
<file path=[Content_Types].xml><?xml version="1.0" encoding="utf-8"?>
<Types xmlns="http://schemas.openxmlformats.org/package/2006/content-types">
  <Default Extension="jpeg" ContentType="image/jpeg"/>
  <Default Extension="wdp" ContentType="image/vnd.ms-photo"/>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 id="2147483670" r:id="rId4"/>
  </p:sldMasterIdLst>
  <p:notesMasterIdLst>
    <p:notesMasterId r:id="rId15"/>
  </p:notesMasterIdLst>
  <p:sldIdLst>
    <p:sldId id="256" r:id="rId5"/>
    <p:sldId id="257" r:id="rId6"/>
    <p:sldId id="258" r:id="rId7"/>
    <p:sldId id="261" r:id="rId8"/>
    <p:sldId id="259" r:id="rId9"/>
    <p:sldId id="262" r:id="rId10"/>
    <p:sldId id="263" r:id="rId11"/>
    <p:sldId id="264" r:id="rId12"/>
    <p:sldId id="266" r:id="rId13"/>
    <p:sldId id="267" r:id="rId14"/>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notesMaster" Target="notesMasters/notesMaster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F12A6EA-494D-4A2D-85A4-52EAB07446F1}"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4" name="图片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8363" y="1506538"/>
            <a:ext cx="6281737"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8" y="1538288"/>
            <a:ext cx="6281738"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5"/>
          <p:cNvSpPr txBox="1"/>
          <p:nvPr/>
        </p:nvSpPr>
        <p:spPr>
          <a:xfrm>
            <a:off x="3995738" y="1855788"/>
            <a:ext cx="4197350" cy="2061210"/>
          </a:xfrm>
          <a:prstGeom prst="rect">
            <a:avLst/>
          </a:prstGeom>
          <a:noFill/>
        </p:spPr>
        <p:txBody>
          <a:bodyPr>
            <a:spAutoFit/>
          </a:bodyPr>
          <a:lstStyle/>
          <a:p>
            <a:pPr algn="ctr" eaLnBrk="1" hangingPunct="1">
              <a:buFont typeface="Arial" panose="020B0604020202020204" pitchFamily="34" charset="0"/>
              <a:buNone/>
              <a:defRPr/>
            </a:pPr>
            <a:r>
              <a:rPr lang="en-US" altLang="zh-CN" sz="12800" noProof="1" smtClean="0">
                <a:effectLst>
                  <a:outerShdw blurRad="38100" dist="19050" dir="2700000" algn="tl" rotWithShape="0">
                    <a:schemeClr val="dk1">
                      <a:alpha val="40000"/>
                    </a:schemeClr>
                  </a:outerShdw>
                </a:effectLst>
                <a:latin typeface="黑体" panose="02010609060101010101" pitchFamily="49" charset="-122"/>
                <a:ea typeface="黑体" panose="02010609060101010101" pitchFamily="49" charset="-122"/>
              </a:rPr>
              <a:t>2018</a:t>
            </a:r>
            <a:endParaRPr lang="en-US" altLang="zh-CN" sz="12800" noProof="1">
              <a:effectLst>
                <a:outerShdw blurRad="38100" dist="19050" dir="2700000" algn="tl" rotWithShape="0">
                  <a:schemeClr val="dk1">
                    <a:alpha val="40000"/>
                  </a:schemeClr>
                </a:outerShdw>
              </a:effectLst>
              <a:latin typeface="黑体" panose="02010609060101010101" pitchFamily="49" charset="-122"/>
              <a:ea typeface="黑体" panose="02010609060101010101" pitchFamily="49" charset="-122"/>
            </a:endParaRPr>
          </a:p>
        </p:txBody>
      </p:sp>
      <p:sp>
        <p:nvSpPr>
          <p:cNvPr id="2" name="Title 1"/>
          <p:cNvSpPr>
            <a:spLocks noGrp="1"/>
          </p:cNvSpPr>
          <p:nvPr>
            <p:ph type="ctrTitle"/>
          </p:nvPr>
        </p:nvSpPr>
        <p:spPr>
          <a:xfrm>
            <a:off x="1524000" y="4377622"/>
            <a:ext cx="9144000" cy="1006475"/>
          </a:xfrm>
        </p:spPr>
        <p:txBody>
          <a:bodyPr anchor="t">
            <a:normAutofit/>
          </a:bodyPr>
          <a:lstStyle>
            <a:lvl1pPr algn="ctr">
              <a:defRPr sz="3200"/>
            </a:lvl1pPr>
          </a:lstStyle>
          <a:p>
            <a:r>
              <a:rPr lang="zh-CN" altLang="en-US" dirty="0" smtClean="0"/>
              <a:t>单击此处编辑母版标题样式</a:t>
            </a:r>
            <a:endParaRPr lang="en-US" dirty="0"/>
          </a:p>
        </p:txBody>
      </p:sp>
      <p:sp>
        <p:nvSpPr>
          <p:cNvPr id="3" name="Subtitle 2"/>
          <p:cNvSpPr>
            <a:spLocks noGrp="1"/>
          </p:cNvSpPr>
          <p:nvPr>
            <p:ph type="subTitle" idx="1"/>
          </p:nvPr>
        </p:nvSpPr>
        <p:spPr>
          <a:xfrm>
            <a:off x="1524000" y="3679268"/>
            <a:ext cx="9144000" cy="633883"/>
          </a:xfrm>
        </p:spPr>
        <p:txBody>
          <a:bodyPr anchor="b">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smtClean="0"/>
              <a:t>单击此处编辑母版副标题样式</a:t>
            </a:r>
            <a:endParaRPr lang="en-US" dirty="0"/>
          </a:p>
        </p:txBody>
      </p:sp>
      <p:sp>
        <p:nvSpPr>
          <p:cNvPr id="7" name="Date Placeholder 3"/>
          <p:cNvSpPr>
            <a:spLocks noGrp="1"/>
          </p:cNvSpPr>
          <p:nvPr>
            <p:ph type="dt" sz="half" idx="10"/>
          </p:nvPr>
        </p:nvSpPr>
        <p:spPr/>
        <p:txBody>
          <a:bodyPr/>
          <a:lstStyle>
            <a:lvl1pPr>
              <a:defRPr/>
            </a:lvl1pPr>
          </a:lstStyle>
          <a:p>
            <a:pPr>
              <a:defRPr/>
            </a:pPr>
            <a:fld id="{E492F8D2-DE1B-4031-BC33-FD06F9362328}" type="datetimeFigureOut">
              <a:rPr lang="zh-CN" altLang="en-US"/>
            </a:fld>
            <a:endParaRPr lang="zh-CN" altLang="en-US"/>
          </a:p>
        </p:txBody>
      </p:sp>
      <p:sp>
        <p:nvSpPr>
          <p:cNvPr id="8" name="Footer Placeholder 4"/>
          <p:cNvSpPr>
            <a:spLocks noGrp="1"/>
          </p:cNvSpPr>
          <p:nvPr>
            <p:ph type="ftr" sz="quarter" idx="11"/>
          </p:nvPr>
        </p:nvSpPr>
        <p:spPr/>
        <p:txBody>
          <a:bodyPr/>
          <a:lstStyle>
            <a:lvl1pPr>
              <a:defRPr/>
            </a:lvl1pPr>
          </a:lstStyle>
          <a:p>
            <a:pPr>
              <a:defRPr/>
            </a:pPr>
            <a:endParaRPr lang="zh-CN" altLang="en-US"/>
          </a:p>
        </p:txBody>
      </p:sp>
      <p:sp>
        <p:nvSpPr>
          <p:cNvPr id="9" name="Slide Number Placeholder 5"/>
          <p:cNvSpPr>
            <a:spLocks noGrp="1"/>
          </p:cNvSpPr>
          <p:nvPr>
            <p:ph type="sldNum" sz="quarter" idx="12"/>
          </p:nvPr>
        </p:nvSpPr>
        <p:spPr/>
        <p:txBody>
          <a:bodyPr/>
          <a:lstStyle>
            <a:lvl1pPr>
              <a:defRPr/>
            </a:lvl1pPr>
          </a:lstStyle>
          <a:p>
            <a:pPr>
              <a:defRPr/>
            </a:pPr>
            <a:fld id="{DE8FC059-8074-4BD7-9F48-0D3DFAE93CEA}" type="slidenum">
              <a:rPr lang="zh-CN" altLang="en-US"/>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7" name="矩形 6"/>
          <p:cNvSpPr/>
          <p:nvPr/>
        </p:nvSpPr>
        <p:spPr>
          <a:xfrm>
            <a:off x="-30163" y="-12699"/>
            <a:ext cx="12252326" cy="1658937"/>
          </a:xfrm>
          <a:prstGeom prst="rect">
            <a:avLst/>
          </a:prstGeom>
          <a:solidFill>
            <a:srgbClr val="90C5C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2" name="Title 1"/>
          <p:cNvSpPr>
            <a:spLocks noGrp="1"/>
          </p:cNvSpPr>
          <p:nvPr>
            <p:ph type="title"/>
          </p:nvPr>
        </p:nvSpPr>
        <p:spPr>
          <a:xfrm>
            <a:off x="838200" y="153987"/>
            <a:ext cx="10515600" cy="1325563"/>
          </a:xfrm>
        </p:spPr>
        <p:txBody>
          <a:bodyPr/>
          <a:lstStyle>
            <a:lvl1pPr>
              <a:defRPr sz="4000">
                <a:solidFill>
                  <a:schemeClr val="tx1"/>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Content Placeholder 2"/>
          <p:cNvSpPr>
            <a:spLocks noGrp="1"/>
          </p:cNvSpPr>
          <p:nvPr>
            <p:ph idx="1"/>
          </p:nvPr>
        </p:nvSpPr>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Date Placeholder 3"/>
          <p:cNvSpPr>
            <a:spLocks noGrp="1"/>
          </p:cNvSpPr>
          <p:nvPr>
            <p:ph type="dt" sz="half" idx="10"/>
          </p:nvPr>
        </p:nvSpPr>
        <p:spPr/>
        <p:txBody>
          <a:bodyPr/>
          <a:lstStyle>
            <a:lvl1pPr>
              <a:defRPr/>
            </a:lvl1pPr>
          </a:lstStyle>
          <a:p>
            <a:pPr>
              <a:defRPr/>
            </a:pPr>
            <a:fld id="{5B5556A9-190F-4251-A3E5-C2BDD1BC9569}" type="datetimeFigureOut">
              <a:rPr lang="zh-CN" altLang="en-US"/>
            </a:fld>
            <a:endParaRPr lang="zh-CN" altLang="en-US"/>
          </a:p>
        </p:txBody>
      </p:sp>
      <p:sp>
        <p:nvSpPr>
          <p:cNvPr id="5" name="Footer Placeholder 4"/>
          <p:cNvSpPr>
            <a:spLocks noGrp="1"/>
          </p:cNvSpPr>
          <p:nvPr>
            <p:ph type="ftr" sz="quarter" idx="11"/>
          </p:nvPr>
        </p:nvSpPr>
        <p:spPr/>
        <p:txBody>
          <a:bodyPr/>
          <a:lstStyle>
            <a:lvl1pPr>
              <a:defRPr/>
            </a:lvl1pPr>
          </a:lstStyle>
          <a:p>
            <a:pPr>
              <a:defRPr/>
            </a:pPr>
            <a:endParaRPr lang="zh-CN" altLang="en-US"/>
          </a:p>
        </p:txBody>
      </p:sp>
      <p:sp>
        <p:nvSpPr>
          <p:cNvPr id="6" name="Slide Number Placeholder 5"/>
          <p:cNvSpPr>
            <a:spLocks noGrp="1"/>
          </p:cNvSpPr>
          <p:nvPr>
            <p:ph type="sldNum" sz="quarter" idx="12"/>
          </p:nvPr>
        </p:nvSpPr>
        <p:spPr/>
        <p:txBody>
          <a:bodyPr/>
          <a:lstStyle>
            <a:lvl1pPr>
              <a:defRPr/>
            </a:lvl1pPr>
          </a:lstStyle>
          <a:p>
            <a:pPr>
              <a:defRPr/>
            </a:pPr>
            <a:fld id="{DCC3A06D-0D7B-4E19-9012-ACFC1864BCED}" type="slidenum">
              <a:rPr lang="zh-CN" altLang="en-US"/>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矩形 3"/>
          <p:cNvSpPr/>
          <p:nvPr/>
        </p:nvSpPr>
        <p:spPr>
          <a:xfrm>
            <a:off x="-30163" y="862013"/>
            <a:ext cx="12252326" cy="1658937"/>
          </a:xfrm>
          <a:prstGeom prst="rect">
            <a:avLst/>
          </a:prstGeom>
          <a:solidFill>
            <a:srgbClr val="90C5C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5" name="圆角矩形 22"/>
          <p:cNvSpPr/>
          <p:nvPr/>
        </p:nvSpPr>
        <p:spPr bwMode="auto">
          <a:xfrm>
            <a:off x="4763" y="3008313"/>
            <a:ext cx="12182475" cy="1374775"/>
          </a:xfrm>
          <a:prstGeom prst="rect">
            <a:avLst/>
          </a:prstGeom>
          <a:solidFill>
            <a:srgbClr val="4B8A8F"/>
          </a:solidFill>
          <a:ln>
            <a:noFill/>
          </a:ln>
          <a:effectLst>
            <a:outerShdw blurRad="165100" dist="76200" dir="11400000" algn="ctr" rotWithShape="0">
              <a:schemeClr val="tx1">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6" name="Freeform 76"/>
          <p:cNvSpPr>
            <a:spLocks noEditPoints="1" noChangeArrowheads="1"/>
          </p:cNvSpPr>
          <p:nvPr/>
        </p:nvSpPr>
        <p:spPr bwMode="auto">
          <a:xfrm>
            <a:off x="10455275" y="3192463"/>
            <a:ext cx="779463" cy="819150"/>
          </a:xfrm>
          <a:custGeom>
            <a:avLst/>
            <a:gdLst>
              <a:gd name="T0" fmla="*/ 2147483646 w 117"/>
              <a:gd name="T1" fmla="*/ 2147483646 h 92"/>
              <a:gd name="T2" fmla="*/ 2147483646 w 117"/>
              <a:gd name="T3" fmla="*/ 2147483646 h 92"/>
              <a:gd name="T4" fmla="*/ 2147483646 w 117"/>
              <a:gd name="T5" fmla="*/ 2147483646 h 92"/>
              <a:gd name="T6" fmla="*/ 2147483646 w 117"/>
              <a:gd name="T7" fmla="*/ 2147483646 h 92"/>
              <a:gd name="T8" fmla="*/ 2147483646 w 117"/>
              <a:gd name="T9" fmla="*/ 2147483646 h 92"/>
              <a:gd name="T10" fmla="*/ 2147483646 w 117"/>
              <a:gd name="T11" fmla="*/ 2147483646 h 92"/>
              <a:gd name="T12" fmla="*/ 2147483646 w 117"/>
              <a:gd name="T13" fmla="*/ 2147483646 h 92"/>
              <a:gd name="T14" fmla="*/ 2147483646 w 117"/>
              <a:gd name="T15" fmla="*/ 2147483646 h 92"/>
              <a:gd name="T16" fmla="*/ 2147483646 w 117"/>
              <a:gd name="T17" fmla="*/ 2147483646 h 92"/>
              <a:gd name="T18" fmla="*/ 2147483646 w 117"/>
              <a:gd name="T19" fmla="*/ 2147483646 h 92"/>
              <a:gd name="T20" fmla="*/ 2147483646 w 117"/>
              <a:gd name="T21" fmla="*/ 2147483646 h 92"/>
              <a:gd name="T22" fmla="*/ 2147483646 w 117"/>
              <a:gd name="T23" fmla="*/ 2147483646 h 92"/>
              <a:gd name="T24" fmla="*/ 2147483646 w 117"/>
              <a:gd name="T25" fmla="*/ 2147483646 h 92"/>
              <a:gd name="T26" fmla="*/ 2147483646 w 117"/>
              <a:gd name="T27" fmla="*/ 2147483646 h 92"/>
              <a:gd name="T28" fmla="*/ 2147483646 w 117"/>
              <a:gd name="T29" fmla="*/ 2147483646 h 92"/>
              <a:gd name="T30" fmla="*/ 2147483646 w 117"/>
              <a:gd name="T31" fmla="*/ 2147483646 h 92"/>
              <a:gd name="T32" fmla="*/ 2147483646 w 117"/>
              <a:gd name="T33" fmla="*/ 2147483646 h 92"/>
              <a:gd name="T34" fmla="*/ 2147483646 w 117"/>
              <a:gd name="T35" fmla="*/ 2147483646 h 92"/>
              <a:gd name="T36" fmla="*/ 2147483646 w 117"/>
              <a:gd name="T37" fmla="*/ 2147483646 h 92"/>
              <a:gd name="T38" fmla="*/ 2147483646 w 117"/>
              <a:gd name="T39" fmla="*/ 2147483646 h 92"/>
              <a:gd name="T40" fmla="*/ 2147483646 w 117"/>
              <a:gd name="T41" fmla="*/ 2147483646 h 92"/>
              <a:gd name="T42" fmla="*/ 2147483646 w 117"/>
              <a:gd name="T43" fmla="*/ 2147483646 h 92"/>
              <a:gd name="T44" fmla="*/ 2147483646 w 117"/>
              <a:gd name="T45" fmla="*/ 2147483646 h 92"/>
              <a:gd name="T46" fmla="*/ 2147483646 w 117"/>
              <a:gd name="T47" fmla="*/ 2147483646 h 92"/>
              <a:gd name="T48" fmla="*/ 2147483646 w 117"/>
              <a:gd name="T49" fmla="*/ 2147483646 h 92"/>
              <a:gd name="T50" fmla="*/ 2147483646 w 117"/>
              <a:gd name="T51" fmla="*/ 2147483646 h 92"/>
              <a:gd name="T52" fmla="*/ 2147483646 w 117"/>
              <a:gd name="T53" fmla="*/ 2147483646 h 92"/>
              <a:gd name="T54" fmla="*/ 2147483646 w 117"/>
              <a:gd name="T55" fmla="*/ 2147483646 h 92"/>
              <a:gd name="T56" fmla="*/ 2147483646 w 117"/>
              <a:gd name="T57" fmla="*/ 2147483646 h 92"/>
              <a:gd name="T58" fmla="*/ 2147483646 w 117"/>
              <a:gd name="T59" fmla="*/ 2147483646 h 92"/>
              <a:gd name="T60" fmla="*/ 2147483646 w 117"/>
              <a:gd name="T61" fmla="*/ 2147483646 h 92"/>
              <a:gd name="T62" fmla="*/ 2147483646 w 117"/>
              <a:gd name="T63" fmla="*/ 2147483646 h 92"/>
              <a:gd name="T64" fmla="*/ 2147483646 w 117"/>
              <a:gd name="T65" fmla="*/ 2147483646 h 92"/>
              <a:gd name="T66" fmla="*/ 2147483646 w 117"/>
              <a:gd name="T67" fmla="*/ 2147483646 h 92"/>
              <a:gd name="T68" fmla="*/ 2147483646 w 117"/>
              <a:gd name="T69" fmla="*/ 2147483646 h 92"/>
              <a:gd name="T70" fmla="*/ 2147483646 w 117"/>
              <a:gd name="T71" fmla="*/ 2147483646 h 92"/>
              <a:gd name="T72" fmla="*/ 2147483646 w 117"/>
              <a:gd name="T73" fmla="*/ 0 h 92"/>
              <a:gd name="T74" fmla="*/ 2147483646 w 117"/>
              <a:gd name="T75" fmla="*/ 2147483646 h 92"/>
              <a:gd name="T76" fmla="*/ 0 w 117"/>
              <a:gd name="T77" fmla="*/ 2147483646 h 92"/>
              <a:gd name="T78" fmla="*/ 2147483646 w 117"/>
              <a:gd name="T79" fmla="*/ 2147483646 h 92"/>
              <a:gd name="T80" fmla="*/ 2147483646 w 117"/>
              <a:gd name="T81" fmla="*/ 2147483646 h 92"/>
              <a:gd name="T82" fmla="*/ 2147483646 w 117"/>
              <a:gd name="T83" fmla="*/ 2147483646 h 92"/>
              <a:gd name="T84" fmla="*/ 2147483646 w 117"/>
              <a:gd name="T85" fmla="*/ 2147483646 h 92"/>
              <a:gd name="T86" fmla="*/ 2147483646 w 117"/>
              <a:gd name="T87" fmla="*/ 2147483646 h 92"/>
              <a:gd name="T88" fmla="*/ 2147483646 w 117"/>
              <a:gd name="T89" fmla="*/ 2147483646 h 92"/>
              <a:gd name="T90" fmla="*/ 2147483646 w 117"/>
              <a:gd name="T91" fmla="*/ 2147483646 h 92"/>
              <a:gd name="T92" fmla="*/ 2147483646 w 117"/>
              <a:gd name="T93" fmla="*/ 2147483646 h 92"/>
              <a:gd name="T94" fmla="*/ 2147483646 w 117"/>
              <a:gd name="T95" fmla="*/ 2147483646 h 92"/>
              <a:gd name="T96" fmla="*/ 2147483646 w 117"/>
              <a:gd name="T97" fmla="*/ 0 h 9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117" h="92">
                <a:moveTo>
                  <a:pt x="80" y="48"/>
                </a:moveTo>
                <a:cubicBezTo>
                  <a:pt x="29" y="48"/>
                  <a:pt x="29" y="48"/>
                  <a:pt x="29" y="48"/>
                </a:cubicBezTo>
                <a:cubicBezTo>
                  <a:pt x="27" y="48"/>
                  <a:pt x="26" y="49"/>
                  <a:pt x="26" y="51"/>
                </a:cubicBezTo>
                <a:cubicBezTo>
                  <a:pt x="26" y="52"/>
                  <a:pt x="27" y="53"/>
                  <a:pt x="29" y="53"/>
                </a:cubicBezTo>
                <a:cubicBezTo>
                  <a:pt x="80" y="53"/>
                  <a:pt x="80" y="53"/>
                  <a:pt x="80" y="53"/>
                </a:cubicBezTo>
                <a:cubicBezTo>
                  <a:pt x="81" y="53"/>
                  <a:pt x="82" y="52"/>
                  <a:pt x="82" y="51"/>
                </a:cubicBezTo>
                <a:cubicBezTo>
                  <a:pt x="82" y="49"/>
                  <a:pt x="81" y="48"/>
                  <a:pt x="80" y="48"/>
                </a:cubicBezTo>
                <a:moveTo>
                  <a:pt x="90" y="36"/>
                </a:moveTo>
                <a:cubicBezTo>
                  <a:pt x="29" y="36"/>
                  <a:pt x="29" y="36"/>
                  <a:pt x="29" y="36"/>
                </a:cubicBezTo>
                <a:cubicBezTo>
                  <a:pt x="27" y="36"/>
                  <a:pt x="26" y="37"/>
                  <a:pt x="26" y="38"/>
                </a:cubicBezTo>
                <a:cubicBezTo>
                  <a:pt x="26" y="40"/>
                  <a:pt x="27" y="41"/>
                  <a:pt x="29" y="41"/>
                </a:cubicBezTo>
                <a:cubicBezTo>
                  <a:pt x="90" y="41"/>
                  <a:pt x="90" y="41"/>
                  <a:pt x="90" y="41"/>
                </a:cubicBezTo>
                <a:cubicBezTo>
                  <a:pt x="91" y="41"/>
                  <a:pt x="92" y="40"/>
                  <a:pt x="92" y="38"/>
                </a:cubicBezTo>
                <a:cubicBezTo>
                  <a:pt x="92" y="37"/>
                  <a:pt x="91" y="36"/>
                  <a:pt x="90" y="36"/>
                </a:cubicBezTo>
                <a:moveTo>
                  <a:pt x="91" y="23"/>
                </a:moveTo>
                <a:cubicBezTo>
                  <a:pt x="29" y="23"/>
                  <a:pt x="29" y="23"/>
                  <a:pt x="29" y="23"/>
                </a:cubicBezTo>
                <a:cubicBezTo>
                  <a:pt x="27" y="23"/>
                  <a:pt x="26" y="24"/>
                  <a:pt x="26" y="26"/>
                </a:cubicBezTo>
                <a:cubicBezTo>
                  <a:pt x="26" y="27"/>
                  <a:pt x="27" y="28"/>
                  <a:pt x="29" y="28"/>
                </a:cubicBezTo>
                <a:cubicBezTo>
                  <a:pt x="91" y="28"/>
                  <a:pt x="91" y="28"/>
                  <a:pt x="91" y="28"/>
                </a:cubicBezTo>
                <a:cubicBezTo>
                  <a:pt x="92" y="28"/>
                  <a:pt x="93" y="27"/>
                  <a:pt x="93" y="26"/>
                </a:cubicBezTo>
                <a:cubicBezTo>
                  <a:pt x="93" y="24"/>
                  <a:pt x="92" y="23"/>
                  <a:pt x="91" y="23"/>
                </a:cubicBezTo>
                <a:moveTo>
                  <a:pt x="27" y="79"/>
                </a:moveTo>
                <a:cubicBezTo>
                  <a:pt x="33" y="65"/>
                  <a:pt x="33" y="65"/>
                  <a:pt x="33" y="65"/>
                </a:cubicBezTo>
                <a:cubicBezTo>
                  <a:pt x="34" y="63"/>
                  <a:pt x="32" y="60"/>
                  <a:pt x="30" y="59"/>
                </a:cubicBezTo>
                <a:cubicBezTo>
                  <a:pt x="17" y="54"/>
                  <a:pt x="9" y="45"/>
                  <a:pt x="9" y="37"/>
                </a:cubicBezTo>
                <a:cubicBezTo>
                  <a:pt x="9" y="30"/>
                  <a:pt x="14" y="23"/>
                  <a:pt x="23" y="18"/>
                </a:cubicBezTo>
                <a:cubicBezTo>
                  <a:pt x="32" y="12"/>
                  <a:pt x="44" y="9"/>
                  <a:pt x="58" y="9"/>
                </a:cubicBezTo>
                <a:cubicBezTo>
                  <a:pt x="58" y="9"/>
                  <a:pt x="58" y="9"/>
                  <a:pt x="58" y="9"/>
                </a:cubicBezTo>
                <a:cubicBezTo>
                  <a:pt x="59" y="9"/>
                  <a:pt x="59" y="9"/>
                  <a:pt x="59" y="9"/>
                </a:cubicBezTo>
                <a:cubicBezTo>
                  <a:pt x="73" y="9"/>
                  <a:pt x="85" y="12"/>
                  <a:pt x="94" y="18"/>
                </a:cubicBezTo>
                <a:cubicBezTo>
                  <a:pt x="103" y="23"/>
                  <a:pt x="108" y="30"/>
                  <a:pt x="108" y="37"/>
                </a:cubicBezTo>
                <a:cubicBezTo>
                  <a:pt x="108" y="43"/>
                  <a:pt x="103" y="50"/>
                  <a:pt x="94" y="56"/>
                </a:cubicBezTo>
                <a:cubicBezTo>
                  <a:pt x="85" y="61"/>
                  <a:pt x="73" y="64"/>
                  <a:pt x="59" y="64"/>
                </a:cubicBezTo>
                <a:cubicBezTo>
                  <a:pt x="59" y="64"/>
                  <a:pt x="59" y="64"/>
                  <a:pt x="58" y="64"/>
                </a:cubicBezTo>
                <a:cubicBezTo>
                  <a:pt x="58" y="64"/>
                  <a:pt x="57" y="65"/>
                  <a:pt x="57" y="65"/>
                </a:cubicBezTo>
                <a:cubicBezTo>
                  <a:pt x="27" y="79"/>
                  <a:pt x="27" y="79"/>
                  <a:pt x="27" y="79"/>
                </a:cubicBezTo>
                <a:moveTo>
                  <a:pt x="58" y="0"/>
                </a:moveTo>
                <a:cubicBezTo>
                  <a:pt x="43" y="0"/>
                  <a:pt x="29" y="3"/>
                  <a:pt x="18" y="10"/>
                </a:cubicBezTo>
                <a:cubicBezTo>
                  <a:pt x="8" y="16"/>
                  <a:pt x="0" y="25"/>
                  <a:pt x="0" y="37"/>
                </a:cubicBezTo>
                <a:cubicBezTo>
                  <a:pt x="0" y="49"/>
                  <a:pt x="10" y="59"/>
                  <a:pt x="23" y="66"/>
                </a:cubicBezTo>
                <a:cubicBezTo>
                  <a:pt x="15" y="86"/>
                  <a:pt x="15" y="86"/>
                  <a:pt x="15" y="86"/>
                </a:cubicBezTo>
                <a:cubicBezTo>
                  <a:pt x="14" y="88"/>
                  <a:pt x="15" y="90"/>
                  <a:pt x="16" y="91"/>
                </a:cubicBezTo>
                <a:cubicBezTo>
                  <a:pt x="17" y="92"/>
                  <a:pt x="18" y="92"/>
                  <a:pt x="19" y="92"/>
                </a:cubicBezTo>
                <a:cubicBezTo>
                  <a:pt x="20" y="92"/>
                  <a:pt x="20" y="92"/>
                  <a:pt x="21" y="92"/>
                </a:cubicBezTo>
                <a:cubicBezTo>
                  <a:pt x="59" y="73"/>
                  <a:pt x="59" y="73"/>
                  <a:pt x="59" y="73"/>
                </a:cubicBezTo>
                <a:cubicBezTo>
                  <a:pt x="75" y="73"/>
                  <a:pt x="88" y="69"/>
                  <a:pt x="99" y="63"/>
                </a:cubicBezTo>
                <a:cubicBezTo>
                  <a:pt x="109" y="57"/>
                  <a:pt x="117" y="48"/>
                  <a:pt x="117" y="37"/>
                </a:cubicBezTo>
                <a:cubicBezTo>
                  <a:pt x="117" y="25"/>
                  <a:pt x="109" y="16"/>
                  <a:pt x="99" y="10"/>
                </a:cubicBezTo>
                <a:cubicBezTo>
                  <a:pt x="88" y="3"/>
                  <a:pt x="74" y="0"/>
                  <a:pt x="58" y="0"/>
                </a:cubicBezTo>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2" name="Title 1"/>
          <p:cNvSpPr>
            <a:spLocks noGrp="1"/>
          </p:cNvSpPr>
          <p:nvPr>
            <p:ph type="title"/>
          </p:nvPr>
        </p:nvSpPr>
        <p:spPr>
          <a:xfrm>
            <a:off x="838200" y="1447800"/>
            <a:ext cx="10515600" cy="929690"/>
          </a:xfrm>
        </p:spPr>
        <p:txBody>
          <a:bodyPr anchor="b">
            <a:normAutofit/>
          </a:bodyPr>
          <a:lstStyle>
            <a:lvl1pPr algn="ctr">
              <a:defRPr sz="5400"/>
            </a:lvl1pPr>
          </a:lstStyle>
          <a:p>
            <a:r>
              <a:rPr lang="zh-CN" altLang="en-US" dirty="0" smtClean="0"/>
              <a:t>单击此处编辑母版标题样式</a:t>
            </a:r>
            <a:endParaRPr lang="en-US" dirty="0"/>
          </a:p>
        </p:txBody>
      </p:sp>
      <p:sp>
        <p:nvSpPr>
          <p:cNvPr id="3" name="Text Placeholder 2"/>
          <p:cNvSpPr>
            <a:spLocks noGrp="1"/>
          </p:cNvSpPr>
          <p:nvPr>
            <p:ph type="body" idx="1"/>
          </p:nvPr>
        </p:nvSpPr>
        <p:spPr>
          <a:xfrm>
            <a:off x="1762714" y="3201386"/>
            <a:ext cx="8666572" cy="9540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7" name="Date Placeholder 3"/>
          <p:cNvSpPr>
            <a:spLocks noGrp="1"/>
          </p:cNvSpPr>
          <p:nvPr>
            <p:ph type="dt" sz="half" idx="10"/>
          </p:nvPr>
        </p:nvSpPr>
        <p:spPr/>
        <p:txBody>
          <a:bodyPr/>
          <a:lstStyle>
            <a:lvl1pPr>
              <a:defRPr/>
            </a:lvl1pPr>
          </a:lstStyle>
          <a:p>
            <a:pPr>
              <a:defRPr/>
            </a:pPr>
            <a:fld id="{AEB7D80C-F6E0-4053-B192-7D31BD9F2BA4}" type="datetimeFigureOut">
              <a:rPr lang="zh-CN" altLang="en-US"/>
            </a:fld>
            <a:endParaRPr lang="zh-CN" altLang="en-US"/>
          </a:p>
        </p:txBody>
      </p:sp>
      <p:sp>
        <p:nvSpPr>
          <p:cNvPr id="8" name="Footer Placeholder 4"/>
          <p:cNvSpPr>
            <a:spLocks noGrp="1"/>
          </p:cNvSpPr>
          <p:nvPr>
            <p:ph type="ftr" sz="quarter" idx="11"/>
          </p:nvPr>
        </p:nvSpPr>
        <p:spPr/>
        <p:txBody>
          <a:bodyPr/>
          <a:lstStyle>
            <a:lvl1pPr>
              <a:defRPr/>
            </a:lvl1pPr>
          </a:lstStyle>
          <a:p>
            <a:pPr>
              <a:defRPr/>
            </a:pPr>
            <a:endParaRPr lang="zh-CN" altLang="en-US"/>
          </a:p>
        </p:txBody>
      </p:sp>
      <p:sp>
        <p:nvSpPr>
          <p:cNvPr id="9" name="Slide Number Placeholder 5"/>
          <p:cNvSpPr>
            <a:spLocks noGrp="1"/>
          </p:cNvSpPr>
          <p:nvPr>
            <p:ph type="sldNum" sz="quarter" idx="12"/>
          </p:nvPr>
        </p:nvSpPr>
        <p:spPr/>
        <p:txBody>
          <a:bodyPr/>
          <a:lstStyle>
            <a:lvl1pPr>
              <a:defRPr/>
            </a:lvl1pPr>
          </a:lstStyle>
          <a:p>
            <a:pPr>
              <a:defRPr/>
            </a:pPr>
            <a:fld id="{92490479-0FA6-4E6D-B599-A59A1C4E90C6}" type="slidenum">
              <a:rPr lang="zh-CN" altLang="en-US"/>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矩形 7"/>
          <p:cNvSpPr/>
          <p:nvPr/>
        </p:nvSpPr>
        <p:spPr>
          <a:xfrm>
            <a:off x="-30163" y="-12699"/>
            <a:ext cx="12252326" cy="1658937"/>
          </a:xfrm>
          <a:prstGeom prst="rect">
            <a:avLst/>
          </a:prstGeom>
          <a:solidFill>
            <a:srgbClr val="90C5C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2" name="Title 1"/>
          <p:cNvSpPr>
            <a:spLocks noGrp="1"/>
          </p:cNvSpPr>
          <p:nvPr>
            <p:ph type="title"/>
          </p:nvPr>
        </p:nvSpPr>
        <p:spPr>
          <a:xfrm>
            <a:off x="838200" y="153987"/>
            <a:ext cx="10515600" cy="1325563"/>
          </a:xfrm>
        </p:spPr>
        <p:txBody>
          <a:bodyPr/>
          <a:lstStyle>
            <a:lvl1pPr>
              <a:defRPr sz="4000">
                <a:solidFill>
                  <a:schemeClr val="tx1"/>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Content Placeholder 3"/>
          <p:cNvSpPr>
            <a:spLocks noGrp="1"/>
          </p:cNvSpPr>
          <p:nvPr>
            <p:ph sz="half" idx="2"/>
          </p:nvPr>
        </p:nvSpPr>
        <p:spPr>
          <a:xfrm>
            <a:off x="6172200" y="1825625"/>
            <a:ext cx="5181600" cy="4351338"/>
          </a:xfrm>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5" name="Date Placeholder 3"/>
          <p:cNvSpPr>
            <a:spLocks noGrp="1"/>
          </p:cNvSpPr>
          <p:nvPr>
            <p:ph type="dt" sz="half" idx="10"/>
          </p:nvPr>
        </p:nvSpPr>
        <p:spPr/>
        <p:txBody>
          <a:bodyPr/>
          <a:lstStyle>
            <a:lvl1pPr>
              <a:defRPr/>
            </a:lvl1pPr>
          </a:lstStyle>
          <a:p>
            <a:pPr>
              <a:defRPr/>
            </a:pPr>
            <a:fld id="{815454AA-A7F8-4631-A460-4D38974EDC04}" type="datetimeFigureOut">
              <a:rPr lang="zh-CN" altLang="en-US"/>
            </a:fld>
            <a:endParaRPr lang="zh-CN" altLang="en-US"/>
          </a:p>
        </p:txBody>
      </p:sp>
      <p:sp>
        <p:nvSpPr>
          <p:cNvPr id="6" name="Footer Placeholder 4"/>
          <p:cNvSpPr>
            <a:spLocks noGrp="1"/>
          </p:cNvSpPr>
          <p:nvPr>
            <p:ph type="ftr" sz="quarter" idx="11"/>
          </p:nvPr>
        </p:nvSpPr>
        <p:spPr/>
        <p:txBody>
          <a:bodyPr/>
          <a:lstStyle>
            <a:lvl1pPr>
              <a:defRPr/>
            </a:lvl1pPr>
          </a:lstStyle>
          <a:p>
            <a:pPr>
              <a:defRPr/>
            </a:pPr>
            <a:endParaRPr lang="zh-CN" altLang="en-US"/>
          </a:p>
        </p:txBody>
      </p:sp>
      <p:sp>
        <p:nvSpPr>
          <p:cNvPr id="7" name="Slide Number Placeholder 5"/>
          <p:cNvSpPr>
            <a:spLocks noGrp="1"/>
          </p:cNvSpPr>
          <p:nvPr>
            <p:ph type="sldNum" sz="quarter" idx="12"/>
          </p:nvPr>
        </p:nvSpPr>
        <p:spPr/>
        <p:txBody>
          <a:bodyPr/>
          <a:lstStyle>
            <a:lvl1pPr>
              <a:defRPr/>
            </a:lvl1pPr>
          </a:lstStyle>
          <a:p>
            <a:pPr>
              <a:defRPr/>
            </a:pPr>
            <a:fld id="{64214245-29D8-4E7E-95E2-2082F4F3FDC0}" type="slidenum">
              <a:rPr lang="zh-CN" altLang="en-US"/>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783079"/>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8" y="2773679"/>
            <a:ext cx="5157787" cy="341598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Text Placeholder 4"/>
          <p:cNvSpPr>
            <a:spLocks noGrp="1"/>
          </p:cNvSpPr>
          <p:nvPr>
            <p:ph type="body" sz="quarter" idx="3"/>
          </p:nvPr>
        </p:nvSpPr>
        <p:spPr>
          <a:xfrm>
            <a:off x="6172200" y="1783079"/>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773679"/>
            <a:ext cx="5183188" cy="341598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7" name="Date Placeholder 3"/>
          <p:cNvSpPr>
            <a:spLocks noGrp="1"/>
          </p:cNvSpPr>
          <p:nvPr>
            <p:ph type="dt" sz="half" idx="10"/>
          </p:nvPr>
        </p:nvSpPr>
        <p:spPr/>
        <p:txBody>
          <a:bodyPr/>
          <a:lstStyle>
            <a:lvl1pPr>
              <a:defRPr/>
            </a:lvl1pPr>
          </a:lstStyle>
          <a:p>
            <a:pPr>
              <a:defRPr/>
            </a:pPr>
            <a:fld id="{7D097D98-AB09-4587-A9B2-BA430322FED1}" type="datetimeFigureOut">
              <a:rPr lang="zh-CN" altLang="en-US"/>
            </a:fld>
            <a:endParaRPr lang="zh-CN" altLang="en-US"/>
          </a:p>
        </p:txBody>
      </p:sp>
      <p:sp>
        <p:nvSpPr>
          <p:cNvPr id="8" name="Footer Placeholder 4"/>
          <p:cNvSpPr>
            <a:spLocks noGrp="1"/>
          </p:cNvSpPr>
          <p:nvPr>
            <p:ph type="ftr" sz="quarter" idx="11"/>
          </p:nvPr>
        </p:nvSpPr>
        <p:spPr/>
        <p:txBody>
          <a:bodyPr/>
          <a:lstStyle>
            <a:lvl1pPr>
              <a:defRPr/>
            </a:lvl1pPr>
          </a:lstStyle>
          <a:p>
            <a:pPr>
              <a:defRPr/>
            </a:pPr>
            <a:endParaRPr lang="zh-CN" altLang="en-US"/>
          </a:p>
        </p:txBody>
      </p:sp>
      <p:sp>
        <p:nvSpPr>
          <p:cNvPr id="9" name="Slide Number Placeholder 5"/>
          <p:cNvSpPr>
            <a:spLocks noGrp="1"/>
          </p:cNvSpPr>
          <p:nvPr>
            <p:ph type="sldNum" sz="quarter" idx="12"/>
          </p:nvPr>
        </p:nvSpPr>
        <p:spPr/>
        <p:txBody>
          <a:bodyPr/>
          <a:lstStyle>
            <a:lvl1pPr>
              <a:defRPr/>
            </a:lvl1pPr>
          </a:lstStyle>
          <a:p>
            <a:pPr>
              <a:defRPr/>
            </a:pPr>
            <a:fld id="{36790742-A054-4DFC-9B26-A298C0385FF9}" type="slidenum">
              <a:rPr lang="zh-CN" altLang="en-US"/>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pic>
        <p:nvPicPr>
          <p:cNvPr id="4" name="图片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8363" y="1506538"/>
            <a:ext cx="6281737"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8" y="1538288"/>
            <a:ext cx="6281738"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ctrTitle" hasCustomPrompt="1"/>
          </p:nvPr>
        </p:nvSpPr>
        <p:spPr>
          <a:xfrm>
            <a:off x="2781300" y="2301172"/>
            <a:ext cx="6629400" cy="1006475"/>
          </a:xfrm>
        </p:spPr>
        <p:txBody>
          <a:bodyPr anchor="b">
            <a:noAutofit/>
          </a:bodyPr>
          <a:lstStyle>
            <a:lvl1pPr algn="ctr">
              <a:defRPr sz="6600"/>
            </a:lvl1pPr>
          </a:lstStyle>
          <a:p>
            <a:r>
              <a:rPr lang="zh-CN" altLang="en-US" dirty="0" smtClean="0"/>
              <a:t>编辑标题</a:t>
            </a:r>
            <a:endParaRPr lang="en-US" dirty="0"/>
          </a:p>
        </p:txBody>
      </p:sp>
      <p:sp>
        <p:nvSpPr>
          <p:cNvPr id="10" name="Subtitle 2"/>
          <p:cNvSpPr>
            <a:spLocks noGrp="1"/>
          </p:cNvSpPr>
          <p:nvPr>
            <p:ph type="subTitle" idx="1"/>
          </p:nvPr>
        </p:nvSpPr>
        <p:spPr>
          <a:xfrm>
            <a:off x="2781300" y="3423974"/>
            <a:ext cx="6629400" cy="633883"/>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smtClean="0"/>
              <a:t>单击此处编辑母版副标题样式</a:t>
            </a:r>
            <a:endParaRPr lang="en-US" dirty="0"/>
          </a:p>
        </p:txBody>
      </p:sp>
      <p:sp>
        <p:nvSpPr>
          <p:cNvPr id="6" name="Date Placeholder 3"/>
          <p:cNvSpPr>
            <a:spLocks noGrp="1"/>
          </p:cNvSpPr>
          <p:nvPr>
            <p:ph type="dt" sz="half" idx="10"/>
          </p:nvPr>
        </p:nvSpPr>
        <p:spPr/>
        <p:txBody>
          <a:bodyPr/>
          <a:lstStyle>
            <a:lvl1pPr>
              <a:defRPr/>
            </a:lvl1pPr>
          </a:lstStyle>
          <a:p>
            <a:pPr>
              <a:defRPr/>
            </a:pPr>
            <a:fld id="{25ABBD73-4BD4-4D3B-8170-89D8183CA6E7}" type="datetimeFigureOut">
              <a:rPr lang="zh-CN" altLang="en-US"/>
            </a:fld>
            <a:endParaRPr lang="zh-CN" altLang="en-US"/>
          </a:p>
        </p:txBody>
      </p:sp>
      <p:sp>
        <p:nvSpPr>
          <p:cNvPr id="7" name="Footer Placeholder 4"/>
          <p:cNvSpPr>
            <a:spLocks noGrp="1"/>
          </p:cNvSpPr>
          <p:nvPr>
            <p:ph type="ftr" sz="quarter" idx="11"/>
          </p:nvPr>
        </p:nvSpPr>
        <p:spPr/>
        <p:txBody>
          <a:bodyPr/>
          <a:lstStyle>
            <a:lvl1pPr>
              <a:defRPr/>
            </a:lvl1pPr>
          </a:lstStyle>
          <a:p>
            <a:pPr>
              <a:defRPr/>
            </a:pPr>
            <a:endParaRPr lang="zh-CN" altLang="en-US"/>
          </a:p>
        </p:txBody>
      </p:sp>
      <p:sp>
        <p:nvSpPr>
          <p:cNvPr id="8" name="Slide Number Placeholder 5"/>
          <p:cNvSpPr>
            <a:spLocks noGrp="1"/>
          </p:cNvSpPr>
          <p:nvPr>
            <p:ph type="sldNum" sz="quarter" idx="12"/>
          </p:nvPr>
        </p:nvSpPr>
        <p:spPr/>
        <p:txBody>
          <a:bodyPr/>
          <a:lstStyle>
            <a:lvl1pPr>
              <a:defRPr/>
            </a:lvl1pPr>
          </a:lstStyle>
          <a:p>
            <a:pPr>
              <a:defRPr/>
            </a:pPr>
            <a:fld id="{D0FAC7AD-6F9B-41A3-BCBA-E83DF5BFAFD6}" type="slidenum">
              <a:rPr lang="zh-CN" altLang="en-US"/>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4094A01-B010-4291-8A11-C1D6A38DBDFA}" type="datetimeFigureOut">
              <a:rPr lang="zh-CN" altLang="en-US"/>
            </a:fld>
            <a:endParaRPr lang="zh-CN" altLang="en-US"/>
          </a:p>
        </p:txBody>
      </p:sp>
      <p:sp>
        <p:nvSpPr>
          <p:cNvPr id="3" name="Footer Placeholder 4"/>
          <p:cNvSpPr>
            <a:spLocks noGrp="1"/>
          </p:cNvSpPr>
          <p:nvPr>
            <p:ph type="ftr" sz="quarter" idx="11"/>
          </p:nvPr>
        </p:nvSpPr>
        <p:spPr/>
        <p:txBody>
          <a:bodyPr/>
          <a:lstStyle>
            <a:lvl1pPr>
              <a:defRPr/>
            </a:lvl1pPr>
          </a:lstStyle>
          <a:p>
            <a:pPr>
              <a:defRPr/>
            </a:pPr>
            <a:endParaRPr lang="zh-CN" altLang="en-US"/>
          </a:p>
        </p:txBody>
      </p:sp>
      <p:sp>
        <p:nvSpPr>
          <p:cNvPr id="4" name="Slide Number Placeholder 5"/>
          <p:cNvSpPr>
            <a:spLocks noGrp="1"/>
          </p:cNvSpPr>
          <p:nvPr>
            <p:ph type="sldNum" sz="quarter" idx="12"/>
          </p:nvPr>
        </p:nvSpPr>
        <p:spPr/>
        <p:txBody>
          <a:bodyPr/>
          <a:lstStyle>
            <a:lvl1pPr>
              <a:defRPr/>
            </a:lvl1pPr>
          </a:lstStyle>
          <a:p>
            <a:pPr>
              <a:defRPr/>
            </a:pPr>
            <a:fld id="{CF23A815-2BDF-4F75-B1B3-7E44B326ABF2}" type="slidenum">
              <a:rPr lang="zh-CN" altLang="en-US"/>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609600"/>
            <a:ext cx="3932237" cy="1447799"/>
          </a:xfrm>
        </p:spPr>
        <p:txBody>
          <a:bodyPr anchor="t"/>
          <a:lstStyle>
            <a:lvl1pPr>
              <a:defRPr sz="4000">
                <a:solidFill>
                  <a:schemeClr val="tx1"/>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Picture Placeholder 2"/>
          <p:cNvSpPr>
            <a:spLocks noGrp="1" noChangeAspect="1"/>
          </p:cNvSpPr>
          <p:nvPr>
            <p:ph type="pic" idx="1"/>
          </p:nvPr>
        </p:nvSpPr>
        <p:spPr>
          <a:xfrm>
            <a:off x="5183188" y="609601"/>
            <a:ext cx="6172200" cy="525145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endParaRPr lang="en-US" noProof="0" dirty="0"/>
          </a:p>
        </p:txBody>
      </p:sp>
      <p:sp>
        <p:nvSpPr>
          <p:cNvPr id="4" name="Text Placeholder 3"/>
          <p:cNvSpPr>
            <a:spLocks noGrp="1"/>
          </p:cNvSpPr>
          <p:nvPr>
            <p:ph type="body" sz="half" idx="2"/>
          </p:nvPr>
        </p:nvSpPr>
        <p:spPr>
          <a:xfrm>
            <a:off x="839788" y="2057400"/>
            <a:ext cx="3932237" cy="3811588"/>
          </a:xfrm>
        </p:spPr>
        <p:txBody>
          <a:bodyPr anchor="t">
            <a:normAutofit/>
          </a:bodyPr>
          <a:lstStyle>
            <a:lvl1pPr marL="0" indent="0">
              <a:lnSpc>
                <a:spcPct val="120000"/>
              </a:lnSpc>
              <a:buNone/>
              <a:defRPr sz="20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smtClean="0"/>
              <a:t>单击此处编辑母版文本样式</a:t>
            </a:r>
            <a:endParaRPr lang="zh-CN" altLang="en-US" dirty="0" smtClean="0"/>
          </a:p>
        </p:txBody>
      </p:sp>
      <p:sp>
        <p:nvSpPr>
          <p:cNvPr id="5" name="Date Placeholder 3"/>
          <p:cNvSpPr>
            <a:spLocks noGrp="1"/>
          </p:cNvSpPr>
          <p:nvPr>
            <p:ph type="dt" sz="half" idx="10"/>
          </p:nvPr>
        </p:nvSpPr>
        <p:spPr/>
        <p:txBody>
          <a:bodyPr/>
          <a:lstStyle>
            <a:lvl1pPr>
              <a:defRPr/>
            </a:lvl1pPr>
          </a:lstStyle>
          <a:p>
            <a:pPr>
              <a:defRPr/>
            </a:pPr>
            <a:fld id="{5D090A37-C299-412B-B683-35D24C1F11EA}" type="datetimeFigureOut">
              <a:rPr lang="zh-CN" altLang="en-US"/>
            </a:fld>
            <a:endParaRPr lang="zh-CN" altLang="en-US"/>
          </a:p>
        </p:txBody>
      </p:sp>
      <p:sp>
        <p:nvSpPr>
          <p:cNvPr id="6" name="Footer Placeholder 4"/>
          <p:cNvSpPr>
            <a:spLocks noGrp="1"/>
          </p:cNvSpPr>
          <p:nvPr>
            <p:ph type="ftr" sz="quarter" idx="11"/>
          </p:nvPr>
        </p:nvSpPr>
        <p:spPr/>
        <p:txBody>
          <a:bodyPr/>
          <a:lstStyle>
            <a:lvl1pPr>
              <a:defRPr/>
            </a:lvl1pPr>
          </a:lstStyle>
          <a:p>
            <a:pPr>
              <a:defRPr/>
            </a:pPr>
            <a:endParaRPr lang="zh-CN" altLang="en-US"/>
          </a:p>
        </p:txBody>
      </p:sp>
      <p:sp>
        <p:nvSpPr>
          <p:cNvPr id="7" name="Slide Number Placeholder 5"/>
          <p:cNvSpPr>
            <a:spLocks noGrp="1"/>
          </p:cNvSpPr>
          <p:nvPr>
            <p:ph type="sldNum" sz="quarter" idx="12"/>
          </p:nvPr>
        </p:nvSpPr>
        <p:spPr/>
        <p:txBody>
          <a:bodyPr/>
          <a:lstStyle>
            <a:lvl1pPr>
              <a:defRPr/>
            </a:lvl1pPr>
          </a:lstStyle>
          <a:p>
            <a:pPr>
              <a:defRPr/>
            </a:pPr>
            <a:fld id="{F40F31A2-171E-4321-8D43-31BABC0E0270}" type="slidenum">
              <a:rPr lang="zh-CN" altLang="en-US"/>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lvl1pPr>
              <a:defRPr/>
            </a:lvl1pPr>
          </a:lstStyle>
          <a:p>
            <a:pPr>
              <a:defRPr/>
            </a:pPr>
            <a:fld id="{F2F89361-C12D-4D4D-951A-DB7F96FF8E0D}" type="datetimeFigureOut">
              <a:rPr lang="zh-CN" altLang="en-US"/>
            </a:fld>
            <a:endParaRPr lang="zh-CN" altLang="en-US"/>
          </a:p>
        </p:txBody>
      </p:sp>
      <p:sp>
        <p:nvSpPr>
          <p:cNvPr id="5" name="Footer Placeholder 4"/>
          <p:cNvSpPr>
            <a:spLocks noGrp="1"/>
          </p:cNvSpPr>
          <p:nvPr>
            <p:ph type="ftr" sz="quarter" idx="11"/>
          </p:nvPr>
        </p:nvSpPr>
        <p:spPr/>
        <p:txBody>
          <a:bodyPr/>
          <a:lstStyle>
            <a:lvl1pPr>
              <a:defRPr/>
            </a:lvl1pPr>
          </a:lstStyle>
          <a:p>
            <a:pPr>
              <a:defRPr/>
            </a:pPr>
            <a:endParaRPr lang="zh-CN" altLang="en-US"/>
          </a:p>
        </p:txBody>
      </p:sp>
      <p:sp>
        <p:nvSpPr>
          <p:cNvPr id="6" name="Slide Number Placeholder 5"/>
          <p:cNvSpPr>
            <a:spLocks noGrp="1"/>
          </p:cNvSpPr>
          <p:nvPr>
            <p:ph type="sldNum" sz="quarter" idx="12"/>
          </p:nvPr>
        </p:nvSpPr>
        <p:spPr/>
        <p:txBody>
          <a:bodyPr/>
          <a:lstStyle>
            <a:lvl1pPr>
              <a:defRPr/>
            </a:lvl1pPr>
          </a:lstStyle>
          <a:p>
            <a:pPr>
              <a:defRPr/>
            </a:pPr>
            <a:fld id="{E7A929CC-FF3F-4598-BE58-F2105600134D}" type="slidenum">
              <a:rPr lang="zh-CN" altLang="en-US"/>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838200" y="514350"/>
            <a:ext cx="10515600" cy="5676900"/>
          </a:xfrm>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3" name="Date Placeholder 3"/>
          <p:cNvSpPr>
            <a:spLocks noGrp="1"/>
          </p:cNvSpPr>
          <p:nvPr>
            <p:ph type="dt" sz="half" idx="14"/>
          </p:nvPr>
        </p:nvSpPr>
        <p:spPr/>
        <p:txBody>
          <a:bodyPr/>
          <a:lstStyle>
            <a:lvl1pPr>
              <a:defRPr/>
            </a:lvl1pPr>
          </a:lstStyle>
          <a:p>
            <a:pPr>
              <a:defRPr/>
            </a:pPr>
            <a:fld id="{6EF92B55-9BAB-4F9A-A377-8EE1AC58458C}" type="datetimeFigureOut">
              <a:rPr lang="zh-CN" altLang="en-US"/>
            </a:fld>
            <a:endParaRPr lang="zh-CN" altLang="en-US"/>
          </a:p>
        </p:txBody>
      </p:sp>
      <p:sp>
        <p:nvSpPr>
          <p:cNvPr id="4" name="Footer Placeholder 4"/>
          <p:cNvSpPr>
            <a:spLocks noGrp="1"/>
          </p:cNvSpPr>
          <p:nvPr>
            <p:ph type="ftr" sz="quarter" idx="15"/>
          </p:nvPr>
        </p:nvSpPr>
        <p:spPr/>
        <p:txBody>
          <a:bodyPr/>
          <a:lstStyle>
            <a:lvl1pPr>
              <a:defRPr/>
            </a:lvl1pPr>
          </a:lstStyle>
          <a:p>
            <a:pPr>
              <a:defRPr/>
            </a:pPr>
            <a:endParaRPr lang="zh-CN" altLang="en-US"/>
          </a:p>
        </p:txBody>
      </p:sp>
      <p:sp>
        <p:nvSpPr>
          <p:cNvPr id="5" name="Slide Number Placeholder 5"/>
          <p:cNvSpPr>
            <a:spLocks noGrp="1"/>
          </p:cNvSpPr>
          <p:nvPr>
            <p:ph type="sldNum" sz="quarter" idx="16"/>
          </p:nvPr>
        </p:nvSpPr>
        <p:spPr/>
        <p:txBody>
          <a:bodyPr/>
          <a:lstStyle>
            <a:lvl1pPr>
              <a:defRPr/>
            </a:lvl1pPr>
          </a:lstStyle>
          <a:p>
            <a:pPr>
              <a:defRPr/>
            </a:pPr>
            <a:fld id="{09F1E562-0520-4034-A310-607D6D870DCF}" type="slidenum">
              <a:rPr lang="zh-CN" altLang="en-US"/>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7" name="矩形 6"/>
          <p:cNvSpPr/>
          <p:nvPr/>
        </p:nvSpPr>
        <p:spPr>
          <a:xfrm>
            <a:off x="1" y="1830286"/>
            <a:ext cx="12192000" cy="198536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20"/>
          </a:p>
        </p:txBody>
      </p:sp>
      <p:cxnSp>
        <p:nvCxnSpPr>
          <p:cNvPr id="8" name="直接连接符 7"/>
          <p:cNvCxnSpPr/>
          <p:nvPr/>
        </p:nvCxnSpPr>
        <p:spPr>
          <a:xfrm>
            <a:off x="1" y="1755084"/>
            <a:ext cx="12192000" cy="0"/>
          </a:xfrm>
          <a:prstGeom prst="line">
            <a:avLst/>
          </a:prstGeom>
          <a:ln w="38100">
            <a:solidFill>
              <a:schemeClr val="tx1">
                <a:alpha val="30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34479" y="3873799"/>
            <a:ext cx="12192000" cy="0"/>
          </a:xfrm>
          <a:prstGeom prst="line">
            <a:avLst/>
          </a:prstGeom>
          <a:ln w="38100">
            <a:solidFill>
              <a:schemeClr val="tx1">
                <a:alpha val="3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1922361"/>
            <a:ext cx="9144000" cy="1679677"/>
          </a:xfrm>
        </p:spPr>
        <p:txBody>
          <a:bodyPr anchor="ctr" anchorCtr="0">
            <a:normAutofit/>
          </a:bodyPr>
          <a:lstStyle>
            <a:lvl1pPr algn="ctr">
              <a:defRPr sz="5400">
                <a:ln>
                  <a:solidFill>
                    <a:schemeClr val="accent1"/>
                  </a:solidFill>
                </a:ln>
                <a:solidFill>
                  <a:schemeClr val="tx2"/>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Subtitle 2"/>
          <p:cNvSpPr>
            <a:spLocks noGrp="1"/>
          </p:cNvSpPr>
          <p:nvPr>
            <p:ph type="subTitle" idx="1"/>
          </p:nvPr>
        </p:nvSpPr>
        <p:spPr>
          <a:xfrm>
            <a:off x="1524000" y="4084320"/>
            <a:ext cx="9144000" cy="62992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a:xfrm>
            <a:off x="838200" y="1524000"/>
            <a:ext cx="10515600" cy="4652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470026"/>
            <a:ext cx="10515600" cy="1556885"/>
          </a:xfrm>
        </p:spPr>
        <p:txBody>
          <a:bodyPr anchor="b">
            <a:normAutofit/>
          </a:bodyPr>
          <a:lstStyle>
            <a:lvl1pPr algn="ctr">
              <a:defRPr sz="54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1850" y="3733800"/>
            <a:ext cx="10515600" cy="779463"/>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cxnSp>
        <p:nvCxnSpPr>
          <p:cNvPr id="7" name="直接连接符 6"/>
          <p:cNvCxnSpPr/>
          <p:nvPr/>
        </p:nvCxnSpPr>
        <p:spPr>
          <a:xfrm>
            <a:off x="0" y="3185258"/>
            <a:ext cx="861059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 y="3390808"/>
            <a:ext cx="35814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7048501" y="4793797"/>
            <a:ext cx="5143500" cy="0"/>
          </a:xfrm>
          <a:prstGeom prst="line">
            <a:avLst/>
          </a:prstGeom>
          <a:ln>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864000"/>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cxnSp>
        <p:nvCxnSpPr>
          <p:cNvPr id="7" name="直接连接符 6"/>
          <p:cNvCxnSpPr/>
          <p:nvPr/>
        </p:nvCxnSpPr>
        <p:spPr>
          <a:xfrm>
            <a:off x="843960" y="3429000"/>
            <a:ext cx="10504077" cy="0"/>
          </a:xfrm>
          <a:prstGeom prst="line">
            <a:avLst/>
          </a:prstGeom>
          <a:ln>
            <a:solidFill>
              <a:schemeClr val="tx1">
                <a:alpha val="30000"/>
              </a:schemeClr>
            </a:soli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B62C738-9D25-430B-9982-24AFC138CB43}" type="slidenum">
              <a:rPr lang="zh-CN" altLang="en-US" smtClean="0"/>
            </a:fld>
            <a:endParaRPr lang="zh-CN" altLang="en-US"/>
          </a:p>
        </p:txBody>
      </p:sp>
      <p:sp>
        <p:nvSpPr>
          <p:cNvPr id="5" name="标题 4"/>
          <p:cNvSpPr>
            <a:spLocks noGrp="1"/>
          </p:cNvSpPr>
          <p:nvPr>
            <p:ph type="title" hasCustomPrompt="1"/>
          </p:nvPr>
        </p:nvSpPr>
        <p:spPr>
          <a:xfrm>
            <a:off x="832437" y="2057400"/>
            <a:ext cx="10515601" cy="1272463"/>
          </a:xfrm>
        </p:spPr>
        <p:txBody>
          <a:bodyPr anchor="b" anchorCtr="0">
            <a:normAutofit/>
          </a:bodyPr>
          <a:lstStyle>
            <a:lvl1pPr algn="dist">
              <a:defRPr sz="8800">
                <a:solidFill>
                  <a:schemeClr val="accent1">
                    <a:lumMod val="20000"/>
                    <a:lumOff val="80000"/>
                  </a:schemeClr>
                </a:solidFill>
              </a:defRPr>
            </a:lvl1pPr>
          </a:lstStyle>
          <a:p>
            <a:r>
              <a:rPr lang="zh-CN" altLang="en-US" dirty="0" smtClean="0"/>
              <a:t>编辑标题</a:t>
            </a:r>
            <a:endParaRPr lang="zh-CN" altLang="en-US" dirty="0"/>
          </a:p>
        </p:txBody>
      </p:sp>
      <p:sp>
        <p:nvSpPr>
          <p:cNvPr id="8" name="内容占位符 7"/>
          <p:cNvSpPr>
            <a:spLocks noGrp="1"/>
          </p:cNvSpPr>
          <p:nvPr>
            <p:ph sz="quarter" idx="13" hasCustomPrompt="1"/>
          </p:nvPr>
        </p:nvSpPr>
        <p:spPr>
          <a:xfrm>
            <a:off x="832193" y="3498314"/>
            <a:ext cx="10516566" cy="616486"/>
          </a:xfrm>
        </p:spPr>
        <p:txBody>
          <a:bodyPr anchor="ctr">
            <a:normAutofit/>
          </a:bodyPr>
          <a:lstStyle>
            <a:lvl1pPr marL="0" indent="0" algn="dist">
              <a:buNone/>
              <a:defRPr sz="3200">
                <a:solidFill>
                  <a:schemeClr val="accent1">
                    <a:lumMod val="20000"/>
                    <a:lumOff val="80000"/>
                  </a:schemeClr>
                </a:solidFill>
              </a:defRPr>
            </a:lvl1pPr>
            <a:lvl2pPr marL="266700" indent="0">
              <a:buNone/>
              <a:defRPr/>
            </a:lvl2pPr>
            <a:lvl3pPr marL="455295" indent="0">
              <a:buNone/>
              <a:defRPr/>
            </a:lvl3pPr>
            <a:lvl4pPr marL="662940" indent="0">
              <a:buNone/>
              <a:defRPr/>
            </a:lvl4pPr>
            <a:lvl5pPr marL="851535" indent="0">
              <a:buNone/>
              <a:defRPr/>
            </a:lvl5pPr>
          </a:lstStyle>
          <a:p>
            <a:pPr lvl="0"/>
            <a:r>
              <a:rPr lang="zh-CN" altLang="en-US" dirty="0" smtClean="0"/>
              <a:t>编辑文本</a:t>
            </a:r>
            <a:endParaRPr lang="zh-CN" altLang="en-US" dirty="0"/>
          </a:p>
        </p:txBody>
      </p:sp>
    </p:spTree>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7" y="457200"/>
            <a:ext cx="4165200"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5183188" y="457201"/>
            <a:ext cx="6172200" cy="54038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1EC61D3F-34E9-4F9D-84A2-72367D9F9A6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254DC01-BD11-43BE-8FE9-19C0CFD26E47}" type="slidenum">
              <a:rPr lang="zh-CN" altLang="en-US" smtClean="0"/>
            </a:fld>
            <a:endParaRPr lang="zh-CN" altLang="en-US"/>
          </a:p>
        </p:txBody>
      </p:sp>
      <p:sp>
        <p:nvSpPr>
          <p:cNvPr id="9" name="文本占位符 8"/>
          <p:cNvSpPr>
            <a:spLocks noGrp="1"/>
          </p:cNvSpPr>
          <p:nvPr>
            <p:ph type="body" sz="quarter" idx="13"/>
          </p:nvPr>
        </p:nvSpPr>
        <p:spPr>
          <a:xfrm>
            <a:off x="839559" y="255122"/>
            <a:ext cx="10512884" cy="5817709"/>
          </a:xfrm>
        </p:spPr>
        <p:txBody>
          <a:bodyPr>
            <a:normAutofit/>
          </a:bodyPr>
          <a:lstStyle>
            <a:lvl1pPr marL="0" indent="0">
              <a:buFontTx/>
              <a:buNone/>
              <a:defRPr sz="2400">
                <a:solidFill>
                  <a:schemeClr val="tx1"/>
                </a:solidFill>
              </a:defRPr>
            </a:lvl1pPr>
            <a:lvl2pPr marL="393700" indent="0">
              <a:buFontTx/>
              <a:buNone/>
              <a:defRPr sz="2000">
                <a:solidFill>
                  <a:schemeClr val="tx1"/>
                </a:solidFill>
              </a:defRPr>
            </a:lvl2pPr>
            <a:lvl3pPr marL="661035" indent="0">
              <a:buFontTx/>
              <a:buNone/>
              <a:defRPr sz="1800">
                <a:solidFill>
                  <a:schemeClr val="tx1"/>
                </a:solidFill>
              </a:defRPr>
            </a:lvl3pPr>
            <a:lvl4pPr marL="851535" indent="0">
              <a:buFontTx/>
              <a:buNone/>
              <a:defRPr sz="1800">
                <a:solidFill>
                  <a:schemeClr val="tx1"/>
                </a:solidFill>
              </a:defRPr>
            </a:lvl4pPr>
            <a:lvl5pPr marL="1054735" indent="0">
              <a:buFontTx/>
              <a:buNone/>
              <a:defRPr sz="1800">
                <a:solidFill>
                  <a:schemeClr val="tx1"/>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 Type="http://schemas.openxmlformats.org/officeDocument/2006/relationships/slideLayout" Target="../slideLayouts/slideLayout12.xml"/><Relationship Id="rId15" Type="http://schemas.openxmlformats.org/officeDocument/2006/relationships/theme" Target="../theme/theme2.xml"/><Relationship Id="rId14" Type="http://schemas.openxmlformats.org/officeDocument/2006/relationships/tags" Target="../tags/tag3.xml"/><Relationship Id="rId13" Type="http://schemas.openxmlformats.org/officeDocument/2006/relationships/tags" Target="../tags/tag2.xml"/><Relationship Id="rId12" Type="http://schemas.openxmlformats.org/officeDocument/2006/relationships/tags" Target="../tags/tag1.xml"/><Relationship Id="rId11" Type="http://schemas.openxmlformats.org/officeDocument/2006/relationships/image" Target="../media/image3.jpeg"/><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29.xml"/><Relationship Id="rId8" Type="http://schemas.openxmlformats.org/officeDocument/2006/relationships/slideLayout" Target="../slideLayouts/slideLayout28.xml"/><Relationship Id="rId7" Type="http://schemas.openxmlformats.org/officeDocument/2006/relationships/slideLayout" Target="../slideLayouts/slideLayout27.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3" Type="http://schemas.openxmlformats.org/officeDocument/2006/relationships/slideLayout" Target="../slideLayouts/slideLayout23.xml"/><Relationship Id="rId2" Type="http://schemas.openxmlformats.org/officeDocument/2006/relationships/slideLayout" Target="../slideLayouts/slideLayout22.xml"/><Relationship Id="rId15" Type="http://schemas.openxmlformats.org/officeDocument/2006/relationships/theme" Target="../theme/theme3.xml"/><Relationship Id="rId14" Type="http://schemas.openxmlformats.org/officeDocument/2006/relationships/tags" Target="../tags/tag5.xml"/><Relationship Id="rId13" Type="http://schemas.openxmlformats.org/officeDocument/2006/relationships/tags" Target="../tags/tag4.xml"/><Relationship Id="rId12" Type="http://schemas.microsoft.com/office/2007/relationships/hdphoto" Target="../media/hdphoto1.wdp"/><Relationship Id="rId11" Type="http://schemas.openxmlformats.org/officeDocument/2006/relationships/image" Target="../media/image4.png"/><Relationship Id="rId10" Type="http://schemas.openxmlformats.org/officeDocument/2006/relationships/slideLayout" Target="../slideLayouts/slideLayout30.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1"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custDataLst>
              <p:tags r:id="rId12"/>
            </p:custDataLst>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en-US" smtClean="0"/>
              <a:t>单击此处编辑母版标题样式</a:t>
            </a:r>
            <a:endParaRPr lang="en-US" smtClean="0"/>
          </a:p>
        </p:txBody>
      </p:sp>
      <p:sp>
        <p:nvSpPr>
          <p:cNvPr id="1027" name="Text Placeholder 2"/>
          <p:cNvSpPr>
            <a:spLocks noGrp="1"/>
          </p:cNvSpPr>
          <p:nvPr>
            <p:ph type="body" idx="1"/>
            <p:custDataLst>
              <p:tags r:id="rId13"/>
            </p:custDataLst>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en-US" dirty="0" smtClean="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hangingPunct="1">
              <a:buFont typeface="Arial" panose="020B0604020202020204" pitchFamily="34" charset="0"/>
              <a:buNone/>
              <a:defRPr sz="1200">
                <a:solidFill>
                  <a:schemeClr val="tx1">
                    <a:tint val="75000"/>
                  </a:schemeClr>
                </a:solidFill>
              </a:defRPr>
            </a:lvl1pPr>
          </a:lstStyle>
          <a:p>
            <a:pPr>
              <a:defRPr/>
            </a:pPr>
            <a:fld id="{039A5A1D-67B7-46D2-AB44-2D7A6FA458A9}" type="datetimeFigureOut">
              <a:rPr lang="zh-CN" altLang="en-US"/>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hangingPunct="1">
              <a:buFont typeface="Arial" panose="020B0604020202020204" pitchFamily="34" charset="0"/>
              <a:buNone/>
              <a:defRPr sz="1200">
                <a:solidFill>
                  <a:schemeClr val="tx1">
                    <a:tint val="75000"/>
                  </a:schemeClr>
                </a:solidFill>
              </a:defRPr>
            </a:lvl1pPr>
          </a:lstStyle>
          <a:p>
            <a:pPr>
              <a:defRPr/>
            </a:pPr>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hangingPunct="1">
              <a:buFont typeface="Arial" panose="020B0604020202020204" pitchFamily="34" charset="0"/>
              <a:buNone/>
              <a:defRPr sz="1200">
                <a:solidFill>
                  <a:schemeClr val="tx1">
                    <a:tint val="75000"/>
                  </a:schemeClr>
                </a:solidFill>
              </a:defRPr>
            </a:lvl1pPr>
          </a:lstStyle>
          <a:p>
            <a:pPr>
              <a:defRPr/>
            </a:pPr>
            <a:fld id="{A00F1760-15A5-4A08-A5E4-ED8AB8685B4D}" type="slidenum">
              <a:rPr lang="zh-CN" altLang="en-US"/>
            </a:fld>
            <a:endParaRPr lang="zh-CN" altLang="en-US"/>
          </a:p>
        </p:txBody>
      </p:sp>
      <p:sp>
        <p:nvSpPr>
          <p:cNvPr id="2" name="KSO_TEMPLATE" hidden="1"/>
          <p:cNvSpPr/>
          <p:nvPr>
            <p:custDataLst>
              <p:tags r:id="rId1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xStyles>
    <p:titleStyle>
      <a:lvl1pPr algn="l" rtl="0" eaLnBrk="0" fontAlgn="base" hangingPunct="0">
        <a:lnSpc>
          <a:spcPct val="120000"/>
        </a:lnSpc>
        <a:spcBef>
          <a:spcPct val="0"/>
        </a:spcBef>
        <a:spcAft>
          <a:spcPct val="0"/>
        </a:spcAft>
        <a:defRPr sz="3600" kern="1200">
          <a:solidFill>
            <a:schemeClr val="tx1"/>
          </a:solidFill>
          <a:latin typeface="+mj-lt"/>
          <a:ea typeface="+mj-ea"/>
          <a:cs typeface="+mj-cs"/>
        </a:defRPr>
      </a:lvl1pPr>
      <a:lvl2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2pPr>
      <a:lvl3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3pPr>
      <a:lvl4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4pPr>
      <a:lvl5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5pPr>
      <a:lvl6pPr marL="4572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6pPr>
      <a:lvl7pPr marL="9144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7pPr>
      <a:lvl8pPr marL="13716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8pPr>
      <a:lvl9pPr marL="18288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9pPr>
    </p:titleStyle>
    <p:bodyStyle>
      <a:lvl1pPr marL="228600" indent="-228600" algn="l" rtl="0" eaLnBrk="0" fontAlgn="base" hangingPunct="0">
        <a:lnSpc>
          <a:spcPct val="120000"/>
        </a:lnSpc>
        <a:spcBef>
          <a:spcPts val="1000"/>
        </a:spcBef>
        <a:spcAft>
          <a:spcPct val="0"/>
        </a:spcAft>
        <a:buFont typeface="Arial" panose="020B0604020202020204" pitchFamily="34" charset="0"/>
        <a:buChar char="•"/>
        <a:defRPr sz="2400" kern="1200">
          <a:solidFill>
            <a:schemeClr val="tx1"/>
          </a:solidFill>
          <a:latin typeface="+mn-lt"/>
          <a:ea typeface="+mn-ea"/>
          <a:cs typeface="+mn-cs"/>
        </a:defRPr>
      </a:lvl1pPr>
      <a:lvl2pPr marL="685800" indent="-228600" algn="l" rtl="0" eaLnBrk="0" fontAlgn="base" hangingPunct="0">
        <a:lnSpc>
          <a:spcPct val="12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3pPr>
      <a:lvl4pPr marL="16002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图片 6"/>
          <p:cNvPicPr>
            <a:picLocks noChangeAspect="1"/>
          </p:cNvPicPr>
          <p:nvPr/>
        </p:nvPicPr>
        <p:blipFill>
          <a:blip r:embed="rId11">
            <a:extLst>
              <a:ext uri="{BEBA8EAE-BF5A-486C-A8C5-ECC9F3942E4B}">
                <a14:imgProps xmlns:a14="http://schemas.microsoft.com/office/drawing/2010/main">
                  <a14:imgLayer r:embed="rId12">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rot="5400000">
            <a:off x="2667804" y="-2667805"/>
            <a:ext cx="6858000" cy="12193610"/>
          </a:xfrm>
          <a:prstGeom prst="rect">
            <a:avLst/>
          </a:prstGeom>
        </p:spPr>
      </p:pic>
      <p:sp>
        <p:nvSpPr>
          <p:cNvPr id="2" name="Title Placeholder 1"/>
          <p:cNvSpPr>
            <a:spLocks noGrp="1"/>
          </p:cNvSpPr>
          <p:nvPr>
            <p:ph type="title"/>
            <p:custDataLst>
              <p:tags r:id="rId13"/>
            </p:custDataLst>
          </p:nvPr>
        </p:nvSpPr>
        <p:spPr>
          <a:xfrm>
            <a:off x="838200" y="365125"/>
            <a:ext cx="10515600" cy="864000"/>
          </a:xfrm>
          <a:prstGeom prst="rect">
            <a:avLst/>
          </a:prstGeom>
        </p:spPr>
        <p:txBody>
          <a:bodyPr vert="horz" lIns="91440" tIns="45720" rIns="91440" bIns="45720" rtlCol="0" anchor="ctr">
            <a:normAutofit/>
          </a:bodyPr>
          <a:lstStyle/>
          <a:p>
            <a:r>
              <a:rPr lang="zh-CN" altLang="en-US" dirty="0" smtClean="0"/>
              <a:t>单击此处编辑母版标题样式</a:t>
            </a:r>
            <a:endParaRPr lang="en-US" dirty="0"/>
          </a:p>
        </p:txBody>
      </p:sp>
      <p:sp>
        <p:nvSpPr>
          <p:cNvPr id="3" name="Text Placeholder 2"/>
          <p:cNvSpPr>
            <a:spLocks noGrp="1"/>
          </p:cNvSpPr>
          <p:nvPr>
            <p:ph type="body" idx="1"/>
            <p:custDataLst>
              <p:tags r:id="rId14"/>
            </p:custDataLst>
          </p:nvPr>
        </p:nvSpPr>
        <p:spPr>
          <a:xfrm>
            <a:off x="838200" y="1594250"/>
            <a:ext cx="10515600" cy="4582713"/>
          </a:xfrm>
          <a:prstGeom prst="rect">
            <a:avLst/>
          </a:prstGeom>
        </p:spPr>
        <p:txBody>
          <a:bodyPr vert="horz" lIns="91440" tIns="45720" rIns="91440" bIns="45720" rtlCol="0">
            <a:normAutofit/>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62C738-9D25-430B-9982-24AFC138CB43}"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Lst>
  <p:txStyles>
    <p:titleStyle>
      <a:lvl1pPr algn="l" defTabSz="914400" rtl="0" eaLnBrk="1" latinLnBrk="0" hangingPunct="1">
        <a:lnSpc>
          <a:spcPct val="90000"/>
        </a:lnSpc>
        <a:spcBef>
          <a:spcPct val="0"/>
        </a:spcBef>
        <a:buNone/>
        <a:defRPr sz="3600" kern="1200">
          <a:solidFill>
            <a:schemeClr val="accent1"/>
          </a:solidFill>
          <a:latin typeface="+mj-lt"/>
          <a:ea typeface="+mj-ea"/>
          <a:cs typeface="+mj-cs"/>
        </a:defRPr>
      </a:lvl1pPr>
    </p:titleStyle>
    <p:bodyStyle>
      <a:lvl1pPr marL="266700" indent="-266700" algn="l" defTabSz="914400" rtl="0" eaLnBrk="1" latinLnBrk="0" hangingPunct="1">
        <a:lnSpc>
          <a:spcPct val="90000"/>
        </a:lnSpc>
        <a:spcBef>
          <a:spcPts val="1000"/>
        </a:spcBef>
        <a:buSzPct val="80000"/>
        <a:buFont typeface="Wingdings" panose="05000000000000000000" pitchFamily="2" charset="2"/>
        <a:buChar char="u"/>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SzPct val="80000"/>
        <a:buFont typeface="Wingdings" panose="05000000000000000000" pitchFamily="2" charset="2"/>
        <a:buChar char="u"/>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SzPct val="80000"/>
        <a:buFont typeface="Wingdings" panose="05000000000000000000" pitchFamily="2" charset="2"/>
        <a:buChar char="u"/>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SzPct val="80000"/>
        <a:buFont typeface="Wingdings" panose="05000000000000000000" pitchFamily="2" charset="2"/>
        <a:buChar char="u"/>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80000"/>
        <a:buFont typeface="Wingdings" panose="05000000000000000000" pitchFamily="2" charset="2"/>
        <a:buChar char="u"/>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5.jpeg"/></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4.png"/><Relationship Id="rId1"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6.jpeg"/><Relationship Id="rId1" Type="http://schemas.openxmlformats.org/officeDocument/2006/relationships/image" Target="../media/image15.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6.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1.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ac75323d6b6de243-eac8ca492ea27a6f-cb25671736441277c340e02f36835c9b"/>
          <p:cNvPicPr>
            <a:picLocks noChangeAspect="1"/>
          </p:cNvPicPr>
          <p:nvPr/>
        </p:nvPicPr>
        <p:blipFill>
          <a:blip r:embed="rId1"/>
          <a:stretch>
            <a:fillRect/>
          </a:stretch>
        </p:blipFill>
        <p:spPr>
          <a:xfrm>
            <a:off x="810895" y="1475740"/>
            <a:ext cx="10570210" cy="4232275"/>
          </a:xfrm>
          <a:prstGeom prst="rect">
            <a:avLst/>
          </a:prstGeom>
        </p:spPr>
      </p:pic>
      <p:sp>
        <p:nvSpPr>
          <p:cNvPr id="5" name="文本框 4"/>
          <p:cNvSpPr txBox="1"/>
          <p:nvPr/>
        </p:nvSpPr>
        <p:spPr>
          <a:xfrm>
            <a:off x="2477770" y="450850"/>
            <a:ext cx="6505575" cy="1414780"/>
          </a:xfrm>
          <a:prstGeom prst="rect">
            <a:avLst/>
          </a:prstGeom>
          <a:noFill/>
        </p:spPr>
        <p:txBody>
          <a:bodyPr wrap="square" rtlCol="0">
            <a:spAutoFit/>
          </a:bodyPr>
          <a:p>
            <a:pPr algn="ctr"/>
            <a:r>
              <a:rPr lang="en-US" altLang="zh-CN" sz="5400">
                <a:solidFill>
                  <a:schemeClr val="tx1"/>
                </a:solidFill>
                <a:effectLst>
                  <a:outerShdw blurRad="38100" dist="19050" dir="2700000" algn="tl" rotWithShape="0">
                    <a:schemeClr val="dk1">
                      <a:alpha val="40000"/>
                    </a:schemeClr>
                  </a:outerShdw>
                </a:effectLst>
              </a:rPr>
              <a:t>Mattel in China</a:t>
            </a:r>
            <a:endParaRPr lang="en-US" altLang="zh-CN" sz="5400">
              <a:solidFill>
                <a:schemeClr val="tx1"/>
              </a:solidFill>
              <a:effectLst>
                <a:outerShdw blurRad="38100" dist="19050" dir="2700000" algn="tl" rotWithShape="0">
                  <a:schemeClr val="dk1">
                    <a:alpha val="40000"/>
                  </a:schemeClr>
                </a:outerShdw>
              </a:effectLst>
            </a:endParaRPr>
          </a:p>
          <a:p>
            <a:pPr algn="ctr"/>
            <a:r>
              <a:rPr lang="en-US" altLang="zh-CN" sz="3200">
                <a:solidFill>
                  <a:schemeClr val="tx1"/>
                </a:solidFill>
                <a:effectLst>
                  <a:outerShdw blurRad="38100" dist="19050" dir="2700000" algn="tl" rotWithShape="0">
                    <a:schemeClr val="dk1">
                      <a:alpha val="40000"/>
                    </a:schemeClr>
                  </a:outerShdw>
                </a:effectLst>
              </a:rPr>
              <a:t>Rhea</a:t>
            </a:r>
            <a:endParaRPr lang="en-US" altLang="zh-CN" sz="3200">
              <a:solidFill>
                <a:schemeClr val="tx1"/>
              </a:solidFill>
              <a:effectLst>
                <a:outerShdw blurRad="38100" dist="19050" dir="2700000" algn="tl" rotWithShape="0">
                  <a:schemeClr val="dk1">
                    <a:alpha val="40000"/>
                  </a:scheme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2920365" y="988695"/>
            <a:ext cx="5690870" cy="595630"/>
          </a:xfrm>
        </p:spPr>
        <p:txBody>
          <a:bodyPr>
            <a:normAutofit fontScale="90000"/>
          </a:bodyPr>
          <a:p>
            <a:pPr algn="ctr"/>
            <a:r>
              <a:rPr lang="en-US" altLang="zh-CN">
                <a:solidFill>
                  <a:schemeClr val="tx1"/>
                </a:solidFill>
                <a:effectLst>
                  <a:outerShdw blurRad="38100" dist="19050" dir="2700000" algn="tl" rotWithShape="0">
                    <a:schemeClr val="dk1">
                      <a:alpha val="40000"/>
                    </a:schemeClr>
                  </a:outerShdw>
                </a:effectLst>
              </a:rPr>
              <a:t>What is Mattel?</a:t>
            </a:r>
            <a:endParaRPr lang="en-US" altLang="zh-CN">
              <a:solidFill>
                <a:schemeClr val="tx1"/>
              </a:solidFill>
              <a:effectLst>
                <a:outerShdw blurRad="38100" dist="19050" dir="2700000" algn="tl" rotWithShape="0">
                  <a:schemeClr val="dk1">
                    <a:alpha val="40000"/>
                  </a:schemeClr>
                </a:outerShdw>
              </a:effectLst>
            </a:endParaRPr>
          </a:p>
        </p:txBody>
      </p:sp>
      <p:pic>
        <p:nvPicPr>
          <p:cNvPr id="4" name="内容占位符 3" descr="d4a6de9ab1a7b9a3-8b81127182b957e4-2a83506dceb21cfda35dae67450a7a7b"/>
          <p:cNvPicPr>
            <a:picLocks noChangeAspect="1"/>
          </p:cNvPicPr>
          <p:nvPr>
            <p:ph idx="1"/>
          </p:nvPr>
        </p:nvPicPr>
        <p:blipFill>
          <a:blip r:embed="rId1"/>
          <a:stretch>
            <a:fillRect/>
          </a:stretch>
        </p:blipFill>
        <p:spPr>
          <a:xfrm>
            <a:off x="2399665" y="163830"/>
            <a:ext cx="1523365" cy="1420495"/>
          </a:xfrm>
          <a:prstGeom prst="rect">
            <a:avLst/>
          </a:prstGeom>
        </p:spPr>
      </p:pic>
      <p:sp>
        <p:nvSpPr>
          <p:cNvPr id="5" name="文本框 4"/>
          <p:cNvSpPr txBox="1"/>
          <p:nvPr/>
        </p:nvSpPr>
        <p:spPr>
          <a:xfrm>
            <a:off x="1386205" y="1687830"/>
            <a:ext cx="9754235" cy="645160"/>
          </a:xfrm>
          <a:prstGeom prst="rect">
            <a:avLst/>
          </a:prstGeom>
          <a:noFill/>
        </p:spPr>
        <p:txBody>
          <a:bodyPr wrap="square" rtlCol="0">
            <a:spAutoFit/>
          </a:bodyPr>
          <a:p>
            <a:r>
              <a:rPr lang="en-US" altLang="zh-CN" b="1"/>
              <a:t>Mattel is the biggest toys maker company in the US. It has some famous toys including Bobby; Matchbox;Uno;Naruto and the Simpsons</a:t>
            </a:r>
            <a:endParaRPr lang="en-US" altLang="zh-CN" b="1"/>
          </a:p>
        </p:txBody>
      </p:sp>
      <p:pic>
        <p:nvPicPr>
          <p:cNvPr id="6" name="图片 5" descr="fbdadb71071aa7e2-a50f2bfe292a59e9-021c10f3cb111f30f6b12447f5198cac"/>
          <p:cNvPicPr>
            <a:picLocks noChangeAspect="1"/>
          </p:cNvPicPr>
          <p:nvPr/>
        </p:nvPicPr>
        <p:blipFill>
          <a:blip r:embed="rId2"/>
          <a:stretch>
            <a:fillRect/>
          </a:stretch>
        </p:blipFill>
        <p:spPr>
          <a:xfrm>
            <a:off x="146050" y="2436495"/>
            <a:ext cx="3123565" cy="3123565"/>
          </a:xfrm>
          <a:prstGeom prst="rect">
            <a:avLst/>
          </a:prstGeom>
        </p:spPr>
      </p:pic>
      <p:pic>
        <p:nvPicPr>
          <p:cNvPr id="7" name="图片 6" descr="5b23734351175133-a9ac16862d5613bc-972447cc9763711a97302a68d7641926"/>
          <p:cNvPicPr>
            <a:picLocks noChangeAspect="1"/>
          </p:cNvPicPr>
          <p:nvPr/>
        </p:nvPicPr>
        <p:blipFill>
          <a:blip r:embed="rId3"/>
          <a:stretch>
            <a:fillRect/>
          </a:stretch>
        </p:blipFill>
        <p:spPr>
          <a:xfrm>
            <a:off x="3451225" y="2643505"/>
            <a:ext cx="1978660" cy="2872740"/>
          </a:xfrm>
          <a:prstGeom prst="rect">
            <a:avLst/>
          </a:prstGeom>
        </p:spPr>
      </p:pic>
      <p:pic>
        <p:nvPicPr>
          <p:cNvPr id="8" name="图片 7" descr="30c40e020f63f81f-c00171587126b6cf-fd71ec0bcb312d28142872c4c23a2c50"/>
          <p:cNvPicPr>
            <a:picLocks noChangeAspect="1"/>
          </p:cNvPicPr>
          <p:nvPr/>
        </p:nvPicPr>
        <p:blipFill>
          <a:blip r:embed="rId4"/>
          <a:stretch>
            <a:fillRect/>
          </a:stretch>
        </p:blipFill>
        <p:spPr>
          <a:xfrm>
            <a:off x="5658485" y="3369310"/>
            <a:ext cx="2862580" cy="2146935"/>
          </a:xfrm>
          <a:prstGeom prst="rect">
            <a:avLst/>
          </a:prstGeom>
        </p:spPr>
      </p:pic>
      <p:pic>
        <p:nvPicPr>
          <p:cNvPr id="9" name="图片 8" descr="1f8091f0d64e1136-98772a631c8b67ba-e530bf65dd441ce12d2aba0b1679b92f"/>
          <p:cNvPicPr>
            <a:picLocks noChangeAspect="1"/>
          </p:cNvPicPr>
          <p:nvPr/>
        </p:nvPicPr>
        <p:blipFill>
          <a:blip r:embed="rId5"/>
          <a:stretch>
            <a:fillRect/>
          </a:stretch>
        </p:blipFill>
        <p:spPr>
          <a:xfrm>
            <a:off x="8611235" y="2953385"/>
            <a:ext cx="3475355" cy="26066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The Mattel History and Chinese Mattel</a:t>
            </a:r>
            <a:endParaRPr lang="en-US" altLang="zh-CN"/>
          </a:p>
        </p:txBody>
      </p:sp>
      <p:sp>
        <p:nvSpPr>
          <p:cNvPr id="3" name="内容占位符 2"/>
          <p:cNvSpPr>
            <a:spLocks noGrp="1"/>
          </p:cNvSpPr>
          <p:nvPr>
            <p:ph idx="1"/>
          </p:nvPr>
        </p:nvSpPr>
        <p:spPr>
          <a:xfrm>
            <a:off x="838200" y="1504950"/>
            <a:ext cx="5791835" cy="4106545"/>
          </a:xfrm>
        </p:spPr>
        <p:txBody>
          <a:bodyPr>
            <a:normAutofit fontScale="60000"/>
          </a:bodyPr>
          <a:p>
            <a:pPr marL="0" indent="0">
              <a:buNone/>
            </a:pPr>
            <a:endParaRPr lang="zh-CN" altLang="en-US"/>
          </a:p>
          <a:p>
            <a:r>
              <a:rPr lang="en-US" altLang="zh-CN"/>
              <a:t>History of Mattel:</a:t>
            </a:r>
            <a:endParaRPr lang="en-US" altLang="zh-CN"/>
          </a:p>
          <a:p>
            <a:pPr marL="0" indent="0">
              <a:buNone/>
            </a:pPr>
            <a:r>
              <a:rPr lang="zh-CN" altLang="en-US"/>
              <a:t>   In 1945, Ruth Handler (B.RuthHandler) and her husband Ott Handler (ElliotHandler), HaroldMatson three Mattel founded in a garage (Mattel) company, headquartered in southern California, ElSegundo, a Mattel is composed of Matt and El two group into prefix. The first product was PictureFrames, and then Elliot turned the product to the doll's home.</a:t>
            </a:r>
            <a:endParaRPr lang="zh-CN" altLang="en-US"/>
          </a:p>
          <a:p>
            <a:r>
              <a:rPr lang="en-US" altLang="zh-CN"/>
              <a:t>Chinese Mattel:</a:t>
            </a:r>
            <a:endParaRPr lang="en-US" altLang="zh-CN"/>
          </a:p>
          <a:p>
            <a:pPr marL="0" indent="0">
              <a:buNone/>
            </a:pPr>
            <a:r>
              <a:rPr lang="en-US" altLang="zh-CN"/>
              <a:t> in 2009, Mattel entered to Chinese market, it established at Shanghai. after two years, it failed out to chineses market</a:t>
            </a:r>
            <a:endParaRPr lang="en-US" altLang="zh-CN"/>
          </a:p>
        </p:txBody>
      </p:sp>
      <p:pic>
        <p:nvPicPr>
          <p:cNvPr id="4" name="图片 3" descr="289e1282534b07ed-44b3809560eef285-005f8318134bb3f92aa79c4364c17c0c"/>
          <p:cNvPicPr>
            <a:picLocks noChangeAspect="1"/>
          </p:cNvPicPr>
          <p:nvPr/>
        </p:nvPicPr>
        <p:blipFill>
          <a:blip r:embed="rId1"/>
          <a:stretch>
            <a:fillRect/>
          </a:stretch>
        </p:blipFill>
        <p:spPr>
          <a:xfrm>
            <a:off x="6488430" y="1866265"/>
            <a:ext cx="5312410" cy="3541395"/>
          </a:xfrm>
          <a:prstGeom prst="rect">
            <a:avLst/>
          </a:prstGeom>
        </p:spPr>
      </p:pic>
      <p:sp>
        <p:nvSpPr>
          <p:cNvPr id="5" name="文本框 4"/>
          <p:cNvSpPr txBox="1"/>
          <p:nvPr/>
        </p:nvSpPr>
        <p:spPr>
          <a:xfrm>
            <a:off x="956310" y="4689475"/>
            <a:ext cx="4287520" cy="922020"/>
          </a:xfrm>
          <a:prstGeom prst="rect">
            <a:avLst/>
          </a:prstGeom>
          <a:noFill/>
        </p:spPr>
        <p:txBody>
          <a:bodyPr wrap="square" rtlCol="0">
            <a:spAutoFit/>
          </a:bodyPr>
          <a:p>
            <a:r>
              <a:rPr lang="en-US" altLang="zh-CN"/>
              <a:t>Mattel Advertisement in Asia: </a:t>
            </a:r>
            <a:r>
              <a:rPr lang="zh-CN" altLang="en-US"/>
              <a:t>http://www.iqiyi.com/v_19rrap9x5g.html?fromvsogou=1</a:t>
            </a:r>
            <a:endParaRPr lang="zh-CN"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图片 5" descr="11acc3d7a3bd1823-769c2ad7a959aeb2-4fa94add50e48e6db109c7f1591c8438"/>
          <p:cNvPicPr>
            <a:picLocks noChangeAspect="1"/>
          </p:cNvPicPr>
          <p:nvPr/>
        </p:nvPicPr>
        <p:blipFill>
          <a:blip r:embed="rId1"/>
          <a:stretch>
            <a:fillRect/>
          </a:stretch>
        </p:blipFill>
        <p:spPr>
          <a:xfrm>
            <a:off x="3896995" y="644525"/>
            <a:ext cx="6759575" cy="5568315"/>
          </a:xfrm>
          <a:prstGeom prst="rect">
            <a:avLst/>
          </a:prstGeom>
        </p:spPr>
      </p:pic>
      <p:sp>
        <p:nvSpPr>
          <p:cNvPr id="2" name="标题 1"/>
          <p:cNvSpPr>
            <a:spLocks noGrp="1"/>
          </p:cNvSpPr>
          <p:nvPr>
            <p:ph type="title"/>
          </p:nvPr>
        </p:nvSpPr>
        <p:spPr>
          <a:xfrm>
            <a:off x="614680" y="365125"/>
            <a:ext cx="10515600" cy="1325563"/>
          </a:xfrm>
        </p:spPr>
        <p:txBody>
          <a:bodyPr/>
          <a:p>
            <a:r>
              <a:rPr lang="en-US" altLang="zh-CN">
                <a:solidFill>
                  <a:schemeClr val="tx1"/>
                </a:solidFill>
              </a:rPr>
              <a:t>The reason of failure</a:t>
            </a:r>
            <a:endParaRPr lang="en-US" altLang="zh-CN">
              <a:solidFill>
                <a:schemeClr val="tx1"/>
              </a:solidFill>
            </a:endParaRPr>
          </a:p>
        </p:txBody>
      </p:sp>
      <p:sp>
        <p:nvSpPr>
          <p:cNvPr id="3" name="内容占位符 2"/>
          <p:cNvSpPr>
            <a:spLocks noGrp="1"/>
          </p:cNvSpPr>
          <p:nvPr>
            <p:ph idx="1"/>
          </p:nvPr>
        </p:nvSpPr>
        <p:spPr>
          <a:xfrm>
            <a:off x="838200" y="1825625"/>
            <a:ext cx="5781040" cy="4337685"/>
          </a:xfrm>
        </p:spPr>
        <p:txBody>
          <a:bodyPr>
            <a:normAutofit/>
          </a:bodyPr>
          <a:p>
            <a:r>
              <a:rPr lang="en-US" altLang="zh-CN">
                <a:solidFill>
                  <a:schemeClr val="tx1"/>
                </a:solidFill>
              </a:rPr>
              <a:t>Lack of researching informations for Chinese markect</a:t>
            </a:r>
            <a:endParaRPr lang="en-US" altLang="zh-CN">
              <a:solidFill>
                <a:schemeClr val="tx1"/>
              </a:solidFill>
            </a:endParaRPr>
          </a:p>
          <a:p>
            <a:r>
              <a:rPr lang="en-US" altLang="zh-CN">
                <a:solidFill>
                  <a:schemeClr val="tx1"/>
                </a:solidFill>
              </a:rPr>
              <a:t>Lack of knowing about the legislation in China</a:t>
            </a:r>
            <a:endParaRPr lang="en-US" altLang="zh-CN">
              <a:solidFill>
                <a:schemeClr val="tx1"/>
              </a:solidFill>
            </a:endParaRPr>
          </a:p>
          <a:p>
            <a:r>
              <a:rPr lang="en-US" altLang="zh-CN">
                <a:solidFill>
                  <a:schemeClr val="tx1"/>
                </a:solidFill>
              </a:rPr>
              <a:t>Lack of flexibility for changing products</a:t>
            </a:r>
            <a:endParaRPr lang="en-US" altLang="zh-CN">
              <a:solidFill>
                <a:schemeClr val="tx1"/>
              </a:solidFill>
            </a:endParaRPr>
          </a:p>
          <a:p>
            <a:r>
              <a:rPr lang="en-US" altLang="zh-CN">
                <a:solidFill>
                  <a:schemeClr val="tx1"/>
                </a:solidFill>
              </a:rPr>
              <a:t>Some strategy can not be suitable</a:t>
            </a:r>
            <a:endParaRPr lang="en-US" altLang="zh-CN">
              <a:solidFill>
                <a:schemeClr val="tx1"/>
              </a:solidFill>
            </a:endParaRPr>
          </a:p>
          <a:p>
            <a:pPr marL="0" indent="0">
              <a:buNone/>
            </a:pPr>
            <a:r>
              <a:rPr lang="en-US" altLang="zh-CN">
                <a:solidFill>
                  <a:schemeClr val="tx1"/>
                </a:solidFill>
              </a:rPr>
              <a:t>  (1) Price strategy</a:t>
            </a:r>
            <a:endParaRPr lang="en-US" altLang="zh-CN">
              <a:solidFill>
                <a:schemeClr val="tx1"/>
              </a:solidFill>
            </a:endParaRPr>
          </a:p>
          <a:p>
            <a:pPr marL="0" indent="0">
              <a:buNone/>
            </a:pPr>
            <a:r>
              <a:rPr lang="en-US" altLang="zh-CN">
                <a:solidFill>
                  <a:schemeClr val="tx1"/>
                </a:solidFill>
              </a:rPr>
              <a:t>  (2) Differentation strategy</a:t>
            </a:r>
            <a:endParaRPr lang="en-US" altLang="zh-CN">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b="1"/>
              <a:t>Lack of research about Chinese market conditions in 2009</a:t>
            </a:r>
            <a:endParaRPr lang="en-US" altLang="zh-CN" b="1"/>
          </a:p>
        </p:txBody>
      </p:sp>
      <p:pic>
        <p:nvPicPr>
          <p:cNvPr id="4" name="内容占位符 3" descr="00f7ce062ff37075-fda48c95f828aa97-4cf077174bfee1d58eb8ef37c866c5af"/>
          <p:cNvPicPr>
            <a:picLocks noChangeAspect="1"/>
          </p:cNvPicPr>
          <p:nvPr>
            <p:ph idx="1"/>
          </p:nvPr>
        </p:nvPicPr>
        <p:blipFill>
          <a:blip r:embed="rId1"/>
          <a:stretch>
            <a:fillRect/>
          </a:stretch>
        </p:blipFill>
        <p:spPr>
          <a:xfrm>
            <a:off x="88265" y="1717675"/>
            <a:ext cx="6388100" cy="2468245"/>
          </a:xfrm>
          <a:prstGeom prst="rect">
            <a:avLst/>
          </a:prstGeom>
        </p:spPr>
      </p:pic>
      <p:sp>
        <p:nvSpPr>
          <p:cNvPr id="5" name="文本框 4"/>
          <p:cNvSpPr txBox="1"/>
          <p:nvPr/>
        </p:nvSpPr>
        <p:spPr>
          <a:xfrm>
            <a:off x="281305" y="4530725"/>
            <a:ext cx="5120005" cy="368300"/>
          </a:xfrm>
          <a:prstGeom prst="rect">
            <a:avLst/>
          </a:prstGeom>
          <a:noFill/>
        </p:spPr>
        <p:txBody>
          <a:bodyPr wrap="square" rtlCol="0">
            <a:spAutoFit/>
          </a:bodyPr>
          <a:p>
            <a:pPr algn="ctr"/>
            <a:r>
              <a:rPr lang="en-US" altLang="zh-CN" b="1"/>
              <a:t>GDP OF CHINESE FROM 1980--2014</a:t>
            </a:r>
            <a:endParaRPr lang="en-US" altLang="zh-CN" b="1"/>
          </a:p>
        </p:txBody>
      </p:sp>
      <p:pic>
        <p:nvPicPr>
          <p:cNvPr id="3" name="图片 2" descr="2ac7e83ade7edaec-c9be060c95c3ba86-c58431522a54f1d1caaf70a50a5f172a"/>
          <p:cNvPicPr>
            <a:picLocks noChangeAspect="1"/>
          </p:cNvPicPr>
          <p:nvPr/>
        </p:nvPicPr>
        <p:blipFill>
          <a:blip r:embed="rId2"/>
          <a:stretch>
            <a:fillRect/>
          </a:stretch>
        </p:blipFill>
        <p:spPr>
          <a:xfrm>
            <a:off x="6476365" y="1691005"/>
            <a:ext cx="5748655" cy="2947670"/>
          </a:xfrm>
          <a:prstGeom prst="rect">
            <a:avLst/>
          </a:prstGeom>
        </p:spPr>
      </p:pic>
      <p:sp>
        <p:nvSpPr>
          <p:cNvPr id="6" name="文本框 5"/>
          <p:cNvSpPr txBox="1"/>
          <p:nvPr/>
        </p:nvSpPr>
        <p:spPr>
          <a:xfrm>
            <a:off x="6864985" y="4530725"/>
            <a:ext cx="4011295" cy="368300"/>
          </a:xfrm>
          <a:prstGeom prst="rect">
            <a:avLst/>
          </a:prstGeom>
          <a:noFill/>
        </p:spPr>
        <p:txBody>
          <a:bodyPr wrap="square" rtlCol="0">
            <a:spAutoFit/>
          </a:bodyPr>
          <a:p>
            <a:r>
              <a:rPr lang="en-US" altLang="zh-CN" b="1"/>
              <a:t>China's rising share from 1991--2009</a:t>
            </a:r>
            <a:endParaRPr lang="en-US" altLang="zh-CN" b="1"/>
          </a:p>
        </p:txBody>
      </p:sp>
      <p:sp>
        <p:nvSpPr>
          <p:cNvPr id="8" name="文本框 7"/>
          <p:cNvSpPr txBox="1"/>
          <p:nvPr/>
        </p:nvSpPr>
        <p:spPr>
          <a:xfrm>
            <a:off x="1169670" y="4999990"/>
            <a:ext cx="3590925" cy="368300"/>
          </a:xfrm>
          <a:prstGeom prst="rect">
            <a:avLst/>
          </a:prstGeom>
          <a:noFill/>
        </p:spPr>
        <p:txBody>
          <a:bodyPr wrap="square" rtlCol="0">
            <a:spAutoFit/>
          </a:bodyPr>
          <a:p>
            <a:r>
              <a:rPr lang="en-US" altLang="zh-CN"/>
              <a:t>(Cnki,2009)</a:t>
            </a:r>
            <a:endParaRPr lang="en-US" altLang="zh-CN"/>
          </a:p>
        </p:txBody>
      </p:sp>
      <p:sp>
        <p:nvSpPr>
          <p:cNvPr id="9" name="文本框 8"/>
          <p:cNvSpPr txBox="1"/>
          <p:nvPr/>
        </p:nvSpPr>
        <p:spPr>
          <a:xfrm>
            <a:off x="7127875" y="5131435"/>
            <a:ext cx="1801495" cy="368300"/>
          </a:xfrm>
          <a:prstGeom prst="rect">
            <a:avLst/>
          </a:prstGeom>
          <a:noFill/>
        </p:spPr>
        <p:txBody>
          <a:bodyPr wrap="square" rtlCol="0">
            <a:spAutoFit/>
          </a:bodyPr>
          <a:p>
            <a:r>
              <a:rPr lang="en-US" altLang="zh-CN"/>
              <a:t>(Cnki,2009)</a:t>
            </a:r>
            <a:endParaRPr lang="en-US" altLang="zh-C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cd2c4bfeb4386699-ac5e1a71a45fef1c-9b6f53c6d0eb05bd471bb85ad8f8cf23"/>
          <p:cNvPicPr>
            <a:picLocks noChangeAspect="1"/>
          </p:cNvPicPr>
          <p:nvPr/>
        </p:nvPicPr>
        <p:blipFill>
          <a:blip r:embed="rId1"/>
          <a:stretch>
            <a:fillRect/>
          </a:stretch>
        </p:blipFill>
        <p:spPr>
          <a:xfrm>
            <a:off x="1114425" y="4459605"/>
            <a:ext cx="3594735" cy="2291715"/>
          </a:xfrm>
          <a:prstGeom prst="rect">
            <a:avLst/>
          </a:prstGeom>
        </p:spPr>
      </p:pic>
      <p:sp>
        <p:nvSpPr>
          <p:cNvPr id="2" name="标题 1"/>
          <p:cNvSpPr>
            <a:spLocks noGrp="1"/>
          </p:cNvSpPr>
          <p:nvPr>
            <p:ph type="title"/>
          </p:nvPr>
        </p:nvSpPr>
        <p:spPr/>
        <p:txBody>
          <a:bodyPr/>
          <a:p>
            <a:r>
              <a:rPr lang="en-US" altLang="zh-CN" b="1"/>
              <a:t>Lack of knowing Chinese legislations</a:t>
            </a:r>
            <a:endParaRPr lang="en-US" altLang="zh-CN" b="1"/>
          </a:p>
        </p:txBody>
      </p:sp>
      <p:sp>
        <p:nvSpPr>
          <p:cNvPr id="3" name="内容占位符 2"/>
          <p:cNvSpPr>
            <a:spLocks noGrp="1"/>
          </p:cNvSpPr>
          <p:nvPr>
            <p:ph idx="1"/>
          </p:nvPr>
        </p:nvSpPr>
        <p:spPr>
          <a:xfrm>
            <a:off x="693420" y="1825625"/>
            <a:ext cx="10660380" cy="3115945"/>
          </a:xfrm>
        </p:spPr>
        <p:txBody>
          <a:bodyPr>
            <a:normAutofit/>
          </a:bodyPr>
          <a:p>
            <a:r>
              <a:rPr lang="zh-CN" altLang="en-US"/>
              <a:t>The company announced that it would recall 436 thousand Chinese made toy cars with excess lead，</a:t>
            </a:r>
            <a:r>
              <a:rPr lang="en-US" altLang="zh-CN"/>
              <a:t>lots of cars are seriously overstandard.</a:t>
            </a:r>
            <a:r>
              <a:rPr lang="zh-CN" altLang="en-US"/>
              <a:t>   </a:t>
            </a:r>
            <a:endParaRPr lang="zh-CN" altLang="en-US"/>
          </a:p>
          <a:p>
            <a:r>
              <a:rPr lang="zh-CN" altLang="en-US"/>
              <a:t>Mattel issued a statement that it is a design defect rather than a problem made in China, but some of the recalled products proved to be in conformity with the American legal standards.</a:t>
            </a:r>
            <a:endParaRPr lang="zh-CN" altLang="en-US"/>
          </a:p>
          <a:p>
            <a:r>
              <a:rPr lang="zh-CN" altLang="en-US"/>
              <a:t>So Mattel did not design these products according to China's legal </a:t>
            </a:r>
            <a:r>
              <a:rPr lang="en-US" altLang="zh-CN"/>
              <a:t>e</a:t>
            </a:r>
            <a:r>
              <a:rPr lang="zh-CN" altLang="en-US"/>
              <a:t>quirements.</a:t>
            </a:r>
            <a:endParaRPr lang="zh-CN" altLang="en-US"/>
          </a:p>
        </p:txBody>
      </p:sp>
      <p:pic>
        <p:nvPicPr>
          <p:cNvPr id="5" name="图片 4" descr="cf9edfd647859ae9-b9b54ef912221694-5a8fe555de052a5b85b994dacce03f30"/>
          <p:cNvPicPr>
            <a:picLocks noChangeAspect="1"/>
          </p:cNvPicPr>
          <p:nvPr/>
        </p:nvPicPr>
        <p:blipFill>
          <a:blip r:embed="rId2"/>
          <a:stretch>
            <a:fillRect/>
          </a:stretch>
        </p:blipFill>
        <p:spPr>
          <a:xfrm>
            <a:off x="6268085" y="4513580"/>
            <a:ext cx="3179445" cy="218313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b="1"/>
              <a:t>Lack of flexibility</a:t>
            </a:r>
            <a:endParaRPr lang="en-US" altLang="zh-CN" b="1"/>
          </a:p>
        </p:txBody>
      </p:sp>
      <p:sp>
        <p:nvSpPr>
          <p:cNvPr id="3" name="内容占位符 2"/>
          <p:cNvSpPr>
            <a:spLocks noGrp="1"/>
          </p:cNvSpPr>
          <p:nvPr>
            <p:ph idx="1"/>
          </p:nvPr>
        </p:nvSpPr>
        <p:spPr>
          <a:xfrm>
            <a:off x="4994275" y="1691005"/>
            <a:ext cx="6359525" cy="4469765"/>
          </a:xfrm>
        </p:spPr>
        <p:txBody>
          <a:bodyPr>
            <a:normAutofit fontScale="70000"/>
          </a:bodyPr>
          <a:p>
            <a:pPr marL="0" indent="0">
              <a:buNone/>
            </a:pPr>
            <a:r>
              <a:rPr lang="en-US" altLang="zh-CN" smtClean="0">
                <a:sym typeface="+mn-ea"/>
              </a:rPr>
              <a:t>MATTEL once thought that Chinese consumers would want to have all kinds of barbie - themed food, clothing and goods. But in China, Barbie is not a cultural icon. Although in the late stage of exploration, MATTEL has developed some distinctive Asian dolls, named "Ling", but it is not clear that data show that people are more inclined to buy dolls with blond hair and blue eyes.</a:t>
            </a:r>
            <a:endParaRPr lang="en-US" altLang="zh-CN" smtClean="0">
              <a:sym typeface="+mn-ea"/>
            </a:endParaRPr>
          </a:p>
          <a:p>
            <a:pPr marL="0" indent="0">
              <a:buNone/>
            </a:pPr>
            <a:r>
              <a:rPr lang="en-US" altLang="zh-CN" smtClean="0">
                <a:sym typeface="+mn-ea"/>
              </a:rPr>
              <a:t>According to the Trompenaars' Cultural Dimensions, China is in a Ascription culture which means their status is based on who or what a person is rather than what they achieved. but the price of Barbie is expensive, it can not be a symbol to show their status. Chinese Wall Street journal columnist Helen wrote, China parents hope their the child is educated and well groomed, and Bobbi is no longer outstanding fashion brand representative (Provenmodels,2017).</a:t>
            </a:r>
            <a:endParaRPr lang="en-US" altLang="zh-CN" smtClean="0">
              <a:sym typeface="+mn-ea"/>
            </a:endParaRPr>
          </a:p>
        </p:txBody>
      </p:sp>
      <p:pic>
        <p:nvPicPr>
          <p:cNvPr id="4" name="图片 3" descr="10d34060dab71440-78fc42854bf3183a-7e5bf0539475dbdb4cac3324d7221785"/>
          <p:cNvPicPr>
            <a:picLocks noChangeAspect="1"/>
          </p:cNvPicPr>
          <p:nvPr/>
        </p:nvPicPr>
        <p:blipFill>
          <a:blip r:embed="rId1"/>
          <a:stretch>
            <a:fillRect/>
          </a:stretch>
        </p:blipFill>
        <p:spPr>
          <a:xfrm>
            <a:off x="838200" y="1691005"/>
            <a:ext cx="4001135" cy="400113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3c670571f22cbab3-9822be28522b0bdc-e080bf4f18d527b9ed9b46379a474aee"/>
          <p:cNvPicPr>
            <a:picLocks noChangeAspect="1"/>
          </p:cNvPicPr>
          <p:nvPr/>
        </p:nvPicPr>
        <p:blipFill>
          <a:blip r:embed="rId1"/>
          <a:stretch>
            <a:fillRect/>
          </a:stretch>
        </p:blipFill>
        <p:spPr>
          <a:xfrm>
            <a:off x="416560" y="60960"/>
            <a:ext cx="11358880" cy="6736715"/>
          </a:xfrm>
          <a:prstGeom prst="rect">
            <a:avLst/>
          </a:prstGeom>
        </p:spPr>
      </p:pic>
      <p:sp>
        <p:nvSpPr>
          <p:cNvPr id="2" name="标题 1"/>
          <p:cNvSpPr>
            <a:spLocks noGrp="1"/>
          </p:cNvSpPr>
          <p:nvPr>
            <p:ph type="title"/>
          </p:nvPr>
        </p:nvSpPr>
        <p:spPr>
          <a:xfrm>
            <a:off x="838200" y="641350"/>
            <a:ext cx="10515600" cy="1325563"/>
          </a:xfrm>
        </p:spPr>
        <p:txBody>
          <a:bodyPr/>
          <a:p>
            <a:r>
              <a:rPr lang="en-US" altLang="zh-CN" b="1">
                <a:solidFill>
                  <a:schemeClr val="bg1"/>
                </a:solidFill>
              </a:rPr>
              <a:t>How Mattel can do better?</a:t>
            </a:r>
            <a:endParaRPr lang="en-US" altLang="zh-CN" b="1">
              <a:solidFill>
                <a:schemeClr val="bg1"/>
              </a:solidFill>
            </a:endParaRPr>
          </a:p>
        </p:txBody>
      </p:sp>
      <p:sp>
        <p:nvSpPr>
          <p:cNvPr id="3" name="内容占位符 2"/>
          <p:cNvSpPr>
            <a:spLocks noGrp="1"/>
          </p:cNvSpPr>
          <p:nvPr>
            <p:ph idx="1"/>
          </p:nvPr>
        </p:nvSpPr>
        <p:spPr>
          <a:xfrm>
            <a:off x="495935" y="2243455"/>
            <a:ext cx="10686415" cy="3550285"/>
          </a:xfrm>
        </p:spPr>
        <p:txBody>
          <a:bodyPr/>
          <a:p>
            <a:r>
              <a:rPr lang="en-US" altLang="zh-CN" b="1">
                <a:solidFill>
                  <a:schemeClr val="bg1"/>
                </a:solidFill>
              </a:rPr>
              <a:t>Before entering a new market, do the varities research about the culture,legislation and special characteristics.</a:t>
            </a:r>
            <a:endParaRPr lang="en-US" altLang="zh-CN" b="1">
              <a:solidFill>
                <a:schemeClr val="bg1"/>
              </a:solidFill>
            </a:endParaRPr>
          </a:p>
          <a:p>
            <a:r>
              <a:rPr lang="en-US" altLang="zh-CN" b="1">
                <a:solidFill>
                  <a:schemeClr val="bg1"/>
                </a:solidFill>
              </a:rPr>
              <a:t>Ensure the good quality</a:t>
            </a:r>
            <a:endParaRPr lang="en-US" altLang="zh-CN" b="1">
              <a:solidFill>
                <a:schemeClr val="bg1"/>
              </a:solidFill>
            </a:endParaRPr>
          </a:p>
          <a:p>
            <a:r>
              <a:rPr lang="en-US" altLang="zh-CN" b="1">
                <a:solidFill>
                  <a:schemeClr val="bg1"/>
                </a:solidFill>
              </a:rPr>
              <a:t>Using price strategy more suitable</a:t>
            </a:r>
            <a:endParaRPr lang="en-US" altLang="zh-CN" b="1">
              <a:solidFill>
                <a:schemeClr val="bg1"/>
              </a:solidFill>
            </a:endParaRPr>
          </a:p>
          <a:p>
            <a:r>
              <a:rPr lang="en-US" altLang="zh-CN" b="1">
                <a:solidFill>
                  <a:schemeClr val="bg1"/>
                </a:solidFill>
              </a:rPr>
              <a:t>Choose a better period to enter</a:t>
            </a:r>
            <a:endParaRPr lang="en-US" altLang="zh-CN" b="1">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标题 1"/>
          <p:cNvSpPr>
            <a:spLocks noGrp="1"/>
          </p:cNvSpPr>
          <p:nvPr>
            <p:ph type="ctrTitle"/>
          </p:nvPr>
        </p:nvSpPr>
        <p:spPr>
          <a:xfrm>
            <a:off x="2781300" y="2301875"/>
            <a:ext cx="6629400" cy="1006475"/>
          </a:xfrm>
        </p:spPr>
        <p:txBody>
          <a:bodyPr/>
          <a:lstStyle/>
          <a:p>
            <a:pPr eaLnBrk="1" hangingPunct="1"/>
            <a:r>
              <a:rPr lang="en-US" altLang="zh-CN" smtClean="0">
                <a:latin typeface="微软雅黑" panose="020B0503020204020204" charset="-122"/>
                <a:ea typeface="微软雅黑" panose="020B0503020204020204" charset="-122"/>
              </a:rPr>
              <a:t>THANKS</a:t>
            </a:r>
            <a:endParaRPr lang="en-US" altLang="zh-CN" smtClean="0">
              <a:latin typeface="微软雅黑" panose="020B0503020204020204" charset="-122"/>
              <a:ea typeface="微软雅黑" panose="020B0503020204020204" charset="-122"/>
            </a:endParaRPr>
          </a:p>
        </p:txBody>
      </p:sp>
      <p:sp>
        <p:nvSpPr>
          <p:cNvPr id="3" name="副标题 2"/>
          <p:cNvSpPr>
            <a:spLocks noGrp="1"/>
          </p:cNvSpPr>
          <p:nvPr>
            <p:ph type="subTitle" idx="1"/>
          </p:nvPr>
        </p:nvSpPr>
        <p:spPr>
          <a:xfrm>
            <a:off x="2781300" y="3424238"/>
            <a:ext cx="6629400" cy="633412"/>
          </a:xfrm>
        </p:spPr>
        <p:txBody>
          <a:bodyPr rtlCol="0"/>
          <a:lstStyle/>
          <a:p>
            <a:pPr eaLnBrk="1" fontAlgn="auto" hangingPunct="1">
              <a:spcAft>
                <a:spcPts val="0"/>
              </a:spcAft>
              <a:defRPr/>
            </a:pPr>
            <a:r>
              <a:rPr lang="en-US" altLang="zh-CN" noProof="1">
                <a:effectLst>
                  <a:outerShdw blurRad="38100" dist="19050" dir="2700000" algn="tl" rotWithShape="0">
                    <a:schemeClr val="dk1">
                      <a:alpha val="40000"/>
                    </a:schemeClr>
                  </a:outerShdw>
                </a:effectLst>
                <a:latin typeface="微软雅黑" panose="020B0503020204020204" charset="-122"/>
                <a:ea typeface="微软雅黑" panose="020B0503020204020204" charset="-122"/>
              </a:rPr>
              <a:t>Rhea</a:t>
            </a:r>
            <a:endParaRPr lang="en-US" altLang="zh-CN" noProof="1">
              <a:effectLst>
                <a:outerShdw blurRad="38100" dist="19050" dir="2700000" algn="tl" rotWithShape="0">
                  <a:schemeClr val="dk1">
                    <a:alpha val="40000"/>
                  </a:schemeClr>
                </a:outerShdw>
              </a:effectLst>
              <a:latin typeface="微软雅黑" panose="020B0503020204020204" charset="-122"/>
              <a:ea typeface="微软雅黑" panose="020B0503020204020204" charset="-122"/>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ctrTitle"/>
            <p:custDataLst>
              <p:tags r:id="rId1"/>
            </p:custDataLst>
          </p:nvPr>
        </p:nvSpPr>
        <p:spPr>
          <a:xfrm>
            <a:off x="1392555" y="1922361"/>
            <a:ext cx="9144000" cy="1679677"/>
          </a:xfrm>
        </p:spPr>
        <p:txBody>
          <a:bodyPr/>
          <a:lstStyle/>
          <a:p>
            <a:r>
              <a:rPr lang="en-US" altLang="zh-CN" dirty="0"/>
              <a:t>Reference</a:t>
            </a:r>
            <a:endParaRPr lang="en-US" altLang="zh-CN" dirty="0"/>
          </a:p>
        </p:txBody>
      </p:sp>
      <p:sp>
        <p:nvSpPr>
          <p:cNvPr id="7" name="副标题 6"/>
          <p:cNvSpPr>
            <a:spLocks noGrp="1"/>
          </p:cNvSpPr>
          <p:nvPr>
            <p:ph type="subTitle" idx="1"/>
            <p:custDataLst>
              <p:tags r:id="rId2"/>
            </p:custDataLst>
          </p:nvPr>
        </p:nvSpPr>
        <p:spPr>
          <a:xfrm>
            <a:off x="1169670" y="4084320"/>
            <a:ext cx="9498330" cy="2023745"/>
          </a:xfrm>
        </p:spPr>
        <p:txBody>
          <a:bodyPr>
            <a:normAutofit/>
          </a:bodyPr>
          <a:lstStyle/>
          <a:p>
            <a:r>
              <a:rPr lang="zh-CN" altLang="en-US" sz="1800" i="1" dirty="0">
                <a:latin typeface="Times New Roman" panose="02020603050405020304" charset="0"/>
              </a:rPr>
              <a:t>ProvenModels - seven dimensions of culture - Charles Hampden-Turner, Fons Trompenaars. 2017. Provenmodels.com. [ONLINE] Available at: https://www.provenmodels.com/580/seven-dimensions-of-culture/charles-hampden-turner--fons-trompenaars. [Accessed 1 December 2017].</a:t>
            </a:r>
            <a:endParaRPr lang="zh-CN" altLang="en-US" sz="1800" i="1" dirty="0">
              <a:latin typeface="Times New Roman" panose="02020603050405020304" charset="0"/>
            </a:endParaRPr>
          </a:p>
          <a:p>
            <a:r>
              <a:rPr lang="zh-CN" altLang="en-US" sz="1800" i="1" dirty="0">
                <a:latin typeface="Times New Roman" panose="02020603050405020304" charset="0"/>
              </a:rPr>
              <a:t>2009 China Market Suppliers LiSt--《China's Foreign Trade》. 2009. Cnki.com.cn. [ONLINE] Available at: http://www.cnki.com.cn/Article/CJFDTOTAL-ZDWY200904039.htm. [Accessed 1 December 2017].</a:t>
            </a:r>
            <a:endParaRPr lang="zh-CN" altLang="en-US" sz="1800" i="1" dirty="0">
              <a:latin typeface="Times New Roman" panose="02020603050405020304" charset="0"/>
            </a:endParaRPr>
          </a:p>
        </p:txBody>
      </p:sp>
    </p:spTree>
    <p:custDataLst>
      <p:tags r:id="rId3"/>
    </p:custDataLst>
  </p:cSld>
  <p:clrMapOvr>
    <a:masterClrMapping/>
  </p:clrMapOvr>
  <p:timing>
    <p:tnLst>
      <p:par>
        <p:cTn id="1" dur="indefinite" restart="never" nodeType="tmRoot"/>
      </p:par>
    </p:tnLst>
  </p:timing>
</p:sld>
</file>

<file path=ppt/tags/tag1.xml><?xml version="1.0" encoding="utf-8"?>
<p:tagLst xmlns:p="http://schemas.openxmlformats.org/presentationml/2006/main">
  <p:tag name="KSO_WM_TAG_VERSION" val="1.0"/>
  <p:tag name="KSO_WM_TEMPLATE_CATEGORY" val="basetag"/>
  <p:tag name="KSO_WM_TEMPLATE_INDEX" val="20163676"/>
</p:tagLst>
</file>

<file path=ppt/tags/tag2.xml><?xml version="1.0" encoding="utf-8"?>
<p:tagLst xmlns:p="http://schemas.openxmlformats.org/presentationml/2006/main">
  <p:tag name="KSO_WM_TAG_VERSION" val="1.0"/>
  <p:tag name="KSO_WM_TEMPLATE_CATEGORY" val="basetag"/>
  <p:tag name="KSO_WM_TEMPLATE_INDEX" val="20163676"/>
</p:tagLst>
</file>

<file path=ppt/tags/tag3.xml><?xml version="1.0" encoding="utf-8"?>
<p:tagLst xmlns:p="http://schemas.openxmlformats.org/presentationml/2006/main">
  <p:tag name="KSO_WM_TEMPLATE_CATEGORY" val="basetag"/>
  <p:tag name="KSO_WM_TEMPLATE_INDEX" val="20163676"/>
  <p:tag name="KSO_WM_TAG_VERSION" val="1.0"/>
  <p:tag name="KSO_WM_TEMPLATE_THUMBS_INDEX" val="1、6、7、8、11、18、20、22、23、25、26、29、32、33、40、41、42"/>
  <p:tag name="KSO_WM_BEAUTIFY_FLAG" val="#wm#"/>
</p:tagLst>
</file>

<file path=ppt/tags/tag4.xml><?xml version="1.0" encoding="utf-8"?>
<p:tagLst xmlns:p="http://schemas.openxmlformats.org/presentationml/2006/main">
  <p:tag name="KSO_WM_TAG_VERSION" val="1.0"/>
  <p:tag name="KSO_WM_TEMPLATE_CATEGORY" val="custom"/>
  <p:tag name="KSO_WM_TEMPLATE_INDEX" val="160557"/>
</p:tagLst>
</file>

<file path=ppt/tags/tag5.xml><?xml version="1.0" encoding="utf-8"?>
<p:tagLst xmlns:p="http://schemas.openxmlformats.org/presentationml/2006/main">
  <p:tag name="KSO_WM_TAG_VERSION" val="1.0"/>
  <p:tag name="KSO_WM_TEMPLATE_CATEGORY" val="custom"/>
  <p:tag name="KSO_WM_TEMPLATE_INDEX" val="160557"/>
</p:tagLst>
</file>

<file path=ppt/tags/tag6.xml><?xml version="1.0" encoding="utf-8"?>
<p:tagLst xmlns:p="http://schemas.openxmlformats.org/presentationml/2006/main">
  <p:tag name="KSO_WM_TEMPLATE_CATEGORY" val="basetag"/>
  <p:tag name="KSO_WM_TEMPLATE_INDEX" val="20163676"/>
  <p:tag name="KSO_WM_TAG_VERSION" val="1.0"/>
  <p:tag name="KSO_WM_SLIDE_ID" val="basetag20163676_42"/>
  <p:tag name="KSO_WM_SLIDE_INDEX" val="42"/>
  <p:tag name="KSO_WM_SLIDE_ITEM_CNT" val="0"/>
  <p:tag name="KSO_WM_SLIDE_TYPE" val="endPage"/>
  <p:tag name="KSO_WM_BEAUTIFY_FLAG" val="#wm#"/>
</p:tagLst>
</file>

<file path=ppt/tags/tag7.xml><?xml version="1.0" encoding="utf-8"?>
<p:tagLst xmlns:p="http://schemas.openxmlformats.org/presentationml/2006/main">
  <p:tag name="KSO_WM_TAG_VERSION" val="1.0"/>
  <p:tag name="KSO_WM_BEAUTIFY_FLAG" val="#wm#"/>
  <p:tag name="KSO_WM_TEMPLATE_CATEGORY" val="custom"/>
  <p:tag name="KSO_WM_TEMPLATE_INDEX" val="160557"/>
  <p:tag name="KSO_WM_UNIT_TYPE" val="a"/>
  <p:tag name="KSO_WM_UNIT_INDEX" val="1"/>
  <p:tag name="KSO_WM_UNIT_ID" val="custom160557_1*a*1"/>
  <p:tag name="KSO_WM_UNIT_CLEAR" val="1"/>
  <p:tag name="KSO_WM_UNIT_LAYERLEVEL" val="1"/>
  <p:tag name="KSO_WM_UNIT_VALUE" val="28"/>
  <p:tag name="KSO_WM_UNIT_ISCONTENTSTITLE" val="0"/>
  <p:tag name="KSO_WM_UNIT_HIGHLIGHT" val="0"/>
  <p:tag name="KSO_WM_UNIT_COMPATIBLE" val="0"/>
  <p:tag name="KSO_WM_UNIT_PRESET_TEXT_INDEX" val="3"/>
  <p:tag name="KSO_WM_UNIT_PRESET_TEXT_LEN" val="17"/>
</p:tagLst>
</file>

<file path=ppt/tags/tag8.xml><?xml version="1.0" encoding="utf-8"?>
<p:tagLst xmlns:p="http://schemas.openxmlformats.org/presentationml/2006/main">
  <p:tag name="KSO_WM_TAG_VERSION" val="1.0"/>
  <p:tag name="KSO_WM_BEAUTIFY_FLAG" val="#wm#"/>
  <p:tag name="KSO_WM_TEMPLATE_CATEGORY" val="custom"/>
  <p:tag name="KSO_WM_TEMPLATE_INDEX" val="160557"/>
  <p:tag name="KSO_WM_UNIT_TYPE" val="b"/>
  <p:tag name="KSO_WM_UNIT_INDEX" val="1"/>
  <p:tag name="KSO_WM_UNIT_ID" val="custom160557_1*b*1"/>
  <p:tag name="KSO_WM_UNIT_CLEAR" val="1"/>
  <p:tag name="KSO_WM_UNIT_LAYERLEVEL" val="1"/>
  <p:tag name="KSO_WM_UNIT_VALUE" val="35"/>
  <p:tag name="KSO_WM_UNIT_ISCONTENTSTITLE" val="0"/>
  <p:tag name="KSO_WM_UNIT_HIGHLIGHT" val="0"/>
  <p:tag name="KSO_WM_UNIT_COMPATIBLE" val="0"/>
  <p:tag name="KSO_WM_UNIT_PRESET_TEXT_INDEX" val="3"/>
  <p:tag name="KSO_WM_UNIT_PRESET_TEXT_LEN" val="17"/>
</p:tagLst>
</file>

<file path=ppt/tags/tag9.xml><?xml version="1.0" encoding="utf-8"?>
<p:tagLst xmlns:p="http://schemas.openxmlformats.org/presentationml/2006/main">
  <p:tag name="KSO_WM_TEMPLATE_THUMBS_INDEX" val="1、4、5、9、12、17、21、25、26、27"/>
  <p:tag name="KSO_WM_TEMPLATE_CATEGORY" val="custom"/>
  <p:tag name="KSO_WM_TEMPLATE_INDEX" val="160557"/>
  <p:tag name="KSO_WM_TAG_VERSION" val="1.0"/>
  <p:tag name="KSO_WM_SLIDE_ID" val="custom160557_1"/>
  <p:tag name="KSO_WM_SLIDE_INDEX" val="1"/>
  <p:tag name="KSO_WM_SLIDE_ITEM_CNT" val="2"/>
  <p:tag name="KSO_WM_SLIDE_LAYOUT" val="a_b"/>
  <p:tag name="KSO_WM_SLIDE_LAYOUT_CNT" val="1_1"/>
  <p:tag name="KSO_WM_SLIDE_TYPE" val="title"/>
  <p:tag name="KSO_WM_BEAUTIFY_FLAG" val="#wm#"/>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160557">
      <a:dk1>
        <a:srgbClr val="FFFFFF"/>
      </a:dk1>
      <a:lt1>
        <a:srgbClr val="3F3F3F"/>
      </a:lt1>
      <a:dk2>
        <a:srgbClr val="FFFFFF"/>
      </a:dk2>
      <a:lt2>
        <a:srgbClr val="3F3F3F"/>
      </a:lt2>
      <a:accent1>
        <a:srgbClr val="FFA90D"/>
      </a:accent1>
      <a:accent2>
        <a:srgbClr val="D55A33"/>
      </a:accent2>
      <a:accent3>
        <a:srgbClr val="BAB772"/>
      </a:accent3>
      <a:accent4>
        <a:srgbClr val="FF8427"/>
      </a:accent4>
      <a:accent5>
        <a:srgbClr val="CC9900"/>
      </a:accent5>
      <a:accent6>
        <a:srgbClr val="B22600"/>
      </a:accent6>
      <a:hlink>
        <a:srgbClr val="CC9900"/>
      </a:hlink>
      <a:folHlink>
        <a:srgbClr val="666699"/>
      </a:folHlink>
    </a:clrScheme>
    <a:fontScheme name="自定义 2">
      <a:majorFont>
        <a:latin typeface="Arial"/>
        <a:ea typeface="黑体"/>
        <a:cs typeface=""/>
      </a:majorFont>
      <a:minorFont>
        <a:latin typeface="Arial"/>
        <a:ea typeface="黑体"/>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3163</Words>
  <Application>WPS 演示</Application>
  <PresentationFormat>宽屏</PresentationFormat>
  <Paragraphs>62</Paragraphs>
  <Slides>10</Slides>
  <Notes>0</Notes>
  <HiddenSlides>0</HiddenSlides>
  <MMClips>0</MMClips>
  <ScaleCrop>false</ScaleCrop>
  <HeadingPairs>
    <vt:vector size="6" baseType="variant">
      <vt:variant>
        <vt:lpstr>已用的字体</vt:lpstr>
      </vt:variant>
      <vt:variant>
        <vt:i4>12</vt:i4>
      </vt:variant>
      <vt:variant>
        <vt:lpstr>主题</vt:lpstr>
      </vt:variant>
      <vt:variant>
        <vt:i4>3</vt:i4>
      </vt:variant>
      <vt:variant>
        <vt:lpstr>幻灯片标题</vt:lpstr>
      </vt:variant>
      <vt:variant>
        <vt:i4>10</vt:i4>
      </vt:variant>
    </vt:vector>
  </HeadingPairs>
  <TitlesOfParts>
    <vt:vector size="25" baseType="lpstr">
      <vt:lpstr>Arial</vt:lpstr>
      <vt:lpstr>宋体</vt:lpstr>
      <vt:lpstr>Wingdings</vt:lpstr>
      <vt:lpstr>Calibri</vt:lpstr>
      <vt:lpstr>微软雅黑</vt:lpstr>
      <vt:lpstr>Arial Unicode MS</vt:lpstr>
      <vt:lpstr>Calibri Light</vt:lpstr>
      <vt:lpstr>黑体</vt:lpstr>
      <vt:lpstr>华文宋体</vt:lpstr>
      <vt:lpstr>仿宋</vt:lpstr>
      <vt:lpstr>Tempus Sans ITC</vt:lpstr>
      <vt:lpstr>Times New Roman</vt:lpstr>
      <vt:lpstr>Office 主题</vt:lpstr>
      <vt:lpstr>1_Office 主题</vt:lpstr>
      <vt:lpstr>2_Office 主题</vt:lpstr>
      <vt:lpstr>PowerPoint 演示文稿</vt:lpstr>
      <vt:lpstr>What is Mattel?</vt:lpstr>
      <vt:lpstr>The Mattel History and Chinese Mattel</vt:lpstr>
      <vt:lpstr>The reason of failure</vt:lpstr>
      <vt:lpstr>Chinese market conditions in 2007</vt:lpstr>
      <vt:lpstr>characteristic of Chinese market</vt:lpstr>
      <vt:lpstr>PowerPoint 演示文稿</vt:lpstr>
      <vt:lpstr>PowerPoint 演示文稿</vt:lpstr>
      <vt:lpstr>THANKS</vt:lpstr>
      <vt:lpstr>LOREM IPSUM DOLOR</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ZERUI</dc:creator>
  <cp:lastModifiedBy>Desperado</cp:lastModifiedBy>
  <cp:revision>13</cp:revision>
  <dcterms:created xsi:type="dcterms:W3CDTF">2017-12-03T17:35:00Z</dcterms:created>
  <dcterms:modified xsi:type="dcterms:W3CDTF">2017-12-04T18:52:05Z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