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6" r:id="rId4"/>
  </p:sldMasterIdLst>
  <p:notesMasterIdLst>
    <p:notesMasterId r:id="rId14"/>
  </p:notesMasterIdLst>
  <p:sldIdLst>
    <p:sldId id="256" r:id="rId5"/>
    <p:sldId id="257" r:id="rId6"/>
    <p:sldId id="259" r:id="rId7"/>
    <p:sldId id="264" r:id="rId8"/>
    <p:sldId id="258" r:id="rId9"/>
    <p:sldId id="265" r:id="rId10"/>
    <p:sldId id="263" r:id="rId11"/>
    <p:sldId id="269" r:id="rId12"/>
    <p:sldId id="268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AFEFE"/>
    <a:srgbClr val="E5FED2"/>
    <a:srgbClr val="00FF99"/>
    <a:srgbClr val="FF9999"/>
    <a:srgbClr val="CC66FF"/>
    <a:srgbClr val="FF3399"/>
    <a:srgbClr val="333300"/>
    <a:srgbClr val="6B5D6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8F147E4-1811-4CCD-9B8C-A4E2AAF9C5CD}" v="29" dt="2023-03-12T13:33:26.79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>
        <p:scale>
          <a:sx n="58" d="100"/>
          <a:sy n="58" d="100"/>
        </p:scale>
        <p:origin x="988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microsoft.com/office/2016/11/relationships/changesInfo" Target="changesInfos/changesInfo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beer Ishal" userId="f411cc15-62d4-4411-a4a7-ab9af6ecc237" providerId="ADAL" clId="{E8F147E4-1811-4CCD-9B8C-A4E2AAF9C5CD}"/>
    <pc:docChg chg="undo redo custSel addSld delSld modSld sldOrd">
      <pc:chgData name="Abeer Ishal" userId="f411cc15-62d4-4411-a4a7-ab9af6ecc237" providerId="ADAL" clId="{E8F147E4-1811-4CCD-9B8C-A4E2AAF9C5CD}" dt="2023-03-12T16:10:06.469" v="1358" actId="14100"/>
      <pc:docMkLst>
        <pc:docMk/>
      </pc:docMkLst>
      <pc:sldChg chg="modSp mod">
        <pc:chgData name="Abeer Ishal" userId="f411cc15-62d4-4411-a4a7-ab9af6ecc237" providerId="ADAL" clId="{E8F147E4-1811-4CCD-9B8C-A4E2AAF9C5CD}" dt="2023-03-09T19:25:13.178" v="384" actId="20577"/>
        <pc:sldMkLst>
          <pc:docMk/>
          <pc:sldMk cId="686645664" sldId="256"/>
        </pc:sldMkLst>
        <pc:spChg chg="mod">
          <ac:chgData name="Abeer Ishal" userId="f411cc15-62d4-4411-a4a7-ab9af6ecc237" providerId="ADAL" clId="{E8F147E4-1811-4CCD-9B8C-A4E2AAF9C5CD}" dt="2023-03-09T19:25:13.178" v="384" actId="20577"/>
          <ac:spMkLst>
            <pc:docMk/>
            <pc:sldMk cId="686645664" sldId="256"/>
            <ac:spMk id="2" creationId="{47DEA786-C00D-E58D-B0FD-341B29B0BA8A}"/>
          </ac:spMkLst>
        </pc:spChg>
      </pc:sldChg>
      <pc:sldChg chg="modSp mod">
        <pc:chgData name="Abeer Ishal" userId="f411cc15-62d4-4411-a4a7-ab9af6ecc237" providerId="ADAL" clId="{E8F147E4-1811-4CCD-9B8C-A4E2AAF9C5CD}" dt="2023-03-12T16:10:06.469" v="1358" actId="14100"/>
        <pc:sldMkLst>
          <pc:docMk/>
          <pc:sldMk cId="3452495838" sldId="257"/>
        </pc:sldMkLst>
        <pc:spChg chg="mod">
          <ac:chgData name="Abeer Ishal" userId="f411cc15-62d4-4411-a4a7-ab9af6ecc237" providerId="ADAL" clId="{E8F147E4-1811-4CCD-9B8C-A4E2AAF9C5CD}" dt="2023-03-12T16:10:06.469" v="1358" actId="14100"/>
          <ac:spMkLst>
            <pc:docMk/>
            <pc:sldMk cId="3452495838" sldId="257"/>
            <ac:spMk id="9" creationId="{27227F26-47C1-5F59-6BC1-7FAFFD17196F}"/>
          </ac:spMkLst>
        </pc:spChg>
      </pc:sldChg>
      <pc:sldChg chg="addSp delSp modSp new mod ord setBg">
        <pc:chgData name="Abeer Ishal" userId="f411cc15-62d4-4411-a4a7-ab9af6ecc237" providerId="ADAL" clId="{E8F147E4-1811-4CCD-9B8C-A4E2AAF9C5CD}" dt="2023-03-10T15:31:45.794" v="932" actId="26606"/>
        <pc:sldMkLst>
          <pc:docMk/>
          <pc:sldMk cId="1172525668" sldId="258"/>
        </pc:sldMkLst>
        <pc:spChg chg="del">
          <ac:chgData name="Abeer Ishal" userId="f411cc15-62d4-4411-a4a7-ab9af6ecc237" providerId="ADAL" clId="{E8F147E4-1811-4CCD-9B8C-A4E2AAF9C5CD}" dt="2023-03-09T18:26:50.681" v="44" actId="26606"/>
          <ac:spMkLst>
            <pc:docMk/>
            <pc:sldMk cId="1172525668" sldId="258"/>
            <ac:spMk id="2" creationId="{785ADAF7-4A5E-616B-EF03-D91B2FAD9E9D}"/>
          </ac:spMkLst>
        </pc:spChg>
        <pc:spChg chg="del">
          <ac:chgData name="Abeer Ishal" userId="f411cc15-62d4-4411-a4a7-ab9af6ecc237" providerId="ADAL" clId="{E8F147E4-1811-4CCD-9B8C-A4E2AAF9C5CD}" dt="2023-03-09T18:25:19.443" v="38"/>
          <ac:spMkLst>
            <pc:docMk/>
            <pc:sldMk cId="1172525668" sldId="258"/>
            <ac:spMk id="3" creationId="{6F0C90B4-9C74-BD4C-F5A7-BDD7BF9B1861}"/>
          </ac:spMkLst>
        </pc:spChg>
        <pc:spChg chg="add del mod">
          <ac:chgData name="Abeer Ishal" userId="f411cc15-62d4-4411-a4a7-ab9af6ecc237" providerId="ADAL" clId="{E8F147E4-1811-4CCD-9B8C-A4E2AAF9C5CD}" dt="2023-03-09T19:03:50.686" v="234"/>
          <ac:spMkLst>
            <pc:docMk/>
            <pc:sldMk cId="1172525668" sldId="258"/>
            <ac:spMk id="6" creationId="{B86F9FA1-2728-735C-E272-91BD793F3DE7}"/>
          </ac:spMkLst>
        </pc:spChg>
        <pc:spChg chg="add del mod">
          <ac:chgData name="Abeer Ishal" userId="f411cc15-62d4-4411-a4a7-ab9af6ecc237" providerId="ADAL" clId="{E8F147E4-1811-4CCD-9B8C-A4E2AAF9C5CD}" dt="2023-03-09T19:03:42.582" v="231" actId="478"/>
          <ac:spMkLst>
            <pc:docMk/>
            <pc:sldMk cId="1172525668" sldId="258"/>
            <ac:spMk id="7" creationId="{F161554D-9C79-719E-42CB-1D64C3B0AB37}"/>
          </ac:spMkLst>
        </pc:spChg>
        <pc:spChg chg="add del mod">
          <ac:chgData name="Abeer Ishal" userId="f411cc15-62d4-4411-a4a7-ab9af6ecc237" providerId="ADAL" clId="{E8F147E4-1811-4CCD-9B8C-A4E2AAF9C5CD}" dt="2023-03-09T19:07:23.591" v="257"/>
          <ac:spMkLst>
            <pc:docMk/>
            <pc:sldMk cId="1172525668" sldId="258"/>
            <ac:spMk id="8" creationId="{94059E07-DD00-95D3-32AE-60CB202E821A}"/>
          </ac:spMkLst>
        </pc:spChg>
        <pc:spChg chg="add del mod">
          <ac:chgData name="Abeer Ishal" userId="f411cc15-62d4-4411-a4a7-ab9af6ecc237" providerId="ADAL" clId="{E8F147E4-1811-4CCD-9B8C-A4E2AAF9C5CD}" dt="2023-03-09T19:07:23.578" v="255" actId="478"/>
          <ac:spMkLst>
            <pc:docMk/>
            <pc:sldMk cId="1172525668" sldId="258"/>
            <ac:spMk id="9" creationId="{D2A2B9EC-15E1-403E-B60F-AD48DCAE3976}"/>
          </ac:spMkLst>
        </pc:spChg>
        <pc:spChg chg="add del">
          <ac:chgData name="Abeer Ishal" userId="f411cc15-62d4-4411-a4a7-ab9af6ecc237" providerId="ADAL" clId="{E8F147E4-1811-4CCD-9B8C-A4E2AAF9C5CD}" dt="2023-03-09T18:27:19.803" v="46" actId="26606"/>
          <ac:spMkLst>
            <pc:docMk/>
            <pc:sldMk cId="1172525668" sldId="258"/>
            <ac:spMk id="10" creationId="{D9F6AA32-13C2-415E-B4CB-5A6D2336AC4C}"/>
          </ac:spMkLst>
        </pc:spChg>
        <pc:spChg chg="add del mod">
          <ac:chgData name="Abeer Ishal" userId="f411cc15-62d4-4411-a4a7-ab9af6ecc237" providerId="ADAL" clId="{E8F147E4-1811-4CCD-9B8C-A4E2AAF9C5CD}" dt="2023-03-09T19:08:06.807" v="268" actId="478"/>
          <ac:spMkLst>
            <pc:docMk/>
            <pc:sldMk cId="1172525668" sldId="258"/>
            <ac:spMk id="11" creationId="{B3DD7225-16F6-BEAE-25B3-E84496A42561}"/>
          </ac:spMkLst>
        </pc:spChg>
        <pc:spChg chg="add mod ord">
          <ac:chgData name="Abeer Ishal" userId="f411cc15-62d4-4411-a4a7-ab9af6ecc237" providerId="ADAL" clId="{E8F147E4-1811-4CCD-9B8C-A4E2AAF9C5CD}" dt="2023-03-10T15:31:45.794" v="932" actId="26606"/>
          <ac:spMkLst>
            <pc:docMk/>
            <pc:sldMk cId="1172525668" sldId="258"/>
            <ac:spMk id="12" creationId="{5EC10C66-F686-9CC5-7212-8833EEAB0EB4}"/>
          </ac:spMkLst>
        </pc:spChg>
        <pc:spChg chg="add del mod ord">
          <ac:chgData name="Abeer Ishal" userId="f411cc15-62d4-4411-a4a7-ab9af6ecc237" providerId="ADAL" clId="{E8F147E4-1811-4CCD-9B8C-A4E2AAF9C5CD}" dt="2023-03-10T15:31:45.794" v="932" actId="26606"/>
          <ac:spMkLst>
            <pc:docMk/>
            <pc:sldMk cId="1172525668" sldId="258"/>
            <ac:spMk id="14" creationId="{BC0B25FE-FCA4-CCEE-E5DD-2FE9202AF3ED}"/>
          </ac:spMkLst>
        </pc:spChg>
        <pc:spChg chg="add del">
          <ac:chgData name="Abeer Ishal" userId="f411cc15-62d4-4411-a4a7-ab9af6ecc237" providerId="ADAL" clId="{E8F147E4-1811-4CCD-9B8C-A4E2AAF9C5CD}" dt="2023-03-10T09:25:22.812" v="452" actId="22"/>
          <ac:spMkLst>
            <pc:docMk/>
            <pc:sldMk cId="1172525668" sldId="258"/>
            <ac:spMk id="15" creationId="{D1EBB48E-9E3B-D593-351D-5809E08D7D15}"/>
          </ac:spMkLst>
        </pc:spChg>
        <pc:spChg chg="add del">
          <ac:chgData name="Abeer Ishal" userId="f411cc15-62d4-4411-a4a7-ab9af6ecc237" providerId="ADAL" clId="{E8F147E4-1811-4CCD-9B8C-A4E2AAF9C5CD}" dt="2023-03-09T18:28:14.318" v="50" actId="26606"/>
          <ac:spMkLst>
            <pc:docMk/>
            <pc:sldMk cId="1172525668" sldId="258"/>
            <ac:spMk id="17" creationId="{3D6A03ED-7B7A-4C88-8FFC-A4D862447D4B}"/>
          </ac:spMkLst>
        </pc:spChg>
        <pc:spChg chg="add del">
          <ac:chgData name="Abeer Ishal" userId="f411cc15-62d4-4411-a4a7-ab9af6ecc237" providerId="ADAL" clId="{E8F147E4-1811-4CCD-9B8C-A4E2AAF9C5CD}" dt="2023-03-09T18:28:14.318" v="50" actId="26606"/>
          <ac:spMkLst>
            <pc:docMk/>
            <pc:sldMk cId="1172525668" sldId="258"/>
            <ac:spMk id="19" creationId="{53975754-B125-4FFC-9140-F88A16E3D0E7}"/>
          </ac:spMkLst>
        </pc:spChg>
        <pc:spChg chg="add del">
          <ac:chgData name="Abeer Ishal" userId="f411cc15-62d4-4411-a4a7-ab9af6ecc237" providerId="ADAL" clId="{E8F147E4-1811-4CCD-9B8C-A4E2AAF9C5CD}" dt="2023-03-09T18:28:14.318" v="50" actId="26606"/>
          <ac:spMkLst>
            <pc:docMk/>
            <pc:sldMk cId="1172525668" sldId="258"/>
            <ac:spMk id="21" creationId="{2C673667-46AA-4DF0-A85B-F7D6E52DB8DF}"/>
          </ac:spMkLst>
        </pc:spChg>
        <pc:spChg chg="add del">
          <ac:chgData name="Abeer Ishal" userId="f411cc15-62d4-4411-a4a7-ab9af6ecc237" providerId="ADAL" clId="{E8F147E4-1811-4CCD-9B8C-A4E2AAF9C5CD}" dt="2023-03-09T18:28:14.318" v="50" actId="26606"/>
          <ac:spMkLst>
            <pc:docMk/>
            <pc:sldMk cId="1172525668" sldId="258"/>
            <ac:spMk id="23" creationId="{A6C1F2A2-D184-49FB-99E6-B2EE7A52C05B}"/>
          </ac:spMkLst>
        </pc:spChg>
        <pc:spChg chg="add del">
          <ac:chgData name="Abeer Ishal" userId="f411cc15-62d4-4411-a4a7-ab9af6ecc237" providerId="ADAL" clId="{E8F147E4-1811-4CCD-9B8C-A4E2AAF9C5CD}" dt="2023-03-09T18:29:27.040" v="51" actId="26606"/>
          <ac:spMkLst>
            <pc:docMk/>
            <pc:sldMk cId="1172525668" sldId="258"/>
            <ac:spMk id="28" creationId="{F4A20147-1DF8-4017-9396-B75243644F2D}"/>
          </ac:spMkLst>
        </pc:spChg>
        <pc:spChg chg="add del">
          <ac:chgData name="Abeer Ishal" userId="f411cc15-62d4-4411-a4a7-ab9af6ecc237" providerId="ADAL" clId="{E8F147E4-1811-4CCD-9B8C-A4E2AAF9C5CD}" dt="2023-03-09T18:29:27.040" v="51" actId="26606"/>
          <ac:spMkLst>
            <pc:docMk/>
            <pc:sldMk cId="1172525668" sldId="258"/>
            <ac:spMk id="30" creationId="{8AB7A03C-D706-4B79-B1B8-585AD77D1CAD}"/>
          </ac:spMkLst>
        </pc:spChg>
        <pc:spChg chg="add del">
          <ac:chgData name="Abeer Ishal" userId="f411cc15-62d4-4411-a4a7-ab9af6ecc237" providerId="ADAL" clId="{E8F147E4-1811-4CCD-9B8C-A4E2AAF9C5CD}" dt="2023-03-09T18:29:27.040" v="51" actId="26606"/>
          <ac:spMkLst>
            <pc:docMk/>
            <pc:sldMk cId="1172525668" sldId="258"/>
            <ac:spMk id="32" creationId="{FAAFBB11-A278-4512-A224-DAD37776A58C}"/>
          </ac:spMkLst>
        </pc:spChg>
        <pc:spChg chg="add del">
          <ac:chgData name="Abeer Ishal" userId="f411cc15-62d4-4411-a4a7-ab9af6ecc237" providerId="ADAL" clId="{E8F147E4-1811-4CCD-9B8C-A4E2AAF9C5CD}" dt="2023-03-09T18:29:27.040" v="51" actId="26606"/>
          <ac:spMkLst>
            <pc:docMk/>
            <pc:sldMk cId="1172525668" sldId="258"/>
            <ac:spMk id="34" creationId="{B5835E54-7403-48DD-A140-4503053C777F}"/>
          </ac:spMkLst>
        </pc:spChg>
        <pc:spChg chg="add del">
          <ac:chgData name="Abeer Ishal" userId="f411cc15-62d4-4411-a4a7-ab9af6ecc237" providerId="ADAL" clId="{E8F147E4-1811-4CCD-9B8C-A4E2AAF9C5CD}" dt="2023-03-10T15:31:45.794" v="932" actId="26606"/>
          <ac:spMkLst>
            <pc:docMk/>
            <pc:sldMk cId="1172525668" sldId="258"/>
            <ac:spMk id="39" creationId="{E2A96188-384C-4341-9EEB-967A9341CD86}"/>
          </ac:spMkLst>
        </pc:spChg>
        <pc:spChg chg="add del">
          <ac:chgData name="Abeer Ishal" userId="f411cc15-62d4-4411-a4a7-ab9af6ecc237" providerId="ADAL" clId="{E8F147E4-1811-4CCD-9B8C-A4E2AAF9C5CD}" dt="2023-03-10T15:31:45.794" v="932" actId="26606"/>
          <ac:spMkLst>
            <pc:docMk/>
            <pc:sldMk cId="1172525668" sldId="258"/>
            <ac:spMk id="41" creationId="{280331C3-DDF5-48A9-8947-D71EAAFFAB0E}"/>
          </ac:spMkLst>
        </pc:spChg>
        <pc:spChg chg="add del">
          <ac:chgData name="Abeer Ishal" userId="f411cc15-62d4-4411-a4a7-ab9af6ecc237" providerId="ADAL" clId="{E8F147E4-1811-4CCD-9B8C-A4E2AAF9C5CD}" dt="2023-03-10T15:31:45.794" v="932" actId="26606"/>
          <ac:spMkLst>
            <pc:docMk/>
            <pc:sldMk cId="1172525668" sldId="258"/>
            <ac:spMk id="43" creationId="{C535A640-1948-4AFD-A0B7-19AFDA955322}"/>
          </ac:spMkLst>
        </pc:spChg>
        <pc:spChg chg="add del">
          <ac:chgData name="Abeer Ishal" userId="f411cc15-62d4-4411-a4a7-ab9af6ecc237" providerId="ADAL" clId="{E8F147E4-1811-4CCD-9B8C-A4E2AAF9C5CD}" dt="2023-03-10T15:31:14.394" v="930" actId="26606"/>
          <ac:spMkLst>
            <pc:docMk/>
            <pc:sldMk cId="1172525668" sldId="258"/>
            <ac:spMk id="48" creationId="{E7B74E81-276A-4BF8-9D74-BF6C44B2E424}"/>
          </ac:spMkLst>
        </pc:spChg>
        <pc:spChg chg="add del">
          <ac:chgData name="Abeer Ishal" userId="f411cc15-62d4-4411-a4a7-ab9af6ecc237" providerId="ADAL" clId="{E8F147E4-1811-4CCD-9B8C-A4E2AAF9C5CD}" dt="2023-03-10T15:31:14.394" v="930" actId="26606"/>
          <ac:spMkLst>
            <pc:docMk/>
            <pc:sldMk cId="1172525668" sldId="258"/>
            <ac:spMk id="50" creationId="{19C537B0-73BE-41E7-8BD7-CC603DD2BE4E}"/>
          </ac:spMkLst>
        </pc:spChg>
        <pc:spChg chg="add del">
          <ac:chgData name="Abeer Ishal" userId="f411cc15-62d4-4411-a4a7-ab9af6ecc237" providerId="ADAL" clId="{E8F147E4-1811-4CCD-9B8C-A4E2AAF9C5CD}" dt="2023-03-10T15:31:14.394" v="930" actId="26606"/>
          <ac:spMkLst>
            <pc:docMk/>
            <pc:sldMk cId="1172525668" sldId="258"/>
            <ac:spMk id="52" creationId="{5757CFF1-20F6-4EF6-83FA-264F652F45B9}"/>
          </ac:spMkLst>
        </pc:spChg>
        <pc:spChg chg="add del">
          <ac:chgData name="Abeer Ishal" userId="f411cc15-62d4-4411-a4a7-ab9af6ecc237" providerId="ADAL" clId="{E8F147E4-1811-4CCD-9B8C-A4E2AAF9C5CD}" dt="2023-03-10T15:31:14.394" v="930" actId="26606"/>
          <ac:spMkLst>
            <pc:docMk/>
            <pc:sldMk cId="1172525668" sldId="258"/>
            <ac:spMk id="54" creationId="{06A9A420-EBC2-475A-B5F6-1915095B1EB6}"/>
          </ac:spMkLst>
        </pc:spChg>
        <pc:spChg chg="add del">
          <ac:chgData name="Abeer Ishal" userId="f411cc15-62d4-4411-a4a7-ab9af6ecc237" providerId="ADAL" clId="{E8F147E4-1811-4CCD-9B8C-A4E2AAF9C5CD}" dt="2023-03-10T15:31:14.394" v="930" actId="26606"/>
          <ac:spMkLst>
            <pc:docMk/>
            <pc:sldMk cId="1172525668" sldId="258"/>
            <ac:spMk id="56" creationId="{23E32A87-27EB-4E8C-A286-AC27F2A1424A}"/>
          </ac:spMkLst>
        </pc:spChg>
        <pc:spChg chg="add del">
          <ac:chgData name="Abeer Ishal" userId="f411cc15-62d4-4411-a4a7-ab9af6ecc237" providerId="ADAL" clId="{E8F147E4-1811-4CCD-9B8C-A4E2AAF9C5CD}" dt="2023-03-10T15:31:45.794" v="932" actId="26606"/>
          <ac:spMkLst>
            <pc:docMk/>
            <pc:sldMk cId="1172525668" sldId="258"/>
            <ac:spMk id="58" creationId="{E2A96188-384C-4341-9EEB-967A9341CD86}"/>
          </ac:spMkLst>
        </pc:spChg>
        <pc:spChg chg="add del">
          <ac:chgData name="Abeer Ishal" userId="f411cc15-62d4-4411-a4a7-ab9af6ecc237" providerId="ADAL" clId="{E8F147E4-1811-4CCD-9B8C-A4E2AAF9C5CD}" dt="2023-03-10T15:31:45.794" v="932" actId="26606"/>
          <ac:spMkLst>
            <pc:docMk/>
            <pc:sldMk cId="1172525668" sldId="258"/>
            <ac:spMk id="59" creationId="{280331C3-DDF5-48A9-8947-D71EAAFFAB0E}"/>
          </ac:spMkLst>
        </pc:spChg>
        <pc:spChg chg="add del">
          <ac:chgData name="Abeer Ishal" userId="f411cc15-62d4-4411-a4a7-ab9af6ecc237" providerId="ADAL" clId="{E8F147E4-1811-4CCD-9B8C-A4E2AAF9C5CD}" dt="2023-03-10T15:31:45.794" v="932" actId="26606"/>
          <ac:spMkLst>
            <pc:docMk/>
            <pc:sldMk cId="1172525668" sldId="258"/>
            <ac:spMk id="60" creationId="{C535A640-1948-4AFD-A0B7-19AFDA955322}"/>
          </ac:spMkLst>
        </pc:spChg>
        <pc:picChg chg="add mod ord">
          <ac:chgData name="Abeer Ishal" userId="f411cc15-62d4-4411-a4a7-ab9af6ecc237" providerId="ADAL" clId="{E8F147E4-1811-4CCD-9B8C-A4E2AAF9C5CD}" dt="2023-03-10T15:31:45.794" v="932" actId="26606"/>
          <ac:picMkLst>
            <pc:docMk/>
            <pc:sldMk cId="1172525668" sldId="258"/>
            <ac:picMk id="5" creationId="{FB5C1A5C-CE6F-9440-8A89-0E4101F1DA0B}"/>
          </ac:picMkLst>
        </pc:picChg>
      </pc:sldChg>
      <pc:sldChg chg="addSp delSp modSp new add del mod setBg">
        <pc:chgData name="Abeer Ishal" userId="f411cc15-62d4-4411-a4a7-ab9af6ecc237" providerId="ADAL" clId="{E8F147E4-1811-4CCD-9B8C-A4E2AAF9C5CD}" dt="2023-03-09T18:18:06.452" v="27" actId="47"/>
        <pc:sldMkLst>
          <pc:docMk/>
          <pc:sldMk cId="2797041234" sldId="258"/>
        </pc:sldMkLst>
        <pc:spChg chg="add del">
          <ac:chgData name="Abeer Ishal" userId="f411cc15-62d4-4411-a4a7-ab9af6ecc237" providerId="ADAL" clId="{E8F147E4-1811-4CCD-9B8C-A4E2AAF9C5CD}" dt="2023-03-09T18:16:24.005" v="18" actId="26606"/>
          <ac:spMkLst>
            <pc:docMk/>
            <pc:sldMk cId="2797041234" sldId="258"/>
            <ac:spMk id="10" creationId="{BF6F8AE2-ADE1-4F2F-B0C5-43BA8AE69EC1}"/>
          </ac:spMkLst>
        </pc:spChg>
        <pc:spChg chg="add del">
          <ac:chgData name="Abeer Ishal" userId="f411cc15-62d4-4411-a4a7-ab9af6ecc237" providerId="ADAL" clId="{E8F147E4-1811-4CCD-9B8C-A4E2AAF9C5CD}" dt="2023-03-09T18:16:24.005" v="18" actId="26606"/>
          <ac:spMkLst>
            <pc:docMk/>
            <pc:sldMk cId="2797041234" sldId="258"/>
            <ac:spMk id="12" creationId="{DA022123-FBE9-472D-B98E-7D8BB7E642B8}"/>
          </ac:spMkLst>
        </pc:spChg>
        <pc:spChg chg="add del">
          <ac:chgData name="Abeer Ishal" userId="f411cc15-62d4-4411-a4a7-ab9af6ecc237" providerId="ADAL" clId="{E8F147E4-1811-4CCD-9B8C-A4E2AAF9C5CD}" dt="2023-03-09T18:16:24.005" v="18" actId="26606"/>
          <ac:spMkLst>
            <pc:docMk/>
            <pc:sldMk cId="2797041234" sldId="258"/>
            <ac:spMk id="14" creationId="{61DDE2F0-85B1-43D2-AAB7-2599C06CA158}"/>
          </ac:spMkLst>
        </pc:spChg>
        <pc:spChg chg="add del">
          <ac:chgData name="Abeer Ishal" userId="f411cc15-62d4-4411-a4a7-ab9af6ecc237" providerId="ADAL" clId="{E8F147E4-1811-4CCD-9B8C-A4E2AAF9C5CD}" dt="2023-03-09T18:16:19.720" v="15" actId="26606"/>
          <ac:spMkLst>
            <pc:docMk/>
            <pc:sldMk cId="2797041234" sldId="258"/>
            <ac:spMk id="19" creationId="{BF6F8AE2-ADE1-4F2F-B0C5-43BA8AE69EC1}"/>
          </ac:spMkLst>
        </pc:spChg>
        <pc:spChg chg="add del">
          <ac:chgData name="Abeer Ishal" userId="f411cc15-62d4-4411-a4a7-ab9af6ecc237" providerId="ADAL" clId="{E8F147E4-1811-4CCD-9B8C-A4E2AAF9C5CD}" dt="2023-03-09T18:16:19.720" v="15" actId="26606"/>
          <ac:spMkLst>
            <pc:docMk/>
            <pc:sldMk cId="2797041234" sldId="258"/>
            <ac:spMk id="21" creationId="{1E37EDE4-F547-4885-8B81-82188146C45C}"/>
          </ac:spMkLst>
        </pc:spChg>
        <pc:spChg chg="add del">
          <ac:chgData name="Abeer Ishal" userId="f411cc15-62d4-4411-a4a7-ab9af6ecc237" providerId="ADAL" clId="{E8F147E4-1811-4CCD-9B8C-A4E2AAF9C5CD}" dt="2023-03-09T18:16:23.972" v="17" actId="26606"/>
          <ac:spMkLst>
            <pc:docMk/>
            <pc:sldMk cId="2797041234" sldId="258"/>
            <ac:spMk id="23" creationId="{BF6F8AE2-ADE1-4F2F-B0C5-43BA8AE69EC1}"/>
          </ac:spMkLst>
        </pc:spChg>
        <pc:spChg chg="add del">
          <ac:chgData name="Abeer Ishal" userId="f411cc15-62d4-4411-a4a7-ab9af6ecc237" providerId="ADAL" clId="{E8F147E4-1811-4CCD-9B8C-A4E2AAF9C5CD}" dt="2023-03-09T18:16:23.972" v="17" actId="26606"/>
          <ac:spMkLst>
            <pc:docMk/>
            <pc:sldMk cId="2797041234" sldId="258"/>
            <ac:spMk id="24" creationId="{69229A89-2506-483B-9236-68D37C01B7A7}"/>
          </ac:spMkLst>
        </pc:spChg>
        <pc:spChg chg="add">
          <ac:chgData name="Abeer Ishal" userId="f411cc15-62d4-4411-a4a7-ab9af6ecc237" providerId="ADAL" clId="{E8F147E4-1811-4CCD-9B8C-A4E2AAF9C5CD}" dt="2023-03-09T18:16:24.005" v="18" actId="26606"/>
          <ac:spMkLst>
            <pc:docMk/>
            <pc:sldMk cId="2797041234" sldId="258"/>
            <ac:spMk id="26" creationId="{BF6F8AE2-ADE1-4F2F-B0C5-43BA8AE69EC1}"/>
          </ac:spMkLst>
        </pc:spChg>
        <pc:spChg chg="add">
          <ac:chgData name="Abeer Ishal" userId="f411cc15-62d4-4411-a4a7-ab9af6ecc237" providerId="ADAL" clId="{E8F147E4-1811-4CCD-9B8C-A4E2AAF9C5CD}" dt="2023-03-09T18:16:24.005" v="18" actId="26606"/>
          <ac:spMkLst>
            <pc:docMk/>
            <pc:sldMk cId="2797041234" sldId="258"/>
            <ac:spMk id="27" creationId="{DA022123-FBE9-472D-B98E-7D8BB7E642B8}"/>
          </ac:spMkLst>
        </pc:spChg>
        <pc:spChg chg="add">
          <ac:chgData name="Abeer Ishal" userId="f411cc15-62d4-4411-a4a7-ab9af6ecc237" providerId="ADAL" clId="{E8F147E4-1811-4CCD-9B8C-A4E2AAF9C5CD}" dt="2023-03-09T18:16:24.005" v="18" actId="26606"/>
          <ac:spMkLst>
            <pc:docMk/>
            <pc:sldMk cId="2797041234" sldId="258"/>
            <ac:spMk id="28" creationId="{61DDE2F0-85B1-43D2-AAB7-2599C06CA158}"/>
          </ac:spMkLst>
        </pc:spChg>
        <pc:picChg chg="add del mod">
          <ac:chgData name="Abeer Ishal" userId="f411cc15-62d4-4411-a4a7-ab9af6ecc237" providerId="ADAL" clId="{E8F147E4-1811-4CCD-9B8C-A4E2AAF9C5CD}" dt="2023-03-09T18:15:02.526" v="7" actId="478"/>
          <ac:picMkLst>
            <pc:docMk/>
            <pc:sldMk cId="2797041234" sldId="258"/>
            <ac:picMk id="3" creationId="{8D84EAB0-F057-3D83-8ED4-022D8154406B}"/>
          </ac:picMkLst>
        </pc:picChg>
        <pc:picChg chg="add del mod">
          <ac:chgData name="Abeer Ishal" userId="f411cc15-62d4-4411-a4a7-ab9af6ecc237" providerId="ADAL" clId="{E8F147E4-1811-4CCD-9B8C-A4E2AAF9C5CD}" dt="2023-03-09T18:17:34.967" v="23" actId="478"/>
          <ac:picMkLst>
            <pc:docMk/>
            <pc:sldMk cId="2797041234" sldId="258"/>
            <ac:picMk id="5" creationId="{71D8EEE2-1FE0-189B-0744-AD538153766A}"/>
          </ac:picMkLst>
        </pc:picChg>
      </pc:sldChg>
      <pc:sldChg chg="addSp delSp modSp new mod setBg">
        <pc:chgData name="Abeer Ishal" userId="f411cc15-62d4-4411-a4a7-ab9af6ecc237" providerId="ADAL" clId="{E8F147E4-1811-4CCD-9B8C-A4E2AAF9C5CD}" dt="2023-03-10T17:02:51.127" v="1008" actId="20577"/>
        <pc:sldMkLst>
          <pc:docMk/>
          <pc:sldMk cId="1950135687" sldId="259"/>
        </pc:sldMkLst>
        <pc:spChg chg="del mod">
          <ac:chgData name="Abeer Ishal" userId="f411cc15-62d4-4411-a4a7-ab9af6ecc237" providerId="ADAL" clId="{E8F147E4-1811-4CCD-9B8C-A4E2AAF9C5CD}" dt="2023-03-09T19:20:04.115" v="372" actId="478"/>
          <ac:spMkLst>
            <pc:docMk/>
            <pc:sldMk cId="1950135687" sldId="259"/>
            <ac:spMk id="2" creationId="{27EF438F-B702-C2E5-FDC6-13EC4E22FC47}"/>
          </ac:spMkLst>
        </pc:spChg>
        <pc:spChg chg="del">
          <ac:chgData name="Abeer Ishal" userId="f411cc15-62d4-4411-a4a7-ab9af6ecc237" providerId="ADAL" clId="{E8F147E4-1811-4CCD-9B8C-A4E2AAF9C5CD}" dt="2023-03-09T19:14:35.678" v="317"/>
          <ac:spMkLst>
            <pc:docMk/>
            <pc:sldMk cId="1950135687" sldId="259"/>
            <ac:spMk id="3" creationId="{A65BBC05-B752-4C58-5A90-A9E8DFD99F0A}"/>
          </ac:spMkLst>
        </pc:spChg>
        <pc:spChg chg="add del">
          <ac:chgData name="Abeer Ishal" userId="f411cc15-62d4-4411-a4a7-ab9af6ecc237" providerId="ADAL" clId="{E8F147E4-1811-4CCD-9B8C-A4E2AAF9C5CD}" dt="2023-03-09T19:18:04.340" v="328" actId="478"/>
          <ac:spMkLst>
            <pc:docMk/>
            <pc:sldMk cId="1950135687" sldId="259"/>
            <ac:spMk id="6" creationId="{DEC533AB-BEA2-808F-A566-03DC009AD3C2}"/>
          </ac:spMkLst>
        </pc:spChg>
        <pc:spChg chg="add mod">
          <ac:chgData name="Abeer Ishal" userId="f411cc15-62d4-4411-a4a7-ab9af6ecc237" providerId="ADAL" clId="{E8F147E4-1811-4CCD-9B8C-A4E2AAF9C5CD}" dt="2023-03-09T19:21:32.655" v="380" actId="1076"/>
          <ac:spMkLst>
            <pc:docMk/>
            <pc:sldMk cId="1950135687" sldId="259"/>
            <ac:spMk id="7" creationId="{BBEC0DA2-F8BC-F1E2-3879-1E59A470ECB4}"/>
          </ac:spMkLst>
        </pc:spChg>
        <pc:spChg chg="add del">
          <ac:chgData name="Abeer Ishal" userId="f411cc15-62d4-4411-a4a7-ab9af6ecc237" providerId="ADAL" clId="{E8F147E4-1811-4CCD-9B8C-A4E2AAF9C5CD}" dt="2023-03-10T16:57:03.041" v="957" actId="478"/>
          <ac:spMkLst>
            <pc:docMk/>
            <pc:sldMk cId="1950135687" sldId="259"/>
            <ac:spMk id="8" creationId="{BA9D1D46-1F2C-BA7D-D959-116CAACC72D0}"/>
          </ac:spMkLst>
        </pc:spChg>
        <pc:spChg chg="add del">
          <ac:chgData name="Abeer Ishal" userId="f411cc15-62d4-4411-a4a7-ab9af6ecc237" providerId="ADAL" clId="{E8F147E4-1811-4CCD-9B8C-A4E2AAF9C5CD}" dt="2023-03-09T19:15:54.863" v="321" actId="26606"/>
          <ac:spMkLst>
            <pc:docMk/>
            <pc:sldMk cId="1950135687" sldId="259"/>
            <ac:spMk id="9" creationId="{D8230F58-8A6E-C13F-8EC4-F8422217BCCD}"/>
          </ac:spMkLst>
        </pc:spChg>
        <pc:spChg chg="add del mod">
          <ac:chgData name="Abeer Ishal" userId="f411cc15-62d4-4411-a4a7-ab9af6ecc237" providerId="ADAL" clId="{E8F147E4-1811-4CCD-9B8C-A4E2AAF9C5CD}" dt="2023-03-10T16:56:43.996" v="954" actId="478"/>
          <ac:spMkLst>
            <pc:docMk/>
            <pc:sldMk cId="1950135687" sldId="259"/>
            <ac:spMk id="10" creationId="{E60D9155-A848-9E6E-7340-E3DE173DAB10}"/>
          </ac:spMkLst>
        </pc:spChg>
        <pc:spChg chg="add del mod">
          <ac:chgData name="Abeer Ishal" userId="f411cc15-62d4-4411-a4a7-ab9af6ecc237" providerId="ADAL" clId="{E8F147E4-1811-4CCD-9B8C-A4E2AAF9C5CD}" dt="2023-03-10T16:56:55.482" v="956" actId="478"/>
          <ac:spMkLst>
            <pc:docMk/>
            <pc:sldMk cId="1950135687" sldId="259"/>
            <ac:spMk id="11" creationId="{584082F1-C176-DD2D-0E29-268080B9ED3F}"/>
          </ac:spMkLst>
        </pc:spChg>
        <pc:spChg chg="add del">
          <ac:chgData name="Abeer Ishal" userId="f411cc15-62d4-4411-a4a7-ab9af6ecc237" providerId="ADAL" clId="{E8F147E4-1811-4CCD-9B8C-A4E2AAF9C5CD}" dt="2023-03-09T19:15:54.863" v="321" actId="26606"/>
          <ac:spMkLst>
            <pc:docMk/>
            <pc:sldMk cId="1950135687" sldId="259"/>
            <ac:spMk id="12" creationId="{F4A20147-1DF8-4017-9396-B75243644F2D}"/>
          </ac:spMkLst>
        </pc:spChg>
        <pc:spChg chg="add del">
          <ac:chgData name="Abeer Ishal" userId="f411cc15-62d4-4411-a4a7-ab9af6ecc237" providerId="ADAL" clId="{E8F147E4-1811-4CCD-9B8C-A4E2AAF9C5CD}" dt="2023-03-10T16:57:18.627" v="964"/>
          <ac:spMkLst>
            <pc:docMk/>
            <pc:sldMk cId="1950135687" sldId="259"/>
            <ac:spMk id="13" creationId="{0F30F365-CD24-9886-A776-C7739BBED2F6}"/>
          </ac:spMkLst>
        </pc:spChg>
        <pc:spChg chg="add del">
          <ac:chgData name="Abeer Ishal" userId="f411cc15-62d4-4411-a4a7-ab9af6ecc237" providerId="ADAL" clId="{E8F147E4-1811-4CCD-9B8C-A4E2AAF9C5CD}" dt="2023-03-09T19:15:54.863" v="321" actId="26606"/>
          <ac:spMkLst>
            <pc:docMk/>
            <pc:sldMk cId="1950135687" sldId="259"/>
            <ac:spMk id="14" creationId="{8AB7A03C-D706-4B79-B1B8-585AD77D1CAD}"/>
          </ac:spMkLst>
        </pc:spChg>
        <pc:spChg chg="add del mod">
          <ac:chgData name="Abeer Ishal" userId="f411cc15-62d4-4411-a4a7-ab9af6ecc237" providerId="ADAL" clId="{E8F147E4-1811-4CCD-9B8C-A4E2AAF9C5CD}" dt="2023-03-10T16:57:17.933" v="963"/>
          <ac:spMkLst>
            <pc:docMk/>
            <pc:sldMk cId="1950135687" sldId="259"/>
            <ac:spMk id="15" creationId="{924FE3A9-8E78-24AD-B49E-3B2DCB30879D}"/>
          </ac:spMkLst>
        </pc:spChg>
        <pc:spChg chg="add del">
          <ac:chgData name="Abeer Ishal" userId="f411cc15-62d4-4411-a4a7-ab9af6ecc237" providerId="ADAL" clId="{E8F147E4-1811-4CCD-9B8C-A4E2AAF9C5CD}" dt="2023-03-09T19:15:54.863" v="321" actId="26606"/>
          <ac:spMkLst>
            <pc:docMk/>
            <pc:sldMk cId="1950135687" sldId="259"/>
            <ac:spMk id="16" creationId="{FAAFBB11-A278-4512-A224-DAD37776A58C}"/>
          </ac:spMkLst>
        </pc:spChg>
        <pc:spChg chg="add del mod">
          <ac:chgData name="Abeer Ishal" userId="f411cc15-62d4-4411-a4a7-ab9af6ecc237" providerId="ADAL" clId="{E8F147E4-1811-4CCD-9B8C-A4E2AAF9C5CD}" dt="2023-03-10T16:57:17.435" v="962"/>
          <ac:spMkLst>
            <pc:docMk/>
            <pc:sldMk cId="1950135687" sldId="259"/>
            <ac:spMk id="17" creationId="{A304E26F-4CAA-81DA-F85F-24CE23CCE054}"/>
          </ac:spMkLst>
        </pc:spChg>
        <pc:spChg chg="add del">
          <ac:chgData name="Abeer Ishal" userId="f411cc15-62d4-4411-a4a7-ab9af6ecc237" providerId="ADAL" clId="{E8F147E4-1811-4CCD-9B8C-A4E2AAF9C5CD}" dt="2023-03-09T19:15:54.863" v="321" actId="26606"/>
          <ac:spMkLst>
            <pc:docMk/>
            <pc:sldMk cId="1950135687" sldId="259"/>
            <ac:spMk id="18" creationId="{B5835E54-7403-48DD-A140-4503053C777F}"/>
          </ac:spMkLst>
        </pc:spChg>
        <pc:spChg chg="add del">
          <ac:chgData name="Abeer Ishal" userId="f411cc15-62d4-4411-a4a7-ab9af6ecc237" providerId="ADAL" clId="{E8F147E4-1811-4CCD-9B8C-A4E2AAF9C5CD}" dt="2023-03-09T19:16:04.155" v="323" actId="26606"/>
          <ac:spMkLst>
            <pc:docMk/>
            <pc:sldMk cId="1950135687" sldId="259"/>
            <ac:spMk id="20" creationId="{4DA561CC-7DB7-4AA9-87B9-3811F39C1F5A}"/>
          </ac:spMkLst>
        </pc:spChg>
        <pc:spChg chg="add del">
          <ac:chgData name="Abeer Ishal" userId="f411cc15-62d4-4411-a4a7-ab9af6ecc237" providerId="ADAL" clId="{E8F147E4-1811-4CCD-9B8C-A4E2AAF9C5CD}" dt="2023-03-09T19:16:04.155" v="323" actId="26606"/>
          <ac:spMkLst>
            <pc:docMk/>
            <pc:sldMk cId="1950135687" sldId="259"/>
            <ac:spMk id="21" creationId="{45DC6E1D-C896-498B-889A-09B60F768BFA}"/>
          </ac:spMkLst>
        </pc:spChg>
        <pc:spChg chg="add del">
          <ac:chgData name="Abeer Ishal" userId="f411cc15-62d4-4411-a4a7-ab9af6ecc237" providerId="ADAL" clId="{E8F147E4-1811-4CCD-9B8C-A4E2AAF9C5CD}" dt="2023-03-09T19:16:04.155" v="323" actId="26606"/>
          <ac:spMkLst>
            <pc:docMk/>
            <pc:sldMk cId="1950135687" sldId="259"/>
            <ac:spMk id="22" creationId="{96CB7586-21EA-3FFF-2E78-5411717AFFC5}"/>
          </ac:spMkLst>
        </pc:spChg>
        <pc:spChg chg="add del">
          <ac:chgData name="Abeer Ishal" userId="f411cc15-62d4-4411-a4a7-ab9af6ecc237" providerId="ADAL" clId="{E8F147E4-1811-4CCD-9B8C-A4E2AAF9C5CD}" dt="2023-03-09T19:16:04.155" v="323" actId="26606"/>
          <ac:spMkLst>
            <pc:docMk/>
            <pc:sldMk cId="1950135687" sldId="259"/>
            <ac:spMk id="23" creationId="{3AF20DFE-707C-4F5B-B34C-CD1C52A33674}"/>
          </ac:spMkLst>
        </pc:spChg>
        <pc:spChg chg="add del">
          <ac:chgData name="Abeer Ishal" userId="f411cc15-62d4-4411-a4a7-ab9af6ecc237" providerId="ADAL" clId="{E8F147E4-1811-4CCD-9B8C-A4E2AAF9C5CD}" dt="2023-03-09T19:16:04.155" v="323" actId="26606"/>
          <ac:spMkLst>
            <pc:docMk/>
            <pc:sldMk cId="1950135687" sldId="259"/>
            <ac:spMk id="24" creationId="{B5835E54-7403-48DD-A140-4503053C777F}"/>
          </ac:spMkLst>
        </pc:spChg>
        <pc:spChg chg="add">
          <ac:chgData name="Abeer Ishal" userId="f411cc15-62d4-4411-a4a7-ab9af6ecc237" providerId="ADAL" clId="{E8F147E4-1811-4CCD-9B8C-A4E2AAF9C5CD}" dt="2023-03-09T19:16:04.179" v="324" actId="26606"/>
          <ac:spMkLst>
            <pc:docMk/>
            <pc:sldMk cId="1950135687" sldId="259"/>
            <ac:spMk id="26" creationId="{F4A20147-1DF8-4017-9396-B75243644F2D}"/>
          </ac:spMkLst>
        </pc:spChg>
        <pc:spChg chg="add">
          <ac:chgData name="Abeer Ishal" userId="f411cc15-62d4-4411-a4a7-ab9af6ecc237" providerId="ADAL" clId="{E8F147E4-1811-4CCD-9B8C-A4E2AAF9C5CD}" dt="2023-03-09T19:16:04.179" v="324" actId="26606"/>
          <ac:spMkLst>
            <pc:docMk/>
            <pc:sldMk cId="1950135687" sldId="259"/>
            <ac:spMk id="27" creationId="{8AB7A03C-D706-4B79-B1B8-585AD77D1CAD}"/>
          </ac:spMkLst>
        </pc:spChg>
        <pc:spChg chg="add">
          <ac:chgData name="Abeer Ishal" userId="f411cc15-62d4-4411-a4a7-ab9af6ecc237" providerId="ADAL" clId="{E8F147E4-1811-4CCD-9B8C-A4E2AAF9C5CD}" dt="2023-03-09T19:16:04.179" v="324" actId="26606"/>
          <ac:spMkLst>
            <pc:docMk/>
            <pc:sldMk cId="1950135687" sldId="259"/>
            <ac:spMk id="28" creationId="{FAAFBB11-A278-4512-A224-DAD37776A58C}"/>
          </ac:spMkLst>
        </pc:spChg>
        <pc:spChg chg="add del mod">
          <ac:chgData name="Abeer Ishal" userId="f411cc15-62d4-4411-a4a7-ab9af6ecc237" providerId="ADAL" clId="{E8F147E4-1811-4CCD-9B8C-A4E2AAF9C5CD}" dt="2023-03-10T17:02:51.127" v="1008" actId="20577"/>
          <ac:spMkLst>
            <pc:docMk/>
            <pc:sldMk cId="1950135687" sldId="259"/>
            <ac:spMk id="29" creationId="{D8230F58-8A6E-C13F-8EC4-F8422217BCCD}"/>
          </ac:spMkLst>
        </pc:spChg>
        <pc:spChg chg="add">
          <ac:chgData name="Abeer Ishal" userId="f411cc15-62d4-4411-a4a7-ab9af6ecc237" providerId="ADAL" clId="{E8F147E4-1811-4CCD-9B8C-A4E2AAF9C5CD}" dt="2023-03-09T19:16:04.179" v="324" actId="26606"/>
          <ac:spMkLst>
            <pc:docMk/>
            <pc:sldMk cId="1950135687" sldId="259"/>
            <ac:spMk id="30" creationId="{B5835E54-7403-48DD-A140-4503053C777F}"/>
          </ac:spMkLst>
        </pc:spChg>
        <pc:picChg chg="add mod">
          <ac:chgData name="Abeer Ishal" userId="f411cc15-62d4-4411-a4a7-ab9af6ecc237" providerId="ADAL" clId="{E8F147E4-1811-4CCD-9B8C-A4E2AAF9C5CD}" dt="2023-03-09T19:23:48.471" v="381"/>
          <ac:picMkLst>
            <pc:docMk/>
            <pc:sldMk cId="1950135687" sldId="259"/>
            <ac:picMk id="5" creationId="{B1E8515E-00C8-CEBC-470A-614C9F00B370}"/>
          </ac:picMkLst>
        </pc:picChg>
      </pc:sldChg>
      <pc:sldChg chg="addSp delSp modSp new del mod setBg">
        <pc:chgData name="Abeer Ishal" userId="f411cc15-62d4-4411-a4a7-ab9af6ecc237" providerId="ADAL" clId="{E8F147E4-1811-4CCD-9B8C-A4E2AAF9C5CD}" dt="2023-03-09T18:25:03.266" v="36" actId="47"/>
        <pc:sldMkLst>
          <pc:docMk/>
          <pc:sldMk cId="2675198061" sldId="259"/>
        </pc:sldMkLst>
        <pc:spChg chg="add del">
          <ac:chgData name="Abeer Ishal" userId="f411cc15-62d4-4411-a4a7-ab9af6ecc237" providerId="ADAL" clId="{E8F147E4-1811-4CCD-9B8C-A4E2AAF9C5CD}" dt="2023-03-09T18:24:51.307" v="35" actId="26606"/>
          <ac:spMkLst>
            <pc:docMk/>
            <pc:sldMk cId="2675198061" sldId="259"/>
            <ac:spMk id="8" creationId="{BF6F8AE2-ADE1-4F2F-B0C5-43BA8AE69EC1}"/>
          </ac:spMkLst>
        </pc:spChg>
        <pc:spChg chg="add del">
          <ac:chgData name="Abeer Ishal" userId="f411cc15-62d4-4411-a4a7-ab9af6ecc237" providerId="ADAL" clId="{E8F147E4-1811-4CCD-9B8C-A4E2AAF9C5CD}" dt="2023-03-09T18:24:51.307" v="35" actId="26606"/>
          <ac:spMkLst>
            <pc:docMk/>
            <pc:sldMk cId="2675198061" sldId="259"/>
            <ac:spMk id="10" creationId="{DA022123-FBE9-472D-B98E-7D8BB7E642B8}"/>
          </ac:spMkLst>
        </pc:spChg>
        <pc:spChg chg="add del">
          <ac:chgData name="Abeer Ishal" userId="f411cc15-62d4-4411-a4a7-ab9af6ecc237" providerId="ADAL" clId="{E8F147E4-1811-4CCD-9B8C-A4E2AAF9C5CD}" dt="2023-03-09T18:24:51.307" v="35" actId="26606"/>
          <ac:spMkLst>
            <pc:docMk/>
            <pc:sldMk cId="2675198061" sldId="259"/>
            <ac:spMk id="12" creationId="{61DDE2F0-85B1-43D2-AAB7-2599C06CA158}"/>
          </ac:spMkLst>
        </pc:spChg>
        <pc:spChg chg="add">
          <ac:chgData name="Abeer Ishal" userId="f411cc15-62d4-4411-a4a7-ab9af6ecc237" providerId="ADAL" clId="{E8F147E4-1811-4CCD-9B8C-A4E2AAF9C5CD}" dt="2023-03-09T18:24:51.307" v="35" actId="26606"/>
          <ac:spMkLst>
            <pc:docMk/>
            <pc:sldMk cId="2675198061" sldId="259"/>
            <ac:spMk id="17" creationId="{BF6F8AE2-ADE1-4F2F-B0C5-43BA8AE69EC1}"/>
          </ac:spMkLst>
        </pc:spChg>
        <pc:spChg chg="add">
          <ac:chgData name="Abeer Ishal" userId="f411cc15-62d4-4411-a4a7-ab9af6ecc237" providerId="ADAL" clId="{E8F147E4-1811-4CCD-9B8C-A4E2AAF9C5CD}" dt="2023-03-09T18:24:51.307" v="35" actId="26606"/>
          <ac:spMkLst>
            <pc:docMk/>
            <pc:sldMk cId="2675198061" sldId="259"/>
            <ac:spMk id="19" creationId="{69229A89-2506-483B-9236-68D37C01B7A7}"/>
          </ac:spMkLst>
        </pc:spChg>
        <pc:picChg chg="add mod">
          <ac:chgData name="Abeer Ishal" userId="f411cc15-62d4-4411-a4a7-ab9af6ecc237" providerId="ADAL" clId="{E8F147E4-1811-4CCD-9B8C-A4E2AAF9C5CD}" dt="2023-03-09T18:24:51.307" v="35" actId="26606"/>
          <ac:picMkLst>
            <pc:docMk/>
            <pc:sldMk cId="2675198061" sldId="259"/>
            <ac:picMk id="3" creationId="{B76F889D-63A4-8EB0-DBD7-F439F7AD858E}"/>
          </ac:picMkLst>
        </pc:picChg>
      </pc:sldChg>
      <pc:sldChg chg="new del">
        <pc:chgData name="Abeer Ishal" userId="f411cc15-62d4-4411-a4a7-ab9af6ecc237" providerId="ADAL" clId="{E8F147E4-1811-4CCD-9B8C-A4E2AAF9C5CD}" dt="2023-03-09T18:18:09.049" v="28" actId="47"/>
        <pc:sldMkLst>
          <pc:docMk/>
          <pc:sldMk cId="1870057282" sldId="260"/>
        </pc:sldMkLst>
      </pc:sldChg>
      <pc:sldChg chg="addSp delSp modSp new del mod setBg">
        <pc:chgData name="Abeer Ishal" userId="f411cc15-62d4-4411-a4a7-ab9af6ecc237" providerId="ADAL" clId="{E8F147E4-1811-4CCD-9B8C-A4E2AAF9C5CD}" dt="2023-03-10T14:50:53.345" v="650" actId="47"/>
        <pc:sldMkLst>
          <pc:docMk/>
          <pc:sldMk cId="3040188499" sldId="260"/>
        </pc:sldMkLst>
        <pc:spChg chg="add mod">
          <ac:chgData name="Abeer Ishal" userId="f411cc15-62d4-4411-a4a7-ab9af6ecc237" providerId="ADAL" clId="{E8F147E4-1811-4CCD-9B8C-A4E2AAF9C5CD}" dt="2023-03-10T11:51:43.229" v="470" actId="207"/>
          <ac:spMkLst>
            <pc:docMk/>
            <pc:sldMk cId="3040188499" sldId="260"/>
            <ac:spMk id="2" creationId="{9E30CF1E-1F0C-034E-FC7B-824AEC0743EF}"/>
          </ac:spMkLst>
        </pc:spChg>
        <pc:spChg chg="add mod">
          <ac:chgData name="Abeer Ishal" userId="f411cc15-62d4-4411-a4a7-ab9af6ecc237" providerId="ADAL" clId="{E8F147E4-1811-4CCD-9B8C-A4E2AAF9C5CD}" dt="2023-03-10T11:54:39.709" v="498"/>
          <ac:spMkLst>
            <pc:docMk/>
            <pc:sldMk cId="3040188499" sldId="260"/>
            <ac:spMk id="4" creationId="{35EA1C66-2CE3-5046-E37A-99513349C70C}"/>
          </ac:spMkLst>
        </pc:spChg>
        <pc:spChg chg="add mod">
          <ac:chgData name="Abeer Ishal" userId="f411cc15-62d4-4411-a4a7-ab9af6ecc237" providerId="ADAL" clId="{E8F147E4-1811-4CCD-9B8C-A4E2AAF9C5CD}" dt="2023-03-10T11:54:39.709" v="498"/>
          <ac:spMkLst>
            <pc:docMk/>
            <pc:sldMk cId="3040188499" sldId="260"/>
            <ac:spMk id="5" creationId="{BE0FEADA-CAC9-0B31-BB81-A32E09ECBDC5}"/>
          </ac:spMkLst>
        </pc:spChg>
        <pc:spChg chg="add del mod topLvl">
          <ac:chgData name="Abeer Ishal" userId="f411cc15-62d4-4411-a4a7-ab9af6ecc237" providerId="ADAL" clId="{E8F147E4-1811-4CCD-9B8C-A4E2AAF9C5CD}" dt="2023-03-10T12:15:27.247" v="597" actId="1076"/>
          <ac:spMkLst>
            <pc:docMk/>
            <pc:sldMk cId="3040188499" sldId="260"/>
            <ac:spMk id="7" creationId="{BE62E0E6-8BE0-7F9E-4A3B-DC531879BE9F}"/>
          </ac:spMkLst>
        </pc:spChg>
        <pc:spChg chg="add mod topLvl">
          <ac:chgData name="Abeer Ishal" userId="f411cc15-62d4-4411-a4a7-ab9af6ecc237" providerId="ADAL" clId="{E8F147E4-1811-4CCD-9B8C-A4E2AAF9C5CD}" dt="2023-03-10T12:15:25.357" v="595" actId="478"/>
          <ac:spMkLst>
            <pc:docMk/>
            <pc:sldMk cId="3040188499" sldId="260"/>
            <ac:spMk id="8" creationId="{6AC1ACBC-B6D0-EDF8-63AC-10B2C4C4871B}"/>
          </ac:spMkLst>
        </pc:spChg>
        <pc:spChg chg="add mod">
          <ac:chgData name="Abeer Ishal" userId="f411cc15-62d4-4411-a4a7-ab9af6ecc237" providerId="ADAL" clId="{E8F147E4-1811-4CCD-9B8C-A4E2AAF9C5CD}" dt="2023-03-10T12:11:41.662" v="551" actId="207"/>
          <ac:spMkLst>
            <pc:docMk/>
            <pc:sldMk cId="3040188499" sldId="260"/>
            <ac:spMk id="52" creationId="{35C601D6-B541-EB83-E50B-62029C10A419}"/>
          </ac:spMkLst>
        </pc:spChg>
        <pc:spChg chg="add mod">
          <ac:chgData name="Abeer Ishal" userId="f411cc15-62d4-4411-a4a7-ab9af6ecc237" providerId="ADAL" clId="{E8F147E4-1811-4CCD-9B8C-A4E2AAF9C5CD}" dt="2023-03-10T12:11:49.305" v="553" actId="207"/>
          <ac:spMkLst>
            <pc:docMk/>
            <pc:sldMk cId="3040188499" sldId="260"/>
            <ac:spMk id="54" creationId="{6F887F92-D1AF-BBF4-B879-5CE02A2D0ACA}"/>
          </ac:spMkLst>
        </pc:spChg>
        <pc:spChg chg="add mod">
          <ac:chgData name="Abeer Ishal" userId="f411cc15-62d4-4411-a4a7-ab9af6ecc237" providerId="ADAL" clId="{E8F147E4-1811-4CCD-9B8C-A4E2AAF9C5CD}" dt="2023-03-10T12:19:30.382" v="627" actId="313"/>
          <ac:spMkLst>
            <pc:docMk/>
            <pc:sldMk cId="3040188499" sldId="260"/>
            <ac:spMk id="55" creationId="{A9FD430D-20B6-8B88-DD73-DA3F5FDD2FBE}"/>
          </ac:spMkLst>
        </pc:spChg>
        <pc:spChg chg="add mod">
          <ac:chgData name="Abeer Ishal" userId="f411cc15-62d4-4411-a4a7-ab9af6ecc237" providerId="ADAL" clId="{E8F147E4-1811-4CCD-9B8C-A4E2AAF9C5CD}" dt="2023-03-10T12:17:43.524" v="622" actId="14100"/>
          <ac:spMkLst>
            <pc:docMk/>
            <pc:sldMk cId="3040188499" sldId="260"/>
            <ac:spMk id="56" creationId="{8F1636EF-374D-C0A7-12E7-B9CD6FB2FF0B}"/>
          </ac:spMkLst>
        </pc:spChg>
        <pc:grpChg chg="add mod">
          <ac:chgData name="Abeer Ishal" userId="f411cc15-62d4-4411-a4a7-ab9af6ecc237" providerId="ADAL" clId="{E8F147E4-1811-4CCD-9B8C-A4E2AAF9C5CD}" dt="2023-03-10T11:54:39.709" v="498"/>
          <ac:grpSpMkLst>
            <pc:docMk/>
            <pc:sldMk cId="3040188499" sldId="260"/>
            <ac:grpSpMk id="3" creationId="{BCFE0312-F9D3-E7C7-9278-33FFDBAC8216}"/>
          </ac:grpSpMkLst>
        </pc:grpChg>
        <pc:grpChg chg="add del mod">
          <ac:chgData name="Abeer Ishal" userId="f411cc15-62d4-4411-a4a7-ab9af6ecc237" providerId="ADAL" clId="{E8F147E4-1811-4CCD-9B8C-A4E2AAF9C5CD}" dt="2023-03-10T12:15:44.125" v="599" actId="478"/>
          <ac:grpSpMkLst>
            <pc:docMk/>
            <pc:sldMk cId="3040188499" sldId="260"/>
            <ac:grpSpMk id="6" creationId="{B7BF9C6E-6AC8-40E2-ED35-C083D196D235}"/>
          </ac:grpSpMkLst>
        </pc:grpChg>
        <pc:picChg chg="mod">
          <ac:chgData name="Abeer Ishal" userId="f411cc15-62d4-4411-a4a7-ab9af6ecc237" providerId="ADAL" clId="{E8F147E4-1811-4CCD-9B8C-A4E2AAF9C5CD}" dt="2023-03-10T12:15:23.738" v="594" actId="1076"/>
          <ac:picMkLst>
            <pc:docMk/>
            <pc:sldMk cId="3040188499" sldId="260"/>
            <ac:picMk id="2050" creationId="{4622F69D-B475-9EFB-8F55-A9C7E282B5E9}"/>
          </ac:picMkLst>
        </pc:picChg>
        <pc:cxnChg chg="add mod">
          <ac:chgData name="Abeer Ishal" userId="f411cc15-62d4-4411-a4a7-ab9af6ecc237" providerId="ADAL" clId="{E8F147E4-1811-4CCD-9B8C-A4E2AAF9C5CD}" dt="2023-03-10T11:58:51.377" v="518" actId="14100"/>
          <ac:cxnSpMkLst>
            <pc:docMk/>
            <pc:sldMk cId="3040188499" sldId="260"/>
            <ac:cxnSpMk id="10" creationId="{83E21D71-D35E-4528-5FDF-9F3BD7F753FC}"/>
          </ac:cxnSpMkLst>
        </pc:cxnChg>
        <pc:cxnChg chg="add mod">
          <ac:chgData name="Abeer Ishal" userId="f411cc15-62d4-4411-a4a7-ab9af6ecc237" providerId="ADAL" clId="{E8F147E4-1811-4CCD-9B8C-A4E2AAF9C5CD}" dt="2023-03-10T11:58:09.139" v="513" actId="14100"/>
          <ac:cxnSpMkLst>
            <pc:docMk/>
            <pc:sldMk cId="3040188499" sldId="260"/>
            <ac:cxnSpMk id="15" creationId="{BDDA574F-7F97-0237-19DC-008942CBDD4D}"/>
          </ac:cxnSpMkLst>
        </pc:cxnChg>
        <pc:cxnChg chg="add mod">
          <ac:chgData name="Abeer Ishal" userId="f411cc15-62d4-4411-a4a7-ab9af6ecc237" providerId="ADAL" clId="{E8F147E4-1811-4CCD-9B8C-A4E2AAF9C5CD}" dt="2023-03-10T11:59:35.978" v="522" actId="14100"/>
          <ac:cxnSpMkLst>
            <pc:docMk/>
            <pc:sldMk cId="3040188499" sldId="260"/>
            <ac:cxnSpMk id="21" creationId="{DD390B9D-03F8-8570-C1D6-2077CC1D8ECD}"/>
          </ac:cxnSpMkLst>
        </pc:cxnChg>
        <pc:cxnChg chg="add mod">
          <ac:chgData name="Abeer Ishal" userId="f411cc15-62d4-4411-a4a7-ab9af6ecc237" providerId="ADAL" clId="{E8F147E4-1811-4CCD-9B8C-A4E2AAF9C5CD}" dt="2023-03-10T12:00:05.328" v="524" actId="14100"/>
          <ac:cxnSpMkLst>
            <pc:docMk/>
            <pc:sldMk cId="3040188499" sldId="260"/>
            <ac:cxnSpMk id="26" creationId="{5ACC09D8-DAD7-87C5-DB1E-4D8487649510}"/>
          </ac:cxnSpMkLst>
        </pc:cxnChg>
        <pc:cxnChg chg="add mod">
          <ac:chgData name="Abeer Ishal" userId="f411cc15-62d4-4411-a4a7-ab9af6ecc237" providerId="ADAL" clId="{E8F147E4-1811-4CCD-9B8C-A4E2AAF9C5CD}" dt="2023-03-10T12:01:54.324" v="527" actId="14100"/>
          <ac:cxnSpMkLst>
            <pc:docMk/>
            <pc:sldMk cId="3040188499" sldId="260"/>
            <ac:cxnSpMk id="29" creationId="{9213F034-6B1D-3865-A00B-176ACFD8ACA7}"/>
          </ac:cxnSpMkLst>
        </pc:cxnChg>
        <pc:cxnChg chg="add mod">
          <ac:chgData name="Abeer Ishal" userId="f411cc15-62d4-4411-a4a7-ab9af6ecc237" providerId="ADAL" clId="{E8F147E4-1811-4CCD-9B8C-A4E2AAF9C5CD}" dt="2023-03-10T12:02:06.799" v="529" actId="14100"/>
          <ac:cxnSpMkLst>
            <pc:docMk/>
            <pc:sldMk cId="3040188499" sldId="260"/>
            <ac:cxnSpMk id="32" creationId="{D0ABB7D2-6DB4-0904-4163-14296DD9B537}"/>
          </ac:cxnSpMkLst>
        </pc:cxnChg>
        <pc:cxnChg chg="add mod">
          <ac:chgData name="Abeer Ishal" userId="f411cc15-62d4-4411-a4a7-ab9af6ecc237" providerId="ADAL" clId="{E8F147E4-1811-4CCD-9B8C-A4E2AAF9C5CD}" dt="2023-03-10T12:02:15.796" v="531" actId="14100"/>
          <ac:cxnSpMkLst>
            <pc:docMk/>
            <pc:sldMk cId="3040188499" sldId="260"/>
            <ac:cxnSpMk id="35" creationId="{F8EC753B-8F41-9B29-EA57-3B4B4BD2640C}"/>
          </ac:cxnSpMkLst>
        </pc:cxnChg>
        <pc:cxnChg chg="add mod">
          <ac:chgData name="Abeer Ishal" userId="f411cc15-62d4-4411-a4a7-ab9af6ecc237" providerId="ADAL" clId="{E8F147E4-1811-4CCD-9B8C-A4E2AAF9C5CD}" dt="2023-03-10T12:02:33.492" v="533" actId="14100"/>
          <ac:cxnSpMkLst>
            <pc:docMk/>
            <pc:sldMk cId="3040188499" sldId="260"/>
            <ac:cxnSpMk id="38" creationId="{71A94EEE-598A-F997-8A36-8CA997B0C02A}"/>
          </ac:cxnSpMkLst>
        </pc:cxnChg>
        <pc:cxnChg chg="add mod">
          <ac:chgData name="Abeer Ishal" userId="f411cc15-62d4-4411-a4a7-ab9af6ecc237" providerId="ADAL" clId="{E8F147E4-1811-4CCD-9B8C-A4E2AAF9C5CD}" dt="2023-03-10T12:02:44.107" v="535" actId="14100"/>
          <ac:cxnSpMkLst>
            <pc:docMk/>
            <pc:sldMk cId="3040188499" sldId="260"/>
            <ac:cxnSpMk id="41" creationId="{E376116B-AC13-BA24-23AA-3E9A1DBD8092}"/>
          </ac:cxnSpMkLst>
        </pc:cxnChg>
        <pc:cxnChg chg="add mod">
          <ac:chgData name="Abeer Ishal" userId="f411cc15-62d4-4411-a4a7-ab9af6ecc237" providerId="ADAL" clId="{E8F147E4-1811-4CCD-9B8C-A4E2AAF9C5CD}" dt="2023-03-10T12:03:24.114" v="539" actId="14100"/>
          <ac:cxnSpMkLst>
            <pc:docMk/>
            <pc:sldMk cId="3040188499" sldId="260"/>
            <ac:cxnSpMk id="44" creationId="{439DF68C-4CDB-78E6-1CD4-81A0BF7A9341}"/>
          </ac:cxnSpMkLst>
        </pc:cxnChg>
        <pc:cxnChg chg="add mod">
          <ac:chgData name="Abeer Ishal" userId="f411cc15-62d4-4411-a4a7-ab9af6ecc237" providerId="ADAL" clId="{E8F147E4-1811-4CCD-9B8C-A4E2AAF9C5CD}" dt="2023-03-10T12:04:19.249" v="540" actId="11529"/>
          <ac:cxnSpMkLst>
            <pc:docMk/>
            <pc:sldMk cId="3040188499" sldId="260"/>
            <ac:cxnSpMk id="48" creationId="{0DC1EBC3-ECB1-1536-D8A6-2BC75A9433F6}"/>
          </ac:cxnSpMkLst>
        </pc:cxnChg>
        <pc:cxnChg chg="add">
          <ac:chgData name="Abeer Ishal" userId="f411cc15-62d4-4411-a4a7-ab9af6ecc237" providerId="ADAL" clId="{E8F147E4-1811-4CCD-9B8C-A4E2AAF9C5CD}" dt="2023-03-10T12:04:25.981" v="541" actId="11529"/>
          <ac:cxnSpMkLst>
            <pc:docMk/>
            <pc:sldMk cId="3040188499" sldId="260"/>
            <ac:cxnSpMk id="50" creationId="{5F46979C-CC00-E553-1699-3344FD04AB5B}"/>
          </ac:cxnSpMkLst>
        </pc:cxnChg>
      </pc:sldChg>
      <pc:sldChg chg="addSp delSp modSp new add del mod ord setBg">
        <pc:chgData name="Abeer Ishal" userId="f411cc15-62d4-4411-a4a7-ab9af6ecc237" providerId="ADAL" clId="{E8F147E4-1811-4CCD-9B8C-A4E2AAF9C5CD}" dt="2023-03-10T15:23:47.289" v="908" actId="47"/>
        <pc:sldMkLst>
          <pc:docMk/>
          <pc:sldMk cId="3152941600" sldId="261"/>
        </pc:sldMkLst>
        <pc:spChg chg="add del mod">
          <ac:chgData name="Abeer Ishal" userId="f411cc15-62d4-4411-a4a7-ab9af6ecc237" providerId="ADAL" clId="{E8F147E4-1811-4CCD-9B8C-A4E2AAF9C5CD}" dt="2023-03-10T14:37:52.909" v="637" actId="478"/>
          <ac:spMkLst>
            <pc:docMk/>
            <pc:sldMk cId="3152941600" sldId="261"/>
            <ac:spMk id="5" creationId="{B003C1BB-DA9C-F38D-6912-BC02891BB5A0}"/>
          </ac:spMkLst>
        </pc:spChg>
        <pc:spChg chg="add del">
          <ac:chgData name="Abeer Ishal" userId="f411cc15-62d4-4411-a4a7-ab9af6ecc237" providerId="ADAL" clId="{E8F147E4-1811-4CCD-9B8C-A4E2AAF9C5CD}" dt="2023-03-10T14:50:16.922" v="642" actId="26606"/>
          <ac:spMkLst>
            <pc:docMk/>
            <pc:sldMk cId="3152941600" sldId="261"/>
            <ac:spMk id="12" creationId="{BF6F8AE2-ADE1-4F2F-B0C5-43BA8AE69EC1}"/>
          </ac:spMkLst>
        </pc:spChg>
        <pc:spChg chg="add del">
          <ac:chgData name="Abeer Ishal" userId="f411cc15-62d4-4411-a4a7-ab9af6ecc237" providerId="ADAL" clId="{E8F147E4-1811-4CCD-9B8C-A4E2AAF9C5CD}" dt="2023-03-10T14:50:16.922" v="642" actId="26606"/>
          <ac:spMkLst>
            <pc:docMk/>
            <pc:sldMk cId="3152941600" sldId="261"/>
            <ac:spMk id="14" creationId="{1E37EDE4-F547-4885-8B81-82188146C45C}"/>
          </ac:spMkLst>
        </pc:spChg>
        <pc:spChg chg="add del">
          <ac:chgData name="Abeer Ishal" userId="f411cc15-62d4-4411-a4a7-ab9af6ecc237" providerId="ADAL" clId="{E8F147E4-1811-4CCD-9B8C-A4E2AAF9C5CD}" dt="2023-03-10T14:50:19.318" v="644" actId="26606"/>
          <ac:spMkLst>
            <pc:docMk/>
            <pc:sldMk cId="3152941600" sldId="261"/>
            <ac:spMk id="16" creationId="{69229A89-2506-483B-9236-68D37C01B7A7}"/>
          </ac:spMkLst>
        </pc:spChg>
        <pc:spChg chg="add del">
          <ac:chgData name="Abeer Ishal" userId="f411cc15-62d4-4411-a4a7-ab9af6ecc237" providerId="ADAL" clId="{E8F147E4-1811-4CCD-9B8C-A4E2AAF9C5CD}" dt="2023-03-10T14:50:19.318" v="644" actId="26606"/>
          <ac:spMkLst>
            <pc:docMk/>
            <pc:sldMk cId="3152941600" sldId="261"/>
            <ac:spMk id="17" creationId="{BF6F8AE2-ADE1-4F2F-B0C5-43BA8AE69EC1}"/>
          </ac:spMkLst>
        </pc:spChg>
        <pc:spChg chg="add del">
          <ac:chgData name="Abeer Ishal" userId="f411cc15-62d4-4411-a4a7-ab9af6ecc237" providerId="ADAL" clId="{E8F147E4-1811-4CCD-9B8C-A4E2AAF9C5CD}" dt="2023-03-10T14:50:19.318" v="644" actId="26606"/>
          <ac:spMkLst>
            <pc:docMk/>
            <pc:sldMk cId="3152941600" sldId="261"/>
            <ac:spMk id="18" creationId="{DA022123-FBE9-472D-B98E-7D8BB7E642B8}"/>
          </ac:spMkLst>
        </pc:spChg>
        <pc:spChg chg="add del">
          <ac:chgData name="Abeer Ishal" userId="f411cc15-62d4-4411-a4a7-ab9af6ecc237" providerId="ADAL" clId="{E8F147E4-1811-4CCD-9B8C-A4E2AAF9C5CD}" dt="2023-03-10T14:50:36.425" v="646" actId="26606"/>
          <ac:spMkLst>
            <pc:docMk/>
            <pc:sldMk cId="3152941600" sldId="261"/>
            <ac:spMk id="20" creationId="{BF6F8AE2-ADE1-4F2F-B0C5-43BA8AE69EC1}"/>
          </ac:spMkLst>
        </pc:spChg>
        <pc:spChg chg="add del">
          <ac:chgData name="Abeer Ishal" userId="f411cc15-62d4-4411-a4a7-ab9af6ecc237" providerId="ADAL" clId="{E8F147E4-1811-4CCD-9B8C-A4E2AAF9C5CD}" dt="2023-03-10T14:50:36.425" v="646" actId="26606"/>
          <ac:spMkLst>
            <pc:docMk/>
            <pc:sldMk cId="3152941600" sldId="261"/>
            <ac:spMk id="21" creationId="{1E37EDE4-F547-4885-8B81-82188146C45C}"/>
          </ac:spMkLst>
        </pc:spChg>
        <pc:spChg chg="add del">
          <ac:chgData name="Abeer Ishal" userId="f411cc15-62d4-4411-a4a7-ab9af6ecc237" providerId="ADAL" clId="{E8F147E4-1811-4CCD-9B8C-A4E2AAF9C5CD}" dt="2023-03-10T14:50:38.178" v="648" actId="26606"/>
          <ac:spMkLst>
            <pc:docMk/>
            <pc:sldMk cId="3152941600" sldId="261"/>
            <ac:spMk id="23" creationId="{BF6F8AE2-ADE1-4F2F-B0C5-43BA8AE69EC1}"/>
          </ac:spMkLst>
        </pc:spChg>
        <pc:spChg chg="add del">
          <ac:chgData name="Abeer Ishal" userId="f411cc15-62d4-4411-a4a7-ab9af6ecc237" providerId="ADAL" clId="{E8F147E4-1811-4CCD-9B8C-A4E2AAF9C5CD}" dt="2023-03-10T14:50:38.178" v="648" actId="26606"/>
          <ac:spMkLst>
            <pc:docMk/>
            <pc:sldMk cId="3152941600" sldId="261"/>
            <ac:spMk id="24" creationId="{DA022123-FBE9-472D-B98E-7D8BB7E642B8}"/>
          </ac:spMkLst>
        </pc:spChg>
        <pc:spChg chg="add del">
          <ac:chgData name="Abeer Ishal" userId="f411cc15-62d4-4411-a4a7-ab9af6ecc237" providerId="ADAL" clId="{E8F147E4-1811-4CCD-9B8C-A4E2AAF9C5CD}" dt="2023-03-10T14:50:38.178" v="648" actId="26606"/>
          <ac:spMkLst>
            <pc:docMk/>
            <pc:sldMk cId="3152941600" sldId="261"/>
            <ac:spMk id="25" creationId="{61DDE2F0-85B1-43D2-AAB7-2599C06CA158}"/>
          </ac:spMkLst>
        </pc:spChg>
        <pc:spChg chg="add del">
          <ac:chgData name="Abeer Ishal" userId="f411cc15-62d4-4411-a4a7-ab9af6ecc237" providerId="ADAL" clId="{E8F147E4-1811-4CCD-9B8C-A4E2AAF9C5CD}" dt="2023-03-10T14:51:30.757" v="657" actId="26606"/>
          <ac:spMkLst>
            <pc:docMk/>
            <pc:sldMk cId="3152941600" sldId="261"/>
            <ac:spMk id="27" creationId="{BF6F8AE2-ADE1-4F2F-B0C5-43BA8AE69EC1}"/>
          </ac:spMkLst>
        </pc:spChg>
        <pc:spChg chg="add del">
          <ac:chgData name="Abeer Ishal" userId="f411cc15-62d4-4411-a4a7-ab9af6ecc237" providerId="ADAL" clId="{E8F147E4-1811-4CCD-9B8C-A4E2AAF9C5CD}" dt="2023-03-10T14:51:30.757" v="657" actId="26606"/>
          <ac:spMkLst>
            <pc:docMk/>
            <pc:sldMk cId="3152941600" sldId="261"/>
            <ac:spMk id="28" creationId="{1E37EDE4-F547-4885-8B81-82188146C45C}"/>
          </ac:spMkLst>
        </pc:spChg>
        <pc:spChg chg="add del">
          <ac:chgData name="Abeer Ishal" userId="f411cc15-62d4-4411-a4a7-ab9af6ecc237" providerId="ADAL" clId="{E8F147E4-1811-4CCD-9B8C-A4E2AAF9C5CD}" dt="2023-03-10T14:51:28.472" v="654" actId="26606"/>
          <ac:spMkLst>
            <pc:docMk/>
            <pc:sldMk cId="3152941600" sldId="261"/>
            <ac:spMk id="33" creationId="{BF6F8AE2-ADE1-4F2F-B0C5-43BA8AE69EC1}"/>
          </ac:spMkLst>
        </pc:spChg>
        <pc:spChg chg="add del">
          <ac:chgData name="Abeer Ishal" userId="f411cc15-62d4-4411-a4a7-ab9af6ecc237" providerId="ADAL" clId="{E8F147E4-1811-4CCD-9B8C-A4E2AAF9C5CD}" dt="2023-03-10T14:51:28.472" v="654" actId="26606"/>
          <ac:spMkLst>
            <pc:docMk/>
            <pc:sldMk cId="3152941600" sldId="261"/>
            <ac:spMk id="35" creationId="{DA022123-FBE9-472D-B98E-7D8BB7E642B8}"/>
          </ac:spMkLst>
        </pc:spChg>
        <pc:spChg chg="add del">
          <ac:chgData name="Abeer Ishal" userId="f411cc15-62d4-4411-a4a7-ab9af6ecc237" providerId="ADAL" clId="{E8F147E4-1811-4CCD-9B8C-A4E2AAF9C5CD}" dt="2023-03-10T14:51:28.472" v="654" actId="26606"/>
          <ac:spMkLst>
            <pc:docMk/>
            <pc:sldMk cId="3152941600" sldId="261"/>
            <ac:spMk id="37" creationId="{69229A89-2506-483B-9236-68D37C01B7A7}"/>
          </ac:spMkLst>
        </pc:spChg>
        <pc:spChg chg="add del">
          <ac:chgData name="Abeer Ishal" userId="f411cc15-62d4-4411-a4a7-ab9af6ecc237" providerId="ADAL" clId="{E8F147E4-1811-4CCD-9B8C-A4E2AAF9C5CD}" dt="2023-03-10T14:51:30.733" v="656" actId="26606"/>
          <ac:spMkLst>
            <pc:docMk/>
            <pc:sldMk cId="3152941600" sldId="261"/>
            <ac:spMk id="39" creationId="{BF6F8AE2-ADE1-4F2F-B0C5-43BA8AE69EC1}"/>
          </ac:spMkLst>
        </pc:spChg>
        <pc:spChg chg="add del">
          <ac:chgData name="Abeer Ishal" userId="f411cc15-62d4-4411-a4a7-ab9af6ecc237" providerId="ADAL" clId="{E8F147E4-1811-4CCD-9B8C-A4E2AAF9C5CD}" dt="2023-03-10T14:51:30.733" v="656" actId="26606"/>
          <ac:spMkLst>
            <pc:docMk/>
            <pc:sldMk cId="3152941600" sldId="261"/>
            <ac:spMk id="40" creationId="{DA022123-FBE9-472D-B98E-7D8BB7E642B8}"/>
          </ac:spMkLst>
        </pc:spChg>
        <pc:spChg chg="add del">
          <ac:chgData name="Abeer Ishal" userId="f411cc15-62d4-4411-a4a7-ab9af6ecc237" providerId="ADAL" clId="{E8F147E4-1811-4CCD-9B8C-A4E2AAF9C5CD}" dt="2023-03-10T14:51:30.733" v="656" actId="26606"/>
          <ac:spMkLst>
            <pc:docMk/>
            <pc:sldMk cId="3152941600" sldId="261"/>
            <ac:spMk id="41" creationId="{61DDE2F0-85B1-43D2-AAB7-2599C06CA158}"/>
          </ac:spMkLst>
        </pc:spChg>
        <pc:spChg chg="add del">
          <ac:chgData name="Abeer Ishal" userId="f411cc15-62d4-4411-a4a7-ab9af6ecc237" providerId="ADAL" clId="{E8F147E4-1811-4CCD-9B8C-A4E2AAF9C5CD}" dt="2023-03-10T14:53:43.501" v="660" actId="26606"/>
          <ac:spMkLst>
            <pc:docMk/>
            <pc:sldMk cId="3152941600" sldId="261"/>
            <ac:spMk id="43" creationId="{BF6F8AE2-ADE1-4F2F-B0C5-43BA8AE69EC1}"/>
          </ac:spMkLst>
        </pc:spChg>
        <pc:spChg chg="add del">
          <ac:chgData name="Abeer Ishal" userId="f411cc15-62d4-4411-a4a7-ab9af6ecc237" providerId="ADAL" clId="{E8F147E4-1811-4CCD-9B8C-A4E2AAF9C5CD}" dt="2023-03-10T14:53:43.501" v="660" actId="26606"/>
          <ac:spMkLst>
            <pc:docMk/>
            <pc:sldMk cId="3152941600" sldId="261"/>
            <ac:spMk id="44" creationId="{1E37EDE4-F547-4885-8B81-82188146C45C}"/>
          </ac:spMkLst>
        </pc:spChg>
        <pc:spChg chg="add del">
          <ac:chgData name="Abeer Ishal" userId="f411cc15-62d4-4411-a4a7-ab9af6ecc237" providerId="ADAL" clId="{E8F147E4-1811-4CCD-9B8C-A4E2AAF9C5CD}" dt="2023-03-10T14:54:32.784" v="665" actId="26606"/>
          <ac:spMkLst>
            <pc:docMk/>
            <pc:sldMk cId="3152941600" sldId="261"/>
            <ac:spMk id="49" creationId="{BF6F8AE2-ADE1-4F2F-B0C5-43BA8AE69EC1}"/>
          </ac:spMkLst>
        </pc:spChg>
        <pc:spChg chg="add del">
          <ac:chgData name="Abeer Ishal" userId="f411cc15-62d4-4411-a4a7-ab9af6ecc237" providerId="ADAL" clId="{E8F147E4-1811-4CCD-9B8C-A4E2AAF9C5CD}" dt="2023-03-10T14:54:32.784" v="665" actId="26606"/>
          <ac:spMkLst>
            <pc:docMk/>
            <pc:sldMk cId="3152941600" sldId="261"/>
            <ac:spMk id="51" creationId="{DA022123-FBE9-472D-B98E-7D8BB7E642B8}"/>
          </ac:spMkLst>
        </pc:spChg>
        <pc:spChg chg="add del">
          <ac:chgData name="Abeer Ishal" userId="f411cc15-62d4-4411-a4a7-ab9af6ecc237" providerId="ADAL" clId="{E8F147E4-1811-4CCD-9B8C-A4E2AAF9C5CD}" dt="2023-03-10T14:54:32.784" v="665" actId="26606"/>
          <ac:spMkLst>
            <pc:docMk/>
            <pc:sldMk cId="3152941600" sldId="261"/>
            <ac:spMk id="53" creationId="{61DDE2F0-85B1-43D2-AAB7-2599C06CA158}"/>
          </ac:spMkLst>
        </pc:spChg>
        <pc:spChg chg="add del">
          <ac:chgData name="Abeer Ishal" userId="f411cc15-62d4-4411-a4a7-ab9af6ecc237" providerId="ADAL" clId="{E8F147E4-1811-4CCD-9B8C-A4E2AAF9C5CD}" dt="2023-03-10T14:54:32.754" v="664" actId="26606"/>
          <ac:spMkLst>
            <pc:docMk/>
            <pc:sldMk cId="3152941600" sldId="261"/>
            <ac:spMk id="58" creationId="{BF6F8AE2-ADE1-4F2F-B0C5-43BA8AE69EC1}"/>
          </ac:spMkLst>
        </pc:spChg>
        <pc:spChg chg="add del">
          <ac:chgData name="Abeer Ishal" userId="f411cc15-62d4-4411-a4a7-ab9af6ecc237" providerId="ADAL" clId="{E8F147E4-1811-4CCD-9B8C-A4E2AAF9C5CD}" dt="2023-03-10T14:54:32.754" v="664" actId="26606"/>
          <ac:spMkLst>
            <pc:docMk/>
            <pc:sldMk cId="3152941600" sldId="261"/>
            <ac:spMk id="60" creationId="{645D8AAA-8B30-4DA3-A631-05C6DD3BCE63}"/>
          </ac:spMkLst>
        </pc:spChg>
        <pc:spChg chg="add">
          <ac:chgData name="Abeer Ishal" userId="f411cc15-62d4-4411-a4a7-ab9af6ecc237" providerId="ADAL" clId="{E8F147E4-1811-4CCD-9B8C-A4E2AAF9C5CD}" dt="2023-03-10T14:54:32.784" v="665" actId="26606"/>
          <ac:spMkLst>
            <pc:docMk/>
            <pc:sldMk cId="3152941600" sldId="261"/>
            <ac:spMk id="62" creationId="{BF6F8AE2-ADE1-4F2F-B0C5-43BA8AE69EC1}"/>
          </ac:spMkLst>
        </pc:spChg>
        <pc:spChg chg="add">
          <ac:chgData name="Abeer Ishal" userId="f411cc15-62d4-4411-a4a7-ab9af6ecc237" providerId="ADAL" clId="{E8F147E4-1811-4CCD-9B8C-A4E2AAF9C5CD}" dt="2023-03-10T14:54:32.784" v="665" actId="26606"/>
          <ac:spMkLst>
            <pc:docMk/>
            <pc:sldMk cId="3152941600" sldId="261"/>
            <ac:spMk id="63" creationId="{1E37EDE4-F547-4885-8B81-82188146C45C}"/>
          </ac:spMkLst>
        </pc:spChg>
        <pc:graphicFrameChg chg="add del mod">
          <ac:chgData name="Abeer Ishal" userId="f411cc15-62d4-4411-a4a7-ab9af6ecc237" providerId="ADAL" clId="{E8F147E4-1811-4CCD-9B8C-A4E2AAF9C5CD}" dt="2023-03-10T14:23:16.822" v="631" actId="478"/>
          <ac:graphicFrameMkLst>
            <pc:docMk/>
            <pc:sldMk cId="3152941600" sldId="261"/>
            <ac:graphicFrameMk id="2" creationId="{174A17B9-AF94-5ACC-56F6-A8BC47AD901F}"/>
          </ac:graphicFrameMkLst>
        </pc:graphicFrameChg>
        <pc:graphicFrameChg chg="add del mod">
          <ac:chgData name="Abeer Ishal" userId="f411cc15-62d4-4411-a4a7-ab9af6ecc237" providerId="ADAL" clId="{E8F147E4-1811-4CCD-9B8C-A4E2AAF9C5CD}" dt="2023-03-10T14:37:44.773" v="634" actId="478"/>
          <ac:graphicFrameMkLst>
            <pc:docMk/>
            <pc:sldMk cId="3152941600" sldId="261"/>
            <ac:graphicFrameMk id="3" creationId="{1D5BCC8A-209C-F508-B33E-749948BCF81A}"/>
          </ac:graphicFrameMkLst>
        </pc:graphicFrameChg>
        <pc:picChg chg="add mod">
          <ac:chgData name="Abeer Ishal" userId="f411cc15-62d4-4411-a4a7-ab9af6ecc237" providerId="ADAL" clId="{E8F147E4-1811-4CCD-9B8C-A4E2AAF9C5CD}" dt="2023-03-10T15:23:46.329" v="907" actId="14861"/>
          <ac:picMkLst>
            <pc:docMk/>
            <pc:sldMk cId="3152941600" sldId="261"/>
            <ac:picMk id="7" creationId="{9A519103-C249-D8A2-B454-D94F74E044FF}"/>
          </ac:picMkLst>
        </pc:picChg>
      </pc:sldChg>
      <pc:sldChg chg="addSp modSp new mod setBg">
        <pc:chgData name="Abeer Ishal" userId="f411cc15-62d4-4411-a4a7-ab9af6ecc237" providerId="ADAL" clId="{E8F147E4-1811-4CCD-9B8C-A4E2AAF9C5CD}" dt="2023-03-10T14:56:16.583" v="683" actId="26606"/>
        <pc:sldMkLst>
          <pc:docMk/>
          <pc:sldMk cId="3857758009" sldId="262"/>
        </pc:sldMkLst>
        <pc:spChg chg="add mod">
          <ac:chgData name="Abeer Ishal" userId="f411cc15-62d4-4411-a4a7-ab9af6ecc237" providerId="ADAL" clId="{E8F147E4-1811-4CCD-9B8C-A4E2AAF9C5CD}" dt="2023-03-10T14:56:16.583" v="683" actId="26606"/>
          <ac:spMkLst>
            <pc:docMk/>
            <pc:sldMk cId="3857758009" sldId="262"/>
            <ac:spMk id="2" creationId="{5B451CC6-3E19-EBCA-A37C-648AEC3AC8EE}"/>
          </ac:spMkLst>
        </pc:spChg>
        <pc:spChg chg="add">
          <ac:chgData name="Abeer Ishal" userId="f411cc15-62d4-4411-a4a7-ab9af6ecc237" providerId="ADAL" clId="{E8F147E4-1811-4CCD-9B8C-A4E2AAF9C5CD}" dt="2023-03-10T14:56:16.583" v="683" actId="26606"/>
          <ac:spMkLst>
            <pc:docMk/>
            <pc:sldMk cId="3857758009" sldId="262"/>
            <ac:spMk id="8" creationId="{96A35EAA-ED80-4FF1-942C-82B1D483AF60}"/>
          </ac:spMkLst>
        </pc:spChg>
        <pc:spChg chg="add">
          <ac:chgData name="Abeer Ishal" userId="f411cc15-62d4-4411-a4a7-ab9af6ecc237" providerId="ADAL" clId="{E8F147E4-1811-4CCD-9B8C-A4E2AAF9C5CD}" dt="2023-03-10T14:56:16.583" v="683" actId="26606"/>
          <ac:spMkLst>
            <pc:docMk/>
            <pc:sldMk cId="3857758009" sldId="262"/>
            <ac:spMk id="10" creationId="{D415F49B-3CBC-46CF-AFB5-988852D0479E}"/>
          </ac:spMkLst>
        </pc:spChg>
        <pc:spChg chg="add">
          <ac:chgData name="Abeer Ishal" userId="f411cc15-62d4-4411-a4a7-ab9af6ecc237" providerId="ADAL" clId="{E8F147E4-1811-4CCD-9B8C-A4E2AAF9C5CD}" dt="2023-03-10T14:56:16.583" v="683" actId="26606"/>
          <ac:spMkLst>
            <pc:docMk/>
            <pc:sldMk cId="3857758009" sldId="262"/>
            <ac:spMk id="12" creationId="{83AF9C6E-31D5-480C-AE10-9BA3E4ED1A5B}"/>
          </ac:spMkLst>
        </pc:spChg>
        <pc:spChg chg="add">
          <ac:chgData name="Abeer Ishal" userId="f411cc15-62d4-4411-a4a7-ab9af6ecc237" providerId="ADAL" clId="{E8F147E4-1811-4CCD-9B8C-A4E2AAF9C5CD}" dt="2023-03-10T14:56:16.583" v="683" actId="26606"/>
          <ac:spMkLst>
            <pc:docMk/>
            <pc:sldMk cId="3857758009" sldId="262"/>
            <ac:spMk id="14" creationId="{B155D881-5851-4819-8BA3-E10CC37A9615}"/>
          </ac:spMkLst>
        </pc:spChg>
        <pc:spChg chg="add">
          <ac:chgData name="Abeer Ishal" userId="f411cc15-62d4-4411-a4a7-ab9af6ecc237" providerId="ADAL" clId="{E8F147E4-1811-4CCD-9B8C-A4E2AAF9C5CD}" dt="2023-03-10T14:56:16.583" v="683" actId="26606"/>
          <ac:spMkLst>
            <pc:docMk/>
            <pc:sldMk cId="3857758009" sldId="262"/>
            <ac:spMk id="16" creationId="{4F63EBA1-848C-4958-811B-0BEF4A0DFC54}"/>
          </ac:spMkLst>
        </pc:spChg>
        <pc:picChg chg="add">
          <ac:chgData name="Abeer Ishal" userId="f411cc15-62d4-4411-a4a7-ab9af6ecc237" providerId="ADAL" clId="{E8F147E4-1811-4CCD-9B8C-A4E2AAF9C5CD}" dt="2023-03-10T14:56:16.583" v="683" actId="26606"/>
          <ac:picMkLst>
            <pc:docMk/>
            <pc:sldMk cId="3857758009" sldId="262"/>
            <ac:picMk id="4" creationId="{D4C63618-FD0A-D4C0-1878-816D72544677}"/>
          </ac:picMkLst>
        </pc:picChg>
      </pc:sldChg>
      <pc:sldChg chg="addSp modSp new mod">
        <pc:chgData name="Abeer Ishal" userId="f411cc15-62d4-4411-a4a7-ab9af6ecc237" providerId="ADAL" clId="{E8F147E4-1811-4CCD-9B8C-A4E2AAF9C5CD}" dt="2023-03-10T14:57:46.902" v="720" actId="20577"/>
        <pc:sldMkLst>
          <pc:docMk/>
          <pc:sldMk cId="2348855897" sldId="263"/>
        </pc:sldMkLst>
        <pc:spChg chg="add mod">
          <ac:chgData name="Abeer Ishal" userId="f411cc15-62d4-4411-a4a7-ab9af6ecc237" providerId="ADAL" clId="{E8F147E4-1811-4CCD-9B8C-A4E2AAF9C5CD}" dt="2023-03-10T14:57:46.902" v="720" actId="20577"/>
          <ac:spMkLst>
            <pc:docMk/>
            <pc:sldMk cId="2348855897" sldId="263"/>
            <ac:spMk id="2" creationId="{978C7849-E312-A7BD-20B8-B6D0C4A998C9}"/>
          </ac:spMkLst>
        </pc:spChg>
      </pc:sldChg>
      <pc:sldChg chg="addSp delSp modSp new del mod setBg">
        <pc:chgData name="Abeer Ishal" userId="f411cc15-62d4-4411-a4a7-ab9af6ecc237" providerId="ADAL" clId="{E8F147E4-1811-4CCD-9B8C-A4E2AAF9C5CD}" dt="2023-03-10T15:23:37.402" v="904" actId="680"/>
        <pc:sldMkLst>
          <pc:docMk/>
          <pc:sldMk cId="2517677420" sldId="264"/>
        </pc:sldMkLst>
        <pc:spChg chg="add del">
          <ac:chgData name="Abeer Ishal" userId="f411cc15-62d4-4411-a4a7-ab9af6ecc237" providerId="ADAL" clId="{E8F147E4-1811-4CCD-9B8C-A4E2AAF9C5CD}" dt="2023-03-10T15:22:23.764" v="897" actId="26606"/>
          <ac:spMkLst>
            <pc:docMk/>
            <pc:sldMk cId="2517677420" sldId="264"/>
            <ac:spMk id="8" creationId="{D9F6AA32-13C2-415E-B4CB-5A6D2336AC4C}"/>
          </ac:spMkLst>
        </pc:spChg>
        <pc:spChg chg="add del">
          <ac:chgData name="Abeer Ishal" userId="f411cc15-62d4-4411-a4a7-ab9af6ecc237" providerId="ADAL" clId="{E8F147E4-1811-4CCD-9B8C-A4E2AAF9C5CD}" dt="2023-03-10T15:22:31.084" v="899" actId="26606"/>
          <ac:spMkLst>
            <pc:docMk/>
            <pc:sldMk cId="2517677420" sldId="264"/>
            <ac:spMk id="10" creationId="{1E37EDE4-F547-4885-8B81-82188146C45C}"/>
          </ac:spMkLst>
        </pc:spChg>
        <pc:spChg chg="add del">
          <ac:chgData name="Abeer Ishal" userId="f411cc15-62d4-4411-a4a7-ab9af6ecc237" providerId="ADAL" clId="{E8F147E4-1811-4CCD-9B8C-A4E2AAF9C5CD}" dt="2023-03-10T15:22:31.084" v="899" actId="26606"/>
          <ac:spMkLst>
            <pc:docMk/>
            <pc:sldMk cId="2517677420" sldId="264"/>
            <ac:spMk id="11" creationId="{BF6F8AE2-ADE1-4F2F-B0C5-43BA8AE69EC1}"/>
          </ac:spMkLst>
        </pc:spChg>
        <pc:spChg chg="add del">
          <ac:chgData name="Abeer Ishal" userId="f411cc15-62d4-4411-a4a7-ab9af6ecc237" providerId="ADAL" clId="{E8F147E4-1811-4CCD-9B8C-A4E2AAF9C5CD}" dt="2023-03-10T15:23:30.702" v="901" actId="26606"/>
          <ac:spMkLst>
            <pc:docMk/>
            <pc:sldMk cId="2517677420" sldId="264"/>
            <ac:spMk id="13" creationId="{D9F6AA32-13C2-415E-B4CB-5A6D2336AC4C}"/>
          </ac:spMkLst>
        </pc:spChg>
        <pc:picChg chg="add del mod">
          <ac:chgData name="Abeer Ishal" userId="f411cc15-62d4-4411-a4a7-ab9af6ecc237" providerId="ADAL" clId="{E8F147E4-1811-4CCD-9B8C-A4E2AAF9C5CD}" dt="2023-03-10T15:23:33.260" v="903"/>
          <ac:picMkLst>
            <pc:docMk/>
            <pc:sldMk cId="2517677420" sldId="264"/>
            <ac:picMk id="3" creationId="{C50DE020-B718-9EA2-A93E-8E93F4D8E7E9}"/>
          </ac:picMkLst>
        </pc:picChg>
      </pc:sldChg>
      <pc:sldChg chg="addSp delSp modSp new mod ord setBg">
        <pc:chgData name="Abeer Ishal" userId="f411cc15-62d4-4411-a4a7-ab9af6ecc237" providerId="ADAL" clId="{E8F147E4-1811-4CCD-9B8C-A4E2AAF9C5CD}" dt="2023-03-10T15:32:35.621" v="937" actId="14100"/>
        <pc:sldMkLst>
          <pc:docMk/>
          <pc:sldMk cId="3691809018" sldId="264"/>
        </pc:sldMkLst>
        <pc:spChg chg="del">
          <ac:chgData name="Abeer Ishal" userId="f411cc15-62d4-4411-a4a7-ab9af6ecc237" providerId="ADAL" clId="{E8F147E4-1811-4CCD-9B8C-A4E2AAF9C5CD}" dt="2023-03-10T15:24:40.029" v="913" actId="26606"/>
          <ac:spMkLst>
            <pc:docMk/>
            <pc:sldMk cId="3691809018" sldId="264"/>
            <ac:spMk id="2" creationId="{99D31BA3-74E0-028E-2EB1-E38A729BE726}"/>
          </ac:spMkLst>
        </pc:spChg>
        <pc:spChg chg="del">
          <ac:chgData name="Abeer Ishal" userId="f411cc15-62d4-4411-a4a7-ab9af6ecc237" providerId="ADAL" clId="{E8F147E4-1811-4CCD-9B8C-A4E2AAF9C5CD}" dt="2023-03-10T15:24:33.243" v="910"/>
          <ac:spMkLst>
            <pc:docMk/>
            <pc:sldMk cId="3691809018" sldId="264"/>
            <ac:spMk id="3" creationId="{800FBCB7-22CF-15B3-A17B-049E9AB36B9F}"/>
          </ac:spMkLst>
        </pc:spChg>
        <pc:spChg chg="add del">
          <ac:chgData name="Abeer Ishal" userId="f411cc15-62d4-4411-a4a7-ab9af6ecc237" providerId="ADAL" clId="{E8F147E4-1811-4CCD-9B8C-A4E2AAF9C5CD}" dt="2023-03-10T15:26:08.578" v="927" actId="26606"/>
          <ac:spMkLst>
            <pc:docMk/>
            <pc:sldMk cId="3691809018" sldId="264"/>
            <ac:spMk id="10" creationId="{D9F6AA32-13C2-415E-B4CB-5A6D2336AC4C}"/>
          </ac:spMkLst>
        </pc:spChg>
        <pc:spChg chg="add">
          <ac:chgData name="Abeer Ishal" userId="f411cc15-62d4-4411-a4a7-ab9af6ecc237" providerId="ADAL" clId="{E8F147E4-1811-4CCD-9B8C-A4E2AAF9C5CD}" dt="2023-03-10T15:26:08.578" v="927" actId="26606"/>
          <ac:spMkLst>
            <pc:docMk/>
            <pc:sldMk cId="3691809018" sldId="264"/>
            <ac:spMk id="15" creationId="{BF6F8AE2-ADE1-4F2F-B0C5-43BA8AE69EC1}"/>
          </ac:spMkLst>
        </pc:spChg>
        <pc:spChg chg="add">
          <ac:chgData name="Abeer Ishal" userId="f411cc15-62d4-4411-a4a7-ab9af6ecc237" providerId="ADAL" clId="{E8F147E4-1811-4CCD-9B8C-A4E2AAF9C5CD}" dt="2023-03-10T15:26:08.578" v="927" actId="26606"/>
          <ac:spMkLst>
            <pc:docMk/>
            <pc:sldMk cId="3691809018" sldId="264"/>
            <ac:spMk id="17" creationId="{1E37EDE4-F547-4885-8B81-82188146C45C}"/>
          </ac:spMkLst>
        </pc:spChg>
        <pc:picChg chg="add mod">
          <ac:chgData name="Abeer Ishal" userId="f411cc15-62d4-4411-a4a7-ab9af6ecc237" providerId="ADAL" clId="{E8F147E4-1811-4CCD-9B8C-A4E2AAF9C5CD}" dt="2023-03-10T15:32:35.621" v="937" actId="14100"/>
          <ac:picMkLst>
            <pc:docMk/>
            <pc:sldMk cId="3691809018" sldId="264"/>
            <ac:picMk id="5" creationId="{87A44224-363B-D70E-0235-13553459A4E8}"/>
          </ac:picMkLst>
        </pc:picChg>
      </pc:sldChg>
      <pc:sldChg chg="addSp delSp modSp new mod setBg">
        <pc:chgData name="Abeer Ishal" userId="f411cc15-62d4-4411-a4a7-ab9af6ecc237" providerId="ADAL" clId="{E8F147E4-1811-4CCD-9B8C-A4E2AAF9C5CD}" dt="2023-03-12T13:57:54.797" v="1180" actId="255"/>
        <pc:sldMkLst>
          <pc:docMk/>
          <pc:sldMk cId="2847053671" sldId="265"/>
        </pc:sldMkLst>
        <pc:spChg chg="mod ord">
          <ac:chgData name="Abeer Ishal" userId="f411cc15-62d4-4411-a4a7-ab9af6ecc237" providerId="ADAL" clId="{E8F147E4-1811-4CCD-9B8C-A4E2AAF9C5CD}" dt="2023-03-12T13:53:15.642" v="1144" actId="255"/>
          <ac:spMkLst>
            <pc:docMk/>
            <pc:sldMk cId="2847053671" sldId="265"/>
            <ac:spMk id="2" creationId="{8F530DA9-7EDF-023D-8AA4-406F18B2C6AA}"/>
          </ac:spMkLst>
        </pc:spChg>
        <pc:spChg chg="del">
          <ac:chgData name="Abeer Ishal" userId="f411cc15-62d4-4411-a4a7-ab9af6ecc237" providerId="ADAL" clId="{E8F147E4-1811-4CCD-9B8C-A4E2AAF9C5CD}" dt="2023-03-10T17:04:10.799" v="1010" actId="478"/>
          <ac:spMkLst>
            <pc:docMk/>
            <pc:sldMk cId="2847053671" sldId="265"/>
            <ac:spMk id="3" creationId="{E885F0CC-0C08-65C1-C406-5CD7B5B78288}"/>
          </ac:spMkLst>
        </pc:spChg>
        <pc:spChg chg="add del mod">
          <ac:chgData name="Abeer Ishal" userId="f411cc15-62d4-4411-a4a7-ab9af6ecc237" providerId="ADAL" clId="{E8F147E4-1811-4CCD-9B8C-A4E2AAF9C5CD}" dt="2023-03-12T13:47:17.519" v="1091" actId="478"/>
          <ac:spMkLst>
            <pc:docMk/>
            <pc:sldMk cId="2847053671" sldId="265"/>
            <ac:spMk id="9" creationId="{A79BBC9B-BF2D-09E5-CBDF-5183AA596350}"/>
          </ac:spMkLst>
        </pc:spChg>
        <pc:spChg chg="add del">
          <ac:chgData name="Abeer Ishal" userId="f411cc15-62d4-4411-a4a7-ab9af6ecc237" providerId="ADAL" clId="{E8F147E4-1811-4CCD-9B8C-A4E2AAF9C5CD}" dt="2023-03-10T17:10:28.213" v="1029" actId="26606"/>
          <ac:spMkLst>
            <pc:docMk/>
            <pc:sldMk cId="2847053671" sldId="265"/>
            <ac:spMk id="10" creationId="{96A35EAA-ED80-4FF1-942C-82B1D483AF60}"/>
          </ac:spMkLst>
        </pc:spChg>
        <pc:spChg chg="add del mod">
          <ac:chgData name="Abeer Ishal" userId="f411cc15-62d4-4411-a4a7-ab9af6ecc237" providerId="ADAL" clId="{E8F147E4-1811-4CCD-9B8C-A4E2AAF9C5CD}" dt="2023-03-12T13:48:12.093" v="1098" actId="478"/>
          <ac:spMkLst>
            <pc:docMk/>
            <pc:sldMk cId="2847053671" sldId="265"/>
            <ac:spMk id="11" creationId="{D47C2A36-D00B-BA27-AF53-15D1388E7FDC}"/>
          </ac:spMkLst>
        </pc:spChg>
        <pc:spChg chg="add del">
          <ac:chgData name="Abeer Ishal" userId="f411cc15-62d4-4411-a4a7-ab9af6ecc237" providerId="ADAL" clId="{E8F147E4-1811-4CCD-9B8C-A4E2AAF9C5CD}" dt="2023-03-10T17:10:28.213" v="1029" actId="26606"/>
          <ac:spMkLst>
            <pc:docMk/>
            <pc:sldMk cId="2847053671" sldId="265"/>
            <ac:spMk id="12" creationId="{D415F49B-3CBC-46CF-AFB5-988852D0479E}"/>
          </ac:spMkLst>
        </pc:spChg>
        <pc:spChg chg="add mod">
          <ac:chgData name="Abeer Ishal" userId="f411cc15-62d4-4411-a4a7-ab9af6ecc237" providerId="ADAL" clId="{E8F147E4-1811-4CCD-9B8C-A4E2AAF9C5CD}" dt="2023-03-12T13:57:54.797" v="1180" actId="255"/>
          <ac:spMkLst>
            <pc:docMk/>
            <pc:sldMk cId="2847053671" sldId="265"/>
            <ac:spMk id="13" creationId="{AE1C8213-9641-D86F-19BF-E603A1D6FE33}"/>
          </ac:spMkLst>
        </pc:spChg>
        <pc:spChg chg="add del">
          <ac:chgData name="Abeer Ishal" userId="f411cc15-62d4-4411-a4a7-ab9af6ecc237" providerId="ADAL" clId="{E8F147E4-1811-4CCD-9B8C-A4E2AAF9C5CD}" dt="2023-03-10T17:10:28.213" v="1029" actId="26606"/>
          <ac:spMkLst>
            <pc:docMk/>
            <pc:sldMk cId="2847053671" sldId="265"/>
            <ac:spMk id="14" creationId="{D0940C6F-9A54-410C-9BCD-203E8D97FBAB}"/>
          </ac:spMkLst>
        </pc:spChg>
        <pc:spChg chg="add del">
          <ac:chgData name="Abeer Ishal" userId="f411cc15-62d4-4411-a4a7-ab9af6ecc237" providerId="ADAL" clId="{E8F147E4-1811-4CCD-9B8C-A4E2AAF9C5CD}" dt="2023-03-10T17:10:28.213" v="1029" actId="26606"/>
          <ac:spMkLst>
            <pc:docMk/>
            <pc:sldMk cId="2847053671" sldId="265"/>
            <ac:spMk id="16" creationId="{D98B472A-D6EF-4DBE-8152-4B2AA75D8A27}"/>
          </ac:spMkLst>
        </pc:spChg>
        <pc:spChg chg="add del">
          <ac:chgData name="Abeer Ishal" userId="f411cc15-62d4-4411-a4a7-ab9af6ecc237" providerId="ADAL" clId="{E8F147E4-1811-4CCD-9B8C-A4E2AAF9C5CD}" dt="2023-03-10T17:10:28.213" v="1029" actId="26606"/>
          <ac:spMkLst>
            <pc:docMk/>
            <pc:sldMk cId="2847053671" sldId="265"/>
            <ac:spMk id="18" creationId="{FB69A980-D397-4383-991D-6DC2FB1C3CC6}"/>
          </ac:spMkLst>
        </pc:spChg>
        <pc:spChg chg="add del">
          <ac:chgData name="Abeer Ishal" userId="f411cc15-62d4-4411-a4a7-ab9af6ecc237" providerId="ADAL" clId="{E8F147E4-1811-4CCD-9B8C-A4E2AAF9C5CD}" dt="2023-03-10T17:10:28.213" v="1029" actId="26606"/>
          <ac:spMkLst>
            <pc:docMk/>
            <pc:sldMk cId="2847053671" sldId="265"/>
            <ac:spMk id="20" creationId="{9752318E-D247-4ED8-8B91-ED4663F2359D}"/>
          </ac:spMkLst>
        </pc:spChg>
        <pc:spChg chg="add del">
          <ac:chgData name="Abeer Ishal" userId="f411cc15-62d4-4411-a4a7-ab9af6ecc237" providerId="ADAL" clId="{E8F147E4-1811-4CCD-9B8C-A4E2AAF9C5CD}" dt="2023-03-10T17:10:28.180" v="1028" actId="26606"/>
          <ac:spMkLst>
            <pc:docMk/>
            <pc:sldMk cId="2847053671" sldId="265"/>
            <ac:spMk id="25" creationId="{96A35EAA-ED80-4FF1-942C-82B1D483AF60}"/>
          </ac:spMkLst>
        </pc:spChg>
        <pc:spChg chg="add del">
          <ac:chgData name="Abeer Ishal" userId="f411cc15-62d4-4411-a4a7-ab9af6ecc237" providerId="ADAL" clId="{E8F147E4-1811-4CCD-9B8C-A4E2AAF9C5CD}" dt="2023-03-10T17:10:28.180" v="1028" actId="26606"/>
          <ac:spMkLst>
            <pc:docMk/>
            <pc:sldMk cId="2847053671" sldId="265"/>
            <ac:spMk id="27" creationId="{D415F49B-3CBC-46CF-AFB5-988852D0479E}"/>
          </ac:spMkLst>
        </pc:spChg>
        <pc:spChg chg="add del">
          <ac:chgData name="Abeer Ishal" userId="f411cc15-62d4-4411-a4a7-ab9af6ecc237" providerId="ADAL" clId="{E8F147E4-1811-4CCD-9B8C-A4E2AAF9C5CD}" dt="2023-03-10T17:10:28.180" v="1028" actId="26606"/>
          <ac:spMkLst>
            <pc:docMk/>
            <pc:sldMk cId="2847053671" sldId="265"/>
            <ac:spMk id="29" creationId="{94EEFA85-195E-4CA2-A3A0-D52F4225221C}"/>
          </ac:spMkLst>
        </pc:spChg>
        <pc:spChg chg="add del">
          <ac:chgData name="Abeer Ishal" userId="f411cc15-62d4-4411-a4a7-ab9af6ecc237" providerId="ADAL" clId="{E8F147E4-1811-4CCD-9B8C-A4E2AAF9C5CD}" dt="2023-03-10T17:10:28.180" v="1028" actId="26606"/>
          <ac:spMkLst>
            <pc:docMk/>
            <pc:sldMk cId="2847053671" sldId="265"/>
            <ac:spMk id="31" creationId="{8188A649-920E-42BF-99F6-BB3C05FF9780}"/>
          </ac:spMkLst>
        </pc:spChg>
        <pc:spChg chg="add del">
          <ac:chgData name="Abeer Ishal" userId="f411cc15-62d4-4411-a4a7-ab9af6ecc237" providerId="ADAL" clId="{E8F147E4-1811-4CCD-9B8C-A4E2AAF9C5CD}" dt="2023-03-10T17:10:28.180" v="1028" actId="26606"/>
          <ac:spMkLst>
            <pc:docMk/>
            <pc:sldMk cId="2847053671" sldId="265"/>
            <ac:spMk id="33" creationId="{80927061-3E14-4F98-BD4C-6C3BEB11E3EE}"/>
          </ac:spMkLst>
        </pc:spChg>
        <pc:spChg chg="add del">
          <ac:chgData name="Abeer Ishal" userId="f411cc15-62d4-4411-a4a7-ab9af6ecc237" providerId="ADAL" clId="{E8F147E4-1811-4CCD-9B8C-A4E2AAF9C5CD}" dt="2023-03-10T17:10:28.180" v="1028" actId="26606"/>
          <ac:spMkLst>
            <pc:docMk/>
            <pc:sldMk cId="2847053671" sldId="265"/>
            <ac:spMk id="35" creationId="{CBA0AE79-04A2-4A90-AA76-8E07671AECB3}"/>
          </ac:spMkLst>
        </pc:spChg>
        <pc:spChg chg="add">
          <ac:chgData name="Abeer Ishal" userId="f411cc15-62d4-4411-a4a7-ab9af6ecc237" providerId="ADAL" clId="{E8F147E4-1811-4CCD-9B8C-A4E2AAF9C5CD}" dt="2023-03-10T17:10:28.213" v="1029" actId="26606"/>
          <ac:spMkLst>
            <pc:docMk/>
            <pc:sldMk cId="2847053671" sldId="265"/>
            <ac:spMk id="37" creationId="{4BCDF6AF-237D-449E-8E15-A10B6815CBD2}"/>
          </ac:spMkLst>
        </pc:spChg>
        <pc:spChg chg="add">
          <ac:chgData name="Abeer Ishal" userId="f411cc15-62d4-4411-a4a7-ab9af6ecc237" providerId="ADAL" clId="{E8F147E4-1811-4CCD-9B8C-A4E2AAF9C5CD}" dt="2023-03-10T17:10:28.213" v="1029" actId="26606"/>
          <ac:spMkLst>
            <pc:docMk/>
            <pc:sldMk cId="2847053671" sldId="265"/>
            <ac:spMk id="38" creationId="{96A35EAA-ED80-4FF1-942C-82B1D483AF60}"/>
          </ac:spMkLst>
        </pc:spChg>
        <pc:spChg chg="add">
          <ac:chgData name="Abeer Ishal" userId="f411cc15-62d4-4411-a4a7-ab9af6ecc237" providerId="ADAL" clId="{E8F147E4-1811-4CCD-9B8C-A4E2AAF9C5CD}" dt="2023-03-10T17:10:28.213" v="1029" actId="26606"/>
          <ac:spMkLst>
            <pc:docMk/>
            <pc:sldMk cId="2847053671" sldId="265"/>
            <ac:spMk id="39" creationId="{9E325C87-B6E1-4572-AE41-9E9294456445}"/>
          </ac:spMkLst>
        </pc:spChg>
        <pc:spChg chg="add">
          <ac:chgData name="Abeer Ishal" userId="f411cc15-62d4-4411-a4a7-ab9af6ecc237" providerId="ADAL" clId="{E8F147E4-1811-4CCD-9B8C-A4E2AAF9C5CD}" dt="2023-03-10T17:10:28.213" v="1029" actId="26606"/>
          <ac:spMkLst>
            <pc:docMk/>
            <pc:sldMk cId="2847053671" sldId="265"/>
            <ac:spMk id="40" creationId="{D415F49B-3CBC-46CF-AFB5-988852D0479E}"/>
          </ac:spMkLst>
        </pc:spChg>
        <pc:spChg chg="add">
          <ac:chgData name="Abeer Ishal" userId="f411cc15-62d4-4411-a4a7-ab9af6ecc237" providerId="ADAL" clId="{E8F147E4-1811-4CCD-9B8C-A4E2AAF9C5CD}" dt="2023-03-10T17:10:28.213" v="1029" actId="26606"/>
          <ac:spMkLst>
            <pc:docMk/>
            <pc:sldMk cId="2847053671" sldId="265"/>
            <ac:spMk id="41" creationId="{266CA71F-8AD7-487D-9434-3A60A7AC769B}"/>
          </ac:spMkLst>
        </pc:spChg>
        <pc:spChg chg="add">
          <ac:chgData name="Abeer Ishal" userId="f411cc15-62d4-4411-a4a7-ab9af6ecc237" providerId="ADAL" clId="{E8F147E4-1811-4CCD-9B8C-A4E2AAF9C5CD}" dt="2023-03-10T17:10:28.213" v="1029" actId="26606"/>
          <ac:spMkLst>
            <pc:docMk/>
            <pc:sldMk cId="2847053671" sldId="265"/>
            <ac:spMk id="42" creationId="{9B9B1E06-C285-49D2-A771-15D3B01805EC}"/>
          </ac:spMkLst>
        </pc:spChg>
        <pc:spChg chg="add">
          <ac:chgData name="Abeer Ishal" userId="f411cc15-62d4-4411-a4a7-ab9af6ecc237" providerId="ADAL" clId="{E8F147E4-1811-4CCD-9B8C-A4E2AAF9C5CD}" dt="2023-03-10T17:10:28.213" v="1029" actId="26606"/>
          <ac:spMkLst>
            <pc:docMk/>
            <pc:sldMk cId="2847053671" sldId="265"/>
            <ac:spMk id="43" creationId="{DE08D492-4C34-47FE-8E31-4A8A7556F5F8}"/>
          </ac:spMkLst>
        </pc:spChg>
        <pc:spChg chg="add">
          <ac:chgData name="Abeer Ishal" userId="f411cc15-62d4-4411-a4a7-ab9af6ecc237" providerId="ADAL" clId="{E8F147E4-1811-4CCD-9B8C-A4E2AAF9C5CD}" dt="2023-03-10T17:10:28.213" v="1029" actId="26606"/>
          <ac:spMkLst>
            <pc:docMk/>
            <pc:sldMk cId="2847053671" sldId="265"/>
            <ac:spMk id="44" creationId="{9951EB28-CE95-4718-9074-7F888DCB3B48}"/>
          </ac:spMkLst>
        </pc:spChg>
        <pc:spChg chg="add">
          <ac:chgData name="Abeer Ishal" userId="f411cc15-62d4-4411-a4a7-ab9af6ecc237" providerId="ADAL" clId="{E8F147E4-1811-4CCD-9B8C-A4E2AAF9C5CD}" dt="2023-03-10T17:10:28.213" v="1029" actId="26606"/>
          <ac:spMkLst>
            <pc:docMk/>
            <pc:sldMk cId="2847053671" sldId="265"/>
            <ac:spMk id="45" creationId="{07515346-0A19-4F5E-9905-B25C5DEF52BC}"/>
          </ac:spMkLst>
        </pc:spChg>
        <pc:picChg chg="add mod">
          <ac:chgData name="Abeer Ishal" userId="f411cc15-62d4-4411-a4a7-ab9af6ecc237" providerId="ADAL" clId="{E8F147E4-1811-4CCD-9B8C-A4E2AAF9C5CD}" dt="2023-03-10T17:10:38.775" v="1032" actId="1076"/>
          <ac:picMkLst>
            <pc:docMk/>
            <pc:sldMk cId="2847053671" sldId="265"/>
            <ac:picMk id="5" creationId="{20CBF2EB-C81C-44F3-CDC5-76D90151C4CD}"/>
          </ac:picMkLst>
        </pc:picChg>
        <pc:picChg chg="add mod">
          <ac:chgData name="Abeer Ishal" userId="f411cc15-62d4-4411-a4a7-ab9af6ecc237" providerId="ADAL" clId="{E8F147E4-1811-4CCD-9B8C-A4E2AAF9C5CD}" dt="2023-03-10T17:10:42.451" v="1033" actId="1076"/>
          <ac:picMkLst>
            <pc:docMk/>
            <pc:sldMk cId="2847053671" sldId="265"/>
            <ac:picMk id="7" creationId="{5323B5E8-5CA4-6055-A7EB-D51494C44FD3}"/>
          </ac:picMkLst>
        </pc:picChg>
      </pc:sldChg>
    </pc:docChg>
  </pc:docChgLst>
  <pc:docChgLst>
    <pc:chgData name="Abeer Ishal (2128229)" userId="f411cc15-62d4-4411-a4a7-ab9af6ecc237" providerId="ADAL" clId="{E8F147E4-1811-4CCD-9B8C-A4E2AAF9C5CD}"/>
    <pc:docChg chg="undo custSel addSld delSld modSld sldOrd">
      <pc:chgData name="Abeer Ishal (2128229)" userId="f411cc15-62d4-4411-a4a7-ab9af6ecc237" providerId="ADAL" clId="{E8F147E4-1811-4CCD-9B8C-A4E2AAF9C5CD}" dt="2023-03-15T17:03:41.634" v="1323" actId="20577"/>
      <pc:docMkLst>
        <pc:docMk/>
      </pc:docMkLst>
      <pc:sldChg chg="addSp delSp modSp mod">
        <pc:chgData name="Abeer Ishal (2128229)" userId="f411cc15-62d4-4411-a4a7-ab9af6ecc237" providerId="ADAL" clId="{E8F147E4-1811-4CCD-9B8C-A4E2AAF9C5CD}" dt="2023-03-14T19:18:37.679" v="293"/>
        <pc:sldMkLst>
          <pc:docMk/>
          <pc:sldMk cId="686645664" sldId="256"/>
        </pc:sldMkLst>
        <pc:spChg chg="mod">
          <ac:chgData name="Abeer Ishal (2128229)" userId="f411cc15-62d4-4411-a4a7-ab9af6ecc237" providerId="ADAL" clId="{E8F147E4-1811-4CCD-9B8C-A4E2AAF9C5CD}" dt="2023-03-14T19:18:36.726" v="291" actId="26606"/>
          <ac:spMkLst>
            <pc:docMk/>
            <pc:sldMk cId="686645664" sldId="256"/>
            <ac:spMk id="2" creationId="{47DEA786-C00D-E58D-B0FD-341B29B0BA8A}"/>
          </ac:spMkLst>
        </pc:spChg>
        <pc:spChg chg="mod">
          <ac:chgData name="Abeer Ishal (2128229)" userId="f411cc15-62d4-4411-a4a7-ab9af6ecc237" providerId="ADAL" clId="{E8F147E4-1811-4CCD-9B8C-A4E2AAF9C5CD}" dt="2023-03-14T19:18:36.726" v="291" actId="26606"/>
          <ac:spMkLst>
            <pc:docMk/>
            <pc:sldMk cId="686645664" sldId="256"/>
            <ac:spMk id="3" creationId="{EC81E6E3-8D85-7903-915A-5356E697AB76}"/>
          </ac:spMkLst>
        </pc:spChg>
        <pc:spChg chg="add del">
          <ac:chgData name="Abeer Ishal (2128229)" userId="f411cc15-62d4-4411-a4a7-ab9af6ecc237" providerId="ADAL" clId="{E8F147E4-1811-4CCD-9B8C-A4E2AAF9C5CD}" dt="2023-03-14T19:18:36.726" v="291" actId="26606"/>
          <ac:spMkLst>
            <pc:docMk/>
            <pc:sldMk cId="686645664" sldId="256"/>
            <ac:spMk id="16" creationId="{63A1188B-F6D0-454F-8265-790DD27A80DC}"/>
          </ac:spMkLst>
        </pc:spChg>
        <pc:spChg chg="add del">
          <ac:chgData name="Abeer Ishal (2128229)" userId="f411cc15-62d4-4411-a4a7-ab9af6ecc237" providerId="ADAL" clId="{E8F147E4-1811-4CCD-9B8C-A4E2AAF9C5CD}" dt="2023-03-14T19:18:36.726" v="291" actId="26606"/>
          <ac:spMkLst>
            <pc:docMk/>
            <pc:sldMk cId="686645664" sldId="256"/>
            <ac:spMk id="17" creationId="{E1508670-65E0-4939-8E5D-98D071CA1A36}"/>
          </ac:spMkLst>
        </pc:spChg>
        <pc:spChg chg="add del">
          <ac:chgData name="Abeer Ishal (2128229)" userId="f411cc15-62d4-4411-a4a7-ab9af6ecc237" providerId="ADAL" clId="{E8F147E4-1811-4CCD-9B8C-A4E2AAF9C5CD}" dt="2023-03-14T19:18:36.726" v="291" actId="26606"/>
          <ac:spMkLst>
            <pc:docMk/>
            <pc:sldMk cId="686645664" sldId="256"/>
            <ac:spMk id="18" creationId="{BA680864-F353-4128-88F8-98E04FD7641B}"/>
          </ac:spMkLst>
        </pc:spChg>
        <pc:spChg chg="add del">
          <ac:chgData name="Abeer Ishal (2128229)" userId="f411cc15-62d4-4411-a4a7-ab9af6ecc237" providerId="ADAL" clId="{E8F147E4-1811-4CCD-9B8C-A4E2AAF9C5CD}" dt="2023-03-14T19:18:36.726" v="291" actId="26606"/>
          <ac:spMkLst>
            <pc:docMk/>
            <pc:sldMk cId="686645664" sldId="256"/>
            <ac:spMk id="23" creationId="{C413E3EA-0697-4735-994B-169F5FA2CFE2}"/>
          </ac:spMkLst>
        </pc:spChg>
        <pc:spChg chg="add del">
          <ac:chgData name="Abeer Ishal (2128229)" userId="f411cc15-62d4-4411-a4a7-ab9af6ecc237" providerId="ADAL" clId="{E8F147E4-1811-4CCD-9B8C-A4E2AAF9C5CD}" dt="2023-03-14T19:18:36.726" v="291" actId="26606"/>
          <ac:spMkLst>
            <pc:docMk/>
            <pc:sldMk cId="686645664" sldId="256"/>
            <ac:spMk id="25" creationId="{28DE0BF7-25C7-4B9E-8892-FFD153E41F57}"/>
          </ac:spMkLst>
        </pc:spChg>
        <pc:spChg chg="add del">
          <ac:chgData name="Abeer Ishal (2128229)" userId="f411cc15-62d4-4411-a4a7-ab9af6ecc237" providerId="ADAL" clId="{E8F147E4-1811-4CCD-9B8C-A4E2AAF9C5CD}" dt="2023-03-14T19:18:36.726" v="291" actId="26606"/>
          <ac:spMkLst>
            <pc:docMk/>
            <pc:sldMk cId="686645664" sldId="256"/>
            <ac:spMk id="27" creationId="{056EE075-3641-41C0-833B-18F3EC0E3ED9}"/>
          </ac:spMkLst>
        </pc:spChg>
        <pc:spChg chg="add del">
          <ac:chgData name="Abeer Ishal (2128229)" userId="f411cc15-62d4-4411-a4a7-ab9af6ecc237" providerId="ADAL" clId="{E8F147E4-1811-4CCD-9B8C-A4E2AAF9C5CD}" dt="2023-03-14T19:18:36.726" v="291" actId="26606"/>
          <ac:spMkLst>
            <pc:docMk/>
            <pc:sldMk cId="686645664" sldId="256"/>
            <ac:spMk id="29" creationId="{37FA30FB-D390-4D34-80E7-DD860FAF7947}"/>
          </ac:spMkLst>
        </pc:spChg>
        <pc:spChg chg="add del">
          <ac:chgData name="Abeer Ishal (2128229)" userId="f411cc15-62d4-4411-a4a7-ab9af6ecc237" providerId="ADAL" clId="{E8F147E4-1811-4CCD-9B8C-A4E2AAF9C5CD}" dt="2023-03-14T19:18:36.726" v="291" actId="26606"/>
          <ac:spMkLst>
            <pc:docMk/>
            <pc:sldMk cId="686645664" sldId="256"/>
            <ac:spMk id="31" creationId="{2E21A41C-EC74-49DE-BEE5-F936A22CF065}"/>
          </ac:spMkLst>
        </pc:spChg>
        <pc:picChg chg="add del mod">
          <ac:chgData name="Abeer Ishal (2128229)" userId="f411cc15-62d4-4411-a4a7-ab9af6ecc237" providerId="ADAL" clId="{E8F147E4-1811-4CCD-9B8C-A4E2AAF9C5CD}" dt="2023-03-14T19:18:36.726" v="291" actId="26606"/>
          <ac:picMkLst>
            <pc:docMk/>
            <pc:sldMk cId="686645664" sldId="256"/>
            <ac:picMk id="5" creationId="{9ED6C3FF-85C9-DAF5-13AE-101D03E1F85C}"/>
          </ac:picMkLst>
        </pc:picChg>
        <pc:picChg chg="add del mod">
          <ac:chgData name="Abeer Ishal (2128229)" userId="f411cc15-62d4-4411-a4a7-ab9af6ecc237" providerId="ADAL" clId="{E8F147E4-1811-4CCD-9B8C-A4E2AAF9C5CD}" dt="2023-03-14T18:30:27.324" v="87"/>
          <ac:picMkLst>
            <pc:docMk/>
            <pc:sldMk cId="686645664" sldId="256"/>
            <ac:picMk id="6" creationId="{7F9221C2-01D2-2142-AFF1-DCDAA7A523C9}"/>
          </ac:picMkLst>
        </pc:picChg>
        <pc:picChg chg="add del mod ord">
          <ac:chgData name="Abeer Ishal (2128229)" userId="f411cc15-62d4-4411-a4a7-ab9af6ecc237" providerId="ADAL" clId="{E8F147E4-1811-4CCD-9B8C-A4E2AAF9C5CD}" dt="2023-03-14T19:18:37.679" v="293"/>
          <ac:picMkLst>
            <pc:docMk/>
            <pc:sldMk cId="686645664" sldId="256"/>
            <ac:picMk id="8" creationId="{A3009672-6BEB-27F0-E4D8-7864D396A5F7}"/>
          </ac:picMkLst>
        </pc:picChg>
      </pc:sldChg>
      <pc:sldChg chg="modSp mod">
        <pc:chgData name="Abeer Ishal (2128229)" userId="f411cc15-62d4-4411-a4a7-ab9af6ecc237" providerId="ADAL" clId="{E8F147E4-1811-4CCD-9B8C-A4E2AAF9C5CD}" dt="2023-03-15T11:46:54.087" v="1005" actId="20577"/>
        <pc:sldMkLst>
          <pc:docMk/>
          <pc:sldMk cId="3452495838" sldId="257"/>
        </pc:sldMkLst>
        <pc:spChg chg="mod">
          <ac:chgData name="Abeer Ishal (2128229)" userId="f411cc15-62d4-4411-a4a7-ab9af6ecc237" providerId="ADAL" clId="{E8F147E4-1811-4CCD-9B8C-A4E2AAF9C5CD}" dt="2023-03-15T10:23:19.234" v="972" actId="20577"/>
          <ac:spMkLst>
            <pc:docMk/>
            <pc:sldMk cId="3452495838" sldId="257"/>
            <ac:spMk id="2" creationId="{DD7CD3D6-3672-C8DD-FF7F-0EA20C0F1126}"/>
          </ac:spMkLst>
        </pc:spChg>
        <pc:spChg chg="mod">
          <ac:chgData name="Abeer Ishal (2128229)" userId="f411cc15-62d4-4411-a4a7-ab9af6ecc237" providerId="ADAL" clId="{E8F147E4-1811-4CCD-9B8C-A4E2AAF9C5CD}" dt="2023-03-15T11:46:54.087" v="1005" actId="20577"/>
          <ac:spMkLst>
            <pc:docMk/>
            <pc:sldMk cId="3452495838" sldId="257"/>
            <ac:spMk id="9" creationId="{27227F26-47C1-5F59-6BC1-7FAFFD17196F}"/>
          </ac:spMkLst>
        </pc:spChg>
      </pc:sldChg>
      <pc:sldChg chg="modSp mod setBg">
        <pc:chgData name="Abeer Ishal (2128229)" userId="f411cc15-62d4-4411-a4a7-ab9af6ecc237" providerId="ADAL" clId="{E8F147E4-1811-4CCD-9B8C-A4E2AAF9C5CD}" dt="2023-03-15T10:11:42.353" v="936"/>
        <pc:sldMkLst>
          <pc:docMk/>
          <pc:sldMk cId="1172525668" sldId="258"/>
        </pc:sldMkLst>
        <pc:spChg chg="mod">
          <ac:chgData name="Abeer Ishal (2128229)" userId="f411cc15-62d4-4411-a4a7-ab9af6ecc237" providerId="ADAL" clId="{E8F147E4-1811-4CCD-9B8C-A4E2AAF9C5CD}" dt="2023-03-15T09:49:44.937" v="842" actId="20577"/>
          <ac:spMkLst>
            <pc:docMk/>
            <pc:sldMk cId="1172525668" sldId="258"/>
            <ac:spMk id="14" creationId="{BC0B25FE-FCA4-CCEE-E5DD-2FE9202AF3ED}"/>
          </ac:spMkLst>
        </pc:spChg>
      </pc:sldChg>
      <pc:sldChg chg="modSp mod setBg">
        <pc:chgData name="Abeer Ishal (2128229)" userId="f411cc15-62d4-4411-a4a7-ab9af6ecc237" providerId="ADAL" clId="{E8F147E4-1811-4CCD-9B8C-A4E2AAF9C5CD}" dt="2023-03-15T10:22:54.084" v="958" actId="255"/>
        <pc:sldMkLst>
          <pc:docMk/>
          <pc:sldMk cId="1950135687" sldId="259"/>
        </pc:sldMkLst>
        <pc:spChg chg="mod">
          <ac:chgData name="Abeer Ishal (2128229)" userId="f411cc15-62d4-4411-a4a7-ab9af6ecc237" providerId="ADAL" clId="{E8F147E4-1811-4CCD-9B8C-A4E2AAF9C5CD}" dt="2023-03-15T10:22:54.084" v="958" actId="255"/>
          <ac:spMkLst>
            <pc:docMk/>
            <pc:sldMk cId="1950135687" sldId="259"/>
            <ac:spMk id="7" creationId="{BBEC0DA2-F8BC-F1E2-3879-1E59A470ECB4}"/>
          </ac:spMkLst>
        </pc:spChg>
        <pc:spChg chg="mod">
          <ac:chgData name="Abeer Ishal (2128229)" userId="f411cc15-62d4-4411-a4a7-ab9af6ecc237" providerId="ADAL" clId="{E8F147E4-1811-4CCD-9B8C-A4E2AAF9C5CD}" dt="2023-03-15T09:37:44.673" v="508" actId="255"/>
          <ac:spMkLst>
            <pc:docMk/>
            <pc:sldMk cId="1950135687" sldId="259"/>
            <ac:spMk id="29" creationId="{D8230F58-8A6E-C13F-8EC4-F8422217BCCD}"/>
          </ac:spMkLst>
        </pc:spChg>
        <pc:picChg chg="mod">
          <ac:chgData name="Abeer Ishal (2128229)" userId="f411cc15-62d4-4411-a4a7-ab9af6ecc237" providerId="ADAL" clId="{E8F147E4-1811-4CCD-9B8C-A4E2AAF9C5CD}" dt="2023-03-14T16:30:17.956" v="53"/>
          <ac:picMkLst>
            <pc:docMk/>
            <pc:sldMk cId="1950135687" sldId="259"/>
            <ac:picMk id="5" creationId="{B1E8515E-00C8-CEBC-470A-614C9F00B370}"/>
          </ac:picMkLst>
        </pc:picChg>
      </pc:sldChg>
      <pc:sldChg chg="addSp delSp modSp del mod setBg">
        <pc:chgData name="Abeer Ishal (2128229)" userId="f411cc15-62d4-4411-a4a7-ab9af6ecc237" providerId="ADAL" clId="{E8F147E4-1811-4CCD-9B8C-A4E2AAF9C5CD}" dt="2023-03-14T19:26:15.200" v="294" actId="47"/>
        <pc:sldMkLst>
          <pc:docMk/>
          <pc:sldMk cId="3857758009" sldId="262"/>
        </pc:sldMkLst>
        <pc:spChg chg="mod">
          <ac:chgData name="Abeer Ishal (2128229)" userId="f411cc15-62d4-4411-a4a7-ab9af6ecc237" providerId="ADAL" clId="{E8F147E4-1811-4CCD-9B8C-A4E2AAF9C5CD}" dt="2023-03-14T17:08:07.642" v="75" actId="26606"/>
          <ac:spMkLst>
            <pc:docMk/>
            <pc:sldMk cId="3857758009" sldId="262"/>
            <ac:spMk id="2" creationId="{5B451CC6-3E19-EBCA-A37C-648AEC3AC8EE}"/>
          </ac:spMkLst>
        </pc:spChg>
        <pc:spChg chg="add del">
          <ac:chgData name="Abeer Ishal (2128229)" userId="f411cc15-62d4-4411-a4a7-ab9af6ecc237" providerId="ADAL" clId="{E8F147E4-1811-4CCD-9B8C-A4E2AAF9C5CD}" dt="2023-03-14T17:08:07.642" v="75" actId="26606"/>
          <ac:spMkLst>
            <pc:docMk/>
            <pc:sldMk cId="3857758009" sldId="262"/>
            <ac:spMk id="8" creationId="{96A35EAA-ED80-4FF1-942C-82B1D483AF60}"/>
          </ac:spMkLst>
        </pc:spChg>
        <pc:spChg chg="add del">
          <ac:chgData name="Abeer Ishal (2128229)" userId="f411cc15-62d4-4411-a4a7-ab9af6ecc237" providerId="ADAL" clId="{E8F147E4-1811-4CCD-9B8C-A4E2AAF9C5CD}" dt="2023-03-14T17:08:07.642" v="75" actId="26606"/>
          <ac:spMkLst>
            <pc:docMk/>
            <pc:sldMk cId="3857758009" sldId="262"/>
            <ac:spMk id="10" creationId="{D415F49B-3CBC-46CF-AFB5-988852D0479E}"/>
          </ac:spMkLst>
        </pc:spChg>
        <pc:spChg chg="add del">
          <ac:chgData name="Abeer Ishal (2128229)" userId="f411cc15-62d4-4411-a4a7-ab9af6ecc237" providerId="ADAL" clId="{E8F147E4-1811-4CCD-9B8C-A4E2AAF9C5CD}" dt="2023-03-14T17:08:07.642" v="75" actId="26606"/>
          <ac:spMkLst>
            <pc:docMk/>
            <pc:sldMk cId="3857758009" sldId="262"/>
            <ac:spMk id="12" creationId="{83AF9C6E-31D5-480C-AE10-9BA3E4ED1A5B}"/>
          </ac:spMkLst>
        </pc:spChg>
        <pc:spChg chg="add del">
          <ac:chgData name="Abeer Ishal (2128229)" userId="f411cc15-62d4-4411-a4a7-ab9af6ecc237" providerId="ADAL" clId="{E8F147E4-1811-4CCD-9B8C-A4E2AAF9C5CD}" dt="2023-03-14T17:08:07.642" v="75" actId="26606"/>
          <ac:spMkLst>
            <pc:docMk/>
            <pc:sldMk cId="3857758009" sldId="262"/>
            <ac:spMk id="14" creationId="{B155D881-5851-4819-8BA3-E10CC37A9615}"/>
          </ac:spMkLst>
        </pc:spChg>
        <pc:spChg chg="add del">
          <ac:chgData name="Abeer Ishal (2128229)" userId="f411cc15-62d4-4411-a4a7-ab9af6ecc237" providerId="ADAL" clId="{E8F147E4-1811-4CCD-9B8C-A4E2AAF9C5CD}" dt="2023-03-14T17:08:07.642" v="75" actId="26606"/>
          <ac:spMkLst>
            <pc:docMk/>
            <pc:sldMk cId="3857758009" sldId="262"/>
            <ac:spMk id="16" creationId="{4F63EBA1-848C-4958-811B-0BEF4A0DFC54}"/>
          </ac:spMkLst>
        </pc:spChg>
        <pc:spChg chg="add del">
          <ac:chgData name="Abeer Ishal (2128229)" userId="f411cc15-62d4-4411-a4a7-ab9af6ecc237" providerId="ADAL" clId="{E8F147E4-1811-4CCD-9B8C-A4E2AAF9C5CD}" dt="2023-03-14T17:07:53.179" v="72" actId="26606"/>
          <ac:spMkLst>
            <pc:docMk/>
            <pc:sldMk cId="3857758009" sldId="262"/>
            <ac:spMk id="21" creationId="{96A35EAA-ED80-4FF1-942C-82B1D483AF60}"/>
          </ac:spMkLst>
        </pc:spChg>
        <pc:spChg chg="add del">
          <ac:chgData name="Abeer Ishal (2128229)" userId="f411cc15-62d4-4411-a4a7-ab9af6ecc237" providerId="ADAL" clId="{E8F147E4-1811-4CCD-9B8C-A4E2AAF9C5CD}" dt="2023-03-14T17:07:53.179" v="72" actId="26606"/>
          <ac:spMkLst>
            <pc:docMk/>
            <pc:sldMk cId="3857758009" sldId="262"/>
            <ac:spMk id="23" creationId="{D415F49B-3CBC-46CF-AFB5-988852D0479E}"/>
          </ac:spMkLst>
        </pc:spChg>
        <pc:spChg chg="add del">
          <ac:chgData name="Abeer Ishal (2128229)" userId="f411cc15-62d4-4411-a4a7-ab9af6ecc237" providerId="ADAL" clId="{E8F147E4-1811-4CCD-9B8C-A4E2AAF9C5CD}" dt="2023-03-14T17:07:53.179" v="72" actId="26606"/>
          <ac:spMkLst>
            <pc:docMk/>
            <pc:sldMk cId="3857758009" sldId="262"/>
            <ac:spMk id="25" creationId="{D0940C6F-9A54-410C-9BCD-203E8D97FBAB}"/>
          </ac:spMkLst>
        </pc:spChg>
        <pc:spChg chg="add del">
          <ac:chgData name="Abeer Ishal (2128229)" userId="f411cc15-62d4-4411-a4a7-ab9af6ecc237" providerId="ADAL" clId="{E8F147E4-1811-4CCD-9B8C-A4E2AAF9C5CD}" dt="2023-03-14T17:07:53.179" v="72" actId="26606"/>
          <ac:spMkLst>
            <pc:docMk/>
            <pc:sldMk cId="3857758009" sldId="262"/>
            <ac:spMk id="27" creationId="{D98B472A-D6EF-4DBE-8152-4B2AA75D8A27}"/>
          </ac:spMkLst>
        </pc:spChg>
        <pc:spChg chg="add del">
          <ac:chgData name="Abeer Ishal (2128229)" userId="f411cc15-62d4-4411-a4a7-ab9af6ecc237" providerId="ADAL" clId="{E8F147E4-1811-4CCD-9B8C-A4E2AAF9C5CD}" dt="2023-03-14T17:07:53.179" v="72" actId="26606"/>
          <ac:spMkLst>
            <pc:docMk/>
            <pc:sldMk cId="3857758009" sldId="262"/>
            <ac:spMk id="29" creationId="{FB69A980-D397-4383-991D-6DC2FB1C3CC6}"/>
          </ac:spMkLst>
        </pc:spChg>
        <pc:spChg chg="add del">
          <ac:chgData name="Abeer Ishal (2128229)" userId="f411cc15-62d4-4411-a4a7-ab9af6ecc237" providerId="ADAL" clId="{E8F147E4-1811-4CCD-9B8C-A4E2AAF9C5CD}" dt="2023-03-14T17:07:53.179" v="72" actId="26606"/>
          <ac:spMkLst>
            <pc:docMk/>
            <pc:sldMk cId="3857758009" sldId="262"/>
            <ac:spMk id="31" creationId="{9752318E-D247-4ED8-8B91-ED4663F2359D}"/>
          </ac:spMkLst>
        </pc:spChg>
        <pc:spChg chg="add del">
          <ac:chgData name="Abeer Ishal (2128229)" userId="f411cc15-62d4-4411-a4a7-ab9af6ecc237" providerId="ADAL" clId="{E8F147E4-1811-4CCD-9B8C-A4E2AAF9C5CD}" dt="2023-03-14T17:08:07.619" v="74" actId="26606"/>
          <ac:spMkLst>
            <pc:docMk/>
            <pc:sldMk cId="3857758009" sldId="262"/>
            <ac:spMk id="33" creationId="{96A35EAA-ED80-4FF1-942C-82B1D483AF60}"/>
          </ac:spMkLst>
        </pc:spChg>
        <pc:spChg chg="add del">
          <ac:chgData name="Abeer Ishal (2128229)" userId="f411cc15-62d4-4411-a4a7-ab9af6ecc237" providerId="ADAL" clId="{E8F147E4-1811-4CCD-9B8C-A4E2AAF9C5CD}" dt="2023-03-14T17:08:07.619" v="74" actId="26606"/>
          <ac:spMkLst>
            <pc:docMk/>
            <pc:sldMk cId="3857758009" sldId="262"/>
            <ac:spMk id="34" creationId="{D415F49B-3CBC-46CF-AFB5-988852D0479E}"/>
          </ac:spMkLst>
        </pc:spChg>
        <pc:spChg chg="add del">
          <ac:chgData name="Abeer Ishal (2128229)" userId="f411cc15-62d4-4411-a4a7-ab9af6ecc237" providerId="ADAL" clId="{E8F147E4-1811-4CCD-9B8C-A4E2AAF9C5CD}" dt="2023-03-14T17:08:07.619" v="74" actId="26606"/>
          <ac:spMkLst>
            <pc:docMk/>
            <pc:sldMk cId="3857758009" sldId="262"/>
            <ac:spMk id="35" creationId="{421117CB-D197-45F3-B441-4AC4D215E71B}"/>
          </ac:spMkLst>
        </pc:spChg>
        <pc:spChg chg="add del">
          <ac:chgData name="Abeer Ishal (2128229)" userId="f411cc15-62d4-4411-a4a7-ab9af6ecc237" providerId="ADAL" clId="{E8F147E4-1811-4CCD-9B8C-A4E2AAF9C5CD}" dt="2023-03-14T17:08:07.619" v="74" actId="26606"/>
          <ac:spMkLst>
            <pc:docMk/>
            <pc:sldMk cId="3857758009" sldId="262"/>
            <ac:spMk id="36" creationId="{E8407E26-87C7-42DE-8E90-7BD332BB1B88}"/>
          </ac:spMkLst>
        </pc:spChg>
        <pc:spChg chg="add del">
          <ac:chgData name="Abeer Ishal (2128229)" userId="f411cc15-62d4-4411-a4a7-ab9af6ecc237" providerId="ADAL" clId="{E8F147E4-1811-4CCD-9B8C-A4E2AAF9C5CD}" dt="2023-03-14T17:08:07.619" v="74" actId="26606"/>
          <ac:spMkLst>
            <pc:docMk/>
            <pc:sldMk cId="3857758009" sldId="262"/>
            <ac:spMk id="37" creationId="{1ED55459-2CBB-4DB7-B9D3-F43A3444AD0B}"/>
          </ac:spMkLst>
        </pc:spChg>
        <pc:spChg chg="add">
          <ac:chgData name="Abeer Ishal (2128229)" userId="f411cc15-62d4-4411-a4a7-ab9af6ecc237" providerId="ADAL" clId="{E8F147E4-1811-4CCD-9B8C-A4E2AAF9C5CD}" dt="2023-03-14T17:08:07.642" v="75" actId="26606"/>
          <ac:spMkLst>
            <pc:docMk/>
            <pc:sldMk cId="3857758009" sldId="262"/>
            <ac:spMk id="39" creationId="{96A35EAA-ED80-4FF1-942C-82B1D483AF60}"/>
          </ac:spMkLst>
        </pc:spChg>
        <pc:spChg chg="add">
          <ac:chgData name="Abeer Ishal (2128229)" userId="f411cc15-62d4-4411-a4a7-ab9af6ecc237" providerId="ADAL" clId="{E8F147E4-1811-4CCD-9B8C-A4E2AAF9C5CD}" dt="2023-03-14T17:08:07.642" v="75" actId="26606"/>
          <ac:spMkLst>
            <pc:docMk/>
            <pc:sldMk cId="3857758009" sldId="262"/>
            <ac:spMk id="40" creationId="{D415F49B-3CBC-46CF-AFB5-988852D0479E}"/>
          </ac:spMkLst>
        </pc:spChg>
        <pc:spChg chg="add">
          <ac:chgData name="Abeer Ishal (2128229)" userId="f411cc15-62d4-4411-a4a7-ab9af6ecc237" providerId="ADAL" clId="{E8F147E4-1811-4CCD-9B8C-A4E2AAF9C5CD}" dt="2023-03-14T17:08:07.642" v="75" actId="26606"/>
          <ac:spMkLst>
            <pc:docMk/>
            <pc:sldMk cId="3857758009" sldId="262"/>
            <ac:spMk id="41" creationId="{2EE70287-9BFB-4026-B3EA-77CEE0CA7C17}"/>
          </ac:spMkLst>
        </pc:spChg>
        <pc:spChg chg="add">
          <ac:chgData name="Abeer Ishal (2128229)" userId="f411cc15-62d4-4411-a4a7-ab9af6ecc237" providerId="ADAL" clId="{E8F147E4-1811-4CCD-9B8C-A4E2AAF9C5CD}" dt="2023-03-14T17:08:07.642" v="75" actId="26606"/>
          <ac:spMkLst>
            <pc:docMk/>
            <pc:sldMk cId="3857758009" sldId="262"/>
            <ac:spMk id="42" creationId="{C92F3533-3015-4636-9252-BFE9FD198238}"/>
          </ac:spMkLst>
        </pc:spChg>
        <pc:spChg chg="add">
          <ac:chgData name="Abeer Ishal (2128229)" userId="f411cc15-62d4-4411-a4a7-ab9af6ecc237" providerId="ADAL" clId="{E8F147E4-1811-4CCD-9B8C-A4E2AAF9C5CD}" dt="2023-03-14T17:08:07.642" v="75" actId="26606"/>
          <ac:spMkLst>
            <pc:docMk/>
            <pc:sldMk cId="3857758009" sldId="262"/>
            <ac:spMk id="43" creationId="{4BCDF6AF-237D-449E-8E15-A10B6815CBD2}"/>
          </ac:spMkLst>
        </pc:spChg>
        <pc:spChg chg="add">
          <ac:chgData name="Abeer Ishal (2128229)" userId="f411cc15-62d4-4411-a4a7-ab9af6ecc237" providerId="ADAL" clId="{E8F147E4-1811-4CCD-9B8C-A4E2AAF9C5CD}" dt="2023-03-14T17:08:07.642" v="75" actId="26606"/>
          <ac:spMkLst>
            <pc:docMk/>
            <pc:sldMk cId="3857758009" sldId="262"/>
            <ac:spMk id="44" creationId="{164D53C5-D53E-46BD-82A0-BC9C224DB126}"/>
          </ac:spMkLst>
        </pc:spChg>
        <pc:picChg chg="del">
          <ac:chgData name="Abeer Ishal (2128229)" userId="f411cc15-62d4-4411-a4a7-ab9af6ecc237" providerId="ADAL" clId="{E8F147E4-1811-4CCD-9B8C-A4E2AAF9C5CD}" dt="2023-03-14T17:06:58.068" v="70" actId="478"/>
          <ac:picMkLst>
            <pc:docMk/>
            <pc:sldMk cId="3857758009" sldId="262"/>
            <ac:picMk id="4" creationId="{D4C63618-FD0A-D4C0-1878-816D72544677}"/>
          </ac:picMkLst>
        </pc:picChg>
        <pc:picChg chg="add del mod">
          <ac:chgData name="Abeer Ishal (2128229)" userId="f411cc15-62d4-4411-a4a7-ab9af6ecc237" providerId="ADAL" clId="{E8F147E4-1811-4CCD-9B8C-A4E2AAF9C5CD}" dt="2023-03-14T17:06:45.082" v="68" actId="478"/>
          <ac:picMkLst>
            <pc:docMk/>
            <pc:sldMk cId="3857758009" sldId="262"/>
            <ac:picMk id="5" creationId="{81A71211-FD1C-107E-22A4-34532F1FD516}"/>
          </ac:picMkLst>
        </pc:picChg>
        <pc:picChg chg="add del mod">
          <ac:chgData name="Abeer Ishal (2128229)" userId="f411cc15-62d4-4411-a4a7-ab9af6ecc237" providerId="ADAL" clId="{E8F147E4-1811-4CCD-9B8C-A4E2AAF9C5CD}" dt="2023-03-14T18:31:29.441" v="93" actId="478"/>
          <ac:picMkLst>
            <pc:docMk/>
            <pc:sldMk cId="3857758009" sldId="262"/>
            <ac:picMk id="7" creationId="{2F19D3EB-9F23-48AD-BEEF-6C9C0CC4DD56}"/>
          </ac:picMkLst>
        </pc:picChg>
        <pc:picChg chg="add del mod">
          <ac:chgData name="Abeer Ishal (2128229)" userId="f411cc15-62d4-4411-a4a7-ab9af6ecc237" providerId="ADAL" clId="{E8F147E4-1811-4CCD-9B8C-A4E2AAF9C5CD}" dt="2023-03-14T18:31:30.811" v="95"/>
          <ac:picMkLst>
            <pc:docMk/>
            <pc:sldMk cId="3857758009" sldId="262"/>
            <ac:picMk id="11" creationId="{8192DF71-43FA-846B-52E6-73D7BA03BC45}"/>
          </ac:picMkLst>
        </pc:picChg>
      </pc:sldChg>
      <pc:sldChg chg="addSp delSp modSp mod setBg">
        <pc:chgData name="Abeer Ishal (2128229)" userId="f411cc15-62d4-4411-a4a7-ab9af6ecc237" providerId="ADAL" clId="{E8F147E4-1811-4CCD-9B8C-A4E2AAF9C5CD}" dt="2023-03-15T16:07:38.596" v="1246" actId="20577"/>
        <pc:sldMkLst>
          <pc:docMk/>
          <pc:sldMk cId="2348855897" sldId="263"/>
        </pc:sldMkLst>
        <pc:spChg chg="mod ord">
          <ac:chgData name="Abeer Ishal (2128229)" userId="f411cc15-62d4-4411-a4a7-ab9af6ecc237" providerId="ADAL" clId="{E8F147E4-1811-4CCD-9B8C-A4E2AAF9C5CD}" dt="2023-03-15T10:06:47.260" v="910" actId="26606"/>
          <ac:spMkLst>
            <pc:docMk/>
            <pc:sldMk cId="2348855897" sldId="263"/>
            <ac:spMk id="2" creationId="{978C7849-E312-A7BD-20B8-B6D0C4A998C9}"/>
          </ac:spMkLst>
        </pc:spChg>
        <pc:spChg chg="add del">
          <ac:chgData name="Abeer Ishal (2128229)" userId="f411cc15-62d4-4411-a4a7-ab9af6ecc237" providerId="ADAL" clId="{E8F147E4-1811-4CCD-9B8C-A4E2AAF9C5CD}" dt="2023-03-14T18:32:24.071" v="102" actId="478"/>
          <ac:spMkLst>
            <pc:docMk/>
            <pc:sldMk cId="2348855897" sldId="263"/>
            <ac:spMk id="5" creationId="{69D1E1D7-218F-E268-3FEF-8DE5CC09EEFC}"/>
          </ac:spMkLst>
        </pc:spChg>
        <pc:spChg chg="add mod ord">
          <ac:chgData name="Abeer Ishal (2128229)" userId="f411cc15-62d4-4411-a4a7-ab9af6ecc237" providerId="ADAL" clId="{E8F147E4-1811-4CCD-9B8C-A4E2AAF9C5CD}" dt="2023-03-15T16:07:38.596" v="1246" actId="20577"/>
          <ac:spMkLst>
            <pc:docMk/>
            <pc:sldMk cId="2348855897" sldId="263"/>
            <ac:spMk id="6" creationId="{3F9428DE-8707-64A7-A3DB-E8CF8F83DD22}"/>
          </ac:spMkLst>
        </pc:spChg>
        <pc:spChg chg="add del">
          <ac:chgData name="Abeer Ishal (2128229)" userId="f411cc15-62d4-4411-a4a7-ab9af6ecc237" providerId="ADAL" clId="{E8F147E4-1811-4CCD-9B8C-A4E2AAF9C5CD}" dt="2023-03-14T18:36:11.107" v="133"/>
          <ac:spMkLst>
            <pc:docMk/>
            <pc:sldMk cId="2348855897" sldId="263"/>
            <ac:spMk id="7" creationId="{FEADBF9A-DE0B-7185-E8AA-9A50786B96A6}"/>
          </ac:spMkLst>
        </pc:spChg>
        <pc:spChg chg="add del mod">
          <ac:chgData name="Abeer Ishal (2128229)" userId="f411cc15-62d4-4411-a4a7-ab9af6ecc237" providerId="ADAL" clId="{E8F147E4-1811-4CCD-9B8C-A4E2AAF9C5CD}" dt="2023-03-14T18:36:10.201" v="132"/>
          <ac:spMkLst>
            <pc:docMk/>
            <pc:sldMk cId="2348855897" sldId="263"/>
            <ac:spMk id="8" creationId="{4FAA92A2-40BC-FE24-CC6E-F77BA1CD0D9D}"/>
          </ac:spMkLst>
        </pc:spChg>
        <pc:spChg chg="add del">
          <ac:chgData name="Abeer Ishal (2128229)" userId="f411cc15-62d4-4411-a4a7-ab9af6ecc237" providerId="ADAL" clId="{E8F147E4-1811-4CCD-9B8C-A4E2AAF9C5CD}" dt="2023-03-14T15:50:52.554" v="21" actId="26606"/>
          <ac:spMkLst>
            <pc:docMk/>
            <pc:sldMk cId="2348855897" sldId="263"/>
            <ac:spMk id="9" creationId="{96A35EAA-ED80-4FF1-942C-82B1D483AF60}"/>
          </ac:spMkLst>
        </pc:spChg>
        <pc:spChg chg="add del">
          <ac:chgData name="Abeer Ishal (2128229)" userId="f411cc15-62d4-4411-a4a7-ab9af6ecc237" providerId="ADAL" clId="{E8F147E4-1811-4CCD-9B8C-A4E2AAF9C5CD}" dt="2023-03-14T15:50:52.554" v="21" actId="26606"/>
          <ac:spMkLst>
            <pc:docMk/>
            <pc:sldMk cId="2348855897" sldId="263"/>
            <ac:spMk id="11" creationId="{D415F49B-3CBC-46CF-AFB5-988852D0479E}"/>
          </ac:spMkLst>
        </pc:spChg>
        <pc:spChg chg="add del">
          <ac:chgData name="Abeer Ishal (2128229)" userId="f411cc15-62d4-4411-a4a7-ab9af6ecc237" providerId="ADAL" clId="{E8F147E4-1811-4CCD-9B8C-A4E2AAF9C5CD}" dt="2023-03-14T15:50:52.554" v="21" actId="26606"/>
          <ac:spMkLst>
            <pc:docMk/>
            <pc:sldMk cId="2348855897" sldId="263"/>
            <ac:spMk id="13" creationId="{50A218BB-CDEC-45B2-A060-8951952D99C6}"/>
          </ac:spMkLst>
        </pc:spChg>
        <pc:spChg chg="add del">
          <ac:chgData name="Abeer Ishal (2128229)" userId="f411cc15-62d4-4411-a4a7-ab9af6ecc237" providerId="ADAL" clId="{E8F147E4-1811-4CCD-9B8C-A4E2AAF9C5CD}" dt="2023-03-14T15:50:52.554" v="21" actId="26606"/>
          <ac:spMkLst>
            <pc:docMk/>
            <pc:sldMk cId="2348855897" sldId="263"/>
            <ac:spMk id="15" creationId="{E576C146-A316-4B29-B239-3B35E924FE22}"/>
          </ac:spMkLst>
        </pc:spChg>
        <pc:spChg chg="add del">
          <ac:chgData name="Abeer Ishal (2128229)" userId="f411cc15-62d4-4411-a4a7-ab9af6ecc237" providerId="ADAL" clId="{E8F147E4-1811-4CCD-9B8C-A4E2AAF9C5CD}" dt="2023-03-14T15:50:52.554" v="21" actId="26606"/>
          <ac:spMkLst>
            <pc:docMk/>
            <pc:sldMk cId="2348855897" sldId="263"/>
            <ac:spMk id="17" creationId="{47DF6756-7C2C-4660-B4F2-4287331DCE14}"/>
          </ac:spMkLst>
        </pc:spChg>
        <pc:spChg chg="add del">
          <ac:chgData name="Abeer Ishal (2128229)" userId="f411cc15-62d4-4411-a4a7-ab9af6ecc237" providerId="ADAL" clId="{E8F147E4-1811-4CCD-9B8C-A4E2AAF9C5CD}" dt="2023-03-14T15:50:58.245" v="23" actId="26606"/>
          <ac:spMkLst>
            <pc:docMk/>
            <pc:sldMk cId="2348855897" sldId="263"/>
            <ac:spMk id="19" creationId="{96A35EAA-ED80-4FF1-942C-82B1D483AF60}"/>
          </ac:spMkLst>
        </pc:spChg>
        <pc:spChg chg="add del">
          <ac:chgData name="Abeer Ishal (2128229)" userId="f411cc15-62d4-4411-a4a7-ab9af6ecc237" providerId="ADAL" clId="{E8F147E4-1811-4CCD-9B8C-A4E2AAF9C5CD}" dt="2023-03-14T15:50:58.245" v="23" actId="26606"/>
          <ac:spMkLst>
            <pc:docMk/>
            <pc:sldMk cId="2348855897" sldId="263"/>
            <ac:spMk id="20" creationId="{D415F49B-3CBC-46CF-AFB5-988852D0479E}"/>
          </ac:spMkLst>
        </pc:spChg>
        <pc:spChg chg="add del">
          <ac:chgData name="Abeer Ishal (2128229)" userId="f411cc15-62d4-4411-a4a7-ab9af6ecc237" providerId="ADAL" clId="{E8F147E4-1811-4CCD-9B8C-A4E2AAF9C5CD}" dt="2023-03-14T15:50:58.245" v="23" actId="26606"/>
          <ac:spMkLst>
            <pc:docMk/>
            <pc:sldMk cId="2348855897" sldId="263"/>
            <ac:spMk id="21" creationId="{4293528E-0CA3-4E56-B7A0-091C0AB0CBF2}"/>
          </ac:spMkLst>
        </pc:spChg>
        <pc:spChg chg="add del">
          <ac:chgData name="Abeer Ishal (2128229)" userId="f411cc15-62d4-4411-a4a7-ab9af6ecc237" providerId="ADAL" clId="{E8F147E4-1811-4CCD-9B8C-A4E2AAF9C5CD}" dt="2023-03-14T15:50:58.245" v="23" actId="26606"/>
          <ac:spMkLst>
            <pc:docMk/>
            <pc:sldMk cId="2348855897" sldId="263"/>
            <ac:spMk id="22" creationId="{F778232E-C75B-4B3C-9201-81C0775715EF}"/>
          </ac:spMkLst>
        </pc:spChg>
        <pc:spChg chg="add del">
          <ac:chgData name="Abeer Ishal (2128229)" userId="f411cc15-62d4-4411-a4a7-ab9af6ecc237" providerId="ADAL" clId="{E8F147E4-1811-4CCD-9B8C-A4E2AAF9C5CD}" dt="2023-03-14T15:50:59.796" v="25" actId="26606"/>
          <ac:spMkLst>
            <pc:docMk/>
            <pc:sldMk cId="2348855897" sldId="263"/>
            <ac:spMk id="23" creationId="{4BCDF6AF-237D-449E-8E15-A10B6815CBD2}"/>
          </ac:spMkLst>
        </pc:spChg>
        <pc:spChg chg="add del">
          <ac:chgData name="Abeer Ishal (2128229)" userId="f411cc15-62d4-4411-a4a7-ab9af6ecc237" providerId="ADAL" clId="{E8F147E4-1811-4CCD-9B8C-A4E2AAF9C5CD}" dt="2023-03-14T15:50:59.796" v="25" actId="26606"/>
          <ac:spMkLst>
            <pc:docMk/>
            <pc:sldMk cId="2348855897" sldId="263"/>
            <ac:spMk id="24" creationId="{96A35EAA-ED80-4FF1-942C-82B1D483AF60}"/>
          </ac:spMkLst>
        </pc:spChg>
        <pc:spChg chg="add del">
          <ac:chgData name="Abeer Ishal (2128229)" userId="f411cc15-62d4-4411-a4a7-ab9af6ecc237" providerId="ADAL" clId="{E8F147E4-1811-4CCD-9B8C-A4E2AAF9C5CD}" dt="2023-03-14T15:50:59.796" v="25" actId="26606"/>
          <ac:spMkLst>
            <pc:docMk/>
            <pc:sldMk cId="2348855897" sldId="263"/>
            <ac:spMk id="25" creationId="{D415F49B-3CBC-46CF-AFB5-988852D0479E}"/>
          </ac:spMkLst>
        </pc:spChg>
        <pc:spChg chg="add del">
          <ac:chgData name="Abeer Ishal (2128229)" userId="f411cc15-62d4-4411-a4a7-ab9af6ecc237" providerId="ADAL" clId="{E8F147E4-1811-4CCD-9B8C-A4E2AAF9C5CD}" dt="2023-03-14T15:50:59.796" v="25" actId="26606"/>
          <ac:spMkLst>
            <pc:docMk/>
            <pc:sldMk cId="2348855897" sldId="263"/>
            <ac:spMk id="26" creationId="{9B9B1E06-C285-49D2-A771-15D3B01805EC}"/>
          </ac:spMkLst>
        </pc:spChg>
        <pc:spChg chg="add del">
          <ac:chgData name="Abeer Ishal (2128229)" userId="f411cc15-62d4-4411-a4a7-ab9af6ecc237" providerId="ADAL" clId="{E8F147E4-1811-4CCD-9B8C-A4E2AAF9C5CD}" dt="2023-03-14T15:50:59.796" v="25" actId="26606"/>
          <ac:spMkLst>
            <pc:docMk/>
            <pc:sldMk cId="2348855897" sldId="263"/>
            <ac:spMk id="27" creationId="{7D6E2857-151A-42EA-8CF9-D6EEEAA59773}"/>
          </ac:spMkLst>
        </pc:spChg>
        <pc:spChg chg="add del">
          <ac:chgData name="Abeer Ishal (2128229)" userId="f411cc15-62d4-4411-a4a7-ab9af6ecc237" providerId="ADAL" clId="{E8F147E4-1811-4CCD-9B8C-A4E2AAF9C5CD}" dt="2023-03-14T15:50:59.796" v="25" actId="26606"/>
          <ac:spMkLst>
            <pc:docMk/>
            <pc:sldMk cId="2348855897" sldId="263"/>
            <ac:spMk id="28" creationId="{1CFA2D96-43D5-4A83-94FF-B7EA00B41EE9}"/>
          </ac:spMkLst>
        </pc:spChg>
        <pc:spChg chg="add del">
          <ac:chgData name="Abeer Ishal (2128229)" userId="f411cc15-62d4-4411-a4a7-ab9af6ecc237" providerId="ADAL" clId="{E8F147E4-1811-4CCD-9B8C-A4E2AAF9C5CD}" dt="2023-03-14T15:50:59.796" v="25" actId="26606"/>
          <ac:spMkLst>
            <pc:docMk/>
            <pc:sldMk cId="2348855897" sldId="263"/>
            <ac:spMk id="29" creationId="{DE08D492-4C34-47FE-8E31-4A8A7556F5F8}"/>
          </ac:spMkLst>
        </pc:spChg>
        <pc:spChg chg="add del">
          <ac:chgData name="Abeer Ishal (2128229)" userId="f411cc15-62d4-4411-a4a7-ab9af6ecc237" providerId="ADAL" clId="{E8F147E4-1811-4CCD-9B8C-A4E2AAF9C5CD}" dt="2023-03-14T15:50:59.796" v="25" actId="26606"/>
          <ac:spMkLst>
            <pc:docMk/>
            <pc:sldMk cId="2348855897" sldId="263"/>
            <ac:spMk id="30" creationId="{9951EB28-CE95-4718-9074-7F888DCB3B48}"/>
          </ac:spMkLst>
        </pc:spChg>
        <pc:spChg chg="add del">
          <ac:chgData name="Abeer Ishal (2128229)" userId="f411cc15-62d4-4411-a4a7-ab9af6ecc237" providerId="ADAL" clId="{E8F147E4-1811-4CCD-9B8C-A4E2AAF9C5CD}" dt="2023-03-14T15:51:10.046" v="27" actId="26606"/>
          <ac:spMkLst>
            <pc:docMk/>
            <pc:sldMk cId="2348855897" sldId="263"/>
            <ac:spMk id="32" creationId="{96A35EAA-ED80-4FF1-942C-82B1D483AF60}"/>
          </ac:spMkLst>
        </pc:spChg>
        <pc:spChg chg="add del">
          <ac:chgData name="Abeer Ishal (2128229)" userId="f411cc15-62d4-4411-a4a7-ab9af6ecc237" providerId="ADAL" clId="{E8F147E4-1811-4CCD-9B8C-A4E2AAF9C5CD}" dt="2023-03-14T15:51:10.046" v="27" actId="26606"/>
          <ac:spMkLst>
            <pc:docMk/>
            <pc:sldMk cId="2348855897" sldId="263"/>
            <ac:spMk id="33" creationId="{D415F49B-3CBC-46CF-AFB5-988852D0479E}"/>
          </ac:spMkLst>
        </pc:spChg>
        <pc:spChg chg="add del">
          <ac:chgData name="Abeer Ishal (2128229)" userId="f411cc15-62d4-4411-a4a7-ab9af6ecc237" providerId="ADAL" clId="{E8F147E4-1811-4CCD-9B8C-A4E2AAF9C5CD}" dt="2023-03-14T15:51:10.046" v="27" actId="26606"/>
          <ac:spMkLst>
            <pc:docMk/>
            <pc:sldMk cId="2348855897" sldId="263"/>
            <ac:spMk id="34" creationId="{4293528E-0CA3-4E56-B7A0-091C0AB0CBF2}"/>
          </ac:spMkLst>
        </pc:spChg>
        <pc:spChg chg="add del">
          <ac:chgData name="Abeer Ishal (2128229)" userId="f411cc15-62d4-4411-a4a7-ab9af6ecc237" providerId="ADAL" clId="{E8F147E4-1811-4CCD-9B8C-A4E2AAF9C5CD}" dt="2023-03-14T15:51:10.046" v="27" actId="26606"/>
          <ac:spMkLst>
            <pc:docMk/>
            <pc:sldMk cId="2348855897" sldId="263"/>
            <ac:spMk id="35" creationId="{F778232E-C75B-4B3C-9201-81C0775715EF}"/>
          </ac:spMkLst>
        </pc:spChg>
        <pc:spChg chg="add del">
          <ac:chgData name="Abeer Ishal (2128229)" userId="f411cc15-62d4-4411-a4a7-ab9af6ecc237" providerId="ADAL" clId="{E8F147E4-1811-4CCD-9B8C-A4E2AAF9C5CD}" dt="2023-03-14T15:51:23.669" v="31" actId="26606"/>
          <ac:spMkLst>
            <pc:docMk/>
            <pc:sldMk cId="2348855897" sldId="263"/>
            <ac:spMk id="37" creationId="{96A35EAA-ED80-4FF1-942C-82B1D483AF60}"/>
          </ac:spMkLst>
        </pc:spChg>
        <pc:spChg chg="add del">
          <ac:chgData name="Abeer Ishal (2128229)" userId="f411cc15-62d4-4411-a4a7-ab9af6ecc237" providerId="ADAL" clId="{E8F147E4-1811-4CCD-9B8C-A4E2AAF9C5CD}" dt="2023-03-14T15:51:23.669" v="31" actId="26606"/>
          <ac:spMkLst>
            <pc:docMk/>
            <pc:sldMk cId="2348855897" sldId="263"/>
            <ac:spMk id="38" creationId="{D415F49B-3CBC-46CF-AFB5-988852D0479E}"/>
          </ac:spMkLst>
        </pc:spChg>
        <pc:spChg chg="add del">
          <ac:chgData name="Abeer Ishal (2128229)" userId="f411cc15-62d4-4411-a4a7-ab9af6ecc237" providerId="ADAL" clId="{E8F147E4-1811-4CCD-9B8C-A4E2AAF9C5CD}" dt="2023-03-14T15:51:23.669" v="31" actId="26606"/>
          <ac:spMkLst>
            <pc:docMk/>
            <pc:sldMk cId="2348855897" sldId="263"/>
            <ac:spMk id="39" creationId="{421117CB-D197-45F3-B441-4AC4D215E71B}"/>
          </ac:spMkLst>
        </pc:spChg>
        <pc:spChg chg="add del">
          <ac:chgData name="Abeer Ishal (2128229)" userId="f411cc15-62d4-4411-a4a7-ab9af6ecc237" providerId="ADAL" clId="{E8F147E4-1811-4CCD-9B8C-A4E2AAF9C5CD}" dt="2023-03-14T15:51:23.669" v="31" actId="26606"/>
          <ac:spMkLst>
            <pc:docMk/>
            <pc:sldMk cId="2348855897" sldId="263"/>
            <ac:spMk id="40" creationId="{E8407E26-87C7-42DE-8E90-7BD332BB1B88}"/>
          </ac:spMkLst>
        </pc:spChg>
        <pc:spChg chg="add del">
          <ac:chgData name="Abeer Ishal (2128229)" userId="f411cc15-62d4-4411-a4a7-ab9af6ecc237" providerId="ADAL" clId="{E8F147E4-1811-4CCD-9B8C-A4E2AAF9C5CD}" dt="2023-03-14T15:51:23.669" v="31" actId="26606"/>
          <ac:spMkLst>
            <pc:docMk/>
            <pc:sldMk cId="2348855897" sldId="263"/>
            <ac:spMk id="41" creationId="{1ED55459-2CBB-4DB7-B9D3-F43A3444AD0B}"/>
          </ac:spMkLst>
        </pc:spChg>
        <pc:spChg chg="add del">
          <ac:chgData name="Abeer Ishal (2128229)" userId="f411cc15-62d4-4411-a4a7-ab9af6ecc237" providerId="ADAL" clId="{E8F147E4-1811-4CCD-9B8C-A4E2AAF9C5CD}" dt="2023-03-14T15:52:13.183" v="38" actId="26606"/>
          <ac:spMkLst>
            <pc:docMk/>
            <pc:sldMk cId="2348855897" sldId="263"/>
            <ac:spMk id="46" creationId="{96A35EAA-ED80-4FF1-942C-82B1D483AF60}"/>
          </ac:spMkLst>
        </pc:spChg>
        <pc:spChg chg="add del">
          <ac:chgData name="Abeer Ishal (2128229)" userId="f411cc15-62d4-4411-a4a7-ab9af6ecc237" providerId="ADAL" clId="{E8F147E4-1811-4CCD-9B8C-A4E2AAF9C5CD}" dt="2023-03-14T15:52:13.183" v="38" actId="26606"/>
          <ac:spMkLst>
            <pc:docMk/>
            <pc:sldMk cId="2348855897" sldId="263"/>
            <ac:spMk id="48" creationId="{D415F49B-3CBC-46CF-AFB5-988852D0479E}"/>
          </ac:spMkLst>
        </pc:spChg>
        <pc:spChg chg="add del">
          <ac:chgData name="Abeer Ishal (2128229)" userId="f411cc15-62d4-4411-a4a7-ab9af6ecc237" providerId="ADAL" clId="{E8F147E4-1811-4CCD-9B8C-A4E2AAF9C5CD}" dt="2023-03-14T15:52:13.183" v="38" actId="26606"/>
          <ac:spMkLst>
            <pc:docMk/>
            <pc:sldMk cId="2348855897" sldId="263"/>
            <ac:spMk id="50" creationId="{50A218BB-CDEC-45B2-A060-8951952D99C6}"/>
          </ac:spMkLst>
        </pc:spChg>
        <pc:spChg chg="add del">
          <ac:chgData name="Abeer Ishal (2128229)" userId="f411cc15-62d4-4411-a4a7-ab9af6ecc237" providerId="ADAL" clId="{E8F147E4-1811-4CCD-9B8C-A4E2AAF9C5CD}" dt="2023-03-14T15:52:13.183" v="38" actId="26606"/>
          <ac:spMkLst>
            <pc:docMk/>
            <pc:sldMk cId="2348855897" sldId="263"/>
            <ac:spMk id="52" creationId="{E576C146-A316-4B29-B239-3B35E924FE22}"/>
          </ac:spMkLst>
        </pc:spChg>
        <pc:spChg chg="add del">
          <ac:chgData name="Abeer Ishal (2128229)" userId="f411cc15-62d4-4411-a4a7-ab9af6ecc237" providerId="ADAL" clId="{E8F147E4-1811-4CCD-9B8C-A4E2AAF9C5CD}" dt="2023-03-14T15:52:13.183" v="38" actId="26606"/>
          <ac:spMkLst>
            <pc:docMk/>
            <pc:sldMk cId="2348855897" sldId="263"/>
            <ac:spMk id="54" creationId="{47DF6756-7C2C-4660-B4F2-4287331DCE14}"/>
          </ac:spMkLst>
        </pc:spChg>
        <pc:spChg chg="add del">
          <ac:chgData name="Abeer Ishal (2128229)" userId="f411cc15-62d4-4411-a4a7-ab9af6ecc237" providerId="ADAL" clId="{E8F147E4-1811-4CCD-9B8C-A4E2AAF9C5CD}" dt="2023-03-14T15:51:59.169" v="35" actId="26606"/>
          <ac:spMkLst>
            <pc:docMk/>
            <pc:sldMk cId="2348855897" sldId="263"/>
            <ac:spMk id="59" creationId="{96A35EAA-ED80-4FF1-942C-82B1D483AF60}"/>
          </ac:spMkLst>
        </pc:spChg>
        <pc:spChg chg="add del">
          <ac:chgData name="Abeer Ishal (2128229)" userId="f411cc15-62d4-4411-a4a7-ab9af6ecc237" providerId="ADAL" clId="{E8F147E4-1811-4CCD-9B8C-A4E2AAF9C5CD}" dt="2023-03-14T15:51:59.169" v="35" actId="26606"/>
          <ac:spMkLst>
            <pc:docMk/>
            <pc:sldMk cId="2348855897" sldId="263"/>
            <ac:spMk id="61" creationId="{D415F49B-3CBC-46CF-AFB5-988852D0479E}"/>
          </ac:spMkLst>
        </pc:spChg>
        <pc:spChg chg="add del">
          <ac:chgData name="Abeer Ishal (2128229)" userId="f411cc15-62d4-4411-a4a7-ab9af6ecc237" providerId="ADAL" clId="{E8F147E4-1811-4CCD-9B8C-A4E2AAF9C5CD}" dt="2023-03-14T15:51:59.169" v="35" actId="26606"/>
          <ac:spMkLst>
            <pc:docMk/>
            <pc:sldMk cId="2348855897" sldId="263"/>
            <ac:spMk id="63" creationId="{0B0C63E3-982C-4BBD-8447-8261AE062DDA}"/>
          </ac:spMkLst>
        </pc:spChg>
        <pc:spChg chg="add del">
          <ac:chgData name="Abeer Ishal (2128229)" userId="f411cc15-62d4-4411-a4a7-ab9af6ecc237" providerId="ADAL" clId="{E8F147E4-1811-4CCD-9B8C-A4E2AAF9C5CD}" dt="2023-03-14T15:51:59.169" v="35" actId="26606"/>
          <ac:spMkLst>
            <pc:docMk/>
            <pc:sldMk cId="2348855897" sldId="263"/>
            <ac:spMk id="65" creationId="{D1E7105B-33FE-49A2-B3D1-C73B1FE15F2E}"/>
          </ac:spMkLst>
        </pc:spChg>
        <pc:spChg chg="add del">
          <ac:chgData name="Abeer Ishal (2128229)" userId="f411cc15-62d4-4411-a4a7-ab9af6ecc237" providerId="ADAL" clId="{E8F147E4-1811-4CCD-9B8C-A4E2AAF9C5CD}" dt="2023-03-14T15:51:59.169" v="35" actId="26606"/>
          <ac:spMkLst>
            <pc:docMk/>
            <pc:sldMk cId="2348855897" sldId="263"/>
            <ac:spMk id="67" creationId="{2BCE89E7-427E-40B5-97E7-9A460CA6E0DA}"/>
          </ac:spMkLst>
        </pc:spChg>
        <pc:spChg chg="add del">
          <ac:chgData name="Abeer Ishal (2128229)" userId="f411cc15-62d4-4411-a4a7-ab9af6ecc237" providerId="ADAL" clId="{E8F147E4-1811-4CCD-9B8C-A4E2AAF9C5CD}" dt="2023-03-14T15:52:13.166" v="37" actId="26606"/>
          <ac:spMkLst>
            <pc:docMk/>
            <pc:sldMk cId="2348855897" sldId="263"/>
            <ac:spMk id="69" creationId="{96A35EAA-ED80-4FF1-942C-82B1D483AF60}"/>
          </ac:spMkLst>
        </pc:spChg>
        <pc:spChg chg="add del">
          <ac:chgData name="Abeer Ishal (2128229)" userId="f411cc15-62d4-4411-a4a7-ab9af6ecc237" providerId="ADAL" clId="{E8F147E4-1811-4CCD-9B8C-A4E2AAF9C5CD}" dt="2023-03-14T15:52:13.166" v="37" actId="26606"/>
          <ac:spMkLst>
            <pc:docMk/>
            <pc:sldMk cId="2348855897" sldId="263"/>
            <ac:spMk id="70" creationId="{D415F49B-3CBC-46CF-AFB5-988852D0479E}"/>
          </ac:spMkLst>
        </pc:spChg>
        <pc:spChg chg="add del">
          <ac:chgData name="Abeer Ishal (2128229)" userId="f411cc15-62d4-4411-a4a7-ab9af6ecc237" providerId="ADAL" clId="{E8F147E4-1811-4CCD-9B8C-A4E2AAF9C5CD}" dt="2023-03-14T15:52:13.166" v="37" actId="26606"/>
          <ac:spMkLst>
            <pc:docMk/>
            <pc:sldMk cId="2348855897" sldId="263"/>
            <ac:spMk id="71" creationId="{83AF9C6E-31D5-480C-AE10-9BA3E4ED1A5B}"/>
          </ac:spMkLst>
        </pc:spChg>
        <pc:spChg chg="add del">
          <ac:chgData name="Abeer Ishal (2128229)" userId="f411cc15-62d4-4411-a4a7-ab9af6ecc237" providerId="ADAL" clId="{E8F147E4-1811-4CCD-9B8C-A4E2AAF9C5CD}" dt="2023-03-14T15:52:13.166" v="37" actId="26606"/>
          <ac:spMkLst>
            <pc:docMk/>
            <pc:sldMk cId="2348855897" sldId="263"/>
            <ac:spMk id="72" creationId="{ED1BE14B-C94E-4A1A-B076-39CCA23043C5}"/>
          </ac:spMkLst>
        </pc:spChg>
        <pc:spChg chg="add del">
          <ac:chgData name="Abeer Ishal (2128229)" userId="f411cc15-62d4-4411-a4a7-ab9af6ecc237" providerId="ADAL" clId="{E8F147E4-1811-4CCD-9B8C-A4E2AAF9C5CD}" dt="2023-03-14T15:52:13.166" v="37" actId="26606"/>
          <ac:spMkLst>
            <pc:docMk/>
            <pc:sldMk cId="2348855897" sldId="263"/>
            <ac:spMk id="73" creationId="{504BBA99-27AB-4A46-A679-B01BBAC6803F}"/>
          </ac:spMkLst>
        </pc:spChg>
        <pc:spChg chg="add del">
          <ac:chgData name="Abeer Ishal (2128229)" userId="f411cc15-62d4-4411-a4a7-ab9af6ecc237" providerId="ADAL" clId="{E8F147E4-1811-4CCD-9B8C-A4E2AAF9C5CD}" dt="2023-03-15T10:06:47.260" v="910" actId="26606"/>
          <ac:spMkLst>
            <pc:docMk/>
            <pc:sldMk cId="2348855897" sldId="263"/>
            <ac:spMk id="75" creationId="{96A35EAA-ED80-4FF1-942C-82B1D483AF60}"/>
          </ac:spMkLst>
        </pc:spChg>
        <pc:spChg chg="add del">
          <ac:chgData name="Abeer Ishal (2128229)" userId="f411cc15-62d4-4411-a4a7-ab9af6ecc237" providerId="ADAL" clId="{E8F147E4-1811-4CCD-9B8C-A4E2AAF9C5CD}" dt="2023-03-15T10:06:47.260" v="910" actId="26606"/>
          <ac:spMkLst>
            <pc:docMk/>
            <pc:sldMk cId="2348855897" sldId="263"/>
            <ac:spMk id="76" creationId="{D415F49B-3CBC-46CF-AFB5-988852D0479E}"/>
          </ac:spMkLst>
        </pc:spChg>
        <pc:spChg chg="add del">
          <ac:chgData name="Abeer Ishal (2128229)" userId="f411cc15-62d4-4411-a4a7-ab9af6ecc237" providerId="ADAL" clId="{E8F147E4-1811-4CCD-9B8C-A4E2AAF9C5CD}" dt="2023-03-15T10:06:47.260" v="910" actId="26606"/>
          <ac:spMkLst>
            <pc:docMk/>
            <pc:sldMk cId="2348855897" sldId="263"/>
            <ac:spMk id="77" creationId="{4293528E-0CA3-4E56-B7A0-091C0AB0CBF2}"/>
          </ac:spMkLst>
        </pc:spChg>
        <pc:spChg chg="add del">
          <ac:chgData name="Abeer Ishal (2128229)" userId="f411cc15-62d4-4411-a4a7-ab9af6ecc237" providerId="ADAL" clId="{E8F147E4-1811-4CCD-9B8C-A4E2AAF9C5CD}" dt="2023-03-15T10:06:47.260" v="910" actId="26606"/>
          <ac:spMkLst>
            <pc:docMk/>
            <pc:sldMk cId="2348855897" sldId="263"/>
            <ac:spMk id="78" creationId="{F778232E-C75B-4B3C-9201-81C0775715EF}"/>
          </ac:spMkLst>
        </pc:spChg>
        <pc:spChg chg="add del">
          <ac:chgData name="Abeer Ishal (2128229)" userId="f411cc15-62d4-4411-a4a7-ab9af6ecc237" providerId="ADAL" clId="{E8F147E4-1811-4CCD-9B8C-A4E2AAF9C5CD}" dt="2023-03-15T10:06:47.260" v="910" actId="26606"/>
          <ac:spMkLst>
            <pc:docMk/>
            <pc:sldMk cId="2348855897" sldId="263"/>
            <ac:spMk id="83" creationId="{FAAE2DA9-9BAF-4D46-BC97-20425C5321FD}"/>
          </ac:spMkLst>
        </pc:spChg>
        <pc:spChg chg="add del">
          <ac:chgData name="Abeer Ishal (2128229)" userId="f411cc15-62d4-4411-a4a7-ab9af6ecc237" providerId="ADAL" clId="{E8F147E4-1811-4CCD-9B8C-A4E2AAF9C5CD}" dt="2023-03-15T10:06:47.260" v="910" actId="26606"/>
          <ac:spMkLst>
            <pc:docMk/>
            <pc:sldMk cId="2348855897" sldId="263"/>
            <ac:spMk id="85" creationId="{42D2C6CA-56BB-4A08-A1E2-342F83955EDB}"/>
          </ac:spMkLst>
        </pc:spChg>
        <pc:spChg chg="add del">
          <ac:chgData name="Abeer Ishal (2128229)" userId="f411cc15-62d4-4411-a4a7-ab9af6ecc237" providerId="ADAL" clId="{E8F147E4-1811-4CCD-9B8C-A4E2AAF9C5CD}" dt="2023-03-15T10:06:47.260" v="910" actId="26606"/>
          <ac:spMkLst>
            <pc:docMk/>
            <pc:sldMk cId="2348855897" sldId="263"/>
            <ac:spMk id="87" creationId="{E2A96188-384C-4341-9EEB-967A9341CD86}"/>
          </ac:spMkLst>
        </pc:spChg>
        <pc:spChg chg="add del">
          <ac:chgData name="Abeer Ishal (2128229)" userId="f411cc15-62d4-4411-a4a7-ab9af6ecc237" providerId="ADAL" clId="{E8F147E4-1811-4CCD-9B8C-A4E2AAF9C5CD}" dt="2023-03-15T10:06:47.260" v="910" actId="26606"/>
          <ac:spMkLst>
            <pc:docMk/>
            <pc:sldMk cId="2348855897" sldId="263"/>
            <ac:spMk id="89" creationId="{C535A640-1948-4AFD-A0B7-19AFDA955322}"/>
          </ac:spMkLst>
        </pc:spChg>
        <pc:spChg chg="add del">
          <ac:chgData name="Abeer Ishal (2128229)" userId="f411cc15-62d4-4411-a4a7-ab9af6ecc237" providerId="ADAL" clId="{E8F147E4-1811-4CCD-9B8C-A4E2AAF9C5CD}" dt="2023-03-15T10:06:47.260" v="910" actId="26606"/>
          <ac:spMkLst>
            <pc:docMk/>
            <pc:sldMk cId="2348855897" sldId="263"/>
            <ac:spMk id="91" creationId="{8937C130-01E6-4BEB-89A6-F15DD7EE94E0}"/>
          </ac:spMkLst>
        </pc:spChg>
        <pc:picChg chg="add del mod ord">
          <ac:chgData name="Abeer Ishal (2128229)" userId="f411cc15-62d4-4411-a4a7-ab9af6ecc237" providerId="ADAL" clId="{E8F147E4-1811-4CCD-9B8C-A4E2AAF9C5CD}" dt="2023-03-15T10:08:41.472" v="927" actId="478"/>
          <ac:picMkLst>
            <pc:docMk/>
            <pc:sldMk cId="2348855897" sldId="263"/>
            <ac:picMk id="4" creationId="{B2AFBFAB-81BE-764B-AD2E-A9E184FAE071}"/>
          </ac:picMkLst>
        </pc:picChg>
        <pc:picChg chg="add del mod">
          <ac:chgData name="Abeer Ishal (2128229)" userId="f411cc15-62d4-4411-a4a7-ab9af6ecc237" providerId="ADAL" clId="{E8F147E4-1811-4CCD-9B8C-A4E2AAF9C5CD}" dt="2023-03-15T10:07:58.210" v="925" actId="478"/>
          <ac:picMkLst>
            <pc:docMk/>
            <pc:sldMk cId="2348855897" sldId="263"/>
            <ac:picMk id="12" creationId="{DC8FD922-D641-8C37-60E7-E47424B280A4}"/>
          </ac:picMkLst>
        </pc:picChg>
        <pc:picChg chg="add mod">
          <ac:chgData name="Abeer Ishal (2128229)" userId="f411cc15-62d4-4411-a4a7-ab9af6ecc237" providerId="ADAL" clId="{E8F147E4-1811-4CCD-9B8C-A4E2AAF9C5CD}" dt="2023-03-15T10:09:18.214" v="934" actId="1076"/>
          <ac:picMkLst>
            <pc:docMk/>
            <pc:sldMk cId="2348855897" sldId="263"/>
            <ac:picMk id="16" creationId="{9F6C5DF7-EF12-B82F-49BF-64C06BD102D2}"/>
          </ac:picMkLst>
        </pc:picChg>
      </pc:sldChg>
      <pc:sldChg chg="addSp delSp modSp mod setBg">
        <pc:chgData name="Abeer Ishal (2128229)" userId="f411cc15-62d4-4411-a4a7-ab9af6ecc237" providerId="ADAL" clId="{E8F147E4-1811-4CCD-9B8C-A4E2AAF9C5CD}" dt="2023-03-15T12:00:20.294" v="1019" actId="2711"/>
        <pc:sldMkLst>
          <pc:docMk/>
          <pc:sldMk cId="2847053671" sldId="265"/>
        </pc:sldMkLst>
        <pc:spChg chg="mod">
          <ac:chgData name="Abeer Ishal (2128229)" userId="f411cc15-62d4-4411-a4a7-ab9af6ecc237" providerId="ADAL" clId="{E8F147E4-1811-4CCD-9B8C-A4E2AAF9C5CD}" dt="2023-03-15T09:52:53.622" v="880" actId="20577"/>
          <ac:spMkLst>
            <pc:docMk/>
            <pc:sldMk cId="2847053671" sldId="265"/>
            <ac:spMk id="2" creationId="{8F530DA9-7EDF-023D-8AA4-406F18B2C6AA}"/>
          </ac:spMkLst>
        </pc:spChg>
        <pc:spChg chg="mod ord">
          <ac:chgData name="Abeer Ishal (2128229)" userId="f411cc15-62d4-4411-a4a7-ab9af6ecc237" providerId="ADAL" clId="{E8F147E4-1811-4CCD-9B8C-A4E2AAF9C5CD}" dt="2023-03-15T12:00:20.294" v="1019" actId="2711"/>
          <ac:spMkLst>
            <pc:docMk/>
            <pc:sldMk cId="2847053671" sldId="265"/>
            <ac:spMk id="13" creationId="{AE1C8213-9641-D86F-19BF-E603A1D6FE33}"/>
          </ac:spMkLst>
        </pc:spChg>
        <pc:spChg chg="del">
          <ac:chgData name="Abeer Ishal (2128229)" userId="f411cc15-62d4-4411-a4a7-ab9af6ecc237" providerId="ADAL" clId="{E8F147E4-1811-4CCD-9B8C-A4E2AAF9C5CD}" dt="2023-03-15T09:51:35.596" v="848" actId="26606"/>
          <ac:spMkLst>
            <pc:docMk/>
            <pc:sldMk cId="2847053671" sldId="265"/>
            <ac:spMk id="37" creationId="{4BCDF6AF-237D-449E-8E15-A10B6815CBD2}"/>
          </ac:spMkLst>
        </pc:spChg>
        <pc:spChg chg="del">
          <ac:chgData name="Abeer Ishal (2128229)" userId="f411cc15-62d4-4411-a4a7-ab9af6ecc237" providerId="ADAL" clId="{E8F147E4-1811-4CCD-9B8C-A4E2AAF9C5CD}" dt="2023-03-15T09:51:35.596" v="848" actId="26606"/>
          <ac:spMkLst>
            <pc:docMk/>
            <pc:sldMk cId="2847053671" sldId="265"/>
            <ac:spMk id="38" creationId="{96A35EAA-ED80-4FF1-942C-82B1D483AF60}"/>
          </ac:spMkLst>
        </pc:spChg>
        <pc:spChg chg="del">
          <ac:chgData name="Abeer Ishal (2128229)" userId="f411cc15-62d4-4411-a4a7-ab9af6ecc237" providerId="ADAL" clId="{E8F147E4-1811-4CCD-9B8C-A4E2AAF9C5CD}" dt="2023-03-15T09:51:35.596" v="848" actId="26606"/>
          <ac:spMkLst>
            <pc:docMk/>
            <pc:sldMk cId="2847053671" sldId="265"/>
            <ac:spMk id="39" creationId="{9E325C87-B6E1-4572-AE41-9E9294456445}"/>
          </ac:spMkLst>
        </pc:spChg>
        <pc:spChg chg="del">
          <ac:chgData name="Abeer Ishal (2128229)" userId="f411cc15-62d4-4411-a4a7-ab9af6ecc237" providerId="ADAL" clId="{E8F147E4-1811-4CCD-9B8C-A4E2AAF9C5CD}" dt="2023-03-15T09:51:35.596" v="848" actId="26606"/>
          <ac:spMkLst>
            <pc:docMk/>
            <pc:sldMk cId="2847053671" sldId="265"/>
            <ac:spMk id="40" creationId="{D415F49B-3CBC-46CF-AFB5-988852D0479E}"/>
          </ac:spMkLst>
        </pc:spChg>
        <pc:spChg chg="del">
          <ac:chgData name="Abeer Ishal (2128229)" userId="f411cc15-62d4-4411-a4a7-ab9af6ecc237" providerId="ADAL" clId="{E8F147E4-1811-4CCD-9B8C-A4E2AAF9C5CD}" dt="2023-03-15T09:51:35.596" v="848" actId="26606"/>
          <ac:spMkLst>
            <pc:docMk/>
            <pc:sldMk cId="2847053671" sldId="265"/>
            <ac:spMk id="41" creationId="{266CA71F-8AD7-487D-9434-3A60A7AC769B}"/>
          </ac:spMkLst>
        </pc:spChg>
        <pc:spChg chg="del">
          <ac:chgData name="Abeer Ishal (2128229)" userId="f411cc15-62d4-4411-a4a7-ab9af6ecc237" providerId="ADAL" clId="{E8F147E4-1811-4CCD-9B8C-A4E2AAF9C5CD}" dt="2023-03-15T09:51:35.596" v="848" actId="26606"/>
          <ac:spMkLst>
            <pc:docMk/>
            <pc:sldMk cId="2847053671" sldId="265"/>
            <ac:spMk id="42" creationId="{9B9B1E06-C285-49D2-A771-15D3B01805EC}"/>
          </ac:spMkLst>
        </pc:spChg>
        <pc:spChg chg="del">
          <ac:chgData name="Abeer Ishal (2128229)" userId="f411cc15-62d4-4411-a4a7-ab9af6ecc237" providerId="ADAL" clId="{E8F147E4-1811-4CCD-9B8C-A4E2AAF9C5CD}" dt="2023-03-15T09:51:35.596" v="848" actId="26606"/>
          <ac:spMkLst>
            <pc:docMk/>
            <pc:sldMk cId="2847053671" sldId="265"/>
            <ac:spMk id="43" creationId="{DE08D492-4C34-47FE-8E31-4A8A7556F5F8}"/>
          </ac:spMkLst>
        </pc:spChg>
        <pc:spChg chg="del">
          <ac:chgData name="Abeer Ishal (2128229)" userId="f411cc15-62d4-4411-a4a7-ab9af6ecc237" providerId="ADAL" clId="{E8F147E4-1811-4CCD-9B8C-A4E2AAF9C5CD}" dt="2023-03-15T09:51:35.596" v="848" actId="26606"/>
          <ac:spMkLst>
            <pc:docMk/>
            <pc:sldMk cId="2847053671" sldId="265"/>
            <ac:spMk id="44" creationId="{9951EB28-CE95-4718-9074-7F888DCB3B48}"/>
          </ac:spMkLst>
        </pc:spChg>
        <pc:spChg chg="del">
          <ac:chgData name="Abeer Ishal (2128229)" userId="f411cc15-62d4-4411-a4a7-ab9af6ecc237" providerId="ADAL" clId="{E8F147E4-1811-4CCD-9B8C-A4E2AAF9C5CD}" dt="2023-03-15T09:51:35.596" v="848" actId="26606"/>
          <ac:spMkLst>
            <pc:docMk/>
            <pc:sldMk cId="2847053671" sldId="265"/>
            <ac:spMk id="45" creationId="{07515346-0A19-4F5E-9905-B25C5DEF52BC}"/>
          </ac:spMkLst>
        </pc:spChg>
        <pc:spChg chg="add">
          <ac:chgData name="Abeer Ishal (2128229)" userId="f411cc15-62d4-4411-a4a7-ab9af6ecc237" providerId="ADAL" clId="{E8F147E4-1811-4CCD-9B8C-A4E2AAF9C5CD}" dt="2023-03-15T09:51:35.596" v="848" actId="26606"/>
          <ac:spMkLst>
            <pc:docMk/>
            <pc:sldMk cId="2847053671" sldId="265"/>
            <ac:spMk id="50" creationId="{96B26661-BC38-4F88-8147-F51947859578}"/>
          </ac:spMkLst>
        </pc:spChg>
        <pc:spChg chg="add">
          <ac:chgData name="Abeer Ishal (2128229)" userId="f411cc15-62d4-4411-a4a7-ab9af6ecc237" providerId="ADAL" clId="{E8F147E4-1811-4CCD-9B8C-A4E2AAF9C5CD}" dt="2023-03-15T09:51:35.596" v="848" actId="26606"/>
          <ac:spMkLst>
            <pc:docMk/>
            <pc:sldMk cId="2847053671" sldId="265"/>
            <ac:spMk id="52" creationId="{1FBF2B62-1B6F-4AD6-B82B-29FB6A4B06BC}"/>
          </ac:spMkLst>
        </pc:spChg>
        <pc:spChg chg="add">
          <ac:chgData name="Abeer Ishal (2128229)" userId="f411cc15-62d4-4411-a4a7-ab9af6ecc237" providerId="ADAL" clId="{E8F147E4-1811-4CCD-9B8C-A4E2AAF9C5CD}" dt="2023-03-15T09:51:35.596" v="848" actId="26606"/>
          <ac:spMkLst>
            <pc:docMk/>
            <pc:sldMk cId="2847053671" sldId="265"/>
            <ac:spMk id="54" creationId="{BD3862F6-F725-4967-A88E-DF1AA45F65D4}"/>
          </ac:spMkLst>
        </pc:spChg>
        <pc:spChg chg="add">
          <ac:chgData name="Abeer Ishal (2128229)" userId="f411cc15-62d4-4411-a4a7-ab9af6ecc237" providerId="ADAL" clId="{E8F147E4-1811-4CCD-9B8C-A4E2AAF9C5CD}" dt="2023-03-15T09:51:35.596" v="848" actId="26606"/>
          <ac:spMkLst>
            <pc:docMk/>
            <pc:sldMk cId="2847053671" sldId="265"/>
            <ac:spMk id="56" creationId="{6A539413-A961-420D-9A07-1B1B7ECB60B7}"/>
          </ac:spMkLst>
        </pc:spChg>
        <pc:spChg chg="add">
          <ac:chgData name="Abeer Ishal (2128229)" userId="f411cc15-62d4-4411-a4a7-ab9af6ecc237" providerId="ADAL" clId="{E8F147E4-1811-4CCD-9B8C-A4E2AAF9C5CD}" dt="2023-03-15T09:51:35.596" v="848" actId="26606"/>
          <ac:spMkLst>
            <pc:docMk/>
            <pc:sldMk cId="2847053671" sldId="265"/>
            <ac:spMk id="58" creationId="{74A2871B-5B3A-43FC-8420-85C0E11EAAAD}"/>
          </ac:spMkLst>
        </pc:spChg>
        <pc:spChg chg="add">
          <ac:chgData name="Abeer Ishal (2128229)" userId="f411cc15-62d4-4411-a4a7-ab9af6ecc237" providerId="ADAL" clId="{E8F147E4-1811-4CCD-9B8C-A4E2AAF9C5CD}" dt="2023-03-15T09:51:35.596" v="848" actId="26606"/>
          <ac:spMkLst>
            <pc:docMk/>
            <pc:sldMk cId="2847053671" sldId="265"/>
            <ac:spMk id="60" creationId="{A8ACC298-108B-4368-8AE5-D50A71E10988}"/>
          </ac:spMkLst>
        </pc:spChg>
        <pc:spChg chg="add">
          <ac:chgData name="Abeer Ishal (2128229)" userId="f411cc15-62d4-4411-a4a7-ab9af6ecc237" providerId="ADAL" clId="{E8F147E4-1811-4CCD-9B8C-A4E2AAF9C5CD}" dt="2023-03-15T09:51:35.596" v="848" actId="26606"/>
          <ac:spMkLst>
            <pc:docMk/>
            <pc:sldMk cId="2847053671" sldId="265"/>
            <ac:spMk id="62" creationId="{7D8DD73D-D6D9-4F15-9936-89583FB18F05}"/>
          </ac:spMkLst>
        </pc:spChg>
        <pc:picChg chg="add mod">
          <ac:chgData name="Abeer Ishal (2128229)" userId="f411cc15-62d4-4411-a4a7-ab9af6ecc237" providerId="ADAL" clId="{E8F147E4-1811-4CCD-9B8C-A4E2AAF9C5CD}" dt="2023-03-15T09:52:10.931" v="852"/>
          <ac:picMkLst>
            <pc:docMk/>
            <pc:sldMk cId="2847053671" sldId="265"/>
            <ac:picMk id="4" creationId="{9987CDB2-3791-2B87-3D8C-DBC5A9557D8E}"/>
          </ac:picMkLst>
        </pc:picChg>
        <pc:picChg chg="del">
          <ac:chgData name="Abeer Ishal (2128229)" userId="f411cc15-62d4-4411-a4a7-ab9af6ecc237" providerId="ADAL" clId="{E8F147E4-1811-4CCD-9B8C-A4E2AAF9C5CD}" dt="2023-03-15T09:51:02.667" v="847" actId="478"/>
          <ac:picMkLst>
            <pc:docMk/>
            <pc:sldMk cId="2847053671" sldId="265"/>
            <ac:picMk id="5" creationId="{20CBF2EB-C81C-44F3-CDC5-76D90151C4CD}"/>
          </ac:picMkLst>
        </pc:picChg>
        <pc:picChg chg="mod">
          <ac:chgData name="Abeer Ishal (2128229)" userId="f411cc15-62d4-4411-a4a7-ab9af6ecc237" providerId="ADAL" clId="{E8F147E4-1811-4CCD-9B8C-A4E2AAF9C5CD}" dt="2023-03-15T09:51:54.457" v="851" actId="1076"/>
          <ac:picMkLst>
            <pc:docMk/>
            <pc:sldMk cId="2847053671" sldId="265"/>
            <ac:picMk id="7" creationId="{5323B5E8-5CA4-6055-A7EB-D51494C44FD3}"/>
          </ac:picMkLst>
        </pc:picChg>
      </pc:sldChg>
      <pc:sldChg chg="addSp modSp new del mod ord setBg">
        <pc:chgData name="Abeer Ishal (2128229)" userId="f411cc15-62d4-4411-a4a7-ab9af6ecc237" providerId="ADAL" clId="{E8F147E4-1811-4CCD-9B8C-A4E2AAF9C5CD}" dt="2023-03-14T17:09:23.668" v="77" actId="47"/>
        <pc:sldMkLst>
          <pc:docMk/>
          <pc:sldMk cId="2591984368" sldId="266"/>
        </pc:sldMkLst>
        <pc:spChg chg="add">
          <ac:chgData name="Abeer Ishal (2128229)" userId="f411cc15-62d4-4411-a4a7-ab9af6ecc237" providerId="ADAL" clId="{E8F147E4-1811-4CCD-9B8C-A4E2AAF9C5CD}" dt="2023-03-14T15:26:33.756" v="4" actId="26606"/>
          <ac:spMkLst>
            <pc:docMk/>
            <pc:sldMk cId="2591984368" sldId="266"/>
            <ac:spMk id="8" creationId="{D9F6AA32-13C2-415E-B4CB-5A6D2336AC4C}"/>
          </ac:spMkLst>
        </pc:spChg>
        <pc:picChg chg="add mod">
          <ac:chgData name="Abeer Ishal (2128229)" userId="f411cc15-62d4-4411-a4a7-ab9af6ecc237" providerId="ADAL" clId="{E8F147E4-1811-4CCD-9B8C-A4E2AAF9C5CD}" dt="2023-03-14T15:26:49.249" v="7" actId="27614"/>
          <ac:picMkLst>
            <pc:docMk/>
            <pc:sldMk cId="2591984368" sldId="266"/>
            <ac:picMk id="3" creationId="{F76EDD42-116E-F6EE-3452-D8E554A73991}"/>
          </ac:picMkLst>
        </pc:picChg>
      </pc:sldChg>
      <pc:sldChg chg="addSp delSp modSp new del mod setBg">
        <pc:chgData name="Abeer Ishal (2128229)" userId="f411cc15-62d4-4411-a4a7-ab9af6ecc237" providerId="ADAL" clId="{E8F147E4-1811-4CCD-9B8C-A4E2AAF9C5CD}" dt="2023-03-15T16:02:38.180" v="1211" actId="47"/>
        <pc:sldMkLst>
          <pc:docMk/>
          <pc:sldMk cId="146227018" sldId="267"/>
        </pc:sldMkLst>
        <pc:spChg chg="add del mod">
          <ac:chgData name="Abeer Ishal (2128229)" userId="f411cc15-62d4-4411-a4a7-ab9af6ecc237" providerId="ADAL" clId="{E8F147E4-1811-4CCD-9B8C-A4E2AAF9C5CD}" dt="2023-03-14T18:51:36.693" v="223" actId="478"/>
          <ac:spMkLst>
            <pc:docMk/>
            <pc:sldMk cId="146227018" sldId="267"/>
            <ac:spMk id="2" creationId="{6DA94384-C0FF-8DC3-EBE9-0B8BD220E3EC}"/>
          </ac:spMkLst>
        </pc:spChg>
        <pc:spChg chg="add mod ord">
          <ac:chgData name="Abeer Ishal (2128229)" userId="f411cc15-62d4-4411-a4a7-ab9af6ecc237" providerId="ADAL" clId="{E8F147E4-1811-4CCD-9B8C-A4E2AAF9C5CD}" dt="2023-03-15T16:00:56.637" v="1203" actId="21"/>
          <ac:spMkLst>
            <pc:docMk/>
            <pc:sldMk cId="146227018" sldId="267"/>
            <ac:spMk id="5" creationId="{7FF79F36-E247-7784-2627-FEBED5887BA3}"/>
          </ac:spMkLst>
        </pc:spChg>
        <pc:spChg chg="add del mod">
          <ac:chgData name="Abeer Ishal (2128229)" userId="f411cc15-62d4-4411-a4a7-ab9af6ecc237" providerId="ADAL" clId="{E8F147E4-1811-4CCD-9B8C-A4E2AAF9C5CD}" dt="2023-03-14T18:54:55.122" v="250"/>
          <ac:spMkLst>
            <pc:docMk/>
            <pc:sldMk cId="146227018" sldId="267"/>
            <ac:spMk id="8" creationId="{36636D68-27DE-8B8F-19C2-2E7782A4C6E8}"/>
          </ac:spMkLst>
        </pc:spChg>
        <pc:spChg chg="add del mod">
          <ac:chgData name="Abeer Ishal (2128229)" userId="f411cc15-62d4-4411-a4a7-ab9af6ecc237" providerId="ADAL" clId="{E8F147E4-1811-4CCD-9B8C-A4E2AAF9C5CD}" dt="2023-03-14T18:55:23.256" v="252" actId="478"/>
          <ac:spMkLst>
            <pc:docMk/>
            <pc:sldMk cId="146227018" sldId="267"/>
            <ac:spMk id="9" creationId="{88187EA8-0045-1194-E879-B63622048C00}"/>
          </ac:spMkLst>
        </pc:spChg>
        <pc:spChg chg="add del mod">
          <ac:chgData name="Abeer Ishal (2128229)" userId="f411cc15-62d4-4411-a4a7-ab9af6ecc237" providerId="ADAL" clId="{E8F147E4-1811-4CCD-9B8C-A4E2AAF9C5CD}" dt="2023-03-14T18:56:55.614" v="283"/>
          <ac:spMkLst>
            <pc:docMk/>
            <pc:sldMk cId="146227018" sldId="267"/>
            <ac:spMk id="10" creationId="{BB2CE257-CC17-72B2-49B1-79490A3479D1}"/>
          </ac:spMkLst>
        </pc:spChg>
        <pc:spChg chg="add del mod ord">
          <ac:chgData name="Abeer Ishal (2128229)" userId="f411cc15-62d4-4411-a4a7-ab9af6ecc237" providerId="ADAL" clId="{E8F147E4-1811-4CCD-9B8C-A4E2AAF9C5CD}" dt="2023-03-15T12:03:40.596" v="1038" actId="478"/>
          <ac:spMkLst>
            <pc:docMk/>
            <pc:sldMk cId="146227018" sldId="267"/>
            <ac:spMk id="11" creationId="{B8F57E4E-4318-47AE-F3A8-42B9DA6006CC}"/>
          </ac:spMkLst>
        </pc:spChg>
        <pc:spChg chg="add del">
          <ac:chgData name="Abeer Ishal (2128229)" userId="f411cc15-62d4-4411-a4a7-ab9af6ecc237" providerId="ADAL" clId="{E8F147E4-1811-4CCD-9B8C-A4E2AAF9C5CD}" dt="2023-03-14T18:53:40.078" v="236" actId="26606"/>
          <ac:spMkLst>
            <pc:docMk/>
            <pc:sldMk cId="146227018" sldId="267"/>
            <ac:spMk id="12" creationId="{FAAE2DA9-9BAF-4D46-BC97-20425C5321FD}"/>
          </ac:spMkLst>
        </pc:spChg>
        <pc:spChg chg="add del">
          <ac:chgData name="Abeer Ishal (2128229)" userId="f411cc15-62d4-4411-a4a7-ab9af6ecc237" providerId="ADAL" clId="{E8F147E4-1811-4CCD-9B8C-A4E2AAF9C5CD}" dt="2023-03-14T18:53:40.078" v="236" actId="26606"/>
          <ac:spMkLst>
            <pc:docMk/>
            <pc:sldMk cId="146227018" sldId="267"/>
            <ac:spMk id="14" creationId="{42D2C6CA-56BB-4A08-A1E2-342F83955EDB}"/>
          </ac:spMkLst>
        </pc:spChg>
        <pc:spChg chg="add del">
          <ac:chgData name="Abeer Ishal (2128229)" userId="f411cc15-62d4-4411-a4a7-ab9af6ecc237" providerId="ADAL" clId="{E8F147E4-1811-4CCD-9B8C-A4E2AAF9C5CD}" dt="2023-03-14T18:53:40.078" v="236" actId="26606"/>
          <ac:spMkLst>
            <pc:docMk/>
            <pc:sldMk cId="146227018" sldId="267"/>
            <ac:spMk id="16" creationId="{6544EF42-87F9-4466-8124-7328D49A22B4}"/>
          </ac:spMkLst>
        </pc:spChg>
        <pc:spChg chg="add del">
          <ac:chgData name="Abeer Ishal (2128229)" userId="f411cc15-62d4-4411-a4a7-ab9af6ecc237" providerId="ADAL" clId="{E8F147E4-1811-4CCD-9B8C-A4E2AAF9C5CD}" dt="2023-03-14T18:53:40.078" v="236" actId="26606"/>
          <ac:spMkLst>
            <pc:docMk/>
            <pc:sldMk cId="146227018" sldId="267"/>
            <ac:spMk id="18" creationId="{99B7B539-E79B-44C5-8319-9CE01F87F474}"/>
          </ac:spMkLst>
        </pc:spChg>
        <pc:spChg chg="add del">
          <ac:chgData name="Abeer Ishal (2128229)" userId="f411cc15-62d4-4411-a4a7-ab9af6ecc237" providerId="ADAL" clId="{E8F147E4-1811-4CCD-9B8C-A4E2AAF9C5CD}" dt="2023-03-15T09:55:41.365" v="902" actId="26606"/>
          <ac:spMkLst>
            <pc:docMk/>
            <pc:sldMk cId="146227018" sldId="267"/>
            <ac:spMk id="20" creationId="{D86169C0-6882-4BA0-92B1-590870CAE770}"/>
          </ac:spMkLst>
        </pc:spChg>
        <pc:spChg chg="add del">
          <ac:chgData name="Abeer Ishal (2128229)" userId="f411cc15-62d4-4411-a4a7-ab9af6ecc237" providerId="ADAL" clId="{E8F147E4-1811-4CCD-9B8C-A4E2AAF9C5CD}" dt="2023-03-15T09:55:41.365" v="902" actId="26606"/>
          <ac:spMkLst>
            <pc:docMk/>
            <pc:sldMk cId="146227018" sldId="267"/>
            <ac:spMk id="21" creationId="{FAAE2DA9-9BAF-4D46-BC97-20425C5321FD}"/>
          </ac:spMkLst>
        </pc:spChg>
        <pc:spChg chg="add del">
          <ac:chgData name="Abeer Ishal (2128229)" userId="f411cc15-62d4-4411-a4a7-ab9af6ecc237" providerId="ADAL" clId="{E8F147E4-1811-4CCD-9B8C-A4E2AAF9C5CD}" dt="2023-03-15T09:55:41.365" v="902" actId="26606"/>
          <ac:spMkLst>
            <pc:docMk/>
            <pc:sldMk cId="146227018" sldId="267"/>
            <ac:spMk id="22" creationId="{DCECB35C-FCFB-4B31-B3CF-A20982BE6461}"/>
          </ac:spMkLst>
        </pc:spChg>
        <pc:spChg chg="add del">
          <ac:chgData name="Abeer Ishal (2128229)" userId="f411cc15-62d4-4411-a4a7-ab9af6ecc237" providerId="ADAL" clId="{E8F147E4-1811-4CCD-9B8C-A4E2AAF9C5CD}" dt="2023-03-15T09:55:41.365" v="902" actId="26606"/>
          <ac:spMkLst>
            <pc:docMk/>
            <pc:sldMk cId="146227018" sldId="267"/>
            <ac:spMk id="23" creationId="{42D2C6CA-56BB-4A08-A1E2-342F83955EDB}"/>
          </ac:spMkLst>
        </pc:spChg>
        <pc:spChg chg="add del">
          <ac:chgData name="Abeer Ishal (2128229)" userId="f411cc15-62d4-4411-a4a7-ab9af6ecc237" providerId="ADAL" clId="{E8F147E4-1811-4CCD-9B8C-A4E2AAF9C5CD}" dt="2023-03-15T09:55:41.365" v="902" actId="26606"/>
          <ac:spMkLst>
            <pc:docMk/>
            <pc:sldMk cId="146227018" sldId="267"/>
            <ac:spMk id="24" creationId="{6544EF42-87F9-4466-8124-7328D49A22B4}"/>
          </ac:spMkLst>
        </pc:spChg>
        <pc:spChg chg="add del">
          <ac:chgData name="Abeer Ishal (2128229)" userId="f411cc15-62d4-4411-a4a7-ab9af6ecc237" providerId="ADAL" clId="{E8F147E4-1811-4CCD-9B8C-A4E2AAF9C5CD}" dt="2023-03-15T09:55:41.365" v="902" actId="26606"/>
          <ac:spMkLst>
            <pc:docMk/>
            <pc:sldMk cId="146227018" sldId="267"/>
            <ac:spMk id="25" creationId="{99B7B539-E79B-44C5-8319-9CE01F87F474}"/>
          </ac:spMkLst>
        </pc:spChg>
        <pc:spChg chg="add">
          <ac:chgData name="Abeer Ishal (2128229)" userId="f411cc15-62d4-4411-a4a7-ab9af6ecc237" providerId="ADAL" clId="{E8F147E4-1811-4CCD-9B8C-A4E2AAF9C5CD}" dt="2023-03-15T09:55:41.365" v="902" actId="26606"/>
          <ac:spMkLst>
            <pc:docMk/>
            <pc:sldMk cId="146227018" sldId="267"/>
            <ac:spMk id="30" creationId="{FAAE2DA9-9BAF-4D46-BC97-20425C5321FD}"/>
          </ac:spMkLst>
        </pc:spChg>
        <pc:spChg chg="add">
          <ac:chgData name="Abeer Ishal (2128229)" userId="f411cc15-62d4-4411-a4a7-ab9af6ecc237" providerId="ADAL" clId="{E8F147E4-1811-4CCD-9B8C-A4E2AAF9C5CD}" dt="2023-03-15T09:55:41.365" v="902" actId="26606"/>
          <ac:spMkLst>
            <pc:docMk/>
            <pc:sldMk cId="146227018" sldId="267"/>
            <ac:spMk id="32" creationId="{42D2C6CA-56BB-4A08-A1E2-342F83955EDB}"/>
          </ac:spMkLst>
        </pc:spChg>
        <pc:spChg chg="add">
          <ac:chgData name="Abeer Ishal (2128229)" userId="f411cc15-62d4-4411-a4a7-ab9af6ecc237" providerId="ADAL" clId="{E8F147E4-1811-4CCD-9B8C-A4E2AAF9C5CD}" dt="2023-03-15T09:55:41.365" v="902" actId="26606"/>
          <ac:spMkLst>
            <pc:docMk/>
            <pc:sldMk cId="146227018" sldId="267"/>
            <ac:spMk id="34" creationId="{E2A96188-384C-4341-9EEB-967A9341CD86}"/>
          </ac:spMkLst>
        </pc:spChg>
        <pc:spChg chg="add">
          <ac:chgData name="Abeer Ishal (2128229)" userId="f411cc15-62d4-4411-a4a7-ab9af6ecc237" providerId="ADAL" clId="{E8F147E4-1811-4CCD-9B8C-A4E2AAF9C5CD}" dt="2023-03-15T09:55:41.365" v="902" actId="26606"/>
          <ac:spMkLst>
            <pc:docMk/>
            <pc:sldMk cId="146227018" sldId="267"/>
            <ac:spMk id="36" creationId="{C535A640-1948-4AFD-A0B7-19AFDA955322}"/>
          </ac:spMkLst>
        </pc:spChg>
        <pc:spChg chg="add">
          <ac:chgData name="Abeer Ishal (2128229)" userId="f411cc15-62d4-4411-a4a7-ab9af6ecc237" providerId="ADAL" clId="{E8F147E4-1811-4CCD-9B8C-A4E2AAF9C5CD}" dt="2023-03-15T09:55:41.365" v="902" actId="26606"/>
          <ac:spMkLst>
            <pc:docMk/>
            <pc:sldMk cId="146227018" sldId="267"/>
            <ac:spMk id="38" creationId="{8937C130-01E6-4BEB-89A6-F15DD7EE94E0}"/>
          </ac:spMkLst>
        </pc:spChg>
        <pc:picChg chg="add del mod">
          <ac:chgData name="Abeer Ishal (2128229)" userId="f411cc15-62d4-4411-a4a7-ab9af6ecc237" providerId="ADAL" clId="{E8F147E4-1811-4CCD-9B8C-A4E2AAF9C5CD}" dt="2023-03-14T18:31:00.113" v="88" actId="478"/>
          <ac:picMkLst>
            <pc:docMk/>
            <pc:sldMk cId="146227018" sldId="267"/>
            <ac:picMk id="4" creationId="{762AC41E-FE69-4F42-2DE4-75BE0DD74D86}"/>
          </ac:picMkLst>
        </pc:picChg>
        <pc:picChg chg="add del mod">
          <ac:chgData name="Abeer Ishal (2128229)" userId="f411cc15-62d4-4411-a4a7-ab9af6ecc237" providerId="ADAL" clId="{E8F147E4-1811-4CCD-9B8C-A4E2AAF9C5CD}" dt="2023-03-15T12:03:34.082" v="1036" actId="478"/>
          <ac:picMkLst>
            <pc:docMk/>
            <pc:sldMk cId="146227018" sldId="267"/>
            <ac:picMk id="7" creationId="{1F5D973F-0930-DD05-8FAB-B3ABFFF10EB2}"/>
          </ac:picMkLst>
        </pc:picChg>
      </pc:sldChg>
      <pc:sldChg chg="addSp delSp modSp new mod setBg">
        <pc:chgData name="Abeer Ishal (2128229)" userId="f411cc15-62d4-4411-a4a7-ab9af6ecc237" providerId="ADAL" clId="{E8F147E4-1811-4CCD-9B8C-A4E2AAF9C5CD}" dt="2023-03-15T17:03:41.634" v="1323" actId="20577"/>
        <pc:sldMkLst>
          <pc:docMk/>
          <pc:sldMk cId="2565049017" sldId="268"/>
        </pc:sldMkLst>
        <pc:spChg chg="add del mod">
          <ac:chgData name="Abeer Ishal (2128229)" userId="f411cc15-62d4-4411-a4a7-ab9af6ecc237" providerId="ADAL" clId="{E8F147E4-1811-4CCD-9B8C-A4E2AAF9C5CD}" dt="2023-03-15T12:06:19.488" v="1118"/>
          <ac:spMkLst>
            <pc:docMk/>
            <pc:sldMk cId="2565049017" sldId="268"/>
            <ac:spMk id="2" creationId="{39B45360-8BAB-4707-DB6C-995B8FF931DA}"/>
          </ac:spMkLst>
        </pc:spChg>
        <pc:spChg chg="add mod">
          <ac:chgData name="Abeer Ishal (2128229)" userId="f411cc15-62d4-4411-a4a7-ab9af6ecc237" providerId="ADAL" clId="{E8F147E4-1811-4CCD-9B8C-A4E2AAF9C5CD}" dt="2023-03-15T17:03:41.634" v="1323" actId="20577"/>
          <ac:spMkLst>
            <pc:docMk/>
            <pc:sldMk cId="2565049017" sldId="268"/>
            <ac:spMk id="3" creationId="{ABC4A0EA-8DE1-FAB4-F837-63427D57DD3F}"/>
          </ac:spMkLst>
        </pc:spChg>
        <pc:spChg chg="add mod">
          <ac:chgData name="Abeer Ishal (2128229)" userId="f411cc15-62d4-4411-a4a7-ab9af6ecc237" providerId="ADAL" clId="{E8F147E4-1811-4CCD-9B8C-A4E2AAF9C5CD}" dt="2023-03-15T16:04:57.065" v="1232" actId="13926"/>
          <ac:spMkLst>
            <pc:docMk/>
            <pc:sldMk cId="2565049017" sldId="268"/>
            <ac:spMk id="6" creationId="{D82D2535-555C-7063-A7F3-A44ADDEA5051}"/>
          </ac:spMkLst>
        </pc:spChg>
        <pc:picChg chg="add del mod ord">
          <ac:chgData name="Abeer Ishal (2128229)" userId="f411cc15-62d4-4411-a4a7-ab9af6ecc237" providerId="ADAL" clId="{E8F147E4-1811-4CCD-9B8C-A4E2AAF9C5CD}" dt="2023-03-15T12:06:19.488" v="1116" actId="478"/>
          <ac:picMkLst>
            <pc:docMk/>
            <pc:sldMk cId="2565049017" sldId="268"/>
            <ac:picMk id="5" creationId="{BF08FB5D-A561-DC6D-E3A8-BBD19FCD1400}"/>
          </ac:picMkLst>
        </pc:picChg>
      </pc:sldChg>
      <pc:sldChg chg="addSp delSp modSp new mod setBg">
        <pc:chgData name="Abeer Ishal (2128229)" userId="f411cc15-62d4-4411-a4a7-ab9af6ecc237" providerId="ADAL" clId="{E8F147E4-1811-4CCD-9B8C-A4E2AAF9C5CD}" dt="2023-03-15T17:03:00.964" v="1319" actId="20577"/>
        <pc:sldMkLst>
          <pc:docMk/>
          <pc:sldMk cId="801821248" sldId="269"/>
        </pc:sldMkLst>
        <pc:spChg chg="add mod ord">
          <ac:chgData name="Abeer Ishal (2128229)" userId="f411cc15-62d4-4411-a4a7-ab9af6ecc237" providerId="ADAL" clId="{E8F147E4-1811-4CCD-9B8C-A4E2AAF9C5CD}" dt="2023-03-15T17:03:00.964" v="1319" actId="20577"/>
          <ac:spMkLst>
            <pc:docMk/>
            <pc:sldMk cId="801821248" sldId="269"/>
            <ac:spMk id="3" creationId="{63C70BCE-4181-2E29-886D-B3DCB2487AF7}"/>
          </ac:spMkLst>
        </pc:spChg>
        <pc:spChg chg="add del">
          <ac:chgData name="Abeer Ishal (2128229)" userId="f411cc15-62d4-4411-a4a7-ab9af6ecc237" providerId="ADAL" clId="{E8F147E4-1811-4CCD-9B8C-A4E2AAF9C5CD}" dt="2023-03-15T16:53:16.458" v="1273" actId="26606"/>
          <ac:spMkLst>
            <pc:docMk/>
            <pc:sldMk cId="801821248" sldId="269"/>
            <ac:spMk id="10" creationId="{FAAE2DA9-9BAF-4D46-BC97-20425C5321FD}"/>
          </ac:spMkLst>
        </pc:spChg>
        <pc:spChg chg="add del">
          <ac:chgData name="Abeer Ishal (2128229)" userId="f411cc15-62d4-4411-a4a7-ab9af6ecc237" providerId="ADAL" clId="{E8F147E4-1811-4CCD-9B8C-A4E2AAF9C5CD}" dt="2023-03-15T16:53:16.458" v="1273" actId="26606"/>
          <ac:spMkLst>
            <pc:docMk/>
            <pc:sldMk cId="801821248" sldId="269"/>
            <ac:spMk id="12" creationId="{42D2C6CA-56BB-4A08-A1E2-342F83955EDB}"/>
          </ac:spMkLst>
        </pc:spChg>
        <pc:spChg chg="add del">
          <ac:chgData name="Abeer Ishal (2128229)" userId="f411cc15-62d4-4411-a4a7-ab9af6ecc237" providerId="ADAL" clId="{E8F147E4-1811-4CCD-9B8C-A4E2AAF9C5CD}" dt="2023-03-15T16:53:16.458" v="1273" actId="26606"/>
          <ac:spMkLst>
            <pc:docMk/>
            <pc:sldMk cId="801821248" sldId="269"/>
            <ac:spMk id="14" creationId="{E2A96188-384C-4341-9EEB-967A9341CD86}"/>
          </ac:spMkLst>
        </pc:spChg>
        <pc:spChg chg="add del">
          <ac:chgData name="Abeer Ishal (2128229)" userId="f411cc15-62d4-4411-a4a7-ab9af6ecc237" providerId="ADAL" clId="{E8F147E4-1811-4CCD-9B8C-A4E2AAF9C5CD}" dt="2023-03-15T16:53:16.458" v="1273" actId="26606"/>
          <ac:spMkLst>
            <pc:docMk/>
            <pc:sldMk cId="801821248" sldId="269"/>
            <ac:spMk id="16" creationId="{280331C3-DDF5-48A9-8947-D71EAAFFAB0E}"/>
          </ac:spMkLst>
        </pc:spChg>
        <pc:spChg chg="add del">
          <ac:chgData name="Abeer Ishal (2128229)" userId="f411cc15-62d4-4411-a4a7-ab9af6ecc237" providerId="ADAL" clId="{E8F147E4-1811-4CCD-9B8C-A4E2AAF9C5CD}" dt="2023-03-15T16:53:16.458" v="1273" actId="26606"/>
          <ac:spMkLst>
            <pc:docMk/>
            <pc:sldMk cId="801821248" sldId="269"/>
            <ac:spMk id="18" creationId="{C535A640-1948-4AFD-A0B7-19AFDA955322}"/>
          </ac:spMkLst>
        </pc:spChg>
        <pc:spChg chg="add del">
          <ac:chgData name="Abeer Ishal (2128229)" userId="f411cc15-62d4-4411-a4a7-ab9af6ecc237" providerId="ADAL" clId="{E8F147E4-1811-4CCD-9B8C-A4E2AAF9C5CD}" dt="2023-03-15T16:53:18.309" v="1275" actId="26606"/>
          <ac:spMkLst>
            <pc:docMk/>
            <pc:sldMk cId="801821248" sldId="269"/>
            <ac:spMk id="20" creationId="{FAAE2DA9-9BAF-4D46-BC97-20425C5321FD}"/>
          </ac:spMkLst>
        </pc:spChg>
        <pc:spChg chg="add del">
          <ac:chgData name="Abeer Ishal (2128229)" userId="f411cc15-62d4-4411-a4a7-ab9af6ecc237" providerId="ADAL" clId="{E8F147E4-1811-4CCD-9B8C-A4E2AAF9C5CD}" dt="2023-03-15T16:53:18.309" v="1275" actId="26606"/>
          <ac:spMkLst>
            <pc:docMk/>
            <pc:sldMk cId="801821248" sldId="269"/>
            <ac:spMk id="21" creationId="{42D2C6CA-56BB-4A08-A1E2-342F83955EDB}"/>
          </ac:spMkLst>
        </pc:spChg>
        <pc:spChg chg="add del">
          <ac:chgData name="Abeer Ishal (2128229)" userId="f411cc15-62d4-4411-a4a7-ab9af6ecc237" providerId="ADAL" clId="{E8F147E4-1811-4CCD-9B8C-A4E2AAF9C5CD}" dt="2023-03-15T16:53:18.309" v="1275" actId="26606"/>
          <ac:spMkLst>
            <pc:docMk/>
            <pc:sldMk cId="801821248" sldId="269"/>
            <ac:spMk id="22" creationId="{B20DF01A-DAD0-4D16-BEDE-ED085CCC3B73}"/>
          </ac:spMkLst>
        </pc:spChg>
        <pc:spChg chg="add del">
          <ac:chgData name="Abeer Ishal (2128229)" userId="f411cc15-62d4-4411-a4a7-ab9af6ecc237" providerId="ADAL" clId="{E8F147E4-1811-4CCD-9B8C-A4E2AAF9C5CD}" dt="2023-03-15T16:53:18.309" v="1275" actId="26606"/>
          <ac:spMkLst>
            <pc:docMk/>
            <pc:sldMk cId="801821248" sldId="269"/>
            <ac:spMk id="23" creationId="{369226B0-CD1A-4DC3-9385-C668B386AAB8}"/>
          </ac:spMkLst>
        </pc:spChg>
        <pc:spChg chg="add del">
          <ac:chgData name="Abeer Ishal (2128229)" userId="f411cc15-62d4-4411-a4a7-ab9af6ecc237" providerId="ADAL" clId="{E8F147E4-1811-4CCD-9B8C-A4E2AAF9C5CD}" dt="2023-03-15T16:53:18.309" v="1275" actId="26606"/>
          <ac:spMkLst>
            <pc:docMk/>
            <pc:sldMk cId="801821248" sldId="269"/>
            <ac:spMk id="24" creationId="{6F7FF329-CA33-4304-B33D-1E52A8B67217}"/>
          </ac:spMkLst>
        </pc:spChg>
        <pc:spChg chg="add del">
          <ac:chgData name="Abeer Ishal (2128229)" userId="f411cc15-62d4-4411-a4a7-ab9af6ecc237" providerId="ADAL" clId="{E8F147E4-1811-4CCD-9B8C-A4E2AAF9C5CD}" dt="2023-03-15T16:53:25.468" v="1277" actId="26606"/>
          <ac:spMkLst>
            <pc:docMk/>
            <pc:sldMk cId="801821248" sldId="269"/>
            <ac:spMk id="26" creationId="{FAAE2DA9-9BAF-4D46-BC97-20425C5321FD}"/>
          </ac:spMkLst>
        </pc:spChg>
        <pc:spChg chg="add del">
          <ac:chgData name="Abeer Ishal (2128229)" userId="f411cc15-62d4-4411-a4a7-ab9af6ecc237" providerId="ADAL" clId="{E8F147E4-1811-4CCD-9B8C-A4E2AAF9C5CD}" dt="2023-03-15T16:53:25.468" v="1277" actId="26606"/>
          <ac:spMkLst>
            <pc:docMk/>
            <pc:sldMk cId="801821248" sldId="269"/>
            <ac:spMk id="27" creationId="{42D2C6CA-56BB-4A08-A1E2-342F83955EDB}"/>
          </ac:spMkLst>
        </pc:spChg>
        <pc:spChg chg="add del">
          <ac:chgData name="Abeer Ishal (2128229)" userId="f411cc15-62d4-4411-a4a7-ab9af6ecc237" providerId="ADAL" clId="{E8F147E4-1811-4CCD-9B8C-A4E2AAF9C5CD}" dt="2023-03-15T16:53:25.468" v="1277" actId="26606"/>
          <ac:spMkLst>
            <pc:docMk/>
            <pc:sldMk cId="801821248" sldId="269"/>
            <ac:spMk id="28" creationId="{3D6A03ED-7B7A-4C88-8FFC-A4D862447D4B}"/>
          </ac:spMkLst>
        </pc:spChg>
        <pc:spChg chg="add del">
          <ac:chgData name="Abeer Ishal (2128229)" userId="f411cc15-62d4-4411-a4a7-ab9af6ecc237" providerId="ADAL" clId="{E8F147E4-1811-4CCD-9B8C-A4E2AAF9C5CD}" dt="2023-03-15T16:53:25.468" v="1277" actId="26606"/>
          <ac:spMkLst>
            <pc:docMk/>
            <pc:sldMk cId="801821248" sldId="269"/>
            <ac:spMk id="29" creationId="{53975754-B125-4FFC-9140-F88A16E3D0E7}"/>
          </ac:spMkLst>
        </pc:spChg>
        <pc:spChg chg="add del">
          <ac:chgData name="Abeer Ishal (2128229)" userId="f411cc15-62d4-4411-a4a7-ab9af6ecc237" providerId="ADAL" clId="{E8F147E4-1811-4CCD-9B8C-A4E2AAF9C5CD}" dt="2023-03-15T16:53:25.468" v="1277" actId="26606"/>
          <ac:spMkLst>
            <pc:docMk/>
            <pc:sldMk cId="801821248" sldId="269"/>
            <ac:spMk id="30" creationId="{2C673667-46AA-4DF0-A85B-F7D6E52DB8DF}"/>
          </ac:spMkLst>
        </pc:spChg>
        <pc:spChg chg="add del">
          <ac:chgData name="Abeer Ishal (2128229)" userId="f411cc15-62d4-4411-a4a7-ab9af6ecc237" providerId="ADAL" clId="{E8F147E4-1811-4CCD-9B8C-A4E2AAF9C5CD}" dt="2023-03-15T16:53:25.468" v="1277" actId="26606"/>
          <ac:spMkLst>
            <pc:docMk/>
            <pc:sldMk cId="801821248" sldId="269"/>
            <ac:spMk id="31" creationId="{A6C1F2A2-D184-49FB-99E6-B2EE7A52C05B}"/>
          </ac:spMkLst>
        </pc:spChg>
        <pc:spChg chg="add del">
          <ac:chgData name="Abeer Ishal (2128229)" userId="f411cc15-62d4-4411-a4a7-ab9af6ecc237" providerId="ADAL" clId="{E8F147E4-1811-4CCD-9B8C-A4E2AAF9C5CD}" dt="2023-03-15T16:53:52.170" v="1279" actId="26606"/>
          <ac:spMkLst>
            <pc:docMk/>
            <pc:sldMk cId="801821248" sldId="269"/>
            <ac:spMk id="33" creationId="{FAAE2DA9-9BAF-4D46-BC97-20425C5321FD}"/>
          </ac:spMkLst>
        </pc:spChg>
        <pc:spChg chg="add del">
          <ac:chgData name="Abeer Ishal (2128229)" userId="f411cc15-62d4-4411-a4a7-ab9af6ecc237" providerId="ADAL" clId="{E8F147E4-1811-4CCD-9B8C-A4E2AAF9C5CD}" dt="2023-03-15T16:53:52.170" v="1279" actId="26606"/>
          <ac:spMkLst>
            <pc:docMk/>
            <pc:sldMk cId="801821248" sldId="269"/>
            <ac:spMk id="34" creationId="{42D2C6CA-56BB-4A08-A1E2-342F83955EDB}"/>
          </ac:spMkLst>
        </pc:spChg>
        <pc:spChg chg="add del">
          <ac:chgData name="Abeer Ishal (2128229)" userId="f411cc15-62d4-4411-a4a7-ab9af6ecc237" providerId="ADAL" clId="{E8F147E4-1811-4CCD-9B8C-A4E2AAF9C5CD}" dt="2023-03-15T16:53:52.170" v="1279" actId="26606"/>
          <ac:spMkLst>
            <pc:docMk/>
            <pc:sldMk cId="801821248" sldId="269"/>
            <ac:spMk id="35" creationId="{4DA561CC-7DB7-4AA9-87B9-3811F39C1F5A}"/>
          </ac:spMkLst>
        </pc:spChg>
        <pc:spChg chg="add del">
          <ac:chgData name="Abeer Ishal (2128229)" userId="f411cc15-62d4-4411-a4a7-ab9af6ecc237" providerId="ADAL" clId="{E8F147E4-1811-4CCD-9B8C-A4E2AAF9C5CD}" dt="2023-03-15T16:53:52.170" v="1279" actId="26606"/>
          <ac:spMkLst>
            <pc:docMk/>
            <pc:sldMk cId="801821248" sldId="269"/>
            <ac:spMk id="36" creationId="{45DC6E1D-C896-498B-889A-09B60F768BFA}"/>
          </ac:spMkLst>
        </pc:spChg>
        <pc:spChg chg="add del">
          <ac:chgData name="Abeer Ishal (2128229)" userId="f411cc15-62d4-4411-a4a7-ab9af6ecc237" providerId="ADAL" clId="{E8F147E4-1811-4CCD-9B8C-A4E2AAF9C5CD}" dt="2023-03-15T16:53:52.170" v="1279" actId="26606"/>
          <ac:spMkLst>
            <pc:docMk/>
            <pc:sldMk cId="801821248" sldId="269"/>
            <ac:spMk id="37" creationId="{3AF20DFE-707C-4F5B-B34C-CD1C52A33674}"/>
          </ac:spMkLst>
        </pc:spChg>
        <pc:spChg chg="add del">
          <ac:chgData name="Abeer Ishal (2128229)" userId="f411cc15-62d4-4411-a4a7-ab9af6ecc237" providerId="ADAL" clId="{E8F147E4-1811-4CCD-9B8C-A4E2AAF9C5CD}" dt="2023-03-15T16:53:52.170" v="1279" actId="26606"/>
          <ac:spMkLst>
            <pc:docMk/>
            <pc:sldMk cId="801821248" sldId="269"/>
            <ac:spMk id="38" creationId="{B5835E54-7403-48DD-A140-4503053C777F}"/>
          </ac:spMkLst>
        </pc:spChg>
        <pc:spChg chg="add">
          <ac:chgData name="Abeer Ishal (2128229)" userId="f411cc15-62d4-4411-a4a7-ab9af6ecc237" providerId="ADAL" clId="{E8F147E4-1811-4CCD-9B8C-A4E2AAF9C5CD}" dt="2023-03-15T16:53:52.193" v="1280" actId="26606"/>
          <ac:spMkLst>
            <pc:docMk/>
            <pc:sldMk cId="801821248" sldId="269"/>
            <ac:spMk id="40" creationId="{FAAE2DA9-9BAF-4D46-BC97-20425C5321FD}"/>
          </ac:spMkLst>
        </pc:spChg>
        <pc:spChg chg="add">
          <ac:chgData name="Abeer Ishal (2128229)" userId="f411cc15-62d4-4411-a4a7-ab9af6ecc237" providerId="ADAL" clId="{E8F147E4-1811-4CCD-9B8C-A4E2AAF9C5CD}" dt="2023-03-15T16:53:52.193" v="1280" actId="26606"/>
          <ac:spMkLst>
            <pc:docMk/>
            <pc:sldMk cId="801821248" sldId="269"/>
            <ac:spMk id="41" creationId="{42D2C6CA-56BB-4A08-A1E2-342F83955EDB}"/>
          </ac:spMkLst>
        </pc:spChg>
        <pc:spChg chg="add">
          <ac:chgData name="Abeer Ishal (2128229)" userId="f411cc15-62d4-4411-a4a7-ab9af6ecc237" providerId="ADAL" clId="{E8F147E4-1811-4CCD-9B8C-A4E2AAF9C5CD}" dt="2023-03-15T16:53:52.193" v="1280" actId="26606"/>
          <ac:spMkLst>
            <pc:docMk/>
            <pc:sldMk cId="801821248" sldId="269"/>
            <ac:spMk id="42" creationId="{5449D184-9D1F-4194-967E-2078F06C0090}"/>
          </ac:spMkLst>
        </pc:spChg>
        <pc:spChg chg="add">
          <ac:chgData name="Abeer Ishal (2128229)" userId="f411cc15-62d4-4411-a4a7-ab9af6ecc237" providerId="ADAL" clId="{E8F147E4-1811-4CCD-9B8C-A4E2AAF9C5CD}" dt="2023-03-15T16:53:52.193" v="1280" actId="26606"/>
          <ac:spMkLst>
            <pc:docMk/>
            <pc:sldMk cId="801821248" sldId="269"/>
            <ac:spMk id="43" creationId="{CD0A91AB-7772-469C-ADBF-6BA8D81AE330}"/>
          </ac:spMkLst>
        </pc:spChg>
        <pc:spChg chg="add">
          <ac:chgData name="Abeer Ishal (2128229)" userId="f411cc15-62d4-4411-a4a7-ab9af6ecc237" providerId="ADAL" clId="{E8F147E4-1811-4CCD-9B8C-A4E2AAF9C5CD}" dt="2023-03-15T16:53:52.193" v="1280" actId="26606"/>
          <ac:spMkLst>
            <pc:docMk/>
            <pc:sldMk cId="801821248" sldId="269"/>
            <ac:spMk id="44" creationId="{1AA0020E-FB7B-4A05-91FF-2F596CD42449}"/>
          </ac:spMkLst>
        </pc:spChg>
        <pc:spChg chg="add">
          <ac:chgData name="Abeer Ishal (2128229)" userId="f411cc15-62d4-4411-a4a7-ab9af6ecc237" providerId="ADAL" clId="{E8F147E4-1811-4CCD-9B8C-A4E2AAF9C5CD}" dt="2023-03-15T16:53:52.193" v="1280" actId="26606"/>
          <ac:spMkLst>
            <pc:docMk/>
            <pc:sldMk cId="801821248" sldId="269"/>
            <ac:spMk id="45" creationId="{9352FC5B-DB82-4476-A73C-D8B8D940F0D3}"/>
          </ac:spMkLst>
        </pc:spChg>
        <pc:picChg chg="add mod">
          <ac:chgData name="Abeer Ishal (2128229)" userId="f411cc15-62d4-4411-a4a7-ab9af6ecc237" providerId="ADAL" clId="{E8F147E4-1811-4CCD-9B8C-A4E2AAF9C5CD}" dt="2023-03-15T16:53:52.193" v="1280" actId="26606"/>
          <ac:picMkLst>
            <pc:docMk/>
            <pc:sldMk cId="801821248" sldId="269"/>
            <ac:picMk id="5" creationId="{349DCE91-5235-752C-BA0D-BEB03498EF22}"/>
          </ac:picMkLst>
        </pc:picChg>
      </pc:sldChg>
      <pc:sldChg chg="addSp modSp new del mod">
        <pc:chgData name="Abeer Ishal (2128229)" userId="f411cc15-62d4-4411-a4a7-ab9af6ecc237" providerId="ADAL" clId="{E8F147E4-1811-4CCD-9B8C-A4E2AAF9C5CD}" dt="2023-03-15T16:02:28.164" v="1210" actId="47"/>
        <pc:sldMkLst>
          <pc:docMk/>
          <pc:sldMk cId="3208150383" sldId="269"/>
        </pc:sldMkLst>
        <pc:spChg chg="add mod">
          <ac:chgData name="Abeer Ishal (2128229)" userId="f411cc15-62d4-4411-a4a7-ab9af6ecc237" providerId="ADAL" clId="{E8F147E4-1811-4CCD-9B8C-A4E2AAF9C5CD}" dt="2023-03-15T16:01:32.274" v="1209" actId="14100"/>
          <ac:spMkLst>
            <pc:docMk/>
            <pc:sldMk cId="3208150383" sldId="269"/>
            <ac:spMk id="3" creationId="{7826F8C0-8E17-3033-E011-415BFBA3C47C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0CEB0E1-13A6-4009-9402-2A81CA35D2BC}" type="datetimeFigureOut">
              <a:rPr lang="en-GB" smtClean="0"/>
              <a:t>14/03/2023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B684AD3-782B-40EE-9833-2EA69B3F72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459248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>
            <a:extLst>
              <a:ext uri="{FF2B5EF4-FFF2-40B4-BE49-F238E27FC236}">
                <a16:creationId xmlns:a16="http://schemas.microsoft.com/office/drawing/2014/main" id="{96A35EAA-ED80-4FF1-942C-82B1D483AF60}"/>
              </a:ext>
            </a:extLst>
          </p:cNvPr>
          <p:cNvSpPr/>
          <p:nvPr/>
        </p:nvSpPr>
        <p:spPr>
          <a:xfrm rot="21133683" flipH="1">
            <a:off x="977627" y="481134"/>
            <a:ext cx="9378187" cy="5238589"/>
          </a:xfrm>
          <a:custGeom>
            <a:avLst/>
            <a:gdLst>
              <a:gd name="connsiteX0" fmla="*/ 628580 w 1248448"/>
              <a:gd name="connsiteY0" fmla="*/ 873029 h 873038"/>
              <a:gd name="connsiteX1" fmla="*/ 820985 w 1248448"/>
              <a:gd name="connsiteY1" fmla="*/ 803115 h 873038"/>
              <a:gd name="connsiteX2" fmla="*/ 1179791 w 1248448"/>
              <a:gd name="connsiteY2" fmla="*/ 630332 h 873038"/>
              <a:gd name="connsiteX3" fmla="*/ 1178744 w 1248448"/>
              <a:gd name="connsiteY3" fmla="*/ 192753 h 873038"/>
              <a:gd name="connsiteX4" fmla="*/ 459416 w 1248448"/>
              <a:gd name="connsiteY4" fmla="*/ 32447 h 873038"/>
              <a:gd name="connsiteX5" fmla="*/ 7264 w 1248448"/>
              <a:gd name="connsiteY5" fmla="*/ 595184 h 873038"/>
              <a:gd name="connsiteX6" fmla="*/ 545617 w 1248448"/>
              <a:gd name="connsiteY6" fmla="*/ 737202 h 873038"/>
              <a:gd name="connsiteX7" fmla="*/ 628580 w 1248448"/>
              <a:gd name="connsiteY7" fmla="*/ 873029 h 873038"/>
              <a:gd name="connsiteX0" fmla="*/ 628618 w 1248446"/>
              <a:gd name="connsiteY0" fmla="*/ 873038 h 873038"/>
              <a:gd name="connsiteX1" fmla="*/ 821023 w 1248446"/>
              <a:gd name="connsiteY1" fmla="*/ 803124 h 873038"/>
              <a:gd name="connsiteX2" fmla="*/ 1179829 w 1248446"/>
              <a:gd name="connsiteY2" fmla="*/ 630341 h 873038"/>
              <a:gd name="connsiteX3" fmla="*/ 1178782 w 1248446"/>
              <a:gd name="connsiteY3" fmla="*/ 192762 h 873038"/>
              <a:gd name="connsiteX4" fmla="*/ 459454 w 1248446"/>
              <a:gd name="connsiteY4" fmla="*/ 32456 h 873038"/>
              <a:gd name="connsiteX5" fmla="*/ 7302 w 1248446"/>
              <a:gd name="connsiteY5" fmla="*/ 595193 h 873038"/>
              <a:gd name="connsiteX6" fmla="*/ 547734 w 1248446"/>
              <a:gd name="connsiteY6" fmla="*/ 751246 h 873038"/>
              <a:gd name="connsiteX7" fmla="*/ 628618 w 1248446"/>
              <a:gd name="connsiteY7" fmla="*/ 873038 h 873038"/>
              <a:gd name="connsiteX0" fmla="*/ 635867 w 1255695"/>
              <a:gd name="connsiteY0" fmla="*/ 873038 h 873038"/>
              <a:gd name="connsiteX1" fmla="*/ 828272 w 1255695"/>
              <a:gd name="connsiteY1" fmla="*/ 803124 h 873038"/>
              <a:gd name="connsiteX2" fmla="*/ 1187078 w 1255695"/>
              <a:gd name="connsiteY2" fmla="*/ 630341 h 873038"/>
              <a:gd name="connsiteX3" fmla="*/ 1186031 w 1255695"/>
              <a:gd name="connsiteY3" fmla="*/ 192762 h 873038"/>
              <a:gd name="connsiteX4" fmla="*/ 466703 w 1255695"/>
              <a:gd name="connsiteY4" fmla="*/ 32456 h 873038"/>
              <a:gd name="connsiteX5" fmla="*/ 14551 w 1255695"/>
              <a:gd name="connsiteY5" fmla="*/ 595193 h 873038"/>
              <a:gd name="connsiteX6" fmla="*/ 554983 w 1255695"/>
              <a:gd name="connsiteY6" fmla="*/ 751246 h 873038"/>
              <a:gd name="connsiteX7" fmla="*/ 635867 w 1255695"/>
              <a:gd name="connsiteY7" fmla="*/ 873038 h 873038"/>
              <a:gd name="connsiteX0" fmla="*/ 635867 w 1255695"/>
              <a:gd name="connsiteY0" fmla="*/ 873038 h 873038"/>
              <a:gd name="connsiteX1" fmla="*/ 828272 w 1255695"/>
              <a:gd name="connsiteY1" fmla="*/ 803124 h 873038"/>
              <a:gd name="connsiteX2" fmla="*/ 1187078 w 1255695"/>
              <a:gd name="connsiteY2" fmla="*/ 630341 h 873038"/>
              <a:gd name="connsiteX3" fmla="*/ 1186031 w 1255695"/>
              <a:gd name="connsiteY3" fmla="*/ 192762 h 873038"/>
              <a:gd name="connsiteX4" fmla="*/ 466703 w 1255695"/>
              <a:gd name="connsiteY4" fmla="*/ 32456 h 873038"/>
              <a:gd name="connsiteX5" fmla="*/ 14551 w 1255695"/>
              <a:gd name="connsiteY5" fmla="*/ 595193 h 873038"/>
              <a:gd name="connsiteX6" fmla="*/ 554983 w 1255695"/>
              <a:gd name="connsiteY6" fmla="*/ 751246 h 873038"/>
              <a:gd name="connsiteX7" fmla="*/ 635867 w 1255695"/>
              <a:gd name="connsiteY7" fmla="*/ 873038 h 873038"/>
              <a:gd name="connsiteX0" fmla="*/ 635867 w 1249939"/>
              <a:gd name="connsiteY0" fmla="*/ 873038 h 873038"/>
              <a:gd name="connsiteX1" fmla="*/ 828272 w 1249939"/>
              <a:gd name="connsiteY1" fmla="*/ 793767 h 873038"/>
              <a:gd name="connsiteX2" fmla="*/ 1187078 w 1249939"/>
              <a:gd name="connsiteY2" fmla="*/ 630341 h 873038"/>
              <a:gd name="connsiteX3" fmla="*/ 1186031 w 1249939"/>
              <a:gd name="connsiteY3" fmla="*/ 192762 h 873038"/>
              <a:gd name="connsiteX4" fmla="*/ 466703 w 1249939"/>
              <a:gd name="connsiteY4" fmla="*/ 32456 h 873038"/>
              <a:gd name="connsiteX5" fmla="*/ 14551 w 1249939"/>
              <a:gd name="connsiteY5" fmla="*/ 595193 h 873038"/>
              <a:gd name="connsiteX6" fmla="*/ 554983 w 1249939"/>
              <a:gd name="connsiteY6" fmla="*/ 751246 h 873038"/>
              <a:gd name="connsiteX7" fmla="*/ 635867 w 1249939"/>
              <a:gd name="connsiteY7" fmla="*/ 873038 h 873038"/>
              <a:gd name="connsiteX0" fmla="*/ 615218 w 1229290"/>
              <a:gd name="connsiteY0" fmla="*/ 861281 h 861281"/>
              <a:gd name="connsiteX1" fmla="*/ 807623 w 1229290"/>
              <a:gd name="connsiteY1" fmla="*/ 782010 h 861281"/>
              <a:gd name="connsiteX2" fmla="*/ 1166429 w 1229290"/>
              <a:gd name="connsiteY2" fmla="*/ 618584 h 861281"/>
              <a:gd name="connsiteX3" fmla="*/ 1165382 w 1229290"/>
              <a:gd name="connsiteY3" fmla="*/ 181005 h 861281"/>
              <a:gd name="connsiteX4" fmla="*/ 446054 w 1229290"/>
              <a:gd name="connsiteY4" fmla="*/ 20699 h 861281"/>
              <a:gd name="connsiteX5" fmla="*/ 5663 w 1229290"/>
              <a:gd name="connsiteY5" fmla="*/ 576828 h 861281"/>
              <a:gd name="connsiteX6" fmla="*/ 534334 w 1229290"/>
              <a:gd name="connsiteY6" fmla="*/ 739489 h 861281"/>
              <a:gd name="connsiteX7" fmla="*/ 615218 w 1229290"/>
              <a:gd name="connsiteY7" fmla="*/ 861281 h 861281"/>
              <a:gd name="connsiteX0" fmla="*/ 619617 w 1233689"/>
              <a:gd name="connsiteY0" fmla="*/ 861281 h 861281"/>
              <a:gd name="connsiteX1" fmla="*/ 812022 w 1233689"/>
              <a:gd name="connsiteY1" fmla="*/ 782010 h 861281"/>
              <a:gd name="connsiteX2" fmla="*/ 1170828 w 1233689"/>
              <a:gd name="connsiteY2" fmla="*/ 618584 h 861281"/>
              <a:gd name="connsiteX3" fmla="*/ 1169781 w 1233689"/>
              <a:gd name="connsiteY3" fmla="*/ 181005 h 861281"/>
              <a:gd name="connsiteX4" fmla="*/ 450453 w 1233689"/>
              <a:gd name="connsiteY4" fmla="*/ 20699 h 861281"/>
              <a:gd name="connsiteX5" fmla="*/ 10062 w 1233689"/>
              <a:gd name="connsiteY5" fmla="*/ 576828 h 861281"/>
              <a:gd name="connsiteX6" fmla="*/ 538733 w 1233689"/>
              <a:gd name="connsiteY6" fmla="*/ 739489 h 861281"/>
              <a:gd name="connsiteX7" fmla="*/ 619617 w 1233689"/>
              <a:gd name="connsiteY7" fmla="*/ 861281 h 861281"/>
              <a:gd name="connsiteX0" fmla="*/ 619579 w 1239236"/>
              <a:gd name="connsiteY0" fmla="*/ 863398 h 863398"/>
              <a:gd name="connsiteX1" fmla="*/ 811984 w 1239236"/>
              <a:gd name="connsiteY1" fmla="*/ 784127 h 863398"/>
              <a:gd name="connsiteX2" fmla="*/ 1170790 w 1239236"/>
              <a:gd name="connsiteY2" fmla="*/ 620701 h 863398"/>
              <a:gd name="connsiteX3" fmla="*/ 1169743 w 1239236"/>
              <a:gd name="connsiteY3" fmla="*/ 183122 h 863398"/>
              <a:gd name="connsiteX4" fmla="*/ 451887 w 1239236"/>
              <a:gd name="connsiteY4" fmla="*/ 17855 h 863398"/>
              <a:gd name="connsiteX5" fmla="*/ 10024 w 1239236"/>
              <a:gd name="connsiteY5" fmla="*/ 578945 h 863398"/>
              <a:gd name="connsiteX6" fmla="*/ 538695 w 1239236"/>
              <a:gd name="connsiteY6" fmla="*/ 741606 h 863398"/>
              <a:gd name="connsiteX7" fmla="*/ 619579 w 1239236"/>
              <a:gd name="connsiteY7" fmla="*/ 863398 h 863398"/>
              <a:gd name="connsiteX0" fmla="*/ 623569 w 1243226"/>
              <a:gd name="connsiteY0" fmla="*/ 870437 h 870437"/>
              <a:gd name="connsiteX1" fmla="*/ 815974 w 1243226"/>
              <a:gd name="connsiteY1" fmla="*/ 791166 h 870437"/>
              <a:gd name="connsiteX2" fmla="*/ 1174780 w 1243226"/>
              <a:gd name="connsiteY2" fmla="*/ 627740 h 870437"/>
              <a:gd name="connsiteX3" fmla="*/ 1173733 w 1243226"/>
              <a:gd name="connsiteY3" fmla="*/ 190161 h 870437"/>
              <a:gd name="connsiteX4" fmla="*/ 455877 w 1243226"/>
              <a:gd name="connsiteY4" fmla="*/ 24894 h 870437"/>
              <a:gd name="connsiteX5" fmla="*/ 14014 w 1243226"/>
              <a:gd name="connsiteY5" fmla="*/ 585984 h 870437"/>
              <a:gd name="connsiteX6" fmla="*/ 542685 w 1243226"/>
              <a:gd name="connsiteY6" fmla="*/ 748645 h 870437"/>
              <a:gd name="connsiteX7" fmla="*/ 623569 w 1243226"/>
              <a:gd name="connsiteY7" fmla="*/ 870437 h 870437"/>
              <a:gd name="connsiteX0" fmla="*/ 624861 w 1244518"/>
              <a:gd name="connsiteY0" fmla="*/ 869274 h 869274"/>
              <a:gd name="connsiteX1" fmla="*/ 817266 w 1244518"/>
              <a:gd name="connsiteY1" fmla="*/ 790003 h 869274"/>
              <a:gd name="connsiteX2" fmla="*/ 1176072 w 1244518"/>
              <a:gd name="connsiteY2" fmla="*/ 626577 h 869274"/>
              <a:gd name="connsiteX3" fmla="*/ 1175025 w 1244518"/>
              <a:gd name="connsiteY3" fmla="*/ 188998 h 869274"/>
              <a:gd name="connsiteX4" fmla="*/ 457169 w 1244518"/>
              <a:gd name="connsiteY4" fmla="*/ 23731 h 869274"/>
              <a:gd name="connsiteX5" fmla="*/ 15306 w 1244518"/>
              <a:gd name="connsiteY5" fmla="*/ 584821 h 869274"/>
              <a:gd name="connsiteX6" fmla="*/ 543977 w 1244518"/>
              <a:gd name="connsiteY6" fmla="*/ 747482 h 869274"/>
              <a:gd name="connsiteX7" fmla="*/ 624861 w 1244518"/>
              <a:gd name="connsiteY7" fmla="*/ 869274 h 869274"/>
              <a:gd name="connsiteX0" fmla="*/ 619558 w 1235941"/>
              <a:gd name="connsiteY0" fmla="*/ 867295 h 867295"/>
              <a:gd name="connsiteX1" fmla="*/ 811963 w 1235941"/>
              <a:gd name="connsiteY1" fmla="*/ 788024 h 867295"/>
              <a:gd name="connsiteX2" fmla="*/ 1170769 w 1235941"/>
              <a:gd name="connsiteY2" fmla="*/ 624598 h 867295"/>
              <a:gd name="connsiteX3" fmla="*/ 1164738 w 1235941"/>
              <a:gd name="connsiteY3" fmla="*/ 164190 h 867295"/>
              <a:gd name="connsiteX4" fmla="*/ 451866 w 1235941"/>
              <a:gd name="connsiteY4" fmla="*/ 21752 h 867295"/>
              <a:gd name="connsiteX5" fmla="*/ 10003 w 1235941"/>
              <a:gd name="connsiteY5" fmla="*/ 582842 h 867295"/>
              <a:gd name="connsiteX6" fmla="*/ 538674 w 1235941"/>
              <a:gd name="connsiteY6" fmla="*/ 745503 h 867295"/>
              <a:gd name="connsiteX7" fmla="*/ 619558 w 1235941"/>
              <a:gd name="connsiteY7" fmla="*/ 867295 h 867295"/>
              <a:gd name="connsiteX0" fmla="*/ 622435 w 1238818"/>
              <a:gd name="connsiteY0" fmla="*/ 868328 h 868328"/>
              <a:gd name="connsiteX1" fmla="*/ 814840 w 1238818"/>
              <a:gd name="connsiteY1" fmla="*/ 789057 h 868328"/>
              <a:gd name="connsiteX2" fmla="*/ 1173646 w 1238818"/>
              <a:gd name="connsiteY2" fmla="*/ 625631 h 868328"/>
              <a:gd name="connsiteX3" fmla="*/ 1167615 w 1238818"/>
              <a:gd name="connsiteY3" fmla="*/ 165223 h 868328"/>
              <a:gd name="connsiteX4" fmla="*/ 454743 w 1238818"/>
              <a:gd name="connsiteY4" fmla="*/ 22785 h 868328"/>
              <a:gd name="connsiteX5" fmla="*/ 12880 w 1238818"/>
              <a:gd name="connsiteY5" fmla="*/ 583875 h 868328"/>
              <a:gd name="connsiteX6" fmla="*/ 541551 w 1238818"/>
              <a:gd name="connsiteY6" fmla="*/ 746536 h 868328"/>
              <a:gd name="connsiteX7" fmla="*/ 622435 w 1238818"/>
              <a:gd name="connsiteY7" fmla="*/ 868328 h 868328"/>
              <a:gd name="connsiteX0" fmla="*/ 618931 w 1201319"/>
              <a:gd name="connsiteY0" fmla="*/ 879992 h 879992"/>
              <a:gd name="connsiteX1" fmla="*/ 811336 w 1201319"/>
              <a:gd name="connsiteY1" fmla="*/ 800721 h 879992"/>
              <a:gd name="connsiteX2" fmla="*/ 1170142 w 1201319"/>
              <a:gd name="connsiteY2" fmla="*/ 637295 h 879992"/>
              <a:gd name="connsiteX3" fmla="*/ 1164111 w 1201319"/>
              <a:gd name="connsiteY3" fmla="*/ 176887 h 879992"/>
              <a:gd name="connsiteX4" fmla="*/ 1005959 w 1201319"/>
              <a:gd name="connsiteY4" fmla="*/ 73552 h 879992"/>
              <a:gd name="connsiteX5" fmla="*/ 451239 w 1201319"/>
              <a:gd name="connsiteY5" fmla="*/ 34449 h 879992"/>
              <a:gd name="connsiteX6" fmla="*/ 9376 w 1201319"/>
              <a:gd name="connsiteY6" fmla="*/ 595539 h 879992"/>
              <a:gd name="connsiteX7" fmla="*/ 538047 w 1201319"/>
              <a:gd name="connsiteY7" fmla="*/ 758200 h 879992"/>
              <a:gd name="connsiteX8" fmla="*/ 618931 w 1201319"/>
              <a:gd name="connsiteY8" fmla="*/ 879992 h 879992"/>
              <a:gd name="connsiteX0" fmla="*/ 618931 w 1214866"/>
              <a:gd name="connsiteY0" fmla="*/ 879992 h 879992"/>
              <a:gd name="connsiteX1" fmla="*/ 811336 w 1214866"/>
              <a:gd name="connsiteY1" fmla="*/ 800721 h 879992"/>
              <a:gd name="connsiteX2" fmla="*/ 1170142 w 1214866"/>
              <a:gd name="connsiteY2" fmla="*/ 637295 h 879992"/>
              <a:gd name="connsiteX3" fmla="*/ 1164111 w 1214866"/>
              <a:gd name="connsiteY3" fmla="*/ 176887 h 879992"/>
              <a:gd name="connsiteX4" fmla="*/ 1005959 w 1214866"/>
              <a:gd name="connsiteY4" fmla="*/ 73552 h 879992"/>
              <a:gd name="connsiteX5" fmla="*/ 451239 w 1214866"/>
              <a:gd name="connsiteY5" fmla="*/ 34449 h 879992"/>
              <a:gd name="connsiteX6" fmla="*/ 9376 w 1214866"/>
              <a:gd name="connsiteY6" fmla="*/ 595539 h 879992"/>
              <a:gd name="connsiteX7" fmla="*/ 538047 w 1214866"/>
              <a:gd name="connsiteY7" fmla="*/ 758200 h 879992"/>
              <a:gd name="connsiteX8" fmla="*/ 618931 w 1214866"/>
              <a:gd name="connsiteY8" fmla="*/ 879992 h 879992"/>
              <a:gd name="connsiteX0" fmla="*/ 618871 w 1202016"/>
              <a:gd name="connsiteY0" fmla="*/ 888796 h 888796"/>
              <a:gd name="connsiteX1" fmla="*/ 811276 w 1202016"/>
              <a:gd name="connsiteY1" fmla="*/ 809525 h 888796"/>
              <a:gd name="connsiteX2" fmla="*/ 1170082 w 1202016"/>
              <a:gd name="connsiteY2" fmla="*/ 646099 h 888796"/>
              <a:gd name="connsiteX3" fmla="*/ 1164051 w 1202016"/>
              <a:gd name="connsiteY3" fmla="*/ 185691 h 888796"/>
              <a:gd name="connsiteX4" fmla="*/ 989748 w 1202016"/>
              <a:gd name="connsiteY4" fmla="*/ 54225 h 888796"/>
              <a:gd name="connsiteX5" fmla="*/ 451179 w 1202016"/>
              <a:gd name="connsiteY5" fmla="*/ 43253 h 888796"/>
              <a:gd name="connsiteX6" fmla="*/ 9316 w 1202016"/>
              <a:gd name="connsiteY6" fmla="*/ 604343 h 888796"/>
              <a:gd name="connsiteX7" fmla="*/ 537987 w 1202016"/>
              <a:gd name="connsiteY7" fmla="*/ 767004 h 888796"/>
              <a:gd name="connsiteX8" fmla="*/ 618871 w 1202016"/>
              <a:gd name="connsiteY8" fmla="*/ 888796 h 888796"/>
              <a:gd name="connsiteX0" fmla="*/ 618871 w 1202016"/>
              <a:gd name="connsiteY0" fmla="*/ 888796 h 888796"/>
              <a:gd name="connsiteX1" fmla="*/ 811276 w 1202016"/>
              <a:gd name="connsiteY1" fmla="*/ 809525 h 888796"/>
              <a:gd name="connsiteX2" fmla="*/ 1170082 w 1202016"/>
              <a:gd name="connsiteY2" fmla="*/ 646099 h 888796"/>
              <a:gd name="connsiteX3" fmla="*/ 1164051 w 1202016"/>
              <a:gd name="connsiteY3" fmla="*/ 185691 h 888796"/>
              <a:gd name="connsiteX4" fmla="*/ 989748 w 1202016"/>
              <a:gd name="connsiteY4" fmla="*/ 54225 h 888796"/>
              <a:gd name="connsiteX5" fmla="*/ 451179 w 1202016"/>
              <a:gd name="connsiteY5" fmla="*/ 43253 h 888796"/>
              <a:gd name="connsiteX6" fmla="*/ 9316 w 1202016"/>
              <a:gd name="connsiteY6" fmla="*/ 604343 h 888796"/>
              <a:gd name="connsiteX7" fmla="*/ 537987 w 1202016"/>
              <a:gd name="connsiteY7" fmla="*/ 767004 h 888796"/>
              <a:gd name="connsiteX8" fmla="*/ 618871 w 1202016"/>
              <a:gd name="connsiteY8" fmla="*/ 888796 h 888796"/>
              <a:gd name="connsiteX0" fmla="*/ 620039 w 1203184"/>
              <a:gd name="connsiteY0" fmla="*/ 874240 h 874240"/>
              <a:gd name="connsiteX1" fmla="*/ 812444 w 1203184"/>
              <a:gd name="connsiteY1" fmla="*/ 794969 h 874240"/>
              <a:gd name="connsiteX2" fmla="*/ 1171250 w 1203184"/>
              <a:gd name="connsiteY2" fmla="*/ 631543 h 874240"/>
              <a:gd name="connsiteX3" fmla="*/ 1165219 w 1203184"/>
              <a:gd name="connsiteY3" fmla="*/ 171135 h 874240"/>
              <a:gd name="connsiteX4" fmla="*/ 990916 w 1203184"/>
              <a:gd name="connsiteY4" fmla="*/ 39669 h 874240"/>
              <a:gd name="connsiteX5" fmla="*/ 406775 w 1203184"/>
              <a:gd name="connsiteY5" fmla="*/ 50168 h 874240"/>
              <a:gd name="connsiteX6" fmla="*/ 10484 w 1203184"/>
              <a:gd name="connsiteY6" fmla="*/ 589787 h 874240"/>
              <a:gd name="connsiteX7" fmla="*/ 539155 w 1203184"/>
              <a:gd name="connsiteY7" fmla="*/ 752448 h 874240"/>
              <a:gd name="connsiteX8" fmla="*/ 620039 w 1203184"/>
              <a:gd name="connsiteY8" fmla="*/ 874240 h 874240"/>
              <a:gd name="connsiteX0" fmla="*/ 620213 w 1203358"/>
              <a:gd name="connsiteY0" fmla="*/ 867642 h 867642"/>
              <a:gd name="connsiteX1" fmla="*/ 812618 w 1203358"/>
              <a:gd name="connsiteY1" fmla="*/ 788371 h 867642"/>
              <a:gd name="connsiteX2" fmla="*/ 1171424 w 1203358"/>
              <a:gd name="connsiteY2" fmla="*/ 624945 h 867642"/>
              <a:gd name="connsiteX3" fmla="*/ 1165393 w 1203358"/>
              <a:gd name="connsiteY3" fmla="*/ 164537 h 867642"/>
              <a:gd name="connsiteX4" fmla="*/ 991090 w 1203358"/>
              <a:gd name="connsiteY4" fmla="*/ 33071 h 867642"/>
              <a:gd name="connsiteX5" fmla="*/ 406949 w 1203358"/>
              <a:gd name="connsiteY5" fmla="*/ 43570 h 867642"/>
              <a:gd name="connsiteX6" fmla="*/ 10658 w 1203358"/>
              <a:gd name="connsiteY6" fmla="*/ 583189 h 867642"/>
              <a:gd name="connsiteX7" fmla="*/ 539329 w 1203358"/>
              <a:gd name="connsiteY7" fmla="*/ 745850 h 867642"/>
              <a:gd name="connsiteX8" fmla="*/ 620213 w 1203358"/>
              <a:gd name="connsiteY8" fmla="*/ 867642 h 867642"/>
              <a:gd name="connsiteX0" fmla="*/ 621220 w 1204365"/>
              <a:gd name="connsiteY0" fmla="*/ 864871 h 864871"/>
              <a:gd name="connsiteX1" fmla="*/ 813625 w 1204365"/>
              <a:gd name="connsiteY1" fmla="*/ 785600 h 864871"/>
              <a:gd name="connsiteX2" fmla="*/ 1172431 w 1204365"/>
              <a:gd name="connsiteY2" fmla="*/ 622174 h 864871"/>
              <a:gd name="connsiteX3" fmla="*/ 1166400 w 1204365"/>
              <a:gd name="connsiteY3" fmla="*/ 161766 h 864871"/>
              <a:gd name="connsiteX4" fmla="*/ 992097 w 1204365"/>
              <a:gd name="connsiteY4" fmla="*/ 30300 h 864871"/>
              <a:gd name="connsiteX5" fmla="*/ 407956 w 1204365"/>
              <a:gd name="connsiteY5" fmla="*/ 40799 h 864871"/>
              <a:gd name="connsiteX6" fmla="*/ 11665 w 1204365"/>
              <a:gd name="connsiteY6" fmla="*/ 580418 h 864871"/>
              <a:gd name="connsiteX7" fmla="*/ 540336 w 1204365"/>
              <a:gd name="connsiteY7" fmla="*/ 743079 h 864871"/>
              <a:gd name="connsiteX8" fmla="*/ 621220 w 1204365"/>
              <a:gd name="connsiteY8" fmla="*/ 864871 h 864871"/>
              <a:gd name="connsiteX0" fmla="*/ 619935 w 1204190"/>
              <a:gd name="connsiteY0" fmla="*/ 873669 h 873669"/>
              <a:gd name="connsiteX1" fmla="*/ 812340 w 1204190"/>
              <a:gd name="connsiteY1" fmla="*/ 794398 h 873669"/>
              <a:gd name="connsiteX2" fmla="*/ 1171146 w 1204190"/>
              <a:gd name="connsiteY2" fmla="*/ 630972 h 873669"/>
              <a:gd name="connsiteX3" fmla="*/ 1165115 w 1204190"/>
              <a:gd name="connsiteY3" fmla="*/ 170564 h 873669"/>
              <a:gd name="connsiteX4" fmla="*/ 967884 w 1204190"/>
              <a:gd name="connsiteY4" fmla="*/ 40405 h 873669"/>
              <a:gd name="connsiteX5" fmla="*/ 406671 w 1204190"/>
              <a:gd name="connsiteY5" fmla="*/ 49597 h 873669"/>
              <a:gd name="connsiteX6" fmla="*/ 10380 w 1204190"/>
              <a:gd name="connsiteY6" fmla="*/ 589216 h 873669"/>
              <a:gd name="connsiteX7" fmla="*/ 539051 w 1204190"/>
              <a:gd name="connsiteY7" fmla="*/ 751877 h 873669"/>
              <a:gd name="connsiteX8" fmla="*/ 619935 w 1204190"/>
              <a:gd name="connsiteY8" fmla="*/ 873669 h 873669"/>
              <a:gd name="connsiteX0" fmla="*/ 628446 w 1212701"/>
              <a:gd name="connsiteY0" fmla="*/ 842371 h 842371"/>
              <a:gd name="connsiteX1" fmla="*/ 820851 w 1212701"/>
              <a:gd name="connsiteY1" fmla="*/ 763100 h 842371"/>
              <a:gd name="connsiteX2" fmla="*/ 1179657 w 1212701"/>
              <a:gd name="connsiteY2" fmla="*/ 599674 h 842371"/>
              <a:gd name="connsiteX3" fmla="*/ 1173626 w 1212701"/>
              <a:gd name="connsiteY3" fmla="*/ 139266 h 842371"/>
              <a:gd name="connsiteX4" fmla="*/ 976395 w 1212701"/>
              <a:gd name="connsiteY4" fmla="*/ 9107 h 842371"/>
              <a:gd name="connsiteX5" fmla="*/ 246714 w 1212701"/>
              <a:gd name="connsiteY5" fmla="*/ 97247 h 842371"/>
              <a:gd name="connsiteX6" fmla="*/ 18891 w 1212701"/>
              <a:gd name="connsiteY6" fmla="*/ 557918 h 842371"/>
              <a:gd name="connsiteX7" fmla="*/ 547562 w 1212701"/>
              <a:gd name="connsiteY7" fmla="*/ 720579 h 842371"/>
              <a:gd name="connsiteX8" fmla="*/ 628446 w 1212701"/>
              <a:gd name="connsiteY8" fmla="*/ 842371 h 842371"/>
              <a:gd name="connsiteX0" fmla="*/ 628446 w 1211895"/>
              <a:gd name="connsiteY0" fmla="*/ 842371 h 842371"/>
              <a:gd name="connsiteX1" fmla="*/ 820851 w 1211895"/>
              <a:gd name="connsiteY1" fmla="*/ 763100 h 842371"/>
              <a:gd name="connsiteX2" fmla="*/ 1178477 w 1211895"/>
              <a:gd name="connsiteY2" fmla="*/ 606951 h 842371"/>
              <a:gd name="connsiteX3" fmla="*/ 1173626 w 1211895"/>
              <a:gd name="connsiteY3" fmla="*/ 139266 h 842371"/>
              <a:gd name="connsiteX4" fmla="*/ 976395 w 1211895"/>
              <a:gd name="connsiteY4" fmla="*/ 9107 h 842371"/>
              <a:gd name="connsiteX5" fmla="*/ 246714 w 1211895"/>
              <a:gd name="connsiteY5" fmla="*/ 97247 h 842371"/>
              <a:gd name="connsiteX6" fmla="*/ 18891 w 1211895"/>
              <a:gd name="connsiteY6" fmla="*/ 557918 h 842371"/>
              <a:gd name="connsiteX7" fmla="*/ 547562 w 1211895"/>
              <a:gd name="connsiteY7" fmla="*/ 720579 h 842371"/>
              <a:gd name="connsiteX8" fmla="*/ 628446 w 1211895"/>
              <a:gd name="connsiteY8" fmla="*/ 842371 h 842371"/>
              <a:gd name="connsiteX0" fmla="*/ 628446 w 1218918"/>
              <a:gd name="connsiteY0" fmla="*/ 842371 h 842371"/>
              <a:gd name="connsiteX1" fmla="*/ 820851 w 1218918"/>
              <a:gd name="connsiteY1" fmla="*/ 763100 h 842371"/>
              <a:gd name="connsiteX2" fmla="*/ 1178477 w 1218918"/>
              <a:gd name="connsiteY2" fmla="*/ 606951 h 842371"/>
              <a:gd name="connsiteX3" fmla="*/ 1173626 w 1218918"/>
              <a:gd name="connsiteY3" fmla="*/ 139266 h 842371"/>
              <a:gd name="connsiteX4" fmla="*/ 976395 w 1218918"/>
              <a:gd name="connsiteY4" fmla="*/ 9107 h 842371"/>
              <a:gd name="connsiteX5" fmla="*/ 246714 w 1218918"/>
              <a:gd name="connsiteY5" fmla="*/ 97247 h 842371"/>
              <a:gd name="connsiteX6" fmla="*/ 18891 w 1218918"/>
              <a:gd name="connsiteY6" fmla="*/ 557918 h 842371"/>
              <a:gd name="connsiteX7" fmla="*/ 547562 w 1218918"/>
              <a:gd name="connsiteY7" fmla="*/ 720579 h 842371"/>
              <a:gd name="connsiteX8" fmla="*/ 628446 w 1218918"/>
              <a:gd name="connsiteY8" fmla="*/ 842371 h 842371"/>
              <a:gd name="connsiteX0" fmla="*/ 628446 w 1223727"/>
              <a:gd name="connsiteY0" fmla="*/ 842371 h 842371"/>
              <a:gd name="connsiteX1" fmla="*/ 820851 w 1223727"/>
              <a:gd name="connsiteY1" fmla="*/ 763100 h 842371"/>
              <a:gd name="connsiteX2" fmla="*/ 1178477 w 1223727"/>
              <a:gd name="connsiteY2" fmla="*/ 606951 h 842371"/>
              <a:gd name="connsiteX3" fmla="*/ 1173626 w 1223727"/>
              <a:gd name="connsiteY3" fmla="*/ 139266 h 842371"/>
              <a:gd name="connsiteX4" fmla="*/ 976395 w 1223727"/>
              <a:gd name="connsiteY4" fmla="*/ 9107 h 842371"/>
              <a:gd name="connsiteX5" fmla="*/ 246714 w 1223727"/>
              <a:gd name="connsiteY5" fmla="*/ 97247 h 842371"/>
              <a:gd name="connsiteX6" fmla="*/ 18891 w 1223727"/>
              <a:gd name="connsiteY6" fmla="*/ 557918 h 842371"/>
              <a:gd name="connsiteX7" fmla="*/ 547562 w 1223727"/>
              <a:gd name="connsiteY7" fmla="*/ 720579 h 842371"/>
              <a:gd name="connsiteX8" fmla="*/ 628446 w 1223727"/>
              <a:gd name="connsiteY8" fmla="*/ 842371 h 842371"/>
              <a:gd name="connsiteX0" fmla="*/ 628446 w 1232687"/>
              <a:gd name="connsiteY0" fmla="*/ 842371 h 842371"/>
              <a:gd name="connsiteX1" fmla="*/ 820851 w 1232687"/>
              <a:gd name="connsiteY1" fmla="*/ 763100 h 842371"/>
              <a:gd name="connsiteX2" fmla="*/ 1178477 w 1232687"/>
              <a:gd name="connsiteY2" fmla="*/ 606951 h 842371"/>
              <a:gd name="connsiteX3" fmla="*/ 1188606 w 1232687"/>
              <a:gd name="connsiteY3" fmla="*/ 158133 h 842371"/>
              <a:gd name="connsiteX4" fmla="*/ 976395 w 1232687"/>
              <a:gd name="connsiteY4" fmla="*/ 9107 h 842371"/>
              <a:gd name="connsiteX5" fmla="*/ 246714 w 1232687"/>
              <a:gd name="connsiteY5" fmla="*/ 97247 h 842371"/>
              <a:gd name="connsiteX6" fmla="*/ 18891 w 1232687"/>
              <a:gd name="connsiteY6" fmla="*/ 557918 h 842371"/>
              <a:gd name="connsiteX7" fmla="*/ 547562 w 1232687"/>
              <a:gd name="connsiteY7" fmla="*/ 720579 h 842371"/>
              <a:gd name="connsiteX8" fmla="*/ 628446 w 1232687"/>
              <a:gd name="connsiteY8" fmla="*/ 842371 h 842371"/>
              <a:gd name="connsiteX0" fmla="*/ 628446 w 1238631"/>
              <a:gd name="connsiteY0" fmla="*/ 842371 h 842371"/>
              <a:gd name="connsiteX1" fmla="*/ 820851 w 1238631"/>
              <a:gd name="connsiteY1" fmla="*/ 763100 h 842371"/>
              <a:gd name="connsiteX2" fmla="*/ 1178477 w 1238631"/>
              <a:gd name="connsiteY2" fmla="*/ 606951 h 842371"/>
              <a:gd name="connsiteX3" fmla="*/ 1197715 w 1238631"/>
              <a:gd name="connsiteY3" fmla="*/ 163763 h 842371"/>
              <a:gd name="connsiteX4" fmla="*/ 976395 w 1238631"/>
              <a:gd name="connsiteY4" fmla="*/ 9107 h 842371"/>
              <a:gd name="connsiteX5" fmla="*/ 246714 w 1238631"/>
              <a:gd name="connsiteY5" fmla="*/ 97247 h 842371"/>
              <a:gd name="connsiteX6" fmla="*/ 18891 w 1238631"/>
              <a:gd name="connsiteY6" fmla="*/ 557918 h 842371"/>
              <a:gd name="connsiteX7" fmla="*/ 547562 w 1238631"/>
              <a:gd name="connsiteY7" fmla="*/ 720579 h 842371"/>
              <a:gd name="connsiteX8" fmla="*/ 628446 w 1238631"/>
              <a:gd name="connsiteY8" fmla="*/ 842371 h 842371"/>
              <a:gd name="connsiteX0" fmla="*/ 632386 w 1242571"/>
              <a:gd name="connsiteY0" fmla="*/ 846766 h 846766"/>
              <a:gd name="connsiteX1" fmla="*/ 824791 w 1242571"/>
              <a:gd name="connsiteY1" fmla="*/ 767495 h 846766"/>
              <a:gd name="connsiteX2" fmla="*/ 1182417 w 1242571"/>
              <a:gd name="connsiteY2" fmla="*/ 611346 h 846766"/>
              <a:gd name="connsiteX3" fmla="*/ 1201655 w 1242571"/>
              <a:gd name="connsiteY3" fmla="*/ 168158 h 846766"/>
              <a:gd name="connsiteX4" fmla="*/ 980335 w 1242571"/>
              <a:gd name="connsiteY4" fmla="*/ 13502 h 846766"/>
              <a:gd name="connsiteX5" fmla="*/ 250654 w 1242571"/>
              <a:gd name="connsiteY5" fmla="*/ 101642 h 846766"/>
              <a:gd name="connsiteX6" fmla="*/ 22831 w 1242571"/>
              <a:gd name="connsiteY6" fmla="*/ 562313 h 846766"/>
              <a:gd name="connsiteX7" fmla="*/ 551502 w 1242571"/>
              <a:gd name="connsiteY7" fmla="*/ 724974 h 846766"/>
              <a:gd name="connsiteX8" fmla="*/ 632386 w 1242571"/>
              <a:gd name="connsiteY8" fmla="*/ 846766 h 846766"/>
              <a:gd name="connsiteX0" fmla="*/ 633056 w 1243241"/>
              <a:gd name="connsiteY0" fmla="*/ 846832 h 846832"/>
              <a:gd name="connsiteX1" fmla="*/ 825461 w 1243241"/>
              <a:gd name="connsiteY1" fmla="*/ 767561 h 846832"/>
              <a:gd name="connsiteX2" fmla="*/ 1183087 w 1243241"/>
              <a:gd name="connsiteY2" fmla="*/ 611412 h 846832"/>
              <a:gd name="connsiteX3" fmla="*/ 1202325 w 1243241"/>
              <a:gd name="connsiteY3" fmla="*/ 168224 h 846832"/>
              <a:gd name="connsiteX4" fmla="*/ 981005 w 1243241"/>
              <a:gd name="connsiteY4" fmla="*/ 13568 h 846832"/>
              <a:gd name="connsiteX5" fmla="*/ 245994 w 1243241"/>
              <a:gd name="connsiteY5" fmla="*/ 86692 h 846832"/>
              <a:gd name="connsiteX6" fmla="*/ 23501 w 1243241"/>
              <a:gd name="connsiteY6" fmla="*/ 562379 h 846832"/>
              <a:gd name="connsiteX7" fmla="*/ 552172 w 1243241"/>
              <a:gd name="connsiteY7" fmla="*/ 725040 h 846832"/>
              <a:gd name="connsiteX8" fmla="*/ 633056 w 1243241"/>
              <a:gd name="connsiteY8" fmla="*/ 846832 h 846832"/>
              <a:gd name="connsiteX0" fmla="*/ 633056 w 1243241"/>
              <a:gd name="connsiteY0" fmla="*/ 848503 h 848503"/>
              <a:gd name="connsiteX1" fmla="*/ 825461 w 1243241"/>
              <a:gd name="connsiteY1" fmla="*/ 769232 h 848503"/>
              <a:gd name="connsiteX2" fmla="*/ 1183087 w 1243241"/>
              <a:gd name="connsiteY2" fmla="*/ 613083 h 848503"/>
              <a:gd name="connsiteX3" fmla="*/ 1202325 w 1243241"/>
              <a:gd name="connsiteY3" fmla="*/ 169895 h 848503"/>
              <a:gd name="connsiteX4" fmla="*/ 981005 w 1243241"/>
              <a:gd name="connsiteY4" fmla="*/ 15239 h 848503"/>
              <a:gd name="connsiteX5" fmla="*/ 245994 w 1243241"/>
              <a:gd name="connsiteY5" fmla="*/ 88363 h 848503"/>
              <a:gd name="connsiteX6" fmla="*/ 23501 w 1243241"/>
              <a:gd name="connsiteY6" fmla="*/ 564050 h 848503"/>
              <a:gd name="connsiteX7" fmla="*/ 552172 w 1243241"/>
              <a:gd name="connsiteY7" fmla="*/ 726711 h 848503"/>
              <a:gd name="connsiteX8" fmla="*/ 633056 w 1243241"/>
              <a:gd name="connsiteY8" fmla="*/ 848503 h 848503"/>
              <a:gd name="connsiteX0" fmla="*/ 633056 w 1243241"/>
              <a:gd name="connsiteY0" fmla="*/ 852489 h 852489"/>
              <a:gd name="connsiteX1" fmla="*/ 825461 w 1243241"/>
              <a:gd name="connsiteY1" fmla="*/ 773218 h 852489"/>
              <a:gd name="connsiteX2" fmla="*/ 1183087 w 1243241"/>
              <a:gd name="connsiteY2" fmla="*/ 617069 h 852489"/>
              <a:gd name="connsiteX3" fmla="*/ 1202325 w 1243241"/>
              <a:gd name="connsiteY3" fmla="*/ 173881 h 852489"/>
              <a:gd name="connsiteX4" fmla="*/ 981005 w 1243241"/>
              <a:gd name="connsiteY4" fmla="*/ 19225 h 852489"/>
              <a:gd name="connsiteX5" fmla="*/ 245994 w 1243241"/>
              <a:gd name="connsiteY5" fmla="*/ 92349 h 852489"/>
              <a:gd name="connsiteX6" fmla="*/ 23501 w 1243241"/>
              <a:gd name="connsiteY6" fmla="*/ 568036 h 852489"/>
              <a:gd name="connsiteX7" fmla="*/ 552172 w 1243241"/>
              <a:gd name="connsiteY7" fmla="*/ 730697 h 852489"/>
              <a:gd name="connsiteX8" fmla="*/ 633056 w 1243241"/>
              <a:gd name="connsiteY8" fmla="*/ 852489 h 852489"/>
              <a:gd name="connsiteX0" fmla="*/ 633056 w 1238870"/>
              <a:gd name="connsiteY0" fmla="*/ 852489 h 852489"/>
              <a:gd name="connsiteX1" fmla="*/ 825461 w 1238870"/>
              <a:gd name="connsiteY1" fmla="*/ 773218 h 852489"/>
              <a:gd name="connsiteX2" fmla="*/ 1183087 w 1238870"/>
              <a:gd name="connsiteY2" fmla="*/ 617069 h 852489"/>
              <a:gd name="connsiteX3" fmla="*/ 1202325 w 1238870"/>
              <a:gd name="connsiteY3" fmla="*/ 173881 h 852489"/>
              <a:gd name="connsiteX4" fmla="*/ 981005 w 1238870"/>
              <a:gd name="connsiteY4" fmla="*/ 19225 h 852489"/>
              <a:gd name="connsiteX5" fmla="*/ 245994 w 1238870"/>
              <a:gd name="connsiteY5" fmla="*/ 92349 h 852489"/>
              <a:gd name="connsiteX6" fmla="*/ 23501 w 1238870"/>
              <a:gd name="connsiteY6" fmla="*/ 568036 h 852489"/>
              <a:gd name="connsiteX7" fmla="*/ 552172 w 1238870"/>
              <a:gd name="connsiteY7" fmla="*/ 730697 h 852489"/>
              <a:gd name="connsiteX8" fmla="*/ 633056 w 1238870"/>
              <a:gd name="connsiteY8" fmla="*/ 852489 h 852489"/>
              <a:gd name="connsiteX0" fmla="*/ 633056 w 1237972"/>
              <a:gd name="connsiteY0" fmla="*/ 852489 h 852489"/>
              <a:gd name="connsiteX1" fmla="*/ 825461 w 1237972"/>
              <a:gd name="connsiteY1" fmla="*/ 773218 h 852489"/>
              <a:gd name="connsiteX2" fmla="*/ 1183087 w 1237972"/>
              <a:gd name="connsiteY2" fmla="*/ 617069 h 852489"/>
              <a:gd name="connsiteX3" fmla="*/ 1202325 w 1237972"/>
              <a:gd name="connsiteY3" fmla="*/ 173881 h 852489"/>
              <a:gd name="connsiteX4" fmla="*/ 981005 w 1237972"/>
              <a:gd name="connsiteY4" fmla="*/ 19225 h 852489"/>
              <a:gd name="connsiteX5" fmla="*/ 245994 w 1237972"/>
              <a:gd name="connsiteY5" fmla="*/ 92349 h 852489"/>
              <a:gd name="connsiteX6" fmla="*/ 23501 w 1237972"/>
              <a:gd name="connsiteY6" fmla="*/ 568036 h 852489"/>
              <a:gd name="connsiteX7" fmla="*/ 552172 w 1237972"/>
              <a:gd name="connsiteY7" fmla="*/ 730697 h 852489"/>
              <a:gd name="connsiteX8" fmla="*/ 633056 w 1237972"/>
              <a:gd name="connsiteY8" fmla="*/ 852489 h 8524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37972" h="852489">
                <a:moveTo>
                  <a:pt x="633056" y="852489"/>
                </a:moveTo>
                <a:cubicBezTo>
                  <a:pt x="716495" y="841059"/>
                  <a:pt x="733789" y="812455"/>
                  <a:pt x="825461" y="773218"/>
                </a:cubicBezTo>
                <a:cubicBezTo>
                  <a:pt x="917133" y="733981"/>
                  <a:pt x="1120276" y="716959"/>
                  <a:pt x="1183087" y="617069"/>
                </a:cubicBezTo>
                <a:cubicBezTo>
                  <a:pt x="1245898" y="517180"/>
                  <a:pt x="1258148" y="283568"/>
                  <a:pt x="1202325" y="173881"/>
                </a:cubicBezTo>
                <a:cubicBezTo>
                  <a:pt x="1146502" y="64194"/>
                  <a:pt x="1083676" y="36572"/>
                  <a:pt x="981005" y="19225"/>
                </a:cubicBezTo>
                <a:cubicBezTo>
                  <a:pt x="823274" y="-7425"/>
                  <a:pt x="446352" y="-23746"/>
                  <a:pt x="245994" y="92349"/>
                </a:cubicBezTo>
                <a:cubicBezTo>
                  <a:pt x="45636" y="208444"/>
                  <a:pt x="-47145" y="246094"/>
                  <a:pt x="23501" y="568036"/>
                </a:cubicBezTo>
                <a:cubicBezTo>
                  <a:pt x="51046" y="756743"/>
                  <a:pt x="510357" y="722029"/>
                  <a:pt x="552172" y="730697"/>
                </a:cubicBezTo>
                <a:cubicBezTo>
                  <a:pt x="733623" y="767368"/>
                  <a:pt x="633056" y="852489"/>
                  <a:pt x="633056" y="852489"/>
                </a:cubicBezTo>
                <a:close/>
              </a:path>
            </a:pathLst>
          </a:custGeom>
          <a:solidFill>
            <a:schemeClr val="bg1"/>
          </a:solidFill>
          <a:ln w="190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D415F49B-3CBC-46CF-AFB5-988852D0479E}"/>
              </a:ext>
            </a:extLst>
          </p:cNvPr>
          <p:cNvSpPr/>
          <p:nvPr/>
        </p:nvSpPr>
        <p:spPr>
          <a:xfrm rot="21133683" flipH="1">
            <a:off x="1010574" y="456230"/>
            <a:ext cx="9378187" cy="5238589"/>
          </a:xfrm>
          <a:custGeom>
            <a:avLst/>
            <a:gdLst>
              <a:gd name="connsiteX0" fmla="*/ 628580 w 1248448"/>
              <a:gd name="connsiteY0" fmla="*/ 873029 h 873038"/>
              <a:gd name="connsiteX1" fmla="*/ 820985 w 1248448"/>
              <a:gd name="connsiteY1" fmla="*/ 803115 h 873038"/>
              <a:gd name="connsiteX2" fmla="*/ 1179791 w 1248448"/>
              <a:gd name="connsiteY2" fmla="*/ 630332 h 873038"/>
              <a:gd name="connsiteX3" fmla="*/ 1178744 w 1248448"/>
              <a:gd name="connsiteY3" fmla="*/ 192753 h 873038"/>
              <a:gd name="connsiteX4" fmla="*/ 459416 w 1248448"/>
              <a:gd name="connsiteY4" fmla="*/ 32447 h 873038"/>
              <a:gd name="connsiteX5" fmla="*/ 7264 w 1248448"/>
              <a:gd name="connsiteY5" fmla="*/ 595184 h 873038"/>
              <a:gd name="connsiteX6" fmla="*/ 545617 w 1248448"/>
              <a:gd name="connsiteY6" fmla="*/ 737202 h 873038"/>
              <a:gd name="connsiteX7" fmla="*/ 628580 w 1248448"/>
              <a:gd name="connsiteY7" fmla="*/ 873029 h 873038"/>
              <a:gd name="connsiteX0" fmla="*/ 628618 w 1248446"/>
              <a:gd name="connsiteY0" fmla="*/ 873038 h 873038"/>
              <a:gd name="connsiteX1" fmla="*/ 821023 w 1248446"/>
              <a:gd name="connsiteY1" fmla="*/ 803124 h 873038"/>
              <a:gd name="connsiteX2" fmla="*/ 1179829 w 1248446"/>
              <a:gd name="connsiteY2" fmla="*/ 630341 h 873038"/>
              <a:gd name="connsiteX3" fmla="*/ 1178782 w 1248446"/>
              <a:gd name="connsiteY3" fmla="*/ 192762 h 873038"/>
              <a:gd name="connsiteX4" fmla="*/ 459454 w 1248446"/>
              <a:gd name="connsiteY4" fmla="*/ 32456 h 873038"/>
              <a:gd name="connsiteX5" fmla="*/ 7302 w 1248446"/>
              <a:gd name="connsiteY5" fmla="*/ 595193 h 873038"/>
              <a:gd name="connsiteX6" fmla="*/ 547734 w 1248446"/>
              <a:gd name="connsiteY6" fmla="*/ 751246 h 873038"/>
              <a:gd name="connsiteX7" fmla="*/ 628618 w 1248446"/>
              <a:gd name="connsiteY7" fmla="*/ 873038 h 873038"/>
              <a:gd name="connsiteX0" fmla="*/ 635867 w 1255695"/>
              <a:gd name="connsiteY0" fmla="*/ 873038 h 873038"/>
              <a:gd name="connsiteX1" fmla="*/ 828272 w 1255695"/>
              <a:gd name="connsiteY1" fmla="*/ 803124 h 873038"/>
              <a:gd name="connsiteX2" fmla="*/ 1187078 w 1255695"/>
              <a:gd name="connsiteY2" fmla="*/ 630341 h 873038"/>
              <a:gd name="connsiteX3" fmla="*/ 1186031 w 1255695"/>
              <a:gd name="connsiteY3" fmla="*/ 192762 h 873038"/>
              <a:gd name="connsiteX4" fmla="*/ 466703 w 1255695"/>
              <a:gd name="connsiteY4" fmla="*/ 32456 h 873038"/>
              <a:gd name="connsiteX5" fmla="*/ 14551 w 1255695"/>
              <a:gd name="connsiteY5" fmla="*/ 595193 h 873038"/>
              <a:gd name="connsiteX6" fmla="*/ 554983 w 1255695"/>
              <a:gd name="connsiteY6" fmla="*/ 751246 h 873038"/>
              <a:gd name="connsiteX7" fmla="*/ 635867 w 1255695"/>
              <a:gd name="connsiteY7" fmla="*/ 873038 h 873038"/>
              <a:gd name="connsiteX0" fmla="*/ 635867 w 1255695"/>
              <a:gd name="connsiteY0" fmla="*/ 873038 h 873038"/>
              <a:gd name="connsiteX1" fmla="*/ 828272 w 1255695"/>
              <a:gd name="connsiteY1" fmla="*/ 803124 h 873038"/>
              <a:gd name="connsiteX2" fmla="*/ 1187078 w 1255695"/>
              <a:gd name="connsiteY2" fmla="*/ 630341 h 873038"/>
              <a:gd name="connsiteX3" fmla="*/ 1186031 w 1255695"/>
              <a:gd name="connsiteY3" fmla="*/ 192762 h 873038"/>
              <a:gd name="connsiteX4" fmla="*/ 466703 w 1255695"/>
              <a:gd name="connsiteY4" fmla="*/ 32456 h 873038"/>
              <a:gd name="connsiteX5" fmla="*/ 14551 w 1255695"/>
              <a:gd name="connsiteY5" fmla="*/ 595193 h 873038"/>
              <a:gd name="connsiteX6" fmla="*/ 554983 w 1255695"/>
              <a:gd name="connsiteY6" fmla="*/ 751246 h 873038"/>
              <a:gd name="connsiteX7" fmla="*/ 635867 w 1255695"/>
              <a:gd name="connsiteY7" fmla="*/ 873038 h 873038"/>
              <a:gd name="connsiteX0" fmla="*/ 635867 w 1249939"/>
              <a:gd name="connsiteY0" fmla="*/ 873038 h 873038"/>
              <a:gd name="connsiteX1" fmla="*/ 828272 w 1249939"/>
              <a:gd name="connsiteY1" fmla="*/ 793767 h 873038"/>
              <a:gd name="connsiteX2" fmla="*/ 1187078 w 1249939"/>
              <a:gd name="connsiteY2" fmla="*/ 630341 h 873038"/>
              <a:gd name="connsiteX3" fmla="*/ 1186031 w 1249939"/>
              <a:gd name="connsiteY3" fmla="*/ 192762 h 873038"/>
              <a:gd name="connsiteX4" fmla="*/ 466703 w 1249939"/>
              <a:gd name="connsiteY4" fmla="*/ 32456 h 873038"/>
              <a:gd name="connsiteX5" fmla="*/ 14551 w 1249939"/>
              <a:gd name="connsiteY5" fmla="*/ 595193 h 873038"/>
              <a:gd name="connsiteX6" fmla="*/ 554983 w 1249939"/>
              <a:gd name="connsiteY6" fmla="*/ 751246 h 873038"/>
              <a:gd name="connsiteX7" fmla="*/ 635867 w 1249939"/>
              <a:gd name="connsiteY7" fmla="*/ 873038 h 873038"/>
              <a:gd name="connsiteX0" fmla="*/ 615218 w 1229290"/>
              <a:gd name="connsiteY0" fmla="*/ 861281 h 861281"/>
              <a:gd name="connsiteX1" fmla="*/ 807623 w 1229290"/>
              <a:gd name="connsiteY1" fmla="*/ 782010 h 861281"/>
              <a:gd name="connsiteX2" fmla="*/ 1166429 w 1229290"/>
              <a:gd name="connsiteY2" fmla="*/ 618584 h 861281"/>
              <a:gd name="connsiteX3" fmla="*/ 1165382 w 1229290"/>
              <a:gd name="connsiteY3" fmla="*/ 181005 h 861281"/>
              <a:gd name="connsiteX4" fmla="*/ 446054 w 1229290"/>
              <a:gd name="connsiteY4" fmla="*/ 20699 h 861281"/>
              <a:gd name="connsiteX5" fmla="*/ 5663 w 1229290"/>
              <a:gd name="connsiteY5" fmla="*/ 576828 h 861281"/>
              <a:gd name="connsiteX6" fmla="*/ 534334 w 1229290"/>
              <a:gd name="connsiteY6" fmla="*/ 739489 h 861281"/>
              <a:gd name="connsiteX7" fmla="*/ 615218 w 1229290"/>
              <a:gd name="connsiteY7" fmla="*/ 861281 h 861281"/>
              <a:gd name="connsiteX0" fmla="*/ 619617 w 1233689"/>
              <a:gd name="connsiteY0" fmla="*/ 861281 h 861281"/>
              <a:gd name="connsiteX1" fmla="*/ 812022 w 1233689"/>
              <a:gd name="connsiteY1" fmla="*/ 782010 h 861281"/>
              <a:gd name="connsiteX2" fmla="*/ 1170828 w 1233689"/>
              <a:gd name="connsiteY2" fmla="*/ 618584 h 861281"/>
              <a:gd name="connsiteX3" fmla="*/ 1169781 w 1233689"/>
              <a:gd name="connsiteY3" fmla="*/ 181005 h 861281"/>
              <a:gd name="connsiteX4" fmla="*/ 450453 w 1233689"/>
              <a:gd name="connsiteY4" fmla="*/ 20699 h 861281"/>
              <a:gd name="connsiteX5" fmla="*/ 10062 w 1233689"/>
              <a:gd name="connsiteY5" fmla="*/ 576828 h 861281"/>
              <a:gd name="connsiteX6" fmla="*/ 538733 w 1233689"/>
              <a:gd name="connsiteY6" fmla="*/ 739489 h 861281"/>
              <a:gd name="connsiteX7" fmla="*/ 619617 w 1233689"/>
              <a:gd name="connsiteY7" fmla="*/ 861281 h 861281"/>
              <a:gd name="connsiteX0" fmla="*/ 619579 w 1239236"/>
              <a:gd name="connsiteY0" fmla="*/ 863398 h 863398"/>
              <a:gd name="connsiteX1" fmla="*/ 811984 w 1239236"/>
              <a:gd name="connsiteY1" fmla="*/ 784127 h 863398"/>
              <a:gd name="connsiteX2" fmla="*/ 1170790 w 1239236"/>
              <a:gd name="connsiteY2" fmla="*/ 620701 h 863398"/>
              <a:gd name="connsiteX3" fmla="*/ 1169743 w 1239236"/>
              <a:gd name="connsiteY3" fmla="*/ 183122 h 863398"/>
              <a:gd name="connsiteX4" fmla="*/ 451887 w 1239236"/>
              <a:gd name="connsiteY4" fmla="*/ 17855 h 863398"/>
              <a:gd name="connsiteX5" fmla="*/ 10024 w 1239236"/>
              <a:gd name="connsiteY5" fmla="*/ 578945 h 863398"/>
              <a:gd name="connsiteX6" fmla="*/ 538695 w 1239236"/>
              <a:gd name="connsiteY6" fmla="*/ 741606 h 863398"/>
              <a:gd name="connsiteX7" fmla="*/ 619579 w 1239236"/>
              <a:gd name="connsiteY7" fmla="*/ 863398 h 863398"/>
              <a:gd name="connsiteX0" fmla="*/ 623569 w 1243226"/>
              <a:gd name="connsiteY0" fmla="*/ 870437 h 870437"/>
              <a:gd name="connsiteX1" fmla="*/ 815974 w 1243226"/>
              <a:gd name="connsiteY1" fmla="*/ 791166 h 870437"/>
              <a:gd name="connsiteX2" fmla="*/ 1174780 w 1243226"/>
              <a:gd name="connsiteY2" fmla="*/ 627740 h 870437"/>
              <a:gd name="connsiteX3" fmla="*/ 1173733 w 1243226"/>
              <a:gd name="connsiteY3" fmla="*/ 190161 h 870437"/>
              <a:gd name="connsiteX4" fmla="*/ 455877 w 1243226"/>
              <a:gd name="connsiteY4" fmla="*/ 24894 h 870437"/>
              <a:gd name="connsiteX5" fmla="*/ 14014 w 1243226"/>
              <a:gd name="connsiteY5" fmla="*/ 585984 h 870437"/>
              <a:gd name="connsiteX6" fmla="*/ 542685 w 1243226"/>
              <a:gd name="connsiteY6" fmla="*/ 748645 h 870437"/>
              <a:gd name="connsiteX7" fmla="*/ 623569 w 1243226"/>
              <a:gd name="connsiteY7" fmla="*/ 870437 h 870437"/>
              <a:gd name="connsiteX0" fmla="*/ 624861 w 1244518"/>
              <a:gd name="connsiteY0" fmla="*/ 869274 h 869274"/>
              <a:gd name="connsiteX1" fmla="*/ 817266 w 1244518"/>
              <a:gd name="connsiteY1" fmla="*/ 790003 h 869274"/>
              <a:gd name="connsiteX2" fmla="*/ 1176072 w 1244518"/>
              <a:gd name="connsiteY2" fmla="*/ 626577 h 869274"/>
              <a:gd name="connsiteX3" fmla="*/ 1175025 w 1244518"/>
              <a:gd name="connsiteY3" fmla="*/ 188998 h 869274"/>
              <a:gd name="connsiteX4" fmla="*/ 457169 w 1244518"/>
              <a:gd name="connsiteY4" fmla="*/ 23731 h 869274"/>
              <a:gd name="connsiteX5" fmla="*/ 15306 w 1244518"/>
              <a:gd name="connsiteY5" fmla="*/ 584821 h 869274"/>
              <a:gd name="connsiteX6" fmla="*/ 543977 w 1244518"/>
              <a:gd name="connsiteY6" fmla="*/ 747482 h 869274"/>
              <a:gd name="connsiteX7" fmla="*/ 624861 w 1244518"/>
              <a:gd name="connsiteY7" fmla="*/ 869274 h 869274"/>
              <a:gd name="connsiteX0" fmla="*/ 619558 w 1235941"/>
              <a:gd name="connsiteY0" fmla="*/ 867295 h 867295"/>
              <a:gd name="connsiteX1" fmla="*/ 811963 w 1235941"/>
              <a:gd name="connsiteY1" fmla="*/ 788024 h 867295"/>
              <a:gd name="connsiteX2" fmla="*/ 1170769 w 1235941"/>
              <a:gd name="connsiteY2" fmla="*/ 624598 h 867295"/>
              <a:gd name="connsiteX3" fmla="*/ 1164738 w 1235941"/>
              <a:gd name="connsiteY3" fmla="*/ 164190 h 867295"/>
              <a:gd name="connsiteX4" fmla="*/ 451866 w 1235941"/>
              <a:gd name="connsiteY4" fmla="*/ 21752 h 867295"/>
              <a:gd name="connsiteX5" fmla="*/ 10003 w 1235941"/>
              <a:gd name="connsiteY5" fmla="*/ 582842 h 867295"/>
              <a:gd name="connsiteX6" fmla="*/ 538674 w 1235941"/>
              <a:gd name="connsiteY6" fmla="*/ 745503 h 867295"/>
              <a:gd name="connsiteX7" fmla="*/ 619558 w 1235941"/>
              <a:gd name="connsiteY7" fmla="*/ 867295 h 867295"/>
              <a:gd name="connsiteX0" fmla="*/ 622435 w 1238818"/>
              <a:gd name="connsiteY0" fmla="*/ 868328 h 868328"/>
              <a:gd name="connsiteX1" fmla="*/ 814840 w 1238818"/>
              <a:gd name="connsiteY1" fmla="*/ 789057 h 868328"/>
              <a:gd name="connsiteX2" fmla="*/ 1173646 w 1238818"/>
              <a:gd name="connsiteY2" fmla="*/ 625631 h 868328"/>
              <a:gd name="connsiteX3" fmla="*/ 1167615 w 1238818"/>
              <a:gd name="connsiteY3" fmla="*/ 165223 h 868328"/>
              <a:gd name="connsiteX4" fmla="*/ 454743 w 1238818"/>
              <a:gd name="connsiteY4" fmla="*/ 22785 h 868328"/>
              <a:gd name="connsiteX5" fmla="*/ 12880 w 1238818"/>
              <a:gd name="connsiteY5" fmla="*/ 583875 h 868328"/>
              <a:gd name="connsiteX6" fmla="*/ 541551 w 1238818"/>
              <a:gd name="connsiteY6" fmla="*/ 746536 h 868328"/>
              <a:gd name="connsiteX7" fmla="*/ 622435 w 1238818"/>
              <a:gd name="connsiteY7" fmla="*/ 868328 h 868328"/>
              <a:gd name="connsiteX0" fmla="*/ 618931 w 1201319"/>
              <a:gd name="connsiteY0" fmla="*/ 879992 h 879992"/>
              <a:gd name="connsiteX1" fmla="*/ 811336 w 1201319"/>
              <a:gd name="connsiteY1" fmla="*/ 800721 h 879992"/>
              <a:gd name="connsiteX2" fmla="*/ 1170142 w 1201319"/>
              <a:gd name="connsiteY2" fmla="*/ 637295 h 879992"/>
              <a:gd name="connsiteX3" fmla="*/ 1164111 w 1201319"/>
              <a:gd name="connsiteY3" fmla="*/ 176887 h 879992"/>
              <a:gd name="connsiteX4" fmla="*/ 1005959 w 1201319"/>
              <a:gd name="connsiteY4" fmla="*/ 73552 h 879992"/>
              <a:gd name="connsiteX5" fmla="*/ 451239 w 1201319"/>
              <a:gd name="connsiteY5" fmla="*/ 34449 h 879992"/>
              <a:gd name="connsiteX6" fmla="*/ 9376 w 1201319"/>
              <a:gd name="connsiteY6" fmla="*/ 595539 h 879992"/>
              <a:gd name="connsiteX7" fmla="*/ 538047 w 1201319"/>
              <a:gd name="connsiteY7" fmla="*/ 758200 h 879992"/>
              <a:gd name="connsiteX8" fmla="*/ 618931 w 1201319"/>
              <a:gd name="connsiteY8" fmla="*/ 879992 h 879992"/>
              <a:gd name="connsiteX0" fmla="*/ 618931 w 1214866"/>
              <a:gd name="connsiteY0" fmla="*/ 879992 h 879992"/>
              <a:gd name="connsiteX1" fmla="*/ 811336 w 1214866"/>
              <a:gd name="connsiteY1" fmla="*/ 800721 h 879992"/>
              <a:gd name="connsiteX2" fmla="*/ 1170142 w 1214866"/>
              <a:gd name="connsiteY2" fmla="*/ 637295 h 879992"/>
              <a:gd name="connsiteX3" fmla="*/ 1164111 w 1214866"/>
              <a:gd name="connsiteY3" fmla="*/ 176887 h 879992"/>
              <a:gd name="connsiteX4" fmla="*/ 1005959 w 1214866"/>
              <a:gd name="connsiteY4" fmla="*/ 73552 h 879992"/>
              <a:gd name="connsiteX5" fmla="*/ 451239 w 1214866"/>
              <a:gd name="connsiteY5" fmla="*/ 34449 h 879992"/>
              <a:gd name="connsiteX6" fmla="*/ 9376 w 1214866"/>
              <a:gd name="connsiteY6" fmla="*/ 595539 h 879992"/>
              <a:gd name="connsiteX7" fmla="*/ 538047 w 1214866"/>
              <a:gd name="connsiteY7" fmla="*/ 758200 h 879992"/>
              <a:gd name="connsiteX8" fmla="*/ 618931 w 1214866"/>
              <a:gd name="connsiteY8" fmla="*/ 879992 h 879992"/>
              <a:gd name="connsiteX0" fmla="*/ 618871 w 1202016"/>
              <a:gd name="connsiteY0" fmla="*/ 888796 h 888796"/>
              <a:gd name="connsiteX1" fmla="*/ 811276 w 1202016"/>
              <a:gd name="connsiteY1" fmla="*/ 809525 h 888796"/>
              <a:gd name="connsiteX2" fmla="*/ 1170082 w 1202016"/>
              <a:gd name="connsiteY2" fmla="*/ 646099 h 888796"/>
              <a:gd name="connsiteX3" fmla="*/ 1164051 w 1202016"/>
              <a:gd name="connsiteY3" fmla="*/ 185691 h 888796"/>
              <a:gd name="connsiteX4" fmla="*/ 989748 w 1202016"/>
              <a:gd name="connsiteY4" fmla="*/ 54225 h 888796"/>
              <a:gd name="connsiteX5" fmla="*/ 451179 w 1202016"/>
              <a:gd name="connsiteY5" fmla="*/ 43253 h 888796"/>
              <a:gd name="connsiteX6" fmla="*/ 9316 w 1202016"/>
              <a:gd name="connsiteY6" fmla="*/ 604343 h 888796"/>
              <a:gd name="connsiteX7" fmla="*/ 537987 w 1202016"/>
              <a:gd name="connsiteY7" fmla="*/ 767004 h 888796"/>
              <a:gd name="connsiteX8" fmla="*/ 618871 w 1202016"/>
              <a:gd name="connsiteY8" fmla="*/ 888796 h 888796"/>
              <a:gd name="connsiteX0" fmla="*/ 618871 w 1202016"/>
              <a:gd name="connsiteY0" fmla="*/ 888796 h 888796"/>
              <a:gd name="connsiteX1" fmla="*/ 811276 w 1202016"/>
              <a:gd name="connsiteY1" fmla="*/ 809525 h 888796"/>
              <a:gd name="connsiteX2" fmla="*/ 1170082 w 1202016"/>
              <a:gd name="connsiteY2" fmla="*/ 646099 h 888796"/>
              <a:gd name="connsiteX3" fmla="*/ 1164051 w 1202016"/>
              <a:gd name="connsiteY3" fmla="*/ 185691 h 888796"/>
              <a:gd name="connsiteX4" fmla="*/ 989748 w 1202016"/>
              <a:gd name="connsiteY4" fmla="*/ 54225 h 888796"/>
              <a:gd name="connsiteX5" fmla="*/ 451179 w 1202016"/>
              <a:gd name="connsiteY5" fmla="*/ 43253 h 888796"/>
              <a:gd name="connsiteX6" fmla="*/ 9316 w 1202016"/>
              <a:gd name="connsiteY6" fmla="*/ 604343 h 888796"/>
              <a:gd name="connsiteX7" fmla="*/ 537987 w 1202016"/>
              <a:gd name="connsiteY7" fmla="*/ 767004 h 888796"/>
              <a:gd name="connsiteX8" fmla="*/ 618871 w 1202016"/>
              <a:gd name="connsiteY8" fmla="*/ 888796 h 888796"/>
              <a:gd name="connsiteX0" fmla="*/ 620039 w 1203184"/>
              <a:gd name="connsiteY0" fmla="*/ 874240 h 874240"/>
              <a:gd name="connsiteX1" fmla="*/ 812444 w 1203184"/>
              <a:gd name="connsiteY1" fmla="*/ 794969 h 874240"/>
              <a:gd name="connsiteX2" fmla="*/ 1171250 w 1203184"/>
              <a:gd name="connsiteY2" fmla="*/ 631543 h 874240"/>
              <a:gd name="connsiteX3" fmla="*/ 1165219 w 1203184"/>
              <a:gd name="connsiteY3" fmla="*/ 171135 h 874240"/>
              <a:gd name="connsiteX4" fmla="*/ 990916 w 1203184"/>
              <a:gd name="connsiteY4" fmla="*/ 39669 h 874240"/>
              <a:gd name="connsiteX5" fmla="*/ 406775 w 1203184"/>
              <a:gd name="connsiteY5" fmla="*/ 50168 h 874240"/>
              <a:gd name="connsiteX6" fmla="*/ 10484 w 1203184"/>
              <a:gd name="connsiteY6" fmla="*/ 589787 h 874240"/>
              <a:gd name="connsiteX7" fmla="*/ 539155 w 1203184"/>
              <a:gd name="connsiteY7" fmla="*/ 752448 h 874240"/>
              <a:gd name="connsiteX8" fmla="*/ 620039 w 1203184"/>
              <a:gd name="connsiteY8" fmla="*/ 874240 h 874240"/>
              <a:gd name="connsiteX0" fmla="*/ 620213 w 1203358"/>
              <a:gd name="connsiteY0" fmla="*/ 867642 h 867642"/>
              <a:gd name="connsiteX1" fmla="*/ 812618 w 1203358"/>
              <a:gd name="connsiteY1" fmla="*/ 788371 h 867642"/>
              <a:gd name="connsiteX2" fmla="*/ 1171424 w 1203358"/>
              <a:gd name="connsiteY2" fmla="*/ 624945 h 867642"/>
              <a:gd name="connsiteX3" fmla="*/ 1165393 w 1203358"/>
              <a:gd name="connsiteY3" fmla="*/ 164537 h 867642"/>
              <a:gd name="connsiteX4" fmla="*/ 991090 w 1203358"/>
              <a:gd name="connsiteY4" fmla="*/ 33071 h 867642"/>
              <a:gd name="connsiteX5" fmla="*/ 406949 w 1203358"/>
              <a:gd name="connsiteY5" fmla="*/ 43570 h 867642"/>
              <a:gd name="connsiteX6" fmla="*/ 10658 w 1203358"/>
              <a:gd name="connsiteY6" fmla="*/ 583189 h 867642"/>
              <a:gd name="connsiteX7" fmla="*/ 539329 w 1203358"/>
              <a:gd name="connsiteY7" fmla="*/ 745850 h 867642"/>
              <a:gd name="connsiteX8" fmla="*/ 620213 w 1203358"/>
              <a:gd name="connsiteY8" fmla="*/ 867642 h 867642"/>
              <a:gd name="connsiteX0" fmla="*/ 621220 w 1204365"/>
              <a:gd name="connsiteY0" fmla="*/ 864871 h 864871"/>
              <a:gd name="connsiteX1" fmla="*/ 813625 w 1204365"/>
              <a:gd name="connsiteY1" fmla="*/ 785600 h 864871"/>
              <a:gd name="connsiteX2" fmla="*/ 1172431 w 1204365"/>
              <a:gd name="connsiteY2" fmla="*/ 622174 h 864871"/>
              <a:gd name="connsiteX3" fmla="*/ 1166400 w 1204365"/>
              <a:gd name="connsiteY3" fmla="*/ 161766 h 864871"/>
              <a:gd name="connsiteX4" fmla="*/ 992097 w 1204365"/>
              <a:gd name="connsiteY4" fmla="*/ 30300 h 864871"/>
              <a:gd name="connsiteX5" fmla="*/ 407956 w 1204365"/>
              <a:gd name="connsiteY5" fmla="*/ 40799 h 864871"/>
              <a:gd name="connsiteX6" fmla="*/ 11665 w 1204365"/>
              <a:gd name="connsiteY6" fmla="*/ 580418 h 864871"/>
              <a:gd name="connsiteX7" fmla="*/ 540336 w 1204365"/>
              <a:gd name="connsiteY7" fmla="*/ 743079 h 864871"/>
              <a:gd name="connsiteX8" fmla="*/ 621220 w 1204365"/>
              <a:gd name="connsiteY8" fmla="*/ 864871 h 864871"/>
              <a:gd name="connsiteX0" fmla="*/ 619935 w 1204190"/>
              <a:gd name="connsiteY0" fmla="*/ 873669 h 873669"/>
              <a:gd name="connsiteX1" fmla="*/ 812340 w 1204190"/>
              <a:gd name="connsiteY1" fmla="*/ 794398 h 873669"/>
              <a:gd name="connsiteX2" fmla="*/ 1171146 w 1204190"/>
              <a:gd name="connsiteY2" fmla="*/ 630972 h 873669"/>
              <a:gd name="connsiteX3" fmla="*/ 1165115 w 1204190"/>
              <a:gd name="connsiteY3" fmla="*/ 170564 h 873669"/>
              <a:gd name="connsiteX4" fmla="*/ 967884 w 1204190"/>
              <a:gd name="connsiteY4" fmla="*/ 40405 h 873669"/>
              <a:gd name="connsiteX5" fmla="*/ 406671 w 1204190"/>
              <a:gd name="connsiteY5" fmla="*/ 49597 h 873669"/>
              <a:gd name="connsiteX6" fmla="*/ 10380 w 1204190"/>
              <a:gd name="connsiteY6" fmla="*/ 589216 h 873669"/>
              <a:gd name="connsiteX7" fmla="*/ 539051 w 1204190"/>
              <a:gd name="connsiteY7" fmla="*/ 751877 h 873669"/>
              <a:gd name="connsiteX8" fmla="*/ 619935 w 1204190"/>
              <a:gd name="connsiteY8" fmla="*/ 873669 h 873669"/>
              <a:gd name="connsiteX0" fmla="*/ 628446 w 1212701"/>
              <a:gd name="connsiteY0" fmla="*/ 842371 h 842371"/>
              <a:gd name="connsiteX1" fmla="*/ 820851 w 1212701"/>
              <a:gd name="connsiteY1" fmla="*/ 763100 h 842371"/>
              <a:gd name="connsiteX2" fmla="*/ 1179657 w 1212701"/>
              <a:gd name="connsiteY2" fmla="*/ 599674 h 842371"/>
              <a:gd name="connsiteX3" fmla="*/ 1173626 w 1212701"/>
              <a:gd name="connsiteY3" fmla="*/ 139266 h 842371"/>
              <a:gd name="connsiteX4" fmla="*/ 976395 w 1212701"/>
              <a:gd name="connsiteY4" fmla="*/ 9107 h 842371"/>
              <a:gd name="connsiteX5" fmla="*/ 246714 w 1212701"/>
              <a:gd name="connsiteY5" fmla="*/ 97247 h 842371"/>
              <a:gd name="connsiteX6" fmla="*/ 18891 w 1212701"/>
              <a:gd name="connsiteY6" fmla="*/ 557918 h 842371"/>
              <a:gd name="connsiteX7" fmla="*/ 547562 w 1212701"/>
              <a:gd name="connsiteY7" fmla="*/ 720579 h 842371"/>
              <a:gd name="connsiteX8" fmla="*/ 628446 w 1212701"/>
              <a:gd name="connsiteY8" fmla="*/ 842371 h 842371"/>
              <a:gd name="connsiteX0" fmla="*/ 628446 w 1211895"/>
              <a:gd name="connsiteY0" fmla="*/ 842371 h 842371"/>
              <a:gd name="connsiteX1" fmla="*/ 820851 w 1211895"/>
              <a:gd name="connsiteY1" fmla="*/ 763100 h 842371"/>
              <a:gd name="connsiteX2" fmla="*/ 1178477 w 1211895"/>
              <a:gd name="connsiteY2" fmla="*/ 606951 h 842371"/>
              <a:gd name="connsiteX3" fmla="*/ 1173626 w 1211895"/>
              <a:gd name="connsiteY3" fmla="*/ 139266 h 842371"/>
              <a:gd name="connsiteX4" fmla="*/ 976395 w 1211895"/>
              <a:gd name="connsiteY4" fmla="*/ 9107 h 842371"/>
              <a:gd name="connsiteX5" fmla="*/ 246714 w 1211895"/>
              <a:gd name="connsiteY5" fmla="*/ 97247 h 842371"/>
              <a:gd name="connsiteX6" fmla="*/ 18891 w 1211895"/>
              <a:gd name="connsiteY6" fmla="*/ 557918 h 842371"/>
              <a:gd name="connsiteX7" fmla="*/ 547562 w 1211895"/>
              <a:gd name="connsiteY7" fmla="*/ 720579 h 842371"/>
              <a:gd name="connsiteX8" fmla="*/ 628446 w 1211895"/>
              <a:gd name="connsiteY8" fmla="*/ 842371 h 842371"/>
              <a:gd name="connsiteX0" fmla="*/ 628446 w 1218918"/>
              <a:gd name="connsiteY0" fmla="*/ 842371 h 842371"/>
              <a:gd name="connsiteX1" fmla="*/ 820851 w 1218918"/>
              <a:gd name="connsiteY1" fmla="*/ 763100 h 842371"/>
              <a:gd name="connsiteX2" fmla="*/ 1178477 w 1218918"/>
              <a:gd name="connsiteY2" fmla="*/ 606951 h 842371"/>
              <a:gd name="connsiteX3" fmla="*/ 1173626 w 1218918"/>
              <a:gd name="connsiteY3" fmla="*/ 139266 h 842371"/>
              <a:gd name="connsiteX4" fmla="*/ 976395 w 1218918"/>
              <a:gd name="connsiteY4" fmla="*/ 9107 h 842371"/>
              <a:gd name="connsiteX5" fmla="*/ 246714 w 1218918"/>
              <a:gd name="connsiteY5" fmla="*/ 97247 h 842371"/>
              <a:gd name="connsiteX6" fmla="*/ 18891 w 1218918"/>
              <a:gd name="connsiteY6" fmla="*/ 557918 h 842371"/>
              <a:gd name="connsiteX7" fmla="*/ 547562 w 1218918"/>
              <a:gd name="connsiteY7" fmla="*/ 720579 h 842371"/>
              <a:gd name="connsiteX8" fmla="*/ 628446 w 1218918"/>
              <a:gd name="connsiteY8" fmla="*/ 842371 h 842371"/>
              <a:gd name="connsiteX0" fmla="*/ 628446 w 1223727"/>
              <a:gd name="connsiteY0" fmla="*/ 842371 h 842371"/>
              <a:gd name="connsiteX1" fmla="*/ 820851 w 1223727"/>
              <a:gd name="connsiteY1" fmla="*/ 763100 h 842371"/>
              <a:gd name="connsiteX2" fmla="*/ 1178477 w 1223727"/>
              <a:gd name="connsiteY2" fmla="*/ 606951 h 842371"/>
              <a:gd name="connsiteX3" fmla="*/ 1173626 w 1223727"/>
              <a:gd name="connsiteY3" fmla="*/ 139266 h 842371"/>
              <a:gd name="connsiteX4" fmla="*/ 976395 w 1223727"/>
              <a:gd name="connsiteY4" fmla="*/ 9107 h 842371"/>
              <a:gd name="connsiteX5" fmla="*/ 246714 w 1223727"/>
              <a:gd name="connsiteY5" fmla="*/ 97247 h 842371"/>
              <a:gd name="connsiteX6" fmla="*/ 18891 w 1223727"/>
              <a:gd name="connsiteY6" fmla="*/ 557918 h 842371"/>
              <a:gd name="connsiteX7" fmla="*/ 547562 w 1223727"/>
              <a:gd name="connsiteY7" fmla="*/ 720579 h 842371"/>
              <a:gd name="connsiteX8" fmla="*/ 628446 w 1223727"/>
              <a:gd name="connsiteY8" fmla="*/ 842371 h 842371"/>
              <a:gd name="connsiteX0" fmla="*/ 628446 w 1232687"/>
              <a:gd name="connsiteY0" fmla="*/ 842371 h 842371"/>
              <a:gd name="connsiteX1" fmla="*/ 820851 w 1232687"/>
              <a:gd name="connsiteY1" fmla="*/ 763100 h 842371"/>
              <a:gd name="connsiteX2" fmla="*/ 1178477 w 1232687"/>
              <a:gd name="connsiteY2" fmla="*/ 606951 h 842371"/>
              <a:gd name="connsiteX3" fmla="*/ 1188606 w 1232687"/>
              <a:gd name="connsiteY3" fmla="*/ 158133 h 842371"/>
              <a:gd name="connsiteX4" fmla="*/ 976395 w 1232687"/>
              <a:gd name="connsiteY4" fmla="*/ 9107 h 842371"/>
              <a:gd name="connsiteX5" fmla="*/ 246714 w 1232687"/>
              <a:gd name="connsiteY5" fmla="*/ 97247 h 842371"/>
              <a:gd name="connsiteX6" fmla="*/ 18891 w 1232687"/>
              <a:gd name="connsiteY6" fmla="*/ 557918 h 842371"/>
              <a:gd name="connsiteX7" fmla="*/ 547562 w 1232687"/>
              <a:gd name="connsiteY7" fmla="*/ 720579 h 842371"/>
              <a:gd name="connsiteX8" fmla="*/ 628446 w 1232687"/>
              <a:gd name="connsiteY8" fmla="*/ 842371 h 842371"/>
              <a:gd name="connsiteX0" fmla="*/ 628446 w 1238631"/>
              <a:gd name="connsiteY0" fmla="*/ 842371 h 842371"/>
              <a:gd name="connsiteX1" fmla="*/ 820851 w 1238631"/>
              <a:gd name="connsiteY1" fmla="*/ 763100 h 842371"/>
              <a:gd name="connsiteX2" fmla="*/ 1178477 w 1238631"/>
              <a:gd name="connsiteY2" fmla="*/ 606951 h 842371"/>
              <a:gd name="connsiteX3" fmla="*/ 1197715 w 1238631"/>
              <a:gd name="connsiteY3" fmla="*/ 163763 h 842371"/>
              <a:gd name="connsiteX4" fmla="*/ 976395 w 1238631"/>
              <a:gd name="connsiteY4" fmla="*/ 9107 h 842371"/>
              <a:gd name="connsiteX5" fmla="*/ 246714 w 1238631"/>
              <a:gd name="connsiteY5" fmla="*/ 97247 h 842371"/>
              <a:gd name="connsiteX6" fmla="*/ 18891 w 1238631"/>
              <a:gd name="connsiteY6" fmla="*/ 557918 h 842371"/>
              <a:gd name="connsiteX7" fmla="*/ 547562 w 1238631"/>
              <a:gd name="connsiteY7" fmla="*/ 720579 h 842371"/>
              <a:gd name="connsiteX8" fmla="*/ 628446 w 1238631"/>
              <a:gd name="connsiteY8" fmla="*/ 842371 h 842371"/>
              <a:gd name="connsiteX0" fmla="*/ 632386 w 1242571"/>
              <a:gd name="connsiteY0" fmla="*/ 846766 h 846766"/>
              <a:gd name="connsiteX1" fmla="*/ 824791 w 1242571"/>
              <a:gd name="connsiteY1" fmla="*/ 767495 h 846766"/>
              <a:gd name="connsiteX2" fmla="*/ 1182417 w 1242571"/>
              <a:gd name="connsiteY2" fmla="*/ 611346 h 846766"/>
              <a:gd name="connsiteX3" fmla="*/ 1201655 w 1242571"/>
              <a:gd name="connsiteY3" fmla="*/ 168158 h 846766"/>
              <a:gd name="connsiteX4" fmla="*/ 980335 w 1242571"/>
              <a:gd name="connsiteY4" fmla="*/ 13502 h 846766"/>
              <a:gd name="connsiteX5" fmla="*/ 250654 w 1242571"/>
              <a:gd name="connsiteY5" fmla="*/ 101642 h 846766"/>
              <a:gd name="connsiteX6" fmla="*/ 22831 w 1242571"/>
              <a:gd name="connsiteY6" fmla="*/ 562313 h 846766"/>
              <a:gd name="connsiteX7" fmla="*/ 551502 w 1242571"/>
              <a:gd name="connsiteY7" fmla="*/ 724974 h 846766"/>
              <a:gd name="connsiteX8" fmla="*/ 632386 w 1242571"/>
              <a:gd name="connsiteY8" fmla="*/ 846766 h 846766"/>
              <a:gd name="connsiteX0" fmla="*/ 633056 w 1243241"/>
              <a:gd name="connsiteY0" fmla="*/ 846832 h 846832"/>
              <a:gd name="connsiteX1" fmla="*/ 825461 w 1243241"/>
              <a:gd name="connsiteY1" fmla="*/ 767561 h 846832"/>
              <a:gd name="connsiteX2" fmla="*/ 1183087 w 1243241"/>
              <a:gd name="connsiteY2" fmla="*/ 611412 h 846832"/>
              <a:gd name="connsiteX3" fmla="*/ 1202325 w 1243241"/>
              <a:gd name="connsiteY3" fmla="*/ 168224 h 846832"/>
              <a:gd name="connsiteX4" fmla="*/ 981005 w 1243241"/>
              <a:gd name="connsiteY4" fmla="*/ 13568 h 846832"/>
              <a:gd name="connsiteX5" fmla="*/ 245994 w 1243241"/>
              <a:gd name="connsiteY5" fmla="*/ 86692 h 846832"/>
              <a:gd name="connsiteX6" fmla="*/ 23501 w 1243241"/>
              <a:gd name="connsiteY6" fmla="*/ 562379 h 846832"/>
              <a:gd name="connsiteX7" fmla="*/ 552172 w 1243241"/>
              <a:gd name="connsiteY7" fmla="*/ 725040 h 846832"/>
              <a:gd name="connsiteX8" fmla="*/ 633056 w 1243241"/>
              <a:gd name="connsiteY8" fmla="*/ 846832 h 846832"/>
              <a:gd name="connsiteX0" fmla="*/ 633056 w 1243241"/>
              <a:gd name="connsiteY0" fmla="*/ 848503 h 848503"/>
              <a:gd name="connsiteX1" fmla="*/ 825461 w 1243241"/>
              <a:gd name="connsiteY1" fmla="*/ 769232 h 848503"/>
              <a:gd name="connsiteX2" fmla="*/ 1183087 w 1243241"/>
              <a:gd name="connsiteY2" fmla="*/ 613083 h 848503"/>
              <a:gd name="connsiteX3" fmla="*/ 1202325 w 1243241"/>
              <a:gd name="connsiteY3" fmla="*/ 169895 h 848503"/>
              <a:gd name="connsiteX4" fmla="*/ 981005 w 1243241"/>
              <a:gd name="connsiteY4" fmla="*/ 15239 h 848503"/>
              <a:gd name="connsiteX5" fmla="*/ 245994 w 1243241"/>
              <a:gd name="connsiteY5" fmla="*/ 88363 h 848503"/>
              <a:gd name="connsiteX6" fmla="*/ 23501 w 1243241"/>
              <a:gd name="connsiteY6" fmla="*/ 564050 h 848503"/>
              <a:gd name="connsiteX7" fmla="*/ 552172 w 1243241"/>
              <a:gd name="connsiteY7" fmla="*/ 726711 h 848503"/>
              <a:gd name="connsiteX8" fmla="*/ 633056 w 1243241"/>
              <a:gd name="connsiteY8" fmla="*/ 848503 h 848503"/>
              <a:gd name="connsiteX0" fmla="*/ 633056 w 1243241"/>
              <a:gd name="connsiteY0" fmla="*/ 852489 h 852489"/>
              <a:gd name="connsiteX1" fmla="*/ 825461 w 1243241"/>
              <a:gd name="connsiteY1" fmla="*/ 773218 h 852489"/>
              <a:gd name="connsiteX2" fmla="*/ 1183087 w 1243241"/>
              <a:gd name="connsiteY2" fmla="*/ 617069 h 852489"/>
              <a:gd name="connsiteX3" fmla="*/ 1202325 w 1243241"/>
              <a:gd name="connsiteY3" fmla="*/ 173881 h 852489"/>
              <a:gd name="connsiteX4" fmla="*/ 981005 w 1243241"/>
              <a:gd name="connsiteY4" fmla="*/ 19225 h 852489"/>
              <a:gd name="connsiteX5" fmla="*/ 245994 w 1243241"/>
              <a:gd name="connsiteY5" fmla="*/ 92349 h 852489"/>
              <a:gd name="connsiteX6" fmla="*/ 23501 w 1243241"/>
              <a:gd name="connsiteY6" fmla="*/ 568036 h 852489"/>
              <a:gd name="connsiteX7" fmla="*/ 552172 w 1243241"/>
              <a:gd name="connsiteY7" fmla="*/ 730697 h 852489"/>
              <a:gd name="connsiteX8" fmla="*/ 633056 w 1243241"/>
              <a:gd name="connsiteY8" fmla="*/ 852489 h 852489"/>
              <a:gd name="connsiteX0" fmla="*/ 633056 w 1238870"/>
              <a:gd name="connsiteY0" fmla="*/ 852489 h 852489"/>
              <a:gd name="connsiteX1" fmla="*/ 825461 w 1238870"/>
              <a:gd name="connsiteY1" fmla="*/ 773218 h 852489"/>
              <a:gd name="connsiteX2" fmla="*/ 1183087 w 1238870"/>
              <a:gd name="connsiteY2" fmla="*/ 617069 h 852489"/>
              <a:gd name="connsiteX3" fmla="*/ 1202325 w 1238870"/>
              <a:gd name="connsiteY3" fmla="*/ 173881 h 852489"/>
              <a:gd name="connsiteX4" fmla="*/ 981005 w 1238870"/>
              <a:gd name="connsiteY4" fmla="*/ 19225 h 852489"/>
              <a:gd name="connsiteX5" fmla="*/ 245994 w 1238870"/>
              <a:gd name="connsiteY5" fmla="*/ 92349 h 852489"/>
              <a:gd name="connsiteX6" fmla="*/ 23501 w 1238870"/>
              <a:gd name="connsiteY6" fmla="*/ 568036 h 852489"/>
              <a:gd name="connsiteX7" fmla="*/ 552172 w 1238870"/>
              <a:gd name="connsiteY7" fmla="*/ 730697 h 852489"/>
              <a:gd name="connsiteX8" fmla="*/ 633056 w 1238870"/>
              <a:gd name="connsiteY8" fmla="*/ 852489 h 852489"/>
              <a:gd name="connsiteX0" fmla="*/ 633056 w 1237972"/>
              <a:gd name="connsiteY0" fmla="*/ 852489 h 852489"/>
              <a:gd name="connsiteX1" fmla="*/ 825461 w 1237972"/>
              <a:gd name="connsiteY1" fmla="*/ 773218 h 852489"/>
              <a:gd name="connsiteX2" fmla="*/ 1183087 w 1237972"/>
              <a:gd name="connsiteY2" fmla="*/ 617069 h 852489"/>
              <a:gd name="connsiteX3" fmla="*/ 1202325 w 1237972"/>
              <a:gd name="connsiteY3" fmla="*/ 173881 h 852489"/>
              <a:gd name="connsiteX4" fmla="*/ 981005 w 1237972"/>
              <a:gd name="connsiteY4" fmla="*/ 19225 h 852489"/>
              <a:gd name="connsiteX5" fmla="*/ 245994 w 1237972"/>
              <a:gd name="connsiteY5" fmla="*/ 92349 h 852489"/>
              <a:gd name="connsiteX6" fmla="*/ 23501 w 1237972"/>
              <a:gd name="connsiteY6" fmla="*/ 568036 h 852489"/>
              <a:gd name="connsiteX7" fmla="*/ 552172 w 1237972"/>
              <a:gd name="connsiteY7" fmla="*/ 730697 h 852489"/>
              <a:gd name="connsiteX8" fmla="*/ 633056 w 1237972"/>
              <a:gd name="connsiteY8" fmla="*/ 852489 h 8524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37972" h="852489">
                <a:moveTo>
                  <a:pt x="633056" y="852489"/>
                </a:moveTo>
                <a:cubicBezTo>
                  <a:pt x="716495" y="841059"/>
                  <a:pt x="733789" y="812455"/>
                  <a:pt x="825461" y="773218"/>
                </a:cubicBezTo>
                <a:cubicBezTo>
                  <a:pt x="917133" y="733981"/>
                  <a:pt x="1120276" y="716959"/>
                  <a:pt x="1183087" y="617069"/>
                </a:cubicBezTo>
                <a:cubicBezTo>
                  <a:pt x="1245898" y="517180"/>
                  <a:pt x="1258148" y="283568"/>
                  <a:pt x="1202325" y="173881"/>
                </a:cubicBezTo>
                <a:cubicBezTo>
                  <a:pt x="1146502" y="64194"/>
                  <a:pt x="1083676" y="36572"/>
                  <a:pt x="981005" y="19225"/>
                </a:cubicBezTo>
                <a:cubicBezTo>
                  <a:pt x="823274" y="-7425"/>
                  <a:pt x="446352" y="-23746"/>
                  <a:pt x="245994" y="92349"/>
                </a:cubicBezTo>
                <a:cubicBezTo>
                  <a:pt x="45636" y="208444"/>
                  <a:pt x="-47145" y="246094"/>
                  <a:pt x="23501" y="568036"/>
                </a:cubicBezTo>
                <a:cubicBezTo>
                  <a:pt x="51046" y="756743"/>
                  <a:pt x="510357" y="722029"/>
                  <a:pt x="552172" y="730697"/>
                </a:cubicBezTo>
                <a:cubicBezTo>
                  <a:pt x="733623" y="767368"/>
                  <a:pt x="633056" y="852489"/>
                  <a:pt x="633056" y="852489"/>
                </a:cubicBezTo>
                <a:close/>
              </a:path>
            </a:pathLst>
          </a:custGeom>
          <a:noFill/>
          <a:ln w="19050" cap="flat">
            <a:solidFill>
              <a:schemeClr val="tx1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80FF0C0-FC1A-4C5B-9FE5-09BA33FF7EE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956392" y="1398181"/>
            <a:ext cx="7134446" cy="2870791"/>
          </a:xfrm>
        </p:spPr>
        <p:txBody>
          <a:bodyPr anchor="ctr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E989092-15F8-4341-8D94-9E799301C51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270835" y="5135527"/>
            <a:ext cx="4397164" cy="1057938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32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97328B-E858-4921-99C2-3B0BE1724C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91109-F4F8-4597-962C-A4F4B7960636}" type="datetimeFigureOut">
              <a:rPr lang="en-US" smtClean="0"/>
              <a:t>3/14/2023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D381296-9B7B-4EF3-89B3-8B33E6070F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C2FE59-6CD1-4D0F-8A06-10CA2D3836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FAD9F-AEE9-406E-B720-57D2B9DB28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274439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CAC77D-9BA0-4A3B-B823-2059DC3C3D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B811DB-C16F-4CED-97C6-73ABD71F330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E14D3C-7343-4DD7-B816-0D4D66BD61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91109-F4F8-4597-962C-A4F4B7960636}" type="datetimeFigureOut">
              <a:rPr lang="en-US" smtClean="0"/>
              <a:t>3/14/2023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E2409C8-4D7C-40EE-A12E-59CB555C72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D1222D5-7193-4F59-83B4-3C19E8B149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FAD9F-AEE9-406E-B720-57D2B9DB28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29422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9BEFA1-A4AB-4CF4-B02E-57AAED5719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21971" y="1709738"/>
            <a:ext cx="9165772" cy="2963271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0AB406C-F19A-4393-9AD1-A300A7E452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21971" y="4875028"/>
            <a:ext cx="9165772" cy="1052623"/>
          </a:xfrm>
        </p:spPr>
        <p:txBody>
          <a:bodyPr>
            <a:normAutofit/>
          </a:bodyPr>
          <a:lstStyle>
            <a:lvl1pPr marL="0" indent="0" algn="ctr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B7D7AE7-47F6-4023-8D44-8BA1DAB05F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91109-F4F8-4597-962C-A4F4B7960636}" type="datetimeFigureOut">
              <a:rPr lang="en-US" smtClean="0"/>
              <a:t>3/14/2023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AB32FC-A974-44FC-9804-F871EE51DF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59ADE9-F40E-4E3B-AB8D-68CB1F4854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FAD9F-AEE9-406E-B720-57D2B9DB28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106583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84D816-3E01-4EFD-AD9C-783D674DA6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F53D69-34A7-451D-A902-5F6CD13343F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20722" y="2095500"/>
            <a:ext cx="4999077" cy="397328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6E1E0E2-7D34-48E0-8795-546D2F00E2C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81056" y="2095500"/>
            <a:ext cx="5072743" cy="397328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E005476-6B6D-4BA3-919B-5335D64298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91109-F4F8-4597-962C-A4F4B7960636}" type="datetimeFigureOut">
              <a:rPr lang="en-US" smtClean="0"/>
              <a:t>3/14/2023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5DB6D41-07E2-4F6D-BB39-217957FE76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3E0CA9C-BFED-484F-B765-EA8CE4B4B7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FAD9F-AEE9-406E-B720-57D2B9DB28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66784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474AD2-5208-4201-90A7-F961876195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702129"/>
            <a:ext cx="10326688" cy="1125675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3A3FF53-BE24-42E9-BA12-BC5863CBFF1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28700" y="1827804"/>
            <a:ext cx="4968875" cy="814387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7A84776-6678-4D27-9BE9-5D83FC9E884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28700" y="2642191"/>
            <a:ext cx="4968875" cy="340241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8BCA2E2-5B30-43B4-8FCD-23015451F22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81054" y="1827804"/>
            <a:ext cx="5087034" cy="814387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DA7B7A1-E670-4E7E-AEBA-340893DE8EE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81054" y="2642191"/>
            <a:ext cx="5087034" cy="340241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244D3AE-982A-4CC3-8456-4D4B0E35D9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91109-F4F8-4597-962C-A4F4B7960636}" type="datetimeFigureOut">
              <a:rPr lang="en-US" smtClean="0"/>
              <a:t>3/14/2023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6FE3087-09F9-4436-8236-8693EA4984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C8413CB-0E24-4F96-AF8C-EE269ACCE7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FAD9F-AEE9-406E-B720-57D2B9DB28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21897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55CAD1C-D319-4A48-8DF9-50699231C9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91109-F4F8-4597-962C-A4F4B7960636}" type="datetimeFigureOut">
              <a:rPr lang="en-US" smtClean="0"/>
              <a:t>3/14/2023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E3D0181-83E0-4AB1-B372-24D6C075B0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750352C-6317-4DD0-84C4-AE7DDAC55F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FAD9F-AEE9-406E-B720-57D2B9DB2816}" type="slidenum">
              <a:rPr lang="en-US" smtClean="0"/>
              <a:t>‹#›</a:t>
            </a:fld>
            <a:endParaRPr lang="en-US"/>
          </a:p>
        </p:txBody>
      </p:sp>
      <p:sp>
        <p:nvSpPr>
          <p:cNvPr id="6" name="Freeform: Shape 5">
            <a:extLst>
              <a:ext uri="{FF2B5EF4-FFF2-40B4-BE49-F238E27FC236}">
                <a16:creationId xmlns:a16="http://schemas.microsoft.com/office/drawing/2014/main" id="{48F340C5-9EBB-43D9-91F5-F767DBD59B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492880">
            <a:off x="2401240" y="1130240"/>
            <a:ext cx="8982171" cy="5009917"/>
          </a:xfrm>
          <a:custGeom>
            <a:avLst/>
            <a:gdLst>
              <a:gd name="connsiteX0" fmla="*/ 284628 w 960507"/>
              <a:gd name="connsiteY0" fmla="*/ 725426 h 725435"/>
              <a:gd name="connsiteX1" fmla="*/ 429979 w 960507"/>
              <a:gd name="connsiteY1" fmla="*/ 636749 h 725435"/>
              <a:gd name="connsiteX2" fmla="*/ 805646 w 960507"/>
              <a:gd name="connsiteY2" fmla="*/ 523401 h 725435"/>
              <a:gd name="connsiteX3" fmla="*/ 954521 w 960507"/>
              <a:gd name="connsiteY3" fmla="*/ 257273 h 725435"/>
              <a:gd name="connsiteX4" fmla="*/ 674486 w 960507"/>
              <a:gd name="connsiteY4" fmla="*/ 5622 h 725435"/>
              <a:gd name="connsiteX5" fmla="*/ 15261 w 960507"/>
              <a:gd name="connsiteY5" fmla="*/ 246605 h 725435"/>
              <a:gd name="connsiteX6" fmla="*/ 217286 w 960507"/>
              <a:gd name="connsiteY6" fmla="*/ 650655 h 725435"/>
              <a:gd name="connsiteX7" fmla="*/ 284628 w 960507"/>
              <a:gd name="connsiteY7" fmla="*/ 725426 h 725435"/>
              <a:gd name="connsiteX0" fmla="*/ 284667 w 961601"/>
              <a:gd name="connsiteY0" fmla="*/ 725435 h 725435"/>
              <a:gd name="connsiteX1" fmla="*/ 430018 w 961601"/>
              <a:gd name="connsiteY1" fmla="*/ 636758 h 725435"/>
              <a:gd name="connsiteX2" fmla="*/ 820834 w 961601"/>
              <a:gd name="connsiteY2" fmla="*/ 548364 h 725435"/>
              <a:gd name="connsiteX3" fmla="*/ 954560 w 961601"/>
              <a:gd name="connsiteY3" fmla="*/ 257282 h 725435"/>
              <a:gd name="connsiteX4" fmla="*/ 674525 w 961601"/>
              <a:gd name="connsiteY4" fmla="*/ 5631 h 725435"/>
              <a:gd name="connsiteX5" fmla="*/ 15300 w 961601"/>
              <a:gd name="connsiteY5" fmla="*/ 246614 h 725435"/>
              <a:gd name="connsiteX6" fmla="*/ 217325 w 961601"/>
              <a:gd name="connsiteY6" fmla="*/ 650664 h 725435"/>
              <a:gd name="connsiteX7" fmla="*/ 284667 w 961601"/>
              <a:gd name="connsiteY7" fmla="*/ 725435 h 725435"/>
              <a:gd name="connsiteX0" fmla="*/ 284667 w 961601"/>
              <a:gd name="connsiteY0" fmla="*/ 725962 h 725962"/>
              <a:gd name="connsiteX1" fmla="*/ 430018 w 961601"/>
              <a:gd name="connsiteY1" fmla="*/ 637285 h 725962"/>
              <a:gd name="connsiteX2" fmla="*/ 820834 w 961601"/>
              <a:gd name="connsiteY2" fmla="*/ 548891 h 725962"/>
              <a:gd name="connsiteX3" fmla="*/ 954560 w 961601"/>
              <a:gd name="connsiteY3" fmla="*/ 257809 h 725962"/>
              <a:gd name="connsiteX4" fmla="*/ 674525 w 961601"/>
              <a:gd name="connsiteY4" fmla="*/ 6158 h 725962"/>
              <a:gd name="connsiteX5" fmla="*/ 15300 w 961601"/>
              <a:gd name="connsiteY5" fmla="*/ 247141 h 725962"/>
              <a:gd name="connsiteX6" fmla="*/ 217325 w 961601"/>
              <a:gd name="connsiteY6" fmla="*/ 651191 h 725962"/>
              <a:gd name="connsiteX7" fmla="*/ 284667 w 961601"/>
              <a:gd name="connsiteY7" fmla="*/ 725962 h 725962"/>
              <a:gd name="connsiteX0" fmla="*/ 410902 w 1087836"/>
              <a:gd name="connsiteY0" fmla="*/ 719810 h 719810"/>
              <a:gd name="connsiteX1" fmla="*/ 556253 w 1087836"/>
              <a:gd name="connsiteY1" fmla="*/ 631133 h 719810"/>
              <a:gd name="connsiteX2" fmla="*/ 947069 w 1087836"/>
              <a:gd name="connsiteY2" fmla="*/ 542739 h 719810"/>
              <a:gd name="connsiteX3" fmla="*/ 1080795 w 1087836"/>
              <a:gd name="connsiteY3" fmla="*/ 251657 h 719810"/>
              <a:gd name="connsiteX4" fmla="*/ 800760 w 1087836"/>
              <a:gd name="connsiteY4" fmla="*/ 6 h 719810"/>
              <a:gd name="connsiteX5" fmla="*/ 5261 w 1087836"/>
              <a:gd name="connsiteY5" fmla="*/ 248982 h 719810"/>
              <a:gd name="connsiteX6" fmla="*/ 343560 w 1087836"/>
              <a:gd name="connsiteY6" fmla="*/ 645039 h 719810"/>
              <a:gd name="connsiteX7" fmla="*/ 410902 w 1087836"/>
              <a:gd name="connsiteY7" fmla="*/ 719810 h 719810"/>
              <a:gd name="connsiteX0" fmla="*/ 412791 w 1089725"/>
              <a:gd name="connsiteY0" fmla="*/ 726835 h 726835"/>
              <a:gd name="connsiteX1" fmla="*/ 558142 w 1089725"/>
              <a:gd name="connsiteY1" fmla="*/ 638158 h 726835"/>
              <a:gd name="connsiteX2" fmla="*/ 948958 w 1089725"/>
              <a:gd name="connsiteY2" fmla="*/ 549764 h 726835"/>
              <a:gd name="connsiteX3" fmla="*/ 1082684 w 1089725"/>
              <a:gd name="connsiteY3" fmla="*/ 258682 h 726835"/>
              <a:gd name="connsiteX4" fmla="*/ 802649 w 1089725"/>
              <a:gd name="connsiteY4" fmla="*/ 7031 h 726835"/>
              <a:gd name="connsiteX5" fmla="*/ 171027 w 1089725"/>
              <a:gd name="connsiteY5" fmla="*/ 85967 h 726835"/>
              <a:gd name="connsiteX6" fmla="*/ 7150 w 1089725"/>
              <a:gd name="connsiteY6" fmla="*/ 256007 h 726835"/>
              <a:gd name="connsiteX7" fmla="*/ 345449 w 1089725"/>
              <a:gd name="connsiteY7" fmla="*/ 652064 h 726835"/>
              <a:gd name="connsiteX8" fmla="*/ 412791 w 1089725"/>
              <a:gd name="connsiteY8" fmla="*/ 726835 h 726835"/>
              <a:gd name="connsiteX0" fmla="*/ 409002 w 1085936"/>
              <a:gd name="connsiteY0" fmla="*/ 726835 h 726835"/>
              <a:gd name="connsiteX1" fmla="*/ 554353 w 1085936"/>
              <a:gd name="connsiteY1" fmla="*/ 638158 h 726835"/>
              <a:gd name="connsiteX2" fmla="*/ 945169 w 1085936"/>
              <a:gd name="connsiteY2" fmla="*/ 549764 h 726835"/>
              <a:gd name="connsiteX3" fmla="*/ 1078895 w 1085936"/>
              <a:gd name="connsiteY3" fmla="*/ 258682 h 726835"/>
              <a:gd name="connsiteX4" fmla="*/ 798860 w 1085936"/>
              <a:gd name="connsiteY4" fmla="*/ 7031 h 726835"/>
              <a:gd name="connsiteX5" fmla="*/ 167238 w 1085936"/>
              <a:gd name="connsiteY5" fmla="*/ 85967 h 726835"/>
              <a:gd name="connsiteX6" fmla="*/ 7460 w 1085936"/>
              <a:gd name="connsiteY6" fmla="*/ 285590 h 726835"/>
              <a:gd name="connsiteX7" fmla="*/ 341660 w 1085936"/>
              <a:gd name="connsiteY7" fmla="*/ 652064 h 726835"/>
              <a:gd name="connsiteX8" fmla="*/ 409002 w 1085936"/>
              <a:gd name="connsiteY8" fmla="*/ 726835 h 726835"/>
              <a:gd name="connsiteX0" fmla="*/ 409002 w 1085936"/>
              <a:gd name="connsiteY0" fmla="*/ 726835 h 726835"/>
              <a:gd name="connsiteX1" fmla="*/ 554353 w 1085936"/>
              <a:gd name="connsiteY1" fmla="*/ 638158 h 726835"/>
              <a:gd name="connsiteX2" fmla="*/ 945169 w 1085936"/>
              <a:gd name="connsiteY2" fmla="*/ 549764 h 726835"/>
              <a:gd name="connsiteX3" fmla="*/ 1078895 w 1085936"/>
              <a:gd name="connsiteY3" fmla="*/ 258682 h 726835"/>
              <a:gd name="connsiteX4" fmla="*/ 798860 w 1085936"/>
              <a:gd name="connsiteY4" fmla="*/ 7031 h 726835"/>
              <a:gd name="connsiteX5" fmla="*/ 167238 w 1085936"/>
              <a:gd name="connsiteY5" fmla="*/ 85967 h 726835"/>
              <a:gd name="connsiteX6" fmla="*/ 7460 w 1085936"/>
              <a:gd name="connsiteY6" fmla="*/ 285590 h 726835"/>
              <a:gd name="connsiteX7" fmla="*/ 341660 w 1085936"/>
              <a:gd name="connsiteY7" fmla="*/ 652064 h 726835"/>
              <a:gd name="connsiteX8" fmla="*/ 409002 w 1085936"/>
              <a:gd name="connsiteY8" fmla="*/ 726835 h 726835"/>
              <a:gd name="connsiteX0" fmla="*/ 407340 w 1084274"/>
              <a:gd name="connsiteY0" fmla="*/ 726835 h 726835"/>
              <a:gd name="connsiteX1" fmla="*/ 552691 w 1084274"/>
              <a:gd name="connsiteY1" fmla="*/ 638158 h 726835"/>
              <a:gd name="connsiteX2" fmla="*/ 943507 w 1084274"/>
              <a:gd name="connsiteY2" fmla="*/ 549764 h 726835"/>
              <a:gd name="connsiteX3" fmla="*/ 1077233 w 1084274"/>
              <a:gd name="connsiteY3" fmla="*/ 258682 h 726835"/>
              <a:gd name="connsiteX4" fmla="*/ 797198 w 1084274"/>
              <a:gd name="connsiteY4" fmla="*/ 7031 h 726835"/>
              <a:gd name="connsiteX5" fmla="*/ 165576 w 1084274"/>
              <a:gd name="connsiteY5" fmla="*/ 85967 h 726835"/>
              <a:gd name="connsiteX6" fmla="*/ 5798 w 1084274"/>
              <a:gd name="connsiteY6" fmla="*/ 285590 h 726835"/>
              <a:gd name="connsiteX7" fmla="*/ 339998 w 1084274"/>
              <a:gd name="connsiteY7" fmla="*/ 652064 h 726835"/>
              <a:gd name="connsiteX8" fmla="*/ 407340 w 1084274"/>
              <a:gd name="connsiteY8" fmla="*/ 726835 h 726835"/>
              <a:gd name="connsiteX0" fmla="*/ 405193 w 1082127"/>
              <a:gd name="connsiteY0" fmla="*/ 726835 h 726835"/>
              <a:gd name="connsiteX1" fmla="*/ 550544 w 1082127"/>
              <a:gd name="connsiteY1" fmla="*/ 638158 h 726835"/>
              <a:gd name="connsiteX2" fmla="*/ 941360 w 1082127"/>
              <a:gd name="connsiteY2" fmla="*/ 549764 h 726835"/>
              <a:gd name="connsiteX3" fmla="*/ 1075086 w 1082127"/>
              <a:gd name="connsiteY3" fmla="*/ 258682 h 726835"/>
              <a:gd name="connsiteX4" fmla="*/ 795051 w 1082127"/>
              <a:gd name="connsiteY4" fmla="*/ 7031 h 726835"/>
              <a:gd name="connsiteX5" fmla="*/ 163429 w 1082127"/>
              <a:gd name="connsiteY5" fmla="*/ 85967 h 726835"/>
              <a:gd name="connsiteX6" fmla="*/ 5959 w 1082127"/>
              <a:gd name="connsiteY6" fmla="*/ 336874 h 726835"/>
              <a:gd name="connsiteX7" fmla="*/ 337851 w 1082127"/>
              <a:gd name="connsiteY7" fmla="*/ 652064 h 726835"/>
              <a:gd name="connsiteX8" fmla="*/ 405193 w 1082127"/>
              <a:gd name="connsiteY8" fmla="*/ 726835 h 726835"/>
              <a:gd name="connsiteX0" fmla="*/ 405097 w 1082031"/>
              <a:gd name="connsiteY0" fmla="*/ 727553 h 727553"/>
              <a:gd name="connsiteX1" fmla="*/ 550448 w 1082031"/>
              <a:gd name="connsiteY1" fmla="*/ 638876 h 727553"/>
              <a:gd name="connsiteX2" fmla="*/ 941264 w 1082031"/>
              <a:gd name="connsiteY2" fmla="*/ 550482 h 727553"/>
              <a:gd name="connsiteX3" fmla="*/ 1074990 w 1082031"/>
              <a:gd name="connsiteY3" fmla="*/ 259400 h 727553"/>
              <a:gd name="connsiteX4" fmla="*/ 794955 w 1082031"/>
              <a:gd name="connsiteY4" fmla="*/ 7749 h 727553"/>
              <a:gd name="connsiteX5" fmla="*/ 164686 w 1082031"/>
              <a:gd name="connsiteY5" fmla="*/ 81610 h 727553"/>
              <a:gd name="connsiteX6" fmla="*/ 5863 w 1082031"/>
              <a:gd name="connsiteY6" fmla="*/ 337592 h 727553"/>
              <a:gd name="connsiteX7" fmla="*/ 337755 w 1082031"/>
              <a:gd name="connsiteY7" fmla="*/ 652782 h 727553"/>
              <a:gd name="connsiteX8" fmla="*/ 405097 w 1082031"/>
              <a:gd name="connsiteY8" fmla="*/ 727553 h 727553"/>
              <a:gd name="connsiteX0" fmla="*/ 427815 w 1104749"/>
              <a:gd name="connsiteY0" fmla="*/ 727553 h 727553"/>
              <a:gd name="connsiteX1" fmla="*/ 573166 w 1104749"/>
              <a:gd name="connsiteY1" fmla="*/ 638876 h 727553"/>
              <a:gd name="connsiteX2" fmla="*/ 963982 w 1104749"/>
              <a:gd name="connsiteY2" fmla="*/ 550482 h 727553"/>
              <a:gd name="connsiteX3" fmla="*/ 1097708 w 1104749"/>
              <a:gd name="connsiteY3" fmla="*/ 259400 h 727553"/>
              <a:gd name="connsiteX4" fmla="*/ 817673 w 1104749"/>
              <a:gd name="connsiteY4" fmla="*/ 7749 h 727553"/>
              <a:gd name="connsiteX5" fmla="*/ 187404 w 1104749"/>
              <a:gd name="connsiteY5" fmla="*/ 81610 h 727553"/>
              <a:gd name="connsiteX6" fmla="*/ 4537 w 1104749"/>
              <a:gd name="connsiteY6" fmla="*/ 344274 h 727553"/>
              <a:gd name="connsiteX7" fmla="*/ 360473 w 1104749"/>
              <a:gd name="connsiteY7" fmla="*/ 652782 h 727553"/>
              <a:gd name="connsiteX8" fmla="*/ 427815 w 1104749"/>
              <a:gd name="connsiteY8" fmla="*/ 727553 h 727553"/>
              <a:gd name="connsiteX0" fmla="*/ 423278 w 1100212"/>
              <a:gd name="connsiteY0" fmla="*/ 727553 h 727553"/>
              <a:gd name="connsiteX1" fmla="*/ 568629 w 1100212"/>
              <a:gd name="connsiteY1" fmla="*/ 638876 h 727553"/>
              <a:gd name="connsiteX2" fmla="*/ 959445 w 1100212"/>
              <a:gd name="connsiteY2" fmla="*/ 550482 h 727553"/>
              <a:gd name="connsiteX3" fmla="*/ 1093171 w 1100212"/>
              <a:gd name="connsiteY3" fmla="*/ 259400 h 727553"/>
              <a:gd name="connsiteX4" fmla="*/ 813136 w 1100212"/>
              <a:gd name="connsiteY4" fmla="*/ 7749 h 727553"/>
              <a:gd name="connsiteX5" fmla="*/ 182867 w 1100212"/>
              <a:gd name="connsiteY5" fmla="*/ 81610 h 727553"/>
              <a:gd name="connsiteX6" fmla="*/ 0 w 1100212"/>
              <a:gd name="connsiteY6" fmla="*/ 344274 h 727553"/>
              <a:gd name="connsiteX7" fmla="*/ 355936 w 1100212"/>
              <a:gd name="connsiteY7" fmla="*/ 652782 h 727553"/>
              <a:gd name="connsiteX8" fmla="*/ 423278 w 1100212"/>
              <a:gd name="connsiteY8" fmla="*/ 727553 h 727553"/>
              <a:gd name="connsiteX0" fmla="*/ 423278 w 1100212"/>
              <a:gd name="connsiteY0" fmla="*/ 727553 h 727553"/>
              <a:gd name="connsiteX1" fmla="*/ 568629 w 1100212"/>
              <a:gd name="connsiteY1" fmla="*/ 638876 h 727553"/>
              <a:gd name="connsiteX2" fmla="*/ 959445 w 1100212"/>
              <a:gd name="connsiteY2" fmla="*/ 550482 h 727553"/>
              <a:gd name="connsiteX3" fmla="*/ 1093171 w 1100212"/>
              <a:gd name="connsiteY3" fmla="*/ 259400 h 727553"/>
              <a:gd name="connsiteX4" fmla="*/ 813136 w 1100212"/>
              <a:gd name="connsiteY4" fmla="*/ 7749 h 727553"/>
              <a:gd name="connsiteX5" fmla="*/ 182867 w 1100212"/>
              <a:gd name="connsiteY5" fmla="*/ 81610 h 727553"/>
              <a:gd name="connsiteX6" fmla="*/ 0 w 1100212"/>
              <a:gd name="connsiteY6" fmla="*/ 344274 h 727553"/>
              <a:gd name="connsiteX7" fmla="*/ 355936 w 1100212"/>
              <a:gd name="connsiteY7" fmla="*/ 652782 h 727553"/>
              <a:gd name="connsiteX8" fmla="*/ 423278 w 1100212"/>
              <a:gd name="connsiteY8" fmla="*/ 727553 h 727553"/>
              <a:gd name="connsiteX0" fmla="*/ 437503 w 1114437"/>
              <a:gd name="connsiteY0" fmla="*/ 727553 h 727553"/>
              <a:gd name="connsiteX1" fmla="*/ 582854 w 1114437"/>
              <a:gd name="connsiteY1" fmla="*/ 638876 h 727553"/>
              <a:gd name="connsiteX2" fmla="*/ 973670 w 1114437"/>
              <a:gd name="connsiteY2" fmla="*/ 550482 h 727553"/>
              <a:gd name="connsiteX3" fmla="*/ 1107396 w 1114437"/>
              <a:gd name="connsiteY3" fmla="*/ 259400 h 727553"/>
              <a:gd name="connsiteX4" fmla="*/ 827361 w 1114437"/>
              <a:gd name="connsiteY4" fmla="*/ 7749 h 727553"/>
              <a:gd name="connsiteX5" fmla="*/ 197092 w 1114437"/>
              <a:gd name="connsiteY5" fmla="*/ 81610 h 727553"/>
              <a:gd name="connsiteX6" fmla="*/ 0 w 1114437"/>
              <a:gd name="connsiteY6" fmla="*/ 341962 h 727553"/>
              <a:gd name="connsiteX7" fmla="*/ 370161 w 1114437"/>
              <a:gd name="connsiteY7" fmla="*/ 652782 h 727553"/>
              <a:gd name="connsiteX8" fmla="*/ 437503 w 1114437"/>
              <a:gd name="connsiteY8" fmla="*/ 727553 h 727553"/>
              <a:gd name="connsiteX0" fmla="*/ 463684 w 1140618"/>
              <a:gd name="connsiteY0" fmla="*/ 727553 h 727553"/>
              <a:gd name="connsiteX1" fmla="*/ 609035 w 1140618"/>
              <a:gd name="connsiteY1" fmla="*/ 638876 h 727553"/>
              <a:gd name="connsiteX2" fmla="*/ 999851 w 1140618"/>
              <a:gd name="connsiteY2" fmla="*/ 550482 h 727553"/>
              <a:gd name="connsiteX3" fmla="*/ 1133577 w 1140618"/>
              <a:gd name="connsiteY3" fmla="*/ 259400 h 727553"/>
              <a:gd name="connsiteX4" fmla="*/ 853542 w 1140618"/>
              <a:gd name="connsiteY4" fmla="*/ 7749 h 727553"/>
              <a:gd name="connsiteX5" fmla="*/ 223273 w 1140618"/>
              <a:gd name="connsiteY5" fmla="*/ 81610 h 727553"/>
              <a:gd name="connsiteX6" fmla="*/ 0 w 1140618"/>
              <a:gd name="connsiteY6" fmla="*/ 343816 h 727553"/>
              <a:gd name="connsiteX7" fmla="*/ 396342 w 1140618"/>
              <a:gd name="connsiteY7" fmla="*/ 652782 h 727553"/>
              <a:gd name="connsiteX8" fmla="*/ 463684 w 1140618"/>
              <a:gd name="connsiteY8" fmla="*/ 727553 h 727553"/>
              <a:gd name="connsiteX0" fmla="*/ 463684 w 1140714"/>
              <a:gd name="connsiteY0" fmla="*/ 719277 h 719277"/>
              <a:gd name="connsiteX1" fmla="*/ 609035 w 1140714"/>
              <a:gd name="connsiteY1" fmla="*/ 630600 h 719277"/>
              <a:gd name="connsiteX2" fmla="*/ 999851 w 1140714"/>
              <a:gd name="connsiteY2" fmla="*/ 542206 h 719277"/>
              <a:gd name="connsiteX3" fmla="*/ 1133577 w 1140714"/>
              <a:gd name="connsiteY3" fmla="*/ 251124 h 719277"/>
              <a:gd name="connsiteX4" fmla="*/ 852002 w 1140714"/>
              <a:gd name="connsiteY4" fmla="*/ 8636 h 719277"/>
              <a:gd name="connsiteX5" fmla="*/ 223273 w 1140714"/>
              <a:gd name="connsiteY5" fmla="*/ 73334 h 719277"/>
              <a:gd name="connsiteX6" fmla="*/ 0 w 1140714"/>
              <a:gd name="connsiteY6" fmla="*/ 335540 h 719277"/>
              <a:gd name="connsiteX7" fmla="*/ 396342 w 1140714"/>
              <a:gd name="connsiteY7" fmla="*/ 644506 h 719277"/>
              <a:gd name="connsiteX8" fmla="*/ 463684 w 1140714"/>
              <a:gd name="connsiteY8" fmla="*/ 719277 h 719277"/>
              <a:gd name="connsiteX0" fmla="*/ 463684 w 1140714"/>
              <a:gd name="connsiteY0" fmla="*/ 721380 h 721380"/>
              <a:gd name="connsiteX1" fmla="*/ 609035 w 1140714"/>
              <a:gd name="connsiteY1" fmla="*/ 632703 h 721380"/>
              <a:gd name="connsiteX2" fmla="*/ 999851 w 1140714"/>
              <a:gd name="connsiteY2" fmla="*/ 544309 h 721380"/>
              <a:gd name="connsiteX3" fmla="*/ 1133577 w 1140714"/>
              <a:gd name="connsiteY3" fmla="*/ 253227 h 721380"/>
              <a:gd name="connsiteX4" fmla="*/ 852002 w 1140714"/>
              <a:gd name="connsiteY4" fmla="*/ 10739 h 721380"/>
              <a:gd name="connsiteX5" fmla="*/ 223273 w 1140714"/>
              <a:gd name="connsiteY5" fmla="*/ 64441 h 721380"/>
              <a:gd name="connsiteX6" fmla="*/ 0 w 1140714"/>
              <a:gd name="connsiteY6" fmla="*/ 337643 h 721380"/>
              <a:gd name="connsiteX7" fmla="*/ 396342 w 1140714"/>
              <a:gd name="connsiteY7" fmla="*/ 646609 h 721380"/>
              <a:gd name="connsiteX8" fmla="*/ 463684 w 1140714"/>
              <a:gd name="connsiteY8" fmla="*/ 721380 h 721380"/>
              <a:gd name="connsiteX0" fmla="*/ 463684 w 1140714"/>
              <a:gd name="connsiteY0" fmla="*/ 721380 h 721380"/>
              <a:gd name="connsiteX1" fmla="*/ 609035 w 1140714"/>
              <a:gd name="connsiteY1" fmla="*/ 632703 h 721380"/>
              <a:gd name="connsiteX2" fmla="*/ 999851 w 1140714"/>
              <a:gd name="connsiteY2" fmla="*/ 544309 h 721380"/>
              <a:gd name="connsiteX3" fmla="*/ 1133577 w 1140714"/>
              <a:gd name="connsiteY3" fmla="*/ 253227 h 721380"/>
              <a:gd name="connsiteX4" fmla="*/ 852002 w 1140714"/>
              <a:gd name="connsiteY4" fmla="*/ 10739 h 721380"/>
              <a:gd name="connsiteX5" fmla="*/ 223273 w 1140714"/>
              <a:gd name="connsiteY5" fmla="*/ 64441 h 721380"/>
              <a:gd name="connsiteX6" fmla="*/ 0 w 1140714"/>
              <a:gd name="connsiteY6" fmla="*/ 337643 h 721380"/>
              <a:gd name="connsiteX7" fmla="*/ 396342 w 1140714"/>
              <a:gd name="connsiteY7" fmla="*/ 646609 h 721380"/>
              <a:gd name="connsiteX8" fmla="*/ 463684 w 1140714"/>
              <a:gd name="connsiteY8" fmla="*/ 721380 h 721380"/>
              <a:gd name="connsiteX0" fmla="*/ 463684 w 1138513"/>
              <a:gd name="connsiteY0" fmla="*/ 721380 h 721380"/>
              <a:gd name="connsiteX1" fmla="*/ 610575 w 1138513"/>
              <a:gd name="connsiteY1" fmla="*/ 643699 h 721380"/>
              <a:gd name="connsiteX2" fmla="*/ 999851 w 1138513"/>
              <a:gd name="connsiteY2" fmla="*/ 544309 h 721380"/>
              <a:gd name="connsiteX3" fmla="*/ 1133577 w 1138513"/>
              <a:gd name="connsiteY3" fmla="*/ 253227 h 721380"/>
              <a:gd name="connsiteX4" fmla="*/ 852002 w 1138513"/>
              <a:gd name="connsiteY4" fmla="*/ 10739 h 721380"/>
              <a:gd name="connsiteX5" fmla="*/ 223273 w 1138513"/>
              <a:gd name="connsiteY5" fmla="*/ 64441 h 721380"/>
              <a:gd name="connsiteX6" fmla="*/ 0 w 1138513"/>
              <a:gd name="connsiteY6" fmla="*/ 337643 h 721380"/>
              <a:gd name="connsiteX7" fmla="*/ 396342 w 1138513"/>
              <a:gd name="connsiteY7" fmla="*/ 646609 h 721380"/>
              <a:gd name="connsiteX8" fmla="*/ 463684 w 1138513"/>
              <a:gd name="connsiteY8" fmla="*/ 721380 h 721380"/>
              <a:gd name="connsiteX0" fmla="*/ 463684 w 1138513"/>
              <a:gd name="connsiteY0" fmla="*/ 721380 h 721380"/>
              <a:gd name="connsiteX1" fmla="*/ 610575 w 1138513"/>
              <a:gd name="connsiteY1" fmla="*/ 643699 h 721380"/>
              <a:gd name="connsiteX2" fmla="*/ 999851 w 1138513"/>
              <a:gd name="connsiteY2" fmla="*/ 544309 h 721380"/>
              <a:gd name="connsiteX3" fmla="*/ 1133577 w 1138513"/>
              <a:gd name="connsiteY3" fmla="*/ 253227 h 721380"/>
              <a:gd name="connsiteX4" fmla="*/ 852002 w 1138513"/>
              <a:gd name="connsiteY4" fmla="*/ 10739 h 721380"/>
              <a:gd name="connsiteX5" fmla="*/ 223273 w 1138513"/>
              <a:gd name="connsiteY5" fmla="*/ 64441 h 721380"/>
              <a:gd name="connsiteX6" fmla="*/ 0 w 1138513"/>
              <a:gd name="connsiteY6" fmla="*/ 337643 h 721380"/>
              <a:gd name="connsiteX7" fmla="*/ 396342 w 1138513"/>
              <a:gd name="connsiteY7" fmla="*/ 646609 h 721380"/>
              <a:gd name="connsiteX8" fmla="*/ 463684 w 1138513"/>
              <a:gd name="connsiteY8" fmla="*/ 721380 h 721380"/>
              <a:gd name="connsiteX0" fmla="*/ 463684 w 1136732"/>
              <a:gd name="connsiteY0" fmla="*/ 721380 h 721380"/>
              <a:gd name="connsiteX1" fmla="*/ 610575 w 1136732"/>
              <a:gd name="connsiteY1" fmla="*/ 643699 h 721380"/>
              <a:gd name="connsiteX2" fmla="*/ 999851 w 1136732"/>
              <a:gd name="connsiteY2" fmla="*/ 544309 h 721380"/>
              <a:gd name="connsiteX3" fmla="*/ 1133577 w 1136732"/>
              <a:gd name="connsiteY3" fmla="*/ 253227 h 721380"/>
              <a:gd name="connsiteX4" fmla="*/ 852002 w 1136732"/>
              <a:gd name="connsiteY4" fmla="*/ 10739 h 721380"/>
              <a:gd name="connsiteX5" fmla="*/ 223273 w 1136732"/>
              <a:gd name="connsiteY5" fmla="*/ 64441 h 721380"/>
              <a:gd name="connsiteX6" fmla="*/ 0 w 1136732"/>
              <a:gd name="connsiteY6" fmla="*/ 337643 h 721380"/>
              <a:gd name="connsiteX7" fmla="*/ 396342 w 1136732"/>
              <a:gd name="connsiteY7" fmla="*/ 646609 h 721380"/>
              <a:gd name="connsiteX8" fmla="*/ 463684 w 1136732"/>
              <a:gd name="connsiteY8" fmla="*/ 721380 h 721380"/>
              <a:gd name="connsiteX0" fmla="*/ 463684 w 1121891"/>
              <a:gd name="connsiteY0" fmla="*/ 721255 h 721255"/>
              <a:gd name="connsiteX1" fmla="*/ 610575 w 1121891"/>
              <a:gd name="connsiteY1" fmla="*/ 643574 h 721255"/>
              <a:gd name="connsiteX2" fmla="*/ 999851 w 1121891"/>
              <a:gd name="connsiteY2" fmla="*/ 544184 h 721255"/>
              <a:gd name="connsiteX3" fmla="*/ 1118177 w 1121891"/>
              <a:gd name="connsiteY3" fmla="*/ 251269 h 721255"/>
              <a:gd name="connsiteX4" fmla="*/ 852002 w 1121891"/>
              <a:gd name="connsiteY4" fmla="*/ 10614 h 721255"/>
              <a:gd name="connsiteX5" fmla="*/ 223273 w 1121891"/>
              <a:gd name="connsiteY5" fmla="*/ 64316 h 721255"/>
              <a:gd name="connsiteX6" fmla="*/ 0 w 1121891"/>
              <a:gd name="connsiteY6" fmla="*/ 337518 h 721255"/>
              <a:gd name="connsiteX7" fmla="*/ 396342 w 1121891"/>
              <a:gd name="connsiteY7" fmla="*/ 646484 h 721255"/>
              <a:gd name="connsiteX8" fmla="*/ 463684 w 1121891"/>
              <a:gd name="connsiteY8" fmla="*/ 721255 h 721255"/>
              <a:gd name="connsiteX0" fmla="*/ 463684 w 1123864"/>
              <a:gd name="connsiteY0" fmla="*/ 721255 h 721255"/>
              <a:gd name="connsiteX1" fmla="*/ 610575 w 1123864"/>
              <a:gd name="connsiteY1" fmla="*/ 643574 h 721255"/>
              <a:gd name="connsiteX2" fmla="*/ 999851 w 1123864"/>
              <a:gd name="connsiteY2" fmla="*/ 549682 h 721255"/>
              <a:gd name="connsiteX3" fmla="*/ 1118177 w 1123864"/>
              <a:gd name="connsiteY3" fmla="*/ 251269 h 721255"/>
              <a:gd name="connsiteX4" fmla="*/ 852002 w 1123864"/>
              <a:gd name="connsiteY4" fmla="*/ 10614 h 721255"/>
              <a:gd name="connsiteX5" fmla="*/ 223273 w 1123864"/>
              <a:gd name="connsiteY5" fmla="*/ 64316 h 721255"/>
              <a:gd name="connsiteX6" fmla="*/ 0 w 1123864"/>
              <a:gd name="connsiteY6" fmla="*/ 337518 h 721255"/>
              <a:gd name="connsiteX7" fmla="*/ 396342 w 1123864"/>
              <a:gd name="connsiteY7" fmla="*/ 646484 h 721255"/>
              <a:gd name="connsiteX8" fmla="*/ 463684 w 1123864"/>
              <a:gd name="connsiteY8" fmla="*/ 721255 h 721255"/>
              <a:gd name="connsiteX0" fmla="*/ 463684 w 1123864"/>
              <a:gd name="connsiteY0" fmla="*/ 721255 h 721255"/>
              <a:gd name="connsiteX1" fmla="*/ 610575 w 1123864"/>
              <a:gd name="connsiteY1" fmla="*/ 643574 h 721255"/>
              <a:gd name="connsiteX2" fmla="*/ 999851 w 1123864"/>
              <a:gd name="connsiteY2" fmla="*/ 549682 h 721255"/>
              <a:gd name="connsiteX3" fmla="*/ 1118177 w 1123864"/>
              <a:gd name="connsiteY3" fmla="*/ 251269 h 721255"/>
              <a:gd name="connsiteX4" fmla="*/ 852002 w 1123864"/>
              <a:gd name="connsiteY4" fmla="*/ 10614 h 721255"/>
              <a:gd name="connsiteX5" fmla="*/ 223273 w 1123864"/>
              <a:gd name="connsiteY5" fmla="*/ 64316 h 721255"/>
              <a:gd name="connsiteX6" fmla="*/ 0 w 1123864"/>
              <a:gd name="connsiteY6" fmla="*/ 337518 h 721255"/>
              <a:gd name="connsiteX7" fmla="*/ 396342 w 1123864"/>
              <a:gd name="connsiteY7" fmla="*/ 646484 h 721255"/>
              <a:gd name="connsiteX8" fmla="*/ 463684 w 1123864"/>
              <a:gd name="connsiteY8" fmla="*/ 721255 h 721255"/>
              <a:gd name="connsiteX0" fmla="*/ 463684 w 1123354"/>
              <a:gd name="connsiteY0" fmla="*/ 721255 h 721255"/>
              <a:gd name="connsiteX1" fmla="*/ 610575 w 1123354"/>
              <a:gd name="connsiteY1" fmla="*/ 643574 h 721255"/>
              <a:gd name="connsiteX2" fmla="*/ 999851 w 1123354"/>
              <a:gd name="connsiteY2" fmla="*/ 549682 h 721255"/>
              <a:gd name="connsiteX3" fmla="*/ 1118177 w 1123354"/>
              <a:gd name="connsiteY3" fmla="*/ 251269 h 721255"/>
              <a:gd name="connsiteX4" fmla="*/ 852002 w 1123354"/>
              <a:gd name="connsiteY4" fmla="*/ 10614 h 721255"/>
              <a:gd name="connsiteX5" fmla="*/ 223273 w 1123354"/>
              <a:gd name="connsiteY5" fmla="*/ 64316 h 721255"/>
              <a:gd name="connsiteX6" fmla="*/ 0 w 1123354"/>
              <a:gd name="connsiteY6" fmla="*/ 337518 h 721255"/>
              <a:gd name="connsiteX7" fmla="*/ 396342 w 1123354"/>
              <a:gd name="connsiteY7" fmla="*/ 646484 h 721255"/>
              <a:gd name="connsiteX8" fmla="*/ 463684 w 1123354"/>
              <a:gd name="connsiteY8" fmla="*/ 721255 h 721255"/>
              <a:gd name="connsiteX0" fmla="*/ 411324 w 1070994"/>
              <a:gd name="connsiteY0" fmla="*/ 721255 h 721255"/>
              <a:gd name="connsiteX1" fmla="*/ 558215 w 1070994"/>
              <a:gd name="connsiteY1" fmla="*/ 643574 h 721255"/>
              <a:gd name="connsiteX2" fmla="*/ 947491 w 1070994"/>
              <a:gd name="connsiteY2" fmla="*/ 549682 h 721255"/>
              <a:gd name="connsiteX3" fmla="*/ 1065817 w 1070994"/>
              <a:gd name="connsiteY3" fmla="*/ 251269 h 721255"/>
              <a:gd name="connsiteX4" fmla="*/ 799642 w 1070994"/>
              <a:gd name="connsiteY4" fmla="*/ 10614 h 721255"/>
              <a:gd name="connsiteX5" fmla="*/ 170913 w 1070994"/>
              <a:gd name="connsiteY5" fmla="*/ 64316 h 721255"/>
              <a:gd name="connsiteX6" fmla="*/ 0 w 1070994"/>
              <a:gd name="connsiteY6" fmla="*/ 339351 h 721255"/>
              <a:gd name="connsiteX7" fmla="*/ 343982 w 1070994"/>
              <a:gd name="connsiteY7" fmla="*/ 646484 h 721255"/>
              <a:gd name="connsiteX8" fmla="*/ 411324 w 1070994"/>
              <a:gd name="connsiteY8" fmla="*/ 721255 h 721255"/>
              <a:gd name="connsiteX0" fmla="*/ 391304 w 1050974"/>
              <a:gd name="connsiteY0" fmla="*/ 721255 h 721255"/>
              <a:gd name="connsiteX1" fmla="*/ 538195 w 1050974"/>
              <a:gd name="connsiteY1" fmla="*/ 643574 h 721255"/>
              <a:gd name="connsiteX2" fmla="*/ 927471 w 1050974"/>
              <a:gd name="connsiteY2" fmla="*/ 549682 h 721255"/>
              <a:gd name="connsiteX3" fmla="*/ 1045797 w 1050974"/>
              <a:gd name="connsiteY3" fmla="*/ 251269 h 721255"/>
              <a:gd name="connsiteX4" fmla="*/ 779622 w 1050974"/>
              <a:gd name="connsiteY4" fmla="*/ 10614 h 721255"/>
              <a:gd name="connsiteX5" fmla="*/ 150893 w 1050974"/>
              <a:gd name="connsiteY5" fmla="*/ 64316 h 721255"/>
              <a:gd name="connsiteX6" fmla="*/ 0 w 1050974"/>
              <a:gd name="connsiteY6" fmla="*/ 339351 h 721255"/>
              <a:gd name="connsiteX7" fmla="*/ 323962 w 1050974"/>
              <a:gd name="connsiteY7" fmla="*/ 646484 h 721255"/>
              <a:gd name="connsiteX8" fmla="*/ 391304 w 1050974"/>
              <a:gd name="connsiteY8" fmla="*/ 721255 h 721255"/>
              <a:gd name="connsiteX0" fmla="*/ 391304 w 1050974"/>
              <a:gd name="connsiteY0" fmla="*/ 721255 h 721255"/>
              <a:gd name="connsiteX1" fmla="*/ 538195 w 1050974"/>
              <a:gd name="connsiteY1" fmla="*/ 643574 h 721255"/>
              <a:gd name="connsiteX2" fmla="*/ 927471 w 1050974"/>
              <a:gd name="connsiteY2" fmla="*/ 549682 h 721255"/>
              <a:gd name="connsiteX3" fmla="*/ 1045797 w 1050974"/>
              <a:gd name="connsiteY3" fmla="*/ 251269 h 721255"/>
              <a:gd name="connsiteX4" fmla="*/ 779622 w 1050974"/>
              <a:gd name="connsiteY4" fmla="*/ 10614 h 721255"/>
              <a:gd name="connsiteX5" fmla="*/ 150893 w 1050974"/>
              <a:gd name="connsiteY5" fmla="*/ 64316 h 721255"/>
              <a:gd name="connsiteX6" fmla="*/ 0 w 1050974"/>
              <a:gd name="connsiteY6" fmla="*/ 339351 h 721255"/>
              <a:gd name="connsiteX7" fmla="*/ 323962 w 1050974"/>
              <a:gd name="connsiteY7" fmla="*/ 646484 h 721255"/>
              <a:gd name="connsiteX8" fmla="*/ 391304 w 1050974"/>
              <a:gd name="connsiteY8" fmla="*/ 721255 h 721255"/>
              <a:gd name="connsiteX0" fmla="*/ 391304 w 1050974"/>
              <a:gd name="connsiteY0" fmla="*/ 723864 h 723864"/>
              <a:gd name="connsiteX1" fmla="*/ 538195 w 1050974"/>
              <a:gd name="connsiteY1" fmla="*/ 646183 h 723864"/>
              <a:gd name="connsiteX2" fmla="*/ 927471 w 1050974"/>
              <a:gd name="connsiteY2" fmla="*/ 552291 h 723864"/>
              <a:gd name="connsiteX3" fmla="*/ 1045797 w 1050974"/>
              <a:gd name="connsiteY3" fmla="*/ 253878 h 723864"/>
              <a:gd name="connsiteX4" fmla="*/ 779622 w 1050974"/>
              <a:gd name="connsiteY4" fmla="*/ 13223 h 723864"/>
              <a:gd name="connsiteX5" fmla="*/ 201713 w 1050974"/>
              <a:gd name="connsiteY5" fmla="*/ 55929 h 723864"/>
              <a:gd name="connsiteX6" fmla="*/ 0 w 1050974"/>
              <a:gd name="connsiteY6" fmla="*/ 341960 h 723864"/>
              <a:gd name="connsiteX7" fmla="*/ 323962 w 1050974"/>
              <a:gd name="connsiteY7" fmla="*/ 649093 h 723864"/>
              <a:gd name="connsiteX8" fmla="*/ 391304 w 1050974"/>
              <a:gd name="connsiteY8" fmla="*/ 723864 h 723864"/>
              <a:gd name="connsiteX0" fmla="*/ 391304 w 1050974"/>
              <a:gd name="connsiteY0" fmla="*/ 722931 h 722931"/>
              <a:gd name="connsiteX1" fmla="*/ 538195 w 1050974"/>
              <a:gd name="connsiteY1" fmla="*/ 645250 h 722931"/>
              <a:gd name="connsiteX2" fmla="*/ 927471 w 1050974"/>
              <a:gd name="connsiteY2" fmla="*/ 551358 h 722931"/>
              <a:gd name="connsiteX3" fmla="*/ 1045797 w 1050974"/>
              <a:gd name="connsiteY3" fmla="*/ 252945 h 722931"/>
              <a:gd name="connsiteX4" fmla="*/ 779622 w 1050974"/>
              <a:gd name="connsiteY4" fmla="*/ 12290 h 722931"/>
              <a:gd name="connsiteX5" fmla="*/ 215573 w 1050974"/>
              <a:gd name="connsiteY5" fmla="*/ 58661 h 722931"/>
              <a:gd name="connsiteX6" fmla="*/ 0 w 1050974"/>
              <a:gd name="connsiteY6" fmla="*/ 341027 h 722931"/>
              <a:gd name="connsiteX7" fmla="*/ 323962 w 1050974"/>
              <a:gd name="connsiteY7" fmla="*/ 648160 h 722931"/>
              <a:gd name="connsiteX8" fmla="*/ 391304 w 1050974"/>
              <a:gd name="connsiteY8" fmla="*/ 722931 h 722931"/>
              <a:gd name="connsiteX0" fmla="*/ 382064 w 1041734"/>
              <a:gd name="connsiteY0" fmla="*/ 722931 h 722931"/>
              <a:gd name="connsiteX1" fmla="*/ 528955 w 1041734"/>
              <a:gd name="connsiteY1" fmla="*/ 645250 h 722931"/>
              <a:gd name="connsiteX2" fmla="*/ 918231 w 1041734"/>
              <a:gd name="connsiteY2" fmla="*/ 551358 h 722931"/>
              <a:gd name="connsiteX3" fmla="*/ 1036557 w 1041734"/>
              <a:gd name="connsiteY3" fmla="*/ 252945 h 722931"/>
              <a:gd name="connsiteX4" fmla="*/ 770382 w 1041734"/>
              <a:gd name="connsiteY4" fmla="*/ 12290 h 722931"/>
              <a:gd name="connsiteX5" fmla="*/ 206333 w 1041734"/>
              <a:gd name="connsiteY5" fmla="*/ 58661 h 722931"/>
              <a:gd name="connsiteX6" fmla="*/ 0 w 1041734"/>
              <a:gd name="connsiteY6" fmla="*/ 342860 h 722931"/>
              <a:gd name="connsiteX7" fmla="*/ 314722 w 1041734"/>
              <a:gd name="connsiteY7" fmla="*/ 648160 h 722931"/>
              <a:gd name="connsiteX8" fmla="*/ 382064 w 1041734"/>
              <a:gd name="connsiteY8" fmla="*/ 722931 h 7229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41734" h="722931">
                <a:moveTo>
                  <a:pt x="382064" y="722931"/>
                </a:moveTo>
                <a:cubicBezTo>
                  <a:pt x="406019" y="660055"/>
                  <a:pt x="439594" y="666515"/>
                  <a:pt x="528955" y="645250"/>
                </a:cubicBezTo>
                <a:cubicBezTo>
                  <a:pt x="618316" y="623985"/>
                  <a:pt x="833631" y="616742"/>
                  <a:pt x="918231" y="551358"/>
                </a:cubicBezTo>
                <a:cubicBezTo>
                  <a:pt x="1002831" y="485974"/>
                  <a:pt x="1059658" y="370279"/>
                  <a:pt x="1036557" y="252945"/>
                </a:cubicBezTo>
                <a:cubicBezTo>
                  <a:pt x="1013456" y="135611"/>
                  <a:pt x="908753" y="44671"/>
                  <a:pt x="770382" y="12290"/>
                </a:cubicBezTo>
                <a:cubicBezTo>
                  <a:pt x="632011" y="-20091"/>
                  <a:pt x="338916" y="17165"/>
                  <a:pt x="206333" y="58661"/>
                </a:cubicBezTo>
                <a:cubicBezTo>
                  <a:pt x="73750" y="100157"/>
                  <a:pt x="1822" y="199023"/>
                  <a:pt x="0" y="342860"/>
                </a:cubicBezTo>
                <a:cubicBezTo>
                  <a:pt x="27105" y="498943"/>
                  <a:pt x="87932" y="573770"/>
                  <a:pt x="314722" y="648160"/>
                </a:cubicBezTo>
                <a:cubicBezTo>
                  <a:pt x="367872" y="666162"/>
                  <a:pt x="382064" y="722931"/>
                  <a:pt x="382064" y="722931"/>
                </a:cubicBezTo>
                <a:close/>
              </a:path>
            </a:pathLst>
          </a:custGeom>
          <a:solidFill>
            <a:schemeClr val="bg1"/>
          </a:solidFill>
          <a:ln w="190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9ECC812-F2A9-46D4-9B78-6659C68ED4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12671" y="1932214"/>
            <a:ext cx="6966858" cy="3091544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B7A37F60-69E7-41AC-BC9A-9DBC3B5772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492880">
            <a:off x="2455668" y="1103025"/>
            <a:ext cx="8982171" cy="5009917"/>
          </a:xfrm>
          <a:custGeom>
            <a:avLst/>
            <a:gdLst>
              <a:gd name="connsiteX0" fmla="*/ 284628 w 960507"/>
              <a:gd name="connsiteY0" fmla="*/ 725426 h 725435"/>
              <a:gd name="connsiteX1" fmla="*/ 429979 w 960507"/>
              <a:gd name="connsiteY1" fmla="*/ 636749 h 725435"/>
              <a:gd name="connsiteX2" fmla="*/ 805646 w 960507"/>
              <a:gd name="connsiteY2" fmla="*/ 523401 h 725435"/>
              <a:gd name="connsiteX3" fmla="*/ 954521 w 960507"/>
              <a:gd name="connsiteY3" fmla="*/ 257273 h 725435"/>
              <a:gd name="connsiteX4" fmla="*/ 674486 w 960507"/>
              <a:gd name="connsiteY4" fmla="*/ 5622 h 725435"/>
              <a:gd name="connsiteX5" fmla="*/ 15261 w 960507"/>
              <a:gd name="connsiteY5" fmla="*/ 246605 h 725435"/>
              <a:gd name="connsiteX6" fmla="*/ 217286 w 960507"/>
              <a:gd name="connsiteY6" fmla="*/ 650655 h 725435"/>
              <a:gd name="connsiteX7" fmla="*/ 284628 w 960507"/>
              <a:gd name="connsiteY7" fmla="*/ 725426 h 725435"/>
              <a:gd name="connsiteX0" fmla="*/ 284667 w 961601"/>
              <a:gd name="connsiteY0" fmla="*/ 725435 h 725435"/>
              <a:gd name="connsiteX1" fmla="*/ 430018 w 961601"/>
              <a:gd name="connsiteY1" fmla="*/ 636758 h 725435"/>
              <a:gd name="connsiteX2" fmla="*/ 820834 w 961601"/>
              <a:gd name="connsiteY2" fmla="*/ 548364 h 725435"/>
              <a:gd name="connsiteX3" fmla="*/ 954560 w 961601"/>
              <a:gd name="connsiteY3" fmla="*/ 257282 h 725435"/>
              <a:gd name="connsiteX4" fmla="*/ 674525 w 961601"/>
              <a:gd name="connsiteY4" fmla="*/ 5631 h 725435"/>
              <a:gd name="connsiteX5" fmla="*/ 15300 w 961601"/>
              <a:gd name="connsiteY5" fmla="*/ 246614 h 725435"/>
              <a:gd name="connsiteX6" fmla="*/ 217325 w 961601"/>
              <a:gd name="connsiteY6" fmla="*/ 650664 h 725435"/>
              <a:gd name="connsiteX7" fmla="*/ 284667 w 961601"/>
              <a:gd name="connsiteY7" fmla="*/ 725435 h 725435"/>
              <a:gd name="connsiteX0" fmla="*/ 284667 w 961601"/>
              <a:gd name="connsiteY0" fmla="*/ 725962 h 725962"/>
              <a:gd name="connsiteX1" fmla="*/ 430018 w 961601"/>
              <a:gd name="connsiteY1" fmla="*/ 637285 h 725962"/>
              <a:gd name="connsiteX2" fmla="*/ 820834 w 961601"/>
              <a:gd name="connsiteY2" fmla="*/ 548891 h 725962"/>
              <a:gd name="connsiteX3" fmla="*/ 954560 w 961601"/>
              <a:gd name="connsiteY3" fmla="*/ 257809 h 725962"/>
              <a:gd name="connsiteX4" fmla="*/ 674525 w 961601"/>
              <a:gd name="connsiteY4" fmla="*/ 6158 h 725962"/>
              <a:gd name="connsiteX5" fmla="*/ 15300 w 961601"/>
              <a:gd name="connsiteY5" fmla="*/ 247141 h 725962"/>
              <a:gd name="connsiteX6" fmla="*/ 217325 w 961601"/>
              <a:gd name="connsiteY6" fmla="*/ 651191 h 725962"/>
              <a:gd name="connsiteX7" fmla="*/ 284667 w 961601"/>
              <a:gd name="connsiteY7" fmla="*/ 725962 h 725962"/>
              <a:gd name="connsiteX0" fmla="*/ 410902 w 1087836"/>
              <a:gd name="connsiteY0" fmla="*/ 719810 h 719810"/>
              <a:gd name="connsiteX1" fmla="*/ 556253 w 1087836"/>
              <a:gd name="connsiteY1" fmla="*/ 631133 h 719810"/>
              <a:gd name="connsiteX2" fmla="*/ 947069 w 1087836"/>
              <a:gd name="connsiteY2" fmla="*/ 542739 h 719810"/>
              <a:gd name="connsiteX3" fmla="*/ 1080795 w 1087836"/>
              <a:gd name="connsiteY3" fmla="*/ 251657 h 719810"/>
              <a:gd name="connsiteX4" fmla="*/ 800760 w 1087836"/>
              <a:gd name="connsiteY4" fmla="*/ 6 h 719810"/>
              <a:gd name="connsiteX5" fmla="*/ 5261 w 1087836"/>
              <a:gd name="connsiteY5" fmla="*/ 248982 h 719810"/>
              <a:gd name="connsiteX6" fmla="*/ 343560 w 1087836"/>
              <a:gd name="connsiteY6" fmla="*/ 645039 h 719810"/>
              <a:gd name="connsiteX7" fmla="*/ 410902 w 1087836"/>
              <a:gd name="connsiteY7" fmla="*/ 719810 h 719810"/>
              <a:gd name="connsiteX0" fmla="*/ 412791 w 1089725"/>
              <a:gd name="connsiteY0" fmla="*/ 726835 h 726835"/>
              <a:gd name="connsiteX1" fmla="*/ 558142 w 1089725"/>
              <a:gd name="connsiteY1" fmla="*/ 638158 h 726835"/>
              <a:gd name="connsiteX2" fmla="*/ 948958 w 1089725"/>
              <a:gd name="connsiteY2" fmla="*/ 549764 h 726835"/>
              <a:gd name="connsiteX3" fmla="*/ 1082684 w 1089725"/>
              <a:gd name="connsiteY3" fmla="*/ 258682 h 726835"/>
              <a:gd name="connsiteX4" fmla="*/ 802649 w 1089725"/>
              <a:gd name="connsiteY4" fmla="*/ 7031 h 726835"/>
              <a:gd name="connsiteX5" fmla="*/ 171027 w 1089725"/>
              <a:gd name="connsiteY5" fmla="*/ 85967 h 726835"/>
              <a:gd name="connsiteX6" fmla="*/ 7150 w 1089725"/>
              <a:gd name="connsiteY6" fmla="*/ 256007 h 726835"/>
              <a:gd name="connsiteX7" fmla="*/ 345449 w 1089725"/>
              <a:gd name="connsiteY7" fmla="*/ 652064 h 726835"/>
              <a:gd name="connsiteX8" fmla="*/ 412791 w 1089725"/>
              <a:gd name="connsiteY8" fmla="*/ 726835 h 726835"/>
              <a:gd name="connsiteX0" fmla="*/ 409002 w 1085936"/>
              <a:gd name="connsiteY0" fmla="*/ 726835 h 726835"/>
              <a:gd name="connsiteX1" fmla="*/ 554353 w 1085936"/>
              <a:gd name="connsiteY1" fmla="*/ 638158 h 726835"/>
              <a:gd name="connsiteX2" fmla="*/ 945169 w 1085936"/>
              <a:gd name="connsiteY2" fmla="*/ 549764 h 726835"/>
              <a:gd name="connsiteX3" fmla="*/ 1078895 w 1085936"/>
              <a:gd name="connsiteY3" fmla="*/ 258682 h 726835"/>
              <a:gd name="connsiteX4" fmla="*/ 798860 w 1085936"/>
              <a:gd name="connsiteY4" fmla="*/ 7031 h 726835"/>
              <a:gd name="connsiteX5" fmla="*/ 167238 w 1085936"/>
              <a:gd name="connsiteY5" fmla="*/ 85967 h 726835"/>
              <a:gd name="connsiteX6" fmla="*/ 7460 w 1085936"/>
              <a:gd name="connsiteY6" fmla="*/ 285590 h 726835"/>
              <a:gd name="connsiteX7" fmla="*/ 341660 w 1085936"/>
              <a:gd name="connsiteY7" fmla="*/ 652064 h 726835"/>
              <a:gd name="connsiteX8" fmla="*/ 409002 w 1085936"/>
              <a:gd name="connsiteY8" fmla="*/ 726835 h 726835"/>
              <a:gd name="connsiteX0" fmla="*/ 409002 w 1085936"/>
              <a:gd name="connsiteY0" fmla="*/ 726835 h 726835"/>
              <a:gd name="connsiteX1" fmla="*/ 554353 w 1085936"/>
              <a:gd name="connsiteY1" fmla="*/ 638158 h 726835"/>
              <a:gd name="connsiteX2" fmla="*/ 945169 w 1085936"/>
              <a:gd name="connsiteY2" fmla="*/ 549764 h 726835"/>
              <a:gd name="connsiteX3" fmla="*/ 1078895 w 1085936"/>
              <a:gd name="connsiteY3" fmla="*/ 258682 h 726835"/>
              <a:gd name="connsiteX4" fmla="*/ 798860 w 1085936"/>
              <a:gd name="connsiteY4" fmla="*/ 7031 h 726835"/>
              <a:gd name="connsiteX5" fmla="*/ 167238 w 1085936"/>
              <a:gd name="connsiteY5" fmla="*/ 85967 h 726835"/>
              <a:gd name="connsiteX6" fmla="*/ 7460 w 1085936"/>
              <a:gd name="connsiteY6" fmla="*/ 285590 h 726835"/>
              <a:gd name="connsiteX7" fmla="*/ 341660 w 1085936"/>
              <a:gd name="connsiteY7" fmla="*/ 652064 h 726835"/>
              <a:gd name="connsiteX8" fmla="*/ 409002 w 1085936"/>
              <a:gd name="connsiteY8" fmla="*/ 726835 h 726835"/>
              <a:gd name="connsiteX0" fmla="*/ 407340 w 1084274"/>
              <a:gd name="connsiteY0" fmla="*/ 726835 h 726835"/>
              <a:gd name="connsiteX1" fmla="*/ 552691 w 1084274"/>
              <a:gd name="connsiteY1" fmla="*/ 638158 h 726835"/>
              <a:gd name="connsiteX2" fmla="*/ 943507 w 1084274"/>
              <a:gd name="connsiteY2" fmla="*/ 549764 h 726835"/>
              <a:gd name="connsiteX3" fmla="*/ 1077233 w 1084274"/>
              <a:gd name="connsiteY3" fmla="*/ 258682 h 726835"/>
              <a:gd name="connsiteX4" fmla="*/ 797198 w 1084274"/>
              <a:gd name="connsiteY4" fmla="*/ 7031 h 726835"/>
              <a:gd name="connsiteX5" fmla="*/ 165576 w 1084274"/>
              <a:gd name="connsiteY5" fmla="*/ 85967 h 726835"/>
              <a:gd name="connsiteX6" fmla="*/ 5798 w 1084274"/>
              <a:gd name="connsiteY6" fmla="*/ 285590 h 726835"/>
              <a:gd name="connsiteX7" fmla="*/ 339998 w 1084274"/>
              <a:gd name="connsiteY7" fmla="*/ 652064 h 726835"/>
              <a:gd name="connsiteX8" fmla="*/ 407340 w 1084274"/>
              <a:gd name="connsiteY8" fmla="*/ 726835 h 726835"/>
              <a:gd name="connsiteX0" fmla="*/ 405193 w 1082127"/>
              <a:gd name="connsiteY0" fmla="*/ 726835 h 726835"/>
              <a:gd name="connsiteX1" fmla="*/ 550544 w 1082127"/>
              <a:gd name="connsiteY1" fmla="*/ 638158 h 726835"/>
              <a:gd name="connsiteX2" fmla="*/ 941360 w 1082127"/>
              <a:gd name="connsiteY2" fmla="*/ 549764 h 726835"/>
              <a:gd name="connsiteX3" fmla="*/ 1075086 w 1082127"/>
              <a:gd name="connsiteY3" fmla="*/ 258682 h 726835"/>
              <a:gd name="connsiteX4" fmla="*/ 795051 w 1082127"/>
              <a:gd name="connsiteY4" fmla="*/ 7031 h 726835"/>
              <a:gd name="connsiteX5" fmla="*/ 163429 w 1082127"/>
              <a:gd name="connsiteY5" fmla="*/ 85967 h 726835"/>
              <a:gd name="connsiteX6" fmla="*/ 5959 w 1082127"/>
              <a:gd name="connsiteY6" fmla="*/ 336874 h 726835"/>
              <a:gd name="connsiteX7" fmla="*/ 337851 w 1082127"/>
              <a:gd name="connsiteY7" fmla="*/ 652064 h 726835"/>
              <a:gd name="connsiteX8" fmla="*/ 405193 w 1082127"/>
              <a:gd name="connsiteY8" fmla="*/ 726835 h 726835"/>
              <a:gd name="connsiteX0" fmla="*/ 405097 w 1082031"/>
              <a:gd name="connsiteY0" fmla="*/ 727553 h 727553"/>
              <a:gd name="connsiteX1" fmla="*/ 550448 w 1082031"/>
              <a:gd name="connsiteY1" fmla="*/ 638876 h 727553"/>
              <a:gd name="connsiteX2" fmla="*/ 941264 w 1082031"/>
              <a:gd name="connsiteY2" fmla="*/ 550482 h 727553"/>
              <a:gd name="connsiteX3" fmla="*/ 1074990 w 1082031"/>
              <a:gd name="connsiteY3" fmla="*/ 259400 h 727553"/>
              <a:gd name="connsiteX4" fmla="*/ 794955 w 1082031"/>
              <a:gd name="connsiteY4" fmla="*/ 7749 h 727553"/>
              <a:gd name="connsiteX5" fmla="*/ 164686 w 1082031"/>
              <a:gd name="connsiteY5" fmla="*/ 81610 h 727553"/>
              <a:gd name="connsiteX6" fmla="*/ 5863 w 1082031"/>
              <a:gd name="connsiteY6" fmla="*/ 337592 h 727553"/>
              <a:gd name="connsiteX7" fmla="*/ 337755 w 1082031"/>
              <a:gd name="connsiteY7" fmla="*/ 652782 h 727553"/>
              <a:gd name="connsiteX8" fmla="*/ 405097 w 1082031"/>
              <a:gd name="connsiteY8" fmla="*/ 727553 h 727553"/>
              <a:gd name="connsiteX0" fmla="*/ 427815 w 1104749"/>
              <a:gd name="connsiteY0" fmla="*/ 727553 h 727553"/>
              <a:gd name="connsiteX1" fmla="*/ 573166 w 1104749"/>
              <a:gd name="connsiteY1" fmla="*/ 638876 h 727553"/>
              <a:gd name="connsiteX2" fmla="*/ 963982 w 1104749"/>
              <a:gd name="connsiteY2" fmla="*/ 550482 h 727553"/>
              <a:gd name="connsiteX3" fmla="*/ 1097708 w 1104749"/>
              <a:gd name="connsiteY3" fmla="*/ 259400 h 727553"/>
              <a:gd name="connsiteX4" fmla="*/ 817673 w 1104749"/>
              <a:gd name="connsiteY4" fmla="*/ 7749 h 727553"/>
              <a:gd name="connsiteX5" fmla="*/ 187404 w 1104749"/>
              <a:gd name="connsiteY5" fmla="*/ 81610 h 727553"/>
              <a:gd name="connsiteX6" fmla="*/ 4537 w 1104749"/>
              <a:gd name="connsiteY6" fmla="*/ 344274 h 727553"/>
              <a:gd name="connsiteX7" fmla="*/ 360473 w 1104749"/>
              <a:gd name="connsiteY7" fmla="*/ 652782 h 727553"/>
              <a:gd name="connsiteX8" fmla="*/ 427815 w 1104749"/>
              <a:gd name="connsiteY8" fmla="*/ 727553 h 727553"/>
              <a:gd name="connsiteX0" fmla="*/ 423278 w 1100212"/>
              <a:gd name="connsiteY0" fmla="*/ 727553 h 727553"/>
              <a:gd name="connsiteX1" fmla="*/ 568629 w 1100212"/>
              <a:gd name="connsiteY1" fmla="*/ 638876 h 727553"/>
              <a:gd name="connsiteX2" fmla="*/ 959445 w 1100212"/>
              <a:gd name="connsiteY2" fmla="*/ 550482 h 727553"/>
              <a:gd name="connsiteX3" fmla="*/ 1093171 w 1100212"/>
              <a:gd name="connsiteY3" fmla="*/ 259400 h 727553"/>
              <a:gd name="connsiteX4" fmla="*/ 813136 w 1100212"/>
              <a:gd name="connsiteY4" fmla="*/ 7749 h 727553"/>
              <a:gd name="connsiteX5" fmla="*/ 182867 w 1100212"/>
              <a:gd name="connsiteY5" fmla="*/ 81610 h 727553"/>
              <a:gd name="connsiteX6" fmla="*/ 0 w 1100212"/>
              <a:gd name="connsiteY6" fmla="*/ 344274 h 727553"/>
              <a:gd name="connsiteX7" fmla="*/ 355936 w 1100212"/>
              <a:gd name="connsiteY7" fmla="*/ 652782 h 727553"/>
              <a:gd name="connsiteX8" fmla="*/ 423278 w 1100212"/>
              <a:gd name="connsiteY8" fmla="*/ 727553 h 727553"/>
              <a:gd name="connsiteX0" fmla="*/ 423278 w 1100212"/>
              <a:gd name="connsiteY0" fmla="*/ 727553 h 727553"/>
              <a:gd name="connsiteX1" fmla="*/ 568629 w 1100212"/>
              <a:gd name="connsiteY1" fmla="*/ 638876 h 727553"/>
              <a:gd name="connsiteX2" fmla="*/ 959445 w 1100212"/>
              <a:gd name="connsiteY2" fmla="*/ 550482 h 727553"/>
              <a:gd name="connsiteX3" fmla="*/ 1093171 w 1100212"/>
              <a:gd name="connsiteY3" fmla="*/ 259400 h 727553"/>
              <a:gd name="connsiteX4" fmla="*/ 813136 w 1100212"/>
              <a:gd name="connsiteY4" fmla="*/ 7749 h 727553"/>
              <a:gd name="connsiteX5" fmla="*/ 182867 w 1100212"/>
              <a:gd name="connsiteY5" fmla="*/ 81610 h 727553"/>
              <a:gd name="connsiteX6" fmla="*/ 0 w 1100212"/>
              <a:gd name="connsiteY6" fmla="*/ 344274 h 727553"/>
              <a:gd name="connsiteX7" fmla="*/ 355936 w 1100212"/>
              <a:gd name="connsiteY7" fmla="*/ 652782 h 727553"/>
              <a:gd name="connsiteX8" fmla="*/ 423278 w 1100212"/>
              <a:gd name="connsiteY8" fmla="*/ 727553 h 727553"/>
              <a:gd name="connsiteX0" fmla="*/ 437503 w 1114437"/>
              <a:gd name="connsiteY0" fmla="*/ 727553 h 727553"/>
              <a:gd name="connsiteX1" fmla="*/ 582854 w 1114437"/>
              <a:gd name="connsiteY1" fmla="*/ 638876 h 727553"/>
              <a:gd name="connsiteX2" fmla="*/ 973670 w 1114437"/>
              <a:gd name="connsiteY2" fmla="*/ 550482 h 727553"/>
              <a:gd name="connsiteX3" fmla="*/ 1107396 w 1114437"/>
              <a:gd name="connsiteY3" fmla="*/ 259400 h 727553"/>
              <a:gd name="connsiteX4" fmla="*/ 827361 w 1114437"/>
              <a:gd name="connsiteY4" fmla="*/ 7749 h 727553"/>
              <a:gd name="connsiteX5" fmla="*/ 197092 w 1114437"/>
              <a:gd name="connsiteY5" fmla="*/ 81610 h 727553"/>
              <a:gd name="connsiteX6" fmla="*/ 0 w 1114437"/>
              <a:gd name="connsiteY6" fmla="*/ 341962 h 727553"/>
              <a:gd name="connsiteX7" fmla="*/ 370161 w 1114437"/>
              <a:gd name="connsiteY7" fmla="*/ 652782 h 727553"/>
              <a:gd name="connsiteX8" fmla="*/ 437503 w 1114437"/>
              <a:gd name="connsiteY8" fmla="*/ 727553 h 727553"/>
              <a:gd name="connsiteX0" fmla="*/ 463684 w 1140618"/>
              <a:gd name="connsiteY0" fmla="*/ 727553 h 727553"/>
              <a:gd name="connsiteX1" fmla="*/ 609035 w 1140618"/>
              <a:gd name="connsiteY1" fmla="*/ 638876 h 727553"/>
              <a:gd name="connsiteX2" fmla="*/ 999851 w 1140618"/>
              <a:gd name="connsiteY2" fmla="*/ 550482 h 727553"/>
              <a:gd name="connsiteX3" fmla="*/ 1133577 w 1140618"/>
              <a:gd name="connsiteY3" fmla="*/ 259400 h 727553"/>
              <a:gd name="connsiteX4" fmla="*/ 853542 w 1140618"/>
              <a:gd name="connsiteY4" fmla="*/ 7749 h 727553"/>
              <a:gd name="connsiteX5" fmla="*/ 223273 w 1140618"/>
              <a:gd name="connsiteY5" fmla="*/ 81610 h 727553"/>
              <a:gd name="connsiteX6" fmla="*/ 0 w 1140618"/>
              <a:gd name="connsiteY6" fmla="*/ 343816 h 727553"/>
              <a:gd name="connsiteX7" fmla="*/ 396342 w 1140618"/>
              <a:gd name="connsiteY7" fmla="*/ 652782 h 727553"/>
              <a:gd name="connsiteX8" fmla="*/ 463684 w 1140618"/>
              <a:gd name="connsiteY8" fmla="*/ 727553 h 727553"/>
              <a:gd name="connsiteX0" fmla="*/ 463684 w 1140714"/>
              <a:gd name="connsiteY0" fmla="*/ 719277 h 719277"/>
              <a:gd name="connsiteX1" fmla="*/ 609035 w 1140714"/>
              <a:gd name="connsiteY1" fmla="*/ 630600 h 719277"/>
              <a:gd name="connsiteX2" fmla="*/ 999851 w 1140714"/>
              <a:gd name="connsiteY2" fmla="*/ 542206 h 719277"/>
              <a:gd name="connsiteX3" fmla="*/ 1133577 w 1140714"/>
              <a:gd name="connsiteY3" fmla="*/ 251124 h 719277"/>
              <a:gd name="connsiteX4" fmla="*/ 852002 w 1140714"/>
              <a:gd name="connsiteY4" fmla="*/ 8636 h 719277"/>
              <a:gd name="connsiteX5" fmla="*/ 223273 w 1140714"/>
              <a:gd name="connsiteY5" fmla="*/ 73334 h 719277"/>
              <a:gd name="connsiteX6" fmla="*/ 0 w 1140714"/>
              <a:gd name="connsiteY6" fmla="*/ 335540 h 719277"/>
              <a:gd name="connsiteX7" fmla="*/ 396342 w 1140714"/>
              <a:gd name="connsiteY7" fmla="*/ 644506 h 719277"/>
              <a:gd name="connsiteX8" fmla="*/ 463684 w 1140714"/>
              <a:gd name="connsiteY8" fmla="*/ 719277 h 719277"/>
              <a:gd name="connsiteX0" fmla="*/ 463684 w 1140714"/>
              <a:gd name="connsiteY0" fmla="*/ 721380 h 721380"/>
              <a:gd name="connsiteX1" fmla="*/ 609035 w 1140714"/>
              <a:gd name="connsiteY1" fmla="*/ 632703 h 721380"/>
              <a:gd name="connsiteX2" fmla="*/ 999851 w 1140714"/>
              <a:gd name="connsiteY2" fmla="*/ 544309 h 721380"/>
              <a:gd name="connsiteX3" fmla="*/ 1133577 w 1140714"/>
              <a:gd name="connsiteY3" fmla="*/ 253227 h 721380"/>
              <a:gd name="connsiteX4" fmla="*/ 852002 w 1140714"/>
              <a:gd name="connsiteY4" fmla="*/ 10739 h 721380"/>
              <a:gd name="connsiteX5" fmla="*/ 223273 w 1140714"/>
              <a:gd name="connsiteY5" fmla="*/ 64441 h 721380"/>
              <a:gd name="connsiteX6" fmla="*/ 0 w 1140714"/>
              <a:gd name="connsiteY6" fmla="*/ 337643 h 721380"/>
              <a:gd name="connsiteX7" fmla="*/ 396342 w 1140714"/>
              <a:gd name="connsiteY7" fmla="*/ 646609 h 721380"/>
              <a:gd name="connsiteX8" fmla="*/ 463684 w 1140714"/>
              <a:gd name="connsiteY8" fmla="*/ 721380 h 721380"/>
              <a:gd name="connsiteX0" fmla="*/ 463684 w 1140714"/>
              <a:gd name="connsiteY0" fmla="*/ 721380 h 721380"/>
              <a:gd name="connsiteX1" fmla="*/ 609035 w 1140714"/>
              <a:gd name="connsiteY1" fmla="*/ 632703 h 721380"/>
              <a:gd name="connsiteX2" fmla="*/ 999851 w 1140714"/>
              <a:gd name="connsiteY2" fmla="*/ 544309 h 721380"/>
              <a:gd name="connsiteX3" fmla="*/ 1133577 w 1140714"/>
              <a:gd name="connsiteY3" fmla="*/ 253227 h 721380"/>
              <a:gd name="connsiteX4" fmla="*/ 852002 w 1140714"/>
              <a:gd name="connsiteY4" fmla="*/ 10739 h 721380"/>
              <a:gd name="connsiteX5" fmla="*/ 223273 w 1140714"/>
              <a:gd name="connsiteY5" fmla="*/ 64441 h 721380"/>
              <a:gd name="connsiteX6" fmla="*/ 0 w 1140714"/>
              <a:gd name="connsiteY6" fmla="*/ 337643 h 721380"/>
              <a:gd name="connsiteX7" fmla="*/ 396342 w 1140714"/>
              <a:gd name="connsiteY7" fmla="*/ 646609 h 721380"/>
              <a:gd name="connsiteX8" fmla="*/ 463684 w 1140714"/>
              <a:gd name="connsiteY8" fmla="*/ 721380 h 721380"/>
              <a:gd name="connsiteX0" fmla="*/ 463684 w 1138513"/>
              <a:gd name="connsiteY0" fmla="*/ 721380 h 721380"/>
              <a:gd name="connsiteX1" fmla="*/ 610575 w 1138513"/>
              <a:gd name="connsiteY1" fmla="*/ 643699 h 721380"/>
              <a:gd name="connsiteX2" fmla="*/ 999851 w 1138513"/>
              <a:gd name="connsiteY2" fmla="*/ 544309 h 721380"/>
              <a:gd name="connsiteX3" fmla="*/ 1133577 w 1138513"/>
              <a:gd name="connsiteY3" fmla="*/ 253227 h 721380"/>
              <a:gd name="connsiteX4" fmla="*/ 852002 w 1138513"/>
              <a:gd name="connsiteY4" fmla="*/ 10739 h 721380"/>
              <a:gd name="connsiteX5" fmla="*/ 223273 w 1138513"/>
              <a:gd name="connsiteY5" fmla="*/ 64441 h 721380"/>
              <a:gd name="connsiteX6" fmla="*/ 0 w 1138513"/>
              <a:gd name="connsiteY6" fmla="*/ 337643 h 721380"/>
              <a:gd name="connsiteX7" fmla="*/ 396342 w 1138513"/>
              <a:gd name="connsiteY7" fmla="*/ 646609 h 721380"/>
              <a:gd name="connsiteX8" fmla="*/ 463684 w 1138513"/>
              <a:gd name="connsiteY8" fmla="*/ 721380 h 721380"/>
              <a:gd name="connsiteX0" fmla="*/ 463684 w 1138513"/>
              <a:gd name="connsiteY0" fmla="*/ 721380 h 721380"/>
              <a:gd name="connsiteX1" fmla="*/ 610575 w 1138513"/>
              <a:gd name="connsiteY1" fmla="*/ 643699 h 721380"/>
              <a:gd name="connsiteX2" fmla="*/ 999851 w 1138513"/>
              <a:gd name="connsiteY2" fmla="*/ 544309 h 721380"/>
              <a:gd name="connsiteX3" fmla="*/ 1133577 w 1138513"/>
              <a:gd name="connsiteY3" fmla="*/ 253227 h 721380"/>
              <a:gd name="connsiteX4" fmla="*/ 852002 w 1138513"/>
              <a:gd name="connsiteY4" fmla="*/ 10739 h 721380"/>
              <a:gd name="connsiteX5" fmla="*/ 223273 w 1138513"/>
              <a:gd name="connsiteY5" fmla="*/ 64441 h 721380"/>
              <a:gd name="connsiteX6" fmla="*/ 0 w 1138513"/>
              <a:gd name="connsiteY6" fmla="*/ 337643 h 721380"/>
              <a:gd name="connsiteX7" fmla="*/ 396342 w 1138513"/>
              <a:gd name="connsiteY7" fmla="*/ 646609 h 721380"/>
              <a:gd name="connsiteX8" fmla="*/ 463684 w 1138513"/>
              <a:gd name="connsiteY8" fmla="*/ 721380 h 721380"/>
              <a:gd name="connsiteX0" fmla="*/ 463684 w 1136732"/>
              <a:gd name="connsiteY0" fmla="*/ 721380 h 721380"/>
              <a:gd name="connsiteX1" fmla="*/ 610575 w 1136732"/>
              <a:gd name="connsiteY1" fmla="*/ 643699 h 721380"/>
              <a:gd name="connsiteX2" fmla="*/ 999851 w 1136732"/>
              <a:gd name="connsiteY2" fmla="*/ 544309 h 721380"/>
              <a:gd name="connsiteX3" fmla="*/ 1133577 w 1136732"/>
              <a:gd name="connsiteY3" fmla="*/ 253227 h 721380"/>
              <a:gd name="connsiteX4" fmla="*/ 852002 w 1136732"/>
              <a:gd name="connsiteY4" fmla="*/ 10739 h 721380"/>
              <a:gd name="connsiteX5" fmla="*/ 223273 w 1136732"/>
              <a:gd name="connsiteY5" fmla="*/ 64441 h 721380"/>
              <a:gd name="connsiteX6" fmla="*/ 0 w 1136732"/>
              <a:gd name="connsiteY6" fmla="*/ 337643 h 721380"/>
              <a:gd name="connsiteX7" fmla="*/ 396342 w 1136732"/>
              <a:gd name="connsiteY7" fmla="*/ 646609 h 721380"/>
              <a:gd name="connsiteX8" fmla="*/ 463684 w 1136732"/>
              <a:gd name="connsiteY8" fmla="*/ 721380 h 721380"/>
              <a:gd name="connsiteX0" fmla="*/ 463684 w 1121891"/>
              <a:gd name="connsiteY0" fmla="*/ 721255 h 721255"/>
              <a:gd name="connsiteX1" fmla="*/ 610575 w 1121891"/>
              <a:gd name="connsiteY1" fmla="*/ 643574 h 721255"/>
              <a:gd name="connsiteX2" fmla="*/ 999851 w 1121891"/>
              <a:gd name="connsiteY2" fmla="*/ 544184 h 721255"/>
              <a:gd name="connsiteX3" fmla="*/ 1118177 w 1121891"/>
              <a:gd name="connsiteY3" fmla="*/ 251269 h 721255"/>
              <a:gd name="connsiteX4" fmla="*/ 852002 w 1121891"/>
              <a:gd name="connsiteY4" fmla="*/ 10614 h 721255"/>
              <a:gd name="connsiteX5" fmla="*/ 223273 w 1121891"/>
              <a:gd name="connsiteY5" fmla="*/ 64316 h 721255"/>
              <a:gd name="connsiteX6" fmla="*/ 0 w 1121891"/>
              <a:gd name="connsiteY6" fmla="*/ 337518 h 721255"/>
              <a:gd name="connsiteX7" fmla="*/ 396342 w 1121891"/>
              <a:gd name="connsiteY7" fmla="*/ 646484 h 721255"/>
              <a:gd name="connsiteX8" fmla="*/ 463684 w 1121891"/>
              <a:gd name="connsiteY8" fmla="*/ 721255 h 721255"/>
              <a:gd name="connsiteX0" fmla="*/ 463684 w 1123864"/>
              <a:gd name="connsiteY0" fmla="*/ 721255 h 721255"/>
              <a:gd name="connsiteX1" fmla="*/ 610575 w 1123864"/>
              <a:gd name="connsiteY1" fmla="*/ 643574 h 721255"/>
              <a:gd name="connsiteX2" fmla="*/ 999851 w 1123864"/>
              <a:gd name="connsiteY2" fmla="*/ 549682 h 721255"/>
              <a:gd name="connsiteX3" fmla="*/ 1118177 w 1123864"/>
              <a:gd name="connsiteY3" fmla="*/ 251269 h 721255"/>
              <a:gd name="connsiteX4" fmla="*/ 852002 w 1123864"/>
              <a:gd name="connsiteY4" fmla="*/ 10614 h 721255"/>
              <a:gd name="connsiteX5" fmla="*/ 223273 w 1123864"/>
              <a:gd name="connsiteY5" fmla="*/ 64316 h 721255"/>
              <a:gd name="connsiteX6" fmla="*/ 0 w 1123864"/>
              <a:gd name="connsiteY6" fmla="*/ 337518 h 721255"/>
              <a:gd name="connsiteX7" fmla="*/ 396342 w 1123864"/>
              <a:gd name="connsiteY7" fmla="*/ 646484 h 721255"/>
              <a:gd name="connsiteX8" fmla="*/ 463684 w 1123864"/>
              <a:gd name="connsiteY8" fmla="*/ 721255 h 721255"/>
              <a:gd name="connsiteX0" fmla="*/ 463684 w 1123864"/>
              <a:gd name="connsiteY0" fmla="*/ 721255 h 721255"/>
              <a:gd name="connsiteX1" fmla="*/ 610575 w 1123864"/>
              <a:gd name="connsiteY1" fmla="*/ 643574 h 721255"/>
              <a:gd name="connsiteX2" fmla="*/ 999851 w 1123864"/>
              <a:gd name="connsiteY2" fmla="*/ 549682 h 721255"/>
              <a:gd name="connsiteX3" fmla="*/ 1118177 w 1123864"/>
              <a:gd name="connsiteY3" fmla="*/ 251269 h 721255"/>
              <a:gd name="connsiteX4" fmla="*/ 852002 w 1123864"/>
              <a:gd name="connsiteY4" fmla="*/ 10614 h 721255"/>
              <a:gd name="connsiteX5" fmla="*/ 223273 w 1123864"/>
              <a:gd name="connsiteY5" fmla="*/ 64316 h 721255"/>
              <a:gd name="connsiteX6" fmla="*/ 0 w 1123864"/>
              <a:gd name="connsiteY6" fmla="*/ 337518 h 721255"/>
              <a:gd name="connsiteX7" fmla="*/ 396342 w 1123864"/>
              <a:gd name="connsiteY7" fmla="*/ 646484 h 721255"/>
              <a:gd name="connsiteX8" fmla="*/ 463684 w 1123864"/>
              <a:gd name="connsiteY8" fmla="*/ 721255 h 721255"/>
              <a:gd name="connsiteX0" fmla="*/ 463684 w 1123354"/>
              <a:gd name="connsiteY0" fmla="*/ 721255 h 721255"/>
              <a:gd name="connsiteX1" fmla="*/ 610575 w 1123354"/>
              <a:gd name="connsiteY1" fmla="*/ 643574 h 721255"/>
              <a:gd name="connsiteX2" fmla="*/ 999851 w 1123354"/>
              <a:gd name="connsiteY2" fmla="*/ 549682 h 721255"/>
              <a:gd name="connsiteX3" fmla="*/ 1118177 w 1123354"/>
              <a:gd name="connsiteY3" fmla="*/ 251269 h 721255"/>
              <a:gd name="connsiteX4" fmla="*/ 852002 w 1123354"/>
              <a:gd name="connsiteY4" fmla="*/ 10614 h 721255"/>
              <a:gd name="connsiteX5" fmla="*/ 223273 w 1123354"/>
              <a:gd name="connsiteY5" fmla="*/ 64316 h 721255"/>
              <a:gd name="connsiteX6" fmla="*/ 0 w 1123354"/>
              <a:gd name="connsiteY6" fmla="*/ 337518 h 721255"/>
              <a:gd name="connsiteX7" fmla="*/ 396342 w 1123354"/>
              <a:gd name="connsiteY7" fmla="*/ 646484 h 721255"/>
              <a:gd name="connsiteX8" fmla="*/ 463684 w 1123354"/>
              <a:gd name="connsiteY8" fmla="*/ 721255 h 721255"/>
              <a:gd name="connsiteX0" fmla="*/ 411324 w 1070994"/>
              <a:gd name="connsiteY0" fmla="*/ 721255 h 721255"/>
              <a:gd name="connsiteX1" fmla="*/ 558215 w 1070994"/>
              <a:gd name="connsiteY1" fmla="*/ 643574 h 721255"/>
              <a:gd name="connsiteX2" fmla="*/ 947491 w 1070994"/>
              <a:gd name="connsiteY2" fmla="*/ 549682 h 721255"/>
              <a:gd name="connsiteX3" fmla="*/ 1065817 w 1070994"/>
              <a:gd name="connsiteY3" fmla="*/ 251269 h 721255"/>
              <a:gd name="connsiteX4" fmla="*/ 799642 w 1070994"/>
              <a:gd name="connsiteY4" fmla="*/ 10614 h 721255"/>
              <a:gd name="connsiteX5" fmla="*/ 170913 w 1070994"/>
              <a:gd name="connsiteY5" fmla="*/ 64316 h 721255"/>
              <a:gd name="connsiteX6" fmla="*/ 0 w 1070994"/>
              <a:gd name="connsiteY6" fmla="*/ 339351 h 721255"/>
              <a:gd name="connsiteX7" fmla="*/ 343982 w 1070994"/>
              <a:gd name="connsiteY7" fmla="*/ 646484 h 721255"/>
              <a:gd name="connsiteX8" fmla="*/ 411324 w 1070994"/>
              <a:gd name="connsiteY8" fmla="*/ 721255 h 721255"/>
              <a:gd name="connsiteX0" fmla="*/ 391304 w 1050974"/>
              <a:gd name="connsiteY0" fmla="*/ 721255 h 721255"/>
              <a:gd name="connsiteX1" fmla="*/ 538195 w 1050974"/>
              <a:gd name="connsiteY1" fmla="*/ 643574 h 721255"/>
              <a:gd name="connsiteX2" fmla="*/ 927471 w 1050974"/>
              <a:gd name="connsiteY2" fmla="*/ 549682 h 721255"/>
              <a:gd name="connsiteX3" fmla="*/ 1045797 w 1050974"/>
              <a:gd name="connsiteY3" fmla="*/ 251269 h 721255"/>
              <a:gd name="connsiteX4" fmla="*/ 779622 w 1050974"/>
              <a:gd name="connsiteY4" fmla="*/ 10614 h 721255"/>
              <a:gd name="connsiteX5" fmla="*/ 150893 w 1050974"/>
              <a:gd name="connsiteY5" fmla="*/ 64316 h 721255"/>
              <a:gd name="connsiteX6" fmla="*/ 0 w 1050974"/>
              <a:gd name="connsiteY6" fmla="*/ 339351 h 721255"/>
              <a:gd name="connsiteX7" fmla="*/ 323962 w 1050974"/>
              <a:gd name="connsiteY7" fmla="*/ 646484 h 721255"/>
              <a:gd name="connsiteX8" fmla="*/ 391304 w 1050974"/>
              <a:gd name="connsiteY8" fmla="*/ 721255 h 721255"/>
              <a:gd name="connsiteX0" fmla="*/ 391304 w 1050974"/>
              <a:gd name="connsiteY0" fmla="*/ 721255 h 721255"/>
              <a:gd name="connsiteX1" fmla="*/ 538195 w 1050974"/>
              <a:gd name="connsiteY1" fmla="*/ 643574 h 721255"/>
              <a:gd name="connsiteX2" fmla="*/ 927471 w 1050974"/>
              <a:gd name="connsiteY2" fmla="*/ 549682 h 721255"/>
              <a:gd name="connsiteX3" fmla="*/ 1045797 w 1050974"/>
              <a:gd name="connsiteY3" fmla="*/ 251269 h 721255"/>
              <a:gd name="connsiteX4" fmla="*/ 779622 w 1050974"/>
              <a:gd name="connsiteY4" fmla="*/ 10614 h 721255"/>
              <a:gd name="connsiteX5" fmla="*/ 150893 w 1050974"/>
              <a:gd name="connsiteY5" fmla="*/ 64316 h 721255"/>
              <a:gd name="connsiteX6" fmla="*/ 0 w 1050974"/>
              <a:gd name="connsiteY6" fmla="*/ 339351 h 721255"/>
              <a:gd name="connsiteX7" fmla="*/ 323962 w 1050974"/>
              <a:gd name="connsiteY7" fmla="*/ 646484 h 721255"/>
              <a:gd name="connsiteX8" fmla="*/ 391304 w 1050974"/>
              <a:gd name="connsiteY8" fmla="*/ 721255 h 721255"/>
              <a:gd name="connsiteX0" fmla="*/ 391304 w 1050974"/>
              <a:gd name="connsiteY0" fmla="*/ 723864 h 723864"/>
              <a:gd name="connsiteX1" fmla="*/ 538195 w 1050974"/>
              <a:gd name="connsiteY1" fmla="*/ 646183 h 723864"/>
              <a:gd name="connsiteX2" fmla="*/ 927471 w 1050974"/>
              <a:gd name="connsiteY2" fmla="*/ 552291 h 723864"/>
              <a:gd name="connsiteX3" fmla="*/ 1045797 w 1050974"/>
              <a:gd name="connsiteY3" fmla="*/ 253878 h 723864"/>
              <a:gd name="connsiteX4" fmla="*/ 779622 w 1050974"/>
              <a:gd name="connsiteY4" fmla="*/ 13223 h 723864"/>
              <a:gd name="connsiteX5" fmla="*/ 201713 w 1050974"/>
              <a:gd name="connsiteY5" fmla="*/ 55929 h 723864"/>
              <a:gd name="connsiteX6" fmla="*/ 0 w 1050974"/>
              <a:gd name="connsiteY6" fmla="*/ 341960 h 723864"/>
              <a:gd name="connsiteX7" fmla="*/ 323962 w 1050974"/>
              <a:gd name="connsiteY7" fmla="*/ 649093 h 723864"/>
              <a:gd name="connsiteX8" fmla="*/ 391304 w 1050974"/>
              <a:gd name="connsiteY8" fmla="*/ 723864 h 723864"/>
              <a:gd name="connsiteX0" fmla="*/ 391304 w 1050974"/>
              <a:gd name="connsiteY0" fmla="*/ 722931 h 722931"/>
              <a:gd name="connsiteX1" fmla="*/ 538195 w 1050974"/>
              <a:gd name="connsiteY1" fmla="*/ 645250 h 722931"/>
              <a:gd name="connsiteX2" fmla="*/ 927471 w 1050974"/>
              <a:gd name="connsiteY2" fmla="*/ 551358 h 722931"/>
              <a:gd name="connsiteX3" fmla="*/ 1045797 w 1050974"/>
              <a:gd name="connsiteY3" fmla="*/ 252945 h 722931"/>
              <a:gd name="connsiteX4" fmla="*/ 779622 w 1050974"/>
              <a:gd name="connsiteY4" fmla="*/ 12290 h 722931"/>
              <a:gd name="connsiteX5" fmla="*/ 215573 w 1050974"/>
              <a:gd name="connsiteY5" fmla="*/ 58661 h 722931"/>
              <a:gd name="connsiteX6" fmla="*/ 0 w 1050974"/>
              <a:gd name="connsiteY6" fmla="*/ 341027 h 722931"/>
              <a:gd name="connsiteX7" fmla="*/ 323962 w 1050974"/>
              <a:gd name="connsiteY7" fmla="*/ 648160 h 722931"/>
              <a:gd name="connsiteX8" fmla="*/ 391304 w 1050974"/>
              <a:gd name="connsiteY8" fmla="*/ 722931 h 722931"/>
              <a:gd name="connsiteX0" fmla="*/ 382064 w 1041734"/>
              <a:gd name="connsiteY0" fmla="*/ 722931 h 722931"/>
              <a:gd name="connsiteX1" fmla="*/ 528955 w 1041734"/>
              <a:gd name="connsiteY1" fmla="*/ 645250 h 722931"/>
              <a:gd name="connsiteX2" fmla="*/ 918231 w 1041734"/>
              <a:gd name="connsiteY2" fmla="*/ 551358 h 722931"/>
              <a:gd name="connsiteX3" fmla="*/ 1036557 w 1041734"/>
              <a:gd name="connsiteY3" fmla="*/ 252945 h 722931"/>
              <a:gd name="connsiteX4" fmla="*/ 770382 w 1041734"/>
              <a:gd name="connsiteY4" fmla="*/ 12290 h 722931"/>
              <a:gd name="connsiteX5" fmla="*/ 206333 w 1041734"/>
              <a:gd name="connsiteY5" fmla="*/ 58661 h 722931"/>
              <a:gd name="connsiteX6" fmla="*/ 0 w 1041734"/>
              <a:gd name="connsiteY6" fmla="*/ 342860 h 722931"/>
              <a:gd name="connsiteX7" fmla="*/ 314722 w 1041734"/>
              <a:gd name="connsiteY7" fmla="*/ 648160 h 722931"/>
              <a:gd name="connsiteX8" fmla="*/ 382064 w 1041734"/>
              <a:gd name="connsiteY8" fmla="*/ 722931 h 7229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41734" h="722931">
                <a:moveTo>
                  <a:pt x="382064" y="722931"/>
                </a:moveTo>
                <a:cubicBezTo>
                  <a:pt x="406019" y="660055"/>
                  <a:pt x="439594" y="666515"/>
                  <a:pt x="528955" y="645250"/>
                </a:cubicBezTo>
                <a:cubicBezTo>
                  <a:pt x="618316" y="623985"/>
                  <a:pt x="833631" y="616742"/>
                  <a:pt x="918231" y="551358"/>
                </a:cubicBezTo>
                <a:cubicBezTo>
                  <a:pt x="1002831" y="485974"/>
                  <a:pt x="1059658" y="370279"/>
                  <a:pt x="1036557" y="252945"/>
                </a:cubicBezTo>
                <a:cubicBezTo>
                  <a:pt x="1013456" y="135611"/>
                  <a:pt x="908753" y="44671"/>
                  <a:pt x="770382" y="12290"/>
                </a:cubicBezTo>
                <a:cubicBezTo>
                  <a:pt x="632011" y="-20091"/>
                  <a:pt x="338916" y="17165"/>
                  <a:pt x="206333" y="58661"/>
                </a:cubicBezTo>
                <a:cubicBezTo>
                  <a:pt x="73750" y="100157"/>
                  <a:pt x="1822" y="199023"/>
                  <a:pt x="0" y="342860"/>
                </a:cubicBezTo>
                <a:cubicBezTo>
                  <a:pt x="27105" y="498943"/>
                  <a:pt x="87932" y="573770"/>
                  <a:pt x="314722" y="648160"/>
                </a:cubicBezTo>
                <a:cubicBezTo>
                  <a:pt x="367872" y="666162"/>
                  <a:pt x="382064" y="722931"/>
                  <a:pt x="382064" y="722931"/>
                </a:cubicBezTo>
                <a:close/>
              </a:path>
            </a:pathLst>
          </a:custGeom>
          <a:noFill/>
          <a:ln w="19050" cap="flat">
            <a:solidFill>
              <a:schemeClr val="tx1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95850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06D441F-9FBB-4F90-987A-39793DE0E7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91109-F4F8-4597-962C-A4F4B7960636}" type="datetimeFigureOut">
              <a:rPr lang="en-US" smtClean="0"/>
              <a:t>3/14/2023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3C92B1E-8D5D-45CA-9A8B-53E3B7FEC4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1489E71-49A9-4CE9-AD1D-780A876BC3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FAD9F-AEE9-406E-B720-57D2B9DB28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68430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B4053A-B2EE-4E20-9723-6BB0BBD500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553272"/>
            <a:ext cx="3932237" cy="1732727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B065AB-0DF3-4C86-AB5F-EB65021FDB9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15642" y="987425"/>
            <a:ext cx="5939745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2D99FAE-8825-466D-9F1E-3B7BAED2C05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368550"/>
            <a:ext cx="3932237" cy="3500438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93A6375-677F-4A58-B98D-18F3DEF8E6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91109-F4F8-4597-962C-A4F4B7960636}" type="datetimeFigureOut">
              <a:rPr lang="en-US" smtClean="0"/>
              <a:t>3/14/2023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6B40F2C-7AE7-481B-856A-B3E26AE8B9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1E7C48C-9BD9-41CB-915E-A905B8869B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FAD9F-AEE9-406E-B720-57D2B9DB28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16273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1B6DE4-025D-4D93-A5D0-FB45897207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615915"/>
            <a:ext cx="3932237" cy="167008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993EE21-471F-4B7B-B7AF-192243A1278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146B769-8E40-42E6-8F62-C4347B0CE92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365744"/>
            <a:ext cx="3932237" cy="35032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7384DC6-1AA3-4779-8EDF-F4A877508E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91109-F4F8-4597-962C-A4F4B7960636}" type="datetimeFigureOut">
              <a:rPr lang="en-US" smtClean="0"/>
              <a:t>3/14/2023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D47F83E-FAF9-43E1-95CC-6F4EDD76B3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23D8C7B-B211-4BAF-9C05-09CF993B0D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FAD9F-AEE9-406E-B720-57D2B9DB28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60736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6139E3-FB89-4585-A22D-15851E8DE0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F94B498-70D2-4956-A576-83345B38DCF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62A84CB-FF9E-43D6-8805-B4ABB520D6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91109-F4F8-4597-962C-A4F4B7960636}" type="datetimeFigureOut">
              <a:rPr lang="en-US" smtClean="0"/>
              <a:t>3/14/2023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A7EE14-0A60-428B-BC0E-A50951E0E3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D2A9A22-BBF2-4B23-B17F-B32AC87D29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FAD9F-AEE9-406E-B720-57D2B9DB28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663768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15CC51B-E0BE-4D50-A04A-571F8BCAE2A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099550" y="692150"/>
            <a:ext cx="2254250" cy="530993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41F5607-7A89-4981-87F4-98BC7CE0A92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692150"/>
            <a:ext cx="8108950" cy="530993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820D5BE-275A-42D5-BCE1-357D53FC50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91109-F4F8-4597-962C-A4F4B7960636}" type="datetimeFigureOut">
              <a:rPr lang="en-US" smtClean="0"/>
              <a:t>3/14/2023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525F9A-B406-4028-AC92-D12450519F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A70F0A-5147-4274-A0A1-BD21917945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FAD9F-AEE9-406E-B720-57D2B9DB28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83044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FAAE2DA9-9BAF-4D46-BC97-20425C5321FD}"/>
              </a:ext>
            </a:extLst>
          </p:cNvPr>
          <p:cNvSpPr/>
          <p:nvPr/>
        </p:nvSpPr>
        <p:spPr>
          <a:xfrm>
            <a:off x="372926" y="367993"/>
            <a:ext cx="11499601" cy="6203902"/>
          </a:xfrm>
          <a:custGeom>
            <a:avLst/>
            <a:gdLst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21779 w 11499601"/>
              <a:gd name="connsiteY9" fmla="*/ 5958809 h 6250474"/>
              <a:gd name="connsiteX10" fmla="*/ 5021779 w 11499601"/>
              <a:gd name="connsiteY10" fmla="*/ 5972741 h 6250474"/>
              <a:gd name="connsiteX11" fmla="*/ 3239306 w 11499601"/>
              <a:gd name="connsiteY11" fmla="*/ 5972741 h 6250474"/>
              <a:gd name="connsiteX12" fmla="*/ 3217554 w 11499601"/>
              <a:gd name="connsiteY12" fmla="*/ 6005912 h 6250474"/>
              <a:gd name="connsiteX13" fmla="*/ 3219866 w 11499601"/>
              <a:gd name="connsiteY13" fmla="*/ 6250474 h 6250474"/>
              <a:gd name="connsiteX14" fmla="*/ 2855432 w 11499601"/>
              <a:gd name="connsiteY14" fmla="*/ 6045972 h 6250474"/>
              <a:gd name="connsiteX15" fmla="*/ 2785655 w 11499601"/>
              <a:gd name="connsiteY15" fmla="*/ 5972741 h 6250474"/>
              <a:gd name="connsiteX16" fmla="*/ 2321880 w 11499601"/>
              <a:gd name="connsiteY16" fmla="*/ 5972741 h 6250474"/>
              <a:gd name="connsiteX17" fmla="*/ 2321880 w 11499601"/>
              <a:gd name="connsiteY17" fmla="*/ 5943328 h 6250474"/>
              <a:gd name="connsiteX18" fmla="*/ 2161451 w 11499601"/>
              <a:gd name="connsiteY18" fmla="*/ 5941720 h 6250474"/>
              <a:gd name="connsiteX19" fmla="*/ 1884575 w 11499601"/>
              <a:gd name="connsiteY19" fmla="*/ 5937508 h 6250474"/>
              <a:gd name="connsiteX20" fmla="*/ 1731597 w 11499601"/>
              <a:gd name="connsiteY20" fmla="*/ 5934968 h 6250474"/>
              <a:gd name="connsiteX21" fmla="*/ 1588500 w 11499601"/>
              <a:gd name="connsiteY21" fmla="*/ 5940418 h 6250474"/>
              <a:gd name="connsiteX22" fmla="*/ 671167 w 11499601"/>
              <a:gd name="connsiteY22" fmla="*/ 5948382 h 6250474"/>
              <a:gd name="connsiteX23" fmla="*/ 94741 w 11499601"/>
              <a:gd name="connsiteY23" fmla="*/ 5957415 h 6250474"/>
              <a:gd name="connsiteX24" fmla="*/ 37859 w 11499601"/>
              <a:gd name="connsiteY24" fmla="*/ 5876060 h 6250474"/>
              <a:gd name="connsiteX25" fmla="*/ 28975 w 11499601"/>
              <a:gd name="connsiteY25" fmla="*/ 2606888 h 6250474"/>
              <a:gd name="connsiteX26" fmla="*/ 33539 w 11499601"/>
              <a:gd name="connsiteY26" fmla="*/ 59860 h 6250474"/>
              <a:gd name="connsiteX27" fmla="*/ 39830 w 11499601"/>
              <a:gd name="connsiteY27" fmla="*/ 42028 h 6250474"/>
              <a:gd name="connsiteX28" fmla="*/ 88659 w 11499601"/>
              <a:gd name="connsiteY28" fmla="*/ 37282 h 6250474"/>
              <a:gd name="connsiteX29" fmla="*/ 301554 w 11499601"/>
              <a:gd name="connsiteY29" fmla="*/ 37282 h 6250474"/>
              <a:gd name="connsiteX30" fmla="*/ 416464 w 11499601"/>
              <a:gd name="connsiteY30" fmla="*/ 30725 h 6250474"/>
              <a:gd name="connsiteX31" fmla="*/ 907723 w 11499601"/>
              <a:gd name="connsiteY31" fmla="*/ 24269 h 6250474"/>
              <a:gd name="connsiteX32" fmla="*/ 3989089 w 11499601"/>
              <a:gd name="connsiteY32" fmla="*/ 29653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21779 w 11499601"/>
              <a:gd name="connsiteY9" fmla="*/ 5958809 h 6250474"/>
              <a:gd name="connsiteX10" fmla="*/ 5021779 w 11499601"/>
              <a:gd name="connsiteY10" fmla="*/ 5972741 h 6250474"/>
              <a:gd name="connsiteX11" fmla="*/ 3239306 w 11499601"/>
              <a:gd name="connsiteY11" fmla="*/ 5972741 h 6250474"/>
              <a:gd name="connsiteX12" fmla="*/ 3217554 w 11499601"/>
              <a:gd name="connsiteY12" fmla="*/ 6005912 h 6250474"/>
              <a:gd name="connsiteX13" fmla="*/ 3219866 w 11499601"/>
              <a:gd name="connsiteY13" fmla="*/ 6250474 h 6250474"/>
              <a:gd name="connsiteX14" fmla="*/ 2855432 w 11499601"/>
              <a:gd name="connsiteY14" fmla="*/ 6045972 h 6250474"/>
              <a:gd name="connsiteX15" fmla="*/ 2785655 w 11499601"/>
              <a:gd name="connsiteY15" fmla="*/ 5972741 h 6250474"/>
              <a:gd name="connsiteX16" fmla="*/ 2321880 w 11499601"/>
              <a:gd name="connsiteY16" fmla="*/ 5972741 h 6250474"/>
              <a:gd name="connsiteX17" fmla="*/ 2161451 w 11499601"/>
              <a:gd name="connsiteY17" fmla="*/ 5941720 h 6250474"/>
              <a:gd name="connsiteX18" fmla="*/ 1884575 w 11499601"/>
              <a:gd name="connsiteY18" fmla="*/ 5937508 h 6250474"/>
              <a:gd name="connsiteX19" fmla="*/ 1731597 w 11499601"/>
              <a:gd name="connsiteY19" fmla="*/ 5934968 h 6250474"/>
              <a:gd name="connsiteX20" fmla="*/ 1588500 w 11499601"/>
              <a:gd name="connsiteY20" fmla="*/ 5940418 h 6250474"/>
              <a:gd name="connsiteX21" fmla="*/ 671167 w 11499601"/>
              <a:gd name="connsiteY21" fmla="*/ 5948382 h 6250474"/>
              <a:gd name="connsiteX22" fmla="*/ 94741 w 11499601"/>
              <a:gd name="connsiteY22" fmla="*/ 5957415 h 6250474"/>
              <a:gd name="connsiteX23" fmla="*/ 37859 w 11499601"/>
              <a:gd name="connsiteY23" fmla="*/ 5876060 h 6250474"/>
              <a:gd name="connsiteX24" fmla="*/ 28975 w 11499601"/>
              <a:gd name="connsiteY24" fmla="*/ 2606888 h 6250474"/>
              <a:gd name="connsiteX25" fmla="*/ 33539 w 11499601"/>
              <a:gd name="connsiteY25" fmla="*/ 59860 h 6250474"/>
              <a:gd name="connsiteX26" fmla="*/ 39830 w 11499601"/>
              <a:gd name="connsiteY26" fmla="*/ 42028 h 6250474"/>
              <a:gd name="connsiteX27" fmla="*/ 88659 w 11499601"/>
              <a:gd name="connsiteY27" fmla="*/ 37282 h 6250474"/>
              <a:gd name="connsiteX28" fmla="*/ 301554 w 11499601"/>
              <a:gd name="connsiteY28" fmla="*/ 37282 h 6250474"/>
              <a:gd name="connsiteX29" fmla="*/ 416464 w 11499601"/>
              <a:gd name="connsiteY29" fmla="*/ 30725 h 6250474"/>
              <a:gd name="connsiteX30" fmla="*/ 907723 w 11499601"/>
              <a:gd name="connsiteY30" fmla="*/ 24269 h 6250474"/>
              <a:gd name="connsiteX31" fmla="*/ 3989089 w 11499601"/>
              <a:gd name="connsiteY31" fmla="*/ 29653 h 6250474"/>
              <a:gd name="connsiteX32" fmla="*/ 9680053 w 11499601"/>
              <a:gd name="connsiteY32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21779 w 11499601"/>
              <a:gd name="connsiteY9" fmla="*/ 5958809 h 6250474"/>
              <a:gd name="connsiteX10" fmla="*/ 5021779 w 11499601"/>
              <a:gd name="connsiteY10" fmla="*/ 5972741 h 6250474"/>
              <a:gd name="connsiteX11" fmla="*/ 3239306 w 11499601"/>
              <a:gd name="connsiteY11" fmla="*/ 5972741 h 6250474"/>
              <a:gd name="connsiteX12" fmla="*/ 3217554 w 11499601"/>
              <a:gd name="connsiteY12" fmla="*/ 6005912 h 6250474"/>
              <a:gd name="connsiteX13" fmla="*/ 3219866 w 11499601"/>
              <a:gd name="connsiteY13" fmla="*/ 6250474 h 6250474"/>
              <a:gd name="connsiteX14" fmla="*/ 2855432 w 11499601"/>
              <a:gd name="connsiteY14" fmla="*/ 6045972 h 6250474"/>
              <a:gd name="connsiteX15" fmla="*/ 2785655 w 11499601"/>
              <a:gd name="connsiteY15" fmla="*/ 5972741 h 6250474"/>
              <a:gd name="connsiteX16" fmla="*/ 2321880 w 11499601"/>
              <a:gd name="connsiteY16" fmla="*/ 5972741 h 6250474"/>
              <a:gd name="connsiteX17" fmla="*/ 1884575 w 11499601"/>
              <a:gd name="connsiteY17" fmla="*/ 5937508 h 6250474"/>
              <a:gd name="connsiteX18" fmla="*/ 1731597 w 11499601"/>
              <a:gd name="connsiteY18" fmla="*/ 5934968 h 6250474"/>
              <a:gd name="connsiteX19" fmla="*/ 1588500 w 11499601"/>
              <a:gd name="connsiteY19" fmla="*/ 5940418 h 6250474"/>
              <a:gd name="connsiteX20" fmla="*/ 671167 w 11499601"/>
              <a:gd name="connsiteY20" fmla="*/ 5948382 h 6250474"/>
              <a:gd name="connsiteX21" fmla="*/ 94741 w 11499601"/>
              <a:gd name="connsiteY21" fmla="*/ 5957415 h 6250474"/>
              <a:gd name="connsiteX22" fmla="*/ 37859 w 11499601"/>
              <a:gd name="connsiteY22" fmla="*/ 5876060 h 6250474"/>
              <a:gd name="connsiteX23" fmla="*/ 28975 w 11499601"/>
              <a:gd name="connsiteY23" fmla="*/ 2606888 h 6250474"/>
              <a:gd name="connsiteX24" fmla="*/ 33539 w 11499601"/>
              <a:gd name="connsiteY24" fmla="*/ 59860 h 6250474"/>
              <a:gd name="connsiteX25" fmla="*/ 39830 w 11499601"/>
              <a:gd name="connsiteY25" fmla="*/ 42028 h 6250474"/>
              <a:gd name="connsiteX26" fmla="*/ 88659 w 11499601"/>
              <a:gd name="connsiteY26" fmla="*/ 37282 h 6250474"/>
              <a:gd name="connsiteX27" fmla="*/ 301554 w 11499601"/>
              <a:gd name="connsiteY27" fmla="*/ 37282 h 6250474"/>
              <a:gd name="connsiteX28" fmla="*/ 416464 w 11499601"/>
              <a:gd name="connsiteY28" fmla="*/ 30725 h 6250474"/>
              <a:gd name="connsiteX29" fmla="*/ 907723 w 11499601"/>
              <a:gd name="connsiteY29" fmla="*/ 24269 h 6250474"/>
              <a:gd name="connsiteX30" fmla="*/ 3989089 w 11499601"/>
              <a:gd name="connsiteY30" fmla="*/ 29653 h 6250474"/>
              <a:gd name="connsiteX31" fmla="*/ 9680053 w 11499601"/>
              <a:gd name="connsiteY31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21779 w 11499601"/>
              <a:gd name="connsiteY9" fmla="*/ 5958809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884575 w 11499601"/>
              <a:gd name="connsiteY16" fmla="*/ 5937508 h 6250474"/>
              <a:gd name="connsiteX17" fmla="*/ 1731597 w 11499601"/>
              <a:gd name="connsiteY17" fmla="*/ 5934968 h 6250474"/>
              <a:gd name="connsiteX18" fmla="*/ 1588500 w 11499601"/>
              <a:gd name="connsiteY18" fmla="*/ 5940418 h 6250474"/>
              <a:gd name="connsiteX19" fmla="*/ 671167 w 11499601"/>
              <a:gd name="connsiteY19" fmla="*/ 5948382 h 6250474"/>
              <a:gd name="connsiteX20" fmla="*/ 94741 w 11499601"/>
              <a:gd name="connsiteY20" fmla="*/ 5957415 h 6250474"/>
              <a:gd name="connsiteX21" fmla="*/ 37859 w 11499601"/>
              <a:gd name="connsiteY21" fmla="*/ 5876060 h 6250474"/>
              <a:gd name="connsiteX22" fmla="*/ 28975 w 11499601"/>
              <a:gd name="connsiteY22" fmla="*/ 2606888 h 6250474"/>
              <a:gd name="connsiteX23" fmla="*/ 33539 w 11499601"/>
              <a:gd name="connsiteY23" fmla="*/ 59860 h 6250474"/>
              <a:gd name="connsiteX24" fmla="*/ 39830 w 11499601"/>
              <a:gd name="connsiteY24" fmla="*/ 42028 h 6250474"/>
              <a:gd name="connsiteX25" fmla="*/ 88659 w 11499601"/>
              <a:gd name="connsiteY25" fmla="*/ 37282 h 6250474"/>
              <a:gd name="connsiteX26" fmla="*/ 301554 w 11499601"/>
              <a:gd name="connsiteY26" fmla="*/ 37282 h 6250474"/>
              <a:gd name="connsiteX27" fmla="*/ 416464 w 11499601"/>
              <a:gd name="connsiteY27" fmla="*/ 30725 h 6250474"/>
              <a:gd name="connsiteX28" fmla="*/ 907723 w 11499601"/>
              <a:gd name="connsiteY28" fmla="*/ 24269 h 6250474"/>
              <a:gd name="connsiteX29" fmla="*/ 3989089 w 11499601"/>
              <a:gd name="connsiteY29" fmla="*/ 29653 h 6250474"/>
              <a:gd name="connsiteX30" fmla="*/ 9680053 w 11499601"/>
              <a:gd name="connsiteY30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11590 w 11499601"/>
              <a:gd name="connsiteY9" fmla="*/ 5989374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884575 w 11499601"/>
              <a:gd name="connsiteY16" fmla="*/ 5937508 h 6250474"/>
              <a:gd name="connsiteX17" fmla="*/ 1731597 w 11499601"/>
              <a:gd name="connsiteY17" fmla="*/ 5934968 h 6250474"/>
              <a:gd name="connsiteX18" fmla="*/ 1588500 w 11499601"/>
              <a:gd name="connsiteY18" fmla="*/ 5940418 h 6250474"/>
              <a:gd name="connsiteX19" fmla="*/ 671167 w 11499601"/>
              <a:gd name="connsiteY19" fmla="*/ 5948382 h 6250474"/>
              <a:gd name="connsiteX20" fmla="*/ 94741 w 11499601"/>
              <a:gd name="connsiteY20" fmla="*/ 5957415 h 6250474"/>
              <a:gd name="connsiteX21" fmla="*/ 37859 w 11499601"/>
              <a:gd name="connsiteY21" fmla="*/ 5876060 h 6250474"/>
              <a:gd name="connsiteX22" fmla="*/ 28975 w 11499601"/>
              <a:gd name="connsiteY22" fmla="*/ 2606888 h 6250474"/>
              <a:gd name="connsiteX23" fmla="*/ 33539 w 11499601"/>
              <a:gd name="connsiteY23" fmla="*/ 59860 h 6250474"/>
              <a:gd name="connsiteX24" fmla="*/ 39830 w 11499601"/>
              <a:gd name="connsiteY24" fmla="*/ 42028 h 6250474"/>
              <a:gd name="connsiteX25" fmla="*/ 88659 w 11499601"/>
              <a:gd name="connsiteY25" fmla="*/ 37282 h 6250474"/>
              <a:gd name="connsiteX26" fmla="*/ 301554 w 11499601"/>
              <a:gd name="connsiteY26" fmla="*/ 37282 h 6250474"/>
              <a:gd name="connsiteX27" fmla="*/ 416464 w 11499601"/>
              <a:gd name="connsiteY27" fmla="*/ 30725 h 6250474"/>
              <a:gd name="connsiteX28" fmla="*/ 907723 w 11499601"/>
              <a:gd name="connsiteY28" fmla="*/ 24269 h 6250474"/>
              <a:gd name="connsiteX29" fmla="*/ 3989089 w 11499601"/>
              <a:gd name="connsiteY29" fmla="*/ 29653 h 6250474"/>
              <a:gd name="connsiteX30" fmla="*/ 9680053 w 11499601"/>
              <a:gd name="connsiteY30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01402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884575 w 11499601"/>
              <a:gd name="connsiteY16" fmla="*/ 5937508 h 6250474"/>
              <a:gd name="connsiteX17" fmla="*/ 1731597 w 11499601"/>
              <a:gd name="connsiteY17" fmla="*/ 5934968 h 6250474"/>
              <a:gd name="connsiteX18" fmla="*/ 1588500 w 11499601"/>
              <a:gd name="connsiteY18" fmla="*/ 5940418 h 6250474"/>
              <a:gd name="connsiteX19" fmla="*/ 671167 w 11499601"/>
              <a:gd name="connsiteY19" fmla="*/ 5948382 h 6250474"/>
              <a:gd name="connsiteX20" fmla="*/ 94741 w 11499601"/>
              <a:gd name="connsiteY20" fmla="*/ 5957415 h 6250474"/>
              <a:gd name="connsiteX21" fmla="*/ 37859 w 11499601"/>
              <a:gd name="connsiteY21" fmla="*/ 5876060 h 6250474"/>
              <a:gd name="connsiteX22" fmla="*/ 28975 w 11499601"/>
              <a:gd name="connsiteY22" fmla="*/ 2606888 h 6250474"/>
              <a:gd name="connsiteX23" fmla="*/ 33539 w 11499601"/>
              <a:gd name="connsiteY23" fmla="*/ 59860 h 6250474"/>
              <a:gd name="connsiteX24" fmla="*/ 39830 w 11499601"/>
              <a:gd name="connsiteY24" fmla="*/ 42028 h 6250474"/>
              <a:gd name="connsiteX25" fmla="*/ 88659 w 11499601"/>
              <a:gd name="connsiteY25" fmla="*/ 37282 h 6250474"/>
              <a:gd name="connsiteX26" fmla="*/ 301554 w 11499601"/>
              <a:gd name="connsiteY26" fmla="*/ 37282 h 6250474"/>
              <a:gd name="connsiteX27" fmla="*/ 416464 w 11499601"/>
              <a:gd name="connsiteY27" fmla="*/ 30725 h 6250474"/>
              <a:gd name="connsiteX28" fmla="*/ 907723 w 11499601"/>
              <a:gd name="connsiteY28" fmla="*/ 24269 h 6250474"/>
              <a:gd name="connsiteX29" fmla="*/ 3989089 w 11499601"/>
              <a:gd name="connsiteY29" fmla="*/ 29653 h 6250474"/>
              <a:gd name="connsiteX30" fmla="*/ 9680053 w 11499601"/>
              <a:gd name="connsiteY30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884575 w 11499601"/>
              <a:gd name="connsiteY16" fmla="*/ 5937508 h 6250474"/>
              <a:gd name="connsiteX17" fmla="*/ 1731597 w 11499601"/>
              <a:gd name="connsiteY17" fmla="*/ 5934968 h 6250474"/>
              <a:gd name="connsiteX18" fmla="*/ 1588500 w 11499601"/>
              <a:gd name="connsiteY18" fmla="*/ 5940418 h 6250474"/>
              <a:gd name="connsiteX19" fmla="*/ 671167 w 11499601"/>
              <a:gd name="connsiteY19" fmla="*/ 5948382 h 6250474"/>
              <a:gd name="connsiteX20" fmla="*/ 94741 w 11499601"/>
              <a:gd name="connsiteY20" fmla="*/ 5957415 h 6250474"/>
              <a:gd name="connsiteX21" fmla="*/ 37859 w 11499601"/>
              <a:gd name="connsiteY21" fmla="*/ 5876060 h 6250474"/>
              <a:gd name="connsiteX22" fmla="*/ 28975 w 11499601"/>
              <a:gd name="connsiteY22" fmla="*/ 2606888 h 6250474"/>
              <a:gd name="connsiteX23" fmla="*/ 33539 w 11499601"/>
              <a:gd name="connsiteY23" fmla="*/ 59860 h 6250474"/>
              <a:gd name="connsiteX24" fmla="*/ 39830 w 11499601"/>
              <a:gd name="connsiteY24" fmla="*/ 42028 h 6250474"/>
              <a:gd name="connsiteX25" fmla="*/ 88659 w 11499601"/>
              <a:gd name="connsiteY25" fmla="*/ 37282 h 6250474"/>
              <a:gd name="connsiteX26" fmla="*/ 301554 w 11499601"/>
              <a:gd name="connsiteY26" fmla="*/ 37282 h 6250474"/>
              <a:gd name="connsiteX27" fmla="*/ 416464 w 11499601"/>
              <a:gd name="connsiteY27" fmla="*/ 30725 h 6250474"/>
              <a:gd name="connsiteX28" fmla="*/ 907723 w 11499601"/>
              <a:gd name="connsiteY28" fmla="*/ 24269 h 6250474"/>
              <a:gd name="connsiteX29" fmla="*/ 3989089 w 11499601"/>
              <a:gd name="connsiteY29" fmla="*/ 29653 h 6250474"/>
              <a:gd name="connsiteX30" fmla="*/ 9680053 w 11499601"/>
              <a:gd name="connsiteY30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884575 w 11499601"/>
              <a:gd name="connsiteY16" fmla="*/ 5937508 h 6250474"/>
              <a:gd name="connsiteX17" fmla="*/ 1731597 w 11499601"/>
              <a:gd name="connsiteY17" fmla="*/ 5934968 h 6250474"/>
              <a:gd name="connsiteX18" fmla="*/ 1588500 w 11499601"/>
              <a:gd name="connsiteY18" fmla="*/ 5940418 h 6250474"/>
              <a:gd name="connsiteX19" fmla="*/ 671167 w 11499601"/>
              <a:gd name="connsiteY19" fmla="*/ 5948382 h 6250474"/>
              <a:gd name="connsiteX20" fmla="*/ 94741 w 11499601"/>
              <a:gd name="connsiteY20" fmla="*/ 5957415 h 6250474"/>
              <a:gd name="connsiteX21" fmla="*/ 37859 w 11499601"/>
              <a:gd name="connsiteY21" fmla="*/ 5876060 h 6250474"/>
              <a:gd name="connsiteX22" fmla="*/ 28975 w 11499601"/>
              <a:gd name="connsiteY22" fmla="*/ 2606888 h 6250474"/>
              <a:gd name="connsiteX23" fmla="*/ 33539 w 11499601"/>
              <a:gd name="connsiteY23" fmla="*/ 59860 h 6250474"/>
              <a:gd name="connsiteX24" fmla="*/ 39830 w 11499601"/>
              <a:gd name="connsiteY24" fmla="*/ 42028 h 6250474"/>
              <a:gd name="connsiteX25" fmla="*/ 88659 w 11499601"/>
              <a:gd name="connsiteY25" fmla="*/ 37282 h 6250474"/>
              <a:gd name="connsiteX26" fmla="*/ 301554 w 11499601"/>
              <a:gd name="connsiteY26" fmla="*/ 37282 h 6250474"/>
              <a:gd name="connsiteX27" fmla="*/ 416464 w 11499601"/>
              <a:gd name="connsiteY27" fmla="*/ 30725 h 6250474"/>
              <a:gd name="connsiteX28" fmla="*/ 907723 w 11499601"/>
              <a:gd name="connsiteY28" fmla="*/ 24269 h 6250474"/>
              <a:gd name="connsiteX29" fmla="*/ 3989089 w 11499601"/>
              <a:gd name="connsiteY29" fmla="*/ 29653 h 6250474"/>
              <a:gd name="connsiteX30" fmla="*/ 9680053 w 11499601"/>
              <a:gd name="connsiteY30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731597 w 11499601"/>
              <a:gd name="connsiteY16" fmla="*/ 5934968 h 6250474"/>
              <a:gd name="connsiteX17" fmla="*/ 1588500 w 11499601"/>
              <a:gd name="connsiteY17" fmla="*/ 5940418 h 6250474"/>
              <a:gd name="connsiteX18" fmla="*/ 671167 w 11499601"/>
              <a:gd name="connsiteY18" fmla="*/ 5948382 h 6250474"/>
              <a:gd name="connsiteX19" fmla="*/ 94741 w 11499601"/>
              <a:gd name="connsiteY19" fmla="*/ 5957415 h 6250474"/>
              <a:gd name="connsiteX20" fmla="*/ 37859 w 11499601"/>
              <a:gd name="connsiteY20" fmla="*/ 5876060 h 6250474"/>
              <a:gd name="connsiteX21" fmla="*/ 28975 w 11499601"/>
              <a:gd name="connsiteY21" fmla="*/ 2606888 h 6250474"/>
              <a:gd name="connsiteX22" fmla="*/ 33539 w 11499601"/>
              <a:gd name="connsiteY22" fmla="*/ 59860 h 6250474"/>
              <a:gd name="connsiteX23" fmla="*/ 39830 w 11499601"/>
              <a:gd name="connsiteY23" fmla="*/ 42028 h 6250474"/>
              <a:gd name="connsiteX24" fmla="*/ 88659 w 11499601"/>
              <a:gd name="connsiteY24" fmla="*/ 37282 h 6250474"/>
              <a:gd name="connsiteX25" fmla="*/ 301554 w 11499601"/>
              <a:gd name="connsiteY25" fmla="*/ 37282 h 6250474"/>
              <a:gd name="connsiteX26" fmla="*/ 416464 w 11499601"/>
              <a:gd name="connsiteY26" fmla="*/ 30725 h 6250474"/>
              <a:gd name="connsiteX27" fmla="*/ 907723 w 11499601"/>
              <a:gd name="connsiteY27" fmla="*/ 24269 h 6250474"/>
              <a:gd name="connsiteX28" fmla="*/ 3989089 w 11499601"/>
              <a:gd name="connsiteY28" fmla="*/ 29653 h 6250474"/>
              <a:gd name="connsiteX29" fmla="*/ 9680053 w 11499601"/>
              <a:gd name="connsiteY29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588500 w 11499601"/>
              <a:gd name="connsiteY16" fmla="*/ 5940418 h 6250474"/>
              <a:gd name="connsiteX17" fmla="*/ 671167 w 11499601"/>
              <a:gd name="connsiteY17" fmla="*/ 5948382 h 6250474"/>
              <a:gd name="connsiteX18" fmla="*/ 94741 w 11499601"/>
              <a:gd name="connsiteY18" fmla="*/ 5957415 h 6250474"/>
              <a:gd name="connsiteX19" fmla="*/ 37859 w 11499601"/>
              <a:gd name="connsiteY19" fmla="*/ 5876060 h 6250474"/>
              <a:gd name="connsiteX20" fmla="*/ 28975 w 11499601"/>
              <a:gd name="connsiteY20" fmla="*/ 2606888 h 6250474"/>
              <a:gd name="connsiteX21" fmla="*/ 33539 w 11499601"/>
              <a:gd name="connsiteY21" fmla="*/ 59860 h 6250474"/>
              <a:gd name="connsiteX22" fmla="*/ 39830 w 11499601"/>
              <a:gd name="connsiteY22" fmla="*/ 42028 h 6250474"/>
              <a:gd name="connsiteX23" fmla="*/ 88659 w 11499601"/>
              <a:gd name="connsiteY23" fmla="*/ 37282 h 6250474"/>
              <a:gd name="connsiteX24" fmla="*/ 301554 w 11499601"/>
              <a:gd name="connsiteY24" fmla="*/ 37282 h 6250474"/>
              <a:gd name="connsiteX25" fmla="*/ 416464 w 11499601"/>
              <a:gd name="connsiteY25" fmla="*/ 30725 h 6250474"/>
              <a:gd name="connsiteX26" fmla="*/ 907723 w 11499601"/>
              <a:gd name="connsiteY26" fmla="*/ 24269 h 6250474"/>
              <a:gd name="connsiteX27" fmla="*/ 3989089 w 11499601"/>
              <a:gd name="connsiteY27" fmla="*/ 29653 h 6250474"/>
              <a:gd name="connsiteX28" fmla="*/ 9680053 w 11499601"/>
              <a:gd name="connsiteY28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552841 w 11499601"/>
              <a:gd name="connsiteY16" fmla="*/ 5965889 h 6250474"/>
              <a:gd name="connsiteX17" fmla="*/ 671167 w 11499601"/>
              <a:gd name="connsiteY17" fmla="*/ 5948382 h 6250474"/>
              <a:gd name="connsiteX18" fmla="*/ 94741 w 11499601"/>
              <a:gd name="connsiteY18" fmla="*/ 5957415 h 6250474"/>
              <a:gd name="connsiteX19" fmla="*/ 37859 w 11499601"/>
              <a:gd name="connsiteY19" fmla="*/ 5876060 h 6250474"/>
              <a:gd name="connsiteX20" fmla="*/ 28975 w 11499601"/>
              <a:gd name="connsiteY20" fmla="*/ 2606888 h 6250474"/>
              <a:gd name="connsiteX21" fmla="*/ 33539 w 11499601"/>
              <a:gd name="connsiteY21" fmla="*/ 59860 h 6250474"/>
              <a:gd name="connsiteX22" fmla="*/ 39830 w 11499601"/>
              <a:gd name="connsiteY22" fmla="*/ 42028 h 6250474"/>
              <a:gd name="connsiteX23" fmla="*/ 88659 w 11499601"/>
              <a:gd name="connsiteY23" fmla="*/ 37282 h 6250474"/>
              <a:gd name="connsiteX24" fmla="*/ 301554 w 11499601"/>
              <a:gd name="connsiteY24" fmla="*/ 37282 h 6250474"/>
              <a:gd name="connsiteX25" fmla="*/ 416464 w 11499601"/>
              <a:gd name="connsiteY25" fmla="*/ 30725 h 6250474"/>
              <a:gd name="connsiteX26" fmla="*/ 907723 w 11499601"/>
              <a:gd name="connsiteY26" fmla="*/ 24269 h 6250474"/>
              <a:gd name="connsiteX27" fmla="*/ 3989089 w 11499601"/>
              <a:gd name="connsiteY27" fmla="*/ 29653 h 6250474"/>
              <a:gd name="connsiteX28" fmla="*/ 9680053 w 11499601"/>
              <a:gd name="connsiteY28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16786 w 11499601"/>
              <a:gd name="connsiteY15" fmla="*/ 5901423 h 6250474"/>
              <a:gd name="connsiteX16" fmla="*/ 1552841 w 11499601"/>
              <a:gd name="connsiteY16" fmla="*/ 5965889 h 6250474"/>
              <a:gd name="connsiteX17" fmla="*/ 671167 w 11499601"/>
              <a:gd name="connsiteY17" fmla="*/ 5948382 h 6250474"/>
              <a:gd name="connsiteX18" fmla="*/ 94741 w 11499601"/>
              <a:gd name="connsiteY18" fmla="*/ 5957415 h 6250474"/>
              <a:gd name="connsiteX19" fmla="*/ 37859 w 11499601"/>
              <a:gd name="connsiteY19" fmla="*/ 5876060 h 6250474"/>
              <a:gd name="connsiteX20" fmla="*/ 28975 w 11499601"/>
              <a:gd name="connsiteY20" fmla="*/ 2606888 h 6250474"/>
              <a:gd name="connsiteX21" fmla="*/ 33539 w 11499601"/>
              <a:gd name="connsiteY21" fmla="*/ 59860 h 6250474"/>
              <a:gd name="connsiteX22" fmla="*/ 39830 w 11499601"/>
              <a:gd name="connsiteY22" fmla="*/ 42028 h 6250474"/>
              <a:gd name="connsiteX23" fmla="*/ 88659 w 11499601"/>
              <a:gd name="connsiteY23" fmla="*/ 37282 h 6250474"/>
              <a:gd name="connsiteX24" fmla="*/ 301554 w 11499601"/>
              <a:gd name="connsiteY24" fmla="*/ 37282 h 6250474"/>
              <a:gd name="connsiteX25" fmla="*/ 416464 w 11499601"/>
              <a:gd name="connsiteY25" fmla="*/ 30725 h 6250474"/>
              <a:gd name="connsiteX26" fmla="*/ 907723 w 11499601"/>
              <a:gd name="connsiteY26" fmla="*/ 24269 h 6250474"/>
              <a:gd name="connsiteX27" fmla="*/ 3989089 w 11499601"/>
              <a:gd name="connsiteY27" fmla="*/ 29653 h 6250474"/>
              <a:gd name="connsiteX28" fmla="*/ 9680053 w 11499601"/>
              <a:gd name="connsiteY28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1552841 w 11499601"/>
              <a:gd name="connsiteY16" fmla="*/ 5965889 h 6250474"/>
              <a:gd name="connsiteX17" fmla="*/ 671167 w 11499601"/>
              <a:gd name="connsiteY17" fmla="*/ 5948382 h 6250474"/>
              <a:gd name="connsiteX18" fmla="*/ 94741 w 11499601"/>
              <a:gd name="connsiteY18" fmla="*/ 5957415 h 6250474"/>
              <a:gd name="connsiteX19" fmla="*/ 37859 w 11499601"/>
              <a:gd name="connsiteY19" fmla="*/ 5876060 h 6250474"/>
              <a:gd name="connsiteX20" fmla="*/ 28975 w 11499601"/>
              <a:gd name="connsiteY20" fmla="*/ 2606888 h 6250474"/>
              <a:gd name="connsiteX21" fmla="*/ 33539 w 11499601"/>
              <a:gd name="connsiteY21" fmla="*/ 59860 h 6250474"/>
              <a:gd name="connsiteX22" fmla="*/ 39830 w 11499601"/>
              <a:gd name="connsiteY22" fmla="*/ 42028 h 6250474"/>
              <a:gd name="connsiteX23" fmla="*/ 88659 w 11499601"/>
              <a:gd name="connsiteY23" fmla="*/ 37282 h 6250474"/>
              <a:gd name="connsiteX24" fmla="*/ 301554 w 11499601"/>
              <a:gd name="connsiteY24" fmla="*/ 37282 h 6250474"/>
              <a:gd name="connsiteX25" fmla="*/ 416464 w 11499601"/>
              <a:gd name="connsiteY25" fmla="*/ 30725 h 6250474"/>
              <a:gd name="connsiteX26" fmla="*/ 907723 w 11499601"/>
              <a:gd name="connsiteY26" fmla="*/ 24269 h 6250474"/>
              <a:gd name="connsiteX27" fmla="*/ 3989089 w 11499601"/>
              <a:gd name="connsiteY27" fmla="*/ 29653 h 6250474"/>
              <a:gd name="connsiteX28" fmla="*/ 9680053 w 11499601"/>
              <a:gd name="connsiteY28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71167 w 11499601"/>
              <a:gd name="connsiteY16" fmla="*/ 5948382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66073 w 11499601"/>
              <a:gd name="connsiteY16" fmla="*/ 5958571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70715 w 11499601"/>
              <a:gd name="connsiteY13" fmla="*/ 6056161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66073 w 11499601"/>
              <a:gd name="connsiteY16" fmla="*/ 5958571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70715 w 11499601"/>
              <a:gd name="connsiteY13" fmla="*/ 6056161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66073 w 11499601"/>
              <a:gd name="connsiteY16" fmla="*/ 5958571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11499601" h="6250474">
                <a:moveTo>
                  <a:pt x="9680053" y="0"/>
                </a:moveTo>
                <a:lnTo>
                  <a:pt x="11263634" y="10894"/>
                </a:lnTo>
                <a:cubicBezTo>
                  <a:pt x="11382518" y="17609"/>
                  <a:pt x="11468807" y="-29564"/>
                  <a:pt x="11499601" y="84193"/>
                </a:cubicBezTo>
                <a:lnTo>
                  <a:pt x="11496115" y="333210"/>
                </a:lnTo>
                <a:cubicBezTo>
                  <a:pt x="11496285" y="489431"/>
                  <a:pt x="11496456" y="645651"/>
                  <a:pt x="11496626" y="801872"/>
                </a:cubicBezTo>
                <a:cubicBezTo>
                  <a:pt x="11485119" y="918570"/>
                  <a:pt x="11483798" y="1773917"/>
                  <a:pt x="11482477" y="1834579"/>
                </a:cubicBezTo>
                <a:cubicBezTo>
                  <a:pt x="11462397" y="2645173"/>
                  <a:pt x="11489491" y="2970847"/>
                  <a:pt x="11478714" y="3520214"/>
                </a:cubicBezTo>
                <a:cubicBezTo>
                  <a:pt x="11462615" y="5654060"/>
                  <a:pt x="11560172" y="6010354"/>
                  <a:pt x="11419375" y="5982433"/>
                </a:cubicBezTo>
                <a:cubicBezTo>
                  <a:pt x="9251879" y="6044921"/>
                  <a:pt x="7569480" y="6004728"/>
                  <a:pt x="5959453" y="5973386"/>
                </a:cubicBezTo>
                <a:lnTo>
                  <a:pt x="4858766" y="5999562"/>
                </a:lnTo>
                <a:lnTo>
                  <a:pt x="3239306" y="5972741"/>
                </a:lnTo>
                <a:lnTo>
                  <a:pt x="3217554" y="6005912"/>
                </a:lnTo>
                <a:cubicBezTo>
                  <a:pt x="3195952" y="6047442"/>
                  <a:pt x="3201415" y="6144511"/>
                  <a:pt x="3219866" y="6250474"/>
                </a:cubicBezTo>
                <a:cubicBezTo>
                  <a:pt x="3113618" y="6201492"/>
                  <a:pt x="2980145" y="6145854"/>
                  <a:pt x="2870715" y="6056161"/>
                </a:cubicBezTo>
                <a:lnTo>
                  <a:pt x="2785655" y="5972741"/>
                </a:lnTo>
                <a:lnTo>
                  <a:pt x="2301504" y="5967647"/>
                </a:lnTo>
                <a:lnTo>
                  <a:pt x="666073" y="5958571"/>
                </a:lnTo>
                <a:cubicBezTo>
                  <a:pt x="416338" y="5959078"/>
                  <a:pt x="199443" y="5971167"/>
                  <a:pt x="94741" y="5957415"/>
                </a:cubicBezTo>
                <a:cubicBezTo>
                  <a:pt x="-9961" y="5943663"/>
                  <a:pt x="43390" y="5957506"/>
                  <a:pt x="37859" y="5876060"/>
                </a:cubicBezTo>
                <a:cubicBezTo>
                  <a:pt x="13485" y="5737802"/>
                  <a:pt x="42281" y="4414258"/>
                  <a:pt x="28975" y="2606888"/>
                </a:cubicBezTo>
                <a:cubicBezTo>
                  <a:pt x="-19249" y="1512253"/>
                  <a:pt x="110" y="488851"/>
                  <a:pt x="33539" y="59860"/>
                </a:cubicBezTo>
                <a:cubicBezTo>
                  <a:pt x="34137" y="52184"/>
                  <a:pt x="36271" y="46366"/>
                  <a:pt x="39830" y="42028"/>
                </a:cubicBezTo>
                <a:lnTo>
                  <a:pt x="88659" y="37282"/>
                </a:lnTo>
                <a:lnTo>
                  <a:pt x="301554" y="37282"/>
                </a:lnTo>
                <a:lnTo>
                  <a:pt x="416464" y="30725"/>
                </a:lnTo>
                <a:lnTo>
                  <a:pt x="907723" y="24269"/>
                </a:lnTo>
                <a:lnTo>
                  <a:pt x="3989089" y="29653"/>
                </a:lnTo>
                <a:lnTo>
                  <a:pt x="9680053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C489E99-8A12-4C4F-92F9-95B01D8147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0724" y="558209"/>
            <a:ext cx="10333075" cy="141413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011B211-A6C3-4384-AA0B-7A8561A53C1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20726" y="2089298"/>
            <a:ext cx="10333074" cy="382772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6007E98-5ED3-41C2-BC39-EA8FB826AB1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467834" y="6356350"/>
            <a:ext cx="260497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="1">
                <a:solidFill>
                  <a:schemeClr val="tx1"/>
                </a:solidFill>
              </a:defRPr>
            </a:lvl1pPr>
          </a:lstStyle>
          <a:p>
            <a:fld id="{C1691109-F4F8-4597-962C-A4F4B7960636}" type="datetimeFigureOut">
              <a:rPr lang="en-US" smtClean="0"/>
              <a:t>3/14/2023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7493049-EC55-4ABD-8F77-F5A84AE384F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756153" y="6356350"/>
            <a:ext cx="344410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 cap="all" spc="100" baseline="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21B6DF-CCDC-4ED0-A4B2-1512B668F4E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200263" y="6356350"/>
            <a:ext cx="52390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>
                <a:solidFill>
                  <a:schemeClr val="tx1"/>
                </a:solidFill>
              </a:defRPr>
            </a:lvl1pPr>
          </a:lstStyle>
          <a:p>
            <a:fld id="{7C7FAD9F-AEE9-406E-B720-57D2B9DB2816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42D2C6CA-56BB-4A08-A1E2-342F83955EDB}"/>
              </a:ext>
            </a:extLst>
          </p:cNvPr>
          <p:cNvSpPr/>
          <p:nvPr/>
        </p:nvSpPr>
        <p:spPr>
          <a:xfrm>
            <a:off x="403284" y="389461"/>
            <a:ext cx="11499601" cy="6203902"/>
          </a:xfrm>
          <a:custGeom>
            <a:avLst/>
            <a:gdLst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21779 w 11499601"/>
              <a:gd name="connsiteY9" fmla="*/ 5958809 h 6250474"/>
              <a:gd name="connsiteX10" fmla="*/ 5021779 w 11499601"/>
              <a:gd name="connsiteY10" fmla="*/ 5972741 h 6250474"/>
              <a:gd name="connsiteX11" fmla="*/ 3239306 w 11499601"/>
              <a:gd name="connsiteY11" fmla="*/ 5972741 h 6250474"/>
              <a:gd name="connsiteX12" fmla="*/ 3217554 w 11499601"/>
              <a:gd name="connsiteY12" fmla="*/ 6005912 h 6250474"/>
              <a:gd name="connsiteX13" fmla="*/ 3219866 w 11499601"/>
              <a:gd name="connsiteY13" fmla="*/ 6250474 h 6250474"/>
              <a:gd name="connsiteX14" fmla="*/ 2855432 w 11499601"/>
              <a:gd name="connsiteY14" fmla="*/ 6045972 h 6250474"/>
              <a:gd name="connsiteX15" fmla="*/ 2785655 w 11499601"/>
              <a:gd name="connsiteY15" fmla="*/ 5972741 h 6250474"/>
              <a:gd name="connsiteX16" fmla="*/ 2321880 w 11499601"/>
              <a:gd name="connsiteY16" fmla="*/ 5972741 h 6250474"/>
              <a:gd name="connsiteX17" fmla="*/ 2321880 w 11499601"/>
              <a:gd name="connsiteY17" fmla="*/ 5943328 h 6250474"/>
              <a:gd name="connsiteX18" fmla="*/ 2161451 w 11499601"/>
              <a:gd name="connsiteY18" fmla="*/ 5941720 h 6250474"/>
              <a:gd name="connsiteX19" fmla="*/ 1884575 w 11499601"/>
              <a:gd name="connsiteY19" fmla="*/ 5937508 h 6250474"/>
              <a:gd name="connsiteX20" fmla="*/ 1731597 w 11499601"/>
              <a:gd name="connsiteY20" fmla="*/ 5934968 h 6250474"/>
              <a:gd name="connsiteX21" fmla="*/ 1588500 w 11499601"/>
              <a:gd name="connsiteY21" fmla="*/ 5940418 h 6250474"/>
              <a:gd name="connsiteX22" fmla="*/ 671167 w 11499601"/>
              <a:gd name="connsiteY22" fmla="*/ 5948382 h 6250474"/>
              <a:gd name="connsiteX23" fmla="*/ 94741 w 11499601"/>
              <a:gd name="connsiteY23" fmla="*/ 5957415 h 6250474"/>
              <a:gd name="connsiteX24" fmla="*/ 37859 w 11499601"/>
              <a:gd name="connsiteY24" fmla="*/ 5876060 h 6250474"/>
              <a:gd name="connsiteX25" fmla="*/ 28975 w 11499601"/>
              <a:gd name="connsiteY25" fmla="*/ 2606888 h 6250474"/>
              <a:gd name="connsiteX26" fmla="*/ 33539 w 11499601"/>
              <a:gd name="connsiteY26" fmla="*/ 59860 h 6250474"/>
              <a:gd name="connsiteX27" fmla="*/ 39830 w 11499601"/>
              <a:gd name="connsiteY27" fmla="*/ 42028 h 6250474"/>
              <a:gd name="connsiteX28" fmla="*/ 88659 w 11499601"/>
              <a:gd name="connsiteY28" fmla="*/ 37282 h 6250474"/>
              <a:gd name="connsiteX29" fmla="*/ 301554 w 11499601"/>
              <a:gd name="connsiteY29" fmla="*/ 37282 h 6250474"/>
              <a:gd name="connsiteX30" fmla="*/ 416464 w 11499601"/>
              <a:gd name="connsiteY30" fmla="*/ 30725 h 6250474"/>
              <a:gd name="connsiteX31" fmla="*/ 907723 w 11499601"/>
              <a:gd name="connsiteY31" fmla="*/ 24269 h 6250474"/>
              <a:gd name="connsiteX32" fmla="*/ 3989089 w 11499601"/>
              <a:gd name="connsiteY32" fmla="*/ 29653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21779 w 11499601"/>
              <a:gd name="connsiteY9" fmla="*/ 5958809 h 6250474"/>
              <a:gd name="connsiteX10" fmla="*/ 5021779 w 11499601"/>
              <a:gd name="connsiteY10" fmla="*/ 5972741 h 6250474"/>
              <a:gd name="connsiteX11" fmla="*/ 3239306 w 11499601"/>
              <a:gd name="connsiteY11" fmla="*/ 5972741 h 6250474"/>
              <a:gd name="connsiteX12" fmla="*/ 3217554 w 11499601"/>
              <a:gd name="connsiteY12" fmla="*/ 6005912 h 6250474"/>
              <a:gd name="connsiteX13" fmla="*/ 3219866 w 11499601"/>
              <a:gd name="connsiteY13" fmla="*/ 6250474 h 6250474"/>
              <a:gd name="connsiteX14" fmla="*/ 2855432 w 11499601"/>
              <a:gd name="connsiteY14" fmla="*/ 6045972 h 6250474"/>
              <a:gd name="connsiteX15" fmla="*/ 2785655 w 11499601"/>
              <a:gd name="connsiteY15" fmla="*/ 5972741 h 6250474"/>
              <a:gd name="connsiteX16" fmla="*/ 2321880 w 11499601"/>
              <a:gd name="connsiteY16" fmla="*/ 5972741 h 6250474"/>
              <a:gd name="connsiteX17" fmla="*/ 2161451 w 11499601"/>
              <a:gd name="connsiteY17" fmla="*/ 5941720 h 6250474"/>
              <a:gd name="connsiteX18" fmla="*/ 1884575 w 11499601"/>
              <a:gd name="connsiteY18" fmla="*/ 5937508 h 6250474"/>
              <a:gd name="connsiteX19" fmla="*/ 1731597 w 11499601"/>
              <a:gd name="connsiteY19" fmla="*/ 5934968 h 6250474"/>
              <a:gd name="connsiteX20" fmla="*/ 1588500 w 11499601"/>
              <a:gd name="connsiteY20" fmla="*/ 5940418 h 6250474"/>
              <a:gd name="connsiteX21" fmla="*/ 671167 w 11499601"/>
              <a:gd name="connsiteY21" fmla="*/ 5948382 h 6250474"/>
              <a:gd name="connsiteX22" fmla="*/ 94741 w 11499601"/>
              <a:gd name="connsiteY22" fmla="*/ 5957415 h 6250474"/>
              <a:gd name="connsiteX23" fmla="*/ 37859 w 11499601"/>
              <a:gd name="connsiteY23" fmla="*/ 5876060 h 6250474"/>
              <a:gd name="connsiteX24" fmla="*/ 28975 w 11499601"/>
              <a:gd name="connsiteY24" fmla="*/ 2606888 h 6250474"/>
              <a:gd name="connsiteX25" fmla="*/ 33539 w 11499601"/>
              <a:gd name="connsiteY25" fmla="*/ 59860 h 6250474"/>
              <a:gd name="connsiteX26" fmla="*/ 39830 w 11499601"/>
              <a:gd name="connsiteY26" fmla="*/ 42028 h 6250474"/>
              <a:gd name="connsiteX27" fmla="*/ 88659 w 11499601"/>
              <a:gd name="connsiteY27" fmla="*/ 37282 h 6250474"/>
              <a:gd name="connsiteX28" fmla="*/ 301554 w 11499601"/>
              <a:gd name="connsiteY28" fmla="*/ 37282 h 6250474"/>
              <a:gd name="connsiteX29" fmla="*/ 416464 w 11499601"/>
              <a:gd name="connsiteY29" fmla="*/ 30725 h 6250474"/>
              <a:gd name="connsiteX30" fmla="*/ 907723 w 11499601"/>
              <a:gd name="connsiteY30" fmla="*/ 24269 h 6250474"/>
              <a:gd name="connsiteX31" fmla="*/ 3989089 w 11499601"/>
              <a:gd name="connsiteY31" fmla="*/ 29653 h 6250474"/>
              <a:gd name="connsiteX32" fmla="*/ 9680053 w 11499601"/>
              <a:gd name="connsiteY32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21779 w 11499601"/>
              <a:gd name="connsiteY9" fmla="*/ 5958809 h 6250474"/>
              <a:gd name="connsiteX10" fmla="*/ 5021779 w 11499601"/>
              <a:gd name="connsiteY10" fmla="*/ 5972741 h 6250474"/>
              <a:gd name="connsiteX11" fmla="*/ 3239306 w 11499601"/>
              <a:gd name="connsiteY11" fmla="*/ 5972741 h 6250474"/>
              <a:gd name="connsiteX12" fmla="*/ 3217554 w 11499601"/>
              <a:gd name="connsiteY12" fmla="*/ 6005912 h 6250474"/>
              <a:gd name="connsiteX13" fmla="*/ 3219866 w 11499601"/>
              <a:gd name="connsiteY13" fmla="*/ 6250474 h 6250474"/>
              <a:gd name="connsiteX14" fmla="*/ 2855432 w 11499601"/>
              <a:gd name="connsiteY14" fmla="*/ 6045972 h 6250474"/>
              <a:gd name="connsiteX15" fmla="*/ 2785655 w 11499601"/>
              <a:gd name="connsiteY15" fmla="*/ 5972741 h 6250474"/>
              <a:gd name="connsiteX16" fmla="*/ 2321880 w 11499601"/>
              <a:gd name="connsiteY16" fmla="*/ 5972741 h 6250474"/>
              <a:gd name="connsiteX17" fmla="*/ 1884575 w 11499601"/>
              <a:gd name="connsiteY17" fmla="*/ 5937508 h 6250474"/>
              <a:gd name="connsiteX18" fmla="*/ 1731597 w 11499601"/>
              <a:gd name="connsiteY18" fmla="*/ 5934968 h 6250474"/>
              <a:gd name="connsiteX19" fmla="*/ 1588500 w 11499601"/>
              <a:gd name="connsiteY19" fmla="*/ 5940418 h 6250474"/>
              <a:gd name="connsiteX20" fmla="*/ 671167 w 11499601"/>
              <a:gd name="connsiteY20" fmla="*/ 5948382 h 6250474"/>
              <a:gd name="connsiteX21" fmla="*/ 94741 w 11499601"/>
              <a:gd name="connsiteY21" fmla="*/ 5957415 h 6250474"/>
              <a:gd name="connsiteX22" fmla="*/ 37859 w 11499601"/>
              <a:gd name="connsiteY22" fmla="*/ 5876060 h 6250474"/>
              <a:gd name="connsiteX23" fmla="*/ 28975 w 11499601"/>
              <a:gd name="connsiteY23" fmla="*/ 2606888 h 6250474"/>
              <a:gd name="connsiteX24" fmla="*/ 33539 w 11499601"/>
              <a:gd name="connsiteY24" fmla="*/ 59860 h 6250474"/>
              <a:gd name="connsiteX25" fmla="*/ 39830 w 11499601"/>
              <a:gd name="connsiteY25" fmla="*/ 42028 h 6250474"/>
              <a:gd name="connsiteX26" fmla="*/ 88659 w 11499601"/>
              <a:gd name="connsiteY26" fmla="*/ 37282 h 6250474"/>
              <a:gd name="connsiteX27" fmla="*/ 301554 w 11499601"/>
              <a:gd name="connsiteY27" fmla="*/ 37282 h 6250474"/>
              <a:gd name="connsiteX28" fmla="*/ 416464 w 11499601"/>
              <a:gd name="connsiteY28" fmla="*/ 30725 h 6250474"/>
              <a:gd name="connsiteX29" fmla="*/ 907723 w 11499601"/>
              <a:gd name="connsiteY29" fmla="*/ 24269 h 6250474"/>
              <a:gd name="connsiteX30" fmla="*/ 3989089 w 11499601"/>
              <a:gd name="connsiteY30" fmla="*/ 29653 h 6250474"/>
              <a:gd name="connsiteX31" fmla="*/ 9680053 w 11499601"/>
              <a:gd name="connsiteY31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21779 w 11499601"/>
              <a:gd name="connsiteY9" fmla="*/ 5958809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884575 w 11499601"/>
              <a:gd name="connsiteY16" fmla="*/ 5937508 h 6250474"/>
              <a:gd name="connsiteX17" fmla="*/ 1731597 w 11499601"/>
              <a:gd name="connsiteY17" fmla="*/ 5934968 h 6250474"/>
              <a:gd name="connsiteX18" fmla="*/ 1588500 w 11499601"/>
              <a:gd name="connsiteY18" fmla="*/ 5940418 h 6250474"/>
              <a:gd name="connsiteX19" fmla="*/ 671167 w 11499601"/>
              <a:gd name="connsiteY19" fmla="*/ 5948382 h 6250474"/>
              <a:gd name="connsiteX20" fmla="*/ 94741 w 11499601"/>
              <a:gd name="connsiteY20" fmla="*/ 5957415 h 6250474"/>
              <a:gd name="connsiteX21" fmla="*/ 37859 w 11499601"/>
              <a:gd name="connsiteY21" fmla="*/ 5876060 h 6250474"/>
              <a:gd name="connsiteX22" fmla="*/ 28975 w 11499601"/>
              <a:gd name="connsiteY22" fmla="*/ 2606888 h 6250474"/>
              <a:gd name="connsiteX23" fmla="*/ 33539 w 11499601"/>
              <a:gd name="connsiteY23" fmla="*/ 59860 h 6250474"/>
              <a:gd name="connsiteX24" fmla="*/ 39830 w 11499601"/>
              <a:gd name="connsiteY24" fmla="*/ 42028 h 6250474"/>
              <a:gd name="connsiteX25" fmla="*/ 88659 w 11499601"/>
              <a:gd name="connsiteY25" fmla="*/ 37282 h 6250474"/>
              <a:gd name="connsiteX26" fmla="*/ 301554 w 11499601"/>
              <a:gd name="connsiteY26" fmla="*/ 37282 h 6250474"/>
              <a:gd name="connsiteX27" fmla="*/ 416464 w 11499601"/>
              <a:gd name="connsiteY27" fmla="*/ 30725 h 6250474"/>
              <a:gd name="connsiteX28" fmla="*/ 907723 w 11499601"/>
              <a:gd name="connsiteY28" fmla="*/ 24269 h 6250474"/>
              <a:gd name="connsiteX29" fmla="*/ 3989089 w 11499601"/>
              <a:gd name="connsiteY29" fmla="*/ 29653 h 6250474"/>
              <a:gd name="connsiteX30" fmla="*/ 9680053 w 11499601"/>
              <a:gd name="connsiteY30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11590 w 11499601"/>
              <a:gd name="connsiteY9" fmla="*/ 5989374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884575 w 11499601"/>
              <a:gd name="connsiteY16" fmla="*/ 5937508 h 6250474"/>
              <a:gd name="connsiteX17" fmla="*/ 1731597 w 11499601"/>
              <a:gd name="connsiteY17" fmla="*/ 5934968 h 6250474"/>
              <a:gd name="connsiteX18" fmla="*/ 1588500 w 11499601"/>
              <a:gd name="connsiteY18" fmla="*/ 5940418 h 6250474"/>
              <a:gd name="connsiteX19" fmla="*/ 671167 w 11499601"/>
              <a:gd name="connsiteY19" fmla="*/ 5948382 h 6250474"/>
              <a:gd name="connsiteX20" fmla="*/ 94741 w 11499601"/>
              <a:gd name="connsiteY20" fmla="*/ 5957415 h 6250474"/>
              <a:gd name="connsiteX21" fmla="*/ 37859 w 11499601"/>
              <a:gd name="connsiteY21" fmla="*/ 5876060 h 6250474"/>
              <a:gd name="connsiteX22" fmla="*/ 28975 w 11499601"/>
              <a:gd name="connsiteY22" fmla="*/ 2606888 h 6250474"/>
              <a:gd name="connsiteX23" fmla="*/ 33539 w 11499601"/>
              <a:gd name="connsiteY23" fmla="*/ 59860 h 6250474"/>
              <a:gd name="connsiteX24" fmla="*/ 39830 w 11499601"/>
              <a:gd name="connsiteY24" fmla="*/ 42028 h 6250474"/>
              <a:gd name="connsiteX25" fmla="*/ 88659 w 11499601"/>
              <a:gd name="connsiteY25" fmla="*/ 37282 h 6250474"/>
              <a:gd name="connsiteX26" fmla="*/ 301554 w 11499601"/>
              <a:gd name="connsiteY26" fmla="*/ 37282 h 6250474"/>
              <a:gd name="connsiteX27" fmla="*/ 416464 w 11499601"/>
              <a:gd name="connsiteY27" fmla="*/ 30725 h 6250474"/>
              <a:gd name="connsiteX28" fmla="*/ 907723 w 11499601"/>
              <a:gd name="connsiteY28" fmla="*/ 24269 h 6250474"/>
              <a:gd name="connsiteX29" fmla="*/ 3989089 w 11499601"/>
              <a:gd name="connsiteY29" fmla="*/ 29653 h 6250474"/>
              <a:gd name="connsiteX30" fmla="*/ 9680053 w 11499601"/>
              <a:gd name="connsiteY30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01402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884575 w 11499601"/>
              <a:gd name="connsiteY16" fmla="*/ 5937508 h 6250474"/>
              <a:gd name="connsiteX17" fmla="*/ 1731597 w 11499601"/>
              <a:gd name="connsiteY17" fmla="*/ 5934968 h 6250474"/>
              <a:gd name="connsiteX18" fmla="*/ 1588500 w 11499601"/>
              <a:gd name="connsiteY18" fmla="*/ 5940418 h 6250474"/>
              <a:gd name="connsiteX19" fmla="*/ 671167 w 11499601"/>
              <a:gd name="connsiteY19" fmla="*/ 5948382 h 6250474"/>
              <a:gd name="connsiteX20" fmla="*/ 94741 w 11499601"/>
              <a:gd name="connsiteY20" fmla="*/ 5957415 h 6250474"/>
              <a:gd name="connsiteX21" fmla="*/ 37859 w 11499601"/>
              <a:gd name="connsiteY21" fmla="*/ 5876060 h 6250474"/>
              <a:gd name="connsiteX22" fmla="*/ 28975 w 11499601"/>
              <a:gd name="connsiteY22" fmla="*/ 2606888 h 6250474"/>
              <a:gd name="connsiteX23" fmla="*/ 33539 w 11499601"/>
              <a:gd name="connsiteY23" fmla="*/ 59860 h 6250474"/>
              <a:gd name="connsiteX24" fmla="*/ 39830 w 11499601"/>
              <a:gd name="connsiteY24" fmla="*/ 42028 h 6250474"/>
              <a:gd name="connsiteX25" fmla="*/ 88659 w 11499601"/>
              <a:gd name="connsiteY25" fmla="*/ 37282 h 6250474"/>
              <a:gd name="connsiteX26" fmla="*/ 301554 w 11499601"/>
              <a:gd name="connsiteY26" fmla="*/ 37282 h 6250474"/>
              <a:gd name="connsiteX27" fmla="*/ 416464 w 11499601"/>
              <a:gd name="connsiteY27" fmla="*/ 30725 h 6250474"/>
              <a:gd name="connsiteX28" fmla="*/ 907723 w 11499601"/>
              <a:gd name="connsiteY28" fmla="*/ 24269 h 6250474"/>
              <a:gd name="connsiteX29" fmla="*/ 3989089 w 11499601"/>
              <a:gd name="connsiteY29" fmla="*/ 29653 h 6250474"/>
              <a:gd name="connsiteX30" fmla="*/ 9680053 w 11499601"/>
              <a:gd name="connsiteY30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884575 w 11499601"/>
              <a:gd name="connsiteY16" fmla="*/ 5937508 h 6250474"/>
              <a:gd name="connsiteX17" fmla="*/ 1731597 w 11499601"/>
              <a:gd name="connsiteY17" fmla="*/ 5934968 h 6250474"/>
              <a:gd name="connsiteX18" fmla="*/ 1588500 w 11499601"/>
              <a:gd name="connsiteY18" fmla="*/ 5940418 h 6250474"/>
              <a:gd name="connsiteX19" fmla="*/ 671167 w 11499601"/>
              <a:gd name="connsiteY19" fmla="*/ 5948382 h 6250474"/>
              <a:gd name="connsiteX20" fmla="*/ 94741 w 11499601"/>
              <a:gd name="connsiteY20" fmla="*/ 5957415 h 6250474"/>
              <a:gd name="connsiteX21" fmla="*/ 37859 w 11499601"/>
              <a:gd name="connsiteY21" fmla="*/ 5876060 h 6250474"/>
              <a:gd name="connsiteX22" fmla="*/ 28975 w 11499601"/>
              <a:gd name="connsiteY22" fmla="*/ 2606888 h 6250474"/>
              <a:gd name="connsiteX23" fmla="*/ 33539 w 11499601"/>
              <a:gd name="connsiteY23" fmla="*/ 59860 h 6250474"/>
              <a:gd name="connsiteX24" fmla="*/ 39830 w 11499601"/>
              <a:gd name="connsiteY24" fmla="*/ 42028 h 6250474"/>
              <a:gd name="connsiteX25" fmla="*/ 88659 w 11499601"/>
              <a:gd name="connsiteY25" fmla="*/ 37282 h 6250474"/>
              <a:gd name="connsiteX26" fmla="*/ 301554 w 11499601"/>
              <a:gd name="connsiteY26" fmla="*/ 37282 h 6250474"/>
              <a:gd name="connsiteX27" fmla="*/ 416464 w 11499601"/>
              <a:gd name="connsiteY27" fmla="*/ 30725 h 6250474"/>
              <a:gd name="connsiteX28" fmla="*/ 907723 w 11499601"/>
              <a:gd name="connsiteY28" fmla="*/ 24269 h 6250474"/>
              <a:gd name="connsiteX29" fmla="*/ 3989089 w 11499601"/>
              <a:gd name="connsiteY29" fmla="*/ 29653 h 6250474"/>
              <a:gd name="connsiteX30" fmla="*/ 9680053 w 11499601"/>
              <a:gd name="connsiteY30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884575 w 11499601"/>
              <a:gd name="connsiteY16" fmla="*/ 5937508 h 6250474"/>
              <a:gd name="connsiteX17" fmla="*/ 1731597 w 11499601"/>
              <a:gd name="connsiteY17" fmla="*/ 5934968 h 6250474"/>
              <a:gd name="connsiteX18" fmla="*/ 1588500 w 11499601"/>
              <a:gd name="connsiteY18" fmla="*/ 5940418 h 6250474"/>
              <a:gd name="connsiteX19" fmla="*/ 671167 w 11499601"/>
              <a:gd name="connsiteY19" fmla="*/ 5948382 h 6250474"/>
              <a:gd name="connsiteX20" fmla="*/ 94741 w 11499601"/>
              <a:gd name="connsiteY20" fmla="*/ 5957415 h 6250474"/>
              <a:gd name="connsiteX21" fmla="*/ 37859 w 11499601"/>
              <a:gd name="connsiteY21" fmla="*/ 5876060 h 6250474"/>
              <a:gd name="connsiteX22" fmla="*/ 28975 w 11499601"/>
              <a:gd name="connsiteY22" fmla="*/ 2606888 h 6250474"/>
              <a:gd name="connsiteX23" fmla="*/ 33539 w 11499601"/>
              <a:gd name="connsiteY23" fmla="*/ 59860 h 6250474"/>
              <a:gd name="connsiteX24" fmla="*/ 39830 w 11499601"/>
              <a:gd name="connsiteY24" fmla="*/ 42028 h 6250474"/>
              <a:gd name="connsiteX25" fmla="*/ 88659 w 11499601"/>
              <a:gd name="connsiteY25" fmla="*/ 37282 h 6250474"/>
              <a:gd name="connsiteX26" fmla="*/ 301554 w 11499601"/>
              <a:gd name="connsiteY26" fmla="*/ 37282 h 6250474"/>
              <a:gd name="connsiteX27" fmla="*/ 416464 w 11499601"/>
              <a:gd name="connsiteY27" fmla="*/ 30725 h 6250474"/>
              <a:gd name="connsiteX28" fmla="*/ 907723 w 11499601"/>
              <a:gd name="connsiteY28" fmla="*/ 24269 h 6250474"/>
              <a:gd name="connsiteX29" fmla="*/ 3989089 w 11499601"/>
              <a:gd name="connsiteY29" fmla="*/ 29653 h 6250474"/>
              <a:gd name="connsiteX30" fmla="*/ 9680053 w 11499601"/>
              <a:gd name="connsiteY30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731597 w 11499601"/>
              <a:gd name="connsiteY16" fmla="*/ 5934968 h 6250474"/>
              <a:gd name="connsiteX17" fmla="*/ 1588500 w 11499601"/>
              <a:gd name="connsiteY17" fmla="*/ 5940418 h 6250474"/>
              <a:gd name="connsiteX18" fmla="*/ 671167 w 11499601"/>
              <a:gd name="connsiteY18" fmla="*/ 5948382 h 6250474"/>
              <a:gd name="connsiteX19" fmla="*/ 94741 w 11499601"/>
              <a:gd name="connsiteY19" fmla="*/ 5957415 h 6250474"/>
              <a:gd name="connsiteX20" fmla="*/ 37859 w 11499601"/>
              <a:gd name="connsiteY20" fmla="*/ 5876060 h 6250474"/>
              <a:gd name="connsiteX21" fmla="*/ 28975 w 11499601"/>
              <a:gd name="connsiteY21" fmla="*/ 2606888 h 6250474"/>
              <a:gd name="connsiteX22" fmla="*/ 33539 w 11499601"/>
              <a:gd name="connsiteY22" fmla="*/ 59860 h 6250474"/>
              <a:gd name="connsiteX23" fmla="*/ 39830 w 11499601"/>
              <a:gd name="connsiteY23" fmla="*/ 42028 h 6250474"/>
              <a:gd name="connsiteX24" fmla="*/ 88659 w 11499601"/>
              <a:gd name="connsiteY24" fmla="*/ 37282 h 6250474"/>
              <a:gd name="connsiteX25" fmla="*/ 301554 w 11499601"/>
              <a:gd name="connsiteY25" fmla="*/ 37282 h 6250474"/>
              <a:gd name="connsiteX26" fmla="*/ 416464 w 11499601"/>
              <a:gd name="connsiteY26" fmla="*/ 30725 h 6250474"/>
              <a:gd name="connsiteX27" fmla="*/ 907723 w 11499601"/>
              <a:gd name="connsiteY27" fmla="*/ 24269 h 6250474"/>
              <a:gd name="connsiteX28" fmla="*/ 3989089 w 11499601"/>
              <a:gd name="connsiteY28" fmla="*/ 29653 h 6250474"/>
              <a:gd name="connsiteX29" fmla="*/ 9680053 w 11499601"/>
              <a:gd name="connsiteY29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588500 w 11499601"/>
              <a:gd name="connsiteY16" fmla="*/ 5940418 h 6250474"/>
              <a:gd name="connsiteX17" fmla="*/ 671167 w 11499601"/>
              <a:gd name="connsiteY17" fmla="*/ 5948382 h 6250474"/>
              <a:gd name="connsiteX18" fmla="*/ 94741 w 11499601"/>
              <a:gd name="connsiteY18" fmla="*/ 5957415 h 6250474"/>
              <a:gd name="connsiteX19" fmla="*/ 37859 w 11499601"/>
              <a:gd name="connsiteY19" fmla="*/ 5876060 h 6250474"/>
              <a:gd name="connsiteX20" fmla="*/ 28975 w 11499601"/>
              <a:gd name="connsiteY20" fmla="*/ 2606888 h 6250474"/>
              <a:gd name="connsiteX21" fmla="*/ 33539 w 11499601"/>
              <a:gd name="connsiteY21" fmla="*/ 59860 h 6250474"/>
              <a:gd name="connsiteX22" fmla="*/ 39830 w 11499601"/>
              <a:gd name="connsiteY22" fmla="*/ 42028 h 6250474"/>
              <a:gd name="connsiteX23" fmla="*/ 88659 w 11499601"/>
              <a:gd name="connsiteY23" fmla="*/ 37282 h 6250474"/>
              <a:gd name="connsiteX24" fmla="*/ 301554 w 11499601"/>
              <a:gd name="connsiteY24" fmla="*/ 37282 h 6250474"/>
              <a:gd name="connsiteX25" fmla="*/ 416464 w 11499601"/>
              <a:gd name="connsiteY25" fmla="*/ 30725 h 6250474"/>
              <a:gd name="connsiteX26" fmla="*/ 907723 w 11499601"/>
              <a:gd name="connsiteY26" fmla="*/ 24269 h 6250474"/>
              <a:gd name="connsiteX27" fmla="*/ 3989089 w 11499601"/>
              <a:gd name="connsiteY27" fmla="*/ 29653 h 6250474"/>
              <a:gd name="connsiteX28" fmla="*/ 9680053 w 11499601"/>
              <a:gd name="connsiteY28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552841 w 11499601"/>
              <a:gd name="connsiteY16" fmla="*/ 5965889 h 6250474"/>
              <a:gd name="connsiteX17" fmla="*/ 671167 w 11499601"/>
              <a:gd name="connsiteY17" fmla="*/ 5948382 h 6250474"/>
              <a:gd name="connsiteX18" fmla="*/ 94741 w 11499601"/>
              <a:gd name="connsiteY18" fmla="*/ 5957415 h 6250474"/>
              <a:gd name="connsiteX19" fmla="*/ 37859 w 11499601"/>
              <a:gd name="connsiteY19" fmla="*/ 5876060 h 6250474"/>
              <a:gd name="connsiteX20" fmla="*/ 28975 w 11499601"/>
              <a:gd name="connsiteY20" fmla="*/ 2606888 h 6250474"/>
              <a:gd name="connsiteX21" fmla="*/ 33539 w 11499601"/>
              <a:gd name="connsiteY21" fmla="*/ 59860 h 6250474"/>
              <a:gd name="connsiteX22" fmla="*/ 39830 w 11499601"/>
              <a:gd name="connsiteY22" fmla="*/ 42028 h 6250474"/>
              <a:gd name="connsiteX23" fmla="*/ 88659 w 11499601"/>
              <a:gd name="connsiteY23" fmla="*/ 37282 h 6250474"/>
              <a:gd name="connsiteX24" fmla="*/ 301554 w 11499601"/>
              <a:gd name="connsiteY24" fmla="*/ 37282 h 6250474"/>
              <a:gd name="connsiteX25" fmla="*/ 416464 w 11499601"/>
              <a:gd name="connsiteY25" fmla="*/ 30725 h 6250474"/>
              <a:gd name="connsiteX26" fmla="*/ 907723 w 11499601"/>
              <a:gd name="connsiteY26" fmla="*/ 24269 h 6250474"/>
              <a:gd name="connsiteX27" fmla="*/ 3989089 w 11499601"/>
              <a:gd name="connsiteY27" fmla="*/ 29653 h 6250474"/>
              <a:gd name="connsiteX28" fmla="*/ 9680053 w 11499601"/>
              <a:gd name="connsiteY28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16786 w 11499601"/>
              <a:gd name="connsiteY15" fmla="*/ 5901423 h 6250474"/>
              <a:gd name="connsiteX16" fmla="*/ 1552841 w 11499601"/>
              <a:gd name="connsiteY16" fmla="*/ 5965889 h 6250474"/>
              <a:gd name="connsiteX17" fmla="*/ 671167 w 11499601"/>
              <a:gd name="connsiteY17" fmla="*/ 5948382 h 6250474"/>
              <a:gd name="connsiteX18" fmla="*/ 94741 w 11499601"/>
              <a:gd name="connsiteY18" fmla="*/ 5957415 h 6250474"/>
              <a:gd name="connsiteX19" fmla="*/ 37859 w 11499601"/>
              <a:gd name="connsiteY19" fmla="*/ 5876060 h 6250474"/>
              <a:gd name="connsiteX20" fmla="*/ 28975 w 11499601"/>
              <a:gd name="connsiteY20" fmla="*/ 2606888 h 6250474"/>
              <a:gd name="connsiteX21" fmla="*/ 33539 w 11499601"/>
              <a:gd name="connsiteY21" fmla="*/ 59860 h 6250474"/>
              <a:gd name="connsiteX22" fmla="*/ 39830 w 11499601"/>
              <a:gd name="connsiteY22" fmla="*/ 42028 h 6250474"/>
              <a:gd name="connsiteX23" fmla="*/ 88659 w 11499601"/>
              <a:gd name="connsiteY23" fmla="*/ 37282 h 6250474"/>
              <a:gd name="connsiteX24" fmla="*/ 301554 w 11499601"/>
              <a:gd name="connsiteY24" fmla="*/ 37282 h 6250474"/>
              <a:gd name="connsiteX25" fmla="*/ 416464 w 11499601"/>
              <a:gd name="connsiteY25" fmla="*/ 30725 h 6250474"/>
              <a:gd name="connsiteX26" fmla="*/ 907723 w 11499601"/>
              <a:gd name="connsiteY26" fmla="*/ 24269 h 6250474"/>
              <a:gd name="connsiteX27" fmla="*/ 3989089 w 11499601"/>
              <a:gd name="connsiteY27" fmla="*/ 29653 h 6250474"/>
              <a:gd name="connsiteX28" fmla="*/ 9680053 w 11499601"/>
              <a:gd name="connsiteY28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1552841 w 11499601"/>
              <a:gd name="connsiteY16" fmla="*/ 5965889 h 6250474"/>
              <a:gd name="connsiteX17" fmla="*/ 671167 w 11499601"/>
              <a:gd name="connsiteY17" fmla="*/ 5948382 h 6250474"/>
              <a:gd name="connsiteX18" fmla="*/ 94741 w 11499601"/>
              <a:gd name="connsiteY18" fmla="*/ 5957415 h 6250474"/>
              <a:gd name="connsiteX19" fmla="*/ 37859 w 11499601"/>
              <a:gd name="connsiteY19" fmla="*/ 5876060 h 6250474"/>
              <a:gd name="connsiteX20" fmla="*/ 28975 w 11499601"/>
              <a:gd name="connsiteY20" fmla="*/ 2606888 h 6250474"/>
              <a:gd name="connsiteX21" fmla="*/ 33539 w 11499601"/>
              <a:gd name="connsiteY21" fmla="*/ 59860 h 6250474"/>
              <a:gd name="connsiteX22" fmla="*/ 39830 w 11499601"/>
              <a:gd name="connsiteY22" fmla="*/ 42028 h 6250474"/>
              <a:gd name="connsiteX23" fmla="*/ 88659 w 11499601"/>
              <a:gd name="connsiteY23" fmla="*/ 37282 h 6250474"/>
              <a:gd name="connsiteX24" fmla="*/ 301554 w 11499601"/>
              <a:gd name="connsiteY24" fmla="*/ 37282 h 6250474"/>
              <a:gd name="connsiteX25" fmla="*/ 416464 w 11499601"/>
              <a:gd name="connsiteY25" fmla="*/ 30725 h 6250474"/>
              <a:gd name="connsiteX26" fmla="*/ 907723 w 11499601"/>
              <a:gd name="connsiteY26" fmla="*/ 24269 h 6250474"/>
              <a:gd name="connsiteX27" fmla="*/ 3989089 w 11499601"/>
              <a:gd name="connsiteY27" fmla="*/ 29653 h 6250474"/>
              <a:gd name="connsiteX28" fmla="*/ 9680053 w 11499601"/>
              <a:gd name="connsiteY28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71167 w 11499601"/>
              <a:gd name="connsiteY16" fmla="*/ 5948382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66073 w 11499601"/>
              <a:gd name="connsiteY16" fmla="*/ 5958571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70715 w 11499601"/>
              <a:gd name="connsiteY13" fmla="*/ 6056161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66073 w 11499601"/>
              <a:gd name="connsiteY16" fmla="*/ 5958571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70715 w 11499601"/>
              <a:gd name="connsiteY13" fmla="*/ 6056161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66073 w 11499601"/>
              <a:gd name="connsiteY16" fmla="*/ 5958571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  <a:gd name="connsiteX0" fmla="*/ 9680053 w 11499601"/>
              <a:gd name="connsiteY0" fmla="*/ 5500 h 6255974"/>
              <a:gd name="connsiteX1" fmla="*/ 11263634 w 11499601"/>
              <a:gd name="connsiteY1" fmla="*/ 16394 h 6255974"/>
              <a:gd name="connsiteX2" fmla="*/ 11499601 w 11499601"/>
              <a:gd name="connsiteY2" fmla="*/ 64794 h 6255974"/>
              <a:gd name="connsiteX3" fmla="*/ 11496115 w 11499601"/>
              <a:gd name="connsiteY3" fmla="*/ 338710 h 6255974"/>
              <a:gd name="connsiteX4" fmla="*/ 11496626 w 11499601"/>
              <a:gd name="connsiteY4" fmla="*/ 807372 h 6255974"/>
              <a:gd name="connsiteX5" fmla="*/ 11482477 w 11499601"/>
              <a:gd name="connsiteY5" fmla="*/ 1840079 h 6255974"/>
              <a:gd name="connsiteX6" fmla="*/ 11478714 w 11499601"/>
              <a:gd name="connsiteY6" fmla="*/ 3525714 h 6255974"/>
              <a:gd name="connsiteX7" fmla="*/ 11419375 w 11499601"/>
              <a:gd name="connsiteY7" fmla="*/ 5987933 h 6255974"/>
              <a:gd name="connsiteX8" fmla="*/ 5959453 w 11499601"/>
              <a:gd name="connsiteY8" fmla="*/ 5978886 h 6255974"/>
              <a:gd name="connsiteX9" fmla="*/ 4858766 w 11499601"/>
              <a:gd name="connsiteY9" fmla="*/ 6005062 h 6255974"/>
              <a:gd name="connsiteX10" fmla="*/ 3239306 w 11499601"/>
              <a:gd name="connsiteY10" fmla="*/ 5978241 h 6255974"/>
              <a:gd name="connsiteX11" fmla="*/ 3217554 w 11499601"/>
              <a:gd name="connsiteY11" fmla="*/ 6011412 h 6255974"/>
              <a:gd name="connsiteX12" fmla="*/ 3219866 w 11499601"/>
              <a:gd name="connsiteY12" fmla="*/ 6255974 h 6255974"/>
              <a:gd name="connsiteX13" fmla="*/ 2870715 w 11499601"/>
              <a:gd name="connsiteY13" fmla="*/ 6061661 h 6255974"/>
              <a:gd name="connsiteX14" fmla="*/ 2785655 w 11499601"/>
              <a:gd name="connsiteY14" fmla="*/ 5978241 h 6255974"/>
              <a:gd name="connsiteX15" fmla="*/ 2301504 w 11499601"/>
              <a:gd name="connsiteY15" fmla="*/ 5973147 h 6255974"/>
              <a:gd name="connsiteX16" fmla="*/ 666073 w 11499601"/>
              <a:gd name="connsiteY16" fmla="*/ 5964071 h 6255974"/>
              <a:gd name="connsiteX17" fmla="*/ 94741 w 11499601"/>
              <a:gd name="connsiteY17" fmla="*/ 5962915 h 6255974"/>
              <a:gd name="connsiteX18" fmla="*/ 37859 w 11499601"/>
              <a:gd name="connsiteY18" fmla="*/ 5881560 h 6255974"/>
              <a:gd name="connsiteX19" fmla="*/ 28975 w 11499601"/>
              <a:gd name="connsiteY19" fmla="*/ 2612388 h 6255974"/>
              <a:gd name="connsiteX20" fmla="*/ 33539 w 11499601"/>
              <a:gd name="connsiteY20" fmla="*/ 65360 h 6255974"/>
              <a:gd name="connsiteX21" fmla="*/ 39830 w 11499601"/>
              <a:gd name="connsiteY21" fmla="*/ 47528 h 6255974"/>
              <a:gd name="connsiteX22" fmla="*/ 88659 w 11499601"/>
              <a:gd name="connsiteY22" fmla="*/ 42782 h 6255974"/>
              <a:gd name="connsiteX23" fmla="*/ 301554 w 11499601"/>
              <a:gd name="connsiteY23" fmla="*/ 42782 h 6255974"/>
              <a:gd name="connsiteX24" fmla="*/ 416464 w 11499601"/>
              <a:gd name="connsiteY24" fmla="*/ 36225 h 6255974"/>
              <a:gd name="connsiteX25" fmla="*/ 907723 w 11499601"/>
              <a:gd name="connsiteY25" fmla="*/ 29769 h 6255974"/>
              <a:gd name="connsiteX26" fmla="*/ 3989089 w 11499601"/>
              <a:gd name="connsiteY26" fmla="*/ 35153 h 6255974"/>
              <a:gd name="connsiteX27" fmla="*/ 9680053 w 11499601"/>
              <a:gd name="connsiteY27" fmla="*/ 5500 h 62559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59294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70715 w 11499601"/>
              <a:gd name="connsiteY13" fmla="*/ 6056161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66073 w 11499601"/>
              <a:gd name="connsiteY16" fmla="*/ 5958571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39374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70715 w 11499601"/>
              <a:gd name="connsiteY13" fmla="*/ 6056161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66073 w 11499601"/>
              <a:gd name="connsiteY16" fmla="*/ 5958571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39374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70715 w 11499601"/>
              <a:gd name="connsiteY13" fmla="*/ 6056161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66073 w 11499601"/>
              <a:gd name="connsiteY16" fmla="*/ 5958571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39374 h 6250474"/>
              <a:gd name="connsiteX3" fmla="*/ 11491172 w 11499601"/>
              <a:gd name="connsiteY3" fmla="*/ 31329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70715 w 11499601"/>
              <a:gd name="connsiteY13" fmla="*/ 6056161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66073 w 11499601"/>
              <a:gd name="connsiteY16" fmla="*/ 5958571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11499601" h="6250474">
                <a:moveTo>
                  <a:pt x="9680053" y="0"/>
                </a:moveTo>
                <a:lnTo>
                  <a:pt x="11263634" y="10894"/>
                </a:lnTo>
                <a:cubicBezTo>
                  <a:pt x="11382518" y="17609"/>
                  <a:pt x="11483635" y="5293"/>
                  <a:pt x="11499601" y="39374"/>
                </a:cubicBezTo>
                <a:lnTo>
                  <a:pt x="11491172" y="313290"/>
                </a:lnTo>
                <a:cubicBezTo>
                  <a:pt x="11491342" y="469511"/>
                  <a:pt x="11496456" y="645651"/>
                  <a:pt x="11496626" y="801872"/>
                </a:cubicBezTo>
                <a:cubicBezTo>
                  <a:pt x="11485119" y="918570"/>
                  <a:pt x="11483798" y="1773917"/>
                  <a:pt x="11482477" y="1834579"/>
                </a:cubicBezTo>
                <a:cubicBezTo>
                  <a:pt x="11462397" y="2645173"/>
                  <a:pt x="11489491" y="2970847"/>
                  <a:pt x="11478714" y="3520214"/>
                </a:cubicBezTo>
                <a:cubicBezTo>
                  <a:pt x="11462615" y="5654060"/>
                  <a:pt x="11560172" y="6010354"/>
                  <a:pt x="11419375" y="5982433"/>
                </a:cubicBezTo>
                <a:cubicBezTo>
                  <a:pt x="9251879" y="6044921"/>
                  <a:pt x="7569480" y="6004728"/>
                  <a:pt x="5959453" y="5973386"/>
                </a:cubicBezTo>
                <a:lnTo>
                  <a:pt x="4858766" y="5999562"/>
                </a:lnTo>
                <a:lnTo>
                  <a:pt x="3239306" y="5972741"/>
                </a:lnTo>
                <a:lnTo>
                  <a:pt x="3217554" y="6005912"/>
                </a:lnTo>
                <a:cubicBezTo>
                  <a:pt x="3195952" y="6047442"/>
                  <a:pt x="3201415" y="6144511"/>
                  <a:pt x="3219866" y="6250474"/>
                </a:cubicBezTo>
                <a:cubicBezTo>
                  <a:pt x="3113618" y="6201492"/>
                  <a:pt x="2980145" y="6145854"/>
                  <a:pt x="2870715" y="6056161"/>
                </a:cubicBezTo>
                <a:lnTo>
                  <a:pt x="2785655" y="5972741"/>
                </a:lnTo>
                <a:lnTo>
                  <a:pt x="2301504" y="5967647"/>
                </a:lnTo>
                <a:lnTo>
                  <a:pt x="666073" y="5958571"/>
                </a:lnTo>
                <a:cubicBezTo>
                  <a:pt x="416338" y="5959078"/>
                  <a:pt x="199443" y="5971167"/>
                  <a:pt x="94741" y="5957415"/>
                </a:cubicBezTo>
                <a:cubicBezTo>
                  <a:pt x="-9961" y="5943663"/>
                  <a:pt x="43390" y="5957506"/>
                  <a:pt x="37859" y="5876060"/>
                </a:cubicBezTo>
                <a:cubicBezTo>
                  <a:pt x="13485" y="5737802"/>
                  <a:pt x="42281" y="4414258"/>
                  <a:pt x="28975" y="2606888"/>
                </a:cubicBezTo>
                <a:cubicBezTo>
                  <a:pt x="-19249" y="1512253"/>
                  <a:pt x="110" y="488851"/>
                  <a:pt x="33539" y="59860"/>
                </a:cubicBezTo>
                <a:cubicBezTo>
                  <a:pt x="34137" y="52184"/>
                  <a:pt x="36271" y="46366"/>
                  <a:pt x="39830" y="42028"/>
                </a:cubicBezTo>
                <a:lnTo>
                  <a:pt x="88659" y="37282"/>
                </a:lnTo>
                <a:lnTo>
                  <a:pt x="301554" y="37282"/>
                </a:lnTo>
                <a:lnTo>
                  <a:pt x="416464" y="30725"/>
                </a:lnTo>
                <a:lnTo>
                  <a:pt x="907723" y="24269"/>
                </a:lnTo>
                <a:lnTo>
                  <a:pt x="3989089" y="29653"/>
                </a:lnTo>
                <a:lnTo>
                  <a:pt x="9680053" y="0"/>
                </a:lnTo>
                <a:close/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35552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682" r:id="rId2"/>
    <p:sldLayoutId id="2147483683" r:id="rId3"/>
    <p:sldLayoutId id="2147483684" r:id="rId4"/>
    <p:sldLayoutId id="2147483685" r:id="rId5"/>
    <p:sldLayoutId id="2147483679" r:id="rId6"/>
    <p:sldLayoutId id="2147483675" r:id="rId7"/>
    <p:sldLayoutId id="2147483676" r:id="rId8"/>
    <p:sldLayoutId id="2147483677" r:id="rId9"/>
    <p:sldLayoutId id="2147483678" r:id="rId10"/>
    <p:sldLayoutId id="2147483680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800" b="1" kern="1200" spc="10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00000"/>
        </a:lnSpc>
        <a:spcBef>
          <a:spcPts val="1000"/>
        </a:spcBef>
        <a:buSzPct val="73000"/>
        <a:buFontTx/>
        <a:buNone/>
        <a:defRPr sz="3200" b="1" kern="1200" spc="50" baseline="0">
          <a:solidFill>
            <a:schemeClr val="tx1"/>
          </a:solidFill>
          <a:latin typeface="+mn-lt"/>
          <a:ea typeface="+mn-ea"/>
          <a:cs typeface="+mn-cs"/>
        </a:defRPr>
      </a:lvl1pPr>
      <a:lvl2pPr marL="228600" indent="-182880" algn="l" defTabSz="914400" rtl="0" eaLnBrk="1" latinLnBrk="0" hangingPunct="1">
        <a:lnSpc>
          <a:spcPct val="100000"/>
        </a:lnSpc>
        <a:spcBef>
          <a:spcPts val="500"/>
        </a:spcBef>
        <a:buSzPct val="70000"/>
        <a:buFont typeface="Arial" panose="020B0604020202020204" pitchFamily="34" charset="0"/>
        <a:buChar char="•"/>
        <a:defRPr sz="2800" b="1" kern="1200" spc="50" baseline="0">
          <a:solidFill>
            <a:schemeClr val="tx1"/>
          </a:solidFill>
          <a:latin typeface="+mn-lt"/>
          <a:ea typeface="+mn-ea"/>
          <a:cs typeface="+mn-cs"/>
        </a:defRPr>
      </a:lvl2pPr>
      <a:lvl3pPr marL="274320" indent="0" algn="l" defTabSz="914400" rtl="0" eaLnBrk="1" latinLnBrk="0" hangingPunct="1">
        <a:lnSpc>
          <a:spcPct val="100000"/>
        </a:lnSpc>
        <a:spcBef>
          <a:spcPts val="500"/>
        </a:spcBef>
        <a:buSzPct val="73000"/>
        <a:buFontTx/>
        <a:buNone/>
        <a:defRPr sz="2400" b="1" kern="1200" spc="50" baseline="0">
          <a:solidFill>
            <a:schemeClr val="tx1"/>
          </a:solidFill>
          <a:latin typeface="+mn-lt"/>
          <a:ea typeface="+mn-ea"/>
          <a:cs typeface="+mn-cs"/>
        </a:defRPr>
      </a:lvl3pPr>
      <a:lvl4pPr marL="548640" indent="-182880" algn="l" defTabSz="914400" rtl="0" eaLnBrk="1" latinLnBrk="0" hangingPunct="1">
        <a:lnSpc>
          <a:spcPct val="100000"/>
        </a:lnSpc>
        <a:spcBef>
          <a:spcPts val="500"/>
        </a:spcBef>
        <a:buSzPct val="73000"/>
        <a:buFont typeface="Arial" panose="020B0604020202020204" pitchFamily="34" charset="0"/>
        <a:buChar char="•"/>
        <a:defRPr sz="2000" b="1" kern="1200" spc="50" baseline="0">
          <a:solidFill>
            <a:schemeClr val="tx1"/>
          </a:solidFill>
          <a:latin typeface="+mn-lt"/>
          <a:ea typeface="+mn-ea"/>
          <a:cs typeface="+mn-cs"/>
        </a:defRPr>
      </a:lvl4pPr>
      <a:lvl5pPr marL="548640" indent="0" algn="l" defTabSz="914400" rtl="0" eaLnBrk="1" latinLnBrk="0" hangingPunct="1">
        <a:lnSpc>
          <a:spcPct val="100000"/>
        </a:lnSpc>
        <a:spcBef>
          <a:spcPts val="500"/>
        </a:spcBef>
        <a:buSzPct val="73000"/>
        <a:buFontTx/>
        <a:buNone/>
        <a:defRPr sz="2000" b="1" kern="1200" spc="5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hyperlink" Target="https://wallpapers.com/images/file/oreki-houtarou-thinking-sns83pxcac4i3xiy.jpg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hyperlink" Target="Arnold,%20Eden.%20(2019).%20Carmen%20Sandiego%20%5bPhotograph.%20Bleeding%20Cool.%20%22Carmen%20Sandiego%22%20Season%202%20Steals%20Back%20Our%20Hearts%20%5bSpoiler%20Review%5d%20(bleedingcool.com)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hyperlink" Target="https://twitter.com/Astream15/status/1221812285057970176/photo/1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hyperlink" Target=".%20https:/staticg.sportskeeda.com/editor/2022/04/142d8-16500582081334-1920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png"/><Relationship Id="rId4" Type="http://schemas.openxmlformats.org/officeDocument/2006/relationships/hyperlink" Target="https://www.pinterest.co.uk/pin/hands-with-two-puzzle-pieces-abstract-background-modern-illustration-for-teamwork-partnership-relationship-conne--691372980292029365/" TargetMode="Externa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1108/IJQSS-12-2017-0113" TargetMode="External"/><Relationship Id="rId3" Type="http://schemas.openxmlformats.org/officeDocument/2006/relationships/hyperlink" Target="https://staticg.sportskeeda.com/editor/2022/04/142d8-16500582081334-1920.jpg" TargetMode="External"/><Relationship Id="rId7" Type="http://schemas.openxmlformats.org/officeDocument/2006/relationships/hyperlink" Target="https://doi.org/10.1016/j.tsc.2020.100696" TargetMode="External"/><Relationship Id="rId2" Type="http://schemas.openxmlformats.org/officeDocument/2006/relationships/hyperlink" Target="https://bleedingcool.com/tv/carmen-sandiego-steals-back-our-hearts-with-strong-season-2-storytelling-spoiler-review/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doi.org/10.1016/s0016-3287(03)00147-2" TargetMode="External"/><Relationship Id="rId5" Type="http://schemas.openxmlformats.org/officeDocument/2006/relationships/hyperlink" Target="https://doi.org/10.1016/j.nepr.2020.102852" TargetMode="External"/><Relationship Id="rId10" Type="http://schemas.openxmlformats.org/officeDocument/2006/relationships/hyperlink" Target="https://twitter.com/Astream15/status/1221812285057970176/photo/1" TargetMode="External"/><Relationship Id="rId4" Type="http://schemas.openxmlformats.org/officeDocument/2006/relationships/hyperlink" Target="https://wallpapers.com/images/file/oreki-houtarou-thinking-sns83pxcac4i3xiy.jpg" TargetMode="External"/><Relationship Id="rId9" Type="http://schemas.openxmlformats.org/officeDocument/2006/relationships/hyperlink" Target="https://doi.org/10.1080/10810730590915092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9">
            <a:extLst>
              <a:ext uri="{FF2B5EF4-FFF2-40B4-BE49-F238E27FC236}">
                <a16:creationId xmlns:a16="http://schemas.microsoft.com/office/drawing/2014/main" id="{63A1188B-F6D0-454F-8265-790DD27A80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Light bulb on yellow background with sketched light beams and cord">
            <a:extLst>
              <a:ext uri="{FF2B5EF4-FFF2-40B4-BE49-F238E27FC236}">
                <a16:creationId xmlns:a16="http://schemas.microsoft.com/office/drawing/2014/main" id="{9ED6C3FF-85C9-DAF5-13AE-101D03E1F85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537"/>
          <a:stretch/>
        </p:blipFill>
        <p:spPr>
          <a:xfrm>
            <a:off x="20" y="-17934"/>
            <a:ext cx="12191980" cy="6857990"/>
          </a:xfrm>
          <a:prstGeom prst="rect">
            <a:avLst/>
          </a:prstGeom>
        </p:spPr>
      </p:pic>
      <p:sp>
        <p:nvSpPr>
          <p:cNvPr id="17" name="Freeform: Shape 11">
            <a:extLst>
              <a:ext uri="{FF2B5EF4-FFF2-40B4-BE49-F238E27FC236}">
                <a16:creationId xmlns:a16="http://schemas.microsoft.com/office/drawing/2014/main" id="{E1508670-65E0-4939-8E5D-98D071CA1A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57046">
            <a:off x="543795" y="3143470"/>
            <a:ext cx="5212440" cy="3679176"/>
          </a:xfrm>
          <a:custGeom>
            <a:avLst/>
            <a:gdLst>
              <a:gd name="connsiteX0" fmla="*/ 284628 w 960507"/>
              <a:gd name="connsiteY0" fmla="*/ 725426 h 725435"/>
              <a:gd name="connsiteX1" fmla="*/ 429979 w 960507"/>
              <a:gd name="connsiteY1" fmla="*/ 636749 h 725435"/>
              <a:gd name="connsiteX2" fmla="*/ 805646 w 960507"/>
              <a:gd name="connsiteY2" fmla="*/ 523401 h 725435"/>
              <a:gd name="connsiteX3" fmla="*/ 954521 w 960507"/>
              <a:gd name="connsiteY3" fmla="*/ 257273 h 725435"/>
              <a:gd name="connsiteX4" fmla="*/ 674486 w 960507"/>
              <a:gd name="connsiteY4" fmla="*/ 5622 h 725435"/>
              <a:gd name="connsiteX5" fmla="*/ 15261 w 960507"/>
              <a:gd name="connsiteY5" fmla="*/ 246605 h 725435"/>
              <a:gd name="connsiteX6" fmla="*/ 217286 w 960507"/>
              <a:gd name="connsiteY6" fmla="*/ 650655 h 725435"/>
              <a:gd name="connsiteX7" fmla="*/ 284628 w 960507"/>
              <a:gd name="connsiteY7" fmla="*/ 725426 h 725435"/>
              <a:gd name="connsiteX0" fmla="*/ 284667 w 961601"/>
              <a:gd name="connsiteY0" fmla="*/ 725435 h 725435"/>
              <a:gd name="connsiteX1" fmla="*/ 430018 w 961601"/>
              <a:gd name="connsiteY1" fmla="*/ 636758 h 725435"/>
              <a:gd name="connsiteX2" fmla="*/ 820834 w 961601"/>
              <a:gd name="connsiteY2" fmla="*/ 548364 h 725435"/>
              <a:gd name="connsiteX3" fmla="*/ 954560 w 961601"/>
              <a:gd name="connsiteY3" fmla="*/ 257282 h 725435"/>
              <a:gd name="connsiteX4" fmla="*/ 674525 w 961601"/>
              <a:gd name="connsiteY4" fmla="*/ 5631 h 725435"/>
              <a:gd name="connsiteX5" fmla="*/ 15300 w 961601"/>
              <a:gd name="connsiteY5" fmla="*/ 246614 h 725435"/>
              <a:gd name="connsiteX6" fmla="*/ 217325 w 961601"/>
              <a:gd name="connsiteY6" fmla="*/ 650664 h 725435"/>
              <a:gd name="connsiteX7" fmla="*/ 284667 w 961601"/>
              <a:gd name="connsiteY7" fmla="*/ 725435 h 725435"/>
              <a:gd name="connsiteX0" fmla="*/ 284667 w 961601"/>
              <a:gd name="connsiteY0" fmla="*/ 725962 h 725962"/>
              <a:gd name="connsiteX1" fmla="*/ 430018 w 961601"/>
              <a:gd name="connsiteY1" fmla="*/ 637285 h 725962"/>
              <a:gd name="connsiteX2" fmla="*/ 820834 w 961601"/>
              <a:gd name="connsiteY2" fmla="*/ 548891 h 725962"/>
              <a:gd name="connsiteX3" fmla="*/ 954560 w 961601"/>
              <a:gd name="connsiteY3" fmla="*/ 257809 h 725962"/>
              <a:gd name="connsiteX4" fmla="*/ 674525 w 961601"/>
              <a:gd name="connsiteY4" fmla="*/ 6158 h 725962"/>
              <a:gd name="connsiteX5" fmla="*/ 15300 w 961601"/>
              <a:gd name="connsiteY5" fmla="*/ 247141 h 725962"/>
              <a:gd name="connsiteX6" fmla="*/ 217325 w 961601"/>
              <a:gd name="connsiteY6" fmla="*/ 651191 h 725962"/>
              <a:gd name="connsiteX7" fmla="*/ 284667 w 961601"/>
              <a:gd name="connsiteY7" fmla="*/ 725962 h 7259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61601" h="725962">
                <a:moveTo>
                  <a:pt x="284667" y="725962"/>
                </a:moveTo>
                <a:cubicBezTo>
                  <a:pt x="313242" y="686910"/>
                  <a:pt x="340657" y="666797"/>
                  <a:pt x="430018" y="637285"/>
                </a:cubicBezTo>
                <a:cubicBezTo>
                  <a:pt x="519379" y="607773"/>
                  <a:pt x="700342" y="633664"/>
                  <a:pt x="820834" y="548891"/>
                </a:cubicBezTo>
                <a:cubicBezTo>
                  <a:pt x="941325" y="464119"/>
                  <a:pt x="978945" y="348264"/>
                  <a:pt x="954560" y="257809"/>
                </a:cubicBezTo>
                <a:cubicBezTo>
                  <a:pt x="930175" y="167354"/>
                  <a:pt x="880075" y="31018"/>
                  <a:pt x="674525" y="6158"/>
                </a:cubicBezTo>
                <a:cubicBezTo>
                  <a:pt x="468976" y="-18702"/>
                  <a:pt x="105460" y="25908"/>
                  <a:pt x="15300" y="247141"/>
                </a:cubicBezTo>
                <a:cubicBezTo>
                  <a:pt x="-20133" y="410209"/>
                  <a:pt x="-9465" y="576801"/>
                  <a:pt x="217325" y="651191"/>
                </a:cubicBezTo>
                <a:cubicBezTo>
                  <a:pt x="270475" y="669193"/>
                  <a:pt x="284667" y="725962"/>
                  <a:pt x="284667" y="725962"/>
                </a:cubicBezTo>
                <a:close/>
              </a:path>
            </a:pathLst>
          </a:custGeom>
          <a:solidFill>
            <a:schemeClr val="bg1"/>
          </a:solidFill>
          <a:ln w="190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8" name="Freeform: Shape 13">
            <a:extLst>
              <a:ext uri="{FF2B5EF4-FFF2-40B4-BE49-F238E27FC236}">
                <a16:creationId xmlns:a16="http://schemas.microsoft.com/office/drawing/2014/main" id="{BA680864-F353-4128-88F8-98E04FD76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57046">
            <a:off x="514767" y="3191764"/>
            <a:ext cx="5212440" cy="3679176"/>
          </a:xfrm>
          <a:custGeom>
            <a:avLst/>
            <a:gdLst>
              <a:gd name="connsiteX0" fmla="*/ 284628 w 960507"/>
              <a:gd name="connsiteY0" fmla="*/ 725426 h 725435"/>
              <a:gd name="connsiteX1" fmla="*/ 429979 w 960507"/>
              <a:gd name="connsiteY1" fmla="*/ 636749 h 725435"/>
              <a:gd name="connsiteX2" fmla="*/ 805646 w 960507"/>
              <a:gd name="connsiteY2" fmla="*/ 523401 h 725435"/>
              <a:gd name="connsiteX3" fmla="*/ 954521 w 960507"/>
              <a:gd name="connsiteY3" fmla="*/ 257273 h 725435"/>
              <a:gd name="connsiteX4" fmla="*/ 674486 w 960507"/>
              <a:gd name="connsiteY4" fmla="*/ 5622 h 725435"/>
              <a:gd name="connsiteX5" fmla="*/ 15261 w 960507"/>
              <a:gd name="connsiteY5" fmla="*/ 246605 h 725435"/>
              <a:gd name="connsiteX6" fmla="*/ 217286 w 960507"/>
              <a:gd name="connsiteY6" fmla="*/ 650655 h 725435"/>
              <a:gd name="connsiteX7" fmla="*/ 284628 w 960507"/>
              <a:gd name="connsiteY7" fmla="*/ 725426 h 725435"/>
              <a:gd name="connsiteX0" fmla="*/ 284667 w 961601"/>
              <a:gd name="connsiteY0" fmla="*/ 725435 h 725435"/>
              <a:gd name="connsiteX1" fmla="*/ 430018 w 961601"/>
              <a:gd name="connsiteY1" fmla="*/ 636758 h 725435"/>
              <a:gd name="connsiteX2" fmla="*/ 820834 w 961601"/>
              <a:gd name="connsiteY2" fmla="*/ 548364 h 725435"/>
              <a:gd name="connsiteX3" fmla="*/ 954560 w 961601"/>
              <a:gd name="connsiteY3" fmla="*/ 257282 h 725435"/>
              <a:gd name="connsiteX4" fmla="*/ 674525 w 961601"/>
              <a:gd name="connsiteY4" fmla="*/ 5631 h 725435"/>
              <a:gd name="connsiteX5" fmla="*/ 15300 w 961601"/>
              <a:gd name="connsiteY5" fmla="*/ 246614 h 725435"/>
              <a:gd name="connsiteX6" fmla="*/ 217325 w 961601"/>
              <a:gd name="connsiteY6" fmla="*/ 650664 h 725435"/>
              <a:gd name="connsiteX7" fmla="*/ 284667 w 961601"/>
              <a:gd name="connsiteY7" fmla="*/ 725435 h 725435"/>
              <a:gd name="connsiteX0" fmla="*/ 284667 w 961601"/>
              <a:gd name="connsiteY0" fmla="*/ 725962 h 725962"/>
              <a:gd name="connsiteX1" fmla="*/ 430018 w 961601"/>
              <a:gd name="connsiteY1" fmla="*/ 637285 h 725962"/>
              <a:gd name="connsiteX2" fmla="*/ 820834 w 961601"/>
              <a:gd name="connsiteY2" fmla="*/ 548891 h 725962"/>
              <a:gd name="connsiteX3" fmla="*/ 954560 w 961601"/>
              <a:gd name="connsiteY3" fmla="*/ 257809 h 725962"/>
              <a:gd name="connsiteX4" fmla="*/ 674525 w 961601"/>
              <a:gd name="connsiteY4" fmla="*/ 6158 h 725962"/>
              <a:gd name="connsiteX5" fmla="*/ 15300 w 961601"/>
              <a:gd name="connsiteY5" fmla="*/ 247141 h 725962"/>
              <a:gd name="connsiteX6" fmla="*/ 217325 w 961601"/>
              <a:gd name="connsiteY6" fmla="*/ 651191 h 725962"/>
              <a:gd name="connsiteX7" fmla="*/ 284667 w 961601"/>
              <a:gd name="connsiteY7" fmla="*/ 725962 h 7259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61601" h="725962">
                <a:moveTo>
                  <a:pt x="284667" y="725962"/>
                </a:moveTo>
                <a:cubicBezTo>
                  <a:pt x="313242" y="686910"/>
                  <a:pt x="340657" y="666797"/>
                  <a:pt x="430018" y="637285"/>
                </a:cubicBezTo>
                <a:cubicBezTo>
                  <a:pt x="519379" y="607773"/>
                  <a:pt x="700342" y="633664"/>
                  <a:pt x="820834" y="548891"/>
                </a:cubicBezTo>
                <a:cubicBezTo>
                  <a:pt x="941325" y="464119"/>
                  <a:pt x="978945" y="348264"/>
                  <a:pt x="954560" y="257809"/>
                </a:cubicBezTo>
                <a:cubicBezTo>
                  <a:pt x="930175" y="167354"/>
                  <a:pt x="880075" y="31018"/>
                  <a:pt x="674525" y="6158"/>
                </a:cubicBezTo>
                <a:cubicBezTo>
                  <a:pt x="468976" y="-18702"/>
                  <a:pt x="105460" y="25908"/>
                  <a:pt x="15300" y="247141"/>
                </a:cubicBezTo>
                <a:cubicBezTo>
                  <a:pt x="-20133" y="410209"/>
                  <a:pt x="-9465" y="576801"/>
                  <a:pt x="217325" y="651191"/>
                </a:cubicBezTo>
                <a:cubicBezTo>
                  <a:pt x="270475" y="669193"/>
                  <a:pt x="284667" y="725962"/>
                  <a:pt x="284667" y="725962"/>
                </a:cubicBezTo>
                <a:close/>
              </a:path>
            </a:pathLst>
          </a:custGeom>
          <a:noFill/>
          <a:ln w="19050" cap="flat">
            <a:solidFill>
              <a:schemeClr val="tx1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DEA786-C00D-E58D-B0FD-341B29B0BA8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13656" y="4406747"/>
            <a:ext cx="5105795" cy="1916935"/>
          </a:xfrm>
        </p:spPr>
        <p:txBody>
          <a:bodyPr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600" b="1">
                <a:latin typeface="Arial" panose="020B0604020202020204" pitchFamily="34" charset="0"/>
                <a:cs typeface="Arial" panose="020B0604020202020204" pitchFamily="34" charset="0"/>
              </a:rPr>
              <a:t>Student Name.: </a:t>
            </a:r>
            <a:r>
              <a:rPr lang="en-GB" sz="1600">
                <a:latin typeface="Arial" panose="020B0604020202020204" pitchFamily="34" charset="0"/>
                <a:cs typeface="Arial" panose="020B0604020202020204" pitchFamily="34" charset="0"/>
              </a:rPr>
              <a:t>Abeer Ishal</a:t>
            </a:r>
            <a:br>
              <a:rPr lang="en-GB" sz="160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b="1">
                <a:latin typeface="Arial" panose="020B0604020202020204" pitchFamily="34" charset="0"/>
                <a:cs typeface="Arial" panose="020B0604020202020204" pitchFamily="34" charset="0"/>
              </a:rPr>
              <a:t>Student Number: </a:t>
            </a:r>
            <a:r>
              <a:rPr lang="en-GB" sz="1600">
                <a:latin typeface="Arial" panose="020B0604020202020204" pitchFamily="34" charset="0"/>
                <a:cs typeface="Arial" panose="020B0604020202020204" pitchFamily="34" charset="0"/>
              </a:rPr>
              <a:t>2128229</a:t>
            </a:r>
            <a:br>
              <a:rPr lang="en-GB" sz="160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b="1">
                <a:latin typeface="Arial" panose="020B0604020202020204" pitchFamily="34" charset="0"/>
                <a:cs typeface="Arial" panose="020B0604020202020204" pitchFamily="34" charset="0"/>
              </a:rPr>
              <a:t>Lecturers Name: </a:t>
            </a:r>
            <a:r>
              <a:rPr lang="en-GB" sz="1600" i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Dr.</a:t>
            </a:r>
            <a:r>
              <a:rPr lang="en-GB" sz="160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i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Fouziya Farheen </a:t>
            </a:r>
            <a:br>
              <a:rPr lang="en-GB" sz="160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b="1">
                <a:latin typeface="Arial" panose="020B0604020202020204" pitchFamily="34" charset="0"/>
                <a:cs typeface="Arial" panose="020B0604020202020204" pitchFamily="34" charset="0"/>
              </a:rPr>
              <a:t>Module name: </a:t>
            </a:r>
            <a:r>
              <a:rPr lang="en-US" sz="1600" i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Professional Development with H &amp; </a:t>
            </a:r>
            <a:r>
              <a:rPr lang="en-US" sz="1600">
                <a:latin typeface="Arial" panose="020B0604020202020204" pitchFamily="34" charset="0"/>
                <a:cs typeface="Arial" panose="020B0604020202020204" pitchFamily="34" charset="0"/>
              </a:rPr>
              <a:t>S </a:t>
            </a:r>
            <a:r>
              <a:rPr lang="en-US" sz="1600" i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Care</a:t>
            </a:r>
            <a:br>
              <a:rPr lang="en-GB" sz="160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b="1">
                <a:latin typeface="Arial" panose="020B0604020202020204" pitchFamily="34" charset="0"/>
                <a:cs typeface="Arial" panose="020B0604020202020204" pitchFamily="34" charset="0"/>
              </a:rPr>
              <a:t>Modules code: </a:t>
            </a:r>
            <a:r>
              <a:rPr lang="en-GB" sz="1600" i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LCHS4005 </a:t>
            </a:r>
            <a:br>
              <a:rPr lang="en-GB" sz="1600" b="1">
                <a:highlight>
                  <a:srgbClr val="FFFF00"/>
                </a:highlight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16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C81E6E3-8D85-7903-915A-5356E697AB7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13657" y="3428999"/>
            <a:ext cx="5472717" cy="1098933"/>
          </a:xfrm>
        </p:spPr>
        <p:txBody>
          <a:bodyPr>
            <a:normAutofit/>
          </a:bodyPr>
          <a:lstStyle/>
          <a:p>
            <a:pPr algn="ctr"/>
            <a:r>
              <a:rPr lang="en-GB" b="0" dirty="0">
                <a:highlight>
                  <a:srgbClr val="FF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Key skills presentation</a:t>
            </a:r>
          </a:p>
        </p:txBody>
      </p:sp>
    </p:spTree>
    <p:extLst>
      <p:ext uri="{BB962C8B-B14F-4D97-AF65-F5344CB8AC3E}">
        <p14:creationId xmlns:p14="http://schemas.microsoft.com/office/powerpoint/2010/main" val="68664566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96B26661-BC38-4F88-8147-F519478595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3097BA2F-D78F-46B8-823C-CEF8613B7C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347219">
            <a:off x="4468994" y="649648"/>
            <a:ext cx="7266789" cy="5737587"/>
          </a:xfrm>
          <a:custGeom>
            <a:avLst/>
            <a:gdLst>
              <a:gd name="connsiteX0" fmla="*/ -39 w 914430"/>
              <a:gd name="connsiteY0" fmla="*/ 747812 h 753584"/>
              <a:gd name="connsiteX1" fmla="*/ 400011 w 914430"/>
              <a:gd name="connsiteY1" fmla="*/ 737144 h 753584"/>
              <a:gd name="connsiteX2" fmla="*/ 891787 w 914430"/>
              <a:gd name="connsiteY2" fmla="*/ 487303 h 753584"/>
              <a:gd name="connsiteX3" fmla="*/ 665854 w 914430"/>
              <a:gd name="connsiteY3" fmla="*/ 3528 h 753584"/>
              <a:gd name="connsiteX4" fmla="*/ 136835 w 914430"/>
              <a:gd name="connsiteY4" fmla="*/ 319854 h 753584"/>
              <a:gd name="connsiteX5" fmla="*/ 134168 w 914430"/>
              <a:gd name="connsiteY5" fmla="*/ 630845 h 753584"/>
              <a:gd name="connsiteX6" fmla="*/ -39 w 914430"/>
              <a:gd name="connsiteY6" fmla="*/ 747812 h 753584"/>
              <a:gd name="connsiteX0" fmla="*/ 0 w 855235"/>
              <a:gd name="connsiteY0" fmla="*/ 741453 h 759943"/>
              <a:gd name="connsiteX1" fmla="*/ 340855 w 855235"/>
              <a:gd name="connsiteY1" fmla="*/ 737153 h 759943"/>
              <a:gd name="connsiteX2" fmla="*/ 832631 w 855235"/>
              <a:gd name="connsiteY2" fmla="*/ 487312 h 759943"/>
              <a:gd name="connsiteX3" fmla="*/ 606698 w 855235"/>
              <a:gd name="connsiteY3" fmla="*/ 3537 h 759943"/>
              <a:gd name="connsiteX4" fmla="*/ 77679 w 855235"/>
              <a:gd name="connsiteY4" fmla="*/ 319863 h 759943"/>
              <a:gd name="connsiteX5" fmla="*/ 75012 w 855235"/>
              <a:gd name="connsiteY5" fmla="*/ 630854 h 759943"/>
              <a:gd name="connsiteX6" fmla="*/ 0 w 855235"/>
              <a:gd name="connsiteY6" fmla="*/ 741453 h 759943"/>
              <a:gd name="connsiteX0" fmla="*/ 0 w 850882"/>
              <a:gd name="connsiteY0" fmla="*/ 741453 h 766485"/>
              <a:gd name="connsiteX1" fmla="*/ 348748 w 850882"/>
              <a:gd name="connsiteY1" fmla="*/ 746704 h 766485"/>
              <a:gd name="connsiteX2" fmla="*/ 832631 w 850882"/>
              <a:gd name="connsiteY2" fmla="*/ 487312 h 766485"/>
              <a:gd name="connsiteX3" fmla="*/ 606698 w 850882"/>
              <a:gd name="connsiteY3" fmla="*/ 3537 h 766485"/>
              <a:gd name="connsiteX4" fmla="*/ 77679 w 850882"/>
              <a:gd name="connsiteY4" fmla="*/ 319863 h 766485"/>
              <a:gd name="connsiteX5" fmla="*/ 75012 w 850882"/>
              <a:gd name="connsiteY5" fmla="*/ 630854 h 766485"/>
              <a:gd name="connsiteX6" fmla="*/ 0 w 850882"/>
              <a:gd name="connsiteY6" fmla="*/ 741453 h 766485"/>
              <a:gd name="connsiteX0" fmla="*/ 0 w 850882"/>
              <a:gd name="connsiteY0" fmla="*/ 741453 h 764365"/>
              <a:gd name="connsiteX1" fmla="*/ 348748 w 850882"/>
              <a:gd name="connsiteY1" fmla="*/ 746704 h 764365"/>
              <a:gd name="connsiteX2" fmla="*/ 832631 w 850882"/>
              <a:gd name="connsiteY2" fmla="*/ 487312 h 764365"/>
              <a:gd name="connsiteX3" fmla="*/ 606698 w 850882"/>
              <a:gd name="connsiteY3" fmla="*/ 3537 h 764365"/>
              <a:gd name="connsiteX4" fmla="*/ 77679 w 850882"/>
              <a:gd name="connsiteY4" fmla="*/ 319863 h 764365"/>
              <a:gd name="connsiteX5" fmla="*/ 75012 w 850882"/>
              <a:gd name="connsiteY5" fmla="*/ 630854 h 764365"/>
              <a:gd name="connsiteX6" fmla="*/ 0 w 850882"/>
              <a:gd name="connsiteY6" fmla="*/ 741453 h 764365"/>
              <a:gd name="connsiteX0" fmla="*/ 0 w 832466"/>
              <a:gd name="connsiteY0" fmla="*/ 731902 h 763437"/>
              <a:gd name="connsiteX1" fmla="*/ 330332 w 832466"/>
              <a:gd name="connsiteY1" fmla="*/ 746704 h 763437"/>
              <a:gd name="connsiteX2" fmla="*/ 814215 w 832466"/>
              <a:gd name="connsiteY2" fmla="*/ 487312 h 763437"/>
              <a:gd name="connsiteX3" fmla="*/ 588282 w 832466"/>
              <a:gd name="connsiteY3" fmla="*/ 3537 h 763437"/>
              <a:gd name="connsiteX4" fmla="*/ 59263 w 832466"/>
              <a:gd name="connsiteY4" fmla="*/ 319863 h 763437"/>
              <a:gd name="connsiteX5" fmla="*/ 56596 w 832466"/>
              <a:gd name="connsiteY5" fmla="*/ 630854 h 763437"/>
              <a:gd name="connsiteX6" fmla="*/ 0 w 832466"/>
              <a:gd name="connsiteY6" fmla="*/ 731902 h 763437"/>
              <a:gd name="connsiteX0" fmla="*/ 0 w 831373"/>
              <a:gd name="connsiteY0" fmla="*/ 731902 h 763086"/>
              <a:gd name="connsiteX1" fmla="*/ 330332 w 831373"/>
              <a:gd name="connsiteY1" fmla="*/ 746704 h 763086"/>
              <a:gd name="connsiteX2" fmla="*/ 812900 w 831373"/>
              <a:gd name="connsiteY2" fmla="*/ 492088 h 763086"/>
              <a:gd name="connsiteX3" fmla="*/ 588282 w 831373"/>
              <a:gd name="connsiteY3" fmla="*/ 3537 h 763086"/>
              <a:gd name="connsiteX4" fmla="*/ 59263 w 831373"/>
              <a:gd name="connsiteY4" fmla="*/ 319863 h 763086"/>
              <a:gd name="connsiteX5" fmla="*/ 56596 w 831373"/>
              <a:gd name="connsiteY5" fmla="*/ 630854 h 763086"/>
              <a:gd name="connsiteX6" fmla="*/ 0 w 831373"/>
              <a:gd name="connsiteY6" fmla="*/ 731902 h 763086"/>
              <a:gd name="connsiteX0" fmla="*/ 0 w 830248"/>
              <a:gd name="connsiteY0" fmla="*/ 731902 h 763086"/>
              <a:gd name="connsiteX1" fmla="*/ 330332 w 830248"/>
              <a:gd name="connsiteY1" fmla="*/ 746704 h 763086"/>
              <a:gd name="connsiteX2" fmla="*/ 812900 w 830248"/>
              <a:gd name="connsiteY2" fmla="*/ 492088 h 763086"/>
              <a:gd name="connsiteX3" fmla="*/ 588282 w 830248"/>
              <a:gd name="connsiteY3" fmla="*/ 3537 h 763086"/>
              <a:gd name="connsiteX4" fmla="*/ 59263 w 830248"/>
              <a:gd name="connsiteY4" fmla="*/ 319863 h 763086"/>
              <a:gd name="connsiteX5" fmla="*/ 56596 w 830248"/>
              <a:gd name="connsiteY5" fmla="*/ 630854 h 763086"/>
              <a:gd name="connsiteX6" fmla="*/ 0 w 830248"/>
              <a:gd name="connsiteY6" fmla="*/ 731902 h 763086"/>
              <a:gd name="connsiteX0" fmla="*/ 0 w 828752"/>
              <a:gd name="connsiteY0" fmla="*/ 731902 h 769484"/>
              <a:gd name="connsiteX1" fmla="*/ 367164 w 828752"/>
              <a:gd name="connsiteY1" fmla="*/ 754664 h 769484"/>
              <a:gd name="connsiteX2" fmla="*/ 812900 w 828752"/>
              <a:gd name="connsiteY2" fmla="*/ 492088 h 769484"/>
              <a:gd name="connsiteX3" fmla="*/ 588282 w 828752"/>
              <a:gd name="connsiteY3" fmla="*/ 3537 h 769484"/>
              <a:gd name="connsiteX4" fmla="*/ 59263 w 828752"/>
              <a:gd name="connsiteY4" fmla="*/ 319863 h 769484"/>
              <a:gd name="connsiteX5" fmla="*/ 56596 w 828752"/>
              <a:gd name="connsiteY5" fmla="*/ 630854 h 769484"/>
              <a:gd name="connsiteX6" fmla="*/ 0 w 828752"/>
              <a:gd name="connsiteY6" fmla="*/ 731902 h 769484"/>
              <a:gd name="connsiteX0" fmla="*/ 0 w 828752"/>
              <a:gd name="connsiteY0" fmla="*/ 731902 h 761354"/>
              <a:gd name="connsiteX1" fmla="*/ 367164 w 828752"/>
              <a:gd name="connsiteY1" fmla="*/ 754664 h 761354"/>
              <a:gd name="connsiteX2" fmla="*/ 812900 w 828752"/>
              <a:gd name="connsiteY2" fmla="*/ 492088 h 761354"/>
              <a:gd name="connsiteX3" fmla="*/ 588282 w 828752"/>
              <a:gd name="connsiteY3" fmla="*/ 3537 h 761354"/>
              <a:gd name="connsiteX4" fmla="*/ 59263 w 828752"/>
              <a:gd name="connsiteY4" fmla="*/ 319863 h 761354"/>
              <a:gd name="connsiteX5" fmla="*/ 56596 w 828752"/>
              <a:gd name="connsiteY5" fmla="*/ 630854 h 761354"/>
              <a:gd name="connsiteX6" fmla="*/ 0 w 828752"/>
              <a:gd name="connsiteY6" fmla="*/ 731902 h 761354"/>
              <a:gd name="connsiteX0" fmla="*/ 0 w 828286"/>
              <a:gd name="connsiteY0" fmla="*/ 731902 h 764135"/>
              <a:gd name="connsiteX1" fmla="*/ 373741 w 828286"/>
              <a:gd name="connsiteY1" fmla="*/ 757848 h 764135"/>
              <a:gd name="connsiteX2" fmla="*/ 812900 w 828286"/>
              <a:gd name="connsiteY2" fmla="*/ 492088 h 764135"/>
              <a:gd name="connsiteX3" fmla="*/ 588282 w 828286"/>
              <a:gd name="connsiteY3" fmla="*/ 3537 h 764135"/>
              <a:gd name="connsiteX4" fmla="*/ 59263 w 828286"/>
              <a:gd name="connsiteY4" fmla="*/ 319863 h 764135"/>
              <a:gd name="connsiteX5" fmla="*/ 56596 w 828286"/>
              <a:gd name="connsiteY5" fmla="*/ 630854 h 764135"/>
              <a:gd name="connsiteX6" fmla="*/ 0 w 828286"/>
              <a:gd name="connsiteY6" fmla="*/ 731902 h 7641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28286" h="764135">
                <a:moveTo>
                  <a:pt x="0" y="731902"/>
                </a:moveTo>
                <a:cubicBezTo>
                  <a:pt x="133360" y="742237"/>
                  <a:pt x="234017" y="778592"/>
                  <a:pt x="373741" y="757848"/>
                </a:cubicBezTo>
                <a:cubicBezTo>
                  <a:pt x="525009" y="735390"/>
                  <a:pt x="777143" y="617807"/>
                  <a:pt x="812900" y="492088"/>
                </a:cubicBezTo>
                <a:cubicBezTo>
                  <a:pt x="848657" y="366369"/>
                  <a:pt x="839932" y="49162"/>
                  <a:pt x="588282" y="3537"/>
                </a:cubicBezTo>
                <a:cubicBezTo>
                  <a:pt x="492555" y="-3606"/>
                  <a:pt x="93839" y="-31038"/>
                  <a:pt x="59263" y="319863"/>
                </a:cubicBezTo>
                <a:cubicBezTo>
                  <a:pt x="43357" y="428829"/>
                  <a:pt x="56596" y="567513"/>
                  <a:pt x="56596" y="630854"/>
                </a:cubicBezTo>
                <a:cubicBezTo>
                  <a:pt x="57073" y="702577"/>
                  <a:pt x="0" y="731902"/>
                  <a:pt x="0" y="731902"/>
                </a:cubicBezTo>
                <a:close/>
              </a:path>
            </a:pathLst>
          </a:custGeom>
          <a:solidFill>
            <a:schemeClr val="bg1"/>
          </a:solidFill>
          <a:ln w="190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A8ACC298-108B-4368-8AE5-D50A71E109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347219">
            <a:off x="4435584" y="580068"/>
            <a:ext cx="7266789" cy="5737587"/>
          </a:xfrm>
          <a:custGeom>
            <a:avLst/>
            <a:gdLst>
              <a:gd name="connsiteX0" fmla="*/ -39 w 914430"/>
              <a:gd name="connsiteY0" fmla="*/ 747812 h 753584"/>
              <a:gd name="connsiteX1" fmla="*/ 400011 w 914430"/>
              <a:gd name="connsiteY1" fmla="*/ 737144 h 753584"/>
              <a:gd name="connsiteX2" fmla="*/ 891787 w 914430"/>
              <a:gd name="connsiteY2" fmla="*/ 487303 h 753584"/>
              <a:gd name="connsiteX3" fmla="*/ 665854 w 914430"/>
              <a:gd name="connsiteY3" fmla="*/ 3528 h 753584"/>
              <a:gd name="connsiteX4" fmla="*/ 136835 w 914430"/>
              <a:gd name="connsiteY4" fmla="*/ 319854 h 753584"/>
              <a:gd name="connsiteX5" fmla="*/ 134168 w 914430"/>
              <a:gd name="connsiteY5" fmla="*/ 630845 h 753584"/>
              <a:gd name="connsiteX6" fmla="*/ -39 w 914430"/>
              <a:gd name="connsiteY6" fmla="*/ 747812 h 753584"/>
              <a:gd name="connsiteX0" fmla="*/ 0 w 855235"/>
              <a:gd name="connsiteY0" fmla="*/ 741453 h 759943"/>
              <a:gd name="connsiteX1" fmla="*/ 340855 w 855235"/>
              <a:gd name="connsiteY1" fmla="*/ 737153 h 759943"/>
              <a:gd name="connsiteX2" fmla="*/ 832631 w 855235"/>
              <a:gd name="connsiteY2" fmla="*/ 487312 h 759943"/>
              <a:gd name="connsiteX3" fmla="*/ 606698 w 855235"/>
              <a:gd name="connsiteY3" fmla="*/ 3537 h 759943"/>
              <a:gd name="connsiteX4" fmla="*/ 77679 w 855235"/>
              <a:gd name="connsiteY4" fmla="*/ 319863 h 759943"/>
              <a:gd name="connsiteX5" fmla="*/ 75012 w 855235"/>
              <a:gd name="connsiteY5" fmla="*/ 630854 h 759943"/>
              <a:gd name="connsiteX6" fmla="*/ 0 w 855235"/>
              <a:gd name="connsiteY6" fmla="*/ 741453 h 759943"/>
              <a:gd name="connsiteX0" fmla="*/ 0 w 850882"/>
              <a:gd name="connsiteY0" fmla="*/ 741453 h 766485"/>
              <a:gd name="connsiteX1" fmla="*/ 348748 w 850882"/>
              <a:gd name="connsiteY1" fmla="*/ 746704 h 766485"/>
              <a:gd name="connsiteX2" fmla="*/ 832631 w 850882"/>
              <a:gd name="connsiteY2" fmla="*/ 487312 h 766485"/>
              <a:gd name="connsiteX3" fmla="*/ 606698 w 850882"/>
              <a:gd name="connsiteY3" fmla="*/ 3537 h 766485"/>
              <a:gd name="connsiteX4" fmla="*/ 77679 w 850882"/>
              <a:gd name="connsiteY4" fmla="*/ 319863 h 766485"/>
              <a:gd name="connsiteX5" fmla="*/ 75012 w 850882"/>
              <a:gd name="connsiteY5" fmla="*/ 630854 h 766485"/>
              <a:gd name="connsiteX6" fmla="*/ 0 w 850882"/>
              <a:gd name="connsiteY6" fmla="*/ 741453 h 766485"/>
              <a:gd name="connsiteX0" fmla="*/ 0 w 850882"/>
              <a:gd name="connsiteY0" fmla="*/ 741453 h 764365"/>
              <a:gd name="connsiteX1" fmla="*/ 348748 w 850882"/>
              <a:gd name="connsiteY1" fmla="*/ 746704 h 764365"/>
              <a:gd name="connsiteX2" fmla="*/ 832631 w 850882"/>
              <a:gd name="connsiteY2" fmla="*/ 487312 h 764365"/>
              <a:gd name="connsiteX3" fmla="*/ 606698 w 850882"/>
              <a:gd name="connsiteY3" fmla="*/ 3537 h 764365"/>
              <a:gd name="connsiteX4" fmla="*/ 77679 w 850882"/>
              <a:gd name="connsiteY4" fmla="*/ 319863 h 764365"/>
              <a:gd name="connsiteX5" fmla="*/ 75012 w 850882"/>
              <a:gd name="connsiteY5" fmla="*/ 630854 h 764365"/>
              <a:gd name="connsiteX6" fmla="*/ 0 w 850882"/>
              <a:gd name="connsiteY6" fmla="*/ 741453 h 764365"/>
              <a:gd name="connsiteX0" fmla="*/ 0 w 832466"/>
              <a:gd name="connsiteY0" fmla="*/ 731902 h 763437"/>
              <a:gd name="connsiteX1" fmla="*/ 330332 w 832466"/>
              <a:gd name="connsiteY1" fmla="*/ 746704 h 763437"/>
              <a:gd name="connsiteX2" fmla="*/ 814215 w 832466"/>
              <a:gd name="connsiteY2" fmla="*/ 487312 h 763437"/>
              <a:gd name="connsiteX3" fmla="*/ 588282 w 832466"/>
              <a:gd name="connsiteY3" fmla="*/ 3537 h 763437"/>
              <a:gd name="connsiteX4" fmla="*/ 59263 w 832466"/>
              <a:gd name="connsiteY4" fmla="*/ 319863 h 763437"/>
              <a:gd name="connsiteX5" fmla="*/ 56596 w 832466"/>
              <a:gd name="connsiteY5" fmla="*/ 630854 h 763437"/>
              <a:gd name="connsiteX6" fmla="*/ 0 w 832466"/>
              <a:gd name="connsiteY6" fmla="*/ 731902 h 763437"/>
              <a:gd name="connsiteX0" fmla="*/ 0 w 831373"/>
              <a:gd name="connsiteY0" fmla="*/ 731902 h 763086"/>
              <a:gd name="connsiteX1" fmla="*/ 330332 w 831373"/>
              <a:gd name="connsiteY1" fmla="*/ 746704 h 763086"/>
              <a:gd name="connsiteX2" fmla="*/ 812900 w 831373"/>
              <a:gd name="connsiteY2" fmla="*/ 492088 h 763086"/>
              <a:gd name="connsiteX3" fmla="*/ 588282 w 831373"/>
              <a:gd name="connsiteY3" fmla="*/ 3537 h 763086"/>
              <a:gd name="connsiteX4" fmla="*/ 59263 w 831373"/>
              <a:gd name="connsiteY4" fmla="*/ 319863 h 763086"/>
              <a:gd name="connsiteX5" fmla="*/ 56596 w 831373"/>
              <a:gd name="connsiteY5" fmla="*/ 630854 h 763086"/>
              <a:gd name="connsiteX6" fmla="*/ 0 w 831373"/>
              <a:gd name="connsiteY6" fmla="*/ 731902 h 763086"/>
              <a:gd name="connsiteX0" fmla="*/ 0 w 830248"/>
              <a:gd name="connsiteY0" fmla="*/ 731902 h 763086"/>
              <a:gd name="connsiteX1" fmla="*/ 330332 w 830248"/>
              <a:gd name="connsiteY1" fmla="*/ 746704 h 763086"/>
              <a:gd name="connsiteX2" fmla="*/ 812900 w 830248"/>
              <a:gd name="connsiteY2" fmla="*/ 492088 h 763086"/>
              <a:gd name="connsiteX3" fmla="*/ 588282 w 830248"/>
              <a:gd name="connsiteY3" fmla="*/ 3537 h 763086"/>
              <a:gd name="connsiteX4" fmla="*/ 59263 w 830248"/>
              <a:gd name="connsiteY4" fmla="*/ 319863 h 763086"/>
              <a:gd name="connsiteX5" fmla="*/ 56596 w 830248"/>
              <a:gd name="connsiteY5" fmla="*/ 630854 h 763086"/>
              <a:gd name="connsiteX6" fmla="*/ 0 w 830248"/>
              <a:gd name="connsiteY6" fmla="*/ 731902 h 763086"/>
              <a:gd name="connsiteX0" fmla="*/ 0 w 828752"/>
              <a:gd name="connsiteY0" fmla="*/ 731902 h 769484"/>
              <a:gd name="connsiteX1" fmla="*/ 367164 w 828752"/>
              <a:gd name="connsiteY1" fmla="*/ 754664 h 769484"/>
              <a:gd name="connsiteX2" fmla="*/ 812900 w 828752"/>
              <a:gd name="connsiteY2" fmla="*/ 492088 h 769484"/>
              <a:gd name="connsiteX3" fmla="*/ 588282 w 828752"/>
              <a:gd name="connsiteY3" fmla="*/ 3537 h 769484"/>
              <a:gd name="connsiteX4" fmla="*/ 59263 w 828752"/>
              <a:gd name="connsiteY4" fmla="*/ 319863 h 769484"/>
              <a:gd name="connsiteX5" fmla="*/ 56596 w 828752"/>
              <a:gd name="connsiteY5" fmla="*/ 630854 h 769484"/>
              <a:gd name="connsiteX6" fmla="*/ 0 w 828752"/>
              <a:gd name="connsiteY6" fmla="*/ 731902 h 769484"/>
              <a:gd name="connsiteX0" fmla="*/ 0 w 828752"/>
              <a:gd name="connsiteY0" fmla="*/ 731902 h 761354"/>
              <a:gd name="connsiteX1" fmla="*/ 367164 w 828752"/>
              <a:gd name="connsiteY1" fmla="*/ 754664 h 761354"/>
              <a:gd name="connsiteX2" fmla="*/ 812900 w 828752"/>
              <a:gd name="connsiteY2" fmla="*/ 492088 h 761354"/>
              <a:gd name="connsiteX3" fmla="*/ 588282 w 828752"/>
              <a:gd name="connsiteY3" fmla="*/ 3537 h 761354"/>
              <a:gd name="connsiteX4" fmla="*/ 59263 w 828752"/>
              <a:gd name="connsiteY4" fmla="*/ 319863 h 761354"/>
              <a:gd name="connsiteX5" fmla="*/ 56596 w 828752"/>
              <a:gd name="connsiteY5" fmla="*/ 630854 h 761354"/>
              <a:gd name="connsiteX6" fmla="*/ 0 w 828752"/>
              <a:gd name="connsiteY6" fmla="*/ 731902 h 761354"/>
              <a:gd name="connsiteX0" fmla="*/ 0 w 828286"/>
              <a:gd name="connsiteY0" fmla="*/ 731902 h 764135"/>
              <a:gd name="connsiteX1" fmla="*/ 373741 w 828286"/>
              <a:gd name="connsiteY1" fmla="*/ 757848 h 764135"/>
              <a:gd name="connsiteX2" fmla="*/ 812900 w 828286"/>
              <a:gd name="connsiteY2" fmla="*/ 492088 h 764135"/>
              <a:gd name="connsiteX3" fmla="*/ 588282 w 828286"/>
              <a:gd name="connsiteY3" fmla="*/ 3537 h 764135"/>
              <a:gd name="connsiteX4" fmla="*/ 59263 w 828286"/>
              <a:gd name="connsiteY4" fmla="*/ 319863 h 764135"/>
              <a:gd name="connsiteX5" fmla="*/ 56596 w 828286"/>
              <a:gd name="connsiteY5" fmla="*/ 630854 h 764135"/>
              <a:gd name="connsiteX6" fmla="*/ 0 w 828286"/>
              <a:gd name="connsiteY6" fmla="*/ 731902 h 7641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28286" h="764135">
                <a:moveTo>
                  <a:pt x="0" y="731902"/>
                </a:moveTo>
                <a:cubicBezTo>
                  <a:pt x="133360" y="742237"/>
                  <a:pt x="234017" y="778592"/>
                  <a:pt x="373741" y="757848"/>
                </a:cubicBezTo>
                <a:cubicBezTo>
                  <a:pt x="525009" y="735390"/>
                  <a:pt x="777143" y="617807"/>
                  <a:pt x="812900" y="492088"/>
                </a:cubicBezTo>
                <a:cubicBezTo>
                  <a:pt x="848657" y="366369"/>
                  <a:pt x="839932" y="49162"/>
                  <a:pt x="588282" y="3537"/>
                </a:cubicBezTo>
                <a:cubicBezTo>
                  <a:pt x="492555" y="-3606"/>
                  <a:pt x="93839" y="-31038"/>
                  <a:pt x="59263" y="319863"/>
                </a:cubicBezTo>
                <a:cubicBezTo>
                  <a:pt x="43357" y="428829"/>
                  <a:pt x="56596" y="567513"/>
                  <a:pt x="56596" y="630854"/>
                </a:cubicBezTo>
                <a:cubicBezTo>
                  <a:pt x="57073" y="702577"/>
                  <a:pt x="0" y="731902"/>
                  <a:pt x="0" y="731902"/>
                </a:cubicBezTo>
                <a:close/>
              </a:path>
            </a:pathLst>
          </a:custGeom>
          <a:noFill/>
          <a:ln w="19050" cap="flat">
            <a:solidFill>
              <a:schemeClr val="tx1"/>
            </a:solidFill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D87F956A-15E5-4F50-B6F3-EFC0240E1F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23939">
            <a:off x="515931" y="997172"/>
            <a:ext cx="5233927" cy="2817926"/>
          </a:xfrm>
          <a:custGeom>
            <a:avLst/>
            <a:gdLst>
              <a:gd name="connsiteX0" fmla="*/ 284628 w 960507"/>
              <a:gd name="connsiteY0" fmla="*/ 725426 h 725435"/>
              <a:gd name="connsiteX1" fmla="*/ 429979 w 960507"/>
              <a:gd name="connsiteY1" fmla="*/ 636749 h 725435"/>
              <a:gd name="connsiteX2" fmla="*/ 805646 w 960507"/>
              <a:gd name="connsiteY2" fmla="*/ 523401 h 725435"/>
              <a:gd name="connsiteX3" fmla="*/ 954521 w 960507"/>
              <a:gd name="connsiteY3" fmla="*/ 257273 h 725435"/>
              <a:gd name="connsiteX4" fmla="*/ 674486 w 960507"/>
              <a:gd name="connsiteY4" fmla="*/ 5622 h 725435"/>
              <a:gd name="connsiteX5" fmla="*/ 15261 w 960507"/>
              <a:gd name="connsiteY5" fmla="*/ 246605 h 725435"/>
              <a:gd name="connsiteX6" fmla="*/ 217286 w 960507"/>
              <a:gd name="connsiteY6" fmla="*/ 650655 h 725435"/>
              <a:gd name="connsiteX7" fmla="*/ 284628 w 960507"/>
              <a:gd name="connsiteY7" fmla="*/ 725426 h 725435"/>
              <a:gd name="connsiteX0" fmla="*/ 284667 w 961601"/>
              <a:gd name="connsiteY0" fmla="*/ 725435 h 725435"/>
              <a:gd name="connsiteX1" fmla="*/ 430018 w 961601"/>
              <a:gd name="connsiteY1" fmla="*/ 636758 h 725435"/>
              <a:gd name="connsiteX2" fmla="*/ 820834 w 961601"/>
              <a:gd name="connsiteY2" fmla="*/ 548364 h 725435"/>
              <a:gd name="connsiteX3" fmla="*/ 954560 w 961601"/>
              <a:gd name="connsiteY3" fmla="*/ 257282 h 725435"/>
              <a:gd name="connsiteX4" fmla="*/ 674525 w 961601"/>
              <a:gd name="connsiteY4" fmla="*/ 5631 h 725435"/>
              <a:gd name="connsiteX5" fmla="*/ 15300 w 961601"/>
              <a:gd name="connsiteY5" fmla="*/ 246614 h 725435"/>
              <a:gd name="connsiteX6" fmla="*/ 217325 w 961601"/>
              <a:gd name="connsiteY6" fmla="*/ 650664 h 725435"/>
              <a:gd name="connsiteX7" fmla="*/ 284667 w 961601"/>
              <a:gd name="connsiteY7" fmla="*/ 725435 h 725435"/>
              <a:gd name="connsiteX0" fmla="*/ 284667 w 961601"/>
              <a:gd name="connsiteY0" fmla="*/ 725962 h 725962"/>
              <a:gd name="connsiteX1" fmla="*/ 430018 w 961601"/>
              <a:gd name="connsiteY1" fmla="*/ 637285 h 725962"/>
              <a:gd name="connsiteX2" fmla="*/ 820834 w 961601"/>
              <a:gd name="connsiteY2" fmla="*/ 548891 h 725962"/>
              <a:gd name="connsiteX3" fmla="*/ 954560 w 961601"/>
              <a:gd name="connsiteY3" fmla="*/ 257809 h 725962"/>
              <a:gd name="connsiteX4" fmla="*/ 674525 w 961601"/>
              <a:gd name="connsiteY4" fmla="*/ 6158 h 725962"/>
              <a:gd name="connsiteX5" fmla="*/ 15300 w 961601"/>
              <a:gd name="connsiteY5" fmla="*/ 247141 h 725962"/>
              <a:gd name="connsiteX6" fmla="*/ 217325 w 961601"/>
              <a:gd name="connsiteY6" fmla="*/ 651191 h 725962"/>
              <a:gd name="connsiteX7" fmla="*/ 284667 w 961601"/>
              <a:gd name="connsiteY7" fmla="*/ 725962 h 725962"/>
              <a:gd name="connsiteX0" fmla="*/ 284667 w 965396"/>
              <a:gd name="connsiteY0" fmla="*/ 704847 h 704847"/>
              <a:gd name="connsiteX1" fmla="*/ 430018 w 965396"/>
              <a:gd name="connsiteY1" fmla="*/ 616170 h 704847"/>
              <a:gd name="connsiteX2" fmla="*/ 820834 w 965396"/>
              <a:gd name="connsiteY2" fmla="*/ 527776 h 704847"/>
              <a:gd name="connsiteX3" fmla="*/ 954560 w 965396"/>
              <a:gd name="connsiteY3" fmla="*/ 236694 h 704847"/>
              <a:gd name="connsiteX4" fmla="*/ 615480 w 965396"/>
              <a:gd name="connsiteY4" fmla="*/ 8123 h 704847"/>
              <a:gd name="connsiteX5" fmla="*/ 15300 w 965396"/>
              <a:gd name="connsiteY5" fmla="*/ 226026 h 704847"/>
              <a:gd name="connsiteX6" fmla="*/ 217325 w 965396"/>
              <a:gd name="connsiteY6" fmla="*/ 630076 h 704847"/>
              <a:gd name="connsiteX7" fmla="*/ 284667 w 965396"/>
              <a:gd name="connsiteY7" fmla="*/ 704847 h 704847"/>
              <a:gd name="connsiteX0" fmla="*/ 284667 w 965565"/>
              <a:gd name="connsiteY0" fmla="*/ 696988 h 696988"/>
              <a:gd name="connsiteX1" fmla="*/ 430018 w 965565"/>
              <a:gd name="connsiteY1" fmla="*/ 608311 h 696988"/>
              <a:gd name="connsiteX2" fmla="*/ 820834 w 965565"/>
              <a:gd name="connsiteY2" fmla="*/ 519917 h 696988"/>
              <a:gd name="connsiteX3" fmla="*/ 954560 w 965565"/>
              <a:gd name="connsiteY3" fmla="*/ 228835 h 696988"/>
              <a:gd name="connsiteX4" fmla="*/ 612906 w 965565"/>
              <a:gd name="connsiteY4" fmla="*/ 9140 h 696988"/>
              <a:gd name="connsiteX5" fmla="*/ 15300 w 965565"/>
              <a:gd name="connsiteY5" fmla="*/ 218167 h 696988"/>
              <a:gd name="connsiteX6" fmla="*/ 217325 w 965565"/>
              <a:gd name="connsiteY6" fmla="*/ 622217 h 696988"/>
              <a:gd name="connsiteX7" fmla="*/ 284667 w 965565"/>
              <a:gd name="connsiteY7" fmla="*/ 696988 h 696988"/>
              <a:gd name="connsiteX0" fmla="*/ 284667 w 965565"/>
              <a:gd name="connsiteY0" fmla="*/ 688453 h 688453"/>
              <a:gd name="connsiteX1" fmla="*/ 430018 w 965565"/>
              <a:gd name="connsiteY1" fmla="*/ 599776 h 688453"/>
              <a:gd name="connsiteX2" fmla="*/ 820834 w 965565"/>
              <a:gd name="connsiteY2" fmla="*/ 511382 h 688453"/>
              <a:gd name="connsiteX3" fmla="*/ 954560 w 965565"/>
              <a:gd name="connsiteY3" fmla="*/ 220300 h 688453"/>
              <a:gd name="connsiteX4" fmla="*/ 612906 w 965565"/>
              <a:gd name="connsiteY4" fmla="*/ 605 h 688453"/>
              <a:gd name="connsiteX5" fmla="*/ 15300 w 965565"/>
              <a:gd name="connsiteY5" fmla="*/ 209632 h 688453"/>
              <a:gd name="connsiteX6" fmla="*/ 217325 w 965565"/>
              <a:gd name="connsiteY6" fmla="*/ 613682 h 688453"/>
              <a:gd name="connsiteX7" fmla="*/ 284667 w 965565"/>
              <a:gd name="connsiteY7" fmla="*/ 688453 h 688453"/>
              <a:gd name="connsiteX0" fmla="*/ 284667 w 965565"/>
              <a:gd name="connsiteY0" fmla="*/ 690861 h 690861"/>
              <a:gd name="connsiteX1" fmla="*/ 430018 w 965565"/>
              <a:gd name="connsiteY1" fmla="*/ 602184 h 690861"/>
              <a:gd name="connsiteX2" fmla="*/ 820834 w 965565"/>
              <a:gd name="connsiteY2" fmla="*/ 513790 h 690861"/>
              <a:gd name="connsiteX3" fmla="*/ 954560 w 965565"/>
              <a:gd name="connsiteY3" fmla="*/ 222708 h 690861"/>
              <a:gd name="connsiteX4" fmla="*/ 612906 w 965565"/>
              <a:gd name="connsiteY4" fmla="*/ 3013 h 690861"/>
              <a:gd name="connsiteX5" fmla="*/ 15300 w 965565"/>
              <a:gd name="connsiteY5" fmla="*/ 212040 h 690861"/>
              <a:gd name="connsiteX6" fmla="*/ 217325 w 965565"/>
              <a:gd name="connsiteY6" fmla="*/ 616090 h 690861"/>
              <a:gd name="connsiteX7" fmla="*/ 284667 w 965565"/>
              <a:gd name="connsiteY7" fmla="*/ 690861 h 690861"/>
              <a:gd name="connsiteX0" fmla="*/ 284667 w 965565"/>
              <a:gd name="connsiteY0" fmla="*/ 692730 h 692730"/>
              <a:gd name="connsiteX1" fmla="*/ 430018 w 965565"/>
              <a:gd name="connsiteY1" fmla="*/ 604053 h 692730"/>
              <a:gd name="connsiteX2" fmla="*/ 820834 w 965565"/>
              <a:gd name="connsiteY2" fmla="*/ 515659 h 692730"/>
              <a:gd name="connsiteX3" fmla="*/ 954560 w 965565"/>
              <a:gd name="connsiteY3" fmla="*/ 224577 h 692730"/>
              <a:gd name="connsiteX4" fmla="*/ 612906 w 965565"/>
              <a:gd name="connsiteY4" fmla="*/ 4882 h 692730"/>
              <a:gd name="connsiteX5" fmla="*/ 15300 w 965565"/>
              <a:gd name="connsiteY5" fmla="*/ 213909 h 692730"/>
              <a:gd name="connsiteX6" fmla="*/ 217325 w 965565"/>
              <a:gd name="connsiteY6" fmla="*/ 617959 h 692730"/>
              <a:gd name="connsiteX7" fmla="*/ 284667 w 965565"/>
              <a:gd name="connsiteY7" fmla="*/ 692730 h 692730"/>
              <a:gd name="connsiteX0" fmla="*/ 284667 w 965565"/>
              <a:gd name="connsiteY0" fmla="*/ 698077 h 698077"/>
              <a:gd name="connsiteX1" fmla="*/ 430018 w 965565"/>
              <a:gd name="connsiteY1" fmla="*/ 609400 h 698077"/>
              <a:gd name="connsiteX2" fmla="*/ 820834 w 965565"/>
              <a:gd name="connsiteY2" fmla="*/ 521006 h 698077"/>
              <a:gd name="connsiteX3" fmla="*/ 954560 w 965565"/>
              <a:gd name="connsiteY3" fmla="*/ 229924 h 698077"/>
              <a:gd name="connsiteX4" fmla="*/ 612906 w 965565"/>
              <a:gd name="connsiteY4" fmla="*/ 10229 h 698077"/>
              <a:gd name="connsiteX5" fmla="*/ 15300 w 965565"/>
              <a:gd name="connsiteY5" fmla="*/ 219256 h 698077"/>
              <a:gd name="connsiteX6" fmla="*/ 217325 w 965565"/>
              <a:gd name="connsiteY6" fmla="*/ 623306 h 698077"/>
              <a:gd name="connsiteX7" fmla="*/ 284667 w 965565"/>
              <a:gd name="connsiteY7" fmla="*/ 698077 h 698077"/>
              <a:gd name="connsiteX0" fmla="*/ 284667 w 965565"/>
              <a:gd name="connsiteY0" fmla="*/ 701303 h 701303"/>
              <a:gd name="connsiteX1" fmla="*/ 430018 w 965565"/>
              <a:gd name="connsiteY1" fmla="*/ 612626 h 701303"/>
              <a:gd name="connsiteX2" fmla="*/ 820834 w 965565"/>
              <a:gd name="connsiteY2" fmla="*/ 524232 h 701303"/>
              <a:gd name="connsiteX3" fmla="*/ 954560 w 965565"/>
              <a:gd name="connsiteY3" fmla="*/ 233150 h 701303"/>
              <a:gd name="connsiteX4" fmla="*/ 612906 w 965565"/>
              <a:gd name="connsiteY4" fmla="*/ 13455 h 701303"/>
              <a:gd name="connsiteX5" fmla="*/ 15300 w 965565"/>
              <a:gd name="connsiteY5" fmla="*/ 222482 h 701303"/>
              <a:gd name="connsiteX6" fmla="*/ 217325 w 965565"/>
              <a:gd name="connsiteY6" fmla="*/ 626532 h 701303"/>
              <a:gd name="connsiteX7" fmla="*/ 284667 w 965565"/>
              <a:gd name="connsiteY7" fmla="*/ 701303 h 70130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65565" h="701303">
                <a:moveTo>
                  <a:pt x="284667" y="701303"/>
                </a:moveTo>
                <a:cubicBezTo>
                  <a:pt x="313242" y="662251"/>
                  <a:pt x="340657" y="642138"/>
                  <a:pt x="430018" y="612626"/>
                </a:cubicBezTo>
                <a:cubicBezTo>
                  <a:pt x="519379" y="583114"/>
                  <a:pt x="700342" y="609005"/>
                  <a:pt x="820834" y="524232"/>
                </a:cubicBezTo>
                <a:cubicBezTo>
                  <a:pt x="941325" y="439460"/>
                  <a:pt x="989215" y="318279"/>
                  <a:pt x="954560" y="233150"/>
                </a:cubicBezTo>
                <a:cubicBezTo>
                  <a:pt x="919905" y="148021"/>
                  <a:pt x="833587" y="34759"/>
                  <a:pt x="612906" y="13455"/>
                </a:cubicBezTo>
                <a:cubicBezTo>
                  <a:pt x="392225" y="-7849"/>
                  <a:pt x="106946" y="-37883"/>
                  <a:pt x="15300" y="222482"/>
                </a:cubicBezTo>
                <a:cubicBezTo>
                  <a:pt x="-20133" y="385550"/>
                  <a:pt x="-9465" y="552142"/>
                  <a:pt x="217325" y="626532"/>
                </a:cubicBezTo>
                <a:cubicBezTo>
                  <a:pt x="270475" y="644534"/>
                  <a:pt x="284667" y="701303"/>
                  <a:pt x="284667" y="701303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 w="190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D7CD3D6-3672-C8DD-FF7F-0EA20C0F11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8145" y="1421606"/>
            <a:ext cx="4602524" cy="1783966"/>
          </a:xfrm>
        </p:spPr>
        <p:txBody>
          <a:bodyPr>
            <a:normAutofit/>
          </a:bodyPr>
          <a:lstStyle/>
          <a:p>
            <a:pPr algn="ctr"/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BD3862F6-F725-4967-A88E-DF1AA45F65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23939">
            <a:off x="521822" y="1067572"/>
            <a:ext cx="5233927" cy="2817926"/>
          </a:xfrm>
          <a:custGeom>
            <a:avLst/>
            <a:gdLst>
              <a:gd name="connsiteX0" fmla="*/ 284628 w 960507"/>
              <a:gd name="connsiteY0" fmla="*/ 725426 h 725435"/>
              <a:gd name="connsiteX1" fmla="*/ 429979 w 960507"/>
              <a:gd name="connsiteY1" fmla="*/ 636749 h 725435"/>
              <a:gd name="connsiteX2" fmla="*/ 805646 w 960507"/>
              <a:gd name="connsiteY2" fmla="*/ 523401 h 725435"/>
              <a:gd name="connsiteX3" fmla="*/ 954521 w 960507"/>
              <a:gd name="connsiteY3" fmla="*/ 257273 h 725435"/>
              <a:gd name="connsiteX4" fmla="*/ 674486 w 960507"/>
              <a:gd name="connsiteY4" fmla="*/ 5622 h 725435"/>
              <a:gd name="connsiteX5" fmla="*/ 15261 w 960507"/>
              <a:gd name="connsiteY5" fmla="*/ 246605 h 725435"/>
              <a:gd name="connsiteX6" fmla="*/ 217286 w 960507"/>
              <a:gd name="connsiteY6" fmla="*/ 650655 h 725435"/>
              <a:gd name="connsiteX7" fmla="*/ 284628 w 960507"/>
              <a:gd name="connsiteY7" fmla="*/ 725426 h 725435"/>
              <a:gd name="connsiteX0" fmla="*/ 284667 w 961601"/>
              <a:gd name="connsiteY0" fmla="*/ 725435 h 725435"/>
              <a:gd name="connsiteX1" fmla="*/ 430018 w 961601"/>
              <a:gd name="connsiteY1" fmla="*/ 636758 h 725435"/>
              <a:gd name="connsiteX2" fmla="*/ 820834 w 961601"/>
              <a:gd name="connsiteY2" fmla="*/ 548364 h 725435"/>
              <a:gd name="connsiteX3" fmla="*/ 954560 w 961601"/>
              <a:gd name="connsiteY3" fmla="*/ 257282 h 725435"/>
              <a:gd name="connsiteX4" fmla="*/ 674525 w 961601"/>
              <a:gd name="connsiteY4" fmla="*/ 5631 h 725435"/>
              <a:gd name="connsiteX5" fmla="*/ 15300 w 961601"/>
              <a:gd name="connsiteY5" fmla="*/ 246614 h 725435"/>
              <a:gd name="connsiteX6" fmla="*/ 217325 w 961601"/>
              <a:gd name="connsiteY6" fmla="*/ 650664 h 725435"/>
              <a:gd name="connsiteX7" fmla="*/ 284667 w 961601"/>
              <a:gd name="connsiteY7" fmla="*/ 725435 h 725435"/>
              <a:gd name="connsiteX0" fmla="*/ 284667 w 961601"/>
              <a:gd name="connsiteY0" fmla="*/ 725962 h 725962"/>
              <a:gd name="connsiteX1" fmla="*/ 430018 w 961601"/>
              <a:gd name="connsiteY1" fmla="*/ 637285 h 725962"/>
              <a:gd name="connsiteX2" fmla="*/ 820834 w 961601"/>
              <a:gd name="connsiteY2" fmla="*/ 548891 h 725962"/>
              <a:gd name="connsiteX3" fmla="*/ 954560 w 961601"/>
              <a:gd name="connsiteY3" fmla="*/ 257809 h 725962"/>
              <a:gd name="connsiteX4" fmla="*/ 674525 w 961601"/>
              <a:gd name="connsiteY4" fmla="*/ 6158 h 725962"/>
              <a:gd name="connsiteX5" fmla="*/ 15300 w 961601"/>
              <a:gd name="connsiteY5" fmla="*/ 247141 h 725962"/>
              <a:gd name="connsiteX6" fmla="*/ 217325 w 961601"/>
              <a:gd name="connsiteY6" fmla="*/ 651191 h 725962"/>
              <a:gd name="connsiteX7" fmla="*/ 284667 w 961601"/>
              <a:gd name="connsiteY7" fmla="*/ 725962 h 725962"/>
              <a:gd name="connsiteX0" fmla="*/ 284667 w 965396"/>
              <a:gd name="connsiteY0" fmla="*/ 704847 h 704847"/>
              <a:gd name="connsiteX1" fmla="*/ 430018 w 965396"/>
              <a:gd name="connsiteY1" fmla="*/ 616170 h 704847"/>
              <a:gd name="connsiteX2" fmla="*/ 820834 w 965396"/>
              <a:gd name="connsiteY2" fmla="*/ 527776 h 704847"/>
              <a:gd name="connsiteX3" fmla="*/ 954560 w 965396"/>
              <a:gd name="connsiteY3" fmla="*/ 236694 h 704847"/>
              <a:gd name="connsiteX4" fmla="*/ 615480 w 965396"/>
              <a:gd name="connsiteY4" fmla="*/ 8123 h 704847"/>
              <a:gd name="connsiteX5" fmla="*/ 15300 w 965396"/>
              <a:gd name="connsiteY5" fmla="*/ 226026 h 704847"/>
              <a:gd name="connsiteX6" fmla="*/ 217325 w 965396"/>
              <a:gd name="connsiteY6" fmla="*/ 630076 h 704847"/>
              <a:gd name="connsiteX7" fmla="*/ 284667 w 965396"/>
              <a:gd name="connsiteY7" fmla="*/ 704847 h 704847"/>
              <a:gd name="connsiteX0" fmla="*/ 284667 w 965565"/>
              <a:gd name="connsiteY0" fmla="*/ 696988 h 696988"/>
              <a:gd name="connsiteX1" fmla="*/ 430018 w 965565"/>
              <a:gd name="connsiteY1" fmla="*/ 608311 h 696988"/>
              <a:gd name="connsiteX2" fmla="*/ 820834 w 965565"/>
              <a:gd name="connsiteY2" fmla="*/ 519917 h 696988"/>
              <a:gd name="connsiteX3" fmla="*/ 954560 w 965565"/>
              <a:gd name="connsiteY3" fmla="*/ 228835 h 696988"/>
              <a:gd name="connsiteX4" fmla="*/ 612906 w 965565"/>
              <a:gd name="connsiteY4" fmla="*/ 9140 h 696988"/>
              <a:gd name="connsiteX5" fmla="*/ 15300 w 965565"/>
              <a:gd name="connsiteY5" fmla="*/ 218167 h 696988"/>
              <a:gd name="connsiteX6" fmla="*/ 217325 w 965565"/>
              <a:gd name="connsiteY6" fmla="*/ 622217 h 696988"/>
              <a:gd name="connsiteX7" fmla="*/ 284667 w 965565"/>
              <a:gd name="connsiteY7" fmla="*/ 696988 h 696988"/>
              <a:gd name="connsiteX0" fmla="*/ 284667 w 965565"/>
              <a:gd name="connsiteY0" fmla="*/ 688453 h 688453"/>
              <a:gd name="connsiteX1" fmla="*/ 430018 w 965565"/>
              <a:gd name="connsiteY1" fmla="*/ 599776 h 688453"/>
              <a:gd name="connsiteX2" fmla="*/ 820834 w 965565"/>
              <a:gd name="connsiteY2" fmla="*/ 511382 h 688453"/>
              <a:gd name="connsiteX3" fmla="*/ 954560 w 965565"/>
              <a:gd name="connsiteY3" fmla="*/ 220300 h 688453"/>
              <a:gd name="connsiteX4" fmla="*/ 612906 w 965565"/>
              <a:gd name="connsiteY4" fmla="*/ 605 h 688453"/>
              <a:gd name="connsiteX5" fmla="*/ 15300 w 965565"/>
              <a:gd name="connsiteY5" fmla="*/ 209632 h 688453"/>
              <a:gd name="connsiteX6" fmla="*/ 217325 w 965565"/>
              <a:gd name="connsiteY6" fmla="*/ 613682 h 688453"/>
              <a:gd name="connsiteX7" fmla="*/ 284667 w 965565"/>
              <a:gd name="connsiteY7" fmla="*/ 688453 h 688453"/>
              <a:gd name="connsiteX0" fmla="*/ 284667 w 965565"/>
              <a:gd name="connsiteY0" fmla="*/ 690861 h 690861"/>
              <a:gd name="connsiteX1" fmla="*/ 430018 w 965565"/>
              <a:gd name="connsiteY1" fmla="*/ 602184 h 690861"/>
              <a:gd name="connsiteX2" fmla="*/ 820834 w 965565"/>
              <a:gd name="connsiteY2" fmla="*/ 513790 h 690861"/>
              <a:gd name="connsiteX3" fmla="*/ 954560 w 965565"/>
              <a:gd name="connsiteY3" fmla="*/ 222708 h 690861"/>
              <a:gd name="connsiteX4" fmla="*/ 612906 w 965565"/>
              <a:gd name="connsiteY4" fmla="*/ 3013 h 690861"/>
              <a:gd name="connsiteX5" fmla="*/ 15300 w 965565"/>
              <a:gd name="connsiteY5" fmla="*/ 212040 h 690861"/>
              <a:gd name="connsiteX6" fmla="*/ 217325 w 965565"/>
              <a:gd name="connsiteY6" fmla="*/ 616090 h 690861"/>
              <a:gd name="connsiteX7" fmla="*/ 284667 w 965565"/>
              <a:gd name="connsiteY7" fmla="*/ 690861 h 690861"/>
              <a:gd name="connsiteX0" fmla="*/ 284667 w 965565"/>
              <a:gd name="connsiteY0" fmla="*/ 692730 h 692730"/>
              <a:gd name="connsiteX1" fmla="*/ 430018 w 965565"/>
              <a:gd name="connsiteY1" fmla="*/ 604053 h 692730"/>
              <a:gd name="connsiteX2" fmla="*/ 820834 w 965565"/>
              <a:gd name="connsiteY2" fmla="*/ 515659 h 692730"/>
              <a:gd name="connsiteX3" fmla="*/ 954560 w 965565"/>
              <a:gd name="connsiteY3" fmla="*/ 224577 h 692730"/>
              <a:gd name="connsiteX4" fmla="*/ 612906 w 965565"/>
              <a:gd name="connsiteY4" fmla="*/ 4882 h 692730"/>
              <a:gd name="connsiteX5" fmla="*/ 15300 w 965565"/>
              <a:gd name="connsiteY5" fmla="*/ 213909 h 692730"/>
              <a:gd name="connsiteX6" fmla="*/ 217325 w 965565"/>
              <a:gd name="connsiteY6" fmla="*/ 617959 h 692730"/>
              <a:gd name="connsiteX7" fmla="*/ 284667 w 965565"/>
              <a:gd name="connsiteY7" fmla="*/ 692730 h 692730"/>
              <a:gd name="connsiteX0" fmla="*/ 284667 w 965565"/>
              <a:gd name="connsiteY0" fmla="*/ 698077 h 698077"/>
              <a:gd name="connsiteX1" fmla="*/ 430018 w 965565"/>
              <a:gd name="connsiteY1" fmla="*/ 609400 h 698077"/>
              <a:gd name="connsiteX2" fmla="*/ 820834 w 965565"/>
              <a:gd name="connsiteY2" fmla="*/ 521006 h 698077"/>
              <a:gd name="connsiteX3" fmla="*/ 954560 w 965565"/>
              <a:gd name="connsiteY3" fmla="*/ 229924 h 698077"/>
              <a:gd name="connsiteX4" fmla="*/ 612906 w 965565"/>
              <a:gd name="connsiteY4" fmla="*/ 10229 h 698077"/>
              <a:gd name="connsiteX5" fmla="*/ 15300 w 965565"/>
              <a:gd name="connsiteY5" fmla="*/ 219256 h 698077"/>
              <a:gd name="connsiteX6" fmla="*/ 217325 w 965565"/>
              <a:gd name="connsiteY6" fmla="*/ 623306 h 698077"/>
              <a:gd name="connsiteX7" fmla="*/ 284667 w 965565"/>
              <a:gd name="connsiteY7" fmla="*/ 698077 h 698077"/>
              <a:gd name="connsiteX0" fmla="*/ 284667 w 965565"/>
              <a:gd name="connsiteY0" fmla="*/ 701303 h 701303"/>
              <a:gd name="connsiteX1" fmla="*/ 430018 w 965565"/>
              <a:gd name="connsiteY1" fmla="*/ 612626 h 701303"/>
              <a:gd name="connsiteX2" fmla="*/ 820834 w 965565"/>
              <a:gd name="connsiteY2" fmla="*/ 524232 h 701303"/>
              <a:gd name="connsiteX3" fmla="*/ 954560 w 965565"/>
              <a:gd name="connsiteY3" fmla="*/ 233150 h 701303"/>
              <a:gd name="connsiteX4" fmla="*/ 612906 w 965565"/>
              <a:gd name="connsiteY4" fmla="*/ 13455 h 701303"/>
              <a:gd name="connsiteX5" fmla="*/ 15300 w 965565"/>
              <a:gd name="connsiteY5" fmla="*/ 222482 h 701303"/>
              <a:gd name="connsiteX6" fmla="*/ 217325 w 965565"/>
              <a:gd name="connsiteY6" fmla="*/ 626532 h 701303"/>
              <a:gd name="connsiteX7" fmla="*/ 284667 w 965565"/>
              <a:gd name="connsiteY7" fmla="*/ 701303 h 70130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65565" h="701303">
                <a:moveTo>
                  <a:pt x="284667" y="701303"/>
                </a:moveTo>
                <a:cubicBezTo>
                  <a:pt x="313242" y="662251"/>
                  <a:pt x="340657" y="642138"/>
                  <a:pt x="430018" y="612626"/>
                </a:cubicBezTo>
                <a:cubicBezTo>
                  <a:pt x="519379" y="583114"/>
                  <a:pt x="700342" y="609005"/>
                  <a:pt x="820834" y="524232"/>
                </a:cubicBezTo>
                <a:cubicBezTo>
                  <a:pt x="941325" y="439460"/>
                  <a:pt x="989215" y="318279"/>
                  <a:pt x="954560" y="233150"/>
                </a:cubicBezTo>
                <a:cubicBezTo>
                  <a:pt x="919905" y="148021"/>
                  <a:pt x="833587" y="34759"/>
                  <a:pt x="612906" y="13455"/>
                </a:cubicBezTo>
                <a:cubicBezTo>
                  <a:pt x="392225" y="-7849"/>
                  <a:pt x="106946" y="-37883"/>
                  <a:pt x="15300" y="222482"/>
                </a:cubicBezTo>
                <a:cubicBezTo>
                  <a:pt x="-20133" y="385550"/>
                  <a:pt x="-9465" y="552142"/>
                  <a:pt x="217325" y="626532"/>
                </a:cubicBezTo>
                <a:cubicBezTo>
                  <a:pt x="270475" y="644534"/>
                  <a:pt x="284667" y="701303"/>
                  <a:pt x="284667" y="701303"/>
                </a:cubicBezTo>
                <a:close/>
              </a:path>
            </a:pathLst>
          </a:custGeom>
          <a:noFill/>
          <a:ln w="19050" cap="flat">
            <a:solidFill>
              <a:schemeClr val="tx1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pic>
        <p:nvPicPr>
          <p:cNvPr id="5" name="Content Placeholder 4" descr="A person with the hands in the hair&#10;&#10;Description automatically generated with low confidence">
            <a:hlinkClick r:id="rId2"/>
            <a:extLst>
              <a:ext uri="{FF2B5EF4-FFF2-40B4-BE49-F238E27FC236}">
                <a16:creationId xmlns:a16="http://schemas.microsoft.com/office/drawing/2014/main" id="{3373F819-A0F3-AD6D-44B9-79FD37C9A999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7488" r="-3" b="-3"/>
          <a:stretch/>
        </p:blipFill>
        <p:spPr>
          <a:xfrm>
            <a:off x="1737075" y="4067515"/>
            <a:ext cx="2123642" cy="1984075"/>
          </a:xfrm>
          <a:custGeom>
            <a:avLst/>
            <a:gdLst/>
            <a:ahLst/>
            <a:cxnLst/>
            <a:rect l="l" t="t" r="r" b="b"/>
            <a:pathLst>
              <a:path w="2306958" h="2155344">
                <a:moveTo>
                  <a:pt x="1234085" y="115"/>
                </a:moveTo>
                <a:cubicBezTo>
                  <a:pt x="1786461" y="-7159"/>
                  <a:pt x="2133902" y="331964"/>
                  <a:pt x="2256434" y="799252"/>
                </a:cubicBezTo>
                <a:cubicBezTo>
                  <a:pt x="2498114" y="1720928"/>
                  <a:pt x="1813698" y="2016726"/>
                  <a:pt x="1451936" y="2123161"/>
                </a:cubicBezTo>
                <a:cubicBezTo>
                  <a:pt x="1090174" y="2229596"/>
                  <a:pt x="295335" y="2089577"/>
                  <a:pt x="85863" y="1437863"/>
                </a:cubicBezTo>
                <a:cubicBezTo>
                  <a:pt x="-123610" y="786148"/>
                  <a:pt x="24223" y="283199"/>
                  <a:pt x="819174" y="63174"/>
                </a:cubicBezTo>
                <a:cubicBezTo>
                  <a:pt x="968228" y="21919"/>
                  <a:pt x="1106613" y="1793"/>
                  <a:pt x="1234085" y="115"/>
                </a:cubicBezTo>
                <a:close/>
              </a:path>
            </a:pathLst>
          </a:custGeom>
        </p:spPr>
      </p:pic>
      <p:sp>
        <p:nvSpPr>
          <p:cNvPr id="22" name="Oval 5">
            <a:extLst>
              <a:ext uri="{FF2B5EF4-FFF2-40B4-BE49-F238E27FC236}">
                <a16:creationId xmlns:a16="http://schemas.microsoft.com/office/drawing/2014/main" id="{6A539413-A961-420D-9A07-1B1B7ECB60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718407">
            <a:off x="1769566" y="4068331"/>
            <a:ext cx="2084933" cy="1982445"/>
          </a:xfrm>
          <a:custGeom>
            <a:avLst/>
            <a:gdLst>
              <a:gd name="connsiteX0" fmla="*/ 0 w 3164619"/>
              <a:gd name="connsiteY0" fmla="*/ 1529142 h 3058283"/>
              <a:gd name="connsiteX1" fmla="*/ 1582310 w 3164619"/>
              <a:gd name="connsiteY1" fmla="*/ 0 h 3058283"/>
              <a:gd name="connsiteX2" fmla="*/ 3164620 w 3164619"/>
              <a:gd name="connsiteY2" fmla="*/ 1529142 h 3058283"/>
              <a:gd name="connsiteX3" fmla="*/ 1582310 w 3164619"/>
              <a:gd name="connsiteY3" fmla="*/ 3058284 h 3058283"/>
              <a:gd name="connsiteX4" fmla="*/ 0 w 3164619"/>
              <a:gd name="connsiteY4" fmla="*/ 1529142 h 3058283"/>
              <a:gd name="connsiteX0" fmla="*/ 294 w 3164914"/>
              <a:gd name="connsiteY0" fmla="*/ 1529142 h 3058284"/>
              <a:gd name="connsiteX1" fmla="*/ 1487189 w 3164914"/>
              <a:gd name="connsiteY1" fmla="*/ 0 h 3058284"/>
              <a:gd name="connsiteX2" fmla="*/ 3164914 w 3164914"/>
              <a:gd name="connsiteY2" fmla="*/ 1529142 h 3058284"/>
              <a:gd name="connsiteX3" fmla="*/ 1582604 w 3164914"/>
              <a:gd name="connsiteY3" fmla="*/ 3058284 h 3058284"/>
              <a:gd name="connsiteX4" fmla="*/ 294 w 3164914"/>
              <a:gd name="connsiteY4" fmla="*/ 1529142 h 3058284"/>
              <a:gd name="connsiteX0" fmla="*/ 193 w 3164813"/>
              <a:gd name="connsiteY0" fmla="*/ 1529142 h 3058284"/>
              <a:gd name="connsiteX1" fmla="*/ 1487088 w 3164813"/>
              <a:gd name="connsiteY1" fmla="*/ 0 h 3058284"/>
              <a:gd name="connsiteX2" fmla="*/ 3164813 w 3164813"/>
              <a:gd name="connsiteY2" fmla="*/ 1529142 h 3058284"/>
              <a:gd name="connsiteX3" fmla="*/ 1582503 w 3164813"/>
              <a:gd name="connsiteY3" fmla="*/ 3058284 h 3058284"/>
              <a:gd name="connsiteX4" fmla="*/ 193 w 3164813"/>
              <a:gd name="connsiteY4" fmla="*/ 1529142 h 3058284"/>
              <a:gd name="connsiteX0" fmla="*/ 193 w 3164813"/>
              <a:gd name="connsiteY0" fmla="*/ 1529142 h 3058284"/>
              <a:gd name="connsiteX1" fmla="*/ 1487088 w 3164813"/>
              <a:gd name="connsiteY1" fmla="*/ 0 h 3058284"/>
              <a:gd name="connsiteX2" fmla="*/ 3164813 w 3164813"/>
              <a:gd name="connsiteY2" fmla="*/ 1529142 h 3058284"/>
              <a:gd name="connsiteX3" fmla="*/ 1582503 w 3164813"/>
              <a:gd name="connsiteY3" fmla="*/ 3058284 h 3058284"/>
              <a:gd name="connsiteX4" fmla="*/ 193 w 3164813"/>
              <a:gd name="connsiteY4" fmla="*/ 1529142 h 3058284"/>
              <a:gd name="connsiteX0" fmla="*/ 193 w 3164813"/>
              <a:gd name="connsiteY0" fmla="*/ 1529142 h 3058284"/>
              <a:gd name="connsiteX1" fmla="*/ 1487088 w 3164813"/>
              <a:gd name="connsiteY1" fmla="*/ 0 h 3058284"/>
              <a:gd name="connsiteX2" fmla="*/ 3164813 w 3164813"/>
              <a:gd name="connsiteY2" fmla="*/ 1529142 h 3058284"/>
              <a:gd name="connsiteX3" fmla="*/ 1582503 w 3164813"/>
              <a:gd name="connsiteY3" fmla="*/ 3058284 h 3058284"/>
              <a:gd name="connsiteX4" fmla="*/ 193 w 3164813"/>
              <a:gd name="connsiteY4" fmla="*/ 1529142 h 3058284"/>
              <a:gd name="connsiteX0" fmla="*/ 193 w 3164813"/>
              <a:gd name="connsiteY0" fmla="*/ 1529142 h 3058284"/>
              <a:gd name="connsiteX1" fmla="*/ 1487088 w 3164813"/>
              <a:gd name="connsiteY1" fmla="*/ 0 h 3058284"/>
              <a:gd name="connsiteX2" fmla="*/ 3164813 w 3164813"/>
              <a:gd name="connsiteY2" fmla="*/ 1529142 h 3058284"/>
              <a:gd name="connsiteX3" fmla="*/ 1582503 w 3164813"/>
              <a:gd name="connsiteY3" fmla="*/ 3058284 h 3058284"/>
              <a:gd name="connsiteX4" fmla="*/ 193 w 3164813"/>
              <a:gd name="connsiteY4" fmla="*/ 1529142 h 3058284"/>
              <a:gd name="connsiteX0" fmla="*/ 184 w 3212512"/>
              <a:gd name="connsiteY0" fmla="*/ 1624823 h 3061381"/>
              <a:gd name="connsiteX1" fmla="*/ 1534787 w 3212512"/>
              <a:gd name="connsiteY1" fmla="*/ 265 h 3061381"/>
              <a:gd name="connsiteX2" fmla="*/ 3212512 w 3212512"/>
              <a:gd name="connsiteY2" fmla="*/ 1529407 h 3061381"/>
              <a:gd name="connsiteX3" fmla="*/ 1630202 w 3212512"/>
              <a:gd name="connsiteY3" fmla="*/ 3058549 h 3061381"/>
              <a:gd name="connsiteX4" fmla="*/ 184 w 3212512"/>
              <a:gd name="connsiteY4" fmla="*/ 1624823 h 3061381"/>
              <a:gd name="connsiteX0" fmla="*/ 335 w 3212663"/>
              <a:gd name="connsiteY0" fmla="*/ 1624823 h 3058748"/>
              <a:gd name="connsiteX1" fmla="*/ 1503133 w 3212663"/>
              <a:gd name="connsiteY1" fmla="*/ 265 h 3058748"/>
              <a:gd name="connsiteX2" fmla="*/ 3212663 w 3212663"/>
              <a:gd name="connsiteY2" fmla="*/ 1529407 h 3058748"/>
              <a:gd name="connsiteX3" fmla="*/ 1630353 w 3212663"/>
              <a:gd name="connsiteY3" fmla="*/ 3058549 h 3058748"/>
              <a:gd name="connsiteX4" fmla="*/ 335 w 3212663"/>
              <a:gd name="connsiteY4" fmla="*/ 1624823 h 3058748"/>
              <a:gd name="connsiteX0" fmla="*/ 892 w 3213220"/>
              <a:gd name="connsiteY0" fmla="*/ 1624823 h 3058748"/>
              <a:gd name="connsiteX1" fmla="*/ 1503690 w 3213220"/>
              <a:gd name="connsiteY1" fmla="*/ 265 h 3058748"/>
              <a:gd name="connsiteX2" fmla="*/ 3213220 w 3213220"/>
              <a:gd name="connsiteY2" fmla="*/ 1529407 h 3058748"/>
              <a:gd name="connsiteX3" fmla="*/ 1630910 w 3213220"/>
              <a:gd name="connsiteY3" fmla="*/ 3058549 h 3058748"/>
              <a:gd name="connsiteX4" fmla="*/ 892 w 3213220"/>
              <a:gd name="connsiteY4" fmla="*/ 1624823 h 3058748"/>
              <a:gd name="connsiteX0" fmla="*/ 4743 w 3217071"/>
              <a:gd name="connsiteY0" fmla="*/ 1624823 h 3058932"/>
              <a:gd name="connsiteX1" fmla="*/ 1507541 w 3217071"/>
              <a:gd name="connsiteY1" fmla="*/ 265 h 3058932"/>
              <a:gd name="connsiteX2" fmla="*/ 3217071 w 3217071"/>
              <a:gd name="connsiteY2" fmla="*/ 1529407 h 3058932"/>
              <a:gd name="connsiteX3" fmla="*/ 1634761 w 3217071"/>
              <a:gd name="connsiteY3" fmla="*/ 3058549 h 3058932"/>
              <a:gd name="connsiteX4" fmla="*/ 4743 w 3217071"/>
              <a:gd name="connsiteY4" fmla="*/ 1624823 h 3058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217071" h="3058932">
                <a:moveTo>
                  <a:pt x="4743" y="1624823"/>
                </a:moveTo>
                <a:cubicBezTo>
                  <a:pt x="-48265" y="653933"/>
                  <a:pt x="336049" y="16168"/>
                  <a:pt x="1507541" y="265"/>
                </a:cubicBezTo>
                <a:cubicBezTo>
                  <a:pt x="2679033" y="-15638"/>
                  <a:pt x="3217071" y="684885"/>
                  <a:pt x="3217071" y="1529407"/>
                </a:cubicBezTo>
                <a:cubicBezTo>
                  <a:pt x="3217071" y="2882813"/>
                  <a:pt x="2170149" y="3042646"/>
                  <a:pt x="1634761" y="3058549"/>
                </a:cubicBezTo>
                <a:cubicBezTo>
                  <a:pt x="1099373" y="3074452"/>
                  <a:pt x="57751" y="2595713"/>
                  <a:pt x="4743" y="1624823"/>
                </a:cubicBezTo>
                <a:close/>
              </a:path>
            </a:pathLst>
          </a:cu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27227F26-47C1-5F59-6BC1-7FAFFD1719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39788" y="407625"/>
            <a:ext cx="5442332" cy="6016036"/>
          </a:xfrm>
        </p:spPr>
        <p:txBody>
          <a:bodyPr anchor="ctr">
            <a:normAutofit/>
          </a:bodyPr>
          <a:lstStyle/>
          <a:p>
            <a:pPr algn="ctr"/>
            <a:r>
              <a:rPr lang="en-US" sz="1800" b="0" dirty="0">
                <a:latin typeface="Arial" panose="020B0604020202020204" pitchFamily="34" charset="0"/>
                <a:cs typeface="Arial" panose="020B0604020202020204" pitchFamily="34" charset="0"/>
              </a:rPr>
              <a:t>  During this presentation, we will take a more in-depth look at academic studies that address the importance of critical thinking and problem-solving capabilities, as well as the relationship between the two. </a:t>
            </a:r>
          </a:p>
          <a:p>
            <a:pPr algn="ctr"/>
            <a:r>
              <a:rPr lang="en-US" sz="1800" b="0" dirty="0">
                <a:latin typeface="Arial" panose="020B0604020202020204" pitchFamily="34" charset="0"/>
                <a:cs typeface="Arial" panose="020B0604020202020204" pitchFamily="34" charset="0"/>
              </a:rPr>
              <a:t>  In addition, I will give examples of how utilizing these skills is beneficial according to some academic </a:t>
            </a:r>
            <a:r>
              <a:rPr lang="en-GB" sz="1800" b="0" dirty="0">
                <a:latin typeface="Arial" panose="020B0604020202020204" pitchFamily="34" charset="0"/>
                <a:cs typeface="Arial" panose="020B0604020202020204" pitchFamily="34" charset="0"/>
              </a:rPr>
              <a:t>studies</a:t>
            </a:r>
            <a:r>
              <a:rPr lang="en-US" sz="1800" b="0" dirty="0">
                <a:latin typeface="Arial" panose="020B0604020202020204" pitchFamily="34" charset="0"/>
                <a:cs typeface="Arial" panose="020B0604020202020204" pitchFamily="34" charset="0"/>
              </a:rPr>
              <a:t>, in different aspects of health and social care settings.</a:t>
            </a:r>
          </a:p>
          <a:p>
            <a:pPr algn="ctr"/>
            <a:r>
              <a:rPr lang="en-US" sz="1800" b="0" dirty="0">
                <a:latin typeface="Arial" panose="020B0604020202020204" pitchFamily="34" charset="0"/>
                <a:cs typeface="Arial" panose="020B0604020202020204" pitchFamily="34" charset="0"/>
              </a:rPr>
              <a:t> I will also make my own Ishikawa diagram example as health care assisting as a future </a:t>
            </a:r>
            <a:r>
              <a:rPr lang="en-GB" sz="1800" b="0" dirty="0">
                <a:latin typeface="Arial" panose="020B0604020202020204" pitchFamily="34" charset="0"/>
                <a:cs typeface="Arial" panose="020B0604020202020204" pitchFamily="34" charset="0"/>
              </a:rPr>
              <a:t>problem-solving</a:t>
            </a:r>
            <a:r>
              <a:rPr lang="en-US" sz="1800" b="0" dirty="0">
                <a:latin typeface="Arial" panose="020B0604020202020204" pitchFamily="34" charset="0"/>
                <a:cs typeface="Arial" panose="020B0604020202020204" pitchFamily="34" charset="0"/>
              </a:rPr>
              <a:t> tool and I will need these skills in the future as a speech therapist after I finish my </a:t>
            </a:r>
            <a:r>
              <a:rPr lang="en-GB" sz="1800" b="0" dirty="0">
                <a:latin typeface="Arial" panose="020B0604020202020204" pitchFamily="34" charset="0"/>
                <a:cs typeface="Arial" panose="020B0604020202020204" pitchFamily="34" charset="0"/>
              </a:rPr>
              <a:t>all</a:t>
            </a:r>
            <a:r>
              <a:rPr lang="en-US" sz="1800" b="0" dirty="0">
                <a:latin typeface="Arial" panose="020B0604020202020204" pitchFamily="34" charset="0"/>
                <a:cs typeface="Arial" panose="020B0604020202020204" pitchFamily="34" charset="0"/>
              </a:rPr>
              <a:t> studies.  </a:t>
            </a:r>
          </a:p>
        </p:txBody>
      </p:sp>
    </p:spTree>
    <p:extLst>
      <p:ext uri="{BB962C8B-B14F-4D97-AF65-F5344CB8AC3E}">
        <p14:creationId xmlns:p14="http://schemas.microsoft.com/office/powerpoint/2010/main" val="345249583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99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11">
            <a:extLst>
              <a:ext uri="{FF2B5EF4-FFF2-40B4-BE49-F238E27FC236}">
                <a16:creationId xmlns:a16="http://schemas.microsoft.com/office/drawing/2014/main" id="{F4A20147-1DF8-4017-9396-B75243644F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Freeform: Shape 13">
            <a:extLst>
              <a:ext uri="{FF2B5EF4-FFF2-40B4-BE49-F238E27FC236}">
                <a16:creationId xmlns:a16="http://schemas.microsoft.com/office/drawing/2014/main" id="{8AB7A03C-D706-4B79-B1B8-585AD77D1C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75647" y="472033"/>
            <a:ext cx="8856267" cy="5086727"/>
          </a:xfrm>
          <a:custGeom>
            <a:avLst/>
            <a:gdLst>
              <a:gd name="connsiteX0" fmla="*/ 3259012 w 8764350"/>
              <a:gd name="connsiteY0" fmla="*/ 2 h 4883281"/>
              <a:gd name="connsiteX1" fmla="*/ 7808335 w 8764350"/>
              <a:gd name="connsiteY1" fmla="*/ 594653 h 4883281"/>
              <a:gd name="connsiteX2" fmla="*/ 8489725 w 8764350"/>
              <a:gd name="connsiteY2" fmla="*/ 3215549 h 4883281"/>
              <a:gd name="connsiteX3" fmla="*/ 7259020 w 8764350"/>
              <a:gd name="connsiteY3" fmla="*/ 4136182 h 4883281"/>
              <a:gd name="connsiteX4" fmla="*/ 7158079 w 8764350"/>
              <a:gd name="connsiteY4" fmla="*/ 4777393 h 4883281"/>
              <a:gd name="connsiteX5" fmla="*/ 5781105 w 8764350"/>
              <a:gd name="connsiteY5" fmla="*/ 4557321 h 4883281"/>
              <a:gd name="connsiteX6" fmla="*/ 1370649 w 8764350"/>
              <a:gd name="connsiteY6" fmla="*/ 4781690 h 4883281"/>
              <a:gd name="connsiteX7" fmla="*/ 11353 w 8764350"/>
              <a:gd name="connsiteY7" fmla="*/ 2626604 h 4883281"/>
              <a:gd name="connsiteX8" fmla="*/ 1934008 w 8764350"/>
              <a:gd name="connsiteY8" fmla="*/ 120858 h 4883281"/>
              <a:gd name="connsiteX9" fmla="*/ 3259012 w 8764350"/>
              <a:gd name="connsiteY9" fmla="*/ 2 h 4883281"/>
              <a:gd name="connsiteX0" fmla="*/ 3259012 w 8764350"/>
              <a:gd name="connsiteY0" fmla="*/ 2 h 4882645"/>
              <a:gd name="connsiteX1" fmla="*/ 7808335 w 8764350"/>
              <a:gd name="connsiteY1" fmla="*/ 594653 h 4882645"/>
              <a:gd name="connsiteX2" fmla="*/ 8489725 w 8764350"/>
              <a:gd name="connsiteY2" fmla="*/ 3215549 h 4882645"/>
              <a:gd name="connsiteX3" fmla="*/ 7259020 w 8764350"/>
              <a:gd name="connsiteY3" fmla="*/ 4136182 h 4882645"/>
              <a:gd name="connsiteX4" fmla="*/ 7245828 w 8764350"/>
              <a:gd name="connsiteY4" fmla="*/ 4809310 h 4882645"/>
              <a:gd name="connsiteX5" fmla="*/ 5781105 w 8764350"/>
              <a:gd name="connsiteY5" fmla="*/ 4557321 h 4882645"/>
              <a:gd name="connsiteX6" fmla="*/ 1370649 w 8764350"/>
              <a:gd name="connsiteY6" fmla="*/ 4781690 h 4882645"/>
              <a:gd name="connsiteX7" fmla="*/ 11353 w 8764350"/>
              <a:gd name="connsiteY7" fmla="*/ 2626604 h 4882645"/>
              <a:gd name="connsiteX8" fmla="*/ 1934008 w 8764350"/>
              <a:gd name="connsiteY8" fmla="*/ 120858 h 4882645"/>
              <a:gd name="connsiteX9" fmla="*/ 3259012 w 8764350"/>
              <a:gd name="connsiteY9" fmla="*/ 2 h 48826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764350" h="4882645">
                <a:moveTo>
                  <a:pt x="3259012" y="2"/>
                </a:moveTo>
                <a:cubicBezTo>
                  <a:pt x="4858763" y="-1060"/>
                  <a:pt x="7055871" y="317235"/>
                  <a:pt x="7808335" y="594653"/>
                </a:cubicBezTo>
                <a:cubicBezTo>
                  <a:pt x="8811622" y="964544"/>
                  <a:pt x="9001190" y="2219751"/>
                  <a:pt x="8489725" y="3215549"/>
                </a:cubicBezTo>
                <a:cubicBezTo>
                  <a:pt x="8280935" y="3681978"/>
                  <a:pt x="7440966" y="3875003"/>
                  <a:pt x="7259020" y="4136182"/>
                </a:cubicBezTo>
                <a:cubicBezTo>
                  <a:pt x="6924513" y="4435250"/>
                  <a:pt x="7245828" y="4809310"/>
                  <a:pt x="7245828" y="4809310"/>
                </a:cubicBezTo>
                <a:cubicBezTo>
                  <a:pt x="6919126" y="4661742"/>
                  <a:pt x="6760301" y="4561924"/>
                  <a:pt x="5781105" y="4557321"/>
                </a:cubicBezTo>
                <a:cubicBezTo>
                  <a:pt x="4801909" y="4552718"/>
                  <a:pt x="2332269" y="5103475"/>
                  <a:pt x="1370649" y="4781690"/>
                </a:cubicBezTo>
                <a:cubicBezTo>
                  <a:pt x="409029" y="4459905"/>
                  <a:pt x="-82538" y="3403409"/>
                  <a:pt x="11353" y="2626604"/>
                </a:cubicBezTo>
                <a:cubicBezTo>
                  <a:pt x="105243" y="1849799"/>
                  <a:pt x="634508" y="459516"/>
                  <a:pt x="1934008" y="120858"/>
                </a:cubicBezTo>
                <a:cubicBezTo>
                  <a:pt x="2258884" y="36194"/>
                  <a:pt x="2725761" y="356"/>
                  <a:pt x="3259012" y="2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8" name="Freeform: Shape 15">
            <a:extLst>
              <a:ext uri="{FF2B5EF4-FFF2-40B4-BE49-F238E27FC236}">
                <a16:creationId xmlns:a16="http://schemas.microsoft.com/office/drawing/2014/main" id="{FAAFBB11-A278-4512-A224-DAD37776A5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19253" y="519374"/>
            <a:ext cx="8856267" cy="5086727"/>
          </a:xfrm>
          <a:custGeom>
            <a:avLst/>
            <a:gdLst>
              <a:gd name="connsiteX0" fmla="*/ 3259012 w 8764350"/>
              <a:gd name="connsiteY0" fmla="*/ 2 h 4883281"/>
              <a:gd name="connsiteX1" fmla="*/ 7808335 w 8764350"/>
              <a:gd name="connsiteY1" fmla="*/ 594653 h 4883281"/>
              <a:gd name="connsiteX2" fmla="*/ 8489725 w 8764350"/>
              <a:gd name="connsiteY2" fmla="*/ 3215549 h 4883281"/>
              <a:gd name="connsiteX3" fmla="*/ 7259020 w 8764350"/>
              <a:gd name="connsiteY3" fmla="*/ 4136182 h 4883281"/>
              <a:gd name="connsiteX4" fmla="*/ 7158079 w 8764350"/>
              <a:gd name="connsiteY4" fmla="*/ 4777393 h 4883281"/>
              <a:gd name="connsiteX5" fmla="*/ 5781105 w 8764350"/>
              <a:gd name="connsiteY5" fmla="*/ 4557321 h 4883281"/>
              <a:gd name="connsiteX6" fmla="*/ 1370649 w 8764350"/>
              <a:gd name="connsiteY6" fmla="*/ 4781690 h 4883281"/>
              <a:gd name="connsiteX7" fmla="*/ 11353 w 8764350"/>
              <a:gd name="connsiteY7" fmla="*/ 2626604 h 4883281"/>
              <a:gd name="connsiteX8" fmla="*/ 1934008 w 8764350"/>
              <a:gd name="connsiteY8" fmla="*/ 120858 h 4883281"/>
              <a:gd name="connsiteX9" fmla="*/ 3259012 w 8764350"/>
              <a:gd name="connsiteY9" fmla="*/ 2 h 4883281"/>
              <a:gd name="connsiteX0" fmla="*/ 3259012 w 8764350"/>
              <a:gd name="connsiteY0" fmla="*/ 2 h 4882645"/>
              <a:gd name="connsiteX1" fmla="*/ 7808335 w 8764350"/>
              <a:gd name="connsiteY1" fmla="*/ 594653 h 4882645"/>
              <a:gd name="connsiteX2" fmla="*/ 8489725 w 8764350"/>
              <a:gd name="connsiteY2" fmla="*/ 3215549 h 4882645"/>
              <a:gd name="connsiteX3" fmla="*/ 7259020 w 8764350"/>
              <a:gd name="connsiteY3" fmla="*/ 4136182 h 4882645"/>
              <a:gd name="connsiteX4" fmla="*/ 7245828 w 8764350"/>
              <a:gd name="connsiteY4" fmla="*/ 4809310 h 4882645"/>
              <a:gd name="connsiteX5" fmla="*/ 5781105 w 8764350"/>
              <a:gd name="connsiteY5" fmla="*/ 4557321 h 4882645"/>
              <a:gd name="connsiteX6" fmla="*/ 1370649 w 8764350"/>
              <a:gd name="connsiteY6" fmla="*/ 4781690 h 4882645"/>
              <a:gd name="connsiteX7" fmla="*/ 11353 w 8764350"/>
              <a:gd name="connsiteY7" fmla="*/ 2626604 h 4882645"/>
              <a:gd name="connsiteX8" fmla="*/ 1934008 w 8764350"/>
              <a:gd name="connsiteY8" fmla="*/ 120858 h 4882645"/>
              <a:gd name="connsiteX9" fmla="*/ 3259012 w 8764350"/>
              <a:gd name="connsiteY9" fmla="*/ 2 h 48826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764350" h="4882645">
                <a:moveTo>
                  <a:pt x="3259012" y="2"/>
                </a:moveTo>
                <a:cubicBezTo>
                  <a:pt x="4858763" y="-1060"/>
                  <a:pt x="7055871" y="317235"/>
                  <a:pt x="7808335" y="594653"/>
                </a:cubicBezTo>
                <a:cubicBezTo>
                  <a:pt x="8811622" y="964544"/>
                  <a:pt x="9001190" y="2219751"/>
                  <a:pt x="8489725" y="3215549"/>
                </a:cubicBezTo>
                <a:cubicBezTo>
                  <a:pt x="8280935" y="3681978"/>
                  <a:pt x="7440966" y="3875003"/>
                  <a:pt x="7259020" y="4136182"/>
                </a:cubicBezTo>
                <a:cubicBezTo>
                  <a:pt x="6924513" y="4435250"/>
                  <a:pt x="7245828" y="4809310"/>
                  <a:pt x="7245828" y="4809310"/>
                </a:cubicBezTo>
                <a:cubicBezTo>
                  <a:pt x="6919126" y="4661742"/>
                  <a:pt x="6760301" y="4561924"/>
                  <a:pt x="5781105" y="4557321"/>
                </a:cubicBezTo>
                <a:cubicBezTo>
                  <a:pt x="4801909" y="4552718"/>
                  <a:pt x="2332269" y="5103475"/>
                  <a:pt x="1370649" y="4781690"/>
                </a:cubicBezTo>
                <a:cubicBezTo>
                  <a:pt x="409029" y="4459905"/>
                  <a:pt x="-82538" y="3403409"/>
                  <a:pt x="11353" y="2626604"/>
                </a:cubicBezTo>
                <a:cubicBezTo>
                  <a:pt x="105243" y="1849799"/>
                  <a:pt x="634508" y="459516"/>
                  <a:pt x="1934008" y="120858"/>
                </a:cubicBezTo>
                <a:cubicBezTo>
                  <a:pt x="2258884" y="36194"/>
                  <a:pt x="2725761" y="356"/>
                  <a:pt x="3259012" y="2"/>
                </a:cubicBezTo>
                <a:close/>
              </a:path>
            </a:pathLst>
          </a:cu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9" name="Content Placeholder 8">
            <a:extLst>
              <a:ext uri="{FF2B5EF4-FFF2-40B4-BE49-F238E27FC236}">
                <a16:creationId xmlns:a16="http://schemas.microsoft.com/office/drawing/2014/main" id="{D8230F58-8A6E-C13F-8EC4-F8422217BC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31669" y="1472266"/>
            <a:ext cx="6479465" cy="3188970"/>
          </a:xfrm>
        </p:spPr>
        <p:txBody>
          <a:bodyPr anchor="t">
            <a:normAutofit/>
          </a:bodyPr>
          <a:lstStyle/>
          <a:p>
            <a:pPr algn="ctr"/>
            <a:r>
              <a:rPr lang="en-US" sz="2200" b="0" dirty="0">
                <a:effectLst/>
                <a:latin typeface="Arial Nova Light" panose="020B03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 </a:t>
            </a:r>
            <a:r>
              <a:rPr lang="en-US" sz="2000" b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Having a high level of critical thinking skills is highly linked with providing effective patient care and a fruitful professional career. Students and professional healthcare workers equally need training in critical thinking to help improve patient safety and quality of life </a:t>
            </a:r>
            <a:r>
              <a:rPr lang="en-GB" sz="2000" b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(</a:t>
            </a:r>
            <a:r>
              <a:rPr lang="en-GB" sz="2000" b="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Hundial</a:t>
            </a:r>
            <a:r>
              <a:rPr lang="en-GB" sz="2000" b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2020).</a:t>
            </a:r>
            <a:endParaRPr lang="en-GB" sz="2000" b="1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algn="ctr"/>
            <a:r>
              <a:rPr lang="en-US" sz="2000" b="0" dirty="0">
                <a:latin typeface="Arial" panose="020B0604020202020204" pitchFamily="34" charset="0"/>
                <a:cs typeface="Arial" panose="020B0604020202020204" pitchFamily="34" charset="0"/>
              </a:rPr>
              <a:t> On the following slide, I have made one fishbone illustration example to demonstrate how to respond to an unforeseen future problem.</a:t>
            </a:r>
          </a:p>
        </p:txBody>
      </p:sp>
      <p:pic>
        <p:nvPicPr>
          <p:cNvPr id="5" name="Content Placeholder 4" descr="A picture containing clipart&#10;&#10;Description automatically generated">
            <a:hlinkClick r:id="rId2"/>
            <a:extLst>
              <a:ext uri="{FF2B5EF4-FFF2-40B4-BE49-F238E27FC236}">
                <a16:creationId xmlns:a16="http://schemas.microsoft.com/office/drawing/2014/main" id="{B1E8515E-00C8-CEBC-470A-614C9F00B370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13" r="45402"/>
          <a:stretch/>
        </p:blipFill>
        <p:spPr>
          <a:xfrm>
            <a:off x="8701790" y="3958661"/>
            <a:ext cx="2229044" cy="2119473"/>
          </a:xfrm>
          <a:custGeom>
            <a:avLst/>
            <a:gdLst/>
            <a:ahLst/>
            <a:cxnLst/>
            <a:rect l="l" t="t" r="r" b="b"/>
            <a:pathLst>
              <a:path w="3217072" h="3058933">
                <a:moveTo>
                  <a:pt x="1507542" y="266"/>
                </a:moveTo>
                <a:cubicBezTo>
                  <a:pt x="2679034" y="-15637"/>
                  <a:pt x="3217072" y="684886"/>
                  <a:pt x="3217072" y="1529408"/>
                </a:cubicBezTo>
                <a:cubicBezTo>
                  <a:pt x="3217072" y="2882814"/>
                  <a:pt x="2170150" y="3042647"/>
                  <a:pt x="1634762" y="3058550"/>
                </a:cubicBezTo>
                <a:cubicBezTo>
                  <a:pt x="1099374" y="3074453"/>
                  <a:pt x="57752" y="2595714"/>
                  <a:pt x="4744" y="1624824"/>
                </a:cubicBezTo>
                <a:cubicBezTo>
                  <a:pt x="-48264" y="653934"/>
                  <a:pt x="336050" y="16169"/>
                  <a:pt x="1507542" y="266"/>
                </a:cubicBezTo>
                <a:close/>
              </a:path>
            </a:pathLst>
          </a:custGeom>
        </p:spPr>
      </p:pic>
      <p:sp>
        <p:nvSpPr>
          <p:cNvPr id="30" name="Oval 5">
            <a:extLst>
              <a:ext uri="{FF2B5EF4-FFF2-40B4-BE49-F238E27FC236}">
                <a16:creationId xmlns:a16="http://schemas.microsoft.com/office/drawing/2014/main" id="{B5835E54-7403-48DD-A140-4503053C77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01790" y="3905549"/>
            <a:ext cx="2229043" cy="2119472"/>
          </a:xfrm>
          <a:custGeom>
            <a:avLst/>
            <a:gdLst>
              <a:gd name="connsiteX0" fmla="*/ 0 w 3164619"/>
              <a:gd name="connsiteY0" fmla="*/ 1529142 h 3058283"/>
              <a:gd name="connsiteX1" fmla="*/ 1582310 w 3164619"/>
              <a:gd name="connsiteY1" fmla="*/ 0 h 3058283"/>
              <a:gd name="connsiteX2" fmla="*/ 3164620 w 3164619"/>
              <a:gd name="connsiteY2" fmla="*/ 1529142 h 3058283"/>
              <a:gd name="connsiteX3" fmla="*/ 1582310 w 3164619"/>
              <a:gd name="connsiteY3" fmla="*/ 3058284 h 3058283"/>
              <a:gd name="connsiteX4" fmla="*/ 0 w 3164619"/>
              <a:gd name="connsiteY4" fmla="*/ 1529142 h 3058283"/>
              <a:gd name="connsiteX0" fmla="*/ 294 w 3164914"/>
              <a:gd name="connsiteY0" fmla="*/ 1529142 h 3058284"/>
              <a:gd name="connsiteX1" fmla="*/ 1487189 w 3164914"/>
              <a:gd name="connsiteY1" fmla="*/ 0 h 3058284"/>
              <a:gd name="connsiteX2" fmla="*/ 3164914 w 3164914"/>
              <a:gd name="connsiteY2" fmla="*/ 1529142 h 3058284"/>
              <a:gd name="connsiteX3" fmla="*/ 1582604 w 3164914"/>
              <a:gd name="connsiteY3" fmla="*/ 3058284 h 3058284"/>
              <a:gd name="connsiteX4" fmla="*/ 294 w 3164914"/>
              <a:gd name="connsiteY4" fmla="*/ 1529142 h 3058284"/>
              <a:gd name="connsiteX0" fmla="*/ 193 w 3164813"/>
              <a:gd name="connsiteY0" fmla="*/ 1529142 h 3058284"/>
              <a:gd name="connsiteX1" fmla="*/ 1487088 w 3164813"/>
              <a:gd name="connsiteY1" fmla="*/ 0 h 3058284"/>
              <a:gd name="connsiteX2" fmla="*/ 3164813 w 3164813"/>
              <a:gd name="connsiteY2" fmla="*/ 1529142 h 3058284"/>
              <a:gd name="connsiteX3" fmla="*/ 1582503 w 3164813"/>
              <a:gd name="connsiteY3" fmla="*/ 3058284 h 3058284"/>
              <a:gd name="connsiteX4" fmla="*/ 193 w 3164813"/>
              <a:gd name="connsiteY4" fmla="*/ 1529142 h 3058284"/>
              <a:gd name="connsiteX0" fmla="*/ 193 w 3164813"/>
              <a:gd name="connsiteY0" fmla="*/ 1529142 h 3058284"/>
              <a:gd name="connsiteX1" fmla="*/ 1487088 w 3164813"/>
              <a:gd name="connsiteY1" fmla="*/ 0 h 3058284"/>
              <a:gd name="connsiteX2" fmla="*/ 3164813 w 3164813"/>
              <a:gd name="connsiteY2" fmla="*/ 1529142 h 3058284"/>
              <a:gd name="connsiteX3" fmla="*/ 1582503 w 3164813"/>
              <a:gd name="connsiteY3" fmla="*/ 3058284 h 3058284"/>
              <a:gd name="connsiteX4" fmla="*/ 193 w 3164813"/>
              <a:gd name="connsiteY4" fmla="*/ 1529142 h 3058284"/>
              <a:gd name="connsiteX0" fmla="*/ 193 w 3164813"/>
              <a:gd name="connsiteY0" fmla="*/ 1529142 h 3058284"/>
              <a:gd name="connsiteX1" fmla="*/ 1487088 w 3164813"/>
              <a:gd name="connsiteY1" fmla="*/ 0 h 3058284"/>
              <a:gd name="connsiteX2" fmla="*/ 3164813 w 3164813"/>
              <a:gd name="connsiteY2" fmla="*/ 1529142 h 3058284"/>
              <a:gd name="connsiteX3" fmla="*/ 1582503 w 3164813"/>
              <a:gd name="connsiteY3" fmla="*/ 3058284 h 3058284"/>
              <a:gd name="connsiteX4" fmla="*/ 193 w 3164813"/>
              <a:gd name="connsiteY4" fmla="*/ 1529142 h 3058284"/>
              <a:gd name="connsiteX0" fmla="*/ 193 w 3164813"/>
              <a:gd name="connsiteY0" fmla="*/ 1529142 h 3058284"/>
              <a:gd name="connsiteX1" fmla="*/ 1487088 w 3164813"/>
              <a:gd name="connsiteY1" fmla="*/ 0 h 3058284"/>
              <a:gd name="connsiteX2" fmla="*/ 3164813 w 3164813"/>
              <a:gd name="connsiteY2" fmla="*/ 1529142 h 3058284"/>
              <a:gd name="connsiteX3" fmla="*/ 1582503 w 3164813"/>
              <a:gd name="connsiteY3" fmla="*/ 3058284 h 3058284"/>
              <a:gd name="connsiteX4" fmla="*/ 193 w 3164813"/>
              <a:gd name="connsiteY4" fmla="*/ 1529142 h 3058284"/>
              <a:gd name="connsiteX0" fmla="*/ 184 w 3212512"/>
              <a:gd name="connsiteY0" fmla="*/ 1624823 h 3061381"/>
              <a:gd name="connsiteX1" fmla="*/ 1534787 w 3212512"/>
              <a:gd name="connsiteY1" fmla="*/ 265 h 3061381"/>
              <a:gd name="connsiteX2" fmla="*/ 3212512 w 3212512"/>
              <a:gd name="connsiteY2" fmla="*/ 1529407 h 3061381"/>
              <a:gd name="connsiteX3" fmla="*/ 1630202 w 3212512"/>
              <a:gd name="connsiteY3" fmla="*/ 3058549 h 3061381"/>
              <a:gd name="connsiteX4" fmla="*/ 184 w 3212512"/>
              <a:gd name="connsiteY4" fmla="*/ 1624823 h 3061381"/>
              <a:gd name="connsiteX0" fmla="*/ 335 w 3212663"/>
              <a:gd name="connsiteY0" fmla="*/ 1624823 h 3058748"/>
              <a:gd name="connsiteX1" fmla="*/ 1503133 w 3212663"/>
              <a:gd name="connsiteY1" fmla="*/ 265 h 3058748"/>
              <a:gd name="connsiteX2" fmla="*/ 3212663 w 3212663"/>
              <a:gd name="connsiteY2" fmla="*/ 1529407 h 3058748"/>
              <a:gd name="connsiteX3" fmla="*/ 1630353 w 3212663"/>
              <a:gd name="connsiteY3" fmla="*/ 3058549 h 3058748"/>
              <a:gd name="connsiteX4" fmla="*/ 335 w 3212663"/>
              <a:gd name="connsiteY4" fmla="*/ 1624823 h 3058748"/>
              <a:gd name="connsiteX0" fmla="*/ 892 w 3213220"/>
              <a:gd name="connsiteY0" fmla="*/ 1624823 h 3058748"/>
              <a:gd name="connsiteX1" fmla="*/ 1503690 w 3213220"/>
              <a:gd name="connsiteY1" fmla="*/ 265 h 3058748"/>
              <a:gd name="connsiteX2" fmla="*/ 3213220 w 3213220"/>
              <a:gd name="connsiteY2" fmla="*/ 1529407 h 3058748"/>
              <a:gd name="connsiteX3" fmla="*/ 1630910 w 3213220"/>
              <a:gd name="connsiteY3" fmla="*/ 3058549 h 3058748"/>
              <a:gd name="connsiteX4" fmla="*/ 892 w 3213220"/>
              <a:gd name="connsiteY4" fmla="*/ 1624823 h 3058748"/>
              <a:gd name="connsiteX0" fmla="*/ 4743 w 3217071"/>
              <a:gd name="connsiteY0" fmla="*/ 1624823 h 3058932"/>
              <a:gd name="connsiteX1" fmla="*/ 1507541 w 3217071"/>
              <a:gd name="connsiteY1" fmla="*/ 265 h 3058932"/>
              <a:gd name="connsiteX2" fmla="*/ 3217071 w 3217071"/>
              <a:gd name="connsiteY2" fmla="*/ 1529407 h 3058932"/>
              <a:gd name="connsiteX3" fmla="*/ 1634761 w 3217071"/>
              <a:gd name="connsiteY3" fmla="*/ 3058549 h 3058932"/>
              <a:gd name="connsiteX4" fmla="*/ 4743 w 3217071"/>
              <a:gd name="connsiteY4" fmla="*/ 1624823 h 3058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217071" h="3058932">
                <a:moveTo>
                  <a:pt x="4743" y="1624823"/>
                </a:moveTo>
                <a:cubicBezTo>
                  <a:pt x="-48265" y="653933"/>
                  <a:pt x="336049" y="16168"/>
                  <a:pt x="1507541" y="265"/>
                </a:cubicBezTo>
                <a:cubicBezTo>
                  <a:pt x="2679033" y="-15638"/>
                  <a:pt x="3217071" y="684885"/>
                  <a:pt x="3217071" y="1529407"/>
                </a:cubicBezTo>
                <a:cubicBezTo>
                  <a:pt x="3217071" y="2882813"/>
                  <a:pt x="2170149" y="3042646"/>
                  <a:pt x="1634761" y="3058549"/>
                </a:cubicBezTo>
                <a:cubicBezTo>
                  <a:pt x="1099373" y="3074452"/>
                  <a:pt x="57751" y="2595713"/>
                  <a:pt x="4743" y="1624823"/>
                </a:cubicBezTo>
                <a:close/>
              </a:path>
            </a:pathLst>
          </a:cu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Explosion: 8 Points 6">
            <a:extLst>
              <a:ext uri="{FF2B5EF4-FFF2-40B4-BE49-F238E27FC236}">
                <a16:creationId xmlns:a16="http://schemas.microsoft.com/office/drawing/2014/main" id="{BBEC0DA2-F8BC-F1E2-3879-1E59A470ECB4}"/>
              </a:ext>
            </a:extLst>
          </p:cNvPr>
          <p:cNvSpPr/>
          <p:nvPr/>
        </p:nvSpPr>
        <p:spPr>
          <a:xfrm>
            <a:off x="8897324" y="-88110"/>
            <a:ext cx="3338282" cy="1842178"/>
          </a:xfrm>
          <a:prstGeom prst="irregularSeal1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Problem-Solving</a:t>
            </a:r>
          </a:p>
        </p:txBody>
      </p:sp>
    </p:spTree>
    <p:extLst>
      <p:ext uri="{BB962C8B-B14F-4D97-AF65-F5344CB8AC3E}">
        <p14:creationId xmlns:p14="http://schemas.microsoft.com/office/powerpoint/2010/main" val="195013568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BF6F8AE2-ADE1-4F2F-B0C5-43BA8AE69E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Diagram">
            <a:extLst>
              <a:ext uri="{FF2B5EF4-FFF2-40B4-BE49-F238E27FC236}">
                <a16:creationId xmlns:a16="http://schemas.microsoft.com/office/drawing/2014/main" id="{87A44224-363B-D70E-0235-13553459A4E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1" b="1432"/>
          <a:stretch/>
        </p:blipFill>
        <p:spPr>
          <a:xfrm>
            <a:off x="0" y="0"/>
            <a:ext cx="11895521" cy="6938010"/>
          </a:xfrm>
          <a:custGeom>
            <a:avLst/>
            <a:gdLst/>
            <a:ahLst/>
            <a:cxnLst/>
            <a:rect l="l" t="t" r="r" b="b"/>
            <a:pathLst>
              <a:path w="11565732" h="6412465">
                <a:moveTo>
                  <a:pt x="6212327" y="311"/>
                </a:moveTo>
                <a:cubicBezTo>
                  <a:pt x="6779509" y="2217"/>
                  <a:pt x="7335460" y="13052"/>
                  <a:pt x="7848900" y="36620"/>
                </a:cubicBezTo>
                <a:cubicBezTo>
                  <a:pt x="8881707" y="93050"/>
                  <a:pt x="9942545" y="107076"/>
                  <a:pt x="10493743" y="344115"/>
                </a:cubicBezTo>
                <a:cubicBezTo>
                  <a:pt x="10818983" y="480058"/>
                  <a:pt x="11310587" y="587839"/>
                  <a:pt x="11404828" y="1179473"/>
                </a:cubicBezTo>
                <a:cubicBezTo>
                  <a:pt x="11563960" y="2462129"/>
                  <a:pt x="11628316" y="3002203"/>
                  <a:pt x="11489705" y="3932113"/>
                </a:cubicBezTo>
                <a:cubicBezTo>
                  <a:pt x="11377579" y="4636191"/>
                  <a:pt x="11400091" y="5407847"/>
                  <a:pt x="10684545" y="5908077"/>
                </a:cubicBezTo>
                <a:lnTo>
                  <a:pt x="10388704" y="6061227"/>
                </a:lnTo>
                <a:cubicBezTo>
                  <a:pt x="9758046" y="6162437"/>
                  <a:pt x="6584023" y="6227316"/>
                  <a:pt x="4609016" y="6122635"/>
                </a:cubicBezTo>
                <a:lnTo>
                  <a:pt x="2861865" y="6064474"/>
                </a:lnTo>
                <a:cubicBezTo>
                  <a:pt x="2637627" y="6297556"/>
                  <a:pt x="2708771" y="6324413"/>
                  <a:pt x="2693743" y="6412465"/>
                </a:cubicBezTo>
                <a:cubicBezTo>
                  <a:pt x="2639396" y="6366722"/>
                  <a:pt x="2486609" y="6297230"/>
                  <a:pt x="2314427" y="6049412"/>
                </a:cubicBezTo>
                <a:cubicBezTo>
                  <a:pt x="2169312" y="6046309"/>
                  <a:pt x="1530134" y="5979345"/>
                  <a:pt x="1379263" y="5953252"/>
                </a:cubicBezTo>
                <a:cubicBezTo>
                  <a:pt x="947300" y="5937675"/>
                  <a:pt x="256031" y="5573094"/>
                  <a:pt x="113741" y="4814577"/>
                </a:cubicBezTo>
                <a:cubicBezTo>
                  <a:pt x="-56465" y="3141112"/>
                  <a:pt x="-16331" y="2616675"/>
                  <a:pt x="107567" y="1544389"/>
                </a:cubicBezTo>
                <a:cubicBezTo>
                  <a:pt x="206370" y="231904"/>
                  <a:pt x="1148077" y="146138"/>
                  <a:pt x="1649047" y="121398"/>
                </a:cubicBezTo>
                <a:cubicBezTo>
                  <a:pt x="2708161" y="69214"/>
                  <a:pt x="4510781" y="-5410"/>
                  <a:pt x="6212327" y="311"/>
                </a:cubicBezTo>
                <a:close/>
              </a:path>
            </a:pathLst>
          </a:custGeom>
        </p:spPr>
      </p:pic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1E37EDE4-F547-4885-8B81-82188146C4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29789" y="209264"/>
            <a:ext cx="11565731" cy="6412463"/>
          </a:xfrm>
          <a:custGeom>
            <a:avLst/>
            <a:gdLst>
              <a:gd name="connsiteX0" fmla="*/ 4456852 w 7096563"/>
              <a:gd name="connsiteY0" fmla="*/ 382 h 2526654"/>
              <a:gd name="connsiteX1" fmla="*/ 5996285 w 7096563"/>
              <a:gd name="connsiteY1" fmla="*/ 12882 h 2526654"/>
              <a:gd name="connsiteX2" fmla="*/ 7029234 w 7096563"/>
              <a:gd name="connsiteY2" fmla="*/ 444804 h 2526654"/>
              <a:gd name="connsiteX3" fmla="*/ 6956662 w 7096563"/>
              <a:gd name="connsiteY3" fmla="*/ 1562396 h 2526654"/>
              <a:gd name="connsiteX4" fmla="*/ 6145668 w 7096563"/>
              <a:gd name="connsiteY4" fmla="*/ 1942015 h 2526654"/>
              <a:gd name="connsiteX5" fmla="*/ 5837370 w 7096563"/>
              <a:gd name="connsiteY5" fmla="*/ 1959647 h 2526654"/>
              <a:gd name="connsiteX6" fmla="*/ 5815841 w 7096563"/>
              <a:gd name="connsiteY6" fmla="*/ 2526654 h 2526654"/>
              <a:gd name="connsiteX7" fmla="*/ 5303195 w 7096563"/>
              <a:gd name="connsiteY7" fmla="*/ 1946413 h 2526654"/>
              <a:gd name="connsiteX8" fmla="*/ 5039055 w 7096563"/>
              <a:gd name="connsiteY8" fmla="*/ 1933347 h 2526654"/>
              <a:gd name="connsiteX9" fmla="*/ 875181 w 7096563"/>
              <a:gd name="connsiteY9" fmla="*/ 1954285 h 2526654"/>
              <a:gd name="connsiteX10" fmla="*/ 149462 w 7096563"/>
              <a:gd name="connsiteY10" fmla="*/ 1489824 h 2526654"/>
              <a:gd name="connsiteX11" fmla="*/ 33346 w 7096563"/>
              <a:gd name="connsiteY11" fmla="*/ 604461 h 2526654"/>
              <a:gd name="connsiteX12" fmla="*/ 761024 w 7096563"/>
              <a:gd name="connsiteY12" fmla="*/ 99968 h 2526654"/>
              <a:gd name="connsiteX13" fmla="*/ 2289456 w 7096563"/>
              <a:gd name="connsiteY13" fmla="*/ 35686 h 2526654"/>
              <a:gd name="connsiteX14" fmla="*/ 2355877 w 7096563"/>
              <a:gd name="connsiteY14" fmla="*/ 33952 h 2526654"/>
              <a:gd name="connsiteX15" fmla="*/ 2355877 w 7096563"/>
              <a:gd name="connsiteY15" fmla="*/ 18770 h 2526654"/>
              <a:gd name="connsiteX16" fmla="*/ 2878392 w 7096563"/>
              <a:gd name="connsiteY16" fmla="*/ 18770 h 2526654"/>
              <a:gd name="connsiteX17" fmla="*/ 2878392 w 7096563"/>
              <a:gd name="connsiteY17" fmla="*/ 20840 h 2526654"/>
              <a:gd name="connsiteX18" fmla="*/ 3326250 w 7096563"/>
              <a:gd name="connsiteY18" fmla="*/ 11889 h 2526654"/>
              <a:gd name="connsiteX19" fmla="*/ 4456852 w 7096563"/>
              <a:gd name="connsiteY19" fmla="*/ 382 h 2526654"/>
              <a:gd name="connsiteX0" fmla="*/ 4456852 w 7096563"/>
              <a:gd name="connsiteY0" fmla="*/ 0 h 2526272"/>
              <a:gd name="connsiteX1" fmla="*/ 5996285 w 7096563"/>
              <a:gd name="connsiteY1" fmla="*/ 12500 h 2526272"/>
              <a:gd name="connsiteX2" fmla="*/ 7029234 w 7096563"/>
              <a:gd name="connsiteY2" fmla="*/ 444422 h 2526272"/>
              <a:gd name="connsiteX3" fmla="*/ 6956662 w 7096563"/>
              <a:gd name="connsiteY3" fmla="*/ 1562014 h 2526272"/>
              <a:gd name="connsiteX4" fmla="*/ 6145668 w 7096563"/>
              <a:gd name="connsiteY4" fmla="*/ 1941633 h 2526272"/>
              <a:gd name="connsiteX5" fmla="*/ 5837370 w 7096563"/>
              <a:gd name="connsiteY5" fmla="*/ 1959265 h 2526272"/>
              <a:gd name="connsiteX6" fmla="*/ 5815841 w 7096563"/>
              <a:gd name="connsiteY6" fmla="*/ 2526272 h 2526272"/>
              <a:gd name="connsiteX7" fmla="*/ 5303195 w 7096563"/>
              <a:gd name="connsiteY7" fmla="*/ 1946031 h 2526272"/>
              <a:gd name="connsiteX8" fmla="*/ 5039055 w 7096563"/>
              <a:gd name="connsiteY8" fmla="*/ 1932965 h 2526272"/>
              <a:gd name="connsiteX9" fmla="*/ 875181 w 7096563"/>
              <a:gd name="connsiteY9" fmla="*/ 1953903 h 2526272"/>
              <a:gd name="connsiteX10" fmla="*/ 149462 w 7096563"/>
              <a:gd name="connsiteY10" fmla="*/ 1489442 h 2526272"/>
              <a:gd name="connsiteX11" fmla="*/ 33346 w 7096563"/>
              <a:gd name="connsiteY11" fmla="*/ 604079 h 2526272"/>
              <a:gd name="connsiteX12" fmla="*/ 761024 w 7096563"/>
              <a:gd name="connsiteY12" fmla="*/ 99586 h 2526272"/>
              <a:gd name="connsiteX13" fmla="*/ 2289456 w 7096563"/>
              <a:gd name="connsiteY13" fmla="*/ 35304 h 2526272"/>
              <a:gd name="connsiteX14" fmla="*/ 2355877 w 7096563"/>
              <a:gd name="connsiteY14" fmla="*/ 33570 h 2526272"/>
              <a:gd name="connsiteX15" fmla="*/ 2878392 w 7096563"/>
              <a:gd name="connsiteY15" fmla="*/ 18388 h 2526272"/>
              <a:gd name="connsiteX16" fmla="*/ 2878392 w 7096563"/>
              <a:gd name="connsiteY16" fmla="*/ 20458 h 2526272"/>
              <a:gd name="connsiteX17" fmla="*/ 3326250 w 7096563"/>
              <a:gd name="connsiteY17" fmla="*/ 11507 h 2526272"/>
              <a:gd name="connsiteX18" fmla="*/ 4456852 w 7096563"/>
              <a:gd name="connsiteY18" fmla="*/ 0 h 2526272"/>
              <a:gd name="connsiteX0" fmla="*/ 4456852 w 7096563"/>
              <a:gd name="connsiteY0" fmla="*/ 0 h 2526272"/>
              <a:gd name="connsiteX1" fmla="*/ 5996285 w 7096563"/>
              <a:gd name="connsiteY1" fmla="*/ 12500 h 2526272"/>
              <a:gd name="connsiteX2" fmla="*/ 7029234 w 7096563"/>
              <a:gd name="connsiteY2" fmla="*/ 444422 h 2526272"/>
              <a:gd name="connsiteX3" fmla="*/ 6956662 w 7096563"/>
              <a:gd name="connsiteY3" fmla="*/ 1562014 h 2526272"/>
              <a:gd name="connsiteX4" fmla="*/ 6145668 w 7096563"/>
              <a:gd name="connsiteY4" fmla="*/ 1941633 h 2526272"/>
              <a:gd name="connsiteX5" fmla="*/ 5837370 w 7096563"/>
              <a:gd name="connsiteY5" fmla="*/ 1959265 h 2526272"/>
              <a:gd name="connsiteX6" fmla="*/ 5815841 w 7096563"/>
              <a:gd name="connsiteY6" fmla="*/ 2526272 h 2526272"/>
              <a:gd name="connsiteX7" fmla="*/ 5303195 w 7096563"/>
              <a:gd name="connsiteY7" fmla="*/ 1946031 h 2526272"/>
              <a:gd name="connsiteX8" fmla="*/ 5039055 w 7096563"/>
              <a:gd name="connsiteY8" fmla="*/ 1932965 h 2526272"/>
              <a:gd name="connsiteX9" fmla="*/ 875181 w 7096563"/>
              <a:gd name="connsiteY9" fmla="*/ 1953903 h 2526272"/>
              <a:gd name="connsiteX10" fmla="*/ 149462 w 7096563"/>
              <a:gd name="connsiteY10" fmla="*/ 1489442 h 2526272"/>
              <a:gd name="connsiteX11" fmla="*/ 33346 w 7096563"/>
              <a:gd name="connsiteY11" fmla="*/ 604079 h 2526272"/>
              <a:gd name="connsiteX12" fmla="*/ 761024 w 7096563"/>
              <a:gd name="connsiteY12" fmla="*/ 99586 h 2526272"/>
              <a:gd name="connsiteX13" fmla="*/ 2289456 w 7096563"/>
              <a:gd name="connsiteY13" fmla="*/ 35304 h 2526272"/>
              <a:gd name="connsiteX14" fmla="*/ 2355877 w 7096563"/>
              <a:gd name="connsiteY14" fmla="*/ 33570 h 2526272"/>
              <a:gd name="connsiteX15" fmla="*/ 2878392 w 7096563"/>
              <a:gd name="connsiteY15" fmla="*/ 18388 h 2526272"/>
              <a:gd name="connsiteX16" fmla="*/ 3326250 w 7096563"/>
              <a:gd name="connsiteY16" fmla="*/ 11507 h 2526272"/>
              <a:gd name="connsiteX17" fmla="*/ 4456852 w 7096563"/>
              <a:gd name="connsiteY17" fmla="*/ 0 h 2526272"/>
              <a:gd name="connsiteX0" fmla="*/ 4456852 w 7096563"/>
              <a:gd name="connsiteY0" fmla="*/ 0 h 2526272"/>
              <a:gd name="connsiteX1" fmla="*/ 5996285 w 7096563"/>
              <a:gd name="connsiteY1" fmla="*/ 12500 h 2526272"/>
              <a:gd name="connsiteX2" fmla="*/ 7029234 w 7096563"/>
              <a:gd name="connsiteY2" fmla="*/ 444422 h 2526272"/>
              <a:gd name="connsiteX3" fmla="*/ 6956662 w 7096563"/>
              <a:gd name="connsiteY3" fmla="*/ 1562014 h 2526272"/>
              <a:gd name="connsiteX4" fmla="*/ 6145668 w 7096563"/>
              <a:gd name="connsiteY4" fmla="*/ 1941633 h 2526272"/>
              <a:gd name="connsiteX5" fmla="*/ 5837370 w 7096563"/>
              <a:gd name="connsiteY5" fmla="*/ 1959265 h 2526272"/>
              <a:gd name="connsiteX6" fmla="*/ 5815841 w 7096563"/>
              <a:gd name="connsiteY6" fmla="*/ 2526272 h 2526272"/>
              <a:gd name="connsiteX7" fmla="*/ 5303195 w 7096563"/>
              <a:gd name="connsiteY7" fmla="*/ 1946031 h 2526272"/>
              <a:gd name="connsiteX8" fmla="*/ 5039055 w 7096563"/>
              <a:gd name="connsiteY8" fmla="*/ 1932965 h 2526272"/>
              <a:gd name="connsiteX9" fmla="*/ 875181 w 7096563"/>
              <a:gd name="connsiteY9" fmla="*/ 1953903 h 2526272"/>
              <a:gd name="connsiteX10" fmla="*/ 149462 w 7096563"/>
              <a:gd name="connsiteY10" fmla="*/ 1489442 h 2526272"/>
              <a:gd name="connsiteX11" fmla="*/ 33346 w 7096563"/>
              <a:gd name="connsiteY11" fmla="*/ 604079 h 2526272"/>
              <a:gd name="connsiteX12" fmla="*/ 761024 w 7096563"/>
              <a:gd name="connsiteY12" fmla="*/ 99586 h 2526272"/>
              <a:gd name="connsiteX13" fmla="*/ 2289456 w 7096563"/>
              <a:gd name="connsiteY13" fmla="*/ 35304 h 2526272"/>
              <a:gd name="connsiteX14" fmla="*/ 2878392 w 7096563"/>
              <a:gd name="connsiteY14" fmla="*/ 18388 h 2526272"/>
              <a:gd name="connsiteX15" fmla="*/ 3326250 w 7096563"/>
              <a:gd name="connsiteY15" fmla="*/ 11507 h 2526272"/>
              <a:gd name="connsiteX16" fmla="*/ 4456852 w 7096563"/>
              <a:gd name="connsiteY16" fmla="*/ 0 h 2526272"/>
              <a:gd name="connsiteX0" fmla="*/ 4456852 w 7096563"/>
              <a:gd name="connsiteY0" fmla="*/ 0 h 2526272"/>
              <a:gd name="connsiteX1" fmla="*/ 5996285 w 7096563"/>
              <a:gd name="connsiteY1" fmla="*/ 12500 h 2526272"/>
              <a:gd name="connsiteX2" fmla="*/ 7029234 w 7096563"/>
              <a:gd name="connsiteY2" fmla="*/ 444422 h 2526272"/>
              <a:gd name="connsiteX3" fmla="*/ 6956662 w 7096563"/>
              <a:gd name="connsiteY3" fmla="*/ 1562014 h 2526272"/>
              <a:gd name="connsiteX4" fmla="*/ 6145668 w 7096563"/>
              <a:gd name="connsiteY4" fmla="*/ 1941633 h 2526272"/>
              <a:gd name="connsiteX5" fmla="*/ 5837370 w 7096563"/>
              <a:gd name="connsiteY5" fmla="*/ 1959265 h 2526272"/>
              <a:gd name="connsiteX6" fmla="*/ 5815841 w 7096563"/>
              <a:gd name="connsiteY6" fmla="*/ 2526272 h 2526272"/>
              <a:gd name="connsiteX7" fmla="*/ 5303195 w 7096563"/>
              <a:gd name="connsiteY7" fmla="*/ 1946031 h 2526272"/>
              <a:gd name="connsiteX8" fmla="*/ 5039055 w 7096563"/>
              <a:gd name="connsiteY8" fmla="*/ 1932965 h 2526272"/>
              <a:gd name="connsiteX9" fmla="*/ 875181 w 7096563"/>
              <a:gd name="connsiteY9" fmla="*/ 1953903 h 2526272"/>
              <a:gd name="connsiteX10" fmla="*/ 149462 w 7096563"/>
              <a:gd name="connsiteY10" fmla="*/ 1489442 h 2526272"/>
              <a:gd name="connsiteX11" fmla="*/ 33346 w 7096563"/>
              <a:gd name="connsiteY11" fmla="*/ 604079 h 2526272"/>
              <a:gd name="connsiteX12" fmla="*/ 761024 w 7096563"/>
              <a:gd name="connsiteY12" fmla="*/ 99586 h 2526272"/>
              <a:gd name="connsiteX13" fmla="*/ 2289456 w 7096563"/>
              <a:gd name="connsiteY13" fmla="*/ 35304 h 2526272"/>
              <a:gd name="connsiteX14" fmla="*/ 3326250 w 7096563"/>
              <a:gd name="connsiteY14" fmla="*/ 11507 h 2526272"/>
              <a:gd name="connsiteX15" fmla="*/ 4456852 w 7096563"/>
              <a:gd name="connsiteY15" fmla="*/ 0 h 2526272"/>
              <a:gd name="connsiteX0" fmla="*/ 4456852 w 7096563"/>
              <a:gd name="connsiteY0" fmla="*/ 0 h 2526272"/>
              <a:gd name="connsiteX1" fmla="*/ 5996285 w 7096563"/>
              <a:gd name="connsiteY1" fmla="*/ 12500 h 2526272"/>
              <a:gd name="connsiteX2" fmla="*/ 7029234 w 7096563"/>
              <a:gd name="connsiteY2" fmla="*/ 444422 h 2526272"/>
              <a:gd name="connsiteX3" fmla="*/ 6956662 w 7096563"/>
              <a:gd name="connsiteY3" fmla="*/ 1562014 h 2526272"/>
              <a:gd name="connsiteX4" fmla="*/ 6145668 w 7096563"/>
              <a:gd name="connsiteY4" fmla="*/ 1941633 h 2526272"/>
              <a:gd name="connsiteX5" fmla="*/ 5837370 w 7096563"/>
              <a:gd name="connsiteY5" fmla="*/ 1959265 h 2526272"/>
              <a:gd name="connsiteX6" fmla="*/ 5815841 w 7096563"/>
              <a:gd name="connsiteY6" fmla="*/ 2526272 h 2526272"/>
              <a:gd name="connsiteX7" fmla="*/ 5303195 w 7096563"/>
              <a:gd name="connsiteY7" fmla="*/ 1946031 h 2526272"/>
              <a:gd name="connsiteX8" fmla="*/ 5039055 w 7096563"/>
              <a:gd name="connsiteY8" fmla="*/ 1932965 h 2526272"/>
              <a:gd name="connsiteX9" fmla="*/ 875181 w 7096563"/>
              <a:gd name="connsiteY9" fmla="*/ 1953903 h 2526272"/>
              <a:gd name="connsiteX10" fmla="*/ 149462 w 7096563"/>
              <a:gd name="connsiteY10" fmla="*/ 1489442 h 2526272"/>
              <a:gd name="connsiteX11" fmla="*/ 33346 w 7096563"/>
              <a:gd name="connsiteY11" fmla="*/ 604079 h 2526272"/>
              <a:gd name="connsiteX12" fmla="*/ 761024 w 7096563"/>
              <a:gd name="connsiteY12" fmla="*/ 99586 h 2526272"/>
              <a:gd name="connsiteX13" fmla="*/ 2289456 w 7096563"/>
              <a:gd name="connsiteY13" fmla="*/ 35304 h 2526272"/>
              <a:gd name="connsiteX14" fmla="*/ 4456852 w 7096563"/>
              <a:gd name="connsiteY14" fmla="*/ 0 h 2526272"/>
              <a:gd name="connsiteX0" fmla="*/ 2289456 w 7096563"/>
              <a:gd name="connsiteY0" fmla="*/ 22804 h 2513772"/>
              <a:gd name="connsiteX1" fmla="*/ 5996285 w 7096563"/>
              <a:gd name="connsiteY1" fmla="*/ 0 h 2513772"/>
              <a:gd name="connsiteX2" fmla="*/ 7029234 w 7096563"/>
              <a:gd name="connsiteY2" fmla="*/ 431922 h 2513772"/>
              <a:gd name="connsiteX3" fmla="*/ 6956662 w 7096563"/>
              <a:gd name="connsiteY3" fmla="*/ 1549514 h 2513772"/>
              <a:gd name="connsiteX4" fmla="*/ 6145668 w 7096563"/>
              <a:gd name="connsiteY4" fmla="*/ 1929133 h 2513772"/>
              <a:gd name="connsiteX5" fmla="*/ 5837370 w 7096563"/>
              <a:gd name="connsiteY5" fmla="*/ 1946765 h 2513772"/>
              <a:gd name="connsiteX6" fmla="*/ 5815841 w 7096563"/>
              <a:gd name="connsiteY6" fmla="*/ 2513772 h 2513772"/>
              <a:gd name="connsiteX7" fmla="*/ 5303195 w 7096563"/>
              <a:gd name="connsiteY7" fmla="*/ 1933531 h 2513772"/>
              <a:gd name="connsiteX8" fmla="*/ 5039055 w 7096563"/>
              <a:gd name="connsiteY8" fmla="*/ 1920465 h 2513772"/>
              <a:gd name="connsiteX9" fmla="*/ 875181 w 7096563"/>
              <a:gd name="connsiteY9" fmla="*/ 1941403 h 2513772"/>
              <a:gd name="connsiteX10" fmla="*/ 149462 w 7096563"/>
              <a:gd name="connsiteY10" fmla="*/ 1476942 h 2513772"/>
              <a:gd name="connsiteX11" fmla="*/ 33346 w 7096563"/>
              <a:gd name="connsiteY11" fmla="*/ 591579 h 2513772"/>
              <a:gd name="connsiteX12" fmla="*/ 761024 w 7096563"/>
              <a:gd name="connsiteY12" fmla="*/ 87086 h 2513772"/>
              <a:gd name="connsiteX13" fmla="*/ 2289456 w 7096563"/>
              <a:gd name="connsiteY13" fmla="*/ 22804 h 2513772"/>
              <a:gd name="connsiteX0" fmla="*/ 2289456 w 7096563"/>
              <a:gd name="connsiteY0" fmla="*/ 33636 h 2524604"/>
              <a:gd name="connsiteX1" fmla="*/ 5996285 w 7096563"/>
              <a:gd name="connsiteY1" fmla="*/ 10832 h 2524604"/>
              <a:gd name="connsiteX2" fmla="*/ 7029234 w 7096563"/>
              <a:gd name="connsiteY2" fmla="*/ 442754 h 2524604"/>
              <a:gd name="connsiteX3" fmla="*/ 6956662 w 7096563"/>
              <a:gd name="connsiteY3" fmla="*/ 1560346 h 2524604"/>
              <a:gd name="connsiteX4" fmla="*/ 6145668 w 7096563"/>
              <a:gd name="connsiteY4" fmla="*/ 1939965 h 2524604"/>
              <a:gd name="connsiteX5" fmla="*/ 5837370 w 7096563"/>
              <a:gd name="connsiteY5" fmla="*/ 1957597 h 2524604"/>
              <a:gd name="connsiteX6" fmla="*/ 5815841 w 7096563"/>
              <a:gd name="connsiteY6" fmla="*/ 2524604 h 2524604"/>
              <a:gd name="connsiteX7" fmla="*/ 5303195 w 7096563"/>
              <a:gd name="connsiteY7" fmla="*/ 1944363 h 2524604"/>
              <a:gd name="connsiteX8" fmla="*/ 5039055 w 7096563"/>
              <a:gd name="connsiteY8" fmla="*/ 1931297 h 2524604"/>
              <a:gd name="connsiteX9" fmla="*/ 875181 w 7096563"/>
              <a:gd name="connsiteY9" fmla="*/ 1952235 h 2524604"/>
              <a:gd name="connsiteX10" fmla="*/ 149462 w 7096563"/>
              <a:gd name="connsiteY10" fmla="*/ 1487774 h 2524604"/>
              <a:gd name="connsiteX11" fmla="*/ 33346 w 7096563"/>
              <a:gd name="connsiteY11" fmla="*/ 602411 h 2524604"/>
              <a:gd name="connsiteX12" fmla="*/ 761024 w 7096563"/>
              <a:gd name="connsiteY12" fmla="*/ 97918 h 2524604"/>
              <a:gd name="connsiteX13" fmla="*/ 2289456 w 7096563"/>
              <a:gd name="connsiteY13" fmla="*/ 33636 h 2524604"/>
              <a:gd name="connsiteX0" fmla="*/ 2289456 w 7096563"/>
              <a:gd name="connsiteY0" fmla="*/ 33636 h 2446227"/>
              <a:gd name="connsiteX1" fmla="*/ 5996285 w 7096563"/>
              <a:gd name="connsiteY1" fmla="*/ 10832 h 2446227"/>
              <a:gd name="connsiteX2" fmla="*/ 7029234 w 7096563"/>
              <a:gd name="connsiteY2" fmla="*/ 442754 h 2446227"/>
              <a:gd name="connsiteX3" fmla="*/ 6956662 w 7096563"/>
              <a:gd name="connsiteY3" fmla="*/ 1560346 h 2446227"/>
              <a:gd name="connsiteX4" fmla="*/ 6145668 w 7096563"/>
              <a:gd name="connsiteY4" fmla="*/ 1939965 h 2446227"/>
              <a:gd name="connsiteX5" fmla="*/ 5837370 w 7096563"/>
              <a:gd name="connsiteY5" fmla="*/ 1957597 h 2446227"/>
              <a:gd name="connsiteX6" fmla="*/ 5801458 w 7096563"/>
              <a:gd name="connsiteY6" fmla="*/ 2446227 h 2446227"/>
              <a:gd name="connsiteX7" fmla="*/ 5303195 w 7096563"/>
              <a:gd name="connsiteY7" fmla="*/ 1944363 h 2446227"/>
              <a:gd name="connsiteX8" fmla="*/ 5039055 w 7096563"/>
              <a:gd name="connsiteY8" fmla="*/ 1931297 h 2446227"/>
              <a:gd name="connsiteX9" fmla="*/ 875181 w 7096563"/>
              <a:gd name="connsiteY9" fmla="*/ 1952235 h 2446227"/>
              <a:gd name="connsiteX10" fmla="*/ 149462 w 7096563"/>
              <a:gd name="connsiteY10" fmla="*/ 1487774 h 2446227"/>
              <a:gd name="connsiteX11" fmla="*/ 33346 w 7096563"/>
              <a:gd name="connsiteY11" fmla="*/ 602411 h 2446227"/>
              <a:gd name="connsiteX12" fmla="*/ 761024 w 7096563"/>
              <a:gd name="connsiteY12" fmla="*/ 97918 h 2446227"/>
              <a:gd name="connsiteX13" fmla="*/ 2289456 w 7096563"/>
              <a:gd name="connsiteY13" fmla="*/ 33636 h 2446227"/>
              <a:gd name="connsiteX0" fmla="*/ 2289456 w 7096563"/>
              <a:gd name="connsiteY0" fmla="*/ 33636 h 2446227"/>
              <a:gd name="connsiteX1" fmla="*/ 5996285 w 7096563"/>
              <a:gd name="connsiteY1" fmla="*/ 10832 h 2446227"/>
              <a:gd name="connsiteX2" fmla="*/ 7029234 w 7096563"/>
              <a:gd name="connsiteY2" fmla="*/ 442754 h 2446227"/>
              <a:gd name="connsiteX3" fmla="*/ 6956662 w 7096563"/>
              <a:gd name="connsiteY3" fmla="*/ 1560346 h 2446227"/>
              <a:gd name="connsiteX4" fmla="*/ 6145668 w 7096563"/>
              <a:gd name="connsiteY4" fmla="*/ 1939965 h 2446227"/>
              <a:gd name="connsiteX5" fmla="*/ 5837370 w 7096563"/>
              <a:gd name="connsiteY5" fmla="*/ 1957597 h 2446227"/>
              <a:gd name="connsiteX6" fmla="*/ 5801458 w 7096563"/>
              <a:gd name="connsiteY6" fmla="*/ 2446227 h 2446227"/>
              <a:gd name="connsiteX7" fmla="*/ 5303195 w 7096563"/>
              <a:gd name="connsiteY7" fmla="*/ 1944363 h 2446227"/>
              <a:gd name="connsiteX8" fmla="*/ 5039055 w 7096563"/>
              <a:gd name="connsiteY8" fmla="*/ 1931297 h 2446227"/>
              <a:gd name="connsiteX9" fmla="*/ 875181 w 7096563"/>
              <a:gd name="connsiteY9" fmla="*/ 1952235 h 2446227"/>
              <a:gd name="connsiteX10" fmla="*/ 149462 w 7096563"/>
              <a:gd name="connsiteY10" fmla="*/ 1487774 h 2446227"/>
              <a:gd name="connsiteX11" fmla="*/ 33346 w 7096563"/>
              <a:gd name="connsiteY11" fmla="*/ 602411 h 2446227"/>
              <a:gd name="connsiteX12" fmla="*/ 761024 w 7096563"/>
              <a:gd name="connsiteY12" fmla="*/ 97918 h 2446227"/>
              <a:gd name="connsiteX13" fmla="*/ 2289456 w 7096563"/>
              <a:gd name="connsiteY13" fmla="*/ 33636 h 2446227"/>
              <a:gd name="connsiteX0" fmla="*/ 2289456 w 7096563"/>
              <a:gd name="connsiteY0" fmla="*/ 33636 h 2446227"/>
              <a:gd name="connsiteX1" fmla="*/ 5996285 w 7096563"/>
              <a:gd name="connsiteY1" fmla="*/ 10832 h 2446227"/>
              <a:gd name="connsiteX2" fmla="*/ 7029234 w 7096563"/>
              <a:gd name="connsiteY2" fmla="*/ 442754 h 2446227"/>
              <a:gd name="connsiteX3" fmla="*/ 6956662 w 7096563"/>
              <a:gd name="connsiteY3" fmla="*/ 1560346 h 2446227"/>
              <a:gd name="connsiteX4" fmla="*/ 6145668 w 7096563"/>
              <a:gd name="connsiteY4" fmla="*/ 1939965 h 2446227"/>
              <a:gd name="connsiteX5" fmla="*/ 5837370 w 7096563"/>
              <a:gd name="connsiteY5" fmla="*/ 1957597 h 2446227"/>
              <a:gd name="connsiteX6" fmla="*/ 5801458 w 7096563"/>
              <a:gd name="connsiteY6" fmla="*/ 2446227 h 2446227"/>
              <a:gd name="connsiteX7" fmla="*/ 5303195 w 7096563"/>
              <a:gd name="connsiteY7" fmla="*/ 1944363 h 2446227"/>
              <a:gd name="connsiteX8" fmla="*/ 5039055 w 7096563"/>
              <a:gd name="connsiteY8" fmla="*/ 1931297 h 2446227"/>
              <a:gd name="connsiteX9" fmla="*/ 875181 w 7096563"/>
              <a:gd name="connsiteY9" fmla="*/ 1952235 h 2446227"/>
              <a:gd name="connsiteX10" fmla="*/ 149462 w 7096563"/>
              <a:gd name="connsiteY10" fmla="*/ 1487774 h 2446227"/>
              <a:gd name="connsiteX11" fmla="*/ 33346 w 7096563"/>
              <a:gd name="connsiteY11" fmla="*/ 602411 h 2446227"/>
              <a:gd name="connsiteX12" fmla="*/ 761024 w 7096563"/>
              <a:gd name="connsiteY12" fmla="*/ 97918 h 2446227"/>
              <a:gd name="connsiteX13" fmla="*/ 2289456 w 7096563"/>
              <a:gd name="connsiteY13" fmla="*/ 33636 h 2446227"/>
              <a:gd name="connsiteX0" fmla="*/ 2289456 w 7096563"/>
              <a:gd name="connsiteY0" fmla="*/ 33636 h 2446227"/>
              <a:gd name="connsiteX1" fmla="*/ 5996285 w 7096563"/>
              <a:gd name="connsiteY1" fmla="*/ 10832 h 2446227"/>
              <a:gd name="connsiteX2" fmla="*/ 7029234 w 7096563"/>
              <a:gd name="connsiteY2" fmla="*/ 442754 h 2446227"/>
              <a:gd name="connsiteX3" fmla="*/ 6956662 w 7096563"/>
              <a:gd name="connsiteY3" fmla="*/ 1560346 h 2446227"/>
              <a:gd name="connsiteX4" fmla="*/ 6145668 w 7096563"/>
              <a:gd name="connsiteY4" fmla="*/ 1939965 h 2446227"/>
              <a:gd name="connsiteX5" fmla="*/ 5837370 w 7096563"/>
              <a:gd name="connsiteY5" fmla="*/ 1957597 h 2446227"/>
              <a:gd name="connsiteX6" fmla="*/ 5801458 w 7096563"/>
              <a:gd name="connsiteY6" fmla="*/ 2446227 h 2446227"/>
              <a:gd name="connsiteX7" fmla="*/ 5303195 w 7096563"/>
              <a:gd name="connsiteY7" fmla="*/ 1944363 h 2446227"/>
              <a:gd name="connsiteX8" fmla="*/ 5039055 w 7096563"/>
              <a:gd name="connsiteY8" fmla="*/ 1931297 h 2446227"/>
              <a:gd name="connsiteX9" fmla="*/ 875181 w 7096563"/>
              <a:gd name="connsiteY9" fmla="*/ 1952235 h 2446227"/>
              <a:gd name="connsiteX10" fmla="*/ 149462 w 7096563"/>
              <a:gd name="connsiteY10" fmla="*/ 1487774 h 2446227"/>
              <a:gd name="connsiteX11" fmla="*/ 33346 w 7096563"/>
              <a:gd name="connsiteY11" fmla="*/ 602411 h 2446227"/>
              <a:gd name="connsiteX12" fmla="*/ 761024 w 7096563"/>
              <a:gd name="connsiteY12" fmla="*/ 97918 h 2446227"/>
              <a:gd name="connsiteX13" fmla="*/ 2289456 w 7096563"/>
              <a:gd name="connsiteY13" fmla="*/ 33636 h 2446227"/>
              <a:gd name="connsiteX0" fmla="*/ 2289456 w 7096563"/>
              <a:gd name="connsiteY0" fmla="*/ 33636 h 2446227"/>
              <a:gd name="connsiteX1" fmla="*/ 5996285 w 7096563"/>
              <a:gd name="connsiteY1" fmla="*/ 10832 h 2446227"/>
              <a:gd name="connsiteX2" fmla="*/ 7029234 w 7096563"/>
              <a:gd name="connsiteY2" fmla="*/ 442754 h 2446227"/>
              <a:gd name="connsiteX3" fmla="*/ 6956662 w 7096563"/>
              <a:gd name="connsiteY3" fmla="*/ 1560346 h 2446227"/>
              <a:gd name="connsiteX4" fmla="*/ 6145668 w 7096563"/>
              <a:gd name="connsiteY4" fmla="*/ 1939965 h 2446227"/>
              <a:gd name="connsiteX5" fmla="*/ 5837370 w 7096563"/>
              <a:gd name="connsiteY5" fmla="*/ 1957597 h 2446227"/>
              <a:gd name="connsiteX6" fmla="*/ 5801458 w 7096563"/>
              <a:gd name="connsiteY6" fmla="*/ 2446227 h 2446227"/>
              <a:gd name="connsiteX7" fmla="*/ 5303195 w 7096563"/>
              <a:gd name="connsiteY7" fmla="*/ 1944363 h 2446227"/>
              <a:gd name="connsiteX8" fmla="*/ 5039055 w 7096563"/>
              <a:gd name="connsiteY8" fmla="*/ 1931297 h 2446227"/>
              <a:gd name="connsiteX9" fmla="*/ 875181 w 7096563"/>
              <a:gd name="connsiteY9" fmla="*/ 1952235 h 2446227"/>
              <a:gd name="connsiteX10" fmla="*/ 149462 w 7096563"/>
              <a:gd name="connsiteY10" fmla="*/ 1487774 h 2446227"/>
              <a:gd name="connsiteX11" fmla="*/ 33346 w 7096563"/>
              <a:gd name="connsiteY11" fmla="*/ 602411 h 2446227"/>
              <a:gd name="connsiteX12" fmla="*/ 761024 w 7096563"/>
              <a:gd name="connsiteY12" fmla="*/ 97918 h 2446227"/>
              <a:gd name="connsiteX13" fmla="*/ 2289456 w 7096563"/>
              <a:gd name="connsiteY13" fmla="*/ 33636 h 2446227"/>
              <a:gd name="connsiteX0" fmla="*/ 2289456 w 7096563"/>
              <a:gd name="connsiteY0" fmla="*/ 33636 h 2397161"/>
              <a:gd name="connsiteX1" fmla="*/ 5996285 w 7096563"/>
              <a:gd name="connsiteY1" fmla="*/ 10832 h 2397161"/>
              <a:gd name="connsiteX2" fmla="*/ 7029234 w 7096563"/>
              <a:gd name="connsiteY2" fmla="*/ 442754 h 2397161"/>
              <a:gd name="connsiteX3" fmla="*/ 6956662 w 7096563"/>
              <a:gd name="connsiteY3" fmla="*/ 1560346 h 2397161"/>
              <a:gd name="connsiteX4" fmla="*/ 6145668 w 7096563"/>
              <a:gd name="connsiteY4" fmla="*/ 1939965 h 2397161"/>
              <a:gd name="connsiteX5" fmla="*/ 5837370 w 7096563"/>
              <a:gd name="connsiteY5" fmla="*/ 1957597 h 2397161"/>
              <a:gd name="connsiteX6" fmla="*/ 5791636 w 7096563"/>
              <a:gd name="connsiteY6" fmla="*/ 2397161 h 2397161"/>
              <a:gd name="connsiteX7" fmla="*/ 5303195 w 7096563"/>
              <a:gd name="connsiteY7" fmla="*/ 1944363 h 2397161"/>
              <a:gd name="connsiteX8" fmla="*/ 5039055 w 7096563"/>
              <a:gd name="connsiteY8" fmla="*/ 1931297 h 2397161"/>
              <a:gd name="connsiteX9" fmla="*/ 875181 w 7096563"/>
              <a:gd name="connsiteY9" fmla="*/ 1952235 h 2397161"/>
              <a:gd name="connsiteX10" fmla="*/ 149462 w 7096563"/>
              <a:gd name="connsiteY10" fmla="*/ 1487774 h 2397161"/>
              <a:gd name="connsiteX11" fmla="*/ 33346 w 7096563"/>
              <a:gd name="connsiteY11" fmla="*/ 602411 h 2397161"/>
              <a:gd name="connsiteX12" fmla="*/ 761024 w 7096563"/>
              <a:gd name="connsiteY12" fmla="*/ 97918 h 2397161"/>
              <a:gd name="connsiteX13" fmla="*/ 2289456 w 7096563"/>
              <a:gd name="connsiteY13" fmla="*/ 33636 h 2397161"/>
              <a:gd name="connsiteX0" fmla="*/ 2289456 w 7096563"/>
              <a:gd name="connsiteY0" fmla="*/ 33636 h 2397161"/>
              <a:gd name="connsiteX1" fmla="*/ 5996285 w 7096563"/>
              <a:gd name="connsiteY1" fmla="*/ 10832 h 2397161"/>
              <a:gd name="connsiteX2" fmla="*/ 7029234 w 7096563"/>
              <a:gd name="connsiteY2" fmla="*/ 442754 h 2397161"/>
              <a:gd name="connsiteX3" fmla="*/ 6956662 w 7096563"/>
              <a:gd name="connsiteY3" fmla="*/ 1560346 h 2397161"/>
              <a:gd name="connsiteX4" fmla="*/ 6145668 w 7096563"/>
              <a:gd name="connsiteY4" fmla="*/ 1939965 h 2397161"/>
              <a:gd name="connsiteX5" fmla="*/ 5837370 w 7096563"/>
              <a:gd name="connsiteY5" fmla="*/ 1957597 h 2397161"/>
              <a:gd name="connsiteX6" fmla="*/ 5791636 w 7096563"/>
              <a:gd name="connsiteY6" fmla="*/ 2397161 h 2397161"/>
              <a:gd name="connsiteX7" fmla="*/ 5303195 w 7096563"/>
              <a:gd name="connsiteY7" fmla="*/ 1944363 h 2397161"/>
              <a:gd name="connsiteX8" fmla="*/ 5039055 w 7096563"/>
              <a:gd name="connsiteY8" fmla="*/ 1931297 h 2397161"/>
              <a:gd name="connsiteX9" fmla="*/ 875181 w 7096563"/>
              <a:gd name="connsiteY9" fmla="*/ 1952235 h 2397161"/>
              <a:gd name="connsiteX10" fmla="*/ 149462 w 7096563"/>
              <a:gd name="connsiteY10" fmla="*/ 1487774 h 2397161"/>
              <a:gd name="connsiteX11" fmla="*/ 33346 w 7096563"/>
              <a:gd name="connsiteY11" fmla="*/ 602411 h 2397161"/>
              <a:gd name="connsiteX12" fmla="*/ 761024 w 7096563"/>
              <a:gd name="connsiteY12" fmla="*/ 97918 h 2397161"/>
              <a:gd name="connsiteX13" fmla="*/ 2289456 w 7096563"/>
              <a:gd name="connsiteY13" fmla="*/ 33636 h 2397161"/>
              <a:gd name="connsiteX0" fmla="*/ 2289456 w 7096563"/>
              <a:gd name="connsiteY0" fmla="*/ 33636 h 2397161"/>
              <a:gd name="connsiteX1" fmla="*/ 5996285 w 7096563"/>
              <a:gd name="connsiteY1" fmla="*/ 10832 h 2397161"/>
              <a:gd name="connsiteX2" fmla="*/ 7029234 w 7096563"/>
              <a:gd name="connsiteY2" fmla="*/ 442754 h 2397161"/>
              <a:gd name="connsiteX3" fmla="*/ 6956662 w 7096563"/>
              <a:gd name="connsiteY3" fmla="*/ 1560346 h 2397161"/>
              <a:gd name="connsiteX4" fmla="*/ 6145668 w 7096563"/>
              <a:gd name="connsiteY4" fmla="*/ 1939965 h 2397161"/>
              <a:gd name="connsiteX5" fmla="*/ 5837370 w 7096563"/>
              <a:gd name="connsiteY5" fmla="*/ 1957597 h 2397161"/>
              <a:gd name="connsiteX6" fmla="*/ 5791636 w 7096563"/>
              <a:gd name="connsiteY6" fmla="*/ 2397161 h 2397161"/>
              <a:gd name="connsiteX7" fmla="*/ 5303195 w 7096563"/>
              <a:gd name="connsiteY7" fmla="*/ 1944363 h 2397161"/>
              <a:gd name="connsiteX8" fmla="*/ 5039055 w 7096563"/>
              <a:gd name="connsiteY8" fmla="*/ 1931297 h 2397161"/>
              <a:gd name="connsiteX9" fmla="*/ 875181 w 7096563"/>
              <a:gd name="connsiteY9" fmla="*/ 1952235 h 2397161"/>
              <a:gd name="connsiteX10" fmla="*/ 149462 w 7096563"/>
              <a:gd name="connsiteY10" fmla="*/ 1487774 h 2397161"/>
              <a:gd name="connsiteX11" fmla="*/ 33346 w 7096563"/>
              <a:gd name="connsiteY11" fmla="*/ 602411 h 2397161"/>
              <a:gd name="connsiteX12" fmla="*/ 761024 w 7096563"/>
              <a:gd name="connsiteY12" fmla="*/ 97918 h 2397161"/>
              <a:gd name="connsiteX13" fmla="*/ 2289456 w 7096563"/>
              <a:gd name="connsiteY13" fmla="*/ 33636 h 2397161"/>
              <a:gd name="connsiteX0" fmla="*/ 2289456 w 7096563"/>
              <a:gd name="connsiteY0" fmla="*/ 33636 h 2397161"/>
              <a:gd name="connsiteX1" fmla="*/ 5996285 w 7096563"/>
              <a:gd name="connsiteY1" fmla="*/ 10832 h 2397161"/>
              <a:gd name="connsiteX2" fmla="*/ 7029234 w 7096563"/>
              <a:gd name="connsiteY2" fmla="*/ 442754 h 2397161"/>
              <a:gd name="connsiteX3" fmla="*/ 6956662 w 7096563"/>
              <a:gd name="connsiteY3" fmla="*/ 1560346 h 2397161"/>
              <a:gd name="connsiteX4" fmla="*/ 6145668 w 7096563"/>
              <a:gd name="connsiteY4" fmla="*/ 1939965 h 2397161"/>
              <a:gd name="connsiteX5" fmla="*/ 5837370 w 7096563"/>
              <a:gd name="connsiteY5" fmla="*/ 1957597 h 2397161"/>
              <a:gd name="connsiteX6" fmla="*/ 5791636 w 7096563"/>
              <a:gd name="connsiteY6" fmla="*/ 2397161 h 2397161"/>
              <a:gd name="connsiteX7" fmla="*/ 5303195 w 7096563"/>
              <a:gd name="connsiteY7" fmla="*/ 1944363 h 2397161"/>
              <a:gd name="connsiteX8" fmla="*/ 5039055 w 7096563"/>
              <a:gd name="connsiteY8" fmla="*/ 1931297 h 2397161"/>
              <a:gd name="connsiteX9" fmla="*/ 875181 w 7096563"/>
              <a:gd name="connsiteY9" fmla="*/ 1952235 h 2397161"/>
              <a:gd name="connsiteX10" fmla="*/ 149462 w 7096563"/>
              <a:gd name="connsiteY10" fmla="*/ 1487774 h 2397161"/>
              <a:gd name="connsiteX11" fmla="*/ 33346 w 7096563"/>
              <a:gd name="connsiteY11" fmla="*/ 602411 h 2397161"/>
              <a:gd name="connsiteX12" fmla="*/ 761024 w 7096563"/>
              <a:gd name="connsiteY12" fmla="*/ 97918 h 2397161"/>
              <a:gd name="connsiteX13" fmla="*/ 2289456 w 7096563"/>
              <a:gd name="connsiteY13" fmla="*/ 33636 h 2397161"/>
              <a:gd name="connsiteX0" fmla="*/ 2289456 w 7096563"/>
              <a:gd name="connsiteY0" fmla="*/ 33636 h 2397161"/>
              <a:gd name="connsiteX1" fmla="*/ 5996285 w 7096563"/>
              <a:gd name="connsiteY1" fmla="*/ 10832 h 2397161"/>
              <a:gd name="connsiteX2" fmla="*/ 7029234 w 7096563"/>
              <a:gd name="connsiteY2" fmla="*/ 442754 h 2397161"/>
              <a:gd name="connsiteX3" fmla="*/ 6956662 w 7096563"/>
              <a:gd name="connsiteY3" fmla="*/ 1560346 h 2397161"/>
              <a:gd name="connsiteX4" fmla="*/ 6145668 w 7096563"/>
              <a:gd name="connsiteY4" fmla="*/ 1939965 h 2397161"/>
              <a:gd name="connsiteX5" fmla="*/ 5837370 w 7096563"/>
              <a:gd name="connsiteY5" fmla="*/ 1957597 h 2397161"/>
              <a:gd name="connsiteX6" fmla="*/ 5791636 w 7096563"/>
              <a:gd name="connsiteY6" fmla="*/ 2397161 h 2397161"/>
              <a:gd name="connsiteX7" fmla="*/ 5303195 w 7096563"/>
              <a:gd name="connsiteY7" fmla="*/ 1944363 h 2397161"/>
              <a:gd name="connsiteX8" fmla="*/ 5039055 w 7096563"/>
              <a:gd name="connsiteY8" fmla="*/ 1931297 h 2397161"/>
              <a:gd name="connsiteX9" fmla="*/ 875181 w 7096563"/>
              <a:gd name="connsiteY9" fmla="*/ 1952235 h 2397161"/>
              <a:gd name="connsiteX10" fmla="*/ 149462 w 7096563"/>
              <a:gd name="connsiteY10" fmla="*/ 1487774 h 2397161"/>
              <a:gd name="connsiteX11" fmla="*/ 33346 w 7096563"/>
              <a:gd name="connsiteY11" fmla="*/ 602411 h 2397161"/>
              <a:gd name="connsiteX12" fmla="*/ 761024 w 7096563"/>
              <a:gd name="connsiteY12" fmla="*/ 97918 h 2397161"/>
              <a:gd name="connsiteX13" fmla="*/ 2289456 w 7096563"/>
              <a:gd name="connsiteY13" fmla="*/ 33636 h 2397161"/>
              <a:gd name="connsiteX0" fmla="*/ 2289456 w 7096563"/>
              <a:gd name="connsiteY0" fmla="*/ 33636 h 2397161"/>
              <a:gd name="connsiteX1" fmla="*/ 5996285 w 7096563"/>
              <a:gd name="connsiteY1" fmla="*/ 10832 h 2397161"/>
              <a:gd name="connsiteX2" fmla="*/ 7029234 w 7096563"/>
              <a:gd name="connsiteY2" fmla="*/ 442754 h 2397161"/>
              <a:gd name="connsiteX3" fmla="*/ 6956662 w 7096563"/>
              <a:gd name="connsiteY3" fmla="*/ 1560346 h 2397161"/>
              <a:gd name="connsiteX4" fmla="*/ 6145668 w 7096563"/>
              <a:gd name="connsiteY4" fmla="*/ 1939965 h 2397161"/>
              <a:gd name="connsiteX5" fmla="*/ 5837370 w 7096563"/>
              <a:gd name="connsiteY5" fmla="*/ 1957597 h 2397161"/>
              <a:gd name="connsiteX6" fmla="*/ 5791636 w 7096563"/>
              <a:gd name="connsiteY6" fmla="*/ 2397161 h 2397161"/>
              <a:gd name="connsiteX7" fmla="*/ 5303195 w 7096563"/>
              <a:gd name="connsiteY7" fmla="*/ 1944363 h 2397161"/>
              <a:gd name="connsiteX8" fmla="*/ 5039055 w 7096563"/>
              <a:gd name="connsiteY8" fmla="*/ 1931297 h 2397161"/>
              <a:gd name="connsiteX9" fmla="*/ 748423 w 7096563"/>
              <a:gd name="connsiteY9" fmla="*/ 1952235 h 2397161"/>
              <a:gd name="connsiteX10" fmla="*/ 149462 w 7096563"/>
              <a:gd name="connsiteY10" fmla="*/ 1487774 h 2397161"/>
              <a:gd name="connsiteX11" fmla="*/ 33346 w 7096563"/>
              <a:gd name="connsiteY11" fmla="*/ 602411 h 2397161"/>
              <a:gd name="connsiteX12" fmla="*/ 761024 w 7096563"/>
              <a:gd name="connsiteY12" fmla="*/ 97918 h 2397161"/>
              <a:gd name="connsiteX13" fmla="*/ 2289456 w 7096563"/>
              <a:gd name="connsiteY13" fmla="*/ 33636 h 2397161"/>
              <a:gd name="connsiteX0" fmla="*/ 2347315 w 7154422"/>
              <a:gd name="connsiteY0" fmla="*/ 33636 h 2397161"/>
              <a:gd name="connsiteX1" fmla="*/ 6054144 w 7154422"/>
              <a:gd name="connsiteY1" fmla="*/ 10832 h 2397161"/>
              <a:gd name="connsiteX2" fmla="*/ 7087093 w 7154422"/>
              <a:gd name="connsiteY2" fmla="*/ 442754 h 2397161"/>
              <a:gd name="connsiteX3" fmla="*/ 7014521 w 7154422"/>
              <a:gd name="connsiteY3" fmla="*/ 1560346 h 2397161"/>
              <a:gd name="connsiteX4" fmla="*/ 6203527 w 7154422"/>
              <a:gd name="connsiteY4" fmla="*/ 1939965 h 2397161"/>
              <a:gd name="connsiteX5" fmla="*/ 5895229 w 7154422"/>
              <a:gd name="connsiteY5" fmla="*/ 1957597 h 2397161"/>
              <a:gd name="connsiteX6" fmla="*/ 5849495 w 7154422"/>
              <a:gd name="connsiteY6" fmla="*/ 2397161 h 2397161"/>
              <a:gd name="connsiteX7" fmla="*/ 5361054 w 7154422"/>
              <a:gd name="connsiteY7" fmla="*/ 1944363 h 2397161"/>
              <a:gd name="connsiteX8" fmla="*/ 5096914 w 7154422"/>
              <a:gd name="connsiteY8" fmla="*/ 1931297 h 2397161"/>
              <a:gd name="connsiteX9" fmla="*/ 806282 w 7154422"/>
              <a:gd name="connsiteY9" fmla="*/ 1952235 h 2397161"/>
              <a:gd name="connsiteX10" fmla="*/ 80562 w 7154422"/>
              <a:gd name="connsiteY10" fmla="*/ 1494506 h 2397161"/>
              <a:gd name="connsiteX11" fmla="*/ 91205 w 7154422"/>
              <a:gd name="connsiteY11" fmla="*/ 602411 h 2397161"/>
              <a:gd name="connsiteX12" fmla="*/ 818883 w 7154422"/>
              <a:gd name="connsiteY12" fmla="*/ 97918 h 2397161"/>
              <a:gd name="connsiteX13" fmla="*/ 2347315 w 7154422"/>
              <a:gd name="connsiteY13" fmla="*/ 33636 h 2397161"/>
              <a:gd name="connsiteX0" fmla="*/ 2353100 w 7160207"/>
              <a:gd name="connsiteY0" fmla="*/ 33636 h 2397161"/>
              <a:gd name="connsiteX1" fmla="*/ 6059929 w 7160207"/>
              <a:gd name="connsiteY1" fmla="*/ 10832 h 2397161"/>
              <a:gd name="connsiteX2" fmla="*/ 7092878 w 7160207"/>
              <a:gd name="connsiteY2" fmla="*/ 442754 h 2397161"/>
              <a:gd name="connsiteX3" fmla="*/ 7020306 w 7160207"/>
              <a:gd name="connsiteY3" fmla="*/ 1560346 h 2397161"/>
              <a:gd name="connsiteX4" fmla="*/ 6209312 w 7160207"/>
              <a:gd name="connsiteY4" fmla="*/ 1939965 h 2397161"/>
              <a:gd name="connsiteX5" fmla="*/ 5901014 w 7160207"/>
              <a:gd name="connsiteY5" fmla="*/ 1957597 h 2397161"/>
              <a:gd name="connsiteX6" fmla="*/ 5855280 w 7160207"/>
              <a:gd name="connsiteY6" fmla="*/ 2397161 h 2397161"/>
              <a:gd name="connsiteX7" fmla="*/ 5366839 w 7160207"/>
              <a:gd name="connsiteY7" fmla="*/ 1944363 h 2397161"/>
              <a:gd name="connsiteX8" fmla="*/ 5102699 w 7160207"/>
              <a:gd name="connsiteY8" fmla="*/ 1931297 h 2397161"/>
              <a:gd name="connsiteX9" fmla="*/ 812067 w 7160207"/>
              <a:gd name="connsiteY9" fmla="*/ 1952235 h 2397161"/>
              <a:gd name="connsiteX10" fmla="*/ 86347 w 7160207"/>
              <a:gd name="connsiteY10" fmla="*/ 1494506 h 2397161"/>
              <a:gd name="connsiteX11" fmla="*/ 81145 w 7160207"/>
              <a:gd name="connsiteY11" fmla="*/ 568748 h 2397161"/>
              <a:gd name="connsiteX12" fmla="*/ 824668 w 7160207"/>
              <a:gd name="connsiteY12" fmla="*/ 97918 h 2397161"/>
              <a:gd name="connsiteX13" fmla="*/ 2353100 w 7160207"/>
              <a:gd name="connsiteY13" fmla="*/ 33636 h 2397161"/>
              <a:gd name="connsiteX0" fmla="*/ 2363477 w 7170584"/>
              <a:gd name="connsiteY0" fmla="*/ 33636 h 2397161"/>
              <a:gd name="connsiteX1" fmla="*/ 6070306 w 7170584"/>
              <a:gd name="connsiteY1" fmla="*/ 10832 h 2397161"/>
              <a:gd name="connsiteX2" fmla="*/ 7103255 w 7170584"/>
              <a:gd name="connsiteY2" fmla="*/ 442754 h 2397161"/>
              <a:gd name="connsiteX3" fmla="*/ 7030683 w 7170584"/>
              <a:gd name="connsiteY3" fmla="*/ 1560346 h 2397161"/>
              <a:gd name="connsiteX4" fmla="*/ 6219689 w 7170584"/>
              <a:gd name="connsiteY4" fmla="*/ 1939965 h 2397161"/>
              <a:gd name="connsiteX5" fmla="*/ 5911391 w 7170584"/>
              <a:gd name="connsiteY5" fmla="*/ 1957597 h 2397161"/>
              <a:gd name="connsiteX6" fmla="*/ 5865657 w 7170584"/>
              <a:gd name="connsiteY6" fmla="*/ 2397161 h 2397161"/>
              <a:gd name="connsiteX7" fmla="*/ 5377216 w 7170584"/>
              <a:gd name="connsiteY7" fmla="*/ 1944363 h 2397161"/>
              <a:gd name="connsiteX8" fmla="*/ 5113076 w 7170584"/>
              <a:gd name="connsiteY8" fmla="*/ 1931297 h 2397161"/>
              <a:gd name="connsiteX9" fmla="*/ 822444 w 7170584"/>
              <a:gd name="connsiteY9" fmla="*/ 1952235 h 2397161"/>
              <a:gd name="connsiteX10" fmla="*/ 96724 w 7170584"/>
              <a:gd name="connsiteY10" fmla="*/ 1494506 h 2397161"/>
              <a:gd name="connsiteX11" fmla="*/ 91522 w 7170584"/>
              <a:gd name="connsiteY11" fmla="*/ 568748 h 2397161"/>
              <a:gd name="connsiteX12" fmla="*/ 835045 w 7170584"/>
              <a:gd name="connsiteY12" fmla="*/ 97918 h 2397161"/>
              <a:gd name="connsiteX13" fmla="*/ 2363477 w 7170584"/>
              <a:gd name="connsiteY13" fmla="*/ 33636 h 2397161"/>
              <a:gd name="connsiteX0" fmla="*/ 2363477 w 7170584"/>
              <a:gd name="connsiteY0" fmla="*/ 33636 h 2397161"/>
              <a:gd name="connsiteX1" fmla="*/ 6070306 w 7170584"/>
              <a:gd name="connsiteY1" fmla="*/ 10832 h 2397161"/>
              <a:gd name="connsiteX2" fmla="*/ 7103255 w 7170584"/>
              <a:gd name="connsiteY2" fmla="*/ 442754 h 2397161"/>
              <a:gd name="connsiteX3" fmla="*/ 7030683 w 7170584"/>
              <a:gd name="connsiteY3" fmla="*/ 1560346 h 2397161"/>
              <a:gd name="connsiteX4" fmla="*/ 6219689 w 7170584"/>
              <a:gd name="connsiteY4" fmla="*/ 1939965 h 2397161"/>
              <a:gd name="connsiteX5" fmla="*/ 5911391 w 7170584"/>
              <a:gd name="connsiteY5" fmla="*/ 1957597 h 2397161"/>
              <a:gd name="connsiteX6" fmla="*/ 5865657 w 7170584"/>
              <a:gd name="connsiteY6" fmla="*/ 2397161 h 2397161"/>
              <a:gd name="connsiteX7" fmla="*/ 5377216 w 7170584"/>
              <a:gd name="connsiteY7" fmla="*/ 1944363 h 2397161"/>
              <a:gd name="connsiteX8" fmla="*/ 4891248 w 7170584"/>
              <a:gd name="connsiteY8" fmla="*/ 1944763 h 2397161"/>
              <a:gd name="connsiteX9" fmla="*/ 822444 w 7170584"/>
              <a:gd name="connsiteY9" fmla="*/ 1952235 h 2397161"/>
              <a:gd name="connsiteX10" fmla="*/ 96724 w 7170584"/>
              <a:gd name="connsiteY10" fmla="*/ 1494506 h 2397161"/>
              <a:gd name="connsiteX11" fmla="*/ 91522 w 7170584"/>
              <a:gd name="connsiteY11" fmla="*/ 568748 h 2397161"/>
              <a:gd name="connsiteX12" fmla="*/ 835045 w 7170584"/>
              <a:gd name="connsiteY12" fmla="*/ 97918 h 2397161"/>
              <a:gd name="connsiteX13" fmla="*/ 2363477 w 7170584"/>
              <a:gd name="connsiteY13" fmla="*/ 33636 h 2397161"/>
              <a:gd name="connsiteX0" fmla="*/ 2363477 w 7170584"/>
              <a:gd name="connsiteY0" fmla="*/ 33636 h 2397161"/>
              <a:gd name="connsiteX1" fmla="*/ 6070306 w 7170584"/>
              <a:gd name="connsiteY1" fmla="*/ 10832 h 2397161"/>
              <a:gd name="connsiteX2" fmla="*/ 7103255 w 7170584"/>
              <a:gd name="connsiteY2" fmla="*/ 442754 h 2397161"/>
              <a:gd name="connsiteX3" fmla="*/ 7030683 w 7170584"/>
              <a:gd name="connsiteY3" fmla="*/ 1560346 h 2397161"/>
              <a:gd name="connsiteX4" fmla="*/ 6219689 w 7170584"/>
              <a:gd name="connsiteY4" fmla="*/ 1939965 h 2397161"/>
              <a:gd name="connsiteX5" fmla="*/ 5911391 w 7170584"/>
              <a:gd name="connsiteY5" fmla="*/ 1957597 h 2397161"/>
              <a:gd name="connsiteX6" fmla="*/ 5865657 w 7170584"/>
              <a:gd name="connsiteY6" fmla="*/ 2397161 h 2397161"/>
              <a:gd name="connsiteX7" fmla="*/ 5218769 w 7170584"/>
              <a:gd name="connsiteY7" fmla="*/ 1944363 h 2397161"/>
              <a:gd name="connsiteX8" fmla="*/ 4891248 w 7170584"/>
              <a:gd name="connsiteY8" fmla="*/ 1944763 h 2397161"/>
              <a:gd name="connsiteX9" fmla="*/ 822444 w 7170584"/>
              <a:gd name="connsiteY9" fmla="*/ 1952235 h 2397161"/>
              <a:gd name="connsiteX10" fmla="*/ 96724 w 7170584"/>
              <a:gd name="connsiteY10" fmla="*/ 1494506 h 2397161"/>
              <a:gd name="connsiteX11" fmla="*/ 91522 w 7170584"/>
              <a:gd name="connsiteY11" fmla="*/ 568748 h 2397161"/>
              <a:gd name="connsiteX12" fmla="*/ 835045 w 7170584"/>
              <a:gd name="connsiteY12" fmla="*/ 97918 h 2397161"/>
              <a:gd name="connsiteX13" fmla="*/ 2363477 w 7170584"/>
              <a:gd name="connsiteY13" fmla="*/ 33636 h 2397161"/>
              <a:gd name="connsiteX0" fmla="*/ 2363477 w 7170584"/>
              <a:gd name="connsiteY0" fmla="*/ 33636 h 2370231"/>
              <a:gd name="connsiteX1" fmla="*/ 6070306 w 7170584"/>
              <a:gd name="connsiteY1" fmla="*/ 10832 h 2370231"/>
              <a:gd name="connsiteX2" fmla="*/ 7103255 w 7170584"/>
              <a:gd name="connsiteY2" fmla="*/ 442754 h 2370231"/>
              <a:gd name="connsiteX3" fmla="*/ 7030683 w 7170584"/>
              <a:gd name="connsiteY3" fmla="*/ 1560346 h 2370231"/>
              <a:gd name="connsiteX4" fmla="*/ 6219689 w 7170584"/>
              <a:gd name="connsiteY4" fmla="*/ 1939965 h 2370231"/>
              <a:gd name="connsiteX5" fmla="*/ 5911391 w 7170584"/>
              <a:gd name="connsiteY5" fmla="*/ 1957597 h 2370231"/>
              <a:gd name="connsiteX6" fmla="*/ 5675521 w 7170584"/>
              <a:gd name="connsiteY6" fmla="*/ 2370231 h 2370231"/>
              <a:gd name="connsiteX7" fmla="*/ 5218769 w 7170584"/>
              <a:gd name="connsiteY7" fmla="*/ 1944363 h 2370231"/>
              <a:gd name="connsiteX8" fmla="*/ 4891248 w 7170584"/>
              <a:gd name="connsiteY8" fmla="*/ 1944763 h 2370231"/>
              <a:gd name="connsiteX9" fmla="*/ 822444 w 7170584"/>
              <a:gd name="connsiteY9" fmla="*/ 1952235 h 2370231"/>
              <a:gd name="connsiteX10" fmla="*/ 96724 w 7170584"/>
              <a:gd name="connsiteY10" fmla="*/ 1494506 h 2370231"/>
              <a:gd name="connsiteX11" fmla="*/ 91522 w 7170584"/>
              <a:gd name="connsiteY11" fmla="*/ 568748 h 2370231"/>
              <a:gd name="connsiteX12" fmla="*/ 835045 w 7170584"/>
              <a:gd name="connsiteY12" fmla="*/ 97918 h 2370231"/>
              <a:gd name="connsiteX13" fmla="*/ 2363477 w 7170584"/>
              <a:gd name="connsiteY13" fmla="*/ 33636 h 2370231"/>
              <a:gd name="connsiteX0" fmla="*/ 2363477 w 7170584"/>
              <a:gd name="connsiteY0" fmla="*/ 33636 h 2370231"/>
              <a:gd name="connsiteX1" fmla="*/ 6070306 w 7170584"/>
              <a:gd name="connsiteY1" fmla="*/ 10832 h 2370231"/>
              <a:gd name="connsiteX2" fmla="*/ 7103255 w 7170584"/>
              <a:gd name="connsiteY2" fmla="*/ 442754 h 2370231"/>
              <a:gd name="connsiteX3" fmla="*/ 7030683 w 7170584"/>
              <a:gd name="connsiteY3" fmla="*/ 1560346 h 2370231"/>
              <a:gd name="connsiteX4" fmla="*/ 6219689 w 7170584"/>
              <a:gd name="connsiteY4" fmla="*/ 1939965 h 2370231"/>
              <a:gd name="connsiteX5" fmla="*/ 5911391 w 7170584"/>
              <a:gd name="connsiteY5" fmla="*/ 1957597 h 2370231"/>
              <a:gd name="connsiteX6" fmla="*/ 5675521 w 7170584"/>
              <a:gd name="connsiteY6" fmla="*/ 2370231 h 2370231"/>
              <a:gd name="connsiteX7" fmla="*/ 5218769 w 7170584"/>
              <a:gd name="connsiteY7" fmla="*/ 1944363 h 2370231"/>
              <a:gd name="connsiteX8" fmla="*/ 4891248 w 7170584"/>
              <a:gd name="connsiteY8" fmla="*/ 1944763 h 2370231"/>
              <a:gd name="connsiteX9" fmla="*/ 822444 w 7170584"/>
              <a:gd name="connsiteY9" fmla="*/ 1952235 h 2370231"/>
              <a:gd name="connsiteX10" fmla="*/ 96724 w 7170584"/>
              <a:gd name="connsiteY10" fmla="*/ 1494506 h 2370231"/>
              <a:gd name="connsiteX11" fmla="*/ 91522 w 7170584"/>
              <a:gd name="connsiteY11" fmla="*/ 568748 h 2370231"/>
              <a:gd name="connsiteX12" fmla="*/ 835045 w 7170584"/>
              <a:gd name="connsiteY12" fmla="*/ 97918 h 2370231"/>
              <a:gd name="connsiteX13" fmla="*/ 2363477 w 7170584"/>
              <a:gd name="connsiteY13" fmla="*/ 33636 h 2370231"/>
              <a:gd name="connsiteX0" fmla="*/ 2363477 w 7170584"/>
              <a:gd name="connsiteY0" fmla="*/ 33636 h 2370231"/>
              <a:gd name="connsiteX1" fmla="*/ 6070306 w 7170584"/>
              <a:gd name="connsiteY1" fmla="*/ 10832 h 2370231"/>
              <a:gd name="connsiteX2" fmla="*/ 7103255 w 7170584"/>
              <a:gd name="connsiteY2" fmla="*/ 442754 h 2370231"/>
              <a:gd name="connsiteX3" fmla="*/ 7030683 w 7170584"/>
              <a:gd name="connsiteY3" fmla="*/ 1560346 h 2370231"/>
              <a:gd name="connsiteX4" fmla="*/ 6219689 w 7170584"/>
              <a:gd name="connsiteY4" fmla="*/ 1939965 h 2370231"/>
              <a:gd name="connsiteX5" fmla="*/ 5911391 w 7170584"/>
              <a:gd name="connsiteY5" fmla="*/ 1957597 h 2370231"/>
              <a:gd name="connsiteX6" fmla="*/ 5675521 w 7170584"/>
              <a:gd name="connsiteY6" fmla="*/ 2370231 h 2370231"/>
              <a:gd name="connsiteX7" fmla="*/ 5218769 w 7170584"/>
              <a:gd name="connsiteY7" fmla="*/ 1944363 h 2370231"/>
              <a:gd name="connsiteX8" fmla="*/ 4891248 w 7170584"/>
              <a:gd name="connsiteY8" fmla="*/ 1944763 h 2370231"/>
              <a:gd name="connsiteX9" fmla="*/ 822444 w 7170584"/>
              <a:gd name="connsiteY9" fmla="*/ 1952235 h 2370231"/>
              <a:gd name="connsiteX10" fmla="*/ 96724 w 7170584"/>
              <a:gd name="connsiteY10" fmla="*/ 1494506 h 2370231"/>
              <a:gd name="connsiteX11" fmla="*/ 91522 w 7170584"/>
              <a:gd name="connsiteY11" fmla="*/ 568748 h 2370231"/>
              <a:gd name="connsiteX12" fmla="*/ 835045 w 7170584"/>
              <a:gd name="connsiteY12" fmla="*/ 97918 h 2370231"/>
              <a:gd name="connsiteX13" fmla="*/ 2363477 w 7170584"/>
              <a:gd name="connsiteY13" fmla="*/ 33636 h 2370231"/>
              <a:gd name="connsiteX0" fmla="*/ 2363477 w 7170584"/>
              <a:gd name="connsiteY0" fmla="*/ 33636 h 2302906"/>
              <a:gd name="connsiteX1" fmla="*/ 6070306 w 7170584"/>
              <a:gd name="connsiteY1" fmla="*/ 10832 h 2302906"/>
              <a:gd name="connsiteX2" fmla="*/ 7103255 w 7170584"/>
              <a:gd name="connsiteY2" fmla="*/ 442754 h 2302906"/>
              <a:gd name="connsiteX3" fmla="*/ 7030683 w 7170584"/>
              <a:gd name="connsiteY3" fmla="*/ 1560346 h 2302906"/>
              <a:gd name="connsiteX4" fmla="*/ 6219689 w 7170584"/>
              <a:gd name="connsiteY4" fmla="*/ 1939965 h 2302906"/>
              <a:gd name="connsiteX5" fmla="*/ 5911391 w 7170584"/>
              <a:gd name="connsiteY5" fmla="*/ 1957597 h 2302906"/>
              <a:gd name="connsiteX6" fmla="*/ 5675521 w 7170584"/>
              <a:gd name="connsiteY6" fmla="*/ 2302906 h 2302906"/>
              <a:gd name="connsiteX7" fmla="*/ 5218769 w 7170584"/>
              <a:gd name="connsiteY7" fmla="*/ 1944363 h 2302906"/>
              <a:gd name="connsiteX8" fmla="*/ 4891248 w 7170584"/>
              <a:gd name="connsiteY8" fmla="*/ 1944763 h 2302906"/>
              <a:gd name="connsiteX9" fmla="*/ 822444 w 7170584"/>
              <a:gd name="connsiteY9" fmla="*/ 1952235 h 2302906"/>
              <a:gd name="connsiteX10" fmla="*/ 96724 w 7170584"/>
              <a:gd name="connsiteY10" fmla="*/ 1494506 h 2302906"/>
              <a:gd name="connsiteX11" fmla="*/ 91522 w 7170584"/>
              <a:gd name="connsiteY11" fmla="*/ 568748 h 2302906"/>
              <a:gd name="connsiteX12" fmla="*/ 835045 w 7170584"/>
              <a:gd name="connsiteY12" fmla="*/ 97918 h 2302906"/>
              <a:gd name="connsiteX13" fmla="*/ 2363477 w 7170584"/>
              <a:gd name="connsiteY13" fmla="*/ 33636 h 2302906"/>
              <a:gd name="connsiteX0" fmla="*/ 2363477 w 7170584"/>
              <a:gd name="connsiteY0" fmla="*/ 33636 h 2302906"/>
              <a:gd name="connsiteX1" fmla="*/ 6070306 w 7170584"/>
              <a:gd name="connsiteY1" fmla="*/ 10832 h 2302906"/>
              <a:gd name="connsiteX2" fmla="*/ 7103255 w 7170584"/>
              <a:gd name="connsiteY2" fmla="*/ 442754 h 2302906"/>
              <a:gd name="connsiteX3" fmla="*/ 7030683 w 7170584"/>
              <a:gd name="connsiteY3" fmla="*/ 1560346 h 2302906"/>
              <a:gd name="connsiteX4" fmla="*/ 6219689 w 7170584"/>
              <a:gd name="connsiteY4" fmla="*/ 1939965 h 2302906"/>
              <a:gd name="connsiteX5" fmla="*/ 5911391 w 7170584"/>
              <a:gd name="connsiteY5" fmla="*/ 1957597 h 2302906"/>
              <a:gd name="connsiteX6" fmla="*/ 5675521 w 7170584"/>
              <a:gd name="connsiteY6" fmla="*/ 2302906 h 2302906"/>
              <a:gd name="connsiteX7" fmla="*/ 5218769 w 7170584"/>
              <a:gd name="connsiteY7" fmla="*/ 1944363 h 2302906"/>
              <a:gd name="connsiteX8" fmla="*/ 4780334 w 7170584"/>
              <a:gd name="connsiteY8" fmla="*/ 1944763 h 2302906"/>
              <a:gd name="connsiteX9" fmla="*/ 822444 w 7170584"/>
              <a:gd name="connsiteY9" fmla="*/ 1952235 h 2302906"/>
              <a:gd name="connsiteX10" fmla="*/ 96724 w 7170584"/>
              <a:gd name="connsiteY10" fmla="*/ 1494506 h 2302906"/>
              <a:gd name="connsiteX11" fmla="*/ 91522 w 7170584"/>
              <a:gd name="connsiteY11" fmla="*/ 568748 h 2302906"/>
              <a:gd name="connsiteX12" fmla="*/ 835045 w 7170584"/>
              <a:gd name="connsiteY12" fmla="*/ 97918 h 2302906"/>
              <a:gd name="connsiteX13" fmla="*/ 2363477 w 7170584"/>
              <a:gd name="connsiteY13" fmla="*/ 33636 h 2302906"/>
              <a:gd name="connsiteX0" fmla="*/ 2363477 w 7170584"/>
              <a:gd name="connsiteY0" fmla="*/ 33636 h 2302906"/>
              <a:gd name="connsiteX1" fmla="*/ 6070306 w 7170584"/>
              <a:gd name="connsiteY1" fmla="*/ 10832 h 2302906"/>
              <a:gd name="connsiteX2" fmla="*/ 7103255 w 7170584"/>
              <a:gd name="connsiteY2" fmla="*/ 442754 h 2302906"/>
              <a:gd name="connsiteX3" fmla="*/ 7030683 w 7170584"/>
              <a:gd name="connsiteY3" fmla="*/ 1560346 h 2302906"/>
              <a:gd name="connsiteX4" fmla="*/ 6219689 w 7170584"/>
              <a:gd name="connsiteY4" fmla="*/ 1939965 h 2302906"/>
              <a:gd name="connsiteX5" fmla="*/ 5911391 w 7170584"/>
              <a:gd name="connsiteY5" fmla="*/ 1957597 h 2302906"/>
              <a:gd name="connsiteX6" fmla="*/ 5675521 w 7170584"/>
              <a:gd name="connsiteY6" fmla="*/ 2302906 h 2302906"/>
              <a:gd name="connsiteX7" fmla="*/ 5107856 w 7170584"/>
              <a:gd name="connsiteY7" fmla="*/ 1944363 h 2302906"/>
              <a:gd name="connsiteX8" fmla="*/ 4780334 w 7170584"/>
              <a:gd name="connsiteY8" fmla="*/ 1944763 h 2302906"/>
              <a:gd name="connsiteX9" fmla="*/ 822444 w 7170584"/>
              <a:gd name="connsiteY9" fmla="*/ 1952235 h 2302906"/>
              <a:gd name="connsiteX10" fmla="*/ 96724 w 7170584"/>
              <a:gd name="connsiteY10" fmla="*/ 1494506 h 2302906"/>
              <a:gd name="connsiteX11" fmla="*/ 91522 w 7170584"/>
              <a:gd name="connsiteY11" fmla="*/ 568748 h 2302906"/>
              <a:gd name="connsiteX12" fmla="*/ 835045 w 7170584"/>
              <a:gd name="connsiteY12" fmla="*/ 97918 h 2302906"/>
              <a:gd name="connsiteX13" fmla="*/ 2363477 w 7170584"/>
              <a:gd name="connsiteY13" fmla="*/ 33636 h 2302906"/>
              <a:gd name="connsiteX0" fmla="*/ 2411013 w 7170584"/>
              <a:gd name="connsiteY0" fmla="*/ 13172 h 2309372"/>
              <a:gd name="connsiteX1" fmla="*/ 6070306 w 7170584"/>
              <a:gd name="connsiteY1" fmla="*/ 17298 h 2309372"/>
              <a:gd name="connsiteX2" fmla="*/ 7103255 w 7170584"/>
              <a:gd name="connsiteY2" fmla="*/ 449220 h 2309372"/>
              <a:gd name="connsiteX3" fmla="*/ 7030683 w 7170584"/>
              <a:gd name="connsiteY3" fmla="*/ 1566812 h 2309372"/>
              <a:gd name="connsiteX4" fmla="*/ 6219689 w 7170584"/>
              <a:gd name="connsiteY4" fmla="*/ 1946431 h 2309372"/>
              <a:gd name="connsiteX5" fmla="*/ 5911391 w 7170584"/>
              <a:gd name="connsiteY5" fmla="*/ 1964063 h 2309372"/>
              <a:gd name="connsiteX6" fmla="*/ 5675521 w 7170584"/>
              <a:gd name="connsiteY6" fmla="*/ 2309372 h 2309372"/>
              <a:gd name="connsiteX7" fmla="*/ 5107856 w 7170584"/>
              <a:gd name="connsiteY7" fmla="*/ 1950829 h 2309372"/>
              <a:gd name="connsiteX8" fmla="*/ 4780334 w 7170584"/>
              <a:gd name="connsiteY8" fmla="*/ 1951229 h 2309372"/>
              <a:gd name="connsiteX9" fmla="*/ 822444 w 7170584"/>
              <a:gd name="connsiteY9" fmla="*/ 1958701 h 2309372"/>
              <a:gd name="connsiteX10" fmla="*/ 96724 w 7170584"/>
              <a:gd name="connsiteY10" fmla="*/ 1500972 h 2309372"/>
              <a:gd name="connsiteX11" fmla="*/ 91522 w 7170584"/>
              <a:gd name="connsiteY11" fmla="*/ 575214 h 2309372"/>
              <a:gd name="connsiteX12" fmla="*/ 835045 w 7170584"/>
              <a:gd name="connsiteY12" fmla="*/ 104384 h 2309372"/>
              <a:gd name="connsiteX13" fmla="*/ 2411013 w 7170584"/>
              <a:gd name="connsiteY13" fmla="*/ 13172 h 2309372"/>
              <a:gd name="connsiteX0" fmla="*/ 2411013 w 7170584"/>
              <a:gd name="connsiteY0" fmla="*/ 28473 h 2324673"/>
              <a:gd name="connsiteX1" fmla="*/ 6070306 w 7170584"/>
              <a:gd name="connsiteY1" fmla="*/ 32599 h 2324673"/>
              <a:gd name="connsiteX2" fmla="*/ 7103255 w 7170584"/>
              <a:gd name="connsiteY2" fmla="*/ 464521 h 2324673"/>
              <a:gd name="connsiteX3" fmla="*/ 7030683 w 7170584"/>
              <a:gd name="connsiteY3" fmla="*/ 1582113 h 2324673"/>
              <a:gd name="connsiteX4" fmla="*/ 6219689 w 7170584"/>
              <a:gd name="connsiteY4" fmla="*/ 1961732 h 2324673"/>
              <a:gd name="connsiteX5" fmla="*/ 5911391 w 7170584"/>
              <a:gd name="connsiteY5" fmla="*/ 1979364 h 2324673"/>
              <a:gd name="connsiteX6" fmla="*/ 5675521 w 7170584"/>
              <a:gd name="connsiteY6" fmla="*/ 2324673 h 2324673"/>
              <a:gd name="connsiteX7" fmla="*/ 5107856 w 7170584"/>
              <a:gd name="connsiteY7" fmla="*/ 1966130 h 2324673"/>
              <a:gd name="connsiteX8" fmla="*/ 4780334 w 7170584"/>
              <a:gd name="connsiteY8" fmla="*/ 1966530 h 2324673"/>
              <a:gd name="connsiteX9" fmla="*/ 822444 w 7170584"/>
              <a:gd name="connsiteY9" fmla="*/ 1974002 h 2324673"/>
              <a:gd name="connsiteX10" fmla="*/ 96724 w 7170584"/>
              <a:gd name="connsiteY10" fmla="*/ 1516273 h 2324673"/>
              <a:gd name="connsiteX11" fmla="*/ 91522 w 7170584"/>
              <a:gd name="connsiteY11" fmla="*/ 590515 h 2324673"/>
              <a:gd name="connsiteX12" fmla="*/ 835045 w 7170584"/>
              <a:gd name="connsiteY12" fmla="*/ 119685 h 2324673"/>
              <a:gd name="connsiteX13" fmla="*/ 2411013 w 7170584"/>
              <a:gd name="connsiteY13" fmla="*/ 28473 h 2324673"/>
              <a:gd name="connsiteX0" fmla="*/ 2386918 w 7146489"/>
              <a:gd name="connsiteY0" fmla="*/ 28473 h 2324673"/>
              <a:gd name="connsiteX1" fmla="*/ 6046211 w 7146489"/>
              <a:gd name="connsiteY1" fmla="*/ 32599 h 2324673"/>
              <a:gd name="connsiteX2" fmla="*/ 7079160 w 7146489"/>
              <a:gd name="connsiteY2" fmla="*/ 464521 h 2324673"/>
              <a:gd name="connsiteX3" fmla="*/ 7006588 w 7146489"/>
              <a:gd name="connsiteY3" fmla="*/ 1582113 h 2324673"/>
              <a:gd name="connsiteX4" fmla="*/ 6195594 w 7146489"/>
              <a:gd name="connsiteY4" fmla="*/ 1961732 h 2324673"/>
              <a:gd name="connsiteX5" fmla="*/ 5887296 w 7146489"/>
              <a:gd name="connsiteY5" fmla="*/ 1979364 h 2324673"/>
              <a:gd name="connsiteX6" fmla="*/ 5651426 w 7146489"/>
              <a:gd name="connsiteY6" fmla="*/ 2324673 h 2324673"/>
              <a:gd name="connsiteX7" fmla="*/ 5083761 w 7146489"/>
              <a:gd name="connsiteY7" fmla="*/ 1966130 h 2324673"/>
              <a:gd name="connsiteX8" fmla="*/ 4756239 w 7146489"/>
              <a:gd name="connsiteY8" fmla="*/ 1966530 h 2324673"/>
              <a:gd name="connsiteX9" fmla="*/ 798349 w 7146489"/>
              <a:gd name="connsiteY9" fmla="*/ 1974002 h 2324673"/>
              <a:gd name="connsiteX10" fmla="*/ 72629 w 7146489"/>
              <a:gd name="connsiteY10" fmla="*/ 1516273 h 2324673"/>
              <a:gd name="connsiteX11" fmla="*/ 67427 w 7146489"/>
              <a:gd name="connsiteY11" fmla="*/ 590515 h 2324673"/>
              <a:gd name="connsiteX12" fmla="*/ 810950 w 7146489"/>
              <a:gd name="connsiteY12" fmla="*/ 119685 h 2324673"/>
              <a:gd name="connsiteX13" fmla="*/ 2386918 w 7146489"/>
              <a:gd name="connsiteY13" fmla="*/ 28473 h 2324673"/>
              <a:gd name="connsiteX0" fmla="*/ 2403303 w 7162874"/>
              <a:gd name="connsiteY0" fmla="*/ 28473 h 2324673"/>
              <a:gd name="connsiteX1" fmla="*/ 6062596 w 7162874"/>
              <a:gd name="connsiteY1" fmla="*/ 32599 h 2324673"/>
              <a:gd name="connsiteX2" fmla="*/ 7095545 w 7162874"/>
              <a:gd name="connsiteY2" fmla="*/ 464521 h 2324673"/>
              <a:gd name="connsiteX3" fmla="*/ 7022973 w 7162874"/>
              <a:gd name="connsiteY3" fmla="*/ 1582113 h 2324673"/>
              <a:gd name="connsiteX4" fmla="*/ 6211979 w 7162874"/>
              <a:gd name="connsiteY4" fmla="*/ 1961732 h 2324673"/>
              <a:gd name="connsiteX5" fmla="*/ 5903681 w 7162874"/>
              <a:gd name="connsiteY5" fmla="*/ 1979364 h 2324673"/>
              <a:gd name="connsiteX6" fmla="*/ 5667811 w 7162874"/>
              <a:gd name="connsiteY6" fmla="*/ 2324673 h 2324673"/>
              <a:gd name="connsiteX7" fmla="*/ 5100146 w 7162874"/>
              <a:gd name="connsiteY7" fmla="*/ 1966130 h 2324673"/>
              <a:gd name="connsiteX8" fmla="*/ 4772624 w 7162874"/>
              <a:gd name="connsiteY8" fmla="*/ 1966530 h 2324673"/>
              <a:gd name="connsiteX9" fmla="*/ 814734 w 7162874"/>
              <a:gd name="connsiteY9" fmla="*/ 1974002 h 2324673"/>
              <a:gd name="connsiteX10" fmla="*/ 57324 w 7162874"/>
              <a:gd name="connsiteY10" fmla="*/ 1529738 h 2324673"/>
              <a:gd name="connsiteX11" fmla="*/ 83812 w 7162874"/>
              <a:gd name="connsiteY11" fmla="*/ 590515 h 2324673"/>
              <a:gd name="connsiteX12" fmla="*/ 827335 w 7162874"/>
              <a:gd name="connsiteY12" fmla="*/ 119685 h 2324673"/>
              <a:gd name="connsiteX13" fmla="*/ 2403303 w 7162874"/>
              <a:gd name="connsiteY13" fmla="*/ 28473 h 2324673"/>
              <a:gd name="connsiteX0" fmla="*/ 2403303 w 7162874"/>
              <a:gd name="connsiteY0" fmla="*/ 28473 h 2324673"/>
              <a:gd name="connsiteX1" fmla="*/ 6062596 w 7162874"/>
              <a:gd name="connsiteY1" fmla="*/ 32599 h 2324673"/>
              <a:gd name="connsiteX2" fmla="*/ 7095545 w 7162874"/>
              <a:gd name="connsiteY2" fmla="*/ 464521 h 2324673"/>
              <a:gd name="connsiteX3" fmla="*/ 7022973 w 7162874"/>
              <a:gd name="connsiteY3" fmla="*/ 1582113 h 2324673"/>
              <a:gd name="connsiteX4" fmla="*/ 6211979 w 7162874"/>
              <a:gd name="connsiteY4" fmla="*/ 1961732 h 2324673"/>
              <a:gd name="connsiteX5" fmla="*/ 5903681 w 7162874"/>
              <a:gd name="connsiteY5" fmla="*/ 1979364 h 2324673"/>
              <a:gd name="connsiteX6" fmla="*/ 5667811 w 7162874"/>
              <a:gd name="connsiteY6" fmla="*/ 2324673 h 2324673"/>
              <a:gd name="connsiteX7" fmla="*/ 5100146 w 7162874"/>
              <a:gd name="connsiteY7" fmla="*/ 1966130 h 2324673"/>
              <a:gd name="connsiteX8" fmla="*/ 4772624 w 7162874"/>
              <a:gd name="connsiteY8" fmla="*/ 1966530 h 2324673"/>
              <a:gd name="connsiteX9" fmla="*/ 814734 w 7162874"/>
              <a:gd name="connsiteY9" fmla="*/ 1974002 h 2324673"/>
              <a:gd name="connsiteX10" fmla="*/ 57324 w 7162874"/>
              <a:gd name="connsiteY10" fmla="*/ 1529738 h 2324673"/>
              <a:gd name="connsiteX11" fmla="*/ 83812 w 7162874"/>
              <a:gd name="connsiteY11" fmla="*/ 590515 h 2324673"/>
              <a:gd name="connsiteX12" fmla="*/ 827335 w 7162874"/>
              <a:gd name="connsiteY12" fmla="*/ 119685 h 2324673"/>
              <a:gd name="connsiteX13" fmla="*/ 2403303 w 7162874"/>
              <a:gd name="connsiteY13" fmla="*/ 28473 h 2324673"/>
              <a:gd name="connsiteX0" fmla="*/ 2403303 w 7162874"/>
              <a:gd name="connsiteY0" fmla="*/ 28473 h 2324673"/>
              <a:gd name="connsiteX1" fmla="*/ 6062596 w 7162874"/>
              <a:gd name="connsiteY1" fmla="*/ 32599 h 2324673"/>
              <a:gd name="connsiteX2" fmla="*/ 7095545 w 7162874"/>
              <a:gd name="connsiteY2" fmla="*/ 464521 h 2324673"/>
              <a:gd name="connsiteX3" fmla="*/ 7022973 w 7162874"/>
              <a:gd name="connsiteY3" fmla="*/ 1582113 h 2324673"/>
              <a:gd name="connsiteX4" fmla="*/ 6211979 w 7162874"/>
              <a:gd name="connsiteY4" fmla="*/ 1961732 h 2324673"/>
              <a:gd name="connsiteX5" fmla="*/ 5903681 w 7162874"/>
              <a:gd name="connsiteY5" fmla="*/ 1979364 h 2324673"/>
              <a:gd name="connsiteX6" fmla="*/ 5667811 w 7162874"/>
              <a:gd name="connsiteY6" fmla="*/ 2324673 h 2324673"/>
              <a:gd name="connsiteX7" fmla="*/ 5100146 w 7162874"/>
              <a:gd name="connsiteY7" fmla="*/ 1966130 h 2324673"/>
              <a:gd name="connsiteX8" fmla="*/ 4772624 w 7162874"/>
              <a:gd name="connsiteY8" fmla="*/ 1966530 h 2324673"/>
              <a:gd name="connsiteX9" fmla="*/ 814734 w 7162874"/>
              <a:gd name="connsiteY9" fmla="*/ 1974002 h 2324673"/>
              <a:gd name="connsiteX10" fmla="*/ 57324 w 7162874"/>
              <a:gd name="connsiteY10" fmla="*/ 1529738 h 2324673"/>
              <a:gd name="connsiteX11" fmla="*/ 83812 w 7162874"/>
              <a:gd name="connsiteY11" fmla="*/ 590515 h 2324673"/>
              <a:gd name="connsiteX12" fmla="*/ 827335 w 7162874"/>
              <a:gd name="connsiteY12" fmla="*/ 119685 h 2324673"/>
              <a:gd name="connsiteX13" fmla="*/ 2403303 w 7162874"/>
              <a:gd name="connsiteY13" fmla="*/ 28473 h 2324673"/>
              <a:gd name="connsiteX0" fmla="*/ 2403303 w 7162874"/>
              <a:gd name="connsiteY0" fmla="*/ 28473 h 2324673"/>
              <a:gd name="connsiteX1" fmla="*/ 6062596 w 7162874"/>
              <a:gd name="connsiteY1" fmla="*/ 32599 h 2324673"/>
              <a:gd name="connsiteX2" fmla="*/ 7095545 w 7162874"/>
              <a:gd name="connsiteY2" fmla="*/ 464521 h 2324673"/>
              <a:gd name="connsiteX3" fmla="*/ 7022973 w 7162874"/>
              <a:gd name="connsiteY3" fmla="*/ 1582113 h 2324673"/>
              <a:gd name="connsiteX4" fmla="*/ 6261345 w 7162874"/>
              <a:gd name="connsiteY4" fmla="*/ 1958949 h 2324673"/>
              <a:gd name="connsiteX5" fmla="*/ 5903681 w 7162874"/>
              <a:gd name="connsiteY5" fmla="*/ 1979364 h 2324673"/>
              <a:gd name="connsiteX6" fmla="*/ 5667811 w 7162874"/>
              <a:gd name="connsiteY6" fmla="*/ 2324673 h 2324673"/>
              <a:gd name="connsiteX7" fmla="*/ 5100146 w 7162874"/>
              <a:gd name="connsiteY7" fmla="*/ 1966130 h 2324673"/>
              <a:gd name="connsiteX8" fmla="*/ 4772624 w 7162874"/>
              <a:gd name="connsiteY8" fmla="*/ 1966530 h 2324673"/>
              <a:gd name="connsiteX9" fmla="*/ 814734 w 7162874"/>
              <a:gd name="connsiteY9" fmla="*/ 1974002 h 2324673"/>
              <a:gd name="connsiteX10" fmla="*/ 57324 w 7162874"/>
              <a:gd name="connsiteY10" fmla="*/ 1529738 h 2324673"/>
              <a:gd name="connsiteX11" fmla="*/ 83812 w 7162874"/>
              <a:gd name="connsiteY11" fmla="*/ 590515 h 2324673"/>
              <a:gd name="connsiteX12" fmla="*/ 827335 w 7162874"/>
              <a:gd name="connsiteY12" fmla="*/ 119685 h 2324673"/>
              <a:gd name="connsiteX13" fmla="*/ 2403303 w 7162874"/>
              <a:gd name="connsiteY13" fmla="*/ 28473 h 2324673"/>
              <a:gd name="connsiteX0" fmla="*/ 2415791 w 7175362"/>
              <a:gd name="connsiteY0" fmla="*/ 28473 h 2324673"/>
              <a:gd name="connsiteX1" fmla="*/ 6075084 w 7175362"/>
              <a:gd name="connsiteY1" fmla="*/ 32599 h 2324673"/>
              <a:gd name="connsiteX2" fmla="*/ 7108033 w 7175362"/>
              <a:gd name="connsiteY2" fmla="*/ 464521 h 2324673"/>
              <a:gd name="connsiteX3" fmla="*/ 7035461 w 7175362"/>
              <a:gd name="connsiteY3" fmla="*/ 1582113 h 2324673"/>
              <a:gd name="connsiteX4" fmla="*/ 6273833 w 7175362"/>
              <a:gd name="connsiteY4" fmla="*/ 1958949 h 2324673"/>
              <a:gd name="connsiteX5" fmla="*/ 5916169 w 7175362"/>
              <a:gd name="connsiteY5" fmla="*/ 1979364 h 2324673"/>
              <a:gd name="connsiteX6" fmla="*/ 5680299 w 7175362"/>
              <a:gd name="connsiteY6" fmla="*/ 2324673 h 2324673"/>
              <a:gd name="connsiteX7" fmla="*/ 5112634 w 7175362"/>
              <a:gd name="connsiteY7" fmla="*/ 1966130 h 2324673"/>
              <a:gd name="connsiteX8" fmla="*/ 4785112 w 7175362"/>
              <a:gd name="connsiteY8" fmla="*/ 1966530 h 2324673"/>
              <a:gd name="connsiteX9" fmla="*/ 827222 w 7175362"/>
              <a:gd name="connsiteY9" fmla="*/ 1974002 h 2324673"/>
              <a:gd name="connsiteX10" fmla="*/ 49621 w 7175362"/>
              <a:gd name="connsiteY10" fmla="*/ 1465977 h 2324673"/>
              <a:gd name="connsiteX11" fmla="*/ 96300 w 7175362"/>
              <a:gd name="connsiteY11" fmla="*/ 590515 h 2324673"/>
              <a:gd name="connsiteX12" fmla="*/ 839823 w 7175362"/>
              <a:gd name="connsiteY12" fmla="*/ 119685 h 2324673"/>
              <a:gd name="connsiteX13" fmla="*/ 2415791 w 7175362"/>
              <a:gd name="connsiteY13" fmla="*/ 28473 h 2324673"/>
              <a:gd name="connsiteX0" fmla="*/ 2429688 w 7189259"/>
              <a:gd name="connsiteY0" fmla="*/ 28473 h 2324673"/>
              <a:gd name="connsiteX1" fmla="*/ 6088981 w 7189259"/>
              <a:gd name="connsiteY1" fmla="*/ 32599 h 2324673"/>
              <a:gd name="connsiteX2" fmla="*/ 7121930 w 7189259"/>
              <a:gd name="connsiteY2" fmla="*/ 464521 h 2324673"/>
              <a:gd name="connsiteX3" fmla="*/ 7049358 w 7189259"/>
              <a:gd name="connsiteY3" fmla="*/ 1582113 h 2324673"/>
              <a:gd name="connsiteX4" fmla="*/ 6287730 w 7189259"/>
              <a:gd name="connsiteY4" fmla="*/ 1958949 h 2324673"/>
              <a:gd name="connsiteX5" fmla="*/ 5930066 w 7189259"/>
              <a:gd name="connsiteY5" fmla="*/ 1979364 h 2324673"/>
              <a:gd name="connsiteX6" fmla="*/ 5694196 w 7189259"/>
              <a:gd name="connsiteY6" fmla="*/ 2324673 h 2324673"/>
              <a:gd name="connsiteX7" fmla="*/ 5126531 w 7189259"/>
              <a:gd name="connsiteY7" fmla="*/ 1966130 h 2324673"/>
              <a:gd name="connsiteX8" fmla="*/ 4799009 w 7189259"/>
              <a:gd name="connsiteY8" fmla="*/ 1966530 h 2324673"/>
              <a:gd name="connsiteX9" fmla="*/ 841119 w 7189259"/>
              <a:gd name="connsiteY9" fmla="*/ 1974002 h 2324673"/>
              <a:gd name="connsiteX10" fmla="*/ 43327 w 7189259"/>
              <a:gd name="connsiteY10" fmla="*/ 1411325 h 2324673"/>
              <a:gd name="connsiteX11" fmla="*/ 110197 w 7189259"/>
              <a:gd name="connsiteY11" fmla="*/ 590515 h 2324673"/>
              <a:gd name="connsiteX12" fmla="*/ 853720 w 7189259"/>
              <a:gd name="connsiteY12" fmla="*/ 119685 h 2324673"/>
              <a:gd name="connsiteX13" fmla="*/ 2429688 w 7189259"/>
              <a:gd name="connsiteY13" fmla="*/ 28473 h 2324673"/>
              <a:gd name="connsiteX0" fmla="*/ 2429688 w 7189259"/>
              <a:gd name="connsiteY0" fmla="*/ 28473 h 2324673"/>
              <a:gd name="connsiteX1" fmla="*/ 6088981 w 7189259"/>
              <a:gd name="connsiteY1" fmla="*/ 32599 h 2324673"/>
              <a:gd name="connsiteX2" fmla="*/ 7121930 w 7189259"/>
              <a:gd name="connsiteY2" fmla="*/ 464521 h 2324673"/>
              <a:gd name="connsiteX3" fmla="*/ 7049358 w 7189259"/>
              <a:gd name="connsiteY3" fmla="*/ 1582113 h 2324673"/>
              <a:gd name="connsiteX4" fmla="*/ 6287730 w 7189259"/>
              <a:gd name="connsiteY4" fmla="*/ 1958949 h 2324673"/>
              <a:gd name="connsiteX5" fmla="*/ 5930066 w 7189259"/>
              <a:gd name="connsiteY5" fmla="*/ 1979364 h 2324673"/>
              <a:gd name="connsiteX6" fmla="*/ 5694196 w 7189259"/>
              <a:gd name="connsiteY6" fmla="*/ 2324673 h 2324673"/>
              <a:gd name="connsiteX7" fmla="*/ 5126531 w 7189259"/>
              <a:gd name="connsiteY7" fmla="*/ 1966130 h 2324673"/>
              <a:gd name="connsiteX8" fmla="*/ 4799009 w 7189259"/>
              <a:gd name="connsiteY8" fmla="*/ 1966530 h 2324673"/>
              <a:gd name="connsiteX9" fmla="*/ 820928 w 7189259"/>
              <a:gd name="connsiteY9" fmla="*/ 1937567 h 2324673"/>
              <a:gd name="connsiteX10" fmla="*/ 43327 w 7189259"/>
              <a:gd name="connsiteY10" fmla="*/ 1411325 h 2324673"/>
              <a:gd name="connsiteX11" fmla="*/ 110197 w 7189259"/>
              <a:gd name="connsiteY11" fmla="*/ 590515 h 2324673"/>
              <a:gd name="connsiteX12" fmla="*/ 853720 w 7189259"/>
              <a:gd name="connsiteY12" fmla="*/ 119685 h 2324673"/>
              <a:gd name="connsiteX13" fmla="*/ 2429688 w 7189259"/>
              <a:gd name="connsiteY13" fmla="*/ 28473 h 2324673"/>
              <a:gd name="connsiteX0" fmla="*/ 2429688 w 7189259"/>
              <a:gd name="connsiteY0" fmla="*/ 28473 h 2324673"/>
              <a:gd name="connsiteX1" fmla="*/ 6088981 w 7189259"/>
              <a:gd name="connsiteY1" fmla="*/ 32599 h 2324673"/>
              <a:gd name="connsiteX2" fmla="*/ 7121930 w 7189259"/>
              <a:gd name="connsiteY2" fmla="*/ 464521 h 2324673"/>
              <a:gd name="connsiteX3" fmla="*/ 7049358 w 7189259"/>
              <a:gd name="connsiteY3" fmla="*/ 1582113 h 2324673"/>
              <a:gd name="connsiteX4" fmla="*/ 6287730 w 7189259"/>
              <a:gd name="connsiteY4" fmla="*/ 1958949 h 2324673"/>
              <a:gd name="connsiteX5" fmla="*/ 5930066 w 7189259"/>
              <a:gd name="connsiteY5" fmla="*/ 1979364 h 2324673"/>
              <a:gd name="connsiteX6" fmla="*/ 5694196 w 7189259"/>
              <a:gd name="connsiteY6" fmla="*/ 2324673 h 2324673"/>
              <a:gd name="connsiteX7" fmla="*/ 5126531 w 7189259"/>
              <a:gd name="connsiteY7" fmla="*/ 1966130 h 2324673"/>
              <a:gd name="connsiteX8" fmla="*/ 4799009 w 7189259"/>
              <a:gd name="connsiteY8" fmla="*/ 1966530 h 2324673"/>
              <a:gd name="connsiteX9" fmla="*/ 820928 w 7189259"/>
              <a:gd name="connsiteY9" fmla="*/ 1937567 h 2324673"/>
              <a:gd name="connsiteX10" fmla="*/ 43327 w 7189259"/>
              <a:gd name="connsiteY10" fmla="*/ 1411325 h 2324673"/>
              <a:gd name="connsiteX11" fmla="*/ 110197 w 7189259"/>
              <a:gd name="connsiteY11" fmla="*/ 590515 h 2324673"/>
              <a:gd name="connsiteX12" fmla="*/ 853720 w 7189259"/>
              <a:gd name="connsiteY12" fmla="*/ 119685 h 2324673"/>
              <a:gd name="connsiteX13" fmla="*/ 2429688 w 7189259"/>
              <a:gd name="connsiteY13" fmla="*/ 28473 h 2324673"/>
              <a:gd name="connsiteX0" fmla="*/ 2429688 w 7189259"/>
              <a:gd name="connsiteY0" fmla="*/ 28473 h 2324673"/>
              <a:gd name="connsiteX1" fmla="*/ 6088981 w 7189259"/>
              <a:gd name="connsiteY1" fmla="*/ 32599 h 2324673"/>
              <a:gd name="connsiteX2" fmla="*/ 7121930 w 7189259"/>
              <a:gd name="connsiteY2" fmla="*/ 464521 h 2324673"/>
              <a:gd name="connsiteX3" fmla="*/ 7049358 w 7189259"/>
              <a:gd name="connsiteY3" fmla="*/ 1582113 h 2324673"/>
              <a:gd name="connsiteX4" fmla="*/ 6287730 w 7189259"/>
              <a:gd name="connsiteY4" fmla="*/ 1958949 h 2324673"/>
              <a:gd name="connsiteX5" fmla="*/ 5930066 w 7189259"/>
              <a:gd name="connsiteY5" fmla="*/ 1979364 h 2324673"/>
              <a:gd name="connsiteX6" fmla="*/ 5694196 w 7189259"/>
              <a:gd name="connsiteY6" fmla="*/ 2324673 h 2324673"/>
              <a:gd name="connsiteX7" fmla="*/ 5126531 w 7189259"/>
              <a:gd name="connsiteY7" fmla="*/ 1966130 h 2324673"/>
              <a:gd name="connsiteX8" fmla="*/ 4799009 w 7189259"/>
              <a:gd name="connsiteY8" fmla="*/ 1966530 h 2324673"/>
              <a:gd name="connsiteX9" fmla="*/ 820928 w 7189259"/>
              <a:gd name="connsiteY9" fmla="*/ 1937567 h 2324673"/>
              <a:gd name="connsiteX10" fmla="*/ 43327 w 7189259"/>
              <a:gd name="connsiteY10" fmla="*/ 1402216 h 2324673"/>
              <a:gd name="connsiteX11" fmla="*/ 110197 w 7189259"/>
              <a:gd name="connsiteY11" fmla="*/ 590515 h 2324673"/>
              <a:gd name="connsiteX12" fmla="*/ 853720 w 7189259"/>
              <a:gd name="connsiteY12" fmla="*/ 119685 h 2324673"/>
              <a:gd name="connsiteX13" fmla="*/ 2429688 w 7189259"/>
              <a:gd name="connsiteY13" fmla="*/ 28473 h 2324673"/>
              <a:gd name="connsiteX0" fmla="*/ 2429688 w 7189259"/>
              <a:gd name="connsiteY0" fmla="*/ 28473 h 2324673"/>
              <a:gd name="connsiteX1" fmla="*/ 6088981 w 7189259"/>
              <a:gd name="connsiteY1" fmla="*/ 32599 h 2324673"/>
              <a:gd name="connsiteX2" fmla="*/ 7121930 w 7189259"/>
              <a:gd name="connsiteY2" fmla="*/ 464521 h 2324673"/>
              <a:gd name="connsiteX3" fmla="*/ 7049358 w 7189259"/>
              <a:gd name="connsiteY3" fmla="*/ 1582113 h 2324673"/>
              <a:gd name="connsiteX4" fmla="*/ 6287730 w 7189259"/>
              <a:gd name="connsiteY4" fmla="*/ 1958949 h 2324673"/>
              <a:gd name="connsiteX5" fmla="*/ 5930066 w 7189259"/>
              <a:gd name="connsiteY5" fmla="*/ 1979364 h 2324673"/>
              <a:gd name="connsiteX6" fmla="*/ 5694196 w 7189259"/>
              <a:gd name="connsiteY6" fmla="*/ 2324673 h 2324673"/>
              <a:gd name="connsiteX7" fmla="*/ 5126531 w 7189259"/>
              <a:gd name="connsiteY7" fmla="*/ 1966130 h 2324673"/>
              <a:gd name="connsiteX8" fmla="*/ 4799009 w 7189259"/>
              <a:gd name="connsiteY8" fmla="*/ 1966530 h 2324673"/>
              <a:gd name="connsiteX9" fmla="*/ 820928 w 7189259"/>
              <a:gd name="connsiteY9" fmla="*/ 1937567 h 2324673"/>
              <a:gd name="connsiteX10" fmla="*/ 43327 w 7189259"/>
              <a:gd name="connsiteY10" fmla="*/ 1402216 h 2324673"/>
              <a:gd name="connsiteX11" fmla="*/ 110197 w 7189259"/>
              <a:gd name="connsiteY11" fmla="*/ 590515 h 2324673"/>
              <a:gd name="connsiteX12" fmla="*/ 853720 w 7189259"/>
              <a:gd name="connsiteY12" fmla="*/ 119685 h 2324673"/>
              <a:gd name="connsiteX13" fmla="*/ 2429688 w 7189259"/>
              <a:gd name="connsiteY13" fmla="*/ 28473 h 2324673"/>
              <a:gd name="connsiteX0" fmla="*/ 2429688 w 7189259"/>
              <a:gd name="connsiteY0" fmla="*/ 28473 h 2324673"/>
              <a:gd name="connsiteX1" fmla="*/ 6088981 w 7189259"/>
              <a:gd name="connsiteY1" fmla="*/ 32599 h 2324673"/>
              <a:gd name="connsiteX2" fmla="*/ 7121930 w 7189259"/>
              <a:gd name="connsiteY2" fmla="*/ 464521 h 2324673"/>
              <a:gd name="connsiteX3" fmla="*/ 7049358 w 7189259"/>
              <a:gd name="connsiteY3" fmla="*/ 1582113 h 2324673"/>
              <a:gd name="connsiteX4" fmla="*/ 6287730 w 7189259"/>
              <a:gd name="connsiteY4" fmla="*/ 1958949 h 2324673"/>
              <a:gd name="connsiteX5" fmla="*/ 5930066 w 7189259"/>
              <a:gd name="connsiteY5" fmla="*/ 1979364 h 2324673"/>
              <a:gd name="connsiteX6" fmla="*/ 5694196 w 7189259"/>
              <a:gd name="connsiteY6" fmla="*/ 2324673 h 2324673"/>
              <a:gd name="connsiteX7" fmla="*/ 5159615 w 7189259"/>
              <a:gd name="connsiteY7" fmla="*/ 1991006 h 2324673"/>
              <a:gd name="connsiteX8" fmla="*/ 4799009 w 7189259"/>
              <a:gd name="connsiteY8" fmla="*/ 1966530 h 2324673"/>
              <a:gd name="connsiteX9" fmla="*/ 820928 w 7189259"/>
              <a:gd name="connsiteY9" fmla="*/ 1937567 h 2324673"/>
              <a:gd name="connsiteX10" fmla="*/ 43327 w 7189259"/>
              <a:gd name="connsiteY10" fmla="*/ 1402216 h 2324673"/>
              <a:gd name="connsiteX11" fmla="*/ 110197 w 7189259"/>
              <a:gd name="connsiteY11" fmla="*/ 590515 h 2324673"/>
              <a:gd name="connsiteX12" fmla="*/ 853720 w 7189259"/>
              <a:gd name="connsiteY12" fmla="*/ 119685 h 2324673"/>
              <a:gd name="connsiteX13" fmla="*/ 2429688 w 7189259"/>
              <a:gd name="connsiteY13" fmla="*/ 28473 h 2324673"/>
              <a:gd name="connsiteX0" fmla="*/ 2429688 w 7189259"/>
              <a:gd name="connsiteY0" fmla="*/ 28473 h 2324673"/>
              <a:gd name="connsiteX1" fmla="*/ 6088981 w 7189259"/>
              <a:gd name="connsiteY1" fmla="*/ 32599 h 2324673"/>
              <a:gd name="connsiteX2" fmla="*/ 7121930 w 7189259"/>
              <a:gd name="connsiteY2" fmla="*/ 464521 h 2324673"/>
              <a:gd name="connsiteX3" fmla="*/ 7049358 w 7189259"/>
              <a:gd name="connsiteY3" fmla="*/ 1582113 h 2324673"/>
              <a:gd name="connsiteX4" fmla="*/ 6287730 w 7189259"/>
              <a:gd name="connsiteY4" fmla="*/ 1958949 h 2324673"/>
              <a:gd name="connsiteX5" fmla="*/ 5930066 w 7189259"/>
              <a:gd name="connsiteY5" fmla="*/ 1979364 h 2324673"/>
              <a:gd name="connsiteX6" fmla="*/ 5694196 w 7189259"/>
              <a:gd name="connsiteY6" fmla="*/ 2324673 h 2324673"/>
              <a:gd name="connsiteX7" fmla="*/ 5159615 w 7189259"/>
              <a:gd name="connsiteY7" fmla="*/ 1991006 h 2324673"/>
              <a:gd name="connsiteX8" fmla="*/ 4787982 w 7189259"/>
              <a:gd name="connsiteY8" fmla="*/ 1971505 h 2324673"/>
              <a:gd name="connsiteX9" fmla="*/ 820928 w 7189259"/>
              <a:gd name="connsiteY9" fmla="*/ 1937567 h 2324673"/>
              <a:gd name="connsiteX10" fmla="*/ 43327 w 7189259"/>
              <a:gd name="connsiteY10" fmla="*/ 1402216 h 2324673"/>
              <a:gd name="connsiteX11" fmla="*/ 110197 w 7189259"/>
              <a:gd name="connsiteY11" fmla="*/ 590515 h 2324673"/>
              <a:gd name="connsiteX12" fmla="*/ 853720 w 7189259"/>
              <a:gd name="connsiteY12" fmla="*/ 119685 h 2324673"/>
              <a:gd name="connsiteX13" fmla="*/ 2429688 w 7189259"/>
              <a:gd name="connsiteY13" fmla="*/ 28473 h 2324673"/>
              <a:gd name="connsiteX0" fmla="*/ 2429688 w 7189259"/>
              <a:gd name="connsiteY0" fmla="*/ 28473 h 2324673"/>
              <a:gd name="connsiteX1" fmla="*/ 6088981 w 7189259"/>
              <a:gd name="connsiteY1" fmla="*/ 32599 h 2324673"/>
              <a:gd name="connsiteX2" fmla="*/ 7121930 w 7189259"/>
              <a:gd name="connsiteY2" fmla="*/ 464521 h 2324673"/>
              <a:gd name="connsiteX3" fmla="*/ 7049358 w 7189259"/>
              <a:gd name="connsiteY3" fmla="*/ 1582113 h 2324673"/>
              <a:gd name="connsiteX4" fmla="*/ 6287730 w 7189259"/>
              <a:gd name="connsiteY4" fmla="*/ 1958949 h 2324673"/>
              <a:gd name="connsiteX5" fmla="*/ 5930066 w 7189259"/>
              <a:gd name="connsiteY5" fmla="*/ 1979364 h 2324673"/>
              <a:gd name="connsiteX6" fmla="*/ 5694196 w 7189259"/>
              <a:gd name="connsiteY6" fmla="*/ 2324673 h 2324673"/>
              <a:gd name="connsiteX7" fmla="*/ 5159615 w 7189259"/>
              <a:gd name="connsiteY7" fmla="*/ 1991006 h 2324673"/>
              <a:gd name="connsiteX8" fmla="*/ 4787982 w 7189259"/>
              <a:gd name="connsiteY8" fmla="*/ 1971505 h 2324673"/>
              <a:gd name="connsiteX9" fmla="*/ 820928 w 7189259"/>
              <a:gd name="connsiteY9" fmla="*/ 1937567 h 2324673"/>
              <a:gd name="connsiteX10" fmla="*/ 43327 w 7189259"/>
              <a:gd name="connsiteY10" fmla="*/ 1402216 h 2324673"/>
              <a:gd name="connsiteX11" fmla="*/ 110197 w 7189259"/>
              <a:gd name="connsiteY11" fmla="*/ 590515 h 2324673"/>
              <a:gd name="connsiteX12" fmla="*/ 853720 w 7189259"/>
              <a:gd name="connsiteY12" fmla="*/ 119685 h 2324673"/>
              <a:gd name="connsiteX13" fmla="*/ 2429688 w 7189259"/>
              <a:gd name="connsiteY13" fmla="*/ 28473 h 2324673"/>
              <a:gd name="connsiteX0" fmla="*/ 2429688 w 7189259"/>
              <a:gd name="connsiteY0" fmla="*/ 28473 h 2324673"/>
              <a:gd name="connsiteX1" fmla="*/ 6088981 w 7189259"/>
              <a:gd name="connsiteY1" fmla="*/ 32599 h 2324673"/>
              <a:gd name="connsiteX2" fmla="*/ 7121930 w 7189259"/>
              <a:gd name="connsiteY2" fmla="*/ 464521 h 2324673"/>
              <a:gd name="connsiteX3" fmla="*/ 7049358 w 7189259"/>
              <a:gd name="connsiteY3" fmla="*/ 1582113 h 2324673"/>
              <a:gd name="connsiteX4" fmla="*/ 6287730 w 7189259"/>
              <a:gd name="connsiteY4" fmla="*/ 1958949 h 2324673"/>
              <a:gd name="connsiteX5" fmla="*/ 5930066 w 7189259"/>
              <a:gd name="connsiteY5" fmla="*/ 1979364 h 2324673"/>
              <a:gd name="connsiteX6" fmla="*/ 5694196 w 7189259"/>
              <a:gd name="connsiteY6" fmla="*/ 2324673 h 2324673"/>
              <a:gd name="connsiteX7" fmla="*/ 5159615 w 7189259"/>
              <a:gd name="connsiteY7" fmla="*/ 1991006 h 2324673"/>
              <a:gd name="connsiteX8" fmla="*/ 4787982 w 7189259"/>
              <a:gd name="connsiteY8" fmla="*/ 1971505 h 2324673"/>
              <a:gd name="connsiteX9" fmla="*/ 820928 w 7189259"/>
              <a:gd name="connsiteY9" fmla="*/ 1937567 h 2324673"/>
              <a:gd name="connsiteX10" fmla="*/ 43327 w 7189259"/>
              <a:gd name="connsiteY10" fmla="*/ 1402216 h 2324673"/>
              <a:gd name="connsiteX11" fmla="*/ 110197 w 7189259"/>
              <a:gd name="connsiteY11" fmla="*/ 590515 h 2324673"/>
              <a:gd name="connsiteX12" fmla="*/ 853720 w 7189259"/>
              <a:gd name="connsiteY12" fmla="*/ 119685 h 2324673"/>
              <a:gd name="connsiteX13" fmla="*/ 2429688 w 7189259"/>
              <a:gd name="connsiteY13" fmla="*/ 28473 h 2324673"/>
              <a:gd name="connsiteX0" fmla="*/ 2429688 w 7189259"/>
              <a:gd name="connsiteY0" fmla="*/ 28473 h 2324673"/>
              <a:gd name="connsiteX1" fmla="*/ 6088981 w 7189259"/>
              <a:gd name="connsiteY1" fmla="*/ 32599 h 2324673"/>
              <a:gd name="connsiteX2" fmla="*/ 7121930 w 7189259"/>
              <a:gd name="connsiteY2" fmla="*/ 464521 h 2324673"/>
              <a:gd name="connsiteX3" fmla="*/ 7049358 w 7189259"/>
              <a:gd name="connsiteY3" fmla="*/ 1582113 h 2324673"/>
              <a:gd name="connsiteX4" fmla="*/ 6287730 w 7189259"/>
              <a:gd name="connsiteY4" fmla="*/ 1958949 h 2324673"/>
              <a:gd name="connsiteX5" fmla="*/ 5930066 w 7189259"/>
              <a:gd name="connsiteY5" fmla="*/ 1979364 h 2324673"/>
              <a:gd name="connsiteX6" fmla="*/ 5694196 w 7189259"/>
              <a:gd name="connsiteY6" fmla="*/ 2324673 h 2324673"/>
              <a:gd name="connsiteX7" fmla="*/ 5159615 w 7189259"/>
              <a:gd name="connsiteY7" fmla="*/ 1991006 h 2324673"/>
              <a:gd name="connsiteX8" fmla="*/ 4787982 w 7189259"/>
              <a:gd name="connsiteY8" fmla="*/ 1971505 h 2324673"/>
              <a:gd name="connsiteX9" fmla="*/ 820928 w 7189259"/>
              <a:gd name="connsiteY9" fmla="*/ 1937567 h 2324673"/>
              <a:gd name="connsiteX10" fmla="*/ 43327 w 7189259"/>
              <a:gd name="connsiteY10" fmla="*/ 1402216 h 2324673"/>
              <a:gd name="connsiteX11" fmla="*/ 110197 w 7189259"/>
              <a:gd name="connsiteY11" fmla="*/ 590515 h 2324673"/>
              <a:gd name="connsiteX12" fmla="*/ 853720 w 7189259"/>
              <a:gd name="connsiteY12" fmla="*/ 119685 h 2324673"/>
              <a:gd name="connsiteX13" fmla="*/ 2429688 w 7189259"/>
              <a:gd name="connsiteY13" fmla="*/ 28473 h 2324673"/>
              <a:gd name="connsiteX0" fmla="*/ 2429688 w 7189259"/>
              <a:gd name="connsiteY0" fmla="*/ 28473 h 2324673"/>
              <a:gd name="connsiteX1" fmla="*/ 6088981 w 7189259"/>
              <a:gd name="connsiteY1" fmla="*/ 32599 h 2324673"/>
              <a:gd name="connsiteX2" fmla="*/ 7121930 w 7189259"/>
              <a:gd name="connsiteY2" fmla="*/ 464521 h 2324673"/>
              <a:gd name="connsiteX3" fmla="*/ 7049358 w 7189259"/>
              <a:gd name="connsiteY3" fmla="*/ 1582113 h 2324673"/>
              <a:gd name="connsiteX4" fmla="*/ 6287730 w 7189259"/>
              <a:gd name="connsiteY4" fmla="*/ 1958949 h 2324673"/>
              <a:gd name="connsiteX5" fmla="*/ 5930066 w 7189259"/>
              <a:gd name="connsiteY5" fmla="*/ 1979364 h 2324673"/>
              <a:gd name="connsiteX6" fmla="*/ 5694196 w 7189259"/>
              <a:gd name="connsiteY6" fmla="*/ 2324673 h 2324673"/>
              <a:gd name="connsiteX7" fmla="*/ 5159615 w 7189259"/>
              <a:gd name="connsiteY7" fmla="*/ 1991006 h 2324673"/>
              <a:gd name="connsiteX8" fmla="*/ 4787982 w 7189259"/>
              <a:gd name="connsiteY8" fmla="*/ 1971505 h 2324673"/>
              <a:gd name="connsiteX9" fmla="*/ 820928 w 7189259"/>
              <a:gd name="connsiteY9" fmla="*/ 1937567 h 2324673"/>
              <a:gd name="connsiteX10" fmla="*/ 43327 w 7189259"/>
              <a:gd name="connsiteY10" fmla="*/ 1402216 h 2324673"/>
              <a:gd name="connsiteX11" fmla="*/ 110197 w 7189259"/>
              <a:gd name="connsiteY11" fmla="*/ 590515 h 2324673"/>
              <a:gd name="connsiteX12" fmla="*/ 853720 w 7189259"/>
              <a:gd name="connsiteY12" fmla="*/ 119685 h 2324673"/>
              <a:gd name="connsiteX13" fmla="*/ 2429688 w 7189259"/>
              <a:gd name="connsiteY13" fmla="*/ 28473 h 2324673"/>
              <a:gd name="connsiteX0" fmla="*/ 2429688 w 7189259"/>
              <a:gd name="connsiteY0" fmla="*/ 28473 h 2324673"/>
              <a:gd name="connsiteX1" fmla="*/ 6088981 w 7189259"/>
              <a:gd name="connsiteY1" fmla="*/ 32599 h 2324673"/>
              <a:gd name="connsiteX2" fmla="*/ 7121930 w 7189259"/>
              <a:gd name="connsiteY2" fmla="*/ 464521 h 2324673"/>
              <a:gd name="connsiteX3" fmla="*/ 7049358 w 7189259"/>
              <a:gd name="connsiteY3" fmla="*/ 1582113 h 2324673"/>
              <a:gd name="connsiteX4" fmla="*/ 6287730 w 7189259"/>
              <a:gd name="connsiteY4" fmla="*/ 1958949 h 2324673"/>
              <a:gd name="connsiteX5" fmla="*/ 5930066 w 7189259"/>
              <a:gd name="connsiteY5" fmla="*/ 1979364 h 2324673"/>
              <a:gd name="connsiteX6" fmla="*/ 5694196 w 7189259"/>
              <a:gd name="connsiteY6" fmla="*/ 2324673 h 2324673"/>
              <a:gd name="connsiteX7" fmla="*/ 5159615 w 7189259"/>
              <a:gd name="connsiteY7" fmla="*/ 1991006 h 2324673"/>
              <a:gd name="connsiteX8" fmla="*/ 4787982 w 7189259"/>
              <a:gd name="connsiteY8" fmla="*/ 1971505 h 2324673"/>
              <a:gd name="connsiteX9" fmla="*/ 820928 w 7189259"/>
              <a:gd name="connsiteY9" fmla="*/ 1937567 h 2324673"/>
              <a:gd name="connsiteX10" fmla="*/ 43327 w 7189259"/>
              <a:gd name="connsiteY10" fmla="*/ 1402216 h 2324673"/>
              <a:gd name="connsiteX11" fmla="*/ 110197 w 7189259"/>
              <a:gd name="connsiteY11" fmla="*/ 590515 h 2324673"/>
              <a:gd name="connsiteX12" fmla="*/ 853720 w 7189259"/>
              <a:gd name="connsiteY12" fmla="*/ 119685 h 2324673"/>
              <a:gd name="connsiteX13" fmla="*/ 2429688 w 7189259"/>
              <a:gd name="connsiteY13" fmla="*/ 28473 h 2324673"/>
              <a:gd name="connsiteX0" fmla="*/ 2437790 w 7197361"/>
              <a:gd name="connsiteY0" fmla="*/ 28473 h 2324673"/>
              <a:gd name="connsiteX1" fmla="*/ 6097083 w 7197361"/>
              <a:gd name="connsiteY1" fmla="*/ 32599 h 2324673"/>
              <a:gd name="connsiteX2" fmla="*/ 7130032 w 7197361"/>
              <a:gd name="connsiteY2" fmla="*/ 464521 h 2324673"/>
              <a:gd name="connsiteX3" fmla="*/ 7057460 w 7197361"/>
              <a:gd name="connsiteY3" fmla="*/ 1582113 h 2324673"/>
              <a:gd name="connsiteX4" fmla="*/ 6295832 w 7197361"/>
              <a:gd name="connsiteY4" fmla="*/ 1958949 h 2324673"/>
              <a:gd name="connsiteX5" fmla="*/ 5938168 w 7197361"/>
              <a:gd name="connsiteY5" fmla="*/ 1979364 h 2324673"/>
              <a:gd name="connsiteX6" fmla="*/ 5702298 w 7197361"/>
              <a:gd name="connsiteY6" fmla="*/ 2324673 h 2324673"/>
              <a:gd name="connsiteX7" fmla="*/ 5167717 w 7197361"/>
              <a:gd name="connsiteY7" fmla="*/ 1991006 h 2324673"/>
              <a:gd name="connsiteX8" fmla="*/ 4796084 w 7197361"/>
              <a:gd name="connsiteY8" fmla="*/ 1971505 h 2324673"/>
              <a:gd name="connsiteX9" fmla="*/ 829030 w 7197361"/>
              <a:gd name="connsiteY9" fmla="*/ 1937567 h 2324673"/>
              <a:gd name="connsiteX10" fmla="*/ 40400 w 7197361"/>
              <a:gd name="connsiteY10" fmla="*/ 1382316 h 2324673"/>
              <a:gd name="connsiteX11" fmla="*/ 118299 w 7197361"/>
              <a:gd name="connsiteY11" fmla="*/ 590515 h 2324673"/>
              <a:gd name="connsiteX12" fmla="*/ 861822 w 7197361"/>
              <a:gd name="connsiteY12" fmla="*/ 119685 h 2324673"/>
              <a:gd name="connsiteX13" fmla="*/ 2437790 w 7197361"/>
              <a:gd name="connsiteY13" fmla="*/ 28473 h 2324673"/>
              <a:gd name="connsiteX0" fmla="*/ 2437792 w 7197363"/>
              <a:gd name="connsiteY0" fmla="*/ 28473 h 2324673"/>
              <a:gd name="connsiteX1" fmla="*/ 6097085 w 7197363"/>
              <a:gd name="connsiteY1" fmla="*/ 32599 h 2324673"/>
              <a:gd name="connsiteX2" fmla="*/ 7130034 w 7197363"/>
              <a:gd name="connsiteY2" fmla="*/ 464521 h 2324673"/>
              <a:gd name="connsiteX3" fmla="*/ 7057462 w 7197363"/>
              <a:gd name="connsiteY3" fmla="*/ 1582113 h 2324673"/>
              <a:gd name="connsiteX4" fmla="*/ 6295834 w 7197363"/>
              <a:gd name="connsiteY4" fmla="*/ 1958949 h 2324673"/>
              <a:gd name="connsiteX5" fmla="*/ 5938170 w 7197363"/>
              <a:gd name="connsiteY5" fmla="*/ 1979364 h 2324673"/>
              <a:gd name="connsiteX6" fmla="*/ 5702300 w 7197363"/>
              <a:gd name="connsiteY6" fmla="*/ 2324673 h 2324673"/>
              <a:gd name="connsiteX7" fmla="*/ 5167719 w 7197363"/>
              <a:gd name="connsiteY7" fmla="*/ 1991006 h 2324673"/>
              <a:gd name="connsiteX8" fmla="*/ 4796086 w 7197363"/>
              <a:gd name="connsiteY8" fmla="*/ 1971505 h 2324673"/>
              <a:gd name="connsiteX9" fmla="*/ 829032 w 7197363"/>
              <a:gd name="connsiteY9" fmla="*/ 1937567 h 2324673"/>
              <a:gd name="connsiteX10" fmla="*/ 40402 w 7197363"/>
              <a:gd name="connsiteY10" fmla="*/ 1382316 h 2324673"/>
              <a:gd name="connsiteX11" fmla="*/ 118301 w 7197363"/>
              <a:gd name="connsiteY11" fmla="*/ 590515 h 2324673"/>
              <a:gd name="connsiteX12" fmla="*/ 861824 w 7197363"/>
              <a:gd name="connsiteY12" fmla="*/ 119685 h 2324673"/>
              <a:gd name="connsiteX13" fmla="*/ 2437792 w 7197363"/>
              <a:gd name="connsiteY13" fmla="*/ 28473 h 2324673"/>
              <a:gd name="connsiteX0" fmla="*/ 2437792 w 7197363"/>
              <a:gd name="connsiteY0" fmla="*/ 28473 h 2324673"/>
              <a:gd name="connsiteX1" fmla="*/ 6097085 w 7197363"/>
              <a:gd name="connsiteY1" fmla="*/ 32599 h 2324673"/>
              <a:gd name="connsiteX2" fmla="*/ 7130034 w 7197363"/>
              <a:gd name="connsiteY2" fmla="*/ 464521 h 2324673"/>
              <a:gd name="connsiteX3" fmla="*/ 7057462 w 7197363"/>
              <a:gd name="connsiteY3" fmla="*/ 1582113 h 2324673"/>
              <a:gd name="connsiteX4" fmla="*/ 6295834 w 7197363"/>
              <a:gd name="connsiteY4" fmla="*/ 1958949 h 2324673"/>
              <a:gd name="connsiteX5" fmla="*/ 5938170 w 7197363"/>
              <a:gd name="connsiteY5" fmla="*/ 1979364 h 2324673"/>
              <a:gd name="connsiteX6" fmla="*/ 5702300 w 7197363"/>
              <a:gd name="connsiteY6" fmla="*/ 2324673 h 2324673"/>
              <a:gd name="connsiteX7" fmla="*/ 5167719 w 7197363"/>
              <a:gd name="connsiteY7" fmla="*/ 1991006 h 2324673"/>
              <a:gd name="connsiteX8" fmla="*/ 4796086 w 7197363"/>
              <a:gd name="connsiteY8" fmla="*/ 1971505 h 2324673"/>
              <a:gd name="connsiteX9" fmla="*/ 829032 w 7197363"/>
              <a:gd name="connsiteY9" fmla="*/ 1937567 h 2324673"/>
              <a:gd name="connsiteX10" fmla="*/ 40402 w 7197363"/>
              <a:gd name="connsiteY10" fmla="*/ 1382316 h 2324673"/>
              <a:gd name="connsiteX11" fmla="*/ 118301 w 7197363"/>
              <a:gd name="connsiteY11" fmla="*/ 590515 h 2324673"/>
              <a:gd name="connsiteX12" fmla="*/ 861824 w 7197363"/>
              <a:gd name="connsiteY12" fmla="*/ 119685 h 2324673"/>
              <a:gd name="connsiteX13" fmla="*/ 2437792 w 7197363"/>
              <a:gd name="connsiteY13" fmla="*/ 28473 h 2324673"/>
              <a:gd name="connsiteX0" fmla="*/ 2437792 w 7197363"/>
              <a:gd name="connsiteY0" fmla="*/ 28473 h 2324673"/>
              <a:gd name="connsiteX1" fmla="*/ 6097085 w 7197363"/>
              <a:gd name="connsiteY1" fmla="*/ 32599 h 2324673"/>
              <a:gd name="connsiteX2" fmla="*/ 7130034 w 7197363"/>
              <a:gd name="connsiteY2" fmla="*/ 464521 h 2324673"/>
              <a:gd name="connsiteX3" fmla="*/ 7057462 w 7197363"/>
              <a:gd name="connsiteY3" fmla="*/ 1582113 h 2324673"/>
              <a:gd name="connsiteX4" fmla="*/ 6295834 w 7197363"/>
              <a:gd name="connsiteY4" fmla="*/ 1958949 h 2324673"/>
              <a:gd name="connsiteX5" fmla="*/ 5938170 w 7197363"/>
              <a:gd name="connsiteY5" fmla="*/ 1979364 h 2324673"/>
              <a:gd name="connsiteX6" fmla="*/ 5702300 w 7197363"/>
              <a:gd name="connsiteY6" fmla="*/ 2324673 h 2324673"/>
              <a:gd name="connsiteX7" fmla="*/ 5167719 w 7197363"/>
              <a:gd name="connsiteY7" fmla="*/ 1991006 h 2324673"/>
              <a:gd name="connsiteX8" fmla="*/ 4796086 w 7197363"/>
              <a:gd name="connsiteY8" fmla="*/ 1971505 h 2324673"/>
              <a:gd name="connsiteX9" fmla="*/ 829032 w 7197363"/>
              <a:gd name="connsiteY9" fmla="*/ 1937567 h 2324673"/>
              <a:gd name="connsiteX10" fmla="*/ 40402 w 7197363"/>
              <a:gd name="connsiteY10" fmla="*/ 1382316 h 2324673"/>
              <a:gd name="connsiteX11" fmla="*/ 118301 w 7197363"/>
              <a:gd name="connsiteY11" fmla="*/ 590515 h 2324673"/>
              <a:gd name="connsiteX12" fmla="*/ 861824 w 7197363"/>
              <a:gd name="connsiteY12" fmla="*/ 119685 h 2324673"/>
              <a:gd name="connsiteX13" fmla="*/ 2437792 w 7197363"/>
              <a:gd name="connsiteY13" fmla="*/ 28473 h 2324673"/>
              <a:gd name="connsiteX0" fmla="*/ 2437792 w 7197363"/>
              <a:gd name="connsiteY0" fmla="*/ 28473 h 2324673"/>
              <a:gd name="connsiteX1" fmla="*/ 6097085 w 7197363"/>
              <a:gd name="connsiteY1" fmla="*/ 32599 h 2324673"/>
              <a:gd name="connsiteX2" fmla="*/ 7130034 w 7197363"/>
              <a:gd name="connsiteY2" fmla="*/ 464521 h 2324673"/>
              <a:gd name="connsiteX3" fmla="*/ 7057462 w 7197363"/>
              <a:gd name="connsiteY3" fmla="*/ 1582113 h 2324673"/>
              <a:gd name="connsiteX4" fmla="*/ 6295834 w 7197363"/>
              <a:gd name="connsiteY4" fmla="*/ 1958949 h 2324673"/>
              <a:gd name="connsiteX5" fmla="*/ 5938170 w 7197363"/>
              <a:gd name="connsiteY5" fmla="*/ 1979364 h 2324673"/>
              <a:gd name="connsiteX6" fmla="*/ 5702300 w 7197363"/>
              <a:gd name="connsiteY6" fmla="*/ 2324673 h 2324673"/>
              <a:gd name="connsiteX7" fmla="*/ 5167719 w 7197363"/>
              <a:gd name="connsiteY7" fmla="*/ 1991006 h 2324673"/>
              <a:gd name="connsiteX8" fmla="*/ 4796086 w 7197363"/>
              <a:gd name="connsiteY8" fmla="*/ 1971505 h 2324673"/>
              <a:gd name="connsiteX9" fmla="*/ 840061 w 7197363"/>
              <a:gd name="connsiteY9" fmla="*/ 1927617 h 2324673"/>
              <a:gd name="connsiteX10" fmla="*/ 40402 w 7197363"/>
              <a:gd name="connsiteY10" fmla="*/ 1382316 h 2324673"/>
              <a:gd name="connsiteX11" fmla="*/ 118301 w 7197363"/>
              <a:gd name="connsiteY11" fmla="*/ 590515 h 2324673"/>
              <a:gd name="connsiteX12" fmla="*/ 861824 w 7197363"/>
              <a:gd name="connsiteY12" fmla="*/ 119685 h 2324673"/>
              <a:gd name="connsiteX13" fmla="*/ 2437792 w 7197363"/>
              <a:gd name="connsiteY13" fmla="*/ 28473 h 2324673"/>
              <a:gd name="connsiteX0" fmla="*/ 2437792 w 7220557"/>
              <a:gd name="connsiteY0" fmla="*/ 28473 h 2324673"/>
              <a:gd name="connsiteX1" fmla="*/ 6097085 w 7220557"/>
              <a:gd name="connsiteY1" fmla="*/ 32599 h 2324673"/>
              <a:gd name="connsiteX2" fmla="*/ 7130034 w 7220557"/>
              <a:gd name="connsiteY2" fmla="*/ 464521 h 2324673"/>
              <a:gd name="connsiteX3" fmla="*/ 7101574 w 7220557"/>
              <a:gd name="connsiteY3" fmla="*/ 1567187 h 2324673"/>
              <a:gd name="connsiteX4" fmla="*/ 6295834 w 7220557"/>
              <a:gd name="connsiteY4" fmla="*/ 1958949 h 2324673"/>
              <a:gd name="connsiteX5" fmla="*/ 5938170 w 7220557"/>
              <a:gd name="connsiteY5" fmla="*/ 1979364 h 2324673"/>
              <a:gd name="connsiteX6" fmla="*/ 5702300 w 7220557"/>
              <a:gd name="connsiteY6" fmla="*/ 2324673 h 2324673"/>
              <a:gd name="connsiteX7" fmla="*/ 5167719 w 7220557"/>
              <a:gd name="connsiteY7" fmla="*/ 1991006 h 2324673"/>
              <a:gd name="connsiteX8" fmla="*/ 4796086 w 7220557"/>
              <a:gd name="connsiteY8" fmla="*/ 1971505 h 2324673"/>
              <a:gd name="connsiteX9" fmla="*/ 840061 w 7220557"/>
              <a:gd name="connsiteY9" fmla="*/ 1927617 h 2324673"/>
              <a:gd name="connsiteX10" fmla="*/ 40402 w 7220557"/>
              <a:gd name="connsiteY10" fmla="*/ 1382316 h 2324673"/>
              <a:gd name="connsiteX11" fmla="*/ 118301 w 7220557"/>
              <a:gd name="connsiteY11" fmla="*/ 590515 h 2324673"/>
              <a:gd name="connsiteX12" fmla="*/ 861824 w 7220557"/>
              <a:gd name="connsiteY12" fmla="*/ 119685 h 2324673"/>
              <a:gd name="connsiteX13" fmla="*/ 2437792 w 7220557"/>
              <a:gd name="connsiteY13" fmla="*/ 28473 h 2324673"/>
              <a:gd name="connsiteX0" fmla="*/ 2437792 w 7220557"/>
              <a:gd name="connsiteY0" fmla="*/ 28473 h 2314723"/>
              <a:gd name="connsiteX1" fmla="*/ 6097085 w 7220557"/>
              <a:gd name="connsiteY1" fmla="*/ 32599 h 2314723"/>
              <a:gd name="connsiteX2" fmla="*/ 7130034 w 7220557"/>
              <a:gd name="connsiteY2" fmla="*/ 464521 h 2314723"/>
              <a:gd name="connsiteX3" fmla="*/ 7101574 w 7220557"/>
              <a:gd name="connsiteY3" fmla="*/ 1567187 h 2314723"/>
              <a:gd name="connsiteX4" fmla="*/ 6295834 w 7220557"/>
              <a:gd name="connsiteY4" fmla="*/ 1958949 h 2314723"/>
              <a:gd name="connsiteX5" fmla="*/ 5938170 w 7220557"/>
              <a:gd name="connsiteY5" fmla="*/ 1979364 h 2314723"/>
              <a:gd name="connsiteX6" fmla="*/ 5669215 w 7220557"/>
              <a:gd name="connsiteY6" fmla="*/ 2314723 h 2314723"/>
              <a:gd name="connsiteX7" fmla="*/ 5167719 w 7220557"/>
              <a:gd name="connsiteY7" fmla="*/ 1991006 h 2314723"/>
              <a:gd name="connsiteX8" fmla="*/ 4796086 w 7220557"/>
              <a:gd name="connsiteY8" fmla="*/ 1971505 h 2314723"/>
              <a:gd name="connsiteX9" fmla="*/ 840061 w 7220557"/>
              <a:gd name="connsiteY9" fmla="*/ 1927617 h 2314723"/>
              <a:gd name="connsiteX10" fmla="*/ 40402 w 7220557"/>
              <a:gd name="connsiteY10" fmla="*/ 1382316 h 2314723"/>
              <a:gd name="connsiteX11" fmla="*/ 118301 w 7220557"/>
              <a:gd name="connsiteY11" fmla="*/ 590515 h 2314723"/>
              <a:gd name="connsiteX12" fmla="*/ 861824 w 7220557"/>
              <a:gd name="connsiteY12" fmla="*/ 119685 h 2314723"/>
              <a:gd name="connsiteX13" fmla="*/ 2437792 w 7220557"/>
              <a:gd name="connsiteY13" fmla="*/ 28473 h 2314723"/>
              <a:gd name="connsiteX0" fmla="*/ 2437792 w 7220557"/>
              <a:gd name="connsiteY0" fmla="*/ 28473 h 2196734"/>
              <a:gd name="connsiteX1" fmla="*/ 6097085 w 7220557"/>
              <a:gd name="connsiteY1" fmla="*/ 32599 h 2196734"/>
              <a:gd name="connsiteX2" fmla="*/ 7130034 w 7220557"/>
              <a:gd name="connsiteY2" fmla="*/ 464521 h 2196734"/>
              <a:gd name="connsiteX3" fmla="*/ 7101574 w 7220557"/>
              <a:gd name="connsiteY3" fmla="*/ 1567187 h 2196734"/>
              <a:gd name="connsiteX4" fmla="*/ 6295834 w 7220557"/>
              <a:gd name="connsiteY4" fmla="*/ 1958949 h 2196734"/>
              <a:gd name="connsiteX5" fmla="*/ 5938170 w 7220557"/>
              <a:gd name="connsiteY5" fmla="*/ 1979364 h 2196734"/>
              <a:gd name="connsiteX6" fmla="*/ 5669215 w 7220557"/>
              <a:gd name="connsiteY6" fmla="*/ 2196734 h 2196734"/>
              <a:gd name="connsiteX7" fmla="*/ 5167719 w 7220557"/>
              <a:gd name="connsiteY7" fmla="*/ 1991006 h 2196734"/>
              <a:gd name="connsiteX8" fmla="*/ 4796086 w 7220557"/>
              <a:gd name="connsiteY8" fmla="*/ 1971505 h 2196734"/>
              <a:gd name="connsiteX9" fmla="*/ 840061 w 7220557"/>
              <a:gd name="connsiteY9" fmla="*/ 1927617 h 2196734"/>
              <a:gd name="connsiteX10" fmla="*/ 40402 w 7220557"/>
              <a:gd name="connsiteY10" fmla="*/ 1382316 h 2196734"/>
              <a:gd name="connsiteX11" fmla="*/ 118301 w 7220557"/>
              <a:gd name="connsiteY11" fmla="*/ 590515 h 2196734"/>
              <a:gd name="connsiteX12" fmla="*/ 861824 w 7220557"/>
              <a:gd name="connsiteY12" fmla="*/ 119685 h 2196734"/>
              <a:gd name="connsiteX13" fmla="*/ 2437792 w 7220557"/>
              <a:gd name="connsiteY13" fmla="*/ 28473 h 2196734"/>
              <a:gd name="connsiteX0" fmla="*/ 2437792 w 7220557"/>
              <a:gd name="connsiteY0" fmla="*/ 28473 h 2196734"/>
              <a:gd name="connsiteX1" fmla="*/ 6097085 w 7220557"/>
              <a:gd name="connsiteY1" fmla="*/ 32599 h 2196734"/>
              <a:gd name="connsiteX2" fmla="*/ 7130034 w 7220557"/>
              <a:gd name="connsiteY2" fmla="*/ 464521 h 2196734"/>
              <a:gd name="connsiteX3" fmla="*/ 7101574 w 7220557"/>
              <a:gd name="connsiteY3" fmla="*/ 1567187 h 2196734"/>
              <a:gd name="connsiteX4" fmla="*/ 6295834 w 7220557"/>
              <a:gd name="connsiteY4" fmla="*/ 1958949 h 2196734"/>
              <a:gd name="connsiteX5" fmla="*/ 5803281 w 7220557"/>
              <a:gd name="connsiteY5" fmla="*/ 1974826 h 2196734"/>
              <a:gd name="connsiteX6" fmla="*/ 5669215 w 7220557"/>
              <a:gd name="connsiteY6" fmla="*/ 2196734 h 2196734"/>
              <a:gd name="connsiteX7" fmla="*/ 5167719 w 7220557"/>
              <a:gd name="connsiteY7" fmla="*/ 1991006 h 2196734"/>
              <a:gd name="connsiteX8" fmla="*/ 4796086 w 7220557"/>
              <a:gd name="connsiteY8" fmla="*/ 1971505 h 2196734"/>
              <a:gd name="connsiteX9" fmla="*/ 840061 w 7220557"/>
              <a:gd name="connsiteY9" fmla="*/ 1927617 h 2196734"/>
              <a:gd name="connsiteX10" fmla="*/ 40402 w 7220557"/>
              <a:gd name="connsiteY10" fmla="*/ 1382316 h 2196734"/>
              <a:gd name="connsiteX11" fmla="*/ 118301 w 7220557"/>
              <a:gd name="connsiteY11" fmla="*/ 590515 h 2196734"/>
              <a:gd name="connsiteX12" fmla="*/ 861824 w 7220557"/>
              <a:gd name="connsiteY12" fmla="*/ 119685 h 2196734"/>
              <a:gd name="connsiteX13" fmla="*/ 2437792 w 7220557"/>
              <a:gd name="connsiteY13" fmla="*/ 28473 h 2196734"/>
              <a:gd name="connsiteX0" fmla="*/ 2437792 w 7220557"/>
              <a:gd name="connsiteY0" fmla="*/ 28473 h 2160430"/>
              <a:gd name="connsiteX1" fmla="*/ 6097085 w 7220557"/>
              <a:gd name="connsiteY1" fmla="*/ 32599 h 2160430"/>
              <a:gd name="connsiteX2" fmla="*/ 7130034 w 7220557"/>
              <a:gd name="connsiteY2" fmla="*/ 464521 h 2160430"/>
              <a:gd name="connsiteX3" fmla="*/ 7101574 w 7220557"/>
              <a:gd name="connsiteY3" fmla="*/ 1567187 h 2160430"/>
              <a:gd name="connsiteX4" fmla="*/ 6295834 w 7220557"/>
              <a:gd name="connsiteY4" fmla="*/ 1958949 h 2160430"/>
              <a:gd name="connsiteX5" fmla="*/ 5803281 w 7220557"/>
              <a:gd name="connsiteY5" fmla="*/ 1974826 h 2160430"/>
              <a:gd name="connsiteX6" fmla="*/ 5581934 w 7220557"/>
              <a:gd name="connsiteY6" fmla="*/ 2160430 h 2160430"/>
              <a:gd name="connsiteX7" fmla="*/ 5167719 w 7220557"/>
              <a:gd name="connsiteY7" fmla="*/ 1991006 h 2160430"/>
              <a:gd name="connsiteX8" fmla="*/ 4796086 w 7220557"/>
              <a:gd name="connsiteY8" fmla="*/ 1971505 h 2160430"/>
              <a:gd name="connsiteX9" fmla="*/ 840061 w 7220557"/>
              <a:gd name="connsiteY9" fmla="*/ 1927617 h 2160430"/>
              <a:gd name="connsiteX10" fmla="*/ 40402 w 7220557"/>
              <a:gd name="connsiteY10" fmla="*/ 1382316 h 2160430"/>
              <a:gd name="connsiteX11" fmla="*/ 118301 w 7220557"/>
              <a:gd name="connsiteY11" fmla="*/ 590515 h 2160430"/>
              <a:gd name="connsiteX12" fmla="*/ 861824 w 7220557"/>
              <a:gd name="connsiteY12" fmla="*/ 119685 h 2160430"/>
              <a:gd name="connsiteX13" fmla="*/ 2437792 w 7220557"/>
              <a:gd name="connsiteY13" fmla="*/ 28473 h 2160430"/>
              <a:gd name="connsiteX0" fmla="*/ 2437792 w 7220557"/>
              <a:gd name="connsiteY0" fmla="*/ 28473 h 2160430"/>
              <a:gd name="connsiteX1" fmla="*/ 6097085 w 7220557"/>
              <a:gd name="connsiteY1" fmla="*/ 32599 h 2160430"/>
              <a:gd name="connsiteX2" fmla="*/ 7130034 w 7220557"/>
              <a:gd name="connsiteY2" fmla="*/ 464521 h 2160430"/>
              <a:gd name="connsiteX3" fmla="*/ 7101574 w 7220557"/>
              <a:gd name="connsiteY3" fmla="*/ 1567187 h 2160430"/>
              <a:gd name="connsiteX4" fmla="*/ 6295834 w 7220557"/>
              <a:gd name="connsiteY4" fmla="*/ 1958949 h 2160430"/>
              <a:gd name="connsiteX5" fmla="*/ 5803281 w 7220557"/>
              <a:gd name="connsiteY5" fmla="*/ 1974826 h 2160430"/>
              <a:gd name="connsiteX6" fmla="*/ 5581934 w 7220557"/>
              <a:gd name="connsiteY6" fmla="*/ 2160430 h 2160430"/>
              <a:gd name="connsiteX7" fmla="*/ 5350217 w 7220557"/>
              <a:gd name="connsiteY7" fmla="*/ 1977392 h 2160430"/>
              <a:gd name="connsiteX8" fmla="*/ 4796086 w 7220557"/>
              <a:gd name="connsiteY8" fmla="*/ 1971505 h 2160430"/>
              <a:gd name="connsiteX9" fmla="*/ 840061 w 7220557"/>
              <a:gd name="connsiteY9" fmla="*/ 1927617 h 2160430"/>
              <a:gd name="connsiteX10" fmla="*/ 40402 w 7220557"/>
              <a:gd name="connsiteY10" fmla="*/ 1382316 h 2160430"/>
              <a:gd name="connsiteX11" fmla="*/ 118301 w 7220557"/>
              <a:gd name="connsiteY11" fmla="*/ 590515 h 2160430"/>
              <a:gd name="connsiteX12" fmla="*/ 861824 w 7220557"/>
              <a:gd name="connsiteY12" fmla="*/ 119685 h 2160430"/>
              <a:gd name="connsiteX13" fmla="*/ 2437792 w 7220557"/>
              <a:gd name="connsiteY13" fmla="*/ 28473 h 2160430"/>
              <a:gd name="connsiteX0" fmla="*/ 2437792 w 7220557"/>
              <a:gd name="connsiteY0" fmla="*/ 28473 h 2160430"/>
              <a:gd name="connsiteX1" fmla="*/ 6097085 w 7220557"/>
              <a:gd name="connsiteY1" fmla="*/ 32599 h 2160430"/>
              <a:gd name="connsiteX2" fmla="*/ 7130034 w 7220557"/>
              <a:gd name="connsiteY2" fmla="*/ 464521 h 2160430"/>
              <a:gd name="connsiteX3" fmla="*/ 7101574 w 7220557"/>
              <a:gd name="connsiteY3" fmla="*/ 1567187 h 2160430"/>
              <a:gd name="connsiteX4" fmla="*/ 6295834 w 7220557"/>
              <a:gd name="connsiteY4" fmla="*/ 1958949 h 2160430"/>
              <a:gd name="connsiteX5" fmla="*/ 5803281 w 7220557"/>
              <a:gd name="connsiteY5" fmla="*/ 1974826 h 2160430"/>
              <a:gd name="connsiteX6" fmla="*/ 5581934 w 7220557"/>
              <a:gd name="connsiteY6" fmla="*/ 2160430 h 2160430"/>
              <a:gd name="connsiteX7" fmla="*/ 5350217 w 7220557"/>
              <a:gd name="connsiteY7" fmla="*/ 1977392 h 2160430"/>
              <a:gd name="connsiteX8" fmla="*/ 4796086 w 7220557"/>
              <a:gd name="connsiteY8" fmla="*/ 1971505 h 2160430"/>
              <a:gd name="connsiteX9" fmla="*/ 562347 w 7220557"/>
              <a:gd name="connsiteY9" fmla="*/ 1963921 h 2160430"/>
              <a:gd name="connsiteX10" fmla="*/ 40402 w 7220557"/>
              <a:gd name="connsiteY10" fmla="*/ 1382316 h 2160430"/>
              <a:gd name="connsiteX11" fmla="*/ 118301 w 7220557"/>
              <a:gd name="connsiteY11" fmla="*/ 590515 h 2160430"/>
              <a:gd name="connsiteX12" fmla="*/ 861824 w 7220557"/>
              <a:gd name="connsiteY12" fmla="*/ 119685 h 2160430"/>
              <a:gd name="connsiteX13" fmla="*/ 2437792 w 7220557"/>
              <a:gd name="connsiteY13" fmla="*/ 28473 h 2160430"/>
              <a:gd name="connsiteX0" fmla="*/ 2456482 w 7239247"/>
              <a:gd name="connsiteY0" fmla="*/ 28473 h 2160430"/>
              <a:gd name="connsiteX1" fmla="*/ 6115775 w 7239247"/>
              <a:gd name="connsiteY1" fmla="*/ 32599 h 2160430"/>
              <a:gd name="connsiteX2" fmla="*/ 7148724 w 7239247"/>
              <a:gd name="connsiteY2" fmla="*/ 464521 h 2160430"/>
              <a:gd name="connsiteX3" fmla="*/ 7120264 w 7239247"/>
              <a:gd name="connsiteY3" fmla="*/ 1567187 h 2160430"/>
              <a:gd name="connsiteX4" fmla="*/ 6314524 w 7239247"/>
              <a:gd name="connsiteY4" fmla="*/ 1958949 h 2160430"/>
              <a:gd name="connsiteX5" fmla="*/ 5821971 w 7239247"/>
              <a:gd name="connsiteY5" fmla="*/ 1974826 h 2160430"/>
              <a:gd name="connsiteX6" fmla="*/ 5600624 w 7239247"/>
              <a:gd name="connsiteY6" fmla="*/ 2160430 h 2160430"/>
              <a:gd name="connsiteX7" fmla="*/ 5368907 w 7239247"/>
              <a:gd name="connsiteY7" fmla="*/ 1977392 h 2160430"/>
              <a:gd name="connsiteX8" fmla="*/ 4814776 w 7239247"/>
              <a:gd name="connsiteY8" fmla="*/ 1971505 h 2160430"/>
              <a:gd name="connsiteX9" fmla="*/ 581037 w 7239247"/>
              <a:gd name="connsiteY9" fmla="*/ 1963921 h 2160430"/>
              <a:gd name="connsiteX10" fmla="*/ 59092 w 7239247"/>
              <a:gd name="connsiteY10" fmla="*/ 1382316 h 2160430"/>
              <a:gd name="connsiteX11" fmla="*/ 81448 w 7239247"/>
              <a:gd name="connsiteY11" fmla="*/ 390841 h 2160430"/>
              <a:gd name="connsiteX12" fmla="*/ 880514 w 7239247"/>
              <a:gd name="connsiteY12" fmla="*/ 119685 h 2160430"/>
              <a:gd name="connsiteX13" fmla="*/ 2456482 w 7239247"/>
              <a:gd name="connsiteY13" fmla="*/ 28473 h 2160430"/>
              <a:gd name="connsiteX0" fmla="*/ 2456482 w 7239247"/>
              <a:gd name="connsiteY0" fmla="*/ 28473 h 2160430"/>
              <a:gd name="connsiteX1" fmla="*/ 6115775 w 7239247"/>
              <a:gd name="connsiteY1" fmla="*/ 32599 h 2160430"/>
              <a:gd name="connsiteX2" fmla="*/ 7148724 w 7239247"/>
              <a:gd name="connsiteY2" fmla="*/ 464521 h 2160430"/>
              <a:gd name="connsiteX3" fmla="*/ 7120264 w 7239247"/>
              <a:gd name="connsiteY3" fmla="*/ 1567187 h 2160430"/>
              <a:gd name="connsiteX4" fmla="*/ 6314524 w 7239247"/>
              <a:gd name="connsiteY4" fmla="*/ 1958949 h 2160430"/>
              <a:gd name="connsiteX5" fmla="*/ 5821971 w 7239247"/>
              <a:gd name="connsiteY5" fmla="*/ 1974826 h 2160430"/>
              <a:gd name="connsiteX6" fmla="*/ 5600624 w 7239247"/>
              <a:gd name="connsiteY6" fmla="*/ 2160430 h 2160430"/>
              <a:gd name="connsiteX7" fmla="*/ 5368907 w 7239247"/>
              <a:gd name="connsiteY7" fmla="*/ 1977392 h 2160430"/>
              <a:gd name="connsiteX8" fmla="*/ 4814776 w 7239247"/>
              <a:gd name="connsiteY8" fmla="*/ 1971505 h 2160430"/>
              <a:gd name="connsiteX9" fmla="*/ 581037 w 7239247"/>
              <a:gd name="connsiteY9" fmla="*/ 1963921 h 2160430"/>
              <a:gd name="connsiteX10" fmla="*/ 59092 w 7239247"/>
              <a:gd name="connsiteY10" fmla="*/ 1382316 h 2160430"/>
              <a:gd name="connsiteX11" fmla="*/ 81448 w 7239247"/>
              <a:gd name="connsiteY11" fmla="*/ 390841 h 2160430"/>
              <a:gd name="connsiteX12" fmla="*/ 690082 w 7239247"/>
              <a:gd name="connsiteY12" fmla="*/ 101533 h 2160430"/>
              <a:gd name="connsiteX13" fmla="*/ 2456482 w 7239247"/>
              <a:gd name="connsiteY13" fmla="*/ 28473 h 2160430"/>
              <a:gd name="connsiteX0" fmla="*/ 2456482 w 7239247"/>
              <a:gd name="connsiteY0" fmla="*/ 28473 h 2160430"/>
              <a:gd name="connsiteX1" fmla="*/ 6115775 w 7239247"/>
              <a:gd name="connsiteY1" fmla="*/ 32599 h 2160430"/>
              <a:gd name="connsiteX2" fmla="*/ 7148724 w 7239247"/>
              <a:gd name="connsiteY2" fmla="*/ 464521 h 2160430"/>
              <a:gd name="connsiteX3" fmla="*/ 7120264 w 7239247"/>
              <a:gd name="connsiteY3" fmla="*/ 1567187 h 2160430"/>
              <a:gd name="connsiteX4" fmla="*/ 6314524 w 7239247"/>
              <a:gd name="connsiteY4" fmla="*/ 1958949 h 2160430"/>
              <a:gd name="connsiteX5" fmla="*/ 5821971 w 7239247"/>
              <a:gd name="connsiteY5" fmla="*/ 1974826 h 2160430"/>
              <a:gd name="connsiteX6" fmla="*/ 5600624 w 7239247"/>
              <a:gd name="connsiteY6" fmla="*/ 2160430 h 2160430"/>
              <a:gd name="connsiteX7" fmla="*/ 5368907 w 7239247"/>
              <a:gd name="connsiteY7" fmla="*/ 1977392 h 2160430"/>
              <a:gd name="connsiteX8" fmla="*/ 4814776 w 7239247"/>
              <a:gd name="connsiteY8" fmla="*/ 1971505 h 2160430"/>
              <a:gd name="connsiteX9" fmla="*/ 581037 w 7239247"/>
              <a:gd name="connsiteY9" fmla="*/ 1963921 h 2160430"/>
              <a:gd name="connsiteX10" fmla="*/ 59092 w 7239247"/>
              <a:gd name="connsiteY10" fmla="*/ 1382316 h 2160430"/>
              <a:gd name="connsiteX11" fmla="*/ 81448 w 7239247"/>
              <a:gd name="connsiteY11" fmla="*/ 390841 h 2160430"/>
              <a:gd name="connsiteX12" fmla="*/ 690082 w 7239247"/>
              <a:gd name="connsiteY12" fmla="*/ 101533 h 2160430"/>
              <a:gd name="connsiteX13" fmla="*/ 2456482 w 7239247"/>
              <a:gd name="connsiteY13" fmla="*/ 28473 h 2160430"/>
              <a:gd name="connsiteX0" fmla="*/ 2456482 w 7239247"/>
              <a:gd name="connsiteY0" fmla="*/ 28473 h 2160430"/>
              <a:gd name="connsiteX1" fmla="*/ 6115775 w 7239247"/>
              <a:gd name="connsiteY1" fmla="*/ 32599 h 2160430"/>
              <a:gd name="connsiteX2" fmla="*/ 7148724 w 7239247"/>
              <a:gd name="connsiteY2" fmla="*/ 464521 h 2160430"/>
              <a:gd name="connsiteX3" fmla="*/ 7120264 w 7239247"/>
              <a:gd name="connsiteY3" fmla="*/ 1567187 h 2160430"/>
              <a:gd name="connsiteX4" fmla="*/ 6314524 w 7239247"/>
              <a:gd name="connsiteY4" fmla="*/ 1958949 h 2160430"/>
              <a:gd name="connsiteX5" fmla="*/ 5821971 w 7239247"/>
              <a:gd name="connsiteY5" fmla="*/ 1974826 h 2160430"/>
              <a:gd name="connsiteX6" fmla="*/ 5600624 w 7239247"/>
              <a:gd name="connsiteY6" fmla="*/ 2160430 h 2160430"/>
              <a:gd name="connsiteX7" fmla="*/ 5368907 w 7239247"/>
              <a:gd name="connsiteY7" fmla="*/ 1977392 h 2160430"/>
              <a:gd name="connsiteX8" fmla="*/ 4814776 w 7239247"/>
              <a:gd name="connsiteY8" fmla="*/ 1971505 h 2160430"/>
              <a:gd name="connsiteX9" fmla="*/ 581037 w 7239247"/>
              <a:gd name="connsiteY9" fmla="*/ 1963921 h 2160430"/>
              <a:gd name="connsiteX10" fmla="*/ 59092 w 7239247"/>
              <a:gd name="connsiteY10" fmla="*/ 1382316 h 2160430"/>
              <a:gd name="connsiteX11" fmla="*/ 81448 w 7239247"/>
              <a:gd name="connsiteY11" fmla="*/ 336384 h 2160430"/>
              <a:gd name="connsiteX12" fmla="*/ 690082 w 7239247"/>
              <a:gd name="connsiteY12" fmla="*/ 101533 h 2160430"/>
              <a:gd name="connsiteX13" fmla="*/ 2456482 w 7239247"/>
              <a:gd name="connsiteY13" fmla="*/ 28473 h 2160430"/>
              <a:gd name="connsiteX0" fmla="*/ 2456482 w 7239247"/>
              <a:gd name="connsiteY0" fmla="*/ 28473 h 2160430"/>
              <a:gd name="connsiteX1" fmla="*/ 6115775 w 7239247"/>
              <a:gd name="connsiteY1" fmla="*/ 32599 h 2160430"/>
              <a:gd name="connsiteX2" fmla="*/ 7148724 w 7239247"/>
              <a:gd name="connsiteY2" fmla="*/ 464521 h 2160430"/>
              <a:gd name="connsiteX3" fmla="*/ 7120264 w 7239247"/>
              <a:gd name="connsiteY3" fmla="*/ 1567187 h 2160430"/>
              <a:gd name="connsiteX4" fmla="*/ 6314524 w 7239247"/>
              <a:gd name="connsiteY4" fmla="*/ 1958949 h 2160430"/>
              <a:gd name="connsiteX5" fmla="*/ 5821971 w 7239247"/>
              <a:gd name="connsiteY5" fmla="*/ 1974826 h 2160430"/>
              <a:gd name="connsiteX6" fmla="*/ 5600624 w 7239247"/>
              <a:gd name="connsiteY6" fmla="*/ 2160430 h 2160430"/>
              <a:gd name="connsiteX7" fmla="*/ 5368907 w 7239247"/>
              <a:gd name="connsiteY7" fmla="*/ 1977392 h 2160430"/>
              <a:gd name="connsiteX8" fmla="*/ 4814776 w 7239247"/>
              <a:gd name="connsiteY8" fmla="*/ 1971505 h 2160430"/>
              <a:gd name="connsiteX9" fmla="*/ 581037 w 7239247"/>
              <a:gd name="connsiteY9" fmla="*/ 1963921 h 2160430"/>
              <a:gd name="connsiteX10" fmla="*/ 59092 w 7239247"/>
              <a:gd name="connsiteY10" fmla="*/ 1382316 h 2160430"/>
              <a:gd name="connsiteX11" fmla="*/ 81448 w 7239247"/>
              <a:gd name="connsiteY11" fmla="*/ 336384 h 2160430"/>
              <a:gd name="connsiteX12" fmla="*/ 690082 w 7239247"/>
              <a:gd name="connsiteY12" fmla="*/ 101533 h 2160430"/>
              <a:gd name="connsiteX13" fmla="*/ 2456482 w 7239247"/>
              <a:gd name="connsiteY13" fmla="*/ 28473 h 2160430"/>
              <a:gd name="connsiteX0" fmla="*/ 2456482 w 7239247"/>
              <a:gd name="connsiteY0" fmla="*/ 30331 h 2162288"/>
              <a:gd name="connsiteX1" fmla="*/ 6330011 w 7239247"/>
              <a:gd name="connsiteY1" fmla="*/ 29919 h 2162288"/>
              <a:gd name="connsiteX2" fmla="*/ 7148724 w 7239247"/>
              <a:gd name="connsiteY2" fmla="*/ 466379 h 2162288"/>
              <a:gd name="connsiteX3" fmla="*/ 7120264 w 7239247"/>
              <a:gd name="connsiteY3" fmla="*/ 1569045 h 2162288"/>
              <a:gd name="connsiteX4" fmla="*/ 6314524 w 7239247"/>
              <a:gd name="connsiteY4" fmla="*/ 1960807 h 2162288"/>
              <a:gd name="connsiteX5" fmla="*/ 5821971 w 7239247"/>
              <a:gd name="connsiteY5" fmla="*/ 1976684 h 2162288"/>
              <a:gd name="connsiteX6" fmla="*/ 5600624 w 7239247"/>
              <a:gd name="connsiteY6" fmla="*/ 2162288 h 2162288"/>
              <a:gd name="connsiteX7" fmla="*/ 5368907 w 7239247"/>
              <a:gd name="connsiteY7" fmla="*/ 1979250 h 2162288"/>
              <a:gd name="connsiteX8" fmla="*/ 4814776 w 7239247"/>
              <a:gd name="connsiteY8" fmla="*/ 1973363 h 2162288"/>
              <a:gd name="connsiteX9" fmla="*/ 581037 w 7239247"/>
              <a:gd name="connsiteY9" fmla="*/ 1965779 h 2162288"/>
              <a:gd name="connsiteX10" fmla="*/ 59092 w 7239247"/>
              <a:gd name="connsiteY10" fmla="*/ 1384174 h 2162288"/>
              <a:gd name="connsiteX11" fmla="*/ 81448 w 7239247"/>
              <a:gd name="connsiteY11" fmla="*/ 338242 h 2162288"/>
              <a:gd name="connsiteX12" fmla="*/ 690082 w 7239247"/>
              <a:gd name="connsiteY12" fmla="*/ 103391 h 2162288"/>
              <a:gd name="connsiteX13" fmla="*/ 2456482 w 7239247"/>
              <a:gd name="connsiteY13" fmla="*/ 30331 h 2162288"/>
              <a:gd name="connsiteX0" fmla="*/ 2456482 w 7239247"/>
              <a:gd name="connsiteY0" fmla="*/ 30331 h 2162288"/>
              <a:gd name="connsiteX1" fmla="*/ 6330011 w 7239247"/>
              <a:gd name="connsiteY1" fmla="*/ 29919 h 2162288"/>
              <a:gd name="connsiteX2" fmla="*/ 7148724 w 7239247"/>
              <a:gd name="connsiteY2" fmla="*/ 466379 h 2162288"/>
              <a:gd name="connsiteX3" fmla="*/ 7120264 w 7239247"/>
              <a:gd name="connsiteY3" fmla="*/ 1569045 h 2162288"/>
              <a:gd name="connsiteX4" fmla="*/ 6314524 w 7239247"/>
              <a:gd name="connsiteY4" fmla="*/ 1960807 h 2162288"/>
              <a:gd name="connsiteX5" fmla="*/ 5821971 w 7239247"/>
              <a:gd name="connsiteY5" fmla="*/ 1976684 h 2162288"/>
              <a:gd name="connsiteX6" fmla="*/ 5600624 w 7239247"/>
              <a:gd name="connsiteY6" fmla="*/ 2162288 h 2162288"/>
              <a:gd name="connsiteX7" fmla="*/ 5368907 w 7239247"/>
              <a:gd name="connsiteY7" fmla="*/ 1979250 h 2162288"/>
              <a:gd name="connsiteX8" fmla="*/ 4814776 w 7239247"/>
              <a:gd name="connsiteY8" fmla="*/ 1973363 h 2162288"/>
              <a:gd name="connsiteX9" fmla="*/ 581037 w 7239247"/>
              <a:gd name="connsiteY9" fmla="*/ 1965779 h 2162288"/>
              <a:gd name="connsiteX10" fmla="*/ 59092 w 7239247"/>
              <a:gd name="connsiteY10" fmla="*/ 1384174 h 2162288"/>
              <a:gd name="connsiteX11" fmla="*/ 81448 w 7239247"/>
              <a:gd name="connsiteY11" fmla="*/ 338242 h 2162288"/>
              <a:gd name="connsiteX12" fmla="*/ 690082 w 7239247"/>
              <a:gd name="connsiteY12" fmla="*/ 103391 h 2162288"/>
              <a:gd name="connsiteX13" fmla="*/ 2456482 w 7239247"/>
              <a:gd name="connsiteY13" fmla="*/ 30331 h 2162288"/>
              <a:gd name="connsiteX0" fmla="*/ 2456482 w 7239247"/>
              <a:gd name="connsiteY0" fmla="*/ 30331 h 2162288"/>
              <a:gd name="connsiteX1" fmla="*/ 6330011 w 7239247"/>
              <a:gd name="connsiteY1" fmla="*/ 29919 h 2162288"/>
              <a:gd name="connsiteX2" fmla="*/ 7148724 w 7239247"/>
              <a:gd name="connsiteY2" fmla="*/ 466379 h 2162288"/>
              <a:gd name="connsiteX3" fmla="*/ 7120264 w 7239247"/>
              <a:gd name="connsiteY3" fmla="*/ 1569045 h 2162288"/>
              <a:gd name="connsiteX4" fmla="*/ 6314524 w 7239247"/>
              <a:gd name="connsiteY4" fmla="*/ 1960807 h 2162288"/>
              <a:gd name="connsiteX5" fmla="*/ 5821971 w 7239247"/>
              <a:gd name="connsiteY5" fmla="*/ 1976684 h 2162288"/>
              <a:gd name="connsiteX6" fmla="*/ 5600624 w 7239247"/>
              <a:gd name="connsiteY6" fmla="*/ 2162288 h 2162288"/>
              <a:gd name="connsiteX7" fmla="*/ 5368907 w 7239247"/>
              <a:gd name="connsiteY7" fmla="*/ 1979250 h 2162288"/>
              <a:gd name="connsiteX8" fmla="*/ 4814776 w 7239247"/>
              <a:gd name="connsiteY8" fmla="*/ 1973363 h 2162288"/>
              <a:gd name="connsiteX9" fmla="*/ 581037 w 7239247"/>
              <a:gd name="connsiteY9" fmla="*/ 1965779 h 2162288"/>
              <a:gd name="connsiteX10" fmla="*/ 59092 w 7239247"/>
              <a:gd name="connsiteY10" fmla="*/ 1384174 h 2162288"/>
              <a:gd name="connsiteX11" fmla="*/ 81448 w 7239247"/>
              <a:gd name="connsiteY11" fmla="*/ 338242 h 2162288"/>
              <a:gd name="connsiteX12" fmla="*/ 690082 w 7239247"/>
              <a:gd name="connsiteY12" fmla="*/ 103391 h 2162288"/>
              <a:gd name="connsiteX13" fmla="*/ 2456482 w 7239247"/>
              <a:gd name="connsiteY13" fmla="*/ 30331 h 2162288"/>
              <a:gd name="connsiteX0" fmla="*/ 2456482 w 7224385"/>
              <a:gd name="connsiteY0" fmla="*/ 30331 h 2162288"/>
              <a:gd name="connsiteX1" fmla="*/ 6330011 w 7224385"/>
              <a:gd name="connsiteY1" fmla="*/ 29919 h 2162288"/>
              <a:gd name="connsiteX2" fmla="*/ 7109051 w 7224385"/>
              <a:gd name="connsiteY2" fmla="*/ 443689 h 2162288"/>
              <a:gd name="connsiteX3" fmla="*/ 7120264 w 7224385"/>
              <a:gd name="connsiteY3" fmla="*/ 1569045 h 2162288"/>
              <a:gd name="connsiteX4" fmla="*/ 6314524 w 7224385"/>
              <a:gd name="connsiteY4" fmla="*/ 1960807 h 2162288"/>
              <a:gd name="connsiteX5" fmla="*/ 5821971 w 7224385"/>
              <a:gd name="connsiteY5" fmla="*/ 1976684 h 2162288"/>
              <a:gd name="connsiteX6" fmla="*/ 5600624 w 7224385"/>
              <a:gd name="connsiteY6" fmla="*/ 2162288 h 2162288"/>
              <a:gd name="connsiteX7" fmla="*/ 5368907 w 7224385"/>
              <a:gd name="connsiteY7" fmla="*/ 1979250 h 2162288"/>
              <a:gd name="connsiteX8" fmla="*/ 4814776 w 7224385"/>
              <a:gd name="connsiteY8" fmla="*/ 1973363 h 2162288"/>
              <a:gd name="connsiteX9" fmla="*/ 581037 w 7224385"/>
              <a:gd name="connsiteY9" fmla="*/ 1965779 h 2162288"/>
              <a:gd name="connsiteX10" fmla="*/ 59092 w 7224385"/>
              <a:gd name="connsiteY10" fmla="*/ 1384174 h 2162288"/>
              <a:gd name="connsiteX11" fmla="*/ 81448 w 7224385"/>
              <a:gd name="connsiteY11" fmla="*/ 338242 h 2162288"/>
              <a:gd name="connsiteX12" fmla="*/ 690082 w 7224385"/>
              <a:gd name="connsiteY12" fmla="*/ 103391 h 2162288"/>
              <a:gd name="connsiteX13" fmla="*/ 2456482 w 7224385"/>
              <a:gd name="connsiteY13" fmla="*/ 30331 h 2162288"/>
              <a:gd name="connsiteX0" fmla="*/ 2456482 w 7229725"/>
              <a:gd name="connsiteY0" fmla="*/ 30331 h 2162288"/>
              <a:gd name="connsiteX1" fmla="*/ 6330011 w 7229725"/>
              <a:gd name="connsiteY1" fmla="*/ 29919 h 2162288"/>
              <a:gd name="connsiteX2" fmla="*/ 7109051 w 7229725"/>
              <a:gd name="connsiteY2" fmla="*/ 443689 h 2162288"/>
              <a:gd name="connsiteX3" fmla="*/ 7128199 w 7229725"/>
              <a:gd name="connsiteY3" fmla="*/ 1646192 h 2162288"/>
              <a:gd name="connsiteX4" fmla="*/ 6314524 w 7229725"/>
              <a:gd name="connsiteY4" fmla="*/ 1960807 h 2162288"/>
              <a:gd name="connsiteX5" fmla="*/ 5821971 w 7229725"/>
              <a:gd name="connsiteY5" fmla="*/ 1976684 h 2162288"/>
              <a:gd name="connsiteX6" fmla="*/ 5600624 w 7229725"/>
              <a:gd name="connsiteY6" fmla="*/ 2162288 h 2162288"/>
              <a:gd name="connsiteX7" fmla="*/ 5368907 w 7229725"/>
              <a:gd name="connsiteY7" fmla="*/ 1979250 h 2162288"/>
              <a:gd name="connsiteX8" fmla="*/ 4814776 w 7229725"/>
              <a:gd name="connsiteY8" fmla="*/ 1973363 h 2162288"/>
              <a:gd name="connsiteX9" fmla="*/ 581037 w 7229725"/>
              <a:gd name="connsiteY9" fmla="*/ 1965779 h 2162288"/>
              <a:gd name="connsiteX10" fmla="*/ 59092 w 7229725"/>
              <a:gd name="connsiteY10" fmla="*/ 1384174 h 2162288"/>
              <a:gd name="connsiteX11" fmla="*/ 81448 w 7229725"/>
              <a:gd name="connsiteY11" fmla="*/ 338242 h 2162288"/>
              <a:gd name="connsiteX12" fmla="*/ 690082 w 7229725"/>
              <a:gd name="connsiteY12" fmla="*/ 103391 h 2162288"/>
              <a:gd name="connsiteX13" fmla="*/ 2456482 w 7229725"/>
              <a:gd name="connsiteY13" fmla="*/ 30331 h 2162288"/>
              <a:gd name="connsiteX0" fmla="*/ 2456482 w 7229725"/>
              <a:gd name="connsiteY0" fmla="*/ 30331 h 2162288"/>
              <a:gd name="connsiteX1" fmla="*/ 6330011 w 7229725"/>
              <a:gd name="connsiteY1" fmla="*/ 29919 h 2162288"/>
              <a:gd name="connsiteX2" fmla="*/ 7109051 w 7229725"/>
              <a:gd name="connsiteY2" fmla="*/ 443689 h 2162288"/>
              <a:gd name="connsiteX3" fmla="*/ 7128199 w 7229725"/>
              <a:gd name="connsiteY3" fmla="*/ 1646192 h 2162288"/>
              <a:gd name="connsiteX4" fmla="*/ 6314524 w 7229725"/>
              <a:gd name="connsiteY4" fmla="*/ 1960807 h 2162288"/>
              <a:gd name="connsiteX5" fmla="*/ 5821971 w 7229725"/>
              <a:gd name="connsiteY5" fmla="*/ 1976684 h 2162288"/>
              <a:gd name="connsiteX6" fmla="*/ 5600624 w 7229725"/>
              <a:gd name="connsiteY6" fmla="*/ 2162288 h 2162288"/>
              <a:gd name="connsiteX7" fmla="*/ 5368907 w 7229725"/>
              <a:gd name="connsiteY7" fmla="*/ 1979250 h 2162288"/>
              <a:gd name="connsiteX8" fmla="*/ 4814776 w 7229725"/>
              <a:gd name="connsiteY8" fmla="*/ 1973363 h 2162288"/>
              <a:gd name="connsiteX9" fmla="*/ 581037 w 7229725"/>
              <a:gd name="connsiteY9" fmla="*/ 1965779 h 2162288"/>
              <a:gd name="connsiteX10" fmla="*/ 59092 w 7229725"/>
              <a:gd name="connsiteY10" fmla="*/ 1384174 h 2162288"/>
              <a:gd name="connsiteX11" fmla="*/ 81448 w 7229725"/>
              <a:gd name="connsiteY11" fmla="*/ 338242 h 2162288"/>
              <a:gd name="connsiteX12" fmla="*/ 658343 w 7229725"/>
              <a:gd name="connsiteY12" fmla="*/ 71625 h 2162288"/>
              <a:gd name="connsiteX13" fmla="*/ 2456482 w 7229725"/>
              <a:gd name="connsiteY13" fmla="*/ 30331 h 2162288"/>
              <a:gd name="connsiteX0" fmla="*/ 2456482 w 7229725"/>
              <a:gd name="connsiteY0" fmla="*/ 30331 h 2162288"/>
              <a:gd name="connsiteX1" fmla="*/ 6330011 w 7229725"/>
              <a:gd name="connsiteY1" fmla="*/ 29919 h 2162288"/>
              <a:gd name="connsiteX2" fmla="*/ 7109051 w 7229725"/>
              <a:gd name="connsiteY2" fmla="*/ 443689 h 2162288"/>
              <a:gd name="connsiteX3" fmla="*/ 7128199 w 7229725"/>
              <a:gd name="connsiteY3" fmla="*/ 1646192 h 2162288"/>
              <a:gd name="connsiteX4" fmla="*/ 6314524 w 7229725"/>
              <a:gd name="connsiteY4" fmla="*/ 1960807 h 2162288"/>
              <a:gd name="connsiteX5" fmla="*/ 5821971 w 7229725"/>
              <a:gd name="connsiteY5" fmla="*/ 1976684 h 2162288"/>
              <a:gd name="connsiteX6" fmla="*/ 5600624 w 7229725"/>
              <a:gd name="connsiteY6" fmla="*/ 2162288 h 2162288"/>
              <a:gd name="connsiteX7" fmla="*/ 5368907 w 7229725"/>
              <a:gd name="connsiteY7" fmla="*/ 1979250 h 2162288"/>
              <a:gd name="connsiteX8" fmla="*/ 4656082 w 7229725"/>
              <a:gd name="connsiteY8" fmla="*/ 1982439 h 2162288"/>
              <a:gd name="connsiteX9" fmla="*/ 581037 w 7229725"/>
              <a:gd name="connsiteY9" fmla="*/ 1965779 h 2162288"/>
              <a:gd name="connsiteX10" fmla="*/ 59092 w 7229725"/>
              <a:gd name="connsiteY10" fmla="*/ 1384174 h 2162288"/>
              <a:gd name="connsiteX11" fmla="*/ 81448 w 7229725"/>
              <a:gd name="connsiteY11" fmla="*/ 338242 h 2162288"/>
              <a:gd name="connsiteX12" fmla="*/ 658343 w 7229725"/>
              <a:gd name="connsiteY12" fmla="*/ 71625 h 2162288"/>
              <a:gd name="connsiteX13" fmla="*/ 2456482 w 7229725"/>
              <a:gd name="connsiteY13" fmla="*/ 30331 h 2162288"/>
              <a:gd name="connsiteX0" fmla="*/ 2456482 w 7229725"/>
              <a:gd name="connsiteY0" fmla="*/ 30331 h 2162288"/>
              <a:gd name="connsiteX1" fmla="*/ 6330011 w 7229725"/>
              <a:gd name="connsiteY1" fmla="*/ 29919 h 2162288"/>
              <a:gd name="connsiteX2" fmla="*/ 7109051 w 7229725"/>
              <a:gd name="connsiteY2" fmla="*/ 443689 h 2162288"/>
              <a:gd name="connsiteX3" fmla="*/ 7128199 w 7229725"/>
              <a:gd name="connsiteY3" fmla="*/ 1646192 h 2162288"/>
              <a:gd name="connsiteX4" fmla="*/ 6314524 w 7229725"/>
              <a:gd name="connsiteY4" fmla="*/ 1960807 h 2162288"/>
              <a:gd name="connsiteX5" fmla="*/ 5821971 w 7229725"/>
              <a:gd name="connsiteY5" fmla="*/ 1976684 h 2162288"/>
              <a:gd name="connsiteX6" fmla="*/ 5600624 w 7229725"/>
              <a:gd name="connsiteY6" fmla="*/ 2162288 h 2162288"/>
              <a:gd name="connsiteX7" fmla="*/ 5368907 w 7229725"/>
              <a:gd name="connsiteY7" fmla="*/ 1979250 h 2162288"/>
              <a:gd name="connsiteX8" fmla="*/ 4656082 w 7229725"/>
              <a:gd name="connsiteY8" fmla="*/ 1982439 h 2162288"/>
              <a:gd name="connsiteX9" fmla="*/ 581037 w 7229725"/>
              <a:gd name="connsiteY9" fmla="*/ 1965779 h 2162288"/>
              <a:gd name="connsiteX10" fmla="*/ 59092 w 7229725"/>
              <a:gd name="connsiteY10" fmla="*/ 1384174 h 2162288"/>
              <a:gd name="connsiteX11" fmla="*/ 81448 w 7229725"/>
              <a:gd name="connsiteY11" fmla="*/ 338242 h 2162288"/>
              <a:gd name="connsiteX12" fmla="*/ 658343 w 7229725"/>
              <a:gd name="connsiteY12" fmla="*/ 71625 h 2162288"/>
              <a:gd name="connsiteX13" fmla="*/ 2456482 w 7229725"/>
              <a:gd name="connsiteY13" fmla="*/ 30331 h 2162288"/>
              <a:gd name="connsiteX0" fmla="*/ 2456482 w 7229725"/>
              <a:gd name="connsiteY0" fmla="*/ 30331 h 2162288"/>
              <a:gd name="connsiteX1" fmla="*/ 6330011 w 7229725"/>
              <a:gd name="connsiteY1" fmla="*/ 29919 h 2162288"/>
              <a:gd name="connsiteX2" fmla="*/ 7109051 w 7229725"/>
              <a:gd name="connsiteY2" fmla="*/ 443689 h 2162288"/>
              <a:gd name="connsiteX3" fmla="*/ 7128199 w 7229725"/>
              <a:gd name="connsiteY3" fmla="*/ 1646192 h 2162288"/>
              <a:gd name="connsiteX4" fmla="*/ 6314524 w 7229725"/>
              <a:gd name="connsiteY4" fmla="*/ 1960807 h 2162288"/>
              <a:gd name="connsiteX5" fmla="*/ 5821971 w 7229725"/>
              <a:gd name="connsiteY5" fmla="*/ 1976684 h 2162288"/>
              <a:gd name="connsiteX6" fmla="*/ 5600624 w 7229725"/>
              <a:gd name="connsiteY6" fmla="*/ 2162288 h 2162288"/>
              <a:gd name="connsiteX7" fmla="*/ 5368907 w 7229725"/>
              <a:gd name="connsiteY7" fmla="*/ 1979250 h 2162288"/>
              <a:gd name="connsiteX8" fmla="*/ 4656082 w 7229725"/>
              <a:gd name="connsiteY8" fmla="*/ 1982439 h 2162288"/>
              <a:gd name="connsiteX9" fmla="*/ 477886 w 7229725"/>
              <a:gd name="connsiteY9" fmla="*/ 1965779 h 2162288"/>
              <a:gd name="connsiteX10" fmla="*/ 59092 w 7229725"/>
              <a:gd name="connsiteY10" fmla="*/ 1384174 h 2162288"/>
              <a:gd name="connsiteX11" fmla="*/ 81448 w 7229725"/>
              <a:gd name="connsiteY11" fmla="*/ 338242 h 2162288"/>
              <a:gd name="connsiteX12" fmla="*/ 658343 w 7229725"/>
              <a:gd name="connsiteY12" fmla="*/ 71625 h 2162288"/>
              <a:gd name="connsiteX13" fmla="*/ 2456482 w 7229725"/>
              <a:gd name="connsiteY13" fmla="*/ 30331 h 2162288"/>
              <a:gd name="connsiteX0" fmla="*/ 2456482 w 7229725"/>
              <a:gd name="connsiteY0" fmla="*/ 30331 h 2162288"/>
              <a:gd name="connsiteX1" fmla="*/ 6330011 w 7229725"/>
              <a:gd name="connsiteY1" fmla="*/ 29919 h 2162288"/>
              <a:gd name="connsiteX2" fmla="*/ 7109051 w 7229725"/>
              <a:gd name="connsiteY2" fmla="*/ 443689 h 2162288"/>
              <a:gd name="connsiteX3" fmla="*/ 7128199 w 7229725"/>
              <a:gd name="connsiteY3" fmla="*/ 1646192 h 2162288"/>
              <a:gd name="connsiteX4" fmla="*/ 6314524 w 7229725"/>
              <a:gd name="connsiteY4" fmla="*/ 1960807 h 2162288"/>
              <a:gd name="connsiteX5" fmla="*/ 5821971 w 7229725"/>
              <a:gd name="connsiteY5" fmla="*/ 1976684 h 2162288"/>
              <a:gd name="connsiteX6" fmla="*/ 5600624 w 7229725"/>
              <a:gd name="connsiteY6" fmla="*/ 2162288 h 2162288"/>
              <a:gd name="connsiteX7" fmla="*/ 5368907 w 7229725"/>
              <a:gd name="connsiteY7" fmla="*/ 1979250 h 2162288"/>
              <a:gd name="connsiteX8" fmla="*/ 4656082 w 7229725"/>
              <a:gd name="connsiteY8" fmla="*/ 1982439 h 2162288"/>
              <a:gd name="connsiteX9" fmla="*/ 477886 w 7229725"/>
              <a:gd name="connsiteY9" fmla="*/ 1965779 h 2162288"/>
              <a:gd name="connsiteX10" fmla="*/ 59092 w 7229725"/>
              <a:gd name="connsiteY10" fmla="*/ 1384174 h 2162288"/>
              <a:gd name="connsiteX11" fmla="*/ 81448 w 7229725"/>
              <a:gd name="connsiteY11" fmla="*/ 338242 h 2162288"/>
              <a:gd name="connsiteX12" fmla="*/ 658343 w 7229725"/>
              <a:gd name="connsiteY12" fmla="*/ 71625 h 2162288"/>
              <a:gd name="connsiteX13" fmla="*/ 2456482 w 7229725"/>
              <a:gd name="connsiteY13" fmla="*/ 30331 h 2162288"/>
              <a:gd name="connsiteX0" fmla="*/ 2456482 w 7229725"/>
              <a:gd name="connsiteY0" fmla="*/ 30331 h 2130522"/>
              <a:gd name="connsiteX1" fmla="*/ 6330011 w 7229725"/>
              <a:gd name="connsiteY1" fmla="*/ 29919 h 2130522"/>
              <a:gd name="connsiteX2" fmla="*/ 7109051 w 7229725"/>
              <a:gd name="connsiteY2" fmla="*/ 443689 h 2130522"/>
              <a:gd name="connsiteX3" fmla="*/ 7128199 w 7229725"/>
              <a:gd name="connsiteY3" fmla="*/ 1646192 h 2130522"/>
              <a:gd name="connsiteX4" fmla="*/ 6314524 w 7229725"/>
              <a:gd name="connsiteY4" fmla="*/ 1960807 h 2130522"/>
              <a:gd name="connsiteX5" fmla="*/ 5821971 w 7229725"/>
              <a:gd name="connsiteY5" fmla="*/ 1976684 h 2130522"/>
              <a:gd name="connsiteX6" fmla="*/ 5600624 w 7229725"/>
              <a:gd name="connsiteY6" fmla="*/ 2130522 h 2130522"/>
              <a:gd name="connsiteX7" fmla="*/ 5368907 w 7229725"/>
              <a:gd name="connsiteY7" fmla="*/ 1979250 h 2130522"/>
              <a:gd name="connsiteX8" fmla="*/ 4656082 w 7229725"/>
              <a:gd name="connsiteY8" fmla="*/ 1982439 h 2130522"/>
              <a:gd name="connsiteX9" fmla="*/ 477886 w 7229725"/>
              <a:gd name="connsiteY9" fmla="*/ 1965779 h 2130522"/>
              <a:gd name="connsiteX10" fmla="*/ 59092 w 7229725"/>
              <a:gd name="connsiteY10" fmla="*/ 1384174 h 2130522"/>
              <a:gd name="connsiteX11" fmla="*/ 81448 w 7229725"/>
              <a:gd name="connsiteY11" fmla="*/ 338242 h 2130522"/>
              <a:gd name="connsiteX12" fmla="*/ 658343 w 7229725"/>
              <a:gd name="connsiteY12" fmla="*/ 71625 h 2130522"/>
              <a:gd name="connsiteX13" fmla="*/ 2456482 w 7229725"/>
              <a:gd name="connsiteY13" fmla="*/ 30331 h 2130522"/>
              <a:gd name="connsiteX0" fmla="*/ 2456482 w 7229725"/>
              <a:gd name="connsiteY0" fmla="*/ 30331 h 2130522"/>
              <a:gd name="connsiteX1" fmla="*/ 6330011 w 7229725"/>
              <a:gd name="connsiteY1" fmla="*/ 29919 h 2130522"/>
              <a:gd name="connsiteX2" fmla="*/ 7109051 w 7229725"/>
              <a:gd name="connsiteY2" fmla="*/ 443689 h 2130522"/>
              <a:gd name="connsiteX3" fmla="*/ 7128199 w 7229725"/>
              <a:gd name="connsiteY3" fmla="*/ 1646192 h 2130522"/>
              <a:gd name="connsiteX4" fmla="*/ 6314524 w 7229725"/>
              <a:gd name="connsiteY4" fmla="*/ 1960807 h 2130522"/>
              <a:gd name="connsiteX5" fmla="*/ 5821971 w 7229725"/>
              <a:gd name="connsiteY5" fmla="*/ 1976684 h 2130522"/>
              <a:gd name="connsiteX6" fmla="*/ 5600624 w 7229725"/>
              <a:gd name="connsiteY6" fmla="*/ 2130522 h 2130522"/>
              <a:gd name="connsiteX7" fmla="*/ 5368907 w 7229725"/>
              <a:gd name="connsiteY7" fmla="*/ 1979250 h 2130522"/>
              <a:gd name="connsiteX8" fmla="*/ 4656082 w 7229725"/>
              <a:gd name="connsiteY8" fmla="*/ 1982439 h 2130522"/>
              <a:gd name="connsiteX9" fmla="*/ 477886 w 7229725"/>
              <a:gd name="connsiteY9" fmla="*/ 1965779 h 2130522"/>
              <a:gd name="connsiteX10" fmla="*/ 59092 w 7229725"/>
              <a:gd name="connsiteY10" fmla="*/ 1384174 h 2130522"/>
              <a:gd name="connsiteX11" fmla="*/ 81448 w 7229725"/>
              <a:gd name="connsiteY11" fmla="*/ 338242 h 2130522"/>
              <a:gd name="connsiteX12" fmla="*/ 658343 w 7229725"/>
              <a:gd name="connsiteY12" fmla="*/ 71625 h 2130522"/>
              <a:gd name="connsiteX13" fmla="*/ 2456482 w 7229725"/>
              <a:gd name="connsiteY13" fmla="*/ 30331 h 2130522"/>
              <a:gd name="connsiteX0" fmla="*/ 2456482 w 7229725"/>
              <a:gd name="connsiteY0" fmla="*/ 30331 h 2130522"/>
              <a:gd name="connsiteX1" fmla="*/ 6330011 w 7229725"/>
              <a:gd name="connsiteY1" fmla="*/ 29919 h 2130522"/>
              <a:gd name="connsiteX2" fmla="*/ 7109051 w 7229725"/>
              <a:gd name="connsiteY2" fmla="*/ 443689 h 2130522"/>
              <a:gd name="connsiteX3" fmla="*/ 7128199 w 7229725"/>
              <a:gd name="connsiteY3" fmla="*/ 1646192 h 2130522"/>
              <a:gd name="connsiteX4" fmla="*/ 6314524 w 7229725"/>
              <a:gd name="connsiteY4" fmla="*/ 1960807 h 2130522"/>
              <a:gd name="connsiteX5" fmla="*/ 5821971 w 7229725"/>
              <a:gd name="connsiteY5" fmla="*/ 1976684 h 2130522"/>
              <a:gd name="connsiteX6" fmla="*/ 5600624 w 7229725"/>
              <a:gd name="connsiteY6" fmla="*/ 2130522 h 2130522"/>
              <a:gd name="connsiteX7" fmla="*/ 5465013 w 7229725"/>
              <a:gd name="connsiteY7" fmla="*/ 1977723 h 2130522"/>
              <a:gd name="connsiteX8" fmla="*/ 4656082 w 7229725"/>
              <a:gd name="connsiteY8" fmla="*/ 1982439 h 2130522"/>
              <a:gd name="connsiteX9" fmla="*/ 477886 w 7229725"/>
              <a:gd name="connsiteY9" fmla="*/ 1965779 h 2130522"/>
              <a:gd name="connsiteX10" fmla="*/ 59092 w 7229725"/>
              <a:gd name="connsiteY10" fmla="*/ 1384174 h 2130522"/>
              <a:gd name="connsiteX11" fmla="*/ 81448 w 7229725"/>
              <a:gd name="connsiteY11" fmla="*/ 338242 h 2130522"/>
              <a:gd name="connsiteX12" fmla="*/ 658343 w 7229725"/>
              <a:gd name="connsiteY12" fmla="*/ 71625 h 2130522"/>
              <a:gd name="connsiteX13" fmla="*/ 2456482 w 7229725"/>
              <a:gd name="connsiteY13" fmla="*/ 30331 h 2130522"/>
              <a:gd name="connsiteX0" fmla="*/ 2456482 w 7229725"/>
              <a:gd name="connsiteY0" fmla="*/ 30331 h 2130522"/>
              <a:gd name="connsiteX1" fmla="*/ 6330011 w 7229725"/>
              <a:gd name="connsiteY1" fmla="*/ 29919 h 2130522"/>
              <a:gd name="connsiteX2" fmla="*/ 7109051 w 7229725"/>
              <a:gd name="connsiteY2" fmla="*/ 443689 h 2130522"/>
              <a:gd name="connsiteX3" fmla="*/ 7128199 w 7229725"/>
              <a:gd name="connsiteY3" fmla="*/ 1646192 h 2130522"/>
              <a:gd name="connsiteX4" fmla="*/ 6314524 w 7229725"/>
              <a:gd name="connsiteY4" fmla="*/ 1960807 h 2130522"/>
              <a:gd name="connsiteX5" fmla="*/ 5821971 w 7229725"/>
              <a:gd name="connsiteY5" fmla="*/ 1976684 h 2130522"/>
              <a:gd name="connsiteX6" fmla="*/ 5600624 w 7229725"/>
              <a:gd name="connsiteY6" fmla="*/ 2130522 h 2130522"/>
              <a:gd name="connsiteX7" fmla="*/ 5465013 w 7229725"/>
              <a:gd name="connsiteY7" fmla="*/ 1977723 h 2130522"/>
              <a:gd name="connsiteX8" fmla="*/ 4656082 w 7229725"/>
              <a:gd name="connsiteY8" fmla="*/ 1982439 h 2130522"/>
              <a:gd name="connsiteX9" fmla="*/ 477886 w 7229725"/>
              <a:gd name="connsiteY9" fmla="*/ 1965779 h 2130522"/>
              <a:gd name="connsiteX10" fmla="*/ 59092 w 7229725"/>
              <a:gd name="connsiteY10" fmla="*/ 1384174 h 2130522"/>
              <a:gd name="connsiteX11" fmla="*/ 81448 w 7229725"/>
              <a:gd name="connsiteY11" fmla="*/ 338242 h 2130522"/>
              <a:gd name="connsiteX12" fmla="*/ 658343 w 7229725"/>
              <a:gd name="connsiteY12" fmla="*/ 71625 h 2130522"/>
              <a:gd name="connsiteX13" fmla="*/ 2456482 w 7229725"/>
              <a:gd name="connsiteY13" fmla="*/ 30331 h 2130522"/>
              <a:gd name="connsiteX0" fmla="*/ 2456482 w 7229725"/>
              <a:gd name="connsiteY0" fmla="*/ 30331 h 2130522"/>
              <a:gd name="connsiteX1" fmla="*/ 6330011 w 7229725"/>
              <a:gd name="connsiteY1" fmla="*/ 29919 h 2130522"/>
              <a:gd name="connsiteX2" fmla="*/ 7109051 w 7229725"/>
              <a:gd name="connsiteY2" fmla="*/ 443689 h 2130522"/>
              <a:gd name="connsiteX3" fmla="*/ 7128199 w 7229725"/>
              <a:gd name="connsiteY3" fmla="*/ 1646192 h 2130522"/>
              <a:gd name="connsiteX4" fmla="*/ 6314524 w 7229725"/>
              <a:gd name="connsiteY4" fmla="*/ 1960807 h 2130522"/>
              <a:gd name="connsiteX5" fmla="*/ 5821971 w 7229725"/>
              <a:gd name="connsiteY5" fmla="*/ 1976684 h 2130522"/>
              <a:gd name="connsiteX6" fmla="*/ 5600624 w 7229725"/>
              <a:gd name="connsiteY6" fmla="*/ 2130522 h 2130522"/>
              <a:gd name="connsiteX7" fmla="*/ 5465013 w 7229725"/>
              <a:gd name="connsiteY7" fmla="*/ 1977723 h 2130522"/>
              <a:gd name="connsiteX8" fmla="*/ 4648073 w 7229725"/>
              <a:gd name="connsiteY8" fmla="*/ 1980912 h 2130522"/>
              <a:gd name="connsiteX9" fmla="*/ 477886 w 7229725"/>
              <a:gd name="connsiteY9" fmla="*/ 1965779 h 2130522"/>
              <a:gd name="connsiteX10" fmla="*/ 59092 w 7229725"/>
              <a:gd name="connsiteY10" fmla="*/ 1384174 h 2130522"/>
              <a:gd name="connsiteX11" fmla="*/ 81448 w 7229725"/>
              <a:gd name="connsiteY11" fmla="*/ 338242 h 2130522"/>
              <a:gd name="connsiteX12" fmla="*/ 658343 w 7229725"/>
              <a:gd name="connsiteY12" fmla="*/ 71625 h 2130522"/>
              <a:gd name="connsiteX13" fmla="*/ 2456482 w 7229725"/>
              <a:gd name="connsiteY13" fmla="*/ 30331 h 2130522"/>
              <a:gd name="connsiteX0" fmla="*/ 2456482 w 7229725"/>
              <a:gd name="connsiteY0" fmla="*/ 24338 h 2124529"/>
              <a:gd name="connsiteX1" fmla="*/ 6483379 w 7229725"/>
              <a:gd name="connsiteY1" fmla="*/ 40447 h 2124529"/>
              <a:gd name="connsiteX2" fmla="*/ 7109051 w 7229725"/>
              <a:gd name="connsiteY2" fmla="*/ 437696 h 2124529"/>
              <a:gd name="connsiteX3" fmla="*/ 7128199 w 7229725"/>
              <a:gd name="connsiteY3" fmla="*/ 1640199 h 2124529"/>
              <a:gd name="connsiteX4" fmla="*/ 6314524 w 7229725"/>
              <a:gd name="connsiteY4" fmla="*/ 1954814 h 2124529"/>
              <a:gd name="connsiteX5" fmla="*/ 5821971 w 7229725"/>
              <a:gd name="connsiteY5" fmla="*/ 1970691 h 2124529"/>
              <a:gd name="connsiteX6" fmla="*/ 5600624 w 7229725"/>
              <a:gd name="connsiteY6" fmla="*/ 2124529 h 2124529"/>
              <a:gd name="connsiteX7" fmla="*/ 5465013 w 7229725"/>
              <a:gd name="connsiteY7" fmla="*/ 1971730 h 2124529"/>
              <a:gd name="connsiteX8" fmla="*/ 4648073 w 7229725"/>
              <a:gd name="connsiteY8" fmla="*/ 1974919 h 2124529"/>
              <a:gd name="connsiteX9" fmla="*/ 477886 w 7229725"/>
              <a:gd name="connsiteY9" fmla="*/ 1959786 h 2124529"/>
              <a:gd name="connsiteX10" fmla="*/ 59092 w 7229725"/>
              <a:gd name="connsiteY10" fmla="*/ 1378181 h 2124529"/>
              <a:gd name="connsiteX11" fmla="*/ 81448 w 7229725"/>
              <a:gd name="connsiteY11" fmla="*/ 332249 h 2124529"/>
              <a:gd name="connsiteX12" fmla="*/ 658343 w 7229725"/>
              <a:gd name="connsiteY12" fmla="*/ 65632 h 2124529"/>
              <a:gd name="connsiteX13" fmla="*/ 2456482 w 7229725"/>
              <a:gd name="connsiteY13" fmla="*/ 24338 h 2124529"/>
              <a:gd name="connsiteX0" fmla="*/ 2456482 w 7229725"/>
              <a:gd name="connsiteY0" fmla="*/ 19755 h 2119946"/>
              <a:gd name="connsiteX1" fmla="*/ 6483379 w 7229725"/>
              <a:gd name="connsiteY1" fmla="*/ 35864 h 2119946"/>
              <a:gd name="connsiteX2" fmla="*/ 7109051 w 7229725"/>
              <a:gd name="connsiteY2" fmla="*/ 433113 h 2119946"/>
              <a:gd name="connsiteX3" fmla="*/ 7128199 w 7229725"/>
              <a:gd name="connsiteY3" fmla="*/ 1635616 h 2119946"/>
              <a:gd name="connsiteX4" fmla="*/ 6314524 w 7229725"/>
              <a:gd name="connsiteY4" fmla="*/ 1950231 h 2119946"/>
              <a:gd name="connsiteX5" fmla="*/ 5821971 w 7229725"/>
              <a:gd name="connsiteY5" fmla="*/ 1966108 h 2119946"/>
              <a:gd name="connsiteX6" fmla="*/ 5600624 w 7229725"/>
              <a:gd name="connsiteY6" fmla="*/ 2119946 h 2119946"/>
              <a:gd name="connsiteX7" fmla="*/ 5465013 w 7229725"/>
              <a:gd name="connsiteY7" fmla="*/ 1967147 h 2119946"/>
              <a:gd name="connsiteX8" fmla="*/ 4648073 w 7229725"/>
              <a:gd name="connsiteY8" fmla="*/ 1970336 h 2119946"/>
              <a:gd name="connsiteX9" fmla="*/ 477886 w 7229725"/>
              <a:gd name="connsiteY9" fmla="*/ 1955203 h 2119946"/>
              <a:gd name="connsiteX10" fmla="*/ 59092 w 7229725"/>
              <a:gd name="connsiteY10" fmla="*/ 1373598 h 2119946"/>
              <a:gd name="connsiteX11" fmla="*/ 81448 w 7229725"/>
              <a:gd name="connsiteY11" fmla="*/ 327666 h 2119946"/>
              <a:gd name="connsiteX12" fmla="*/ 658343 w 7229725"/>
              <a:gd name="connsiteY12" fmla="*/ 61049 h 2119946"/>
              <a:gd name="connsiteX13" fmla="*/ 2456482 w 7229725"/>
              <a:gd name="connsiteY13" fmla="*/ 19755 h 2119946"/>
              <a:gd name="connsiteX0" fmla="*/ 2464150 w 7229725"/>
              <a:gd name="connsiteY0" fmla="*/ 22861 h 2110661"/>
              <a:gd name="connsiteX1" fmla="*/ 6483379 w 7229725"/>
              <a:gd name="connsiteY1" fmla="*/ 26579 h 2110661"/>
              <a:gd name="connsiteX2" fmla="*/ 7109051 w 7229725"/>
              <a:gd name="connsiteY2" fmla="*/ 423828 h 2110661"/>
              <a:gd name="connsiteX3" fmla="*/ 7128199 w 7229725"/>
              <a:gd name="connsiteY3" fmla="*/ 1626331 h 2110661"/>
              <a:gd name="connsiteX4" fmla="*/ 6314524 w 7229725"/>
              <a:gd name="connsiteY4" fmla="*/ 1940946 h 2110661"/>
              <a:gd name="connsiteX5" fmla="*/ 5821971 w 7229725"/>
              <a:gd name="connsiteY5" fmla="*/ 1956823 h 2110661"/>
              <a:gd name="connsiteX6" fmla="*/ 5600624 w 7229725"/>
              <a:gd name="connsiteY6" fmla="*/ 2110661 h 2110661"/>
              <a:gd name="connsiteX7" fmla="*/ 5465013 w 7229725"/>
              <a:gd name="connsiteY7" fmla="*/ 1957862 h 2110661"/>
              <a:gd name="connsiteX8" fmla="*/ 4648073 w 7229725"/>
              <a:gd name="connsiteY8" fmla="*/ 1961051 h 2110661"/>
              <a:gd name="connsiteX9" fmla="*/ 477886 w 7229725"/>
              <a:gd name="connsiteY9" fmla="*/ 1945918 h 2110661"/>
              <a:gd name="connsiteX10" fmla="*/ 59092 w 7229725"/>
              <a:gd name="connsiteY10" fmla="*/ 1364313 h 2110661"/>
              <a:gd name="connsiteX11" fmla="*/ 81448 w 7229725"/>
              <a:gd name="connsiteY11" fmla="*/ 318381 h 2110661"/>
              <a:gd name="connsiteX12" fmla="*/ 658343 w 7229725"/>
              <a:gd name="connsiteY12" fmla="*/ 51764 h 2110661"/>
              <a:gd name="connsiteX13" fmla="*/ 2464150 w 7229725"/>
              <a:gd name="connsiteY13" fmla="*/ 22861 h 2110661"/>
              <a:gd name="connsiteX0" fmla="*/ 2464150 w 7229725"/>
              <a:gd name="connsiteY0" fmla="*/ 15549 h 2103349"/>
              <a:gd name="connsiteX1" fmla="*/ 6483379 w 7229725"/>
              <a:gd name="connsiteY1" fmla="*/ 19267 h 2103349"/>
              <a:gd name="connsiteX2" fmla="*/ 7109051 w 7229725"/>
              <a:gd name="connsiteY2" fmla="*/ 416516 h 2103349"/>
              <a:gd name="connsiteX3" fmla="*/ 7128199 w 7229725"/>
              <a:gd name="connsiteY3" fmla="*/ 1619019 h 2103349"/>
              <a:gd name="connsiteX4" fmla="*/ 6314524 w 7229725"/>
              <a:gd name="connsiteY4" fmla="*/ 1933634 h 2103349"/>
              <a:gd name="connsiteX5" fmla="*/ 5821971 w 7229725"/>
              <a:gd name="connsiteY5" fmla="*/ 1949511 h 2103349"/>
              <a:gd name="connsiteX6" fmla="*/ 5600624 w 7229725"/>
              <a:gd name="connsiteY6" fmla="*/ 2103349 h 2103349"/>
              <a:gd name="connsiteX7" fmla="*/ 5465013 w 7229725"/>
              <a:gd name="connsiteY7" fmla="*/ 1950550 h 2103349"/>
              <a:gd name="connsiteX8" fmla="*/ 4648073 w 7229725"/>
              <a:gd name="connsiteY8" fmla="*/ 1953739 h 2103349"/>
              <a:gd name="connsiteX9" fmla="*/ 477886 w 7229725"/>
              <a:gd name="connsiteY9" fmla="*/ 1938606 h 2103349"/>
              <a:gd name="connsiteX10" fmla="*/ 59092 w 7229725"/>
              <a:gd name="connsiteY10" fmla="*/ 1357001 h 2103349"/>
              <a:gd name="connsiteX11" fmla="*/ 81448 w 7229725"/>
              <a:gd name="connsiteY11" fmla="*/ 311069 h 2103349"/>
              <a:gd name="connsiteX12" fmla="*/ 658343 w 7229725"/>
              <a:gd name="connsiteY12" fmla="*/ 44452 h 2103349"/>
              <a:gd name="connsiteX13" fmla="*/ 2464150 w 7229725"/>
              <a:gd name="connsiteY13" fmla="*/ 15549 h 2103349"/>
              <a:gd name="connsiteX0" fmla="*/ 2464150 w 7229725"/>
              <a:gd name="connsiteY0" fmla="*/ 15549 h 2103349"/>
              <a:gd name="connsiteX1" fmla="*/ 6483379 w 7229725"/>
              <a:gd name="connsiteY1" fmla="*/ 19267 h 2103349"/>
              <a:gd name="connsiteX2" fmla="*/ 7109051 w 7229725"/>
              <a:gd name="connsiteY2" fmla="*/ 416516 h 2103349"/>
              <a:gd name="connsiteX3" fmla="*/ 7128199 w 7229725"/>
              <a:gd name="connsiteY3" fmla="*/ 1619019 h 2103349"/>
              <a:gd name="connsiteX4" fmla="*/ 6314524 w 7229725"/>
              <a:gd name="connsiteY4" fmla="*/ 1933634 h 2103349"/>
              <a:gd name="connsiteX5" fmla="*/ 5821971 w 7229725"/>
              <a:gd name="connsiteY5" fmla="*/ 1949511 h 2103349"/>
              <a:gd name="connsiteX6" fmla="*/ 5600624 w 7229725"/>
              <a:gd name="connsiteY6" fmla="*/ 2103349 h 2103349"/>
              <a:gd name="connsiteX7" fmla="*/ 5465013 w 7229725"/>
              <a:gd name="connsiteY7" fmla="*/ 1950550 h 2103349"/>
              <a:gd name="connsiteX8" fmla="*/ 4648073 w 7229725"/>
              <a:gd name="connsiteY8" fmla="*/ 1953739 h 2103349"/>
              <a:gd name="connsiteX9" fmla="*/ 477886 w 7229725"/>
              <a:gd name="connsiteY9" fmla="*/ 1938606 h 2103349"/>
              <a:gd name="connsiteX10" fmla="*/ 59092 w 7229725"/>
              <a:gd name="connsiteY10" fmla="*/ 1357001 h 2103349"/>
              <a:gd name="connsiteX11" fmla="*/ 81448 w 7229725"/>
              <a:gd name="connsiteY11" fmla="*/ 311069 h 2103349"/>
              <a:gd name="connsiteX12" fmla="*/ 658343 w 7229725"/>
              <a:gd name="connsiteY12" fmla="*/ 44452 h 2103349"/>
              <a:gd name="connsiteX13" fmla="*/ 2464150 w 7229725"/>
              <a:gd name="connsiteY13" fmla="*/ 15549 h 2103349"/>
              <a:gd name="connsiteX0" fmla="*/ 2464150 w 7189749"/>
              <a:gd name="connsiteY0" fmla="*/ 15549 h 2103349"/>
              <a:gd name="connsiteX1" fmla="*/ 6483379 w 7189749"/>
              <a:gd name="connsiteY1" fmla="*/ 19267 h 2103349"/>
              <a:gd name="connsiteX2" fmla="*/ 7109051 w 7189749"/>
              <a:gd name="connsiteY2" fmla="*/ 416516 h 2103349"/>
              <a:gd name="connsiteX3" fmla="*/ 7128199 w 7189749"/>
              <a:gd name="connsiteY3" fmla="*/ 1619019 h 2103349"/>
              <a:gd name="connsiteX4" fmla="*/ 6314524 w 7189749"/>
              <a:gd name="connsiteY4" fmla="*/ 1933634 h 2103349"/>
              <a:gd name="connsiteX5" fmla="*/ 5821971 w 7189749"/>
              <a:gd name="connsiteY5" fmla="*/ 1949511 h 2103349"/>
              <a:gd name="connsiteX6" fmla="*/ 5600624 w 7189749"/>
              <a:gd name="connsiteY6" fmla="*/ 2103349 h 2103349"/>
              <a:gd name="connsiteX7" fmla="*/ 5465013 w 7189749"/>
              <a:gd name="connsiteY7" fmla="*/ 1950550 h 2103349"/>
              <a:gd name="connsiteX8" fmla="*/ 4648073 w 7189749"/>
              <a:gd name="connsiteY8" fmla="*/ 1953739 h 2103349"/>
              <a:gd name="connsiteX9" fmla="*/ 477886 w 7189749"/>
              <a:gd name="connsiteY9" fmla="*/ 1938606 h 2103349"/>
              <a:gd name="connsiteX10" fmla="*/ 59092 w 7189749"/>
              <a:gd name="connsiteY10" fmla="*/ 1357001 h 2103349"/>
              <a:gd name="connsiteX11" fmla="*/ 81448 w 7189749"/>
              <a:gd name="connsiteY11" fmla="*/ 311069 h 2103349"/>
              <a:gd name="connsiteX12" fmla="*/ 658343 w 7189749"/>
              <a:gd name="connsiteY12" fmla="*/ 44452 h 2103349"/>
              <a:gd name="connsiteX13" fmla="*/ 2464150 w 7189749"/>
              <a:gd name="connsiteY13" fmla="*/ 15549 h 2103349"/>
              <a:gd name="connsiteX0" fmla="*/ 2464150 w 7189749"/>
              <a:gd name="connsiteY0" fmla="*/ 16881 h 2104681"/>
              <a:gd name="connsiteX1" fmla="*/ 6161306 w 7189749"/>
              <a:gd name="connsiteY1" fmla="*/ 16501 h 2104681"/>
              <a:gd name="connsiteX2" fmla="*/ 7109051 w 7189749"/>
              <a:gd name="connsiteY2" fmla="*/ 417848 h 2104681"/>
              <a:gd name="connsiteX3" fmla="*/ 7128199 w 7189749"/>
              <a:gd name="connsiteY3" fmla="*/ 1620351 h 2104681"/>
              <a:gd name="connsiteX4" fmla="*/ 6314524 w 7189749"/>
              <a:gd name="connsiteY4" fmla="*/ 1934966 h 2104681"/>
              <a:gd name="connsiteX5" fmla="*/ 5821971 w 7189749"/>
              <a:gd name="connsiteY5" fmla="*/ 1950843 h 2104681"/>
              <a:gd name="connsiteX6" fmla="*/ 5600624 w 7189749"/>
              <a:gd name="connsiteY6" fmla="*/ 2104681 h 2104681"/>
              <a:gd name="connsiteX7" fmla="*/ 5465013 w 7189749"/>
              <a:gd name="connsiteY7" fmla="*/ 1951882 h 2104681"/>
              <a:gd name="connsiteX8" fmla="*/ 4648073 w 7189749"/>
              <a:gd name="connsiteY8" fmla="*/ 1955071 h 2104681"/>
              <a:gd name="connsiteX9" fmla="*/ 477886 w 7189749"/>
              <a:gd name="connsiteY9" fmla="*/ 1939938 h 2104681"/>
              <a:gd name="connsiteX10" fmla="*/ 59092 w 7189749"/>
              <a:gd name="connsiteY10" fmla="*/ 1358333 h 2104681"/>
              <a:gd name="connsiteX11" fmla="*/ 81448 w 7189749"/>
              <a:gd name="connsiteY11" fmla="*/ 312401 h 2104681"/>
              <a:gd name="connsiteX12" fmla="*/ 658343 w 7189749"/>
              <a:gd name="connsiteY12" fmla="*/ 45784 h 2104681"/>
              <a:gd name="connsiteX13" fmla="*/ 2464150 w 7189749"/>
              <a:gd name="connsiteY13" fmla="*/ 16881 h 2104681"/>
              <a:gd name="connsiteX0" fmla="*/ 2464150 w 7189749"/>
              <a:gd name="connsiteY0" fmla="*/ 16881 h 2104681"/>
              <a:gd name="connsiteX1" fmla="*/ 6161306 w 7189749"/>
              <a:gd name="connsiteY1" fmla="*/ 16501 h 2104681"/>
              <a:gd name="connsiteX2" fmla="*/ 7109051 w 7189749"/>
              <a:gd name="connsiteY2" fmla="*/ 417848 h 2104681"/>
              <a:gd name="connsiteX3" fmla="*/ 7128199 w 7189749"/>
              <a:gd name="connsiteY3" fmla="*/ 1620351 h 2104681"/>
              <a:gd name="connsiteX4" fmla="*/ 6314524 w 7189749"/>
              <a:gd name="connsiteY4" fmla="*/ 1934966 h 2104681"/>
              <a:gd name="connsiteX5" fmla="*/ 5821971 w 7189749"/>
              <a:gd name="connsiteY5" fmla="*/ 1950843 h 2104681"/>
              <a:gd name="connsiteX6" fmla="*/ 5600624 w 7189749"/>
              <a:gd name="connsiteY6" fmla="*/ 2104681 h 2104681"/>
              <a:gd name="connsiteX7" fmla="*/ 5465013 w 7189749"/>
              <a:gd name="connsiteY7" fmla="*/ 1951882 h 2104681"/>
              <a:gd name="connsiteX8" fmla="*/ 4648073 w 7189749"/>
              <a:gd name="connsiteY8" fmla="*/ 1955071 h 2104681"/>
              <a:gd name="connsiteX9" fmla="*/ 585244 w 7189749"/>
              <a:gd name="connsiteY9" fmla="*/ 1952232 h 2104681"/>
              <a:gd name="connsiteX10" fmla="*/ 59092 w 7189749"/>
              <a:gd name="connsiteY10" fmla="*/ 1358333 h 2104681"/>
              <a:gd name="connsiteX11" fmla="*/ 81448 w 7189749"/>
              <a:gd name="connsiteY11" fmla="*/ 312401 h 2104681"/>
              <a:gd name="connsiteX12" fmla="*/ 658343 w 7189749"/>
              <a:gd name="connsiteY12" fmla="*/ 45784 h 2104681"/>
              <a:gd name="connsiteX13" fmla="*/ 2464150 w 7189749"/>
              <a:gd name="connsiteY13" fmla="*/ 16881 h 2104681"/>
              <a:gd name="connsiteX0" fmla="*/ 2493978 w 7219577"/>
              <a:gd name="connsiteY0" fmla="*/ 16881 h 2104681"/>
              <a:gd name="connsiteX1" fmla="*/ 6191134 w 7219577"/>
              <a:gd name="connsiteY1" fmla="*/ 16501 h 2104681"/>
              <a:gd name="connsiteX2" fmla="*/ 7138879 w 7219577"/>
              <a:gd name="connsiteY2" fmla="*/ 417848 h 2104681"/>
              <a:gd name="connsiteX3" fmla="*/ 7158027 w 7219577"/>
              <a:gd name="connsiteY3" fmla="*/ 1620351 h 2104681"/>
              <a:gd name="connsiteX4" fmla="*/ 6344352 w 7219577"/>
              <a:gd name="connsiteY4" fmla="*/ 1934966 h 2104681"/>
              <a:gd name="connsiteX5" fmla="*/ 5851799 w 7219577"/>
              <a:gd name="connsiteY5" fmla="*/ 1950843 h 2104681"/>
              <a:gd name="connsiteX6" fmla="*/ 5630452 w 7219577"/>
              <a:gd name="connsiteY6" fmla="*/ 2104681 h 2104681"/>
              <a:gd name="connsiteX7" fmla="*/ 5494841 w 7219577"/>
              <a:gd name="connsiteY7" fmla="*/ 1951882 h 2104681"/>
              <a:gd name="connsiteX8" fmla="*/ 4677901 w 7219577"/>
              <a:gd name="connsiteY8" fmla="*/ 1955071 h 2104681"/>
              <a:gd name="connsiteX9" fmla="*/ 615072 w 7219577"/>
              <a:gd name="connsiteY9" fmla="*/ 1952232 h 2104681"/>
              <a:gd name="connsiteX10" fmla="*/ 42910 w 7219577"/>
              <a:gd name="connsiteY10" fmla="*/ 1288667 h 2104681"/>
              <a:gd name="connsiteX11" fmla="*/ 111276 w 7219577"/>
              <a:gd name="connsiteY11" fmla="*/ 312401 h 2104681"/>
              <a:gd name="connsiteX12" fmla="*/ 688171 w 7219577"/>
              <a:gd name="connsiteY12" fmla="*/ 45784 h 2104681"/>
              <a:gd name="connsiteX13" fmla="*/ 2493978 w 7219577"/>
              <a:gd name="connsiteY13" fmla="*/ 16881 h 2104681"/>
              <a:gd name="connsiteX0" fmla="*/ 2498568 w 7224167"/>
              <a:gd name="connsiteY0" fmla="*/ 16881 h 2104681"/>
              <a:gd name="connsiteX1" fmla="*/ 6195724 w 7224167"/>
              <a:gd name="connsiteY1" fmla="*/ 16501 h 2104681"/>
              <a:gd name="connsiteX2" fmla="*/ 7143469 w 7224167"/>
              <a:gd name="connsiteY2" fmla="*/ 417848 h 2104681"/>
              <a:gd name="connsiteX3" fmla="*/ 7162617 w 7224167"/>
              <a:gd name="connsiteY3" fmla="*/ 1620351 h 2104681"/>
              <a:gd name="connsiteX4" fmla="*/ 6348942 w 7224167"/>
              <a:gd name="connsiteY4" fmla="*/ 1934966 h 2104681"/>
              <a:gd name="connsiteX5" fmla="*/ 5856389 w 7224167"/>
              <a:gd name="connsiteY5" fmla="*/ 1950843 h 2104681"/>
              <a:gd name="connsiteX6" fmla="*/ 5635042 w 7224167"/>
              <a:gd name="connsiteY6" fmla="*/ 2104681 h 2104681"/>
              <a:gd name="connsiteX7" fmla="*/ 5499431 w 7224167"/>
              <a:gd name="connsiteY7" fmla="*/ 1951882 h 2104681"/>
              <a:gd name="connsiteX8" fmla="*/ 4682491 w 7224167"/>
              <a:gd name="connsiteY8" fmla="*/ 1955071 h 2104681"/>
              <a:gd name="connsiteX9" fmla="*/ 619662 w 7224167"/>
              <a:gd name="connsiteY9" fmla="*/ 1952232 h 2104681"/>
              <a:gd name="connsiteX10" fmla="*/ 47500 w 7224167"/>
              <a:gd name="connsiteY10" fmla="*/ 1288667 h 2104681"/>
              <a:gd name="connsiteX11" fmla="*/ 100529 w 7224167"/>
              <a:gd name="connsiteY11" fmla="*/ 357479 h 2104681"/>
              <a:gd name="connsiteX12" fmla="*/ 692761 w 7224167"/>
              <a:gd name="connsiteY12" fmla="*/ 45784 h 2104681"/>
              <a:gd name="connsiteX13" fmla="*/ 2498568 w 7224167"/>
              <a:gd name="connsiteY13" fmla="*/ 16881 h 2104681"/>
              <a:gd name="connsiteX0" fmla="*/ 2498568 w 7224167"/>
              <a:gd name="connsiteY0" fmla="*/ 16881 h 2104681"/>
              <a:gd name="connsiteX1" fmla="*/ 6195724 w 7224167"/>
              <a:gd name="connsiteY1" fmla="*/ 16501 h 2104681"/>
              <a:gd name="connsiteX2" fmla="*/ 7143469 w 7224167"/>
              <a:gd name="connsiteY2" fmla="*/ 417848 h 2104681"/>
              <a:gd name="connsiteX3" fmla="*/ 7162617 w 7224167"/>
              <a:gd name="connsiteY3" fmla="*/ 1620351 h 2104681"/>
              <a:gd name="connsiteX4" fmla="*/ 6348942 w 7224167"/>
              <a:gd name="connsiteY4" fmla="*/ 1934966 h 2104681"/>
              <a:gd name="connsiteX5" fmla="*/ 5856389 w 7224167"/>
              <a:gd name="connsiteY5" fmla="*/ 1950843 h 2104681"/>
              <a:gd name="connsiteX6" fmla="*/ 5635042 w 7224167"/>
              <a:gd name="connsiteY6" fmla="*/ 2104681 h 2104681"/>
              <a:gd name="connsiteX7" fmla="*/ 5499431 w 7224167"/>
              <a:gd name="connsiteY7" fmla="*/ 1951882 h 2104681"/>
              <a:gd name="connsiteX8" fmla="*/ 4498449 w 7224167"/>
              <a:gd name="connsiteY8" fmla="*/ 1987855 h 2104681"/>
              <a:gd name="connsiteX9" fmla="*/ 619662 w 7224167"/>
              <a:gd name="connsiteY9" fmla="*/ 1952232 h 2104681"/>
              <a:gd name="connsiteX10" fmla="*/ 47500 w 7224167"/>
              <a:gd name="connsiteY10" fmla="*/ 1288667 h 2104681"/>
              <a:gd name="connsiteX11" fmla="*/ 100529 w 7224167"/>
              <a:gd name="connsiteY11" fmla="*/ 357479 h 2104681"/>
              <a:gd name="connsiteX12" fmla="*/ 692761 w 7224167"/>
              <a:gd name="connsiteY12" fmla="*/ 45784 h 2104681"/>
              <a:gd name="connsiteX13" fmla="*/ 2498568 w 7224167"/>
              <a:gd name="connsiteY13" fmla="*/ 16881 h 2104681"/>
              <a:gd name="connsiteX0" fmla="*/ 2498568 w 7224167"/>
              <a:gd name="connsiteY0" fmla="*/ 16881 h 2104681"/>
              <a:gd name="connsiteX1" fmla="*/ 6195724 w 7224167"/>
              <a:gd name="connsiteY1" fmla="*/ 16501 h 2104681"/>
              <a:gd name="connsiteX2" fmla="*/ 7143469 w 7224167"/>
              <a:gd name="connsiteY2" fmla="*/ 417848 h 2104681"/>
              <a:gd name="connsiteX3" fmla="*/ 7162617 w 7224167"/>
              <a:gd name="connsiteY3" fmla="*/ 1620351 h 2104681"/>
              <a:gd name="connsiteX4" fmla="*/ 6348942 w 7224167"/>
              <a:gd name="connsiteY4" fmla="*/ 1934966 h 2104681"/>
              <a:gd name="connsiteX5" fmla="*/ 5856389 w 7224167"/>
              <a:gd name="connsiteY5" fmla="*/ 1950843 h 2104681"/>
              <a:gd name="connsiteX6" fmla="*/ 5635042 w 7224167"/>
              <a:gd name="connsiteY6" fmla="*/ 2104681 h 2104681"/>
              <a:gd name="connsiteX7" fmla="*/ 5499431 w 7224167"/>
              <a:gd name="connsiteY7" fmla="*/ 1951882 h 2104681"/>
              <a:gd name="connsiteX8" fmla="*/ 4498449 w 7224167"/>
              <a:gd name="connsiteY8" fmla="*/ 1987855 h 2104681"/>
              <a:gd name="connsiteX9" fmla="*/ 619662 w 7224167"/>
              <a:gd name="connsiteY9" fmla="*/ 1952232 h 2104681"/>
              <a:gd name="connsiteX10" fmla="*/ 47500 w 7224167"/>
              <a:gd name="connsiteY10" fmla="*/ 1288667 h 2104681"/>
              <a:gd name="connsiteX11" fmla="*/ 100529 w 7224167"/>
              <a:gd name="connsiteY11" fmla="*/ 357479 h 2104681"/>
              <a:gd name="connsiteX12" fmla="*/ 692761 w 7224167"/>
              <a:gd name="connsiteY12" fmla="*/ 45784 h 2104681"/>
              <a:gd name="connsiteX13" fmla="*/ 2498568 w 7224167"/>
              <a:gd name="connsiteY13" fmla="*/ 16881 h 2104681"/>
              <a:gd name="connsiteX0" fmla="*/ 2498568 w 7224167"/>
              <a:gd name="connsiteY0" fmla="*/ 16881 h 2104681"/>
              <a:gd name="connsiteX1" fmla="*/ 6195724 w 7224167"/>
              <a:gd name="connsiteY1" fmla="*/ 16501 h 2104681"/>
              <a:gd name="connsiteX2" fmla="*/ 7143469 w 7224167"/>
              <a:gd name="connsiteY2" fmla="*/ 417848 h 2104681"/>
              <a:gd name="connsiteX3" fmla="*/ 7162617 w 7224167"/>
              <a:gd name="connsiteY3" fmla="*/ 1620351 h 2104681"/>
              <a:gd name="connsiteX4" fmla="*/ 6348942 w 7224167"/>
              <a:gd name="connsiteY4" fmla="*/ 1934966 h 2104681"/>
              <a:gd name="connsiteX5" fmla="*/ 5856389 w 7224167"/>
              <a:gd name="connsiteY5" fmla="*/ 1950843 h 2104681"/>
              <a:gd name="connsiteX6" fmla="*/ 5635042 w 7224167"/>
              <a:gd name="connsiteY6" fmla="*/ 2104681 h 2104681"/>
              <a:gd name="connsiteX7" fmla="*/ 5499431 w 7224167"/>
              <a:gd name="connsiteY7" fmla="*/ 1951882 h 2104681"/>
              <a:gd name="connsiteX8" fmla="*/ 4498449 w 7224167"/>
              <a:gd name="connsiteY8" fmla="*/ 1987855 h 2104681"/>
              <a:gd name="connsiteX9" fmla="*/ 619662 w 7224167"/>
              <a:gd name="connsiteY9" fmla="*/ 1952232 h 2104681"/>
              <a:gd name="connsiteX10" fmla="*/ 47500 w 7224167"/>
              <a:gd name="connsiteY10" fmla="*/ 1288667 h 2104681"/>
              <a:gd name="connsiteX11" fmla="*/ 100529 w 7224167"/>
              <a:gd name="connsiteY11" fmla="*/ 357479 h 2104681"/>
              <a:gd name="connsiteX12" fmla="*/ 692761 w 7224167"/>
              <a:gd name="connsiteY12" fmla="*/ 45784 h 2104681"/>
              <a:gd name="connsiteX13" fmla="*/ 2498568 w 7224167"/>
              <a:gd name="connsiteY13" fmla="*/ 16881 h 2104681"/>
              <a:gd name="connsiteX0" fmla="*/ 2498568 w 7224167"/>
              <a:gd name="connsiteY0" fmla="*/ 16881 h 2104681"/>
              <a:gd name="connsiteX1" fmla="*/ 6195724 w 7224167"/>
              <a:gd name="connsiteY1" fmla="*/ 16501 h 2104681"/>
              <a:gd name="connsiteX2" fmla="*/ 7143469 w 7224167"/>
              <a:gd name="connsiteY2" fmla="*/ 417848 h 2104681"/>
              <a:gd name="connsiteX3" fmla="*/ 7162617 w 7224167"/>
              <a:gd name="connsiteY3" fmla="*/ 1620351 h 2104681"/>
              <a:gd name="connsiteX4" fmla="*/ 6348942 w 7224167"/>
              <a:gd name="connsiteY4" fmla="*/ 1934966 h 2104681"/>
              <a:gd name="connsiteX5" fmla="*/ 5856389 w 7224167"/>
              <a:gd name="connsiteY5" fmla="*/ 1950843 h 2104681"/>
              <a:gd name="connsiteX6" fmla="*/ 5635042 w 7224167"/>
              <a:gd name="connsiteY6" fmla="*/ 2104681 h 2104681"/>
              <a:gd name="connsiteX7" fmla="*/ 5499431 w 7224167"/>
              <a:gd name="connsiteY7" fmla="*/ 1951882 h 2104681"/>
              <a:gd name="connsiteX8" fmla="*/ 4498449 w 7224167"/>
              <a:gd name="connsiteY8" fmla="*/ 1987855 h 2104681"/>
              <a:gd name="connsiteX9" fmla="*/ 619662 w 7224167"/>
              <a:gd name="connsiteY9" fmla="*/ 1952232 h 2104681"/>
              <a:gd name="connsiteX10" fmla="*/ 47500 w 7224167"/>
              <a:gd name="connsiteY10" fmla="*/ 1288667 h 2104681"/>
              <a:gd name="connsiteX11" fmla="*/ 100529 w 7224167"/>
              <a:gd name="connsiteY11" fmla="*/ 357479 h 2104681"/>
              <a:gd name="connsiteX12" fmla="*/ 692761 w 7224167"/>
              <a:gd name="connsiteY12" fmla="*/ 45784 h 2104681"/>
              <a:gd name="connsiteX13" fmla="*/ 2498568 w 7224167"/>
              <a:gd name="connsiteY13" fmla="*/ 16881 h 2104681"/>
              <a:gd name="connsiteX0" fmla="*/ 2498568 w 7224167"/>
              <a:gd name="connsiteY0" fmla="*/ 16881 h 2104681"/>
              <a:gd name="connsiteX1" fmla="*/ 6195724 w 7224167"/>
              <a:gd name="connsiteY1" fmla="*/ 16501 h 2104681"/>
              <a:gd name="connsiteX2" fmla="*/ 7143469 w 7224167"/>
              <a:gd name="connsiteY2" fmla="*/ 417848 h 2104681"/>
              <a:gd name="connsiteX3" fmla="*/ 7162617 w 7224167"/>
              <a:gd name="connsiteY3" fmla="*/ 1620351 h 2104681"/>
              <a:gd name="connsiteX4" fmla="*/ 6348942 w 7224167"/>
              <a:gd name="connsiteY4" fmla="*/ 1934966 h 2104681"/>
              <a:gd name="connsiteX5" fmla="*/ 5856389 w 7224167"/>
              <a:gd name="connsiteY5" fmla="*/ 1950843 h 2104681"/>
              <a:gd name="connsiteX6" fmla="*/ 5635042 w 7224167"/>
              <a:gd name="connsiteY6" fmla="*/ 2104681 h 2104681"/>
              <a:gd name="connsiteX7" fmla="*/ 5522436 w 7224167"/>
              <a:gd name="connsiteY7" fmla="*/ 1968274 h 2104681"/>
              <a:gd name="connsiteX8" fmla="*/ 4498449 w 7224167"/>
              <a:gd name="connsiteY8" fmla="*/ 1987855 h 2104681"/>
              <a:gd name="connsiteX9" fmla="*/ 619662 w 7224167"/>
              <a:gd name="connsiteY9" fmla="*/ 1952232 h 2104681"/>
              <a:gd name="connsiteX10" fmla="*/ 47500 w 7224167"/>
              <a:gd name="connsiteY10" fmla="*/ 1288667 h 2104681"/>
              <a:gd name="connsiteX11" fmla="*/ 100529 w 7224167"/>
              <a:gd name="connsiteY11" fmla="*/ 357479 h 2104681"/>
              <a:gd name="connsiteX12" fmla="*/ 692761 w 7224167"/>
              <a:gd name="connsiteY12" fmla="*/ 45784 h 2104681"/>
              <a:gd name="connsiteX13" fmla="*/ 2498568 w 7224167"/>
              <a:gd name="connsiteY13" fmla="*/ 16881 h 2104681"/>
              <a:gd name="connsiteX0" fmla="*/ 2498568 w 7224167"/>
              <a:gd name="connsiteY0" fmla="*/ 16881 h 2104681"/>
              <a:gd name="connsiteX1" fmla="*/ 6195724 w 7224167"/>
              <a:gd name="connsiteY1" fmla="*/ 16501 h 2104681"/>
              <a:gd name="connsiteX2" fmla="*/ 7143469 w 7224167"/>
              <a:gd name="connsiteY2" fmla="*/ 417848 h 2104681"/>
              <a:gd name="connsiteX3" fmla="*/ 7162617 w 7224167"/>
              <a:gd name="connsiteY3" fmla="*/ 1620351 h 2104681"/>
              <a:gd name="connsiteX4" fmla="*/ 6348942 w 7224167"/>
              <a:gd name="connsiteY4" fmla="*/ 1934966 h 2104681"/>
              <a:gd name="connsiteX5" fmla="*/ 5856389 w 7224167"/>
              <a:gd name="connsiteY5" fmla="*/ 1950843 h 2104681"/>
              <a:gd name="connsiteX6" fmla="*/ 5635042 w 7224167"/>
              <a:gd name="connsiteY6" fmla="*/ 2104681 h 2104681"/>
              <a:gd name="connsiteX7" fmla="*/ 5522436 w 7224167"/>
              <a:gd name="connsiteY7" fmla="*/ 1968274 h 2104681"/>
              <a:gd name="connsiteX8" fmla="*/ 4498449 w 7224167"/>
              <a:gd name="connsiteY8" fmla="*/ 1987855 h 2104681"/>
              <a:gd name="connsiteX9" fmla="*/ 619662 w 7224167"/>
              <a:gd name="connsiteY9" fmla="*/ 1952232 h 2104681"/>
              <a:gd name="connsiteX10" fmla="*/ 47500 w 7224167"/>
              <a:gd name="connsiteY10" fmla="*/ 1288667 h 2104681"/>
              <a:gd name="connsiteX11" fmla="*/ 100529 w 7224167"/>
              <a:gd name="connsiteY11" fmla="*/ 357479 h 2104681"/>
              <a:gd name="connsiteX12" fmla="*/ 692761 w 7224167"/>
              <a:gd name="connsiteY12" fmla="*/ 45784 h 2104681"/>
              <a:gd name="connsiteX13" fmla="*/ 2498568 w 7224167"/>
              <a:gd name="connsiteY13" fmla="*/ 16881 h 2104681"/>
              <a:gd name="connsiteX0" fmla="*/ 2498568 w 7224167"/>
              <a:gd name="connsiteY0" fmla="*/ 16881 h 2104681"/>
              <a:gd name="connsiteX1" fmla="*/ 6195724 w 7224167"/>
              <a:gd name="connsiteY1" fmla="*/ 16501 h 2104681"/>
              <a:gd name="connsiteX2" fmla="*/ 7143469 w 7224167"/>
              <a:gd name="connsiteY2" fmla="*/ 417848 h 2104681"/>
              <a:gd name="connsiteX3" fmla="*/ 7162617 w 7224167"/>
              <a:gd name="connsiteY3" fmla="*/ 1620351 h 2104681"/>
              <a:gd name="connsiteX4" fmla="*/ 6348942 w 7224167"/>
              <a:gd name="connsiteY4" fmla="*/ 1934966 h 2104681"/>
              <a:gd name="connsiteX5" fmla="*/ 5856389 w 7224167"/>
              <a:gd name="connsiteY5" fmla="*/ 1950843 h 2104681"/>
              <a:gd name="connsiteX6" fmla="*/ 5635042 w 7224167"/>
              <a:gd name="connsiteY6" fmla="*/ 2104681 h 2104681"/>
              <a:gd name="connsiteX7" fmla="*/ 5522436 w 7224167"/>
              <a:gd name="connsiteY7" fmla="*/ 1968274 h 2104681"/>
              <a:gd name="connsiteX8" fmla="*/ 4498449 w 7224167"/>
              <a:gd name="connsiteY8" fmla="*/ 1987855 h 2104681"/>
              <a:gd name="connsiteX9" fmla="*/ 619662 w 7224167"/>
              <a:gd name="connsiteY9" fmla="*/ 1952232 h 2104681"/>
              <a:gd name="connsiteX10" fmla="*/ 47500 w 7224167"/>
              <a:gd name="connsiteY10" fmla="*/ 1288667 h 2104681"/>
              <a:gd name="connsiteX11" fmla="*/ 100529 w 7224167"/>
              <a:gd name="connsiteY11" fmla="*/ 357479 h 2104681"/>
              <a:gd name="connsiteX12" fmla="*/ 692761 w 7224167"/>
              <a:gd name="connsiteY12" fmla="*/ 45784 h 2104681"/>
              <a:gd name="connsiteX13" fmla="*/ 2498568 w 7224167"/>
              <a:gd name="connsiteY13" fmla="*/ 16881 h 2104681"/>
              <a:gd name="connsiteX0" fmla="*/ 2498568 w 7224167"/>
              <a:gd name="connsiteY0" fmla="*/ 16881 h 2104681"/>
              <a:gd name="connsiteX1" fmla="*/ 6195724 w 7224167"/>
              <a:gd name="connsiteY1" fmla="*/ 16501 h 2104681"/>
              <a:gd name="connsiteX2" fmla="*/ 7143469 w 7224167"/>
              <a:gd name="connsiteY2" fmla="*/ 417848 h 2104681"/>
              <a:gd name="connsiteX3" fmla="*/ 7162617 w 7224167"/>
              <a:gd name="connsiteY3" fmla="*/ 1620351 h 2104681"/>
              <a:gd name="connsiteX4" fmla="*/ 6364279 w 7224167"/>
              <a:gd name="connsiteY4" fmla="*/ 1951358 h 2104681"/>
              <a:gd name="connsiteX5" fmla="*/ 5856389 w 7224167"/>
              <a:gd name="connsiteY5" fmla="*/ 1950843 h 2104681"/>
              <a:gd name="connsiteX6" fmla="*/ 5635042 w 7224167"/>
              <a:gd name="connsiteY6" fmla="*/ 2104681 h 2104681"/>
              <a:gd name="connsiteX7" fmla="*/ 5522436 w 7224167"/>
              <a:gd name="connsiteY7" fmla="*/ 1968274 h 2104681"/>
              <a:gd name="connsiteX8" fmla="*/ 4498449 w 7224167"/>
              <a:gd name="connsiteY8" fmla="*/ 1987855 h 2104681"/>
              <a:gd name="connsiteX9" fmla="*/ 619662 w 7224167"/>
              <a:gd name="connsiteY9" fmla="*/ 1952232 h 2104681"/>
              <a:gd name="connsiteX10" fmla="*/ 47500 w 7224167"/>
              <a:gd name="connsiteY10" fmla="*/ 1288667 h 2104681"/>
              <a:gd name="connsiteX11" fmla="*/ 100529 w 7224167"/>
              <a:gd name="connsiteY11" fmla="*/ 357479 h 2104681"/>
              <a:gd name="connsiteX12" fmla="*/ 692761 w 7224167"/>
              <a:gd name="connsiteY12" fmla="*/ 45784 h 2104681"/>
              <a:gd name="connsiteX13" fmla="*/ 2498568 w 7224167"/>
              <a:gd name="connsiteY13" fmla="*/ 16881 h 2104681"/>
              <a:gd name="connsiteX0" fmla="*/ 2498568 w 7219452"/>
              <a:gd name="connsiteY0" fmla="*/ 16881 h 2104681"/>
              <a:gd name="connsiteX1" fmla="*/ 6195724 w 7219452"/>
              <a:gd name="connsiteY1" fmla="*/ 16501 h 2104681"/>
              <a:gd name="connsiteX2" fmla="*/ 7143469 w 7219452"/>
              <a:gd name="connsiteY2" fmla="*/ 417848 h 2104681"/>
              <a:gd name="connsiteX3" fmla="*/ 7154949 w 7219452"/>
              <a:gd name="connsiteY3" fmla="*/ 1571175 h 2104681"/>
              <a:gd name="connsiteX4" fmla="*/ 6364279 w 7219452"/>
              <a:gd name="connsiteY4" fmla="*/ 1951358 h 2104681"/>
              <a:gd name="connsiteX5" fmla="*/ 5856389 w 7219452"/>
              <a:gd name="connsiteY5" fmla="*/ 1950843 h 2104681"/>
              <a:gd name="connsiteX6" fmla="*/ 5635042 w 7219452"/>
              <a:gd name="connsiteY6" fmla="*/ 2104681 h 2104681"/>
              <a:gd name="connsiteX7" fmla="*/ 5522436 w 7219452"/>
              <a:gd name="connsiteY7" fmla="*/ 1968274 h 2104681"/>
              <a:gd name="connsiteX8" fmla="*/ 4498449 w 7219452"/>
              <a:gd name="connsiteY8" fmla="*/ 1987855 h 2104681"/>
              <a:gd name="connsiteX9" fmla="*/ 619662 w 7219452"/>
              <a:gd name="connsiteY9" fmla="*/ 1952232 h 2104681"/>
              <a:gd name="connsiteX10" fmla="*/ 47500 w 7219452"/>
              <a:gd name="connsiteY10" fmla="*/ 1288667 h 2104681"/>
              <a:gd name="connsiteX11" fmla="*/ 100529 w 7219452"/>
              <a:gd name="connsiteY11" fmla="*/ 357479 h 2104681"/>
              <a:gd name="connsiteX12" fmla="*/ 692761 w 7219452"/>
              <a:gd name="connsiteY12" fmla="*/ 45784 h 2104681"/>
              <a:gd name="connsiteX13" fmla="*/ 2498568 w 7219452"/>
              <a:gd name="connsiteY13" fmla="*/ 16881 h 2104681"/>
              <a:gd name="connsiteX0" fmla="*/ 2498568 w 7219452"/>
              <a:gd name="connsiteY0" fmla="*/ 16881 h 2104681"/>
              <a:gd name="connsiteX1" fmla="*/ 6195724 w 7219452"/>
              <a:gd name="connsiteY1" fmla="*/ 16501 h 2104681"/>
              <a:gd name="connsiteX2" fmla="*/ 7143469 w 7219452"/>
              <a:gd name="connsiteY2" fmla="*/ 417848 h 2104681"/>
              <a:gd name="connsiteX3" fmla="*/ 7154949 w 7219452"/>
              <a:gd name="connsiteY3" fmla="*/ 1571175 h 2104681"/>
              <a:gd name="connsiteX4" fmla="*/ 6364279 w 7219452"/>
              <a:gd name="connsiteY4" fmla="*/ 1951358 h 2104681"/>
              <a:gd name="connsiteX5" fmla="*/ 5856389 w 7219452"/>
              <a:gd name="connsiteY5" fmla="*/ 1950843 h 2104681"/>
              <a:gd name="connsiteX6" fmla="*/ 5635042 w 7219452"/>
              <a:gd name="connsiteY6" fmla="*/ 2104681 h 2104681"/>
              <a:gd name="connsiteX7" fmla="*/ 5522436 w 7219452"/>
              <a:gd name="connsiteY7" fmla="*/ 1968274 h 2104681"/>
              <a:gd name="connsiteX8" fmla="*/ 4498449 w 7219452"/>
              <a:gd name="connsiteY8" fmla="*/ 1987855 h 2104681"/>
              <a:gd name="connsiteX9" fmla="*/ 619662 w 7219452"/>
              <a:gd name="connsiteY9" fmla="*/ 1952232 h 2104681"/>
              <a:gd name="connsiteX10" fmla="*/ 47500 w 7219452"/>
              <a:gd name="connsiteY10" fmla="*/ 1288667 h 2104681"/>
              <a:gd name="connsiteX11" fmla="*/ 100529 w 7219452"/>
              <a:gd name="connsiteY11" fmla="*/ 357479 h 2104681"/>
              <a:gd name="connsiteX12" fmla="*/ 692761 w 7219452"/>
              <a:gd name="connsiteY12" fmla="*/ 45784 h 2104681"/>
              <a:gd name="connsiteX13" fmla="*/ 2498568 w 7219452"/>
              <a:gd name="connsiteY13" fmla="*/ 16881 h 2104681"/>
              <a:gd name="connsiteX0" fmla="*/ 2498568 w 7219452"/>
              <a:gd name="connsiteY0" fmla="*/ 16881 h 2104681"/>
              <a:gd name="connsiteX1" fmla="*/ 6195724 w 7219452"/>
              <a:gd name="connsiteY1" fmla="*/ 16501 h 2104681"/>
              <a:gd name="connsiteX2" fmla="*/ 7143469 w 7219452"/>
              <a:gd name="connsiteY2" fmla="*/ 417848 h 2104681"/>
              <a:gd name="connsiteX3" fmla="*/ 7154949 w 7219452"/>
              <a:gd name="connsiteY3" fmla="*/ 1571175 h 2104681"/>
              <a:gd name="connsiteX4" fmla="*/ 6364279 w 7219452"/>
              <a:gd name="connsiteY4" fmla="*/ 1951358 h 2104681"/>
              <a:gd name="connsiteX5" fmla="*/ 5856389 w 7219452"/>
              <a:gd name="connsiteY5" fmla="*/ 1950843 h 2104681"/>
              <a:gd name="connsiteX6" fmla="*/ 5635042 w 7219452"/>
              <a:gd name="connsiteY6" fmla="*/ 2104681 h 2104681"/>
              <a:gd name="connsiteX7" fmla="*/ 5522436 w 7219452"/>
              <a:gd name="connsiteY7" fmla="*/ 1968274 h 2104681"/>
              <a:gd name="connsiteX8" fmla="*/ 4498449 w 7219452"/>
              <a:gd name="connsiteY8" fmla="*/ 1987855 h 2104681"/>
              <a:gd name="connsiteX9" fmla="*/ 619662 w 7219452"/>
              <a:gd name="connsiteY9" fmla="*/ 1952232 h 2104681"/>
              <a:gd name="connsiteX10" fmla="*/ 47500 w 7219452"/>
              <a:gd name="connsiteY10" fmla="*/ 1288667 h 2104681"/>
              <a:gd name="connsiteX11" fmla="*/ 100529 w 7219452"/>
              <a:gd name="connsiteY11" fmla="*/ 357479 h 2104681"/>
              <a:gd name="connsiteX12" fmla="*/ 692761 w 7219452"/>
              <a:gd name="connsiteY12" fmla="*/ 45784 h 2104681"/>
              <a:gd name="connsiteX13" fmla="*/ 2498568 w 7219452"/>
              <a:gd name="connsiteY13" fmla="*/ 16881 h 2104681"/>
              <a:gd name="connsiteX0" fmla="*/ 2322194 w 7219452"/>
              <a:gd name="connsiteY0" fmla="*/ 8914 h 2137694"/>
              <a:gd name="connsiteX1" fmla="*/ 6195724 w 7219452"/>
              <a:gd name="connsiteY1" fmla="*/ 49514 h 2137694"/>
              <a:gd name="connsiteX2" fmla="*/ 7143469 w 7219452"/>
              <a:gd name="connsiteY2" fmla="*/ 450861 h 2137694"/>
              <a:gd name="connsiteX3" fmla="*/ 7154949 w 7219452"/>
              <a:gd name="connsiteY3" fmla="*/ 1604188 h 2137694"/>
              <a:gd name="connsiteX4" fmla="*/ 6364279 w 7219452"/>
              <a:gd name="connsiteY4" fmla="*/ 1984371 h 2137694"/>
              <a:gd name="connsiteX5" fmla="*/ 5856389 w 7219452"/>
              <a:gd name="connsiteY5" fmla="*/ 1983856 h 2137694"/>
              <a:gd name="connsiteX6" fmla="*/ 5635042 w 7219452"/>
              <a:gd name="connsiteY6" fmla="*/ 2137694 h 2137694"/>
              <a:gd name="connsiteX7" fmla="*/ 5522436 w 7219452"/>
              <a:gd name="connsiteY7" fmla="*/ 2001287 h 2137694"/>
              <a:gd name="connsiteX8" fmla="*/ 4498449 w 7219452"/>
              <a:gd name="connsiteY8" fmla="*/ 2020868 h 2137694"/>
              <a:gd name="connsiteX9" fmla="*/ 619662 w 7219452"/>
              <a:gd name="connsiteY9" fmla="*/ 1985245 h 2137694"/>
              <a:gd name="connsiteX10" fmla="*/ 47500 w 7219452"/>
              <a:gd name="connsiteY10" fmla="*/ 1321680 h 2137694"/>
              <a:gd name="connsiteX11" fmla="*/ 100529 w 7219452"/>
              <a:gd name="connsiteY11" fmla="*/ 390492 h 2137694"/>
              <a:gd name="connsiteX12" fmla="*/ 692761 w 7219452"/>
              <a:gd name="connsiteY12" fmla="*/ 78797 h 2137694"/>
              <a:gd name="connsiteX13" fmla="*/ 2322194 w 7219452"/>
              <a:gd name="connsiteY13" fmla="*/ 8914 h 2137694"/>
              <a:gd name="connsiteX0" fmla="*/ 2322194 w 7219452"/>
              <a:gd name="connsiteY0" fmla="*/ 8914 h 2137694"/>
              <a:gd name="connsiteX1" fmla="*/ 6195724 w 7219452"/>
              <a:gd name="connsiteY1" fmla="*/ 49514 h 2137694"/>
              <a:gd name="connsiteX2" fmla="*/ 7143469 w 7219452"/>
              <a:gd name="connsiteY2" fmla="*/ 450861 h 2137694"/>
              <a:gd name="connsiteX3" fmla="*/ 7154949 w 7219452"/>
              <a:gd name="connsiteY3" fmla="*/ 1604188 h 2137694"/>
              <a:gd name="connsiteX4" fmla="*/ 6364279 w 7219452"/>
              <a:gd name="connsiteY4" fmla="*/ 1984371 h 2137694"/>
              <a:gd name="connsiteX5" fmla="*/ 5856389 w 7219452"/>
              <a:gd name="connsiteY5" fmla="*/ 1983856 h 2137694"/>
              <a:gd name="connsiteX6" fmla="*/ 5635042 w 7219452"/>
              <a:gd name="connsiteY6" fmla="*/ 2137694 h 2137694"/>
              <a:gd name="connsiteX7" fmla="*/ 5522436 w 7219452"/>
              <a:gd name="connsiteY7" fmla="*/ 2001287 h 2137694"/>
              <a:gd name="connsiteX8" fmla="*/ 4498449 w 7219452"/>
              <a:gd name="connsiteY8" fmla="*/ 2020868 h 2137694"/>
              <a:gd name="connsiteX9" fmla="*/ 619662 w 7219452"/>
              <a:gd name="connsiteY9" fmla="*/ 1985245 h 2137694"/>
              <a:gd name="connsiteX10" fmla="*/ 47500 w 7219452"/>
              <a:gd name="connsiteY10" fmla="*/ 1321680 h 2137694"/>
              <a:gd name="connsiteX11" fmla="*/ 100529 w 7219452"/>
              <a:gd name="connsiteY11" fmla="*/ 390492 h 2137694"/>
              <a:gd name="connsiteX12" fmla="*/ 708097 w 7219452"/>
              <a:gd name="connsiteY12" fmla="*/ 82895 h 2137694"/>
              <a:gd name="connsiteX13" fmla="*/ 2322194 w 7219452"/>
              <a:gd name="connsiteY13" fmla="*/ 8914 h 2137694"/>
              <a:gd name="connsiteX0" fmla="*/ 2322194 w 7219452"/>
              <a:gd name="connsiteY0" fmla="*/ 8914 h 2137694"/>
              <a:gd name="connsiteX1" fmla="*/ 6195724 w 7219452"/>
              <a:gd name="connsiteY1" fmla="*/ 49514 h 2137694"/>
              <a:gd name="connsiteX2" fmla="*/ 7143469 w 7219452"/>
              <a:gd name="connsiteY2" fmla="*/ 450861 h 2137694"/>
              <a:gd name="connsiteX3" fmla="*/ 7154949 w 7219452"/>
              <a:gd name="connsiteY3" fmla="*/ 1604188 h 2137694"/>
              <a:gd name="connsiteX4" fmla="*/ 6364279 w 7219452"/>
              <a:gd name="connsiteY4" fmla="*/ 1984371 h 2137694"/>
              <a:gd name="connsiteX5" fmla="*/ 5856389 w 7219452"/>
              <a:gd name="connsiteY5" fmla="*/ 1983856 h 2137694"/>
              <a:gd name="connsiteX6" fmla="*/ 5635042 w 7219452"/>
              <a:gd name="connsiteY6" fmla="*/ 2137694 h 2137694"/>
              <a:gd name="connsiteX7" fmla="*/ 5522436 w 7219452"/>
              <a:gd name="connsiteY7" fmla="*/ 2001287 h 2137694"/>
              <a:gd name="connsiteX8" fmla="*/ 4498449 w 7219452"/>
              <a:gd name="connsiteY8" fmla="*/ 2020868 h 2137694"/>
              <a:gd name="connsiteX9" fmla="*/ 619662 w 7219452"/>
              <a:gd name="connsiteY9" fmla="*/ 1985245 h 2137694"/>
              <a:gd name="connsiteX10" fmla="*/ 47500 w 7219452"/>
              <a:gd name="connsiteY10" fmla="*/ 1321680 h 2137694"/>
              <a:gd name="connsiteX11" fmla="*/ 100529 w 7219452"/>
              <a:gd name="connsiteY11" fmla="*/ 390492 h 2137694"/>
              <a:gd name="connsiteX12" fmla="*/ 708097 w 7219452"/>
              <a:gd name="connsiteY12" fmla="*/ 82895 h 2137694"/>
              <a:gd name="connsiteX13" fmla="*/ 2322194 w 7219452"/>
              <a:gd name="connsiteY13" fmla="*/ 8914 h 2137694"/>
              <a:gd name="connsiteX0" fmla="*/ 2322194 w 7219452"/>
              <a:gd name="connsiteY0" fmla="*/ 8914 h 2137694"/>
              <a:gd name="connsiteX1" fmla="*/ 6195724 w 7219452"/>
              <a:gd name="connsiteY1" fmla="*/ 49514 h 2137694"/>
              <a:gd name="connsiteX2" fmla="*/ 7143469 w 7219452"/>
              <a:gd name="connsiteY2" fmla="*/ 450861 h 2137694"/>
              <a:gd name="connsiteX3" fmla="*/ 7154949 w 7219452"/>
              <a:gd name="connsiteY3" fmla="*/ 1604188 h 2137694"/>
              <a:gd name="connsiteX4" fmla="*/ 6364279 w 7219452"/>
              <a:gd name="connsiteY4" fmla="*/ 1984371 h 2137694"/>
              <a:gd name="connsiteX5" fmla="*/ 5856389 w 7219452"/>
              <a:gd name="connsiteY5" fmla="*/ 1983856 h 2137694"/>
              <a:gd name="connsiteX6" fmla="*/ 5635042 w 7219452"/>
              <a:gd name="connsiteY6" fmla="*/ 2137694 h 2137694"/>
              <a:gd name="connsiteX7" fmla="*/ 5522436 w 7219452"/>
              <a:gd name="connsiteY7" fmla="*/ 2001287 h 2137694"/>
              <a:gd name="connsiteX8" fmla="*/ 4498449 w 7219452"/>
              <a:gd name="connsiteY8" fmla="*/ 2020868 h 2137694"/>
              <a:gd name="connsiteX9" fmla="*/ 619662 w 7219452"/>
              <a:gd name="connsiteY9" fmla="*/ 1985245 h 2137694"/>
              <a:gd name="connsiteX10" fmla="*/ 47500 w 7219452"/>
              <a:gd name="connsiteY10" fmla="*/ 1321680 h 2137694"/>
              <a:gd name="connsiteX11" fmla="*/ 100529 w 7219452"/>
              <a:gd name="connsiteY11" fmla="*/ 390492 h 2137694"/>
              <a:gd name="connsiteX12" fmla="*/ 669755 w 7219452"/>
              <a:gd name="connsiteY12" fmla="*/ 111581 h 2137694"/>
              <a:gd name="connsiteX13" fmla="*/ 2322194 w 7219452"/>
              <a:gd name="connsiteY13" fmla="*/ 8914 h 2137694"/>
              <a:gd name="connsiteX0" fmla="*/ 2322194 w 7219452"/>
              <a:gd name="connsiteY0" fmla="*/ 8914 h 2137694"/>
              <a:gd name="connsiteX1" fmla="*/ 6195724 w 7219452"/>
              <a:gd name="connsiteY1" fmla="*/ 49514 h 2137694"/>
              <a:gd name="connsiteX2" fmla="*/ 7143469 w 7219452"/>
              <a:gd name="connsiteY2" fmla="*/ 450861 h 2137694"/>
              <a:gd name="connsiteX3" fmla="*/ 7154949 w 7219452"/>
              <a:gd name="connsiteY3" fmla="*/ 1604188 h 2137694"/>
              <a:gd name="connsiteX4" fmla="*/ 6364279 w 7219452"/>
              <a:gd name="connsiteY4" fmla="*/ 1984371 h 2137694"/>
              <a:gd name="connsiteX5" fmla="*/ 5856389 w 7219452"/>
              <a:gd name="connsiteY5" fmla="*/ 1983856 h 2137694"/>
              <a:gd name="connsiteX6" fmla="*/ 5635042 w 7219452"/>
              <a:gd name="connsiteY6" fmla="*/ 2137694 h 2137694"/>
              <a:gd name="connsiteX7" fmla="*/ 5522436 w 7219452"/>
              <a:gd name="connsiteY7" fmla="*/ 2001287 h 2137694"/>
              <a:gd name="connsiteX8" fmla="*/ 4498449 w 7219452"/>
              <a:gd name="connsiteY8" fmla="*/ 2020868 h 2137694"/>
              <a:gd name="connsiteX9" fmla="*/ 619662 w 7219452"/>
              <a:gd name="connsiteY9" fmla="*/ 1985245 h 2137694"/>
              <a:gd name="connsiteX10" fmla="*/ 47500 w 7219452"/>
              <a:gd name="connsiteY10" fmla="*/ 1321680 h 2137694"/>
              <a:gd name="connsiteX11" fmla="*/ 100529 w 7219452"/>
              <a:gd name="connsiteY11" fmla="*/ 390492 h 2137694"/>
              <a:gd name="connsiteX12" fmla="*/ 669755 w 7219452"/>
              <a:gd name="connsiteY12" fmla="*/ 111581 h 2137694"/>
              <a:gd name="connsiteX13" fmla="*/ 2322194 w 7219452"/>
              <a:gd name="connsiteY13" fmla="*/ 8914 h 2137694"/>
              <a:gd name="connsiteX0" fmla="*/ 2322194 w 7226011"/>
              <a:gd name="connsiteY0" fmla="*/ 8914 h 2137694"/>
              <a:gd name="connsiteX1" fmla="*/ 6195724 w 7226011"/>
              <a:gd name="connsiteY1" fmla="*/ 49514 h 2137694"/>
              <a:gd name="connsiteX2" fmla="*/ 7158806 w 7226011"/>
              <a:gd name="connsiteY2" fmla="*/ 512331 h 2137694"/>
              <a:gd name="connsiteX3" fmla="*/ 7154949 w 7226011"/>
              <a:gd name="connsiteY3" fmla="*/ 1604188 h 2137694"/>
              <a:gd name="connsiteX4" fmla="*/ 6364279 w 7226011"/>
              <a:gd name="connsiteY4" fmla="*/ 1984371 h 2137694"/>
              <a:gd name="connsiteX5" fmla="*/ 5856389 w 7226011"/>
              <a:gd name="connsiteY5" fmla="*/ 1983856 h 2137694"/>
              <a:gd name="connsiteX6" fmla="*/ 5635042 w 7226011"/>
              <a:gd name="connsiteY6" fmla="*/ 2137694 h 2137694"/>
              <a:gd name="connsiteX7" fmla="*/ 5522436 w 7226011"/>
              <a:gd name="connsiteY7" fmla="*/ 2001287 h 2137694"/>
              <a:gd name="connsiteX8" fmla="*/ 4498449 w 7226011"/>
              <a:gd name="connsiteY8" fmla="*/ 2020868 h 2137694"/>
              <a:gd name="connsiteX9" fmla="*/ 619662 w 7226011"/>
              <a:gd name="connsiteY9" fmla="*/ 1985245 h 2137694"/>
              <a:gd name="connsiteX10" fmla="*/ 47500 w 7226011"/>
              <a:gd name="connsiteY10" fmla="*/ 1321680 h 2137694"/>
              <a:gd name="connsiteX11" fmla="*/ 100529 w 7226011"/>
              <a:gd name="connsiteY11" fmla="*/ 390492 h 2137694"/>
              <a:gd name="connsiteX12" fmla="*/ 669755 w 7226011"/>
              <a:gd name="connsiteY12" fmla="*/ 111581 h 2137694"/>
              <a:gd name="connsiteX13" fmla="*/ 2322194 w 7226011"/>
              <a:gd name="connsiteY13" fmla="*/ 8914 h 2137694"/>
              <a:gd name="connsiteX0" fmla="*/ 2322194 w 7226011"/>
              <a:gd name="connsiteY0" fmla="*/ 10418 h 2139198"/>
              <a:gd name="connsiteX1" fmla="*/ 6195724 w 7226011"/>
              <a:gd name="connsiteY1" fmla="*/ 38724 h 2139198"/>
              <a:gd name="connsiteX2" fmla="*/ 7158806 w 7226011"/>
              <a:gd name="connsiteY2" fmla="*/ 513835 h 2139198"/>
              <a:gd name="connsiteX3" fmla="*/ 7154949 w 7226011"/>
              <a:gd name="connsiteY3" fmla="*/ 1605692 h 2139198"/>
              <a:gd name="connsiteX4" fmla="*/ 6364279 w 7226011"/>
              <a:gd name="connsiteY4" fmla="*/ 1985875 h 2139198"/>
              <a:gd name="connsiteX5" fmla="*/ 5856389 w 7226011"/>
              <a:gd name="connsiteY5" fmla="*/ 1985360 h 2139198"/>
              <a:gd name="connsiteX6" fmla="*/ 5635042 w 7226011"/>
              <a:gd name="connsiteY6" fmla="*/ 2139198 h 2139198"/>
              <a:gd name="connsiteX7" fmla="*/ 5522436 w 7226011"/>
              <a:gd name="connsiteY7" fmla="*/ 2002791 h 2139198"/>
              <a:gd name="connsiteX8" fmla="*/ 4498449 w 7226011"/>
              <a:gd name="connsiteY8" fmla="*/ 2022372 h 2139198"/>
              <a:gd name="connsiteX9" fmla="*/ 619662 w 7226011"/>
              <a:gd name="connsiteY9" fmla="*/ 1986749 h 2139198"/>
              <a:gd name="connsiteX10" fmla="*/ 47500 w 7226011"/>
              <a:gd name="connsiteY10" fmla="*/ 1323184 h 2139198"/>
              <a:gd name="connsiteX11" fmla="*/ 100529 w 7226011"/>
              <a:gd name="connsiteY11" fmla="*/ 391996 h 2139198"/>
              <a:gd name="connsiteX12" fmla="*/ 669755 w 7226011"/>
              <a:gd name="connsiteY12" fmla="*/ 113085 h 2139198"/>
              <a:gd name="connsiteX13" fmla="*/ 2322194 w 7226011"/>
              <a:gd name="connsiteY13" fmla="*/ 10418 h 2139198"/>
              <a:gd name="connsiteX0" fmla="*/ 2322194 w 7226011"/>
              <a:gd name="connsiteY0" fmla="*/ 12226 h 2141006"/>
              <a:gd name="connsiteX1" fmla="*/ 6195724 w 7226011"/>
              <a:gd name="connsiteY1" fmla="*/ 40532 h 2141006"/>
              <a:gd name="connsiteX2" fmla="*/ 7158806 w 7226011"/>
              <a:gd name="connsiteY2" fmla="*/ 515643 h 2141006"/>
              <a:gd name="connsiteX3" fmla="*/ 7154949 w 7226011"/>
              <a:gd name="connsiteY3" fmla="*/ 1607500 h 2141006"/>
              <a:gd name="connsiteX4" fmla="*/ 6364279 w 7226011"/>
              <a:gd name="connsiteY4" fmla="*/ 1987683 h 2141006"/>
              <a:gd name="connsiteX5" fmla="*/ 5856389 w 7226011"/>
              <a:gd name="connsiteY5" fmla="*/ 1987168 h 2141006"/>
              <a:gd name="connsiteX6" fmla="*/ 5635042 w 7226011"/>
              <a:gd name="connsiteY6" fmla="*/ 2141006 h 2141006"/>
              <a:gd name="connsiteX7" fmla="*/ 5522436 w 7226011"/>
              <a:gd name="connsiteY7" fmla="*/ 2004599 h 2141006"/>
              <a:gd name="connsiteX8" fmla="*/ 4498449 w 7226011"/>
              <a:gd name="connsiteY8" fmla="*/ 2024180 h 2141006"/>
              <a:gd name="connsiteX9" fmla="*/ 619662 w 7226011"/>
              <a:gd name="connsiteY9" fmla="*/ 1988557 h 2141006"/>
              <a:gd name="connsiteX10" fmla="*/ 47500 w 7226011"/>
              <a:gd name="connsiteY10" fmla="*/ 1324992 h 2141006"/>
              <a:gd name="connsiteX11" fmla="*/ 100529 w 7226011"/>
              <a:gd name="connsiteY11" fmla="*/ 393804 h 2141006"/>
              <a:gd name="connsiteX12" fmla="*/ 669755 w 7226011"/>
              <a:gd name="connsiteY12" fmla="*/ 114893 h 2141006"/>
              <a:gd name="connsiteX13" fmla="*/ 2322194 w 7226011"/>
              <a:gd name="connsiteY13" fmla="*/ 12226 h 2141006"/>
              <a:gd name="connsiteX0" fmla="*/ 2322194 w 7226011"/>
              <a:gd name="connsiteY0" fmla="*/ 12226 h 2141006"/>
              <a:gd name="connsiteX1" fmla="*/ 6195724 w 7226011"/>
              <a:gd name="connsiteY1" fmla="*/ 40532 h 2141006"/>
              <a:gd name="connsiteX2" fmla="*/ 7158806 w 7226011"/>
              <a:gd name="connsiteY2" fmla="*/ 515643 h 2141006"/>
              <a:gd name="connsiteX3" fmla="*/ 7154949 w 7226011"/>
              <a:gd name="connsiteY3" fmla="*/ 1607500 h 2141006"/>
              <a:gd name="connsiteX4" fmla="*/ 6364279 w 7226011"/>
              <a:gd name="connsiteY4" fmla="*/ 1987683 h 2141006"/>
              <a:gd name="connsiteX5" fmla="*/ 5856389 w 7226011"/>
              <a:gd name="connsiteY5" fmla="*/ 1987168 h 2141006"/>
              <a:gd name="connsiteX6" fmla="*/ 5635042 w 7226011"/>
              <a:gd name="connsiteY6" fmla="*/ 2141006 h 2141006"/>
              <a:gd name="connsiteX7" fmla="*/ 5522436 w 7226011"/>
              <a:gd name="connsiteY7" fmla="*/ 2004599 h 2141006"/>
              <a:gd name="connsiteX8" fmla="*/ 4498449 w 7226011"/>
              <a:gd name="connsiteY8" fmla="*/ 2024180 h 2141006"/>
              <a:gd name="connsiteX9" fmla="*/ 619662 w 7226011"/>
              <a:gd name="connsiteY9" fmla="*/ 1988557 h 2141006"/>
              <a:gd name="connsiteX10" fmla="*/ 47500 w 7226011"/>
              <a:gd name="connsiteY10" fmla="*/ 1324992 h 2141006"/>
              <a:gd name="connsiteX11" fmla="*/ 100529 w 7226011"/>
              <a:gd name="connsiteY11" fmla="*/ 393804 h 2141006"/>
              <a:gd name="connsiteX12" fmla="*/ 669755 w 7226011"/>
              <a:gd name="connsiteY12" fmla="*/ 114893 h 2141006"/>
              <a:gd name="connsiteX13" fmla="*/ 2322194 w 7226011"/>
              <a:gd name="connsiteY13" fmla="*/ 12226 h 2141006"/>
              <a:gd name="connsiteX0" fmla="*/ 2322194 w 7226011"/>
              <a:gd name="connsiteY0" fmla="*/ 12226 h 2141006"/>
              <a:gd name="connsiteX1" fmla="*/ 6195724 w 7226011"/>
              <a:gd name="connsiteY1" fmla="*/ 40532 h 2141006"/>
              <a:gd name="connsiteX2" fmla="*/ 7158806 w 7226011"/>
              <a:gd name="connsiteY2" fmla="*/ 515643 h 2141006"/>
              <a:gd name="connsiteX3" fmla="*/ 7154949 w 7226011"/>
              <a:gd name="connsiteY3" fmla="*/ 1607500 h 2141006"/>
              <a:gd name="connsiteX4" fmla="*/ 6364279 w 7226011"/>
              <a:gd name="connsiteY4" fmla="*/ 1987683 h 2141006"/>
              <a:gd name="connsiteX5" fmla="*/ 5856389 w 7226011"/>
              <a:gd name="connsiteY5" fmla="*/ 1987168 h 2141006"/>
              <a:gd name="connsiteX6" fmla="*/ 5635042 w 7226011"/>
              <a:gd name="connsiteY6" fmla="*/ 2141006 h 2141006"/>
              <a:gd name="connsiteX7" fmla="*/ 5522436 w 7226011"/>
              <a:gd name="connsiteY7" fmla="*/ 2004599 h 2141006"/>
              <a:gd name="connsiteX8" fmla="*/ 4498449 w 7226011"/>
              <a:gd name="connsiteY8" fmla="*/ 2024180 h 2141006"/>
              <a:gd name="connsiteX9" fmla="*/ 611994 w 7226011"/>
              <a:gd name="connsiteY9" fmla="*/ 2009047 h 2141006"/>
              <a:gd name="connsiteX10" fmla="*/ 47500 w 7226011"/>
              <a:gd name="connsiteY10" fmla="*/ 1324992 h 2141006"/>
              <a:gd name="connsiteX11" fmla="*/ 100529 w 7226011"/>
              <a:gd name="connsiteY11" fmla="*/ 393804 h 2141006"/>
              <a:gd name="connsiteX12" fmla="*/ 669755 w 7226011"/>
              <a:gd name="connsiteY12" fmla="*/ 114893 h 2141006"/>
              <a:gd name="connsiteX13" fmla="*/ 2322194 w 7226011"/>
              <a:gd name="connsiteY13" fmla="*/ 12226 h 2141006"/>
              <a:gd name="connsiteX0" fmla="*/ 2322194 w 7226011"/>
              <a:gd name="connsiteY0" fmla="*/ 12226 h 2141006"/>
              <a:gd name="connsiteX1" fmla="*/ 6195724 w 7226011"/>
              <a:gd name="connsiteY1" fmla="*/ 40532 h 2141006"/>
              <a:gd name="connsiteX2" fmla="*/ 7158806 w 7226011"/>
              <a:gd name="connsiteY2" fmla="*/ 515643 h 2141006"/>
              <a:gd name="connsiteX3" fmla="*/ 7154949 w 7226011"/>
              <a:gd name="connsiteY3" fmla="*/ 1607500 h 2141006"/>
              <a:gd name="connsiteX4" fmla="*/ 6364279 w 7226011"/>
              <a:gd name="connsiteY4" fmla="*/ 1987683 h 2141006"/>
              <a:gd name="connsiteX5" fmla="*/ 5856389 w 7226011"/>
              <a:gd name="connsiteY5" fmla="*/ 1987168 h 2141006"/>
              <a:gd name="connsiteX6" fmla="*/ 5635042 w 7226011"/>
              <a:gd name="connsiteY6" fmla="*/ 2141006 h 2141006"/>
              <a:gd name="connsiteX7" fmla="*/ 5522436 w 7226011"/>
              <a:gd name="connsiteY7" fmla="*/ 2004599 h 2141006"/>
              <a:gd name="connsiteX8" fmla="*/ 4498449 w 7226011"/>
              <a:gd name="connsiteY8" fmla="*/ 2024180 h 2141006"/>
              <a:gd name="connsiteX9" fmla="*/ 542979 w 7226011"/>
              <a:gd name="connsiteY9" fmla="*/ 2004949 h 2141006"/>
              <a:gd name="connsiteX10" fmla="*/ 47500 w 7226011"/>
              <a:gd name="connsiteY10" fmla="*/ 1324992 h 2141006"/>
              <a:gd name="connsiteX11" fmla="*/ 100529 w 7226011"/>
              <a:gd name="connsiteY11" fmla="*/ 393804 h 2141006"/>
              <a:gd name="connsiteX12" fmla="*/ 669755 w 7226011"/>
              <a:gd name="connsiteY12" fmla="*/ 114893 h 2141006"/>
              <a:gd name="connsiteX13" fmla="*/ 2322194 w 7226011"/>
              <a:gd name="connsiteY13" fmla="*/ 12226 h 2141006"/>
              <a:gd name="connsiteX0" fmla="*/ 2322194 w 7226011"/>
              <a:gd name="connsiteY0" fmla="*/ 12226 h 2141006"/>
              <a:gd name="connsiteX1" fmla="*/ 6195724 w 7226011"/>
              <a:gd name="connsiteY1" fmla="*/ 40532 h 2141006"/>
              <a:gd name="connsiteX2" fmla="*/ 7158806 w 7226011"/>
              <a:gd name="connsiteY2" fmla="*/ 515643 h 2141006"/>
              <a:gd name="connsiteX3" fmla="*/ 7154949 w 7226011"/>
              <a:gd name="connsiteY3" fmla="*/ 1607500 h 2141006"/>
              <a:gd name="connsiteX4" fmla="*/ 6364279 w 7226011"/>
              <a:gd name="connsiteY4" fmla="*/ 1987683 h 2141006"/>
              <a:gd name="connsiteX5" fmla="*/ 5848720 w 7226011"/>
              <a:gd name="connsiteY5" fmla="*/ 2003560 h 2141006"/>
              <a:gd name="connsiteX6" fmla="*/ 5635042 w 7226011"/>
              <a:gd name="connsiteY6" fmla="*/ 2141006 h 2141006"/>
              <a:gd name="connsiteX7" fmla="*/ 5522436 w 7226011"/>
              <a:gd name="connsiteY7" fmla="*/ 2004599 h 2141006"/>
              <a:gd name="connsiteX8" fmla="*/ 4498449 w 7226011"/>
              <a:gd name="connsiteY8" fmla="*/ 2024180 h 2141006"/>
              <a:gd name="connsiteX9" fmla="*/ 542979 w 7226011"/>
              <a:gd name="connsiteY9" fmla="*/ 2004949 h 2141006"/>
              <a:gd name="connsiteX10" fmla="*/ 47500 w 7226011"/>
              <a:gd name="connsiteY10" fmla="*/ 1324992 h 2141006"/>
              <a:gd name="connsiteX11" fmla="*/ 100529 w 7226011"/>
              <a:gd name="connsiteY11" fmla="*/ 393804 h 2141006"/>
              <a:gd name="connsiteX12" fmla="*/ 669755 w 7226011"/>
              <a:gd name="connsiteY12" fmla="*/ 114893 h 2141006"/>
              <a:gd name="connsiteX13" fmla="*/ 2322194 w 7226011"/>
              <a:gd name="connsiteY13" fmla="*/ 12226 h 2141006"/>
              <a:gd name="connsiteX0" fmla="*/ 2322194 w 7226011"/>
              <a:gd name="connsiteY0" fmla="*/ 12226 h 2141006"/>
              <a:gd name="connsiteX1" fmla="*/ 6195724 w 7226011"/>
              <a:gd name="connsiteY1" fmla="*/ 40532 h 2141006"/>
              <a:gd name="connsiteX2" fmla="*/ 7158806 w 7226011"/>
              <a:gd name="connsiteY2" fmla="*/ 515643 h 2141006"/>
              <a:gd name="connsiteX3" fmla="*/ 7154949 w 7226011"/>
              <a:gd name="connsiteY3" fmla="*/ 1607500 h 2141006"/>
              <a:gd name="connsiteX4" fmla="*/ 6364279 w 7226011"/>
              <a:gd name="connsiteY4" fmla="*/ 1987683 h 2141006"/>
              <a:gd name="connsiteX5" fmla="*/ 5848720 w 7226011"/>
              <a:gd name="connsiteY5" fmla="*/ 2003560 h 2141006"/>
              <a:gd name="connsiteX6" fmla="*/ 5543021 w 7226011"/>
              <a:gd name="connsiteY6" fmla="*/ 2141006 h 2141006"/>
              <a:gd name="connsiteX7" fmla="*/ 5522436 w 7226011"/>
              <a:gd name="connsiteY7" fmla="*/ 2004599 h 2141006"/>
              <a:gd name="connsiteX8" fmla="*/ 4498449 w 7226011"/>
              <a:gd name="connsiteY8" fmla="*/ 2024180 h 2141006"/>
              <a:gd name="connsiteX9" fmla="*/ 542979 w 7226011"/>
              <a:gd name="connsiteY9" fmla="*/ 2004949 h 2141006"/>
              <a:gd name="connsiteX10" fmla="*/ 47500 w 7226011"/>
              <a:gd name="connsiteY10" fmla="*/ 1324992 h 2141006"/>
              <a:gd name="connsiteX11" fmla="*/ 100529 w 7226011"/>
              <a:gd name="connsiteY11" fmla="*/ 393804 h 2141006"/>
              <a:gd name="connsiteX12" fmla="*/ 669755 w 7226011"/>
              <a:gd name="connsiteY12" fmla="*/ 114893 h 2141006"/>
              <a:gd name="connsiteX13" fmla="*/ 2322194 w 7226011"/>
              <a:gd name="connsiteY13" fmla="*/ 12226 h 2141006"/>
              <a:gd name="connsiteX0" fmla="*/ 2322194 w 7226011"/>
              <a:gd name="connsiteY0" fmla="*/ 12226 h 2141006"/>
              <a:gd name="connsiteX1" fmla="*/ 6195724 w 7226011"/>
              <a:gd name="connsiteY1" fmla="*/ 40532 h 2141006"/>
              <a:gd name="connsiteX2" fmla="*/ 7158806 w 7226011"/>
              <a:gd name="connsiteY2" fmla="*/ 515643 h 2141006"/>
              <a:gd name="connsiteX3" fmla="*/ 7154949 w 7226011"/>
              <a:gd name="connsiteY3" fmla="*/ 1607500 h 2141006"/>
              <a:gd name="connsiteX4" fmla="*/ 6364279 w 7226011"/>
              <a:gd name="connsiteY4" fmla="*/ 1987683 h 2141006"/>
              <a:gd name="connsiteX5" fmla="*/ 5848720 w 7226011"/>
              <a:gd name="connsiteY5" fmla="*/ 2003560 h 2141006"/>
              <a:gd name="connsiteX6" fmla="*/ 5543021 w 7226011"/>
              <a:gd name="connsiteY6" fmla="*/ 2141006 h 2141006"/>
              <a:gd name="connsiteX7" fmla="*/ 5430415 w 7226011"/>
              <a:gd name="connsiteY7" fmla="*/ 2004599 h 2141006"/>
              <a:gd name="connsiteX8" fmla="*/ 4498449 w 7226011"/>
              <a:gd name="connsiteY8" fmla="*/ 2024180 h 2141006"/>
              <a:gd name="connsiteX9" fmla="*/ 542979 w 7226011"/>
              <a:gd name="connsiteY9" fmla="*/ 2004949 h 2141006"/>
              <a:gd name="connsiteX10" fmla="*/ 47500 w 7226011"/>
              <a:gd name="connsiteY10" fmla="*/ 1324992 h 2141006"/>
              <a:gd name="connsiteX11" fmla="*/ 100529 w 7226011"/>
              <a:gd name="connsiteY11" fmla="*/ 393804 h 2141006"/>
              <a:gd name="connsiteX12" fmla="*/ 669755 w 7226011"/>
              <a:gd name="connsiteY12" fmla="*/ 114893 h 2141006"/>
              <a:gd name="connsiteX13" fmla="*/ 2322194 w 7226011"/>
              <a:gd name="connsiteY13" fmla="*/ 12226 h 2141006"/>
              <a:gd name="connsiteX0" fmla="*/ 2322194 w 7226011"/>
              <a:gd name="connsiteY0" fmla="*/ 12226 h 2141006"/>
              <a:gd name="connsiteX1" fmla="*/ 6195724 w 7226011"/>
              <a:gd name="connsiteY1" fmla="*/ 40532 h 2141006"/>
              <a:gd name="connsiteX2" fmla="*/ 7158806 w 7226011"/>
              <a:gd name="connsiteY2" fmla="*/ 515643 h 2141006"/>
              <a:gd name="connsiteX3" fmla="*/ 7154949 w 7226011"/>
              <a:gd name="connsiteY3" fmla="*/ 1607500 h 2141006"/>
              <a:gd name="connsiteX4" fmla="*/ 6364279 w 7226011"/>
              <a:gd name="connsiteY4" fmla="*/ 1987683 h 2141006"/>
              <a:gd name="connsiteX5" fmla="*/ 5848720 w 7226011"/>
              <a:gd name="connsiteY5" fmla="*/ 2003560 h 2141006"/>
              <a:gd name="connsiteX6" fmla="*/ 5543021 w 7226011"/>
              <a:gd name="connsiteY6" fmla="*/ 2141006 h 2141006"/>
              <a:gd name="connsiteX7" fmla="*/ 5430415 w 7226011"/>
              <a:gd name="connsiteY7" fmla="*/ 2004599 h 2141006"/>
              <a:gd name="connsiteX8" fmla="*/ 4444770 w 7226011"/>
              <a:gd name="connsiteY8" fmla="*/ 2011886 h 2141006"/>
              <a:gd name="connsiteX9" fmla="*/ 542979 w 7226011"/>
              <a:gd name="connsiteY9" fmla="*/ 2004949 h 2141006"/>
              <a:gd name="connsiteX10" fmla="*/ 47500 w 7226011"/>
              <a:gd name="connsiteY10" fmla="*/ 1324992 h 2141006"/>
              <a:gd name="connsiteX11" fmla="*/ 100529 w 7226011"/>
              <a:gd name="connsiteY11" fmla="*/ 393804 h 2141006"/>
              <a:gd name="connsiteX12" fmla="*/ 669755 w 7226011"/>
              <a:gd name="connsiteY12" fmla="*/ 114893 h 2141006"/>
              <a:gd name="connsiteX13" fmla="*/ 2322194 w 7226011"/>
              <a:gd name="connsiteY13" fmla="*/ 12226 h 2141006"/>
              <a:gd name="connsiteX0" fmla="*/ 2322194 w 7226011"/>
              <a:gd name="connsiteY0" fmla="*/ 12226 h 2141006"/>
              <a:gd name="connsiteX1" fmla="*/ 6195724 w 7226011"/>
              <a:gd name="connsiteY1" fmla="*/ 40532 h 2141006"/>
              <a:gd name="connsiteX2" fmla="*/ 7158806 w 7226011"/>
              <a:gd name="connsiteY2" fmla="*/ 515643 h 2141006"/>
              <a:gd name="connsiteX3" fmla="*/ 7154949 w 7226011"/>
              <a:gd name="connsiteY3" fmla="*/ 1607500 h 2141006"/>
              <a:gd name="connsiteX4" fmla="*/ 6364279 w 7226011"/>
              <a:gd name="connsiteY4" fmla="*/ 1987683 h 2141006"/>
              <a:gd name="connsiteX5" fmla="*/ 5802709 w 7226011"/>
              <a:gd name="connsiteY5" fmla="*/ 2007658 h 2141006"/>
              <a:gd name="connsiteX6" fmla="*/ 5543021 w 7226011"/>
              <a:gd name="connsiteY6" fmla="*/ 2141006 h 2141006"/>
              <a:gd name="connsiteX7" fmla="*/ 5430415 w 7226011"/>
              <a:gd name="connsiteY7" fmla="*/ 2004599 h 2141006"/>
              <a:gd name="connsiteX8" fmla="*/ 4444770 w 7226011"/>
              <a:gd name="connsiteY8" fmla="*/ 2011886 h 2141006"/>
              <a:gd name="connsiteX9" fmla="*/ 542979 w 7226011"/>
              <a:gd name="connsiteY9" fmla="*/ 2004949 h 2141006"/>
              <a:gd name="connsiteX10" fmla="*/ 47500 w 7226011"/>
              <a:gd name="connsiteY10" fmla="*/ 1324992 h 2141006"/>
              <a:gd name="connsiteX11" fmla="*/ 100529 w 7226011"/>
              <a:gd name="connsiteY11" fmla="*/ 393804 h 2141006"/>
              <a:gd name="connsiteX12" fmla="*/ 669755 w 7226011"/>
              <a:gd name="connsiteY12" fmla="*/ 114893 h 2141006"/>
              <a:gd name="connsiteX13" fmla="*/ 2322194 w 7226011"/>
              <a:gd name="connsiteY13" fmla="*/ 12226 h 2141006"/>
              <a:gd name="connsiteX0" fmla="*/ 2322194 w 7226011"/>
              <a:gd name="connsiteY0" fmla="*/ 12226 h 2141006"/>
              <a:gd name="connsiteX1" fmla="*/ 6195724 w 7226011"/>
              <a:gd name="connsiteY1" fmla="*/ 40532 h 2141006"/>
              <a:gd name="connsiteX2" fmla="*/ 7158806 w 7226011"/>
              <a:gd name="connsiteY2" fmla="*/ 515643 h 2141006"/>
              <a:gd name="connsiteX3" fmla="*/ 7154949 w 7226011"/>
              <a:gd name="connsiteY3" fmla="*/ 1607500 h 2141006"/>
              <a:gd name="connsiteX4" fmla="*/ 6364279 w 7226011"/>
              <a:gd name="connsiteY4" fmla="*/ 1987683 h 2141006"/>
              <a:gd name="connsiteX5" fmla="*/ 5802709 w 7226011"/>
              <a:gd name="connsiteY5" fmla="*/ 2007658 h 2141006"/>
              <a:gd name="connsiteX6" fmla="*/ 5543021 w 7226011"/>
              <a:gd name="connsiteY6" fmla="*/ 2141006 h 2141006"/>
              <a:gd name="connsiteX7" fmla="*/ 5430415 w 7226011"/>
              <a:gd name="connsiteY7" fmla="*/ 2004599 h 2141006"/>
              <a:gd name="connsiteX8" fmla="*/ 4444770 w 7226011"/>
              <a:gd name="connsiteY8" fmla="*/ 2011886 h 2141006"/>
              <a:gd name="connsiteX9" fmla="*/ 542979 w 7226011"/>
              <a:gd name="connsiteY9" fmla="*/ 2004949 h 2141006"/>
              <a:gd name="connsiteX10" fmla="*/ 47500 w 7226011"/>
              <a:gd name="connsiteY10" fmla="*/ 1324992 h 2141006"/>
              <a:gd name="connsiteX11" fmla="*/ 100529 w 7226011"/>
              <a:gd name="connsiteY11" fmla="*/ 393804 h 2141006"/>
              <a:gd name="connsiteX12" fmla="*/ 669755 w 7226011"/>
              <a:gd name="connsiteY12" fmla="*/ 114893 h 2141006"/>
              <a:gd name="connsiteX13" fmla="*/ 2322194 w 7226011"/>
              <a:gd name="connsiteY13" fmla="*/ 12226 h 2141006"/>
              <a:gd name="connsiteX0" fmla="*/ 2322194 w 7226011"/>
              <a:gd name="connsiteY0" fmla="*/ 12226 h 2141006"/>
              <a:gd name="connsiteX1" fmla="*/ 6195724 w 7226011"/>
              <a:gd name="connsiteY1" fmla="*/ 40532 h 2141006"/>
              <a:gd name="connsiteX2" fmla="*/ 7158806 w 7226011"/>
              <a:gd name="connsiteY2" fmla="*/ 515643 h 2141006"/>
              <a:gd name="connsiteX3" fmla="*/ 7154949 w 7226011"/>
              <a:gd name="connsiteY3" fmla="*/ 1607500 h 2141006"/>
              <a:gd name="connsiteX4" fmla="*/ 6364279 w 7226011"/>
              <a:gd name="connsiteY4" fmla="*/ 1987683 h 2141006"/>
              <a:gd name="connsiteX5" fmla="*/ 5802709 w 7226011"/>
              <a:gd name="connsiteY5" fmla="*/ 2007658 h 2141006"/>
              <a:gd name="connsiteX6" fmla="*/ 5543021 w 7226011"/>
              <a:gd name="connsiteY6" fmla="*/ 2141006 h 2141006"/>
              <a:gd name="connsiteX7" fmla="*/ 5430415 w 7226011"/>
              <a:gd name="connsiteY7" fmla="*/ 2004599 h 2141006"/>
              <a:gd name="connsiteX8" fmla="*/ 4444770 w 7226011"/>
              <a:gd name="connsiteY8" fmla="*/ 2011886 h 2141006"/>
              <a:gd name="connsiteX9" fmla="*/ 621878 w 7226011"/>
              <a:gd name="connsiteY9" fmla="*/ 2011603 h 2141006"/>
              <a:gd name="connsiteX10" fmla="*/ 542979 w 7226011"/>
              <a:gd name="connsiteY10" fmla="*/ 2004949 h 2141006"/>
              <a:gd name="connsiteX11" fmla="*/ 47500 w 7226011"/>
              <a:gd name="connsiteY11" fmla="*/ 1324992 h 2141006"/>
              <a:gd name="connsiteX12" fmla="*/ 100529 w 7226011"/>
              <a:gd name="connsiteY12" fmla="*/ 393804 h 2141006"/>
              <a:gd name="connsiteX13" fmla="*/ 669755 w 7226011"/>
              <a:gd name="connsiteY13" fmla="*/ 114893 h 2141006"/>
              <a:gd name="connsiteX14" fmla="*/ 2322194 w 7226011"/>
              <a:gd name="connsiteY14" fmla="*/ 12226 h 2141006"/>
              <a:gd name="connsiteX0" fmla="*/ 2322194 w 7226011"/>
              <a:gd name="connsiteY0" fmla="*/ 12226 h 2141006"/>
              <a:gd name="connsiteX1" fmla="*/ 6195724 w 7226011"/>
              <a:gd name="connsiteY1" fmla="*/ 40532 h 2141006"/>
              <a:gd name="connsiteX2" fmla="*/ 7158806 w 7226011"/>
              <a:gd name="connsiteY2" fmla="*/ 515643 h 2141006"/>
              <a:gd name="connsiteX3" fmla="*/ 7154949 w 7226011"/>
              <a:gd name="connsiteY3" fmla="*/ 1607500 h 2141006"/>
              <a:gd name="connsiteX4" fmla="*/ 6364279 w 7226011"/>
              <a:gd name="connsiteY4" fmla="*/ 1987683 h 2141006"/>
              <a:gd name="connsiteX5" fmla="*/ 5802709 w 7226011"/>
              <a:gd name="connsiteY5" fmla="*/ 2007658 h 2141006"/>
              <a:gd name="connsiteX6" fmla="*/ 5543021 w 7226011"/>
              <a:gd name="connsiteY6" fmla="*/ 2141006 h 2141006"/>
              <a:gd name="connsiteX7" fmla="*/ 5430415 w 7226011"/>
              <a:gd name="connsiteY7" fmla="*/ 2004599 h 2141006"/>
              <a:gd name="connsiteX8" fmla="*/ 4444770 w 7226011"/>
              <a:gd name="connsiteY8" fmla="*/ 2011886 h 2141006"/>
              <a:gd name="connsiteX9" fmla="*/ 621878 w 7226011"/>
              <a:gd name="connsiteY9" fmla="*/ 2011603 h 2141006"/>
              <a:gd name="connsiteX10" fmla="*/ 542979 w 7226011"/>
              <a:gd name="connsiteY10" fmla="*/ 2004949 h 2141006"/>
              <a:gd name="connsiteX11" fmla="*/ 47500 w 7226011"/>
              <a:gd name="connsiteY11" fmla="*/ 1324992 h 2141006"/>
              <a:gd name="connsiteX12" fmla="*/ 100529 w 7226011"/>
              <a:gd name="connsiteY12" fmla="*/ 393804 h 2141006"/>
              <a:gd name="connsiteX13" fmla="*/ 669755 w 7226011"/>
              <a:gd name="connsiteY13" fmla="*/ 114893 h 2141006"/>
              <a:gd name="connsiteX14" fmla="*/ 2322194 w 7226011"/>
              <a:gd name="connsiteY14" fmla="*/ 12226 h 2141006"/>
              <a:gd name="connsiteX0" fmla="*/ 2322194 w 7226011"/>
              <a:gd name="connsiteY0" fmla="*/ 12226 h 2141006"/>
              <a:gd name="connsiteX1" fmla="*/ 6195724 w 7226011"/>
              <a:gd name="connsiteY1" fmla="*/ 40532 h 2141006"/>
              <a:gd name="connsiteX2" fmla="*/ 7158806 w 7226011"/>
              <a:gd name="connsiteY2" fmla="*/ 515643 h 2141006"/>
              <a:gd name="connsiteX3" fmla="*/ 7154949 w 7226011"/>
              <a:gd name="connsiteY3" fmla="*/ 1607500 h 2141006"/>
              <a:gd name="connsiteX4" fmla="*/ 6364279 w 7226011"/>
              <a:gd name="connsiteY4" fmla="*/ 1987683 h 2141006"/>
              <a:gd name="connsiteX5" fmla="*/ 5802709 w 7226011"/>
              <a:gd name="connsiteY5" fmla="*/ 2007658 h 2141006"/>
              <a:gd name="connsiteX6" fmla="*/ 5543021 w 7226011"/>
              <a:gd name="connsiteY6" fmla="*/ 2141006 h 2141006"/>
              <a:gd name="connsiteX7" fmla="*/ 5430415 w 7226011"/>
              <a:gd name="connsiteY7" fmla="*/ 2004599 h 2141006"/>
              <a:gd name="connsiteX8" fmla="*/ 4444770 w 7226011"/>
              <a:gd name="connsiteY8" fmla="*/ 2011886 h 2141006"/>
              <a:gd name="connsiteX9" fmla="*/ 621878 w 7226011"/>
              <a:gd name="connsiteY9" fmla="*/ 2011603 h 2141006"/>
              <a:gd name="connsiteX10" fmla="*/ 550546 w 7226011"/>
              <a:gd name="connsiteY10" fmla="*/ 1984731 h 2141006"/>
              <a:gd name="connsiteX11" fmla="*/ 47500 w 7226011"/>
              <a:gd name="connsiteY11" fmla="*/ 1324992 h 2141006"/>
              <a:gd name="connsiteX12" fmla="*/ 100529 w 7226011"/>
              <a:gd name="connsiteY12" fmla="*/ 393804 h 2141006"/>
              <a:gd name="connsiteX13" fmla="*/ 669755 w 7226011"/>
              <a:gd name="connsiteY13" fmla="*/ 114893 h 2141006"/>
              <a:gd name="connsiteX14" fmla="*/ 2322194 w 7226011"/>
              <a:gd name="connsiteY14" fmla="*/ 12226 h 2141006"/>
              <a:gd name="connsiteX0" fmla="*/ 2322194 w 7226011"/>
              <a:gd name="connsiteY0" fmla="*/ 12226 h 2141006"/>
              <a:gd name="connsiteX1" fmla="*/ 6195724 w 7226011"/>
              <a:gd name="connsiteY1" fmla="*/ 40532 h 2141006"/>
              <a:gd name="connsiteX2" fmla="*/ 7158806 w 7226011"/>
              <a:gd name="connsiteY2" fmla="*/ 515643 h 2141006"/>
              <a:gd name="connsiteX3" fmla="*/ 7154949 w 7226011"/>
              <a:gd name="connsiteY3" fmla="*/ 1607500 h 2141006"/>
              <a:gd name="connsiteX4" fmla="*/ 6364279 w 7226011"/>
              <a:gd name="connsiteY4" fmla="*/ 1987683 h 2141006"/>
              <a:gd name="connsiteX5" fmla="*/ 5802709 w 7226011"/>
              <a:gd name="connsiteY5" fmla="*/ 2007658 h 2141006"/>
              <a:gd name="connsiteX6" fmla="*/ 5543021 w 7226011"/>
              <a:gd name="connsiteY6" fmla="*/ 2141006 h 2141006"/>
              <a:gd name="connsiteX7" fmla="*/ 5430415 w 7226011"/>
              <a:gd name="connsiteY7" fmla="*/ 2004599 h 2141006"/>
              <a:gd name="connsiteX8" fmla="*/ 4444770 w 7226011"/>
              <a:gd name="connsiteY8" fmla="*/ 2011886 h 2141006"/>
              <a:gd name="connsiteX9" fmla="*/ 621878 w 7226011"/>
              <a:gd name="connsiteY9" fmla="*/ 2011603 h 2141006"/>
              <a:gd name="connsiteX10" fmla="*/ 550546 w 7226011"/>
              <a:gd name="connsiteY10" fmla="*/ 1984731 h 2141006"/>
              <a:gd name="connsiteX11" fmla="*/ 47500 w 7226011"/>
              <a:gd name="connsiteY11" fmla="*/ 1324992 h 2141006"/>
              <a:gd name="connsiteX12" fmla="*/ 100529 w 7226011"/>
              <a:gd name="connsiteY12" fmla="*/ 393804 h 2141006"/>
              <a:gd name="connsiteX13" fmla="*/ 669755 w 7226011"/>
              <a:gd name="connsiteY13" fmla="*/ 114893 h 2141006"/>
              <a:gd name="connsiteX14" fmla="*/ 2322194 w 7226011"/>
              <a:gd name="connsiteY14" fmla="*/ 12226 h 2141006"/>
              <a:gd name="connsiteX0" fmla="*/ 2322194 w 7226011"/>
              <a:gd name="connsiteY0" fmla="*/ 12226 h 2141006"/>
              <a:gd name="connsiteX1" fmla="*/ 6195724 w 7226011"/>
              <a:gd name="connsiteY1" fmla="*/ 40532 h 2141006"/>
              <a:gd name="connsiteX2" fmla="*/ 7158806 w 7226011"/>
              <a:gd name="connsiteY2" fmla="*/ 515643 h 2141006"/>
              <a:gd name="connsiteX3" fmla="*/ 7154949 w 7226011"/>
              <a:gd name="connsiteY3" fmla="*/ 1607500 h 2141006"/>
              <a:gd name="connsiteX4" fmla="*/ 6364279 w 7226011"/>
              <a:gd name="connsiteY4" fmla="*/ 1987683 h 2141006"/>
              <a:gd name="connsiteX5" fmla="*/ 5802709 w 7226011"/>
              <a:gd name="connsiteY5" fmla="*/ 2007658 h 2141006"/>
              <a:gd name="connsiteX6" fmla="*/ 5543021 w 7226011"/>
              <a:gd name="connsiteY6" fmla="*/ 2141006 h 2141006"/>
              <a:gd name="connsiteX7" fmla="*/ 5430415 w 7226011"/>
              <a:gd name="connsiteY7" fmla="*/ 2004599 h 2141006"/>
              <a:gd name="connsiteX8" fmla="*/ 4444770 w 7226011"/>
              <a:gd name="connsiteY8" fmla="*/ 2011886 h 2141006"/>
              <a:gd name="connsiteX9" fmla="*/ 705114 w 7226011"/>
              <a:gd name="connsiteY9" fmla="*/ 2007559 h 2141006"/>
              <a:gd name="connsiteX10" fmla="*/ 550546 w 7226011"/>
              <a:gd name="connsiteY10" fmla="*/ 1984731 h 2141006"/>
              <a:gd name="connsiteX11" fmla="*/ 47500 w 7226011"/>
              <a:gd name="connsiteY11" fmla="*/ 1324992 h 2141006"/>
              <a:gd name="connsiteX12" fmla="*/ 100529 w 7226011"/>
              <a:gd name="connsiteY12" fmla="*/ 393804 h 2141006"/>
              <a:gd name="connsiteX13" fmla="*/ 669755 w 7226011"/>
              <a:gd name="connsiteY13" fmla="*/ 114893 h 2141006"/>
              <a:gd name="connsiteX14" fmla="*/ 2322194 w 7226011"/>
              <a:gd name="connsiteY14" fmla="*/ 12226 h 2141006"/>
              <a:gd name="connsiteX0" fmla="*/ 2322194 w 7226011"/>
              <a:gd name="connsiteY0" fmla="*/ 12226 h 2141006"/>
              <a:gd name="connsiteX1" fmla="*/ 6195724 w 7226011"/>
              <a:gd name="connsiteY1" fmla="*/ 40532 h 2141006"/>
              <a:gd name="connsiteX2" fmla="*/ 7158806 w 7226011"/>
              <a:gd name="connsiteY2" fmla="*/ 515643 h 2141006"/>
              <a:gd name="connsiteX3" fmla="*/ 7154949 w 7226011"/>
              <a:gd name="connsiteY3" fmla="*/ 1607500 h 2141006"/>
              <a:gd name="connsiteX4" fmla="*/ 6364279 w 7226011"/>
              <a:gd name="connsiteY4" fmla="*/ 1987683 h 2141006"/>
              <a:gd name="connsiteX5" fmla="*/ 5802709 w 7226011"/>
              <a:gd name="connsiteY5" fmla="*/ 2007658 h 2141006"/>
              <a:gd name="connsiteX6" fmla="*/ 5543021 w 7226011"/>
              <a:gd name="connsiteY6" fmla="*/ 2141006 h 2141006"/>
              <a:gd name="connsiteX7" fmla="*/ 5430415 w 7226011"/>
              <a:gd name="connsiteY7" fmla="*/ 2004599 h 2141006"/>
              <a:gd name="connsiteX8" fmla="*/ 4444770 w 7226011"/>
              <a:gd name="connsiteY8" fmla="*/ 2011886 h 2141006"/>
              <a:gd name="connsiteX9" fmla="*/ 705114 w 7226011"/>
              <a:gd name="connsiteY9" fmla="*/ 2007559 h 2141006"/>
              <a:gd name="connsiteX10" fmla="*/ 550546 w 7226011"/>
              <a:gd name="connsiteY10" fmla="*/ 1984731 h 2141006"/>
              <a:gd name="connsiteX11" fmla="*/ 47500 w 7226011"/>
              <a:gd name="connsiteY11" fmla="*/ 1324992 h 2141006"/>
              <a:gd name="connsiteX12" fmla="*/ 100529 w 7226011"/>
              <a:gd name="connsiteY12" fmla="*/ 393804 h 2141006"/>
              <a:gd name="connsiteX13" fmla="*/ 669755 w 7226011"/>
              <a:gd name="connsiteY13" fmla="*/ 114893 h 2141006"/>
              <a:gd name="connsiteX14" fmla="*/ 2322194 w 7226011"/>
              <a:gd name="connsiteY14" fmla="*/ 12226 h 2141006"/>
              <a:gd name="connsiteX0" fmla="*/ 2322194 w 7226011"/>
              <a:gd name="connsiteY0" fmla="*/ 12226 h 2141006"/>
              <a:gd name="connsiteX1" fmla="*/ 6195724 w 7226011"/>
              <a:gd name="connsiteY1" fmla="*/ 40532 h 2141006"/>
              <a:gd name="connsiteX2" fmla="*/ 7158806 w 7226011"/>
              <a:gd name="connsiteY2" fmla="*/ 515643 h 2141006"/>
              <a:gd name="connsiteX3" fmla="*/ 7154949 w 7226011"/>
              <a:gd name="connsiteY3" fmla="*/ 1607500 h 2141006"/>
              <a:gd name="connsiteX4" fmla="*/ 6364279 w 7226011"/>
              <a:gd name="connsiteY4" fmla="*/ 1987683 h 2141006"/>
              <a:gd name="connsiteX5" fmla="*/ 5802709 w 7226011"/>
              <a:gd name="connsiteY5" fmla="*/ 2007658 h 2141006"/>
              <a:gd name="connsiteX6" fmla="*/ 5543021 w 7226011"/>
              <a:gd name="connsiteY6" fmla="*/ 2141006 h 2141006"/>
              <a:gd name="connsiteX7" fmla="*/ 5430415 w 7226011"/>
              <a:gd name="connsiteY7" fmla="*/ 2004599 h 2141006"/>
              <a:gd name="connsiteX8" fmla="*/ 4444770 w 7226011"/>
              <a:gd name="connsiteY8" fmla="*/ 2011886 h 2141006"/>
              <a:gd name="connsiteX9" fmla="*/ 705114 w 7226011"/>
              <a:gd name="connsiteY9" fmla="*/ 2007559 h 2141006"/>
              <a:gd name="connsiteX10" fmla="*/ 550546 w 7226011"/>
              <a:gd name="connsiteY10" fmla="*/ 1984731 h 2141006"/>
              <a:gd name="connsiteX11" fmla="*/ 47500 w 7226011"/>
              <a:gd name="connsiteY11" fmla="*/ 1324992 h 2141006"/>
              <a:gd name="connsiteX12" fmla="*/ 100529 w 7226011"/>
              <a:gd name="connsiteY12" fmla="*/ 393804 h 2141006"/>
              <a:gd name="connsiteX13" fmla="*/ 669755 w 7226011"/>
              <a:gd name="connsiteY13" fmla="*/ 114893 h 2141006"/>
              <a:gd name="connsiteX14" fmla="*/ 2322194 w 7226011"/>
              <a:gd name="connsiteY14" fmla="*/ 12226 h 2141006"/>
              <a:gd name="connsiteX0" fmla="*/ 2322194 w 7226011"/>
              <a:gd name="connsiteY0" fmla="*/ 12226 h 2141006"/>
              <a:gd name="connsiteX1" fmla="*/ 6195724 w 7226011"/>
              <a:gd name="connsiteY1" fmla="*/ 40532 h 2141006"/>
              <a:gd name="connsiteX2" fmla="*/ 7158806 w 7226011"/>
              <a:gd name="connsiteY2" fmla="*/ 515643 h 2141006"/>
              <a:gd name="connsiteX3" fmla="*/ 7154949 w 7226011"/>
              <a:gd name="connsiteY3" fmla="*/ 1607500 h 2141006"/>
              <a:gd name="connsiteX4" fmla="*/ 6364279 w 7226011"/>
              <a:gd name="connsiteY4" fmla="*/ 1987683 h 2141006"/>
              <a:gd name="connsiteX5" fmla="*/ 5802709 w 7226011"/>
              <a:gd name="connsiteY5" fmla="*/ 2007658 h 2141006"/>
              <a:gd name="connsiteX6" fmla="*/ 5543021 w 7226011"/>
              <a:gd name="connsiteY6" fmla="*/ 2141006 h 2141006"/>
              <a:gd name="connsiteX7" fmla="*/ 5430415 w 7226011"/>
              <a:gd name="connsiteY7" fmla="*/ 2004599 h 2141006"/>
              <a:gd name="connsiteX8" fmla="*/ 4444770 w 7226011"/>
              <a:gd name="connsiteY8" fmla="*/ 2011886 h 2141006"/>
              <a:gd name="connsiteX9" fmla="*/ 705114 w 7226011"/>
              <a:gd name="connsiteY9" fmla="*/ 2007559 h 2141006"/>
              <a:gd name="connsiteX10" fmla="*/ 550546 w 7226011"/>
              <a:gd name="connsiteY10" fmla="*/ 1984731 h 2141006"/>
              <a:gd name="connsiteX11" fmla="*/ 47500 w 7226011"/>
              <a:gd name="connsiteY11" fmla="*/ 1312861 h 2141006"/>
              <a:gd name="connsiteX12" fmla="*/ 100529 w 7226011"/>
              <a:gd name="connsiteY12" fmla="*/ 393804 h 2141006"/>
              <a:gd name="connsiteX13" fmla="*/ 669755 w 7226011"/>
              <a:gd name="connsiteY13" fmla="*/ 114893 h 2141006"/>
              <a:gd name="connsiteX14" fmla="*/ 2322194 w 7226011"/>
              <a:gd name="connsiteY14" fmla="*/ 12226 h 2141006"/>
              <a:gd name="connsiteX0" fmla="*/ 2322194 w 7226011"/>
              <a:gd name="connsiteY0" fmla="*/ 12226 h 2141006"/>
              <a:gd name="connsiteX1" fmla="*/ 6195724 w 7226011"/>
              <a:gd name="connsiteY1" fmla="*/ 40532 h 2141006"/>
              <a:gd name="connsiteX2" fmla="*/ 7158806 w 7226011"/>
              <a:gd name="connsiteY2" fmla="*/ 515643 h 2141006"/>
              <a:gd name="connsiteX3" fmla="*/ 7154949 w 7226011"/>
              <a:gd name="connsiteY3" fmla="*/ 1607500 h 2141006"/>
              <a:gd name="connsiteX4" fmla="*/ 6364279 w 7226011"/>
              <a:gd name="connsiteY4" fmla="*/ 1987683 h 2141006"/>
              <a:gd name="connsiteX5" fmla="*/ 5802709 w 7226011"/>
              <a:gd name="connsiteY5" fmla="*/ 2007658 h 2141006"/>
              <a:gd name="connsiteX6" fmla="*/ 5543021 w 7226011"/>
              <a:gd name="connsiteY6" fmla="*/ 2141006 h 2141006"/>
              <a:gd name="connsiteX7" fmla="*/ 5430415 w 7226011"/>
              <a:gd name="connsiteY7" fmla="*/ 2004599 h 2141006"/>
              <a:gd name="connsiteX8" fmla="*/ 4444770 w 7226011"/>
              <a:gd name="connsiteY8" fmla="*/ 2011886 h 2141006"/>
              <a:gd name="connsiteX9" fmla="*/ 705114 w 7226011"/>
              <a:gd name="connsiteY9" fmla="*/ 2007559 h 2141006"/>
              <a:gd name="connsiteX10" fmla="*/ 550546 w 7226011"/>
              <a:gd name="connsiteY10" fmla="*/ 1972600 h 2141006"/>
              <a:gd name="connsiteX11" fmla="*/ 47500 w 7226011"/>
              <a:gd name="connsiteY11" fmla="*/ 1312861 h 2141006"/>
              <a:gd name="connsiteX12" fmla="*/ 100529 w 7226011"/>
              <a:gd name="connsiteY12" fmla="*/ 393804 h 2141006"/>
              <a:gd name="connsiteX13" fmla="*/ 669755 w 7226011"/>
              <a:gd name="connsiteY13" fmla="*/ 114893 h 2141006"/>
              <a:gd name="connsiteX14" fmla="*/ 2322194 w 7226011"/>
              <a:gd name="connsiteY14" fmla="*/ 12226 h 2141006"/>
              <a:gd name="connsiteX0" fmla="*/ 2322194 w 7226011"/>
              <a:gd name="connsiteY0" fmla="*/ 12226 h 2141006"/>
              <a:gd name="connsiteX1" fmla="*/ 6195724 w 7226011"/>
              <a:gd name="connsiteY1" fmla="*/ 40532 h 2141006"/>
              <a:gd name="connsiteX2" fmla="*/ 7158806 w 7226011"/>
              <a:gd name="connsiteY2" fmla="*/ 515643 h 2141006"/>
              <a:gd name="connsiteX3" fmla="*/ 7154949 w 7226011"/>
              <a:gd name="connsiteY3" fmla="*/ 1607500 h 2141006"/>
              <a:gd name="connsiteX4" fmla="*/ 6364279 w 7226011"/>
              <a:gd name="connsiteY4" fmla="*/ 1987683 h 2141006"/>
              <a:gd name="connsiteX5" fmla="*/ 5802709 w 7226011"/>
              <a:gd name="connsiteY5" fmla="*/ 2007658 h 2141006"/>
              <a:gd name="connsiteX6" fmla="*/ 5543021 w 7226011"/>
              <a:gd name="connsiteY6" fmla="*/ 2141006 h 2141006"/>
              <a:gd name="connsiteX7" fmla="*/ 5430415 w 7226011"/>
              <a:gd name="connsiteY7" fmla="*/ 2004599 h 2141006"/>
              <a:gd name="connsiteX8" fmla="*/ 4444770 w 7226011"/>
              <a:gd name="connsiteY8" fmla="*/ 2011886 h 2141006"/>
              <a:gd name="connsiteX9" fmla="*/ 705114 w 7226011"/>
              <a:gd name="connsiteY9" fmla="*/ 2007559 h 2141006"/>
              <a:gd name="connsiteX10" fmla="*/ 550546 w 7226011"/>
              <a:gd name="connsiteY10" fmla="*/ 1972600 h 2141006"/>
              <a:gd name="connsiteX11" fmla="*/ 47500 w 7226011"/>
              <a:gd name="connsiteY11" fmla="*/ 1312861 h 2141006"/>
              <a:gd name="connsiteX12" fmla="*/ 100529 w 7226011"/>
              <a:gd name="connsiteY12" fmla="*/ 393804 h 2141006"/>
              <a:gd name="connsiteX13" fmla="*/ 669755 w 7226011"/>
              <a:gd name="connsiteY13" fmla="*/ 114893 h 2141006"/>
              <a:gd name="connsiteX14" fmla="*/ 2322194 w 7226011"/>
              <a:gd name="connsiteY14" fmla="*/ 12226 h 2141006"/>
              <a:gd name="connsiteX0" fmla="*/ 2322194 w 7226011"/>
              <a:gd name="connsiteY0" fmla="*/ 12226 h 2141006"/>
              <a:gd name="connsiteX1" fmla="*/ 6195724 w 7226011"/>
              <a:gd name="connsiteY1" fmla="*/ 40532 h 2141006"/>
              <a:gd name="connsiteX2" fmla="*/ 7158806 w 7226011"/>
              <a:gd name="connsiteY2" fmla="*/ 515643 h 2141006"/>
              <a:gd name="connsiteX3" fmla="*/ 7154949 w 7226011"/>
              <a:gd name="connsiteY3" fmla="*/ 1607500 h 2141006"/>
              <a:gd name="connsiteX4" fmla="*/ 6364279 w 7226011"/>
              <a:gd name="connsiteY4" fmla="*/ 1987683 h 2141006"/>
              <a:gd name="connsiteX5" fmla="*/ 5802709 w 7226011"/>
              <a:gd name="connsiteY5" fmla="*/ 2007658 h 2141006"/>
              <a:gd name="connsiteX6" fmla="*/ 5543021 w 7226011"/>
              <a:gd name="connsiteY6" fmla="*/ 2141006 h 2141006"/>
              <a:gd name="connsiteX7" fmla="*/ 5430415 w 7226011"/>
              <a:gd name="connsiteY7" fmla="*/ 2004599 h 2141006"/>
              <a:gd name="connsiteX8" fmla="*/ 4452337 w 7226011"/>
              <a:gd name="connsiteY8" fmla="*/ 2036149 h 2141006"/>
              <a:gd name="connsiteX9" fmla="*/ 705114 w 7226011"/>
              <a:gd name="connsiteY9" fmla="*/ 2007559 h 2141006"/>
              <a:gd name="connsiteX10" fmla="*/ 550546 w 7226011"/>
              <a:gd name="connsiteY10" fmla="*/ 1972600 h 2141006"/>
              <a:gd name="connsiteX11" fmla="*/ 47500 w 7226011"/>
              <a:gd name="connsiteY11" fmla="*/ 1312861 h 2141006"/>
              <a:gd name="connsiteX12" fmla="*/ 100529 w 7226011"/>
              <a:gd name="connsiteY12" fmla="*/ 393804 h 2141006"/>
              <a:gd name="connsiteX13" fmla="*/ 669755 w 7226011"/>
              <a:gd name="connsiteY13" fmla="*/ 114893 h 2141006"/>
              <a:gd name="connsiteX14" fmla="*/ 2322194 w 7226011"/>
              <a:gd name="connsiteY14" fmla="*/ 12226 h 2141006"/>
              <a:gd name="connsiteX0" fmla="*/ 2322194 w 7226011"/>
              <a:gd name="connsiteY0" fmla="*/ 12226 h 2141006"/>
              <a:gd name="connsiteX1" fmla="*/ 6195724 w 7226011"/>
              <a:gd name="connsiteY1" fmla="*/ 40532 h 2141006"/>
              <a:gd name="connsiteX2" fmla="*/ 7158806 w 7226011"/>
              <a:gd name="connsiteY2" fmla="*/ 515643 h 2141006"/>
              <a:gd name="connsiteX3" fmla="*/ 7154949 w 7226011"/>
              <a:gd name="connsiteY3" fmla="*/ 1607500 h 2141006"/>
              <a:gd name="connsiteX4" fmla="*/ 6364279 w 7226011"/>
              <a:gd name="connsiteY4" fmla="*/ 1987683 h 2141006"/>
              <a:gd name="connsiteX5" fmla="*/ 5802709 w 7226011"/>
              <a:gd name="connsiteY5" fmla="*/ 2007658 h 2141006"/>
              <a:gd name="connsiteX6" fmla="*/ 5543021 w 7226011"/>
              <a:gd name="connsiteY6" fmla="*/ 2141006 h 2141006"/>
              <a:gd name="connsiteX7" fmla="*/ 5430415 w 7226011"/>
              <a:gd name="connsiteY7" fmla="*/ 2004599 h 2141006"/>
              <a:gd name="connsiteX8" fmla="*/ 4452337 w 7226011"/>
              <a:gd name="connsiteY8" fmla="*/ 2036149 h 2141006"/>
              <a:gd name="connsiteX9" fmla="*/ 705114 w 7226011"/>
              <a:gd name="connsiteY9" fmla="*/ 2007559 h 2141006"/>
              <a:gd name="connsiteX10" fmla="*/ 550546 w 7226011"/>
              <a:gd name="connsiteY10" fmla="*/ 1972600 h 2141006"/>
              <a:gd name="connsiteX11" fmla="*/ 47500 w 7226011"/>
              <a:gd name="connsiteY11" fmla="*/ 1312861 h 2141006"/>
              <a:gd name="connsiteX12" fmla="*/ 100529 w 7226011"/>
              <a:gd name="connsiteY12" fmla="*/ 393804 h 2141006"/>
              <a:gd name="connsiteX13" fmla="*/ 669755 w 7226011"/>
              <a:gd name="connsiteY13" fmla="*/ 114893 h 2141006"/>
              <a:gd name="connsiteX14" fmla="*/ 2322194 w 7226011"/>
              <a:gd name="connsiteY14" fmla="*/ 12226 h 2141006"/>
              <a:gd name="connsiteX0" fmla="*/ 2322194 w 7226011"/>
              <a:gd name="connsiteY0" fmla="*/ 12226 h 2141006"/>
              <a:gd name="connsiteX1" fmla="*/ 6195724 w 7226011"/>
              <a:gd name="connsiteY1" fmla="*/ 40532 h 2141006"/>
              <a:gd name="connsiteX2" fmla="*/ 7158806 w 7226011"/>
              <a:gd name="connsiteY2" fmla="*/ 515643 h 2141006"/>
              <a:gd name="connsiteX3" fmla="*/ 7154949 w 7226011"/>
              <a:gd name="connsiteY3" fmla="*/ 1607500 h 2141006"/>
              <a:gd name="connsiteX4" fmla="*/ 6364279 w 7226011"/>
              <a:gd name="connsiteY4" fmla="*/ 1987683 h 2141006"/>
              <a:gd name="connsiteX5" fmla="*/ 5802709 w 7226011"/>
              <a:gd name="connsiteY5" fmla="*/ 2007658 h 2141006"/>
              <a:gd name="connsiteX6" fmla="*/ 5543021 w 7226011"/>
              <a:gd name="connsiteY6" fmla="*/ 2141006 h 2141006"/>
              <a:gd name="connsiteX7" fmla="*/ 5430415 w 7226011"/>
              <a:gd name="connsiteY7" fmla="*/ 2004599 h 2141006"/>
              <a:gd name="connsiteX8" fmla="*/ 4452337 w 7226011"/>
              <a:gd name="connsiteY8" fmla="*/ 2036149 h 2141006"/>
              <a:gd name="connsiteX9" fmla="*/ 705114 w 7226011"/>
              <a:gd name="connsiteY9" fmla="*/ 2007559 h 2141006"/>
              <a:gd name="connsiteX10" fmla="*/ 550546 w 7226011"/>
              <a:gd name="connsiteY10" fmla="*/ 1972600 h 2141006"/>
              <a:gd name="connsiteX11" fmla="*/ 47500 w 7226011"/>
              <a:gd name="connsiteY11" fmla="*/ 1312861 h 2141006"/>
              <a:gd name="connsiteX12" fmla="*/ 100529 w 7226011"/>
              <a:gd name="connsiteY12" fmla="*/ 393804 h 2141006"/>
              <a:gd name="connsiteX13" fmla="*/ 669755 w 7226011"/>
              <a:gd name="connsiteY13" fmla="*/ 114893 h 2141006"/>
              <a:gd name="connsiteX14" fmla="*/ 2322194 w 7226011"/>
              <a:gd name="connsiteY14" fmla="*/ 12226 h 2141006"/>
              <a:gd name="connsiteX0" fmla="*/ 2322194 w 7226011"/>
              <a:gd name="connsiteY0" fmla="*/ 12226 h 2141006"/>
              <a:gd name="connsiteX1" fmla="*/ 6195724 w 7226011"/>
              <a:gd name="connsiteY1" fmla="*/ 40532 h 2141006"/>
              <a:gd name="connsiteX2" fmla="*/ 7158806 w 7226011"/>
              <a:gd name="connsiteY2" fmla="*/ 515643 h 2141006"/>
              <a:gd name="connsiteX3" fmla="*/ 7154949 w 7226011"/>
              <a:gd name="connsiteY3" fmla="*/ 1607500 h 2141006"/>
              <a:gd name="connsiteX4" fmla="*/ 6364279 w 7226011"/>
              <a:gd name="connsiteY4" fmla="*/ 1987683 h 2141006"/>
              <a:gd name="connsiteX5" fmla="*/ 5802709 w 7226011"/>
              <a:gd name="connsiteY5" fmla="*/ 2007658 h 2141006"/>
              <a:gd name="connsiteX6" fmla="*/ 5543021 w 7226011"/>
              <a:gd name="connsiteY6" fmla="*/ 2141006 h 2141006"/>
              <a:gd name="connsiteX7" fmla="*/ 5430415 w 7226011"/>
              <a:gd name="connsiteY7" fmla="*/ 2004599 h 2141006"/>
              <a:gd name="connsiteX8" fmla="*/ 4346401 w 7226011"/>
              <a:gd name="connsiteY8" fmla="*/ 2044237 h 2141006"/>
              <a:gd name="connsiteX9" fmla="*/ 705114 w 7226011"/>
              <a:gd name="connsiteY9" fmla="*/ 2007559 h 2141006"/>
              <a:gd name="connsiteX10" fmla="*/ 550546 w 7226011"/>
              <a:gd name="connsiteY10" fmla="*/ 1972600 h 2141006"/>
              <a:gd name="connsiteX11" fmla="*/ 47500 w 7226011"/>
              <a:gd name="connsiteY11" fmla="*/ 1312861 h 2141006"/>
              <a:gd name="connsiteX12" fmla="*/ 100529 w 7226011"/>
              <a:gd name="connsiteY12" fmla="*/ 393804 h 2141006"/>
              <a:gd name="connsiteX13" fmla="*/ 669755 w 7226011"/>
              <a:gd name="connsiteY13" fmla="*/ 114893 h 2141006"/>
              <a:gd name="connsiteX14" fmla="*/ 2322194 w 7226011"/>
              <a:gd name="connsiteY14" fmla="*/ 12226 h 2141006"/>
              <a:gd name="connsiteX0" fmla="*/ 2322194 w 7226011"/>
              <a:gd name="connsiteY0" fmla="*/ 12226 h 2141006"/>
              <a:gd name="connsiteX1" fmla="*/ 6195724 w 7226011"/>
              <a:gd name="connsiteY1" fmla="*/ 40532 h 2141006"/>
              <a:gd name="connsiteX2" fmla="*/ 7158806 w 7226011"/>
              <a:gd name="connsiteY2" fmla="*/ 515643 h 2141006"/>
              <a:gd name="connsiteX3" fmla="*/ 7154949 w 7226011"/>
              <a:gd name="connsiteY3" fmla="*/ 1607500 h 2141006"/>
              <a:gd name="connsiteX4" fmla="*/ 6364279 w 7226011"/>
              <a:gd name="connsiteY4" fmla="*/ 1987683 h 2141006"/>
              <a:gd name="connsiteX5" fmla="*/ 5802709 w 7226011"/>
              <a:gd name="connsiteY5" fmla="*/ 2007658 h 2141006"/>
              <a:gd name="connsiteX6" fmla="*/ 5543021 w 7226011"/>
              <a:gd name="connsiteY6" fmla="*/ 2141006 h 2141006"/>
              <a:gd name="connsiteX7" fmla="*/ 5430415 w 7226011"/>
              <a:gd name="connsiteY7" fmla="*/ 2004599 h 2141006"/>
              <a:gd name="connsiteX8" fmla="*/ 4346401 w 7226011"/>
              <a:gd name="connsiteY8" fmla="*/ 2044237 h 2141006"/>
              <a:gd name="connsiteX9" fmla="*/ 735381 w 7226011"/>
              <a:gd name="connsiteY9" fmla="*/ 2023734 h 2141006"/>
              <a:gd name="connsiteX10" fmla="*/ 550546 w 7226011"/>
              <a:gd name="connsiteY10" fmla="*/ 1972600 h 2141006"/>
              <a:gd name="connsiteX11" fmla="*/ 47500 w 7226011"/>
              <a:gd name="connsiteY11" fmla="*/ 1312861 h 2141006"/>
              <a:gd name="connsiteX12" fmla="*/ 100529 w 7226011"/>
              <a:gd name="connsiteY12" fmla="*/ 393804 h 2141006"/>
              <a:gd name="connsiteX13" fmla="*/ 669755 w 7226011"/>
              <a:gd name="connsiteY13" fmla="*/ 114893 h 2141006"/>
              <a:gd name="connsiteX14" fmla="*/ 2322194 w 7226011"/>
              <a:gd name="connsiteY14" fmla="*/ 12226 h 2141006"/>
              <a:gd name="connsiteX0" fmla="*/ 2322194 w 7226011"/>
              <a:gd name="connsiteY0" fmla="*/ 12226 h 2141006"/>
              <a:gd name="connsiteX1" fmla="*/ 6195724 w 7226011"/>
              <a:gd name="connsiteY1" fmla="*/ 40532 h 2141006"/>
              <a:gd name="connsiteX2" fmla="*/ 7158806 w 7226011"/>
              <a:gd name="connsiteY2" fmla="*/ 515643 h 2141006"/>
              <a:gd name="connsiteX3" fmla="*/ 7154949 w 7226011"/>
              <a:gd name="connsiteY3" fmla="*/ 1607500 h 2141006"/>
              <a:gd name="connsiteX4" fmla="*/ 6364279 w 7226011"/>
              <a:gd name="connsiteY4" fmla="*/ 1987683 h 2141006"/>
              <a:gd name="connsiteX5" fmla="*/ 5802709 w 7226011"/>
              <a:gd name="connsiteY5" fmla="*/ 2007658 h 2141006"/>
              <a:gd name="connsiteX6" fmla="*/ 5543021 w 7226011"/>
              <a:gd name="connsiteY6" fmla="*/ 2141006 h 2141006"/>
              <a:gd name="connsiteX7" fmla="*/ 5430415 w 7226011"/>
              <a:gd name="connsiteY7" fmla="*/ 2004599 h 2141006"/>
              <a:gd name="connsiteX8" fmla="*/ 4346401 w 7226011"/>
              <a:gd name="connsiteY8" fmla="*/ 2044237 h 2141006"/>
              <a:gd name="connsiteX9" fmla="*/ 735381 w 7226011"/>
              <a:gd name="connsiteY9" fmla="*/ 2023734 h 2141006"/>
              <a:gd name="connsiteX10" fmla="*/ 550546 w 7226011"/>
              <a:gd name="connsiteY10" fmla="*/ 1972600 h 2141006"/>
              <a:gd name="connsiteX11" fmla="*/ 47500 w 7226011"/>
              <a:gd name="connsiteY11" fmla="*/ 1312861 h 2141006"/>
              <a:gd name="connsiteX12" fmla="*/ 100529 w 7226011"/>
              <a:gd name="connsiteY12" fmla="*/ 393804 h 2141006"/>
              <a:gd name="connsiteX13" fmla="*/ 669755 w 7226011"/>
              <a:gd name="connsiteY13" fmla="*/ 114893 h 2141006"/>
              <a:gd name="connsiteX14" fmla="*/ 2322194 w 7226011"/>
              <a:gd name="connsiteY14" fmla="*/ 12226 h 2141006"/>
              <a:gd name="connsiteX0" fmla="*/ 2322194 w 7226011"/>
              <a:gd name="connsiteY0" fmla="*/ 12226 h 2141006"/>
              <a:gd name="connsiteX1" fmla="*/ 6195724 w 7226011"/>
              <a:gd name="connsiteY1" fmla="*/ 40532 h 2141006"/>
              <a:gd name="connsiteX2" fmla="*/ 7158806 w 7226011"/>
              <a:gd name="connsiteY2" fmla="*/ 515643 h 2141006"/>
              <a:gd name="connsiteX3" fmla="*/ 7154949 w 7226011"/>
              <a:gd name="connsiteY3" fmla="*/ 1607500 h 2141006"/>
              <a:gd name="connsiteX4" fmla="*/ 6364279 w 7226011"/>
              <a:gd name="connsiteY4" fmla="*/ 1987683 h 2141006"/>
              <a:gd name="connsiteX5" fmla="*/ 5802709 w 7226011"/>
              <a:gd name="connsiteY5" fmla="*/ 2007658 h 2141006"/>
              <a:gd name="connsiteX6" fmla="*/ 5543021 w 7226011"/>
              <a:gd name="connsiteY6" fmla="*/ 2141006 h 2141006"/>
              <a:gd name="connsiteX7" fmla="*/ 5437982 w 7226011"/>
              <a:gd name="connsiteY7" fmla="*/ 2020774 h 2141006"/>
              <a:gd name="connsiteX8" fmla="*/ 4346401 w 7226011"/>
              <a:gd name="connsiteY8" fmla="*/ 2044237 h 2141006"/>
              <a:gd name="connsiteX9" fmla="*/ 735381 w 7226011"/>
              <a:gd name="connsiteY9" fmla="*/ 2023734 h 2141006"/>
              <a:gd name="connsiteX10" fmla="*/ 550546 w 7226011"/>
              <a:gd name="connsiteY10" fmla="*/ 1972600 h 2141006"/>
              <a:gd name="connsiteX11" fmla="*/ 47500 w 7226011"/>
              <a:gd name="connsiteY11" fmla="*/ 1312861 h 2141006"/>
              <a:gd name="connsiteX12" fmla="*/ 100529 w 7226011"/>
              <a:gd name="connsiteY12" fmla="*/ 393804 h 2141006"/>
              <a:gd name="connsiteX13" fmla="*/ 669755 w 7226011"/>
              <a:gd name="connsiteY13" fmla="*/ 114893 h 2141006"/>
              <a:gd name="connsiteX14" fmla="*/ 2322194 w 7226011"/>
              <a:gd name="connsiteY14" fmla="*/ 12226 h 2141006"/>
              <a:gd name="connsiteX0" fmla="*/ 2322194 w 7226011"/>
              <a:gd name="connsiteY0" fmla="*/ 12226 h 2141006"/>
              <a:gd name="connsiteX1" fmla="*/ 6195724 w 7226011"/>
              <a:gd name="connsiteY1" fmla="*/ 40532 h 2141006"/>
              <a:gd name="connsiteX2" fmla="*/ 7158806 w 7226011"/>
              <a:gd name="connsiteY2" fmla="*/ 515643 h 2141006"/>
              <a:gd name="connsiteX3" fmla="*/ 7154949 w 7226011"/>
              <a:gd name="connsiteY3" fmla="*/ 1607500 h 2141006"/>
              <a:gd name="connsiteX4" fmla="*/ 6364279 w 7226011"/>
              <a:gd name="connsiteY4" fmla="*/ 1987683 h 2141006"/>
              <a:gd name="connsiteX5" fmla="*/ 5802709 w 7226011"/>
              <a:gd name="connsiteY5" fmla="*/ 2007658 h 2141006"/>
              <a:gd name="connsiteX6" fmla="*/ 5543021 w 7226011"/>
              <a:gd name="connsiteY6" fmla="*/ 2141006 h 2141006"/>
              <a:gd name="connsiteX7" fmla="*/ 5437982 w 7226011"/>
              <a:gd name="connsiteY7" fmla="*/ 2024818 h 2141006"/>
              <a:gd name="connsiteX8" fmla="*/ 4346401 w 7226011"/>
              <a:gd name="connsiteY8" fmla="*/ 2044237 h 2141006"/>
              <a:gd name="connsiteX9" fmla="*/ 735381 w 7226011"/>
              <a:gd name="connsiteY9" fmla="*/ 2023734 h 2141006"/>
              <a:gd name="connsiteX10" fmla="*/ 550546 w 7226011"/>
              <a:gd name="connsiteY10" fmla="*/ 1972600 h 2141006"/>
              <a:gd name="connsiteX11" fmla="*/ 47500 w 7226011"/>
              <a:gd name="connsiteY11" fmla="*/ 1312861 h 2141006"/>
              <a:gd name="connsiteX12" fmla="*/ 100529 w 7226011"/>
              <a:gd name="connsiteY12" fmla="*/ 393804 h 2141006"/>
              <a:gd name="connsiteX13" fmla="*/ 669755 w 7226011"/>
              <a:gd name="connsiteY13" fmla="*/ 114893 h 2141006"/>
              <a:gd name="connsiteX14" fmla="*/ 2322194 w 7226011"/>
              <a:gd name="connsiteY14" fmla="*/ 12226 h 2141006"/>
              <a:gd name="connsiteX0" fmla="*/ 2322194 w 7226011"/>
              <a:gd name="connsiteY0" fmla="*/ 12226 h 2141006"/>
              <a:gd name="connsiteX1" fmla="*/ 6195724 w 7226011"/>
              <a:gd name="connsiteY1" fmla="*/ 40532 h 2141006"/>
              <a:gd name="connsiteX2" fmla="*/ 7158806 w 7226011"/>
              <a:gd name="connsiteY2" fmla="*/ 515643 h 2141006"/>
              <a:gd name="connsiteX3" fmla="*/ 7154949 w 7226011"/>
              <a:gd name="connsiteY3" fmla="*/ 1607500 h 2141006"/>
              <a:gd name="connsiteX4" fmla="*/ 6364279 w 7226011"/>
              <a:gd name="connsiteY4" fmla="*/ 1987683 h 2141006"/>
              <a:gd name="connsiteX5" fmla="*/ 5780009 w 7226011"/>
              <a:gd name="connsiteY5" fmla="*/ 2019789 h 2141006"/>
              <a:gd name="connsiteX6" fmla="*/ 5543021 w 7226011"/>
              <a:gd name="connsiteY6" fmla="*/ 2141006 h 2141006"/>
              <a:gd name="connsiteX7" fmla="*/ 5437982 w 7226011"/>
              <a:gd name="connsiteY7" fmla="*/ 2024818 h 2141006"/>
              <a:gd name="connsiteX8" fmla="*/ 4346401 w 7226011"/>
              <a:gd name="connsiteY8" fmla="*/ 2044237 h 2141006"/>
              <a:gd name="connsiteX9" fmla="*/ 735381 w 7226011"/>
              <a:gd name="connsiteY9" fmla="*/ 2023734 h 2141006"/>
              <a:gd name="connsiteX10" fmla="*/ 550546 w 7226011"/>
              <a:gd name="connsiteY10" fmla="*/ 1972600 h 2141006"/>
              <a:gd name="connsiteX11" fmla="*/ 47500 w 7226011"/>
              <a:gd name="connsiteY11" fmla="*/ 1312861 h 2141006"/>
              <a:gd name="connsiteX12" fmla="*/ 100529 w 7226011"/>
              <a:gd name="connsiteY12" fmla="*/ 393804 h 2141006"/>
              <a:gd name="connsiteX13" fmla="*/ 669755 w 7226011"/>
              <a:gd name="connsiteY13" fmla="*/ 114893 h 2141006"/>
              <a:gd name="connsiteX14" fmla="*/ 2322194 w 7226011"/>
              <a:gd name="connsiteY14" fmla="*/ 12226 h 214100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226011" h="2141006">
                <a:moveTo>
                  <a:pt x="2322194" y="12226"/>
                </a:moveTo>
                <a:cubicBezTo>
                  <a:pt x="3605338" y="-19250"/>
                  <a:pt x="5313443" y="17301"/>
                  <a:pt x="6195724" y="40532"/>
                </a:cubicBezTo>
                <a:cubicBezTo>
                  <a:pt x="6508719" y="48792"/>
                  <a:pt x="7097076" y="77428"/>
                  <a:pt x="7158806" y="515643"/>
                </a:cubicBezTo>
                <a:cubicBezTo>
                  <a:pt x="7236215" y="873660"/>
                  <a:pt x="7261290" y="1048760"/>
                  <a:pt x="7154949" y="1607500"/>
                </a:cubicBezTo>
                <a:cubicBezTo>
                  <a:pt x="7066049" y="1860755"/>
                  <a:pt x="6634160" y="1982482"/>
                  <a:pt x="6364279" y="1987683"/>
                </a:cubicBezTo>
                <a:cubicBezTo>
                  <a:pt x="6270018" y="1996395"/>
                  <a:pt x="5870674" y="2018753"/>
                  <a:pt x="5780009" y="2019789"/>
                </a:cubicBezTo>
                <a:cubicBezTo>
                  <a:pt x="5672434" y="2102531"/>
                  <a:pt x="5576976" y="2125733"/>
                  <a:pt x="5543021" y="2141006"/>
                </a:cubicBezTo>
                <a:cubicBezTo>
                  <a:pt x="5533632" y="2111607"/>
                  <a:pt x="5578081" y="2102640"/>
                  <a:pt x="5437982" y="2024818"/>
                </a:cubicBezTo>
                <a:lnTo>
                  <a:pt x="4346401" y="2044237"/>
                </a:lnTo>
                <a:cubicBezTo>
                  <a:pt x="3112461" y="2079188"/>
                  <a:pt x="1129402" y="2057526"/>
                  <a:pt x="735381" y="2023734"/>
                </a:cubicBezTo>
                <a:lnTo>
                  <a:pt x="550546" y="1972600"/>
                </a:lnTo>
                <a:cubicBezTo>
                  <a:pt x="103489" y="1805582"/>
                  <a:pt x="117554" y="1547940"/>
                  <a:pt x="47500" y="1312861"/>
                </a:cubicBezTo>
                <a:cubicBezTo>
                  <a:pt x="-39101" y="1002381"/>
                  <a:pt x="1107" y="822060"/>
                  <a:pt x="100529" y="393804"/>
                </a:cubicBezTo>
                <a:cubicBezTo>
                  <a:pt x="159409" y="196268"/>
                  <a:pt x="466552" y="160282"/>
                  <a:pt x="669755" y="114893"/>
                </a:cubicBezTo>
                <a:cubicBezTo>
                  <a:pt x="1014131" y="35750"/>
                  <a:pt x="1676919" y="31067"/>
                  <a:pt x="2322194" y="12226"/>
                </a:cubicBezTo>
                <a:close/>
              </a:path>
            </a:pathLst>
          </a:cu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180901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66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9" name="Rectangle 38">
            <a:extLst>
              <a:ext uri="{FF2B5EF4-FFF2-40B4-BE49-F238E27FC236}">
                <a16:creationId xmlns:a16="http://schemas.microsoft.com/office/drawing/2014/main" id="{E2A96188-384C-4341-9EEB-967A9341C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" name="Freeform: Shape 40">
            <a:extLst>
              <a:ext uri="{FF2B5EF4-FFF2-40B4-BE49-F238E27FC236}">
                <a16:creationId xmlns:a16="http://schemas.microsoft.com/office/drawing/2014/main" id="{280331C3-DDF5-48A9-8947-D71EAAFFAB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 flipV="1">
            <a:off x="759171" y="-127077"/>
            <a:ext cx="6053827" cy="6948641"/>
          </a:xfrm>
          <a:custGeom>
            <a:avLst/>
            <a:gdLst>
              <a:gd name="connsiteX0" fmla="*/ 1892744 w 11603130"/>
              <a:gd name="connsiteY0" fmla="*/ 0 h 6362961"/>
              <a:gd name="connsiteX1" fmla="*/ 304663 w 11603130"/>
              <a:gd name="connsiteY1" fmla="*/ 10761 h 6362961"/>
              <a:gd name="connsiteX2" fmla="*/ 0 w 11603130"/>
              <a:gd name="connsiteY2" fmla="*/ 47942 h 6362961"/>
              <a:gd name="connsiteX3" fmla="*/ 0 w 11603130"/>
              <a:gd name="connsiteY3" fmla="*/ 909146 h 6362961"/>
              <a:gd name="connsiteX4" fmla="*/ 4597 w 11603130"/>
              <a:gd name="connsiteY4" fmla="*/ 909146 h 6362961"/>
              <a:gd name="connsiteX5" fmla="*/ 8568 w 11603130"/>
              <a:gd name="connsiteY5" fmla="*/ 1088908 h 6362961"/>
              <a:gd name="connsiteX6" fmla="*/ 88972 w 11603130"/>
              <a:gd name="connsiteY6" fmla="*/ 3523848 h 6362961"/>
              <a:gd name="connsiteX7" fmla="*/ 148480 w 11603130"/>
              <a:gd name="connsiteY7" fmla="*/ 5930841 h 6362961"/>
              <a:gd name="connsiteX8" fmla="*/ 5623915 w 11603130"/>
              <a:gd name="connsiteY8" fmla="*/ 5947064 h 6362961"/>
              <a:gd name="connsiteX9" fmla="*/ 8143603 w 11603130"/>
              <a:gd name="connsiteY9" fmla="*/ 5913030 h 6362961"/>
              <a:gd name="connsiteX10" fmla="*/ 8168400 w 11603130"/>
              <a:gd name="connsiteY10" fmla="*/ 5914173 h 6362961"/>
              <a:gd name="connsiteX11" fmla="*/ 8334742 w 11603130"/>
              <a:gd name="connsiteY11" fmla="*/ 5912754 h 6362961"/>
              <a:gd name="connsiteX12" fmla="*/ 8343333 w 11603130"/>
              <a:gd name="connsiteY12" fmla="*/ 6362961 h 6362961"/>
              <a:gd name="connsiteX13" fmla="*/ 8951337 w 11603130"/>
              <a:gd name="connsiteY13" fmla="*/ 5912879 h 6362961"/>
              <a:gd name="connsiteX14" fmla="*/ 9710371 w 11603130"/>
              <a:gd name="connsiteY14" fmla="*/ 5911624 h 6362961"/>
              <a:gd name="connsiteX15" fmla="*/ 9804791 w 11603130"/>
              <a:gd name="connsiteY15" fmla="*/ 5908320 h 6362961"/>
              <a:gd name="connsiteX16" fmla="*/ 9863784 w 11603130"/>
              <a:gd name="connsiteY16" fmla="*/ 5909115 h 6362961"/>
              <a:gd name="connsiteX17" fmla="*/ 10007288 w 11603130"/>
              <a:gd name="connsiteY17" fmla="*/ 5914499 h 6362961"/>
              <a:gd name="connsiteX18" fmla="*/ 10927227 w 11603130"/>
              <a:gd name="connsiteY18" fmla="*/ 5922366 h 6362961"/>
              <a:gd name="connsiteX19" fmla="*/ 11562333 w 11603130"/>
              <a:gd name="connsiteY19" fmla="*/ 5906085 h 6362961"/>
              <a:gd name="connsiteX20" fmla="*/ 11571244 w 11603130"/>
              <a:gd name="connsiteY20" fmla="*/ 2621674 h 6362961"/>
              <a:gd name="connsiteX21" fmla="*/ 11561892 w 11603130"/>
              <a:gd name="connsiteY21" fmla="*/ 176313 h 6362961"/>
              <a:gd name="connsiteX22" fmla="*/ 11289537 w 11603130"/>
              <a:gd name="connsiteY22" fmla="*/ 107615 h 6362961"/>
              <a:gd name="connsiteX23" fmla="*/ 10689999 w 11603130"/>
              <a:gd name="connsiteY23" fmla="*/ 70591 h 6362961"/>
              <a:gd name="connsiteX24" fmla="*/ 7599878 w 11603130"/>
              <a:gd name="connsiteY24" fmla="*/ 75910 h 6362961"/>
              <a:gd name="connsiteX0" fmla="*/ 1892744 w 11603130"/>
              <a:gd name="connsiteY0" fmla="*/ 0 h 6362961"/>
              <a:gd name="connsiteX1" fmla="*/ 304663 w 11603130"/>
              <a:gd name="connsiteY1" fmla="*/ 10761 h 6362961"/>
              <a:gd name="connsiteX2" fmla="*/ 0 w 11603130"/>
              <a:gd name="connsiteY2" fmla="*/ 47942 h 6362961"/>
              <a:gd name="connsiteX3" fmla="*/ 0 w 11603130"/>
              <a:gd name="connsiteY3" fmla="*/ 909146 h 6362961"/>
              <a:gd name="connsiteX4" fmla="*/ 4597 w 11603130"/>
              <a:gd name="connsiteY4" fmla="*/ 909146 h 6362961"/>
              <a:gd name="connsiteX5" fmla="*/ 8568 w 11603130"/>
              <a:gd name="connsiteY5" fmla="*/ 1088908 h 6362961"/>
              <a:gd name="connsiteX6" fmla="*/ 88972 w 11603130"/>
              <a:gd name="connsiteY6" fmla="*/ 3523848 h 6362961"/>
              <a:gd name="connsiteX7" fmla="*/ 148480 w 11603130"/>
              <a:gd name="connsiteY7" fmla="*/ 5930841 h 6362961"/>
              <a:gd name="connsiteX8" fmla="*/ 5623915 w 11603130"/>
              <a:gd name="connsiteY8" fmla="*/ 5947064 h 6362961"/>
              <a:gd name="connsiteX9" fmla="*/ 8143603 w 11603130"/>
              <a:gd name="connsiteY9" fmla="*/ 5913030 h 6362961"/>
              <a:gd name="connsiteX10" fmla="*/ 8168400 w 11603130"/>
              <a:gd name="connsiteY10" fmla="*/ 5914173 h 6362961"/>
              <a:gd name="connsiteX11" fmla="*/ 8343333 w 11603130"/>
              <a:gd name="connsiteY11" fmla="*/ 6362961 h 6362961"/>
              <a:gd name="connsiteX12" fmla="*/ 8951337 w 11603130"/>
              <a:gd name="connsiteY12" fmla="*/ 5912879 h 6362961"/>
              <a:gd name="connsiteX13" fmla="*/ 9710371 w 11603130"/>
              <a:gd name="connsiteY13" fmla="*/ 5911624 h 6362961"/>
              <a:gd name="connsiteX14" fmla="*/ 9804791 w 11603130"/>
              <a:gd name="connsiteY14" fmla="*/ 5908320 h 6362961"/>
              <a:gd name="connsiteX15" fmla="*/ 9863784 w 11603130"/>
              <a:gd name="connsiteY15" fmla="*/ 5909115 h 6362961"/>
              <a:gd name="connsiteX16" fmla="*/ 10007288 w 11603130"/>
              <a:gd name="connsiteY16" fmla="*/ 5914499 h 6362961"/>
              <a:gd name="connsiteX17" fmla="*/ 10927227 w 11603130"/>
              <a:gd name="connsiteY17" fmla="*/ 5922366 h 6362961"/>
              <a:gd name="connsiteX18" fmla="*/ 11562333 w 11603130"/>
              <a:gd name="connsiteY18" fmla="*/ 5906085 h 6362961"/>
              <a:gd name="connsiteX19" fmla="*/ 11571244 w 11603130"/>
              <a:gd name="connsiteY19" fmla="*/ 2621674 h 6362961"/>
              <a:gd name="connsiteX20" fmla="*/ 11561892 w 11603130"/>
              <a:gd name="connsiteY20" fmla="*/ 176313 h 6362961"/>
              <a:gd name="connsiteX21" fmla="*/ 11289537 w 11603130"/>
              <a:gd name="connsiteY21" fmla="*/ 107615 h 6362961"/>
              <a:gd name="connsiteX22" fmla="*/ 10689999 w 11603130"/>
              <a:gd name="connsiteY22" fmla="*/ 70591 h 6362961"/>
              <a:gd name="connsiteX23" fmla="*/ 7599878 w 11603130"/>
              <a:gd name="connsiteY23" fmla="*/ 75910 h 6362961"/>
              <a:gd name="connsiteX24" fmla="*/ 1892744 w 11603130"/>
              <a:gd name="connsiteY24" fmla="*/ 0 h 6362961"/>
              <a:gd name="connsiteX0" fmla="*/ 1892744 w 11603130"/>
              <a:gd name="connsiteY0" fmla="*/ 0 h 6362961"/>
              <a:gd name="connsiteX1" fmla="*/ 304663 w 11603130"/>
              <a:gd name="connsiteY1" fmla="*/ 10761 h 6362961"/>
              <a:gd name="connsiteX2" fmla="*/ 0 w 11603130"/>
              <a:gd name="connsiteY2" fmla="*/ 47942 h 6362961"/>
              <a:gd name="connsiteX3" fmla="*/ 0 w 11603130"/>
              <a:gd name="connsiteY3" fmla="*/ 909146 h 6362961"/>
              <a:gd name="connsiteX4" fmla="*/ 4597 w 11603130"/>
              <a:gd name="connsiteY4" fmla="*/ 909146 h 6362961"/>
              <a:gd name="connsiteX5" fmla="*/ 8568 w 11603130"/>
              <a:gd name="connsiteY5" fmla="*/ 1088908 h 6362961"/>
              <a:gd name="connsiteX6" fmla="*/ 88972 w 11603130"/>
              <a:gd name="connsiteY6" fmla="*/ 3523848 h 6362961"/>
              <a:gd name="connsiteX7" fmla="*/ 148480 w 11603130"/>
              <a:gd name="connsiteY7" fmla="*/ 5930841 h 6362961"/>
              <a:gd name="connsiteX8" fmla="*/ 5623915 w 11603130"/>
              <a:gd name="connsiteY8" fmla="*/ 5947064 h 6362961"/>
              <a:gd name="connsiteX9" fmla="*/ 8143603 w 11603130"/>
              <a:gd name="connsiteY9" fmla="*/ 5913030 h 6362961"/>
              <a:gd name="connsiteX10" fmla="*/ 8444794 w 11603130"/>
              <a:gd name="connsiteY10" fmla="*/ 5914172 h 6362961"/>
              <a:gd name="connsiteX11" fmla="*/ 8343333 w 11603130"/>
              <a:gd name="connsiteY11" fmla="*/ 6362961 h 6362961"/>
              <a:gd name="connsiteX12" fmla="*/ 8951337 w 11603130"/>
              <a:gd name="connsiteY12" fmla="*/ 5912879 h 6362961"/>
              <a:gd name="connsiteX13" fmla="*/ 9710371 w 11603130"/>
              <a:gd name="connsiteY13" fmla="*/ 5911624 h 6362961"/>
              <a:gd name="connsiteX14" fmla="*/ 9804791 w 11603130"/>
              <a:gd name="connsiteY14" fmla="*/ 5908320 h 6362961"/>
              <a:gd name="connsiteX15" fmla="*/ 9863784 w 11603130"/>
              <a:gd name="connsiteY15" fmla="*/ 5909115 h 6362961"/>
              <a:gd name="connsiteX16" fmla="*/ 10007288 w 11603130"/>
              <a:gd name="connsiteY16" fmla="*/ 5914499 h 6362961"/>
              <a:gd name="connsiteX17" fmla="*/ 10927227 w 11603130"/>
              <a:gd name="connsiteY17" fmla="*/ 5922366 h 6362961"/>
              <a:gd name="connsiteX18" fmla="*/ 11562333 w 11603130"/>
              <a:gd name="connsiteY18" fmla="*/ 5906085 h 6362961"/>
              <a:gd name="connsiteX19" fmla="*/ 11571244 w 11603130"/>
              <a:gd name="connsiteY19" fmla="*/ 2621674 h 6362961"/>
              <a:gd name="connsiteX20" fmla="*/ 11561892 w 11603130"/>
              <a:gd name="connsiteY20" fmla="*/ 176313 h 6362961"/>
              <a:gd name="connsiteX21" fmla="*/ 11289537 w 11603130"/>
              <a:gd name="connsiteY21" fmla="*/ 107615 h 6362961"/>
              <a:gd name="connsiteX22" fmla="*/ 10689999 w 11603130"/>
              <a:gd name="connsiteY22" fmla="*/ 70591 h 6362961"/>
              <a:gd name="connsiteX23" fmla="*/ 7599878 w 11603130"/>
              <a:gd name="connsiteY23" fmla="*/ 75910 h 6362961"/>
              <a:gd name="connsiteX24" fmla="*/ 1892744 w 11603130"/>
              <a:gd name="connsiteY24" fmla="*/ 0 h 6362961"/>
              <a:gd name="connsiteX0" fmla="*/ 1892744 w 11603130"/>
              <a:gd name="connsiteY0" fmla="*/ 0 h 6362961"/>
              <a:gd name="connsiteX1" fmla="*/ 304663 w 11603130"/>
              <a:gd name="connsiteY1" fmla="*/ 10761 h 6362961"/>
              <a:gd name="connsiteX2" fmla="*/ 0 w 11603130"/>
              <a:gd name="connsiteY2" fmla="*/ 47942 h 6362961"/>
              <a:gd name="connsiteX3" fmla="*/ 0 w 11603130"/>
              <a:gd name="connsiteY3" fmla="*/ 909146 h 6362961"/>
              <a:gd name="connsiteX4" fmla="*/ 4597 w 11603130"/>
              <a:gd name="connsiteY4" fmla="*/ 909146 h 6362961"/>
              <a:gd name="connsiteX5" fmla="*/ 8568 w 11603130"/>
              <a:gd name="connsiteY5" fmla="*/ 1088908 h 6362961"/>
              <a:gd name="connsiteX6" fmla="*/ 88972 w 11603130"/>
              <a:gd name="connsiteY6" fmla="*/ 3523848 h 6362961"/>
              <a:gd name="connsiteX7" fmla="*/ 148480 w 11603130"/>
              <a:gd name="connsiteY7" fmla="*/ 5930841 h 6362961"/>
              <a:gd name="connsiteX8" fmla="*/ 5623915 w 11603130"/>
              <a:gd name="connsiteY8" fmla="*/ 5947064 h 6362961"/>
              <a:gd name="connsiteX9" fmla="*/ 6347077 w 11603130"/>
              <a:gd name="connsiteY9" fmla="*/ 5954091 h 6362961"/>
              <a:gd name="connsiteX10" fmla="*/ 8444794 w 11603130"/>
              <a:gd name="connsiteY10" fmla="*/ 5914172 h 6362961"/>
              <a:gd name="connsiteX11" fmla="*/ 8343333 w 11603130"/>
              <a:gd name="connsiteY11" fmla="*/ 6362961 h 6362961"/>
              <a:gd name="connsiteX12" fmla="*/ 8951337 w 11603130"/>
              <a:gd name="connsiteY12" fmla="*/ 5912879 h 6362961"/>
              <a:gd name="connsiteX13" fmla="*/ 9710371 w 11603130"/>
              <a:gd name="connsiteY13" fmla="*/ 5911624 h 6362961"/>
              <a:gd name="connsiteX14" fmla="*/ 9804791 w 11603130"/>
              <a:gd name="connsiteY14" fmla="*/ 5908320 h 6362961"/>
              <a:gd name="connsiteX15" fmla="*/ 9863784 w 11603130"/>
              <a:gd name="connsiteY15" fmla="*/ 5909115 h 6362961"/>
              <a:gd name="connsiteX16" fmla="*/ 10007288 w 11603130"/>
              <a:gd name="connsiteY16" fmla="*/ 5914499 h 6362961"/>
              <a:gd name="connsiteX17" fmla="*/ 10927227 w 11603130"/>
              <a:gd name="connsiteY17" fmla="*/ 5922366 h 6362961"/>
              <a:gd name="connsiteX18" fmla="*/ 11562333 w 11603130"/>
              <a:gd name="connsiteY18" fmla="*/ 5906085 h 6362961"/>
              <a:gd name="connsiteX19" fmla="*/ 11571244 w 11603130"/>
              <a:gd name="connsiteY19" fmla="*/ 2621674 h 6362961"/>
              <a:gd name="connsiteX20" fmla="*/ 11561892 w 11603130"/>
              <a:gd name="connsiteY20" fmla="*/ 176313 h 6362961"/>
              <a:gd name="connsiteX21" fmla="*/ 11289537 w 11603130"/>
              <a:gd name="connsiteY21" fmla="*/ 107615 h 6362961"/>
              <a:gd name="connsiteX22" fmla="*/ 10689999 w 11603130"/>
              <a:gd name="connsiteY22" fmla="*/ 70591 h 6362961"/>
              <a:gd name="connsiteX23" fmla="*/ 7599878 w 11603130"/>
              <a:gd name="connsiteY23" fmla="*/ 75910 h 6362961"/>
              <a:gd name="connsiteX24" fmla="*/ 1892744 w 11603130"/>
              <a:gd name="connsiteY24" fmla="*/ 0 h 6362961"/>
              <a:gd name="connsiteX0" fmla="*/ 1892744 w 11603130"/>
              <a:gd name="connsiteY0" fmla="*/ 0 h 6362961"/>
              <a:gd name="connsiteX1" fmla="*/ 304663 w 11603130"/>
              <a:gd name="connsiteY1" fmla="*/ 10761 h 6362961"/>
              <a:gd name="connsiteX2" fmla="*/ 0 w 11603130"/>
              <a:gd name="connsiteY2" fmla="*/ 47942 h 6362961"/>
              <a:gd name="connsiteX3" fmla="*/ 0 w 11603130"/>
              <a:gd name="connsiteY3" fmla="*/ 909146 h 6362961"/>
              <a:gd name="connsiteX4" fmla="*/ 4597 w 11603130"/>
              <a:gd name="connsiteY4" fmla="*/ 909146 h 6362961"/>
              <a:gd name="connsiteX5" fmla="*/ 8568 w 11603130"/>
              <a:gd name="connsiteY5" fmla="*/ 1088908 h 6362961"/>
              <a:gd name="connsiteX6" fmla="*/ 88972 w 11603130"/>
              <a:gd name="connsiteY6" fmla="*/ 3523848 h 6362961"/>
              <a:gd name="connsiteX7" fmla="*/ 148480 w 11603130"/>
              <a:gd name="connsiteY7" fmla="*/ 5930841 h 6362961"/>
              <a:gd name="connsiteX8" fmla="*/ 2638911 w 11603130"/>
              <a:gd name="connsiteY8" fmla="*/ 5933377 h 6362961"/>
              <a:gd name="connsiteX9" fmla="*/ 6347077 w 11603130"/>
              <a:gd name="connsiteY9" fmla="*/ 5954091 h 6362961"/>
              <a:gd name="connsiteX10" fmla="*/ 8444794 w 11603130"/>
              <a:gd name="connsiteY10" fmla="*/ 5914172 h 6362961"/>
              <a:gd name="connsiteX11" fmla="*/ 8343333 w 11603130"/>
              <a:gd name="connsiteY11" fmla="*/ 6362961 h 6362961"/>
              <a:gd name="connsiteX12" fmla="*/ 8951337 w 11603130"/>
              <a:gd name="connsiteY12" fmla="*/ 5912879 h 6362961"/>
              <a:gd name="connsiteX13" fmla="*/ 9710371 w 11603130"/>
              <a:gd name="connsiteY13" fmla="*/ 5911624 h 6362961"/>
              <a:gd name="connsiteX14" fmla="*/ 9804791 w 11603130"/>
              <a:gd name="connsiteY14" fmla="*/ 5908320 h 6362961"/>
              <a:gd name="connsiteX15" fmla="*/ 9863784 w 11603130"/>
              <a:gd name="connsiteY15" fmla="*/ 5909115 h 6362961"/>
              <a:gd name="connsiteX16" fmla="*/ 10007288 w 11603130"/>
              <a:gd name="connsiteY16" fmla="*/ 5914499 h 6362961"/>
              <a:gd name="connsiteX17" fmla="*/ 10927227 w 11603130"/>
              <a:gd name="connsiteY17" fmla="*/ 5922366 h 6362961"/>
              <a:gd name="connsiteX18" fmla="*/ 11562333 w 11603130"/>
              <a:gd name="connsiteY18" fmla="*/ 5906085 h 6362961"/>
              <a:gd name="connsiteX19" fmla="*/ 11571244 w 11603130"/>
              <a:gd name="connsiteY19" fmla="*/ 2621674 h 6362961"/>
              <a:gd name="connsiteX20" fmla="*/ 11561892 w 11603130"/>
              <a:gd name="connsiteY20" fmla="*/ 176313 h 6362961"/>
              <a:gd name="connsiteX21" fmla="*/ 11289537 w 11603130"/>
              <a:gd name="connsiteY21" fmla="*/ 107615 h 6362961"/>
              <a:gd name="connsiteX22" fmla="*/ 10689999 w 11603130"/>
              <a:gd name="connsiteY22" fmla="*/ 70591 h 6362961"/>
              <a:gd name="connsiteX23" fmla="*/ 7599878 w 11603130"/>
              <a:gd name="connsiteY23" fmla="*/ 75910 h 6362961"/>
              <a:gd name="connsiteX24" fmla="*/ 1892744 w 11603130"/>
              <a:gd name="connsiteY24" fmla="*/ 0 h 6362961"/>
              <a:gd name="connsiteX0" fmla="*/ 1892744 w 11603130"/>
              <a:gd name="connsiteY0" fmla="*/ 0 h 6362961"/>
              <a:gd name="connsiteX1" fmla="*/ 304663 w 11603130"/>
              <a:gd name="connsiteY1" fmla="*/ 10761 h 6362961"/>
              <a:gd name="connsiteX2" fmla="*/ 0 w 11603130"/>
              <a:gd name="connsiteY2" fmla="*/ 47942 h 6362961"/>
              <a:gd name="connsiteX3" fmla="*/ 0 w 11603130"/>
              <a:gd name="connsiteY3" fmla="*/ 909146 h 6362961"/>
              <a:gd name="connsiteX4" fmla="*/ 4597 w 11603130"/>
              <a:gd name="connsiteY4" fmla="*/ 909146 h 6362961"/>
              <a:gd name="connsiteX5" fmla="*/ 8568 w 11603130"/>
              <a:gd name="connsiteY5" fmla="*/ 1088908 h 6362961"/>
              <a:gd name="connsiteX6" fmla="*/ 88972 w 11603130"/>
              <a:gd name="connsiteY6" fmla="*/ 3523848 h 6362961"/>
              <a:gd name="connsiteX7" fmla="*/ 148480 w 11603130"/>
              <a:gd name="connsiteY7" fmla="*/ 5930841 h 6362961"/>
              <a:gd name="connsiteX8" fmla="*/ 2638911 w 11603130"/>
              <a:gd name="connsiteY8" fmla="*/ 5933377 h 6362961"/>
              <a:gd name="connsiteX9" fmla="*/ 4080684 w 11603130"/>
              <a:gd name="connsiteY9" fmla="*/ 5926717 h 6362961"/>
              <a:gd name="connsiteX10" fmla="*/ 8444794 w 11603130"/>
              <a:gd name="connsiteY10" fmla="*/ 5914172 h 6362961"/>
              <a:gd name="connsiteX11" fmla="*/ 8343333 w 11603130"/>
              <a:gd name="connsiteY11" fmla="*/ 6362961 h 6362961"/>
              <a:gd name="connsiteX12" fmla="*/ 8951337 w 11603130"/>
              <a:gd name="connsiteY12" fmla="*/ 5912879 h 6362961"/>
              <a:gd name="connsiteX13" fmla="*/ 9710371 w 11603130"/>
              <a:gd name="connsiteY13" fmla="*/ 5911624 h 6362961"/>
              <a:gd name="connsiteX14" fmla="*/ 9804791 w 11603130"/>
              <a:gd name="connsiteY14" fmla="*/ 5908320 h 6362961"/>
              <a:gd name="connsiteX15" fmla="*/ 9863784 w 11603130"/>
              <a:gd name="connsiteY15" fmla="*/ 5909115 h 6362961"/>
              <a:gd name="connsiteX16" fmla="*/ 10007288 w 11603130"/>
              <a:gd name="connsiteY16" fmla="*/ 5914499 h 6362961"/>
              <a:gd name="connsiteX17" fmla="*/ 10927227 w 11603130"/>
              <a:gd name="connsiteY17" fmla="*/ 5922366 h 6362961"/>
              <a:gd name="connsiteX18" fmla="*/ 11562333 w 11603130"/>
              <a:gd name="connsiteY18" fmla="*/ 5906085 h 6362961"/>
              <a:gd name="connsiteX19" fmla="*/ 11571244 w 11603130"/>
              <a:gd name="connsiteY19" fmla="*/ 2621674 h 6362961"/>
              <a:gd name="connsiteX20" fmla="*/ 11561892 w 11603130"/>
              <a:gd name="connsiteY20" fmla="*/ 176313 h 6362961"/>
              <a:gd name="connsiteX21" fmla="*/ 11289537 w 11603130"/>
              <a:gd name="connsiteY21" fmla="*/ 107615 h 6362961"/>
              <a:gd name="connsiteX22" fmla="*/ 10689999 w 11603130"/>
              <a:gd name="connsiteY22" fmla="*/ 70591 h 6362961"/>
              <a:gd name="connsiteX23" fmla="*/ 7599878 w 11603130"/>
              <a:gd name="connsiteY23" fmla="*/ 75910 h 6362961"/>
              <a:gd name="connsiteX24" fmla="*/ 1892744 w 11603130"/>
              <a:gd name="connsiteY24" fmla="*/ 0 h 6362961"/>
              <a:gd name="connsiteX0" fmla="*/ 1892744 w 11603130"/>
              <a:gd name="connsiteY0" fmla="*/ 0 h 6362961"/>
              <a:gd name="connsiteX1" fmla="*/ 304663 w 11603130"/>
              <a:gd name="connsiteY1" fmla="*/ 10761 h 6362961"/>
              <a:gd name="connsiteX2" fmla="*/ 0 w 11603130"/>
              <a:gd name="connsiteY2" fmla="*/ 47942 h 6362961"/>
              <a:gd name="connsiteX3" fmla="*/ 0 w 11603130"/>
              <a:gd name="connsiteY3" fmla="*/ 909146 h 6362961"/>
              <a:gd name="connsiteX4" fmla="*/ 4597 w 11603130"/>
              <a:gd name="connsiteY4" fmla="*/ 909146 h 6362961"/>
              <a:gd name="connsiteX5" fmla="*/ 8568 w 11603130"/>
              <a:gd name="connsiteY5" fmla="*/ 1088908 h 6362961"/>
              <a:gd name="connsiteX6" fmla="*/ 88972 w 11603130"/>
              <a:gd name="connsiteY6" fmla="*/ 3523848 h 6362961"/>
              <a:gd name="connsiteX7" fmla="*/ 148480 w 11603130"/>
              <a:gd name="connsiteY7" fmla="*/ 5930841 h 6362961"/>
              <a:gd name="connsiteX8" fmla="*/ 2638911 w 11603130"/>
              <a:gd name="connsiteY8" fmla="*/ 5933377 h 6362961"/>
              <a:gd name="connsiteX9" fmla="*/ 4080684 w 11603130"/>
              <a:gd name="connsiteY9" fmla="*/ 5926717 h 6362961"/>
              <a:gd name="connsiteX10" fmla="*/ 5045206 w 11603130"/>
              <a:gd name="connsiteY10" fmla="*/ 5927859 h 6362961"/>
              <a:gd name="connsiteX11" fmla="*/ 8343333 w 11603130"/>
              <a:gd name="connsiteY11" fmla="*/ 6362961 h 6362961"/>
              <a:gd name="connsiteX12" fmla="*/ 8951337 w 11603130"/>
              <a:gd name="connsiteY12" fmla="*/ 5912879 h 6362961"/>
              <a:gd name="connsiteX13" fmla="*/ 9710371 w 11603130"/>
              <a:gd name="connsiteY13" fmla="*/ 5911624 h 6362961"/>
              <a:gd name="connsiteX14" fmla="*/ 9804791 w 11603130"/>
              <a:gd name="connsiteY14" fmla="*/ 5908320 h 6362961"/>
              <a:gd name="connsiteX15" fmla="*/ 9863784 w 11603130"/>
              <a:gd name="connsiteY15" fmla="*/ 5909115 h 6362961"/>
              <a:gd name="connsiteX16" fmla="*/ 10007288 w 11603130"/>
              <a:gd name="connsiteY16" fmla="*/ 5914499 h 6362961"/>
              <a:gd name="connsiteX17" fmla="*/ 10927227 w 11603130"/>
              <a:gd name="connsiteY17" fmla="*/ 5922366 h 6362961"/>
              <a:gd name="connsiteX18" fmla="*/ 11562333 w 11603130"/>
              <a:gd name="connsiteY18" fmla="*/ 5906085 h 6362961"/>
              <a:gd name="connsiteX19" fmla="*/ 11571244 w 11603130"/>
              <a:gd name="connsiteY19" fmla="*/ 2621674 h 6362961"/>
              <a:gd name="connsiteX20" fmla="*/ 11561892 w 11603130"/>
              <a:gd name="connsiteY20" fmla="*/ 176313 h 6362961"/>
              <a:gd name="connsiteX21" fmla="*/ 11289537 w 11603130"/>
              <a:gd name="connsiteY21" fmla="*/ 107615 h 6362961"/>
              <a:gd name="connsiteX22" fmla="*/ 10689999 w 11603130"/>
              <a:gd name="connsiteY22" fmla="*/ 70591 h 6362961"/>
              <a:gd name="connsiteX23" fmla="*/ 7599878 w 11603130"/>
              <a:gd name="connsiteY23" fmla="*/ 75910 h 6362961"/>
              <a:gd name="connsiteX24" fmla="*/ 1892744 w 11603130"/>
              <a:gd name="connsiteY24" fmla="*/ 0 h 6362961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8951337 w 11603130"/>
              <a:gd name="connsiteY12" fmla="*/ 5912879 h 6335587"/>
              <a:gd name="connsiteX13" fmla="*/ 9710371 w 11603130"/>
              <a:gd name="connsiteY13" fmla="*/ 5911624 h 6335587"/>
              <a:gd name="connsiteX14" fmla="*/ 9804791 w 11603130"/>
              <a:gd name="connsiteY14" fmla="*/ 5908320 h 6335587"/>
              <a:gd name="connsiteX15" fmla="*/ 9863784 w 11603130"/>
              <a:gd name="connsiteY15" fmla="*/ 5909115 h 6335587"/>
              <a:gd name="connsiteX16" fmla="*/ 10007288 w 11603130"/>
              <a:gd name="connsiteY16" fmla="*/ 5914499 h 6335587"/>
              <a:gd name="connsiteX17" fmla="*/ 10927227 w 11603130"/>
              <a:gd name="connsiteY17" fmla="*/ 5922366 h 6335587"/>
              <a:gd name="connsiteX18" fmla="*/ 11562333 w 11603130"/>
              <a:gd name="connsiteY18" fmla="*/ 5906085 h 6335587"/>
              <a:gd name="connsiteX19" fmla="*/ 11571244 w 11603130"/>
              <a:gd name="connsiteY19" fmla="*/ 2621674 h 6335587"/>
              <a:gd name="connsiteX20" fmla="*/ 11561892 w 11603130"/>
              <a:gd name="connsiteY20" fmla="*/ 176313 h 6335587"/>
              <a:gd name="connsiteX21" fmla="*/ 11289537 w 11603130"/>
              <a:gd name="connsiteY21" fmla="*/ 107615 h 6335587"/>
              <a:gd name="connsiteX22" fmla="*/ 10689999 w 11603130"/>
              <a:gd name="connsiteY22" fmla="*/ 70591 h 6335587"/>
              <a:gd name="connsiteX23" fmla="*/ 7599878 w 11603130"/>
              <a:gd name="connsiteY23" fmla="*/ 75910 h 6335587"/>
              <a:gd name="connsiteX24" fmla="*/ 1892744 w 11603130"/>
              <a:gd name="connsiteY24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242722 w 11603130"/>
              <a:gd name="connsiteY12" fmla="*/ 5885506 h 6335587"/>
              <a:gd name="connsiteX13" fmla="*/ 9710371 w 11603130"/>
              <a:gd name="connsiteY13" fmla="*/ 5911624 h 6335587"/>
              <a:gd name="connsiteX14" fmla="*/ 9804791 w 11603130"/>
              <a:gd name="connsiteY14" fmla="*/ 5908320 h 6335587"/>
              <a:gd name="connsiteX15" fmla="*/ 9863784 w 11603130"/>
              <a:gd name="connsiteY15" fmla="*/ 5909115 h 6335587"/>
              <a:gd name="connsiteX16" fmla="*/ 10007288 w 11603130"/>
              <a:gd name="connsiteY16" fmla="*/ 5914499 h 6335587"/>
              <a:gd name="connsiteX17" fmla="*/ 10927227 w 11603130"/>
              <a:gd name="connsiteY17" fmla="*/ 5922366 h 6335587"/>
              <a:gd name="connsiteX18" fmla="*/ 11562333 w 11603130"/>
              <a:gd name="connsiteY18" fmla="*/ 5906085 h 6335587"/>
              <a:gd name="connsiteX19" fmla="*/ 11571244 w 11603130"/>
              <a:gd name="connsiteY19" fmla="*/ 2621674 h 6335587"/>
              <a:gd name="connsiteX20" fmla="*/ 11561892 w 11603130"/>
              <a:gd name="connsiteY20" fmla="*/ 176313 h 6335587"/>
              <a:gd name="connsiteX21" fmla="*/ 11289537 w 11603130"/>
              <a:gd name="connsiteY21" fmla="*/ 107615 h 6335587"/>
              <a:gd name="connsiteX22" fmla="*/ 10689999 w 11603130"/>
              <a:gd name="connsiteY22" fmla="*/ 70591 h 6335587"/>
              <a:gd name="connsiteX23" fmla="*/ 7599878 w 11603130"/>
              <a:gd name="connsiteY23" fmla="*/ 75910 h 6335587"/>
              <a:gd name="connsiteX24" fmla="*/ 1892744 w 11603130"/>
              <a:gd name="connsiteY24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408556 w 11603130"/>
              <a:gd name="connsiteY12" fmla="*/ 5899194 h 6335587"/>
              <a:gd name="connsiteX13" fmla="*/ 9710371 w 11603130"/>
              <a:gd name="connsiteY13" fmla="*/ 5911624 h 6335587"/>
              <a:gd name="connsiteX14" fmla="*/ 9804791 w 11603130"/>
              <a:gd name="connsiteY14" fmla="*/ 5908320 h 6335587"/>
              <a:gd name="connsiteX15" fmla="*/ 9863784 w 11603130"/>
              <a:gd name="connsiteY15" fmla="*/ 5909115 h 6335587"/>
              <a:gd name="connsiteX16" fmla="*/ 10007288 w 11603130"/>
              <a:gd name="connsiteY16" fmla="*/ 5914499 h 6335587"/>
              <a:gd name="connsiteX17" fmla="*/ 10927227 w 11603130"/>
              <a:gd name="connsiteY17" fmla="*/ 5922366 h 6335587"/>
              <a:gd name="connsiteX18" fmla="*/ 11562333 w 11603130"/>
              <a:gd name="connsiteY18" fmla="*/ 5906085 h 6335587"/>
              <a:gd name="connsiteX19" fmla="*/ 11571244 w 11603130"/>
              <a:gd name="connsiteY19" fmla="*/ 2621674 h 6335587"/>
              <a:gd name="connsiteX20" fmla="*/ 11561892 w 11603130"/>
              <a:gd name="connsiteY20" fmla="*/ 176313 h 6335587"/>
              <a:gd name="connsiteX21" fmla="*/ 11289537 w 11603130"/>
              <a:gd name="connsiteY21" fmla="*/ 107615 h 6335587"/>
              <a:gd name="connsiteX22" fmla="*/ 10689999 w 11603130"/>
              <a:gd name="connsiteY22" fmla="*/ 70591 h 6335587"/>
              <a:gd name="connsiteX23" fmla="*/ 7599878 w 11603130"/>
              <a:gd name="connsiteY23" fmla="*/ 75910 h 6335587"/>
              <a:gd name="connsiteX24" fmla="*/ 1892744 w 11603130"/>
              <a:gd name="connsiteY24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408556 w 11603130"/>
              <a:gd name="connsiteY12" fmla="*/ 5899194 h 6335587"/>
              <a:gd name="connsiteX13" fmla="*/ 9710371 w 11603130"/>
              <a:gd name="connsiteY13" fmla="*/ 5911624 h 6335587"/>
              <a:gd name="connsiteX14" fmla="*/ 9804791 w 11603130"/>
              <a:gd name="connsiteY14" fmla="*/ 5908320 h 6335587"/>
              <a:gd name="connsiteX15" fmla="*/ 10007288 w 11603130"/>
              <a:gd name="connsiteY15" fmla="*/ 5914499 h 6335587"/>
              <a:gd name="connsiteX16" fmla="*/ 10927227 w 11603130"/>
              <a:gd name="connsiteY16" fmla="*/ 5922366 h 6335587"/>
              <a:gd name="connsiteX17" fmla="*/ 11562333 w 11603130"/>
              <a:gd name="connsiteY17" fmla="*/ 5906085 h 6335587"/>
              <a:gd name="connsiteX18" fmla="*/ 11571244 w 11603130"/>
              <a:gd name="connsiteY18" fmla="*/ 2621674 h 6335587"/>
              <a:gd name="connsiteX19" fmla="*/ 11561892 w 11603130"/>
              <a:gd name="connsiteY19" fmla="*/ 176313 h 6335587"/>
              <a:gd name="connsiteX20" fmla="*/ 11289537 w 11603130"/>
              <a:gd name="connsiteY20" fmla="*/ 107615 h 6335587"/>
              <a:gd name="connsiteX21" fmla="*/ 10689999 w 11603130"/>
              <a:gd name="connsiteY21" fmla="*/ 70591 h 6335587"/>
              <a:gd name="connsiteX22" fmla="*/ 7599878 w 11603130"/>
              <a:gd name="connsiteY22" fmla="*/ 75910 h 6335587"/>
              <a:gd name="connsiteX23" fmla="*/ 1892744 w 11603130"/>
              <a:gd name="connsiteY23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408556 w 11603130"/>
              <a:gd name="connsiteY12" fmla="*/ 5899194 h 6335587"/>
              <a:gd name="connsiteX13" fmla="*/ 9710371 w 11603130"/>
              <a:gd name="connsiteY13" fmla="*/ 5911624 h 6335587"/>
              <a:gd name="connsiteX14" fmla="*/ 9804791 w 11603130"/>
              <a:gd name="connsiteY14" fmla="*/ 5908320 h 6335587"/>
              <a:gd name="connsiteX15" fmla="*/ 10007288 w 11603130"/>
              <a:gd name="connsiteY15" fmla="*/ 5914499 h 6335587"/>
              <a:gd name="connsiteX16" fmla="*/ 10927227 w 11603130"/>
              <a:gd name="connsiteY16" fmla="*/ 5922366 h 6335587"/>
              <a:gd name="connsiteX17" fmla="*/ 11562333 w 11603130"/>
              <a:gd name="connsiteY17" fmla="*/ 5906085 h 6335587"/>
              <a:gd name="connsiteX18" fmla="*/ 11571244 w 11603130"/>
              <a:gd name="connsiteY18" fmla="*/ 2621674 h 6335587"/>
              <a:gd name="connsiteX19" fmla="*/ 11561892 w 11603130"/>
              <a:gd name="connsiteY19" fmla="*/ 176313 h 6335587"/>
              <a:gd name="connsiteX20" fmla="*/ 11289537 w 11603130"/>
              <a:gd name="connsiteY20" fmla="*/ 107615 h 6335587"/>
              <a:gd name="connsiteX21" fmla="*/ 10689999 w 11603130"/>
              <a:gd name="connsiteY21" fmla="*/ 70591 h 6335587"/>
              <a:gd name="connsiteX22" fmla="*/ 7599878 w 11603130"/>
              <a:gd name="connsiteY22" fmla="*/ 75910 h 6335587"/>
              <a:gd name="connsiteX23" fmla="*/ 1892744 w 11603130"/>
              <a:gd name="connsiteY23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408556 w 11603130"/>
              <a:gd name="connsiteY12" fmla="*/ 5899194 h 6335587"/>
              <a:gd name="connsiteX13" fmla="*/ 9710371 w 11603130"/>
              <a:gd name="connsiteY13" fmla="*/ 5911624 h 6335587"/>
              <a:gd name="connsiteX14" fmla="*/ 9804791 w 11603130"/>
              <a:gd name="connsiteY14" fmla="*/ 5908320 h 6335587"/>
              <a:gd name="connsiteX15" fmla="*/ 10007288 w 11603130"/>
              <a:gd name="connsiteY15" fmla="*/ 5914499 h 6335587"/>
              <a:gd name="connsiteX16" fmla="*/ 10927227 w 11603130"/>
              <a:gd name="connsiteY16" fmla="*/ 5922366 h 6335587"/>
              <a:gd name="connsiteX17" fmla="*/ 11562333 w 11603130"/>
              <a:gd name="connsiteY17" fmla="*/ 5906085 h 6335587"/>
              <a:gd name="connsiteX18" fmla="*/ 11571244 w 11603130"/>
              <a:gd name="connsiteY18" fmla="*/ 2621674 h 6335587"/>
              <a:gd name="connsiteX19" fmla="*/ 11561892 w 11603130"/>
              <a:gd name="connsiteY19" fmla="*/ 176313 h 6335587"/>
              <a:gd name="connsiteX20" fmla="*/ 11289537 w 11603130"/>
              <a:gd name="connsiteY20" fmla="*/ 107615 h 6335587"/>
              <a:gd name="connsiteX21" fmla="*/ 10689999 w 11603130"/>
              <a:gd name="connsiteY21" fmla="*/ 70591 h 6335587"/>
              <a:gd name="connsiteX22" fmla="*/ 7599878 w 11603130"/>
              <a:gd name="connsiteY22" fmla="*/ 75910 h 6335587"/>
              <a:gd name="connsiteX23" fmla="*/ 1892744 w 11603130"/>
              <a:gd name="connsiteY23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408556 w 11603130"/>
              <a:gd name="connsiteY12" fmla="*/ 5899194 h 6335587"/>
              <a:gd name="connsiteX13" fmla="*/ 9710371 w 11603130"/>
              <a:gd name="connsiteY13" fmla="*/ 5911624 h 6335587"/>
              <a:gd name="connsiteX14" fmla="*/ 9804791 w 11603130"/>
              <a:gd name="connsiteY14" fmla="*/ 5908320 h 6335587"/>
              <a:gd name="connsiteX15" fmla="*/ 10007288 w 11603130"/>
              <a:gd name="connsiteY15" fmla="*/ 5914499 h 6335587"/>
              <a:gd name="connsiteX16" fmla="*/ 10927227 w 11603130"/>
              <a:gd name="connsiteY16" fmla="*/ 5922366 h 6335587"/>
              <a:gd name="connsiteX17" fmla="*/ 11562333 w 11603130"/>
              <a:gd name="connsiteY17" fmla="*/ 5906085 h 6335587"/>
              <a:gd name="connsiteX18" fmla="*/ 11571244 w 11603130"/>
              <a:gd name="connsiteY18" fmla="*/ 2621674 h 6335587"/>
              <a:gd name="connsiteX19" fmla="*/ 11561892 w 11603130"/>
              <a:gd name="connsiteY19" fmla="*/ 176313 h 6335587"/>
              <a:gd name="connsiteX20" fmla="*/ 11289537 w 11603130"/>
              <a:gd name="connsiteY20" fmla="*/ 107615 h 6335587"/>
              <a:gd name="connsiteX21" fmla="*/ 10689999 w 11603130"/>
              <a:gd name="connsiteY21" fmla="*/ 70591 h 6335587"/>
              <a:gd name="connsiteX22" fmla="*/ 7599878 w 11603130"/>
              <a:gd name="connsiteY22" fmla="*/ 75910 h 6335587"/>
              <a:gd name="connsiteX23" fmla="*/ 1892744 w 11603130"/>
              <a:gd name="connsiteY23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274422 w 11603130"/>
              <a:gd name="connsiteY12" fmla="*/ 5903346 h 6335587"/>
              <a:gd name="connsiteX13" fmla="*/ 9710371 w 11603130"/>
              <a:gd name="connsiteY13" fmla="*/ 5911624 h 6335587"/>
              <a:gd name="connsiteX14" fmla="*/ 9804791 w 11603130"/>
              <a:gd name="connsiteY14" fmla="*/ 5908320 h 6335587"/>
              <a:gd name="connsiteX15" fmla="*/ 10007288 w 11603130"/>
              <a:gd name="connsiteY15" fmla="*/ 5914499 h 6335587"/>
              <a:gd name="connsiteX16" fmla="*/ 10927227 w 11603130"/>
              <a:gd name="connsiteY16" fmla="*/ 5922366 h 6335587"/>
              <a:gd name="connsiteX17" fmla="*/ 11562333 w 11603130"/>
              <a:gd name="connsiteY17" fmla="*/ 5906085 h 6335587"/>
              <a:gd name="connsiteX18" fmla="*/ 11571244 w 11603130"/>
              <a:gd name="connsiteY18" fmla="*/ 2621674 h 6335587"/>
              <a:gd name="connsiteX19" fmla="*/ 11561892 w 11603130"/>
              <a:gd name="connsiteY19" fmla="*/ 176313 h 6335587"/>
              <a:gd name="connsiteX20" fmla="*/ 11289537 w 11603130"/>
              <a:gd name="connsiteY20" fmla="*/ 107615 h 6335587"/>
              <a:gd name="connsiteX21" fmla="*/ 10689999 w 11603130"/>
              <a:gd name="connsiteY21" fmla="*/ 70591 h 6335587"/>
              <a:gd name="connsiteX22" fmla="*/ 7599878 w 11603130"/>
              <a:gd name="connsiteY22" fmla="*/ 75910 h 6335587"/>
              <a:gd name="connsiteX23" fmla="*/ 1892744 w 11603130"/>
              <a:gd name="connsiteY23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274422 w 11603130"/>
              <a:gd name="connsiteY12" fmla="*/ 5903346 h 6335587"/>
              <a:gd name="connsiteX13" fmla="*/ 9710371 w 11603130"/>
              <a:gd name="connsiteY13" fmla="*/ 5911624 h 6335587"/>
              <a:gd name="connsiteX14" fmla="*/ 9804791 w 11603130"/>
              <a:gd name="connsiteY14" fmla="*/ 5908320 h 6335587"/>
              <a:gd name="connsiteX15" fmla="*/ 10007288 w 11603130"/>
              <a:gd name="connsiteY15" fmla="*/ 5914499 h 6335587"/>
              <a:gd name="connsiteX16" fmla="*/ 10927227 w 11603130"/>
              <a:gd name="connsiteY16" fmla="*/ 5922366 h 6335587"/>
              <a:gd name="connsiteX17" fmla="*/ 11562333 w 11603130"/>
              <a:gd name="connsiteY17" fmla="*/ 5906085 h 6335587"/>
              <a:gd name="connsiteX18" fmla="*/ 11571244 w 11603130"/>
              <a:gd name="connsiteY18" fmla="*/ 2621674 h 6335587"/>
              <a:gd name="connsiteX19" fmla="*/ 11561892 w 11603130"/>
              <a:gd name="connsiteY19" fmla="*/ 176313 h 6335587"/>
              <a:gd name="connsiteX20" fmla="*/ 11289537 w 11603130"/>
              <a:gd name="connsiteY20" fmla="*/ 107615 h 6335587"/>
              <a:gd name="connsiteX21" fmla="*/ 10689999 w 11603130"/>
              <a:gd name="connsiteY21" fmla="*/ 70591 h 6335587"/>
              <a:gd name="connsiteX22" fmla="*/ 7599878 w 11603130"/>
              <a:gd name="connsiteY22" fmla="*/ 75910 h 6335587"/>
              <a:gd name="connsiteX23" fmla="*/ 1892744 w 11603130"/>
              <a:gd name="connsiteY23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274422 w 11603130"/>
              <a:gd name="connsiteY12" fmla="*/ 5903346 h 6335587"/>
              <a:gd name="connsiteX13" fmla="*/ 9710371 w 11603130"/>
              <a:gd name="connsiteY13" fmla="*/ 5911624 h 6335587"/>
              <a:gd name="connsiteX14" fmla="*/ 10007288 w 11603130"/>
              <a:gd name="connsiteY14" fmla="*/ 5914499 h 6335587"/>
              <a:gd name="connsiteX15" fmla="*/ 10927227 w 11603130"/>
              <a:gd name="connsiteY15" fmla="*/ 5922366 h 6335587"/>
              <a:gd name="connsiteX16" fmla="*/ 11562333 w 11603130"/>
              <a:gd name="connsiteY16" fmla="*/ 5906085 h 6335587"/>
              <a:gd name="connsiteX17" fmla="*/ 11571244 w 11603130"/>
              <a:gd name="connsiteY17" fmla="*/ 2621674 h 6335587"/>
              <a:gd name="connsiteX18" fmla="*/ 11561892 w 11603130"/>
              <a:gd name="connsiteY18" fmla="*/ 176313 h 6335587"/>
              <a:gd name="connsiteX19" fmla="*/ 11289537 w 11603130"/>
              <a:gd name="connsiteY19" fmla="*/ 107615 h 6335587"/>
              <a:gd name="connsiteX20" fmla="*/ 10689999 w 11603130"/>
              <a:gd name="connsiteY20" fmla="*/ 70591 h 6335587"/>
              <a:gd name="connsiteX21" fmla="*/ 7599878 w 11603130"/>
              <a:gd name="connsiteY21" fmla="*/ 75910 h 6335587"/>
              <a:gd name="connsiteX22" fmla="*/ 1892744 w 11603130"/>
              <a:gd name="connsiteY22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274422 w 11603130"/>
              <a:gd name="connsiteY12" fmla="*/ 5903346 h 6335587"/>
              <a:gd name="connsiteX13" fmla="*/ 9710371 w 11603130"/>
              <a:gd name="connsiteY13" fmla="*/ 5911624 h 6335587"/>
              <a:gd name="connsiteX14" fmla="*/ 10007288 w 11603130"/>
              <a:gd name="connsiteY14" fmla="*/ 5914499 h 6335587"/>
              <a:gd name="connsiteX15" fmla="*/ 10927227 w 11603130"/>
              <a:gd name="connsiteY15" fmla="*/ 5922366 h 6335587"/>
              <a:gd name="connsiteX16" fmla="*/ 11562333 w 11603130"/>
              <a:gd name="connsiteY16" fmla="*/ 5906085 h 6335587"/>
              <a:gd name="connsiteX17" fmla="*/ 11571244 w 11603130"/>
              <a:gd name="connsiteY17" fmla="*/ 2621674 h 6335587"/>
              <a:gd name="connsiteX18" fmla="*/ 11561892 w 11603130"/>
              <a:gd name="connsiteY18" fmla="*/ 176313 h 6335587"/>
              <a:gd name="connsiteX19" fmla="*/ 11289537 w 11603130"/>
              <a:gd name="connsiteY19" fmla="*/ 107615 h 6335587"/>
              <a:gd name="connsiteX20" fmla="*/ 10689999 w 11603130"/>
              <a:gd name="connsiteY20" fmla="*/ 70591 h 6335587"/>
              <a:gd name="connsiteX21" fmla="*/ 7599878 w 11603130"/>
              <a:gd name="connsiteY21" fmla="*/ 75910 h 6335587"/>
              <a:gd name="connsiteX22" fmla="*/ 1892744 w 11603130"/>
              <a:gd name="connsiteY22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274422 w 11603130"/>
              <a:gd name="connsiteY12" fmla="*/ 5903346 h 6335587"/>
              <a:gd name="connsiteX13" fmla="*/ 9710371 w 11603130"/>
              <a:gd name="connsiteY13" fmla="*/ 5911624 h 6335587"/>
              <a:gd name="connsiteX14" fmla="*/ 10007288 w 11603130"/>
              <a:gd name="connsiteY14" fmla="*/ 5914499 h 6335587"/>
              <a:gd name="connsiteX15" fmla="*/ 10927227 w 11603130"/>
              <a:gd name="connsiteY15" fmla="*/ 5922366 h 6335587"/>
              <a:gd name="connsiteX16" fmla="*/ 11562333 w 11603130"/>
              <a:gd name="connsiteY16" fmla="*/ 5906085 h 6335587"/>
              <a:gd name="connsiteX17" fmla="*/ 11571244 w 11603130"/>
              <a:gd name="connsiteY17" fmla="*/ 2621674 h 6335587"/>
              <a:gd name="connsiteX18" fmla="*/ 11561892 w 11603130"/>
              <a:gd name="connsiteY18" fmla="*/ 176313 h 6335587"/>
              <a:gd name="connsiteX19" fmla="*/ 11289537 w 11603130"/>
              <a:gd name="connsiteY19" fmla="*/ 107615 h 6335587"/>
              <a:gd name="connsiteX20" fmla="*/ 10689999 w 11603130"/>
              <a:gd name="connsiteY20" fmla="*/ 70591 h 6335587"/>
              <a:gd name="connsiteX21" fmla="*/ 7599878 w 11603130"/>
              <a:gd name="connsiteY21" fmla="*/ 75910 h 6335587"/>
              <a:gd name="connsiteX22" fmla="*/ 1892744 w 11603130"/>
              <a:gd name="connsiteY22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274422 w 11603130"/>
              <a:gd name="connsiteY12" fmla="*/ 5903346 h 6335587"/>
              <a:gd name="connsiteX13" fmla="*/ 9098386 w 11603130"/>
              <a:gd name="connsiteY13" fmla="*/ 5911624 h 6335587"/>
              <a:gd name="connsiteX14" fmla="*/ 10007288 w 11603130"/>
              <a:gd name="connsiteY14" fmla="*/ 5914499 h 6335587"/>
              <a:gd name="connsiteX15" fmla="*/ 10927227 w 11603130"/>
              <a:gd name="connsiteY15" fmla="*/ 5922366 h 6335587"/>
              <a:gd name="connsiteX16" fmla="*/ 11562333 w 11603130"/>
              <a:gd name="connsiteY16" fmla="*/ 5906085 h 6335587"/>
              <a:gd name="connsiteX17" fmla="*/ 11571244 w 11603130"/>
              <a:gd name="connsiteY17" fmla="*/ 2621674 h 6335587"/>
              <a:gd name="connsiteX18" fmla="*/ 11561892 w 11603130"/>
              <a:gd name="connsiteY18" fmla="*/ 176313 h 6335587"/>
              <a:gd name="connsiteX19" fmla="*/ 11289537 w 11603130"/>
              <a:gd name="connsiteY19" fmla="*/ 107615 h 6335587"/>
              <a:gd name="connsiteX20" fmla="*/ 10689999 w 11603130"/>
              <a:gd name="connsiteY20" fmla="*/ 70591 h 6335587"/>
              <a:gd name="connsiteX21" fmla="*/ 7599878 w 11603130"/>
              <a:gd name="connsiteY21" fmla="*/ 75910 h 6335587"/>
              <a:gd name="connsiteX22" fmla="*/ 1892744 w 11603130"/>
              <a:gd name="connsiteY22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8972 w 11603130"/>
              <a:gd name="connsiteY5" fmla="*/ 3523848 h 6335587"/>
              <a:gd name="connsiteX6" fmla="*/ 148480 w 11603130"/>
              <a:gd name="connsiteY6" fmla="*/ 5930841 h 6335587"/>
              <a:gd name="connsiteX7" fmla="*/ 2638911 w 11603130"/>
              <a:gd name="connsiteY7" fmla="*/ 5933377 h 6335587"/>
              <a:gd name="connsiteX8" fmla="*/ 4080684 w 11603130"/>
              <a:gd name="connsiteY8" fmla="*/ 5926717 h 6335587"/>
              <a:gd name="connsiteX9" fmla="*/ 5045206 w 11603130"/>
              <a:gd name="connsiteY9" fmla="*/ 5927859 h 6335587"/>
              <a:gd name="connsiteX10" fmla="*/ 5855834 w 11603130"/>
              <a:gd name="connsiteY10" fmla="*/ 6335587 h 6335587"/>
              <a:gd name="connsiteX11" fmla="*/ 6274422 w 11603130"/>
              <a:gd name="connsiteY11" fmla="*/ 5903346 h 6335587"/>
              <a:gd name="connsiteX12" fmla="*/ 9098386 w 11603130"/>
              <a:gd name="connsiteY12" fmla="*/ 5911624 h 6335587"/>
              <a:gd name="connsiteX13" fmla="*/ 10007288 w 11603130"/>
              <a:gd name="connsiteY13" fmla="*/ 5914499 h 6335587"/>
              <a:gd name="connsiteX14" fmla="*/ 10927227 w 11603130"/>
              <a:gd name="connsiteY14" fmla="*/ 5922366 h 6335587"/>
              <a:gd name="connsiteX15" fmla="*/ 11562333 w 11603130"/>
              <a:gd name="connsiteY15" fmla="*/ 5906085 h 6335587"/>
              <a:gd name="connsiteX16" fmla="*/ 11571244 w 11603130"/>
              <a:gd name="connsiteY16" fmla="*/ 2621674 h 6335587"/>
              <a:gd name="connsiteX17" fmla="*/ 11561892 w 11603130"/>
              <a:gd name="connsiteY17" fmla="*/ 176313 h 6335587"/>
              <a:gd name="connsiteX18" fmla="*/ 11289537 w 11603130"/>
              <a:gd name="connsiteY18" fmla="*/ 107615 h 6335587"/>
              <a:gd name="connsiteX19" fmla="*/ 10689999 w 11603130"/>
              <a:gd name="connsiteY19" fmla="*/ 70591 h 6335587"/>
              <a:gd name="connsiteX20" fmla="*/ 7599878 w 11603130"/>
              <a:gd name="connsiteY20" fmla="*/ 75910 h 6335587"/>
              <a:gd name="connsiteX21" fmla="*/ 1892744 w 11603130"/>
              <a:gd name="connsiteY21" fmla="*/ 0 h 6335587"/>
              <a:gd name="connsiteX0" fmla="*/ 1892744 w 12087184"/>
              <a:gd name="connsiteY0" fmla="*/ 0 h 6335587"/>
              <a:gd name="connsiteX1" fmla="*/ 304663 w 12087184"/>
              <a:gd name="connsiteY1" fmla="*/ 10761 h 6335587"/>
              <a:gd name="connsiteX2" fmla="*/ 0 w 12087184"/>
              <a:gd name="connsiteY2" fmla="*/ 47942 h 6335587"/>
              <a:gd name="connsiteX3" fmla="*/ 0 w 12087184"/>
              <a:gd name="connsiteY3" fmla="*/ 909146 h 6335587"/>
              <a:gd name="connsiteX4" fmla="*/ 4597 w 12087184"/>
              <a:gd name="connsiteY4" fmla="*/ 909146 h 6335587"/>
              <a:gd name="connsiteX5" fmla="*/ 88972 w 12087184"/>
              <a:gd name="connsiteY5" fmla="*/ 3523848 h 6335587"/>
              <a:gd name="connsiteX6" fmla="*/ 148480 w 12087184"/>
              <a:gd name="connsiteY6" fmla="*/ 5930841 h 6335587"/>
              <a:gd name="connsiteX7" fmla="*/ 2638911 w 12087184"/>
              <a:gd name="connsiteY7" fmla="*/ 5933377 h 6335587"/>
              <a:gd name="connsiteX8" fmla="*/ 4080684 w 12087184"/>
              <a:gd name="connsiteY8" fmla="*/ 5926717 h 6335587"/>
              <a:gd name="connsiteX9" fmla="*/ 5045206 w 12087184"/>
              <a:gd name="connsiteY9" fmla="*/ 5927859 h 6335587"/>
              <a:gd name="connsiteX10" fmla="*/ 5855834 w 12087184"/>
              <a:gd name="connsiteY10" fmla="*/ 6335587 h 6335587"/>
              <a:gd name="connsiteX11" fmla="*/ 6274422 w 12087184"/>
              <a:gd name="connsiteY11" fmla="*/ 5903346 h 6335587"/>
              <a:gd name="connsiteX12" fmla="*/ 9098386 w 12087184"/>
              <a:gd name="connsiteY12" fmla="*/ 5911624 h 6335587"/>
              <a:gd name="connsiteX13" fmla="*/ 10007288 w 12087184"/>
              <a:gd name="connsiteY13" fmla="*/ 5914499 h 6335587"/>
              <a:gd name="connsiteX14" fmla="*/ 10927227 w 12087184"/>
              <a:gd name="connsiteY14" fmla="*/ 5922366 h 6335587"/>
              <a:gd name="connsiteX15" fmla="*/ 12085310 w 12087184"/>
              <a:gd name="connsiteY15" fmla="*/ 5921320 h 6335587"/>
              <a:gd name="connsiteX16" fmla="*/ 11571244 w 12087184"/>
              <a:gd name="connsiteY16" fmla="*/ 2621674 h 6335587"/>
              <a:gd name="connsiteX17" fmla="*/ 11561892 w 12087184"/>
              <a:gd name="connsiteY17" fmla="*/ 176313 h 6335587"/>
              <a:gd name="connsiteX18" fmla="*/ 11289537 w 12087184"/>
              <a:gd name="connsiteY18" fmla="*/ 107615 h 6335587"/>
              <a:gd name="connsiteX19" fmla="*/ 10689999 w 12087184"/>
              <a:gd name="connsiteY19" fmla="*/ 70591 h 6335587"/>
              <a:gd name="connsiteX20" fmla="*/ 7599878 w 12087184"/>
              <a:gd name="connsiteY20" fmla="*/ 75910 h 6335587"/>
              <a:gd name="connsiteX21" fmla="*/ 1892744 w 12087184"/>
              <a:gd name="connsiteY21" fmla="*/ 0 h 6335587"/>
              <a:gd name="connsiteX0" fmla="*/ 1892744 w 12096545"/>
              <a:gd name="connsiteY0" fmla="*/ 24998 h 6360585"/>
              <a:gd name="connsiteX1" fmla="*/ 304663 w 12096545"/>
              <a:gd name="connsiteY1" fmla="*/ 35759 h 6360585"/>
              <a:gd name="connsiteX2" fmla="*/ 0 w 12096545"/>
              <a:gd name="connsiteY2" fmla="*/ 72940 h 6360585"/>
              <a:gd name="connsiteX3" fmla="*/ 0 w 12096545"/>
              <a:gd name="connsiteY3" fmla="*/ 934144 h 6360585"/>
              <a:gd name="connsiteX4" fmla="*/ 4597 w 12096545"/>
              <a:gd name="connsiteY4" fmla="*/ 934144 h 6360585"/>
              <a:gd name="connsiteX5" fmla="*/ 88972 w 12096545"/>
              <a:gd name="connsiteY5" fmla="*/ 3548846 h 6360585"/>
              <a:gd name="connsiteX6" fmla="*/ 148480 w 12096545"/>
              <a:gd name="connsiteY6" fmla="*/ 5955839 h 6360585"/>
              <a:gd name="connsiteX7" fmla="*/ 2638911 w 12096545"/>
              <a:gd name="connsiteY7" fmla="*/ 5958375 h 6360585"/>
              <a:gd name="connsiteX8" fmla="*/ 4080684 w 12096545"/>
              <a:gd name="connsiteY8" fmla="*/ 5951715 h 6360585"/>
              <a:gd name="connsiteX9" fmla="*/ 5045206 w 12096545"/>
              <a:gd name="connsiteY9" fmla="*/ 5952857 h 6360585"/>
              <a:gd name="connsiteX10" fmla="*/ 5855834 w 12096545"/>
              <a:gd name="connsiteY10" fmla="*/ 6360585 h 6360585"/>
              <a:gd name="connsiteX11" fmla="*/ 6274422 w 12096545"/>
              <a:gd name="connsiteY11" fmla="*/ 5928344 h 6360585"/>
              <a:gd name="connsiteX12" fmla="*/ 9098386 w 12096545"/>
              <a:gd name="connsiteY12" fmla="*/ 5936622 h 6360585"/>
              <a:gd name="connsiteX13" fmla="*/ 10007288 w 12096545"/>
              <a:gd name="connsiteY13" fmla="*/ 5939497 h 6360585"/>
              <a:gd name="connsiteX14" fmla="*/ 10927227 w 12096545"/>
              <a:gd name="connsiteY14" fmla="*/ 5947364 h 6360585"/>
              <a:gd name="connsiteX15" fmla="*/ 12085310 w 12096545"/>
              <a:gd name="connsiteY15" fmla="*/ 5946318 h 6360585"/>
              <a:gd name="connsiteX16" fmla="*/ 12063456 w 12096545"/>
              <a:gd name="connsiteY16" fmla="*/ 2646672 h 6360585"/>
              <a:gd name="connsiteX17" fmla="*/ 11561892 w 12096545"/>
              <a:gd name="connsiteY17" fmla="*/ 201311 h 6360585"/>
              <a:gd name="connsiteX18" fmla="*/ 11289537 w 12096545"/>
              <a:gd name="connsiteY18" fmla="*/ 132613 h 6360585"/>
              <a:gd name="connsiteX19" fmla="*/ 10689999 w 12096545"/>
              <a:gd name="connsiteY19" fmla="*/ 95589 h 6360585"/>
              <a:gd name="connsiteX20" fmla="*/ 7599878 w 12096545"/>
              <a:gd name="connsiteY20" fmla="*/ 100908 h 6360585"/>
              <a:gd name="connsiteX21" fmla="*/ 1892744 w 12096545"/>
              <a:gd name="connsiteY21" fmla="*/ 24998 h 6360585"/>
              <a:gd name="connsiteX0" fmla="*/ 1892744 w 12127183"/>
              <a:gd name="connsiteY0" fmla="*/ 24998 h 6360585"/>
              <a:gd name="connsiteX1" fmla="*/ 304663 w 12127183"/>
              <a:gd name="connsiteY1" fmla="*/ 35759 h 6360585"/>
              <a:gd name="connsiteX2" fmla="*/ 0 w 12127183"/>
              <a:gd name="connsiteY2" fmla="*/ 72940 h 6360585"/>
              <a:gd name="connsiteX3" fmla="*/ 0 w 12127183"/>
              <a:gd name="connsiteY3" fmla="*/ 934144 h 6360585"/>
              <a:gd name="connsiteX4" fmla="*/ 4597 w 12127183"/>
              <a:gd name="connsiteY4" fmla="*/ 934144 h 6360585"/>
              <a:gd name="connsiteX5" fmla="*/ 88972 w 12127183"/>
              <a:gd name="connsiteY5" fmla="*/ 3548846 h 6360585"/>
              <a:gd name="connsiteX6" fmla="*/ 148480 w 12127183"/>
              <a:gd name="connsiteY6" fmla="*/ 5955839 h 6360585"/>
              <a:gd name="connsiteX7" fmla="*/ 2638911 w 12127183"/>
              <a:gd name="connsiteY7" fmla="*/ 5958375 h 6360585"/>
              <a:gd name="connsiteX8" fmla="*/ 4080684 w 12127183"/>
              <a:gd name="connsiteY8" fmla="*/ 5951715 h 6360585"/>
              <a:gd name="connsiteX9" fmla="*/ 5045206 w 12127183"/>
              <a:gd name="connsiteY9" fmla="*/ 5952857 h 6360585"/>
              <a:gd name="connsiteX10" fmla="*/ 5855834 w 12127183"/>
              <a:gd name="connsiteY10" fmla="*/ 6360585 h 6360585"/>
              <a:gd name="connsiteX11" fmla="*/ 6274422 w 12127183"/>
              <a:gd name="connsiteY11" fmla="*/ 5928344 h 6360585"/>
              <a:gd name="connsiteX12" fmla="*/ 9098386 w 12127183"/>
              <a:gd name="connsiteY12" fmla="*/ 5936622 h 6360585"/>
              <a:gd name="connsiteX13" fmla="*/ 10007288 w 12127183"/>
              <a:gd name="connsiteY13" fmla="*/ 5939497 h 6360585"/>
              <a:gd name="connsiteX14" fmla="*/ 10927227 w 12127183"/>
              <a:gd name="connsiteY14" fmla="*/ 5947364 h 6360585"/>
              <a:gd name="connsiteX15" fmla="*/ 12085310 w 12127183"/>
              <a:gd name="connsiteY15" fmla="*/ 5946318 h 6360585"/>
              <a:gd name="connsiteX16" fmla="*/ 12063456 w 12127183"/>
              <a:gd name="connsiteY16" fmla="*/ 2646672 h 6360585"/>
              <a:gd name="connsiteX17" fmla="*/ 12054104 w 12127183"/>
              <a:gd name="connsiteY17" fmla="*/ 201311 h 6360585"/>
              <a:gd name="connsiteX18" fmla="*/ 11289537 w 12127183"/>
              <a:gd name="connsiteY18" fmla="*/ 132613 h 6360585"/>
              <a:gd name="connsiteX19" fmla="*/ 10689999 w 12127183"/>
              <a:gd name="connsiteY19" fmla="*/ 95589 h 6360585"/>
              <a:gd name="connsiteX20" fmla="*/ 7599878 w 12127183"/>
              <a:gd name="connsiteY20" fmla="*/ 100908 h 6360585"/>
              <a:gd name="connsiteX21" fmla="*/ 1892744 w 12127183"/>
              <a:gd name="connsiteY21" fmla="*/ 24998 h 6360585"/>
              <a:gd name="connsiteX0" fmla="*/ 1892744 w 12114255"/>
              <a:gd name="connsiteY0" fmla="*/ 0 h 6335587"/>
              <a:gd name="connsiteX1" fmla="*/ 304663 w 12114255"/>
              <a:gd name="connsiteY1" fmla="*/ 10761 h 6335587"/>
              <a:gd name="connsiteX2" fmla="*/ 0 w 12114255"/>
              <a:gd name="connsiteY2" fmla="*/ 47942 h 6335587"/>
              <a:gd name="connsiteX3" fmla="*/ 0 w 12114255"/>
              <a:gd name="connsiteY3" fmla="*/ 909146 h 6335587"/>
              <a:gd name="connsiteX4" fmla="*/ 4597 w 12114255"/>
              <a:gd name="connsiteY4" fmla="*/ 909146 h 6335587"/>
              <a:gd name="connsiteX5" fmla="*/ 88972 w 12114255"/>
              <a:gd name="connsiteY5" fmla="*/ 3523848 h 6335587"/>
              <a:gd name="connsiteX6" fmla="*/ 148480 w 12114255"/>
              <a:gd name="connsiteY6" fmla="*/ 5930841 h 6335587"/>
              <a:gd name="connsiteX7" fmla="*/ 2638911 w 12114255"/>
              <a:gd name="connsiteY7" fmla="*/ 5933377 h 6335587"/>
              <a:gd name="connsiteX8" fmla="*/ 4080684 w 12114255"/>
              <a:gd name="connsiteY8" fmla="*/ 5926717 h 6335587"/>
              <a:gd name="connsiteX9" fmla="*/ 5045206 w 12114255"/>
              <a:gd name="connsiteY9" fmla="*/ 5927859 h 6335587"/>
              <a:gd name="connsiteX10" fmla="*/ 5855834 w 12114255"/>
              <a:gd name="connsiteY10" fmla="*/ 6335587 h 6335587"/>
              <a:gd name="connsiteX11" fmla="*/ 6274422 w 12114255"/>
              <a:gd name="connsiteY11" fmla="*/ 5903346 h 6335587"/>
              <a:gd name="connsiteX12" fmla="*/ 9098386 w 12114255"/>
              <a:gd name="connsiteY12" fmla="*/ 5911624 h 6335587"/>
              <a:gd name="connsiteX13" fmla="*/ 10007288 w 12114255"/>
              <a:gd name="connsiteY13" fmla="*/ 5914499 h 6335587"/>
              <a:gd name="connsiteX14" fmla="*/ 10927227 w 12114255"/>
              <a:gd name="connsiteY14" fmla="*/ 5922366 h 6335587"/>
              <a:gd name="connsiteX15" fmla="*/ 12085310 w 12114255"/>
              <a:gd name="connsiteY15" fmla="*/ 5921320 h 6335587"/>
              <a:gd name="connsiteX16" fmla="*/ 12063456 w 12114255"/>
              <a:gd name="connsiteY16" fmla="*/ 2621674 h 6335587"/>
              <a:gd name="connsiteX17" fmla="*/ 12054104 w 12114255"/>
              <a:gd name="connsiteY17" fmla="*/ 176313 h 6335587"/>
              <a:gd name="connsiteX18" fmla="*/ 11289537 w 12114255"/>
              <a:gd name="connsiteY18" fmla="*/ 107615 h 6335587"/>
              <a:gd name="connsiteX19" fmla="*/ 10689999 w 12114255"/>
              <a:gd name="connsiteY19" fmla="*/ 70591 h 6335587"/>
              <a:gd name="connsiteX20" fmla="*/ 7599878 w 12114255"/>
              <a:gd name="connsiteY20" fmla="*/ 75910 h 6335587"/>
              <a:gd name="connsiteX21" fmla="*/ 1892744 w 12114255"/>
              <a:gd name="connsiteY21" fmla="*/ 0 h 6335587"/>
              <a:gd name="connsiteX0" fmla="*/ 1892744 w 12114253"/>
              <a:gd name="connsiteY0" fmla="*/ 0 h 6335587"/>
              <a:gd name="connsiteX1" fmla="*/ 304663 w 12114253"/>
              <a:gd name="connsiteY1" fmla="*/ 10761 h 6335587"/>
              <a:gd name="connsiteX2" fmla="*/ 0 w 12114253"/>
              <a:gd name="connsiteY2" fmla="*/ 47942 h 6335587"/>
              <a:gd name="connsiteX3" fmla="*/ 0 w 12114253"/>
              <a:gd name="connsiteY3" fmla="*/ 909146 h 6335587"/>
              <a:gd name="connsiteX4" fmla="*/ 4597 w 12114253"/>
              <a:gd name="connsiteY4" fmla="*/ 909146 h 6335587"/>
              <a:gd name="connsiteX5" fmla="*/ 88972 w 12114253"/>
              <a:gd name="connsiteY5" fmla="*/ 3523848 h 6335587"/>
              <a:gd name="connsiteX6" fmla="*/ 148480 w 12114253"/>
              <a:gd name="connsiteY6" fmla="*/ 5930841 h 6335587"/>
              <a:gd name="connsiteX7" fmla="*/ 2638911 w 12114253"/>
              <a:gd name="connsiteY7" fmla="*/ 5933377 h 6335587"/>
              <a:gd name="connsiteX8" fmla="*/ 4080684 w 12114253"/>
              <a:gd name="connsiteY8" fmla="*/ 5926717 h 6335587"/>
              <a:gd name="connsiteX9" fmla="*/ 5045206 w 12114253"/>
              <a:gd name="connsiteY9" fmla="*/ 5927859 h 6335587"/>
              <a:gd name="connsiteX10" fmla="*/ 5855834 w 12114253"/>
              <a:gd name="connsiteY10" fmla="*/ 6335587 h 6335587"/>
              <a:gd name="connsiteX11" fmla="*/ 6274422 w 12114253"/>
              <a:gd name="connsiteY11" fmla="*/ 5903346 h 6335587"/>
              <a:gd name="connsiteX12" fmla="*/ 9098386 w 12114253"/>
              <a:gd name="connsiteY12" fmla="*/ 5911624 h 6335587"/>
              <a:gd name="connsiteX13" fmla="*/ 10007288 w 12114253"/>
              <a:gd name="connsiteY13" fmla="*/ 5914499 h 6335587"/>
              <a:gd name="connsiteX14" fmla="*/ 10927227 w 12114253"/>
              <a:gd name="connsiteY14" fmla="*/ 5922366 h 6335587"/>
              <a:gd name="connsiteX15" fmla="*/ 12085310 w 12114253"/>
              <a:gd name="connsiteY15" fmla="*/ 5921320 h 6335587"/>
              <a:gd name="connsiteX16" fmla="*/ 12063456 w 12114253"/>
              <a:gd name="connsiteY16" fmla="*/ 2621674 h 6335587"/>
              <a:gd name="connsiteX17" fmla="*/ 12054104 w 12114253"/>
              <a:gd name="connsiteY17" fmla="*/ 176313 h 6335587"/>
              <a:gd name="connsiteX18" fmla="*/ 11289537 w 12114253"/>
              <a:gd name="connsiteY18" fmla="*/ 107615 h 6335587"/>
              <a:gd name="connsiteX19" fmla="*/ 10259313 w 12114253"/>
              <a:gd name="connsiteY19" fmla="*/ 101059 h 6335587"/>
              <a:gd name="connsiteX20" fmla="*/ 7599878 w 12114253"/>
              <a:gd name="connsiteY20" fmla="*/ 75910 h 6335587"/>
              <a:gd name="connsiteX21" fmla="*/ 1892744 w 12114253"/>
              <a:gd name="connsiteY21" fmla="*/ 0 h 6335587"/>
              <a:gd name="connsiteX0" fmla="*/ 1892744 w 12114255"/>
              <a:gd name="connsiteY0" fmla="*/ 0 h 6335587"/>
              <a:gd name="connsiteX1" fmla="*/ 304663 w 12114255"/>
              <a:gd name="connsiteY1" fmla="*/ 10761 h 6335587"/>
              <a:gd name="connsiteX2" fmla="*/ 0 w 12114255"/>
              <a:gd name="connsiteY2" fmla="*/ 47942 h 6335587"/>
              <a:gd name="connsiteX3" fmla="*/ 0 w 12114255"/>
              <a:gd name="connsiteY3" fmla="*/ 909146 h 6335587"/>
              <a:gd name="connsiteX4" fmla="*/ 4597 w 12114255"/>
              <a:gd name="connsiteY4" fmla="*/ 909146 h 6335587"/>
              <a:gd name="connsiteX5" fmla="*/ 88972 w 12114255"/>
              <a:gd name="connsiteY5" fmla="*/ 3523848 h 6335587"/>
              <a:gd name="connsiteX6" fmla="*/ 148480 w 12114255"/>
              <a:gd name="connsiteY6" fmla="*/ 5930841 h 6335587"/>
              <a:gd name="connsiteX7" fmla="*/ 2638911 w 12114255"/>
              <a:gd name="connsiteY7" fmla="*/ 5933377 h 6335587"/>
              <a:gd name="connsiteX8" fmla="*/ 4080684 w 12114255"/>
              <a:gd name="connsiteY8" fmla="*/ 5926717 h 6335587"/>
              <a:gd name="connsiteX9" fmla="*/ 5045206 w 12114255"/>
              <a:gd name="connsiteY9" fmla="*/ 5927859 h 6335587"/>
              <a:gd name="connsiteX10" fmla="*/ 5855834 w 12114255"/>
              <a:gd name="connsiteY10" fmla="*/ 6335587 h 6335587"/>
              <a:gd name="connsiteX11" fmla="*/ 6274422 w 12114255"/>
              <a:gd name="connsiteY11" fmla="*/ 5903346 h 6335587"/>
              <a:gd name="connsiteX12" fmla="*/ 9098386 w 12114255"/>
              <a:gd name="connsiteY12" fmla="*/ 5911624 h 6335587"/>
              <a:gd name="connsiteX13" fmla="*/ 10007288 w 12114255"/>
              <a:gd name="connsiteY13" fmla="*/ 5914499 h 6335587"/>
              <a:gd name="connsiteX14" fmla="*/ 10927227 w 12114255"/>
              <a:gd name="connsiteY14" fmla="*/ 5922366 h 6335587"/>
              <a:gd name="connsiteX15" fmla="*/ 12085310 w 12114255"/>
              <a:gd name="connsiteY15" fmla="*/ 5921320 h 6335587"/>
              <a:gd name="connsiteX16" fmla="*/ 12063456 w 12114255"/>
              <a:gd name="connsiteY16" fmla="*/ 2621674 h 6335587"/>
              <a:gd name="connsiteX17" fmla="*/ 12054104 w 12114255"/>
              <a:gd name="connsiteY17" fmla="*/ 176313 h 6335587"/>
              <a:gd name="connsiteX18" fmla="*/ 11289537 w 12114255"/>
              <a:gd name="connsiteY18" fmla="*/ 107615 h 6335587"/>
              <a:gd name="connsiteX19" fmla="*/ 10259313 w 12114255"/>
              <a:gd name="connsiteY19" fmla="*/ 101059 h 6335587"/>
              <a:gd name="connsiteX20" fmla="*/ 7599878 w 12114255"/>
              <a:gd name="connsiteY20" fmla="*/ 75910 h 6335587"/>
              <a:gd name="connsiteX21" fmla="*/ 1892744 w 12114255"/>
              <a:gd name="connsiteY21" fmla="*/ 0 h 6335587"/>
              <a:gd name="connsiteX0" fmla="*/ 1892744 w 12114253"/>
              <a:gd name="connsiteY0" fmla="*/ 0 h 6330524"/>
              <a:gd name="connsiteX1" fmla="*/ 304663 w 12114253"/>
              <a:gd name="connsiteY1" fmla="*/ 10761 h 6330524"/>
              <a:gd name="connsiteX2" fmla="*/ 0 w 12114253"/>
              <a:gd name="connsiteY2" fmla="*/ 47942 h 6330524"/>
              <a:gd name="connsiteX3" fmla="*/ 0 w 12114253"/>
              <a:gd name="connsiteY3" fmla="*/ 909146 h 6330524"/>
              <a:gd name="connsiteX4" fmla="*/ 4597 w 12114253"/>
              <a:gd name="connsiteY4" fmla="*/ 909146 h 6330524"/>
              <a:gd name="connsiteX5" fmla="*/ 88972 w 12114253"/>
              <a:gd name="connsiteY5" fmla="*/ 3523848 h 6330524"/>
              <a:gd name="connsiteX6" fmla="*/ 148480 w 12114253"/>
              <a:gd name="connsiteY6" fmla="*/ 5930841 h 6330524"/>
              <a:gd name="connsiteX7" fmla="*/ 2638911 w 12114253"/>
              <a:gd name="connsiteY7" fmla="*/ 5933377 h 6330524"/>
              <a:gd name="connsiteX8" fmla="*/ 4080684 w 12114253"/>
              <a:gd name="connsiteY8" fmla="*/ 5926717 h 6330524"/>
              <a:gd name="connsiteX9" fmla="*/ 5045206 w 12114253"/>
              <a:gd name="connsiteY9" fmla="*/ 5927859 h 6330524"/>
              <a:gd name="connsiteX10" fmla="*/ 5731339 w 12114253"/>
              <a:gd name="connsiteY10" fmla="*/ 6330524 h 6330524"/>
              <a:gd name="connsiteX11" fmla="*/ 6274422 w 12114253"/>
              <a:gd name="connsiteY11" fmla="*/ 5903346 h 6330524"/>
              <a:gd name="connsiteX12" fmla="*/ 9098386 w 12114253"/>
              <a:gd name="connsiteY12" fmla="*/ 5911624 h 6330524"/>
              <a:gd name="connsiteX13" fmla="*/ 10007288 w 12114253"/>
              <a:gd name="connsiteY13" fmla="*/ 5914499 h 6330524"/>
              <a:gd name="connsiteX14" fmla="*/ 10927227 w 12114253"/>
              <a:gd name="connsiteY14" fmla="*/ 5922366 h 6330524"/>
              <a:gd name="connsiteX15" fmla="*/ 12085310 w 12114253"/>
              <a:gd name="connsiteY15" fmla="*/ 5921320 h 6330524"/>
              <a:gd name="connsiteX16" fmla="*/ 12063456 w 12114253"/>
              <a:gd name="connsiteY16" fmla="*/ 2621674 h 6330524"/>
              <a:gd name="connsiteX17" fmla="*/ 12054104 w 12114253"/>
              <a:gd name="connsiteY17" fmla="*/ 176313 h 6330524"/>
              <a:gd name="connsiteX18" fmla="*/ 11289537 w 12114253"/>
              <a:gd name="connsiteY18" fmla="*/ 107615 h 6330524"/>
              <a:gd name="connsiteX19" fmla="*/ 10259313 w 12114253"/>
              <a:gd name="connsiteY19" fmla="*/ 101059 h 6330524"/>
              <a:gd name="connsiteX20" fmla="*/ 7599878 w 12114253"/>
              <a:gd name="connsiteY20" fmla="*/ 75910 h 6330524"/>
              <a:gd name="connsiteX21" fmla="*/ 1892744 w 12114253"/>
              <a:gd name="connsiteY21" fmla="*/ 0 h 6330524"/>
              <a:gd name="connsiteX0" fmla="*/ 1892744 w 12114255"/>
              <a:gd name="connsiteY0" fmla="*/ 0 h 6330524"/>
              <a:gd name="connsiteX1" fmla="*/ 304663 w 12114255"/>
              <a:gd name="connsiteY1" fmla="*/ 10761 h 6330524"/>
              <a:gd name="connsiteX2" fmla="*/ 0 w 12114255"/>
              <a:gd name="connsiteY2" fmla="*/ 47942 h 6330524"/>
              <a:gd name="connsiteX3" fmla="*/ 0 w 12114255"/>
              <a:gd name="connsiteY3" fmla="*/ 909146 h 6330524"/>
              <a:gd name="connsiteX4" fmla="*/ 4597 w 12114255"/>
              <a:gd name="connsiteY4" fmla="*/ 909146 h 6330524"/>
              <a:gd name="connsiteX5" fmla="*/ 88972 w 12114255"/>
              <a:gd name="connsiteY5" fmla="*/ 3523848 h 6330524"/>
              <a:gd name="connsiteX6" fmla="*/ 148480 w 12114255"/>
              <a:gd name="connsiteY6" fmla="*/ 5930841 h 6330524"/>
              <a:gd name="connsiteX7" fmla="*/ 2638911 w 12114255"/>
              <a:gd name="connsiteY7" fmla="*/ 5933377 h 6330524"/>
              <a:gd name="connsiteX8" fmla="*/ 4080684 w 12114255"/>
              <a:gd name="connsiteY8" fmla="*/ 5926717 h 6330524"/>
              <a:gd name="connsiteX9" fmla="*/ 5045206 w 12114255"/>
              <a:gd name="connsiteY9" fmla="*/ 5927859 h 6330524"/>
              <a:gd name="connsiteX10" fmla="*/ 5731339 w 12114255"/>
              <a:gd name="connsiteY10" fmla="*/ 6330524 h 6330524"/>
              <a:gd name="connsiteX11" fmla="*/ 6077302 w 12114255"/>
              <a:gd name="connsiteY11" fmla="*/ 5908409 h 6330524"/>
              <a:gd name="connsiteX12" fmla="*/ 9098386 w 12114255"/>
              <a:gd name="connsiteY12" fmla="*/ 5911624 h 6330524"/>
              <a:gd name="connsiteX13" fmla="*/ 10007288 w 12114255"/>
              <a:gd name="connsiteY13" fmla="*/ 5914499 h 6330524"/>
              <a:gd name="connsiteX14" fmla="*/ 10927227 w 12114255"/>
              <a:gd name="connsiteY14" fmla="*/ 5922366 h 6330524"/>
              <a:gd name="connsiteX15" fmla="*/ 12085310 w 12114255"/>
              <a:gd name="connsiteY15" fmla="*/ 5921320 h 6330524"/>
              <a:gd name="connsiteX16" fmla="*/ 12063456 w 12114255"/>
              <a:gd name="connsiteY16" fmla="*/ 2621674 h 6330524"/>
              <a:gd name="connsiteX17" fmla="*/ 12054104 w 12114255"/>
              <a:gd name="connsiteY17" fmla="*/ 176313 h 6330524"/>
              <a:gd name="connsiteX18" fmla="*/ 11289537 w 12114255"/>
              <a:gd name="connsiteY18" fmla="*/ 107615 h 6330524"/>
              <a:gd name="connsiteX19" fmla="*/ 10259313 w 12114255"/>
              <a:gd name="connsiteY19" fmla="*/ 101059 h 6330524"/>
              <a:gd name="connsiteX20" fmla="*/ 7599878 w 12114255"/>
              <a:gd name="connsiteY20" fmla="*/ 75910 h 6330524"/>
              <a:gd name="connsiteX21" fmla="*/ 1892744 w 12114255"/>
              <a:gd name="connsiteY21" fmla="*/ 0 h 6330524"/>
              <a:gd name="connsiteX0" fmla="*/ 1892744 w 12114253"/>
              <a:gd name="connsiteY0" fmla="*/ 0 h 6330524"/>
              <a:gd name="connsiteX1" fmla="*/ 304663 w 12114253"/>
              <a:gd name="connsiteY1" fmla="*/ 10761 h 6330524"/>
              <a:gd name="connsiteX2" fmla="*/ 0 w 12114253"/>
              <a:gd name="connsiteY2" fmla="*/ 47942 h 6330524"/>
              <a:gd name="connsiteX3" fmla="*/ 0 w 12114253"/>
              <a:gd name="connsiteY3" fmla="*/ 909146 h 6330524"/>
              <a:gd name="connsiteX4" fmla="*/ 4597 w 12114253"/>
              <a:gd name="connsiteY4" fmla="*/ 909146 h 6330524"/>
              <a:gd name="connsiteX5" fmla="*/ 88972 w 12114253"/>
              <a:gd name="connsiteY5" fmla="*/ 3523848 h 6330524"/>
              <a:gd name="connsiteX6" fmla="*/ 148480 w 12114253"/>
              <a:gd name="connsiteY6" fmla="*/ 5930841 h 6330524"/>
              <a:gd name="connsiteX7" fmla="*/ 2638911 w 12114253"/>
              <a:gd name="connsiteY7" fmla="*/ 5933377 h 6330524"/>
              <a:gd name="connsiteX8" fmla="*/ 4080684 w 12114253"/>
              <a:gd name="connsiteY8" fmla="*/ 5926717 h 6330524"/>
              <a:gd name="connsiteX9" fmla="*/ 5045206 w 12114253"/>
              <a:gd name="connsiteY9" fmla="*/ 5927859 h 6330524"/>
              <a:gd name="connsiteX10" fmla="*/ 5731339 w 12114253"/>
              <a:gd name="connsiteY10" fmla="*/ 6330524 h 6330524"/>
              <a:gd name="connsiteX11" fmla="*/ 6077302 w 12114253"/>
              <a:gd name="connsiteY11" fmla="*/ 5908409 h 6330524"/>
              <a:gd name="connsiteX12" fmla="*/ 9098386 w 12114253"/>
              <a:gd name="connsiteY12" fmla="*/ 5911624 h 6330524"/>
              <a:gd name="connsiteX13" fmla="*/ 10007288 w 12114253"/>
              <a:gd name="connsiteY13" fmla="*/ 5914499 h 6330524"/>
              <a:gd name="connsiteX14" fmla="*/ 10927227 w 12114253"/>
              <a:gd name="connsiteY14" fmla="*/ 5922366 h 6330524"/>
              <a:gd name="connsiteX15" fmla="*/ 12085310 w 12114253"/>
              <a:gd name="connsiteY15" fmla="*/ 5921320 h 6330524"/>
              <a:gd name="connsiteX16" fmla="*/ 12063456 w 12114253"/>
              <a:gd name="connsiteY16" fmla="*/ 2621674 h 6330524"/>
              <a:gd name="connsiteX17" fmla="*/ 12054104 w 12114253"/>
              <a:gd name="connsiteY17" fmla="*/ 176313 h 6330524"/>
              <a:gd name="connsiteX18" fmla="*/ 11289537 w 12114253"/>
              <a:gd name="connsiteY18" fmla="*/ 107615 h 6330524"/>
              <a:gd name="connsiteX19" fmla="*/ 10259313 w 12114253"/>
              <a:gd name="connsiteY19" fmla="*/ 101059 h 6330524"/>
              <a:gd name="connsiteX20" fmla="*/ 7599878 w 12114253"/>
              <a:gd name="connsiteY20" fmla="*/ 75910 h 6330524"/>
              <a:gd name="connsiteX21" fmla="*/ 1892744 w 12114253"/>
              <a:gd name="connsiteY21" fmla="*/ 0 h 6330524"/>
              <a:gd name="connsiteX0" fmla="*/ 1892744 w 12114255"/>
              <a:gd name="connsiteY0" fmla="*/ 0 h 6330524"/>
              <a:gd name="connsiteX1" fmla="*/ 304663 w 12114255"/>
              <a:gd name="connsiteY1" fmla="*/ 10761 h 6330524"/>
              <a:gd name="connsiteX2" fmla="*/ 0 w 12114255"/>
              <a:gd name="connsiteY2" fmla="*/ 47942 h 6330524"/>
              <a:gd name="connsiteX3" fmla="*/ 0 w 12114255"/>
              <a:gd name="connsiteY3" fmla="*/ 909146 h 6330524"/>
              <a:gd name="connsiteX4" fmla="*/ 4597 w 12114255"/>
              <a:gd name="connsiteY4" fmla="*/ 909146 h 6330524"/>
              <a:gd name="connsiteX5" fmla="*/ 88972 w 12114255"/>
              <a:gd name="connsiteY5" fmla="*/ 3523848 h 6330524"/>
              <a:gd name="connsiteX6" fmla="*/ 148480 w 12114255"/>
              <a:gd name="connsiteY6" fmla="*/ 5930841 h 6330524"/>
              <a:gd name="connsiteX7" fmla="*/ 2638911 w 12114255"/>
              <a:gd name="connsiteY7" fmla="*/ 5933377 h 6330524"/>
              <a:gd name="connsiteX8" fmla="*/ 4308929 w 12114255"/>
              <a:gd name="connsiteY8" fmla="*/ 5926717 h 6330524"/>
              <a:gd name="connsiteX9" fmla="*/ 5045206 w 12114255"/>
              <a:gd name="connsiteY9" fmla="*/ 5927859 h 6330524"/>
              <a:gd name="connsiteX10" fmla="*/ 5731339 w 12114255"/>
              <a:gd name="connsiteY10" fmla="*/ 6330524 h 6330524"/>
              <a:gd name="connsiteX11" fmla="*/ 6077302 w 12114255"/>
              <a:gd name="connsiteY11" fmla="*/ 5908409 h 6330524"/>
              <a:gd name="connsiteX12" fmla="*/ 9098386 w 12114255"/>
              <a:gd name="connsiteY12" fmla="*/ 5911624 h 6330524"/>
              <a:gd name="connsiteX13" fmla="*/ 10007288 w 12114255"/>
              <a:gd name="connsiteY13" fmla="*/ 5914499 h 6330524"/>
              <a:gd name="connsiteX14" fmla="*/ 10927227 w 12114255"/>
              <a:gd name="connsiteY14" fmla="*/ 5922366 h 6330524"/>
              <a:gd name="connsiteX15" fmla="*/ 12085310 w 12114255"/>
              <a:gd name="connsiteY15" fmla="*/ 5921320 h 6330524"/>
              <a:gd name="connsiteX16" fmla="*/ 12063456 w 12114255"/>
              <a:gd name="connsiteY16" fmla="*/ 2621674 h 6330524"/>
              <a:gd name="connsiteX17" fmla="*/ 12054104 w 12114255"/>
              <a:gd name="connsiteY17" fmla="*/ 176313 h 6330524"/>
              <a:gd name="connsiteX18" fmla="*/ 11289537 w 12114255"/>
              <a:gd name="connsiteY18" fmla="*/ 107615 h 6330524"/>
              <a:gd name="connsiteX19" fmla="*/ 10259313 w 12114255"/>
              <a:gd name="connsiteY19" fmla="*/ 101059 h 6330524"/>
              <a:gd name="connsiteX20" fmla="*/ 7599878 w 12114255"/>
              <a:gd name="connsiteY20" fmla="*/ 75910 h 6330524"/>
              <a:gd name="connsiteX21" fmla="*/ 1892744 w 12114255"/>
              <a:gd name="connsiteY21" fmla="*/ 0 h 6330524"/>
              <a:gd name="connsiteX0" fmla="*/ 1892744 w 12114253"/>
              <a:gd name="connsiteY0" fmla="*/ 0 h 6330524"/>
              <a:gd name="connsiteX1" fmla="*/ 304663 w 12114253"/>
              <a:gd name="connsiteY1" fmla="*/ 10761 h 6330524"/>
              <a:gd name="connsiteX2" fmla="*/ 0 w 12114253"/>
              <a:gd name="connsiteY2" fmla="*/ 47942 h 6330524"/>
              <a:gd name="connsiteX3" fmla="*/ 0 w 12114253"/>
              <a:gd name="connsiteY3" fmla="*/ 909146 h 6330524"/>
              <a:gd name="connsiteX4" fmla="*/ 4597 w 12114253"/>
              <a:gd name="connsiteY4" fmla="*/ 909146 h 6330524"/>
              <a:gd name="connsiteX5" fmla="*/ 88972 w 12114253"/>
              <a:gd name="connsiteY5" fmla="*/ 3523848 h 6330524"/>
              <a:gd name="connsiteX6" fmla="*/ 148480 w 12114253"/>
              <a:gd name="connsiteY6" fmla="*/ 5930841 h 6330524"/>
              <a:gd name="connsiteX7" fmla="*/ 2638911 w 12114253"/>
              <a:gd name="connsiteY7" fmla="*/ 5933377 h 6330524"/>
              <a:gd name="connsiteX8" fmla="*/ 4308929 w 12114253"/>
              <a:gd name="connsiteY8" fmla="*/ 5926717 h 6330524"/>
              <a:gd name="connsiteX9" fmla="*/ 5141474 w 12114253"/>
              <a:gd name="connsiteY9" fmla="*/ 5927859 h 6330524"/>
              <a:gd name="connsiteX10" fmla="*/ 5731339 w 12114253"/>
              <a:gd name="connsiteY10" fmla="*/ 6330524 h 6330524"/>
              <a:gd name="connsiteX11" fmla="*/ 6077302 w 12114253"/>
              <a:gd name="connsiteY11" fmla="*/ 5908409 h 6330524"/>
              <a:gd name="connsiteX12" fmla="*/ 9098386 w 12114253"/>
              <a:gd name="connsiteY12" fmla="*/ 5911624 h 6330524"/>
              <a:gd name="connsiteX13" fmla="*/ 10007288 w 12114253"/>
              <a:gd name="connsiteY13" fmla="*/ 5914499 h 6330524"/>
              <a:gd name="connsiteX14" fmla="*/ 10927227 w 12114253"/>
              <a:gd name="connsiteY14" fmla="*/ 5922366 h 6330524"/>
              <a:gd name="connsiteX15" fmla="*/ 12085310 w 12114253"/>
              <a:gd name="connsiteY15" fmla="*/ 5921320 h 6330524"/>
              <a:gd name="connsiteX16" fmla="*/ 12063456 w 12114253"/>
              <a:gd name="connsiteY16" fmla="*/ 2621674 h 6330524"/>
              <a:gd name="connsiteX17" fmla="*/ 12054104 w 12114253"/>
              <a:gd name="connsiteY17" fmla="*/ 176313 h 6330524"/>
              <a:gd name="connsiteX18" fmla="*/ 11289537 w 12114253"/>
              <a:gd name="connsiteY18" fmla="*/ 107615 h 6330524"/>
              <a:gd name="connsiteX19" fmla="*/ 10259313 w 12114253"/>
              <a:gd name="connsiteY19" fmla="*/ 101059 h 6330524"/>
              <a:gd name="connsiteX20" fmla="*/ 7599878 w 12114253"/>
              <a:gd name="connsiteY20" fmla="*/ 75910 h 6330524"/>
              <a:gd name="connsiteX21" fmla="*/ 1892744 w 12114253"/>
              <a:gd name="connsiteY21" fmla="*/ 0 h 6330524"/>
              <a:gd name="connsiteX0" fmla="*/ 1892744 w 12114253"/>
              <a:gd name="connsiteY0" fmla="*/ 0 h 6330524"/>
              <a:gd name="connsiteX1" fmla="*/ 304663 w 12114253"/>
              <a:gd name="connsiteY1" fmla="*/ 10761 h 6330524"/>
              <a:gd name="connsiteX2" fmla="*/ 0 w 12114253"/>
              <a:gd name="connsiteY2" fmla="*/ 47942 h 6330524"/>
              <a:gd name="connsiteX3" fmla="*/ 0 w 12114253"/>
              <a:gd name="connsiteY3" fmla="*/ 909146 h 6330524"/>
              <a:gd name="connsiteX4" fmla="*/ 4597 w 12114253"/>
              <a:gd name="connsiteY4" fmla="*/ 909146 h 6330524"/>
              <a:gd name="connsiteX5" fmla="*/ 88972 w 12114253"/>
              <a:gd name="connsiteY5" fmla="*/ 3523848 h 6330524"/>
              <a:gd name="connsiteX6" fmla="*/ 148480 w 12114253"/>
              <a:gd name="connsiteY6" fmla="*/ 5930841 h 6330524"/>
              <a:gd name="connsiteX7" fmla="*/ 2638911 w 12114253"/>
              <a:gd name="connsiteY7" fmla="*/ 5933377 h 6330524"/>
              <a:gd name="connsiteX8" fmla="*/ 4308929 w 12114253"/>
              <a:gd name="connsiteY8" fmla="*/ 5926717 h 6330524"/>
              <a:gd name="connsiteX9" fmla="*/ 5141474 w 12114253"/>
              <a:gd name="connsiteY9" fmla="*/ 5927859 h 6330524"/>
              <a:gd name="connsiteX10" fmla="*/ 5731339 w 12114253"/>
              <a:gd name="connsiteY10" fmla="*/ 6330524 h 6330524"/>
              <a:gd name="connsiteX11" fmla="*/ 5971194 w 12114253"/>
              <a:gd name="connsiteY11" fmla="*/ 5908409 h 6330524"/>
              <a:gd name="connsiteX12" fmla="*/ 9098386 w 12114253"/>
              <a:gd name="connsiteY12" fmla="*/ 5911624 h 6330524"/>
              <a:gd name="connsiteX13" fmla="*/ 10007288 w 12114253"/>
              <a:gd name="connsiteY13" fmla="*/ 5914499 h 6330524"/>
              <a:gd name="connsiteX14" fmla="*/ 10927227 w 12114253"/>
              <a:gd name="connsiteY14" fmla="*/ 5922366 h 6330524"/>
              <a:gd name="connsiteX15" fmla="*/ 12085310 w 12114253"/>
              <a:gd name="connsiteY15" fmla="*/ 5921320 h 6330524"/>
              <a:gd name="connsiteX16" fmla="*/ 12063456 w 12114253"/>
              <a:gd name="connsiteY16" fmla="*/ 2621674 h 6330524"/>
              <a:gd name="connsiteX17" fmla="*/ 12054104 w 12114253"/>
              <a:gd name="connsiteY17" fmla="*/ 176313 h 6330524"/>
              <a:gd name="connsiteX18" fmla="*/ 11289537 w 12114253"/>
              <a:gd name="connsiteY18" fmla="*/ 107615 h 6330524"/>
              <a:gd name="connsiteX19" fmla="*/ 10259313 w 12114253"/>
              <a:gd name="connsiteY19" fmla="*/ 101059 h 6330524"/>
              <a:gd name="connsiteX20" fmla="*/ 7599878 w 12114253"/>
              <a:gd name="connsiteY20" fmla="*/ 75910 h 6330524"/>
              <a:gd name="connsiteX21" fmla="*/ 1892744 w 12114253"/>
              <a:gd name="connsiteY21" fmla="*/ 0 h 6330524"/>
              <a:gd name="connsiteX0" fmla="*/ 1892744 w 12114253"/>
              <a:gd name="connsiteY0" fmla="*/ 0 h 6330524"/>
              <a:gd name="connsiteX1" fmla="*/ 304663 w 12114253"/>
              <a:gd name="connsiteY1" fmla="*/ 10761 h 6330524"/>
              <a:gd name="connsiteX2" fmla="*/ 0 w 12114253"/>
              <a:gd name="connsiteY2" fmla="*/ 47942 h 6330524"/>
              <a:gd name="connsiteX3" fmla="*/ 0 w 12114253"/>
              <a:gd name="connsiteY3" fmla="*/ 909146 h 6330524"/>
              <a:gd name="connsiteX4" fmla="*/ 4597 w 12114253"/>
              <a:gd name="connsiteY4" fmla="*/ 909146 h 6330524"/>
              <a:gd name="connsiteX5" fmla="*/ 88972 w 12114253"/>
              <a:gd name="connsiteY5" fmla="*/ 3523848 h 6330524"/>
              <a:gd name="connsiteX6" fmla="*/ 148480 w 12114253"/>
              <a:gd name="connsiteY6" fmla="*/ 5930841 h 6330524"/>
              <a:gd name="connsiteX7" fmla="*/ 2638911 w 12114253"/>
              <a:gd name="connsiteY7" fmla="*/ 5933377 h 6330524"/>
              <a:gd name="connsiteX8" fmla="*/ 4308929 w 12114253"/>
              <a:gd name="connsiteY8" fmla="*/ 5926717 h 6330524"/>
              <a:gd name="connsiteX9" fmla="*/ 5214933 w 12114253"/>
              <a:gd name="connsiteY9" fmla="*/ 5924178 h 6330524"/>
              <a:gd name="connsiteX10" fmla="*/ 5731339 w 12114253"/>
              <a:gd name="connsiteY10" fmla="*/ 6330524 h 6330524"/>
              <a:gd name="connsiteX11" fmla="*/ 5971194 w 12114253"/>
              <a:gd name="connsiteY11" fmla="*/ 5908409 h 6330524"/>
              <a:gd name="connsiteX12" fmla="*/ 9098386 w 12114253"/>
              <a:gd name="connsiteY12" fmla="*/ 5911624 h 6330524"/>
              <a:gd name="connsiteX13" fmla="*/ 10007288 w 12114253"/>
              <a:gd name="connsiteY13" fmla="*/ 5914499 h 6330524"/>
              <a:gd name="connsiteX14" fmla="*/ 10927227 w 12114253"/>
              <a:gd name="connsiteY14" fmla="*/ 5922366 h 6330524"/>
              <a:gd name="connsiteX15" fmla="*/ 12085310 w 12114253"/>
              <a:gd name="connsiteY15" fmla="*/ 5921320 h 6330524"/>
              <a:gd name="connsiteX16" fmla="*/ 12063456 w 12114253"/>
              <a:gd name="connsiteY16" fmla="*/ 2621674 h 6330524"/>
              <a:gd name="connsiteX17" fmla="*/ 12054104 w 12114253"/>
              <a:gd name="connsiteY17" fmla="*/ 176313 h 6330524"/>
              <a:gd name="connsiteX18" fmla="*/ 11289537 w 12114253"/>
              <a:gd name="connsiteY18" fmla="*/ 107615 h 6330524"/>
              <a:gd name="connsiteX19" fmla="*/ 10259313 w 12114253"/>
              <a:gd name="connsiteY19" fmla="*/ 101059 h 6330524"/>
              <a:gd name="connsiteX20" fmla="*/ 7599878 w 12114253"/>
              <a:gd name="connsiteY20" fmla="*/ 75910 h 6330524"/>
              <a:gd name="connsiteX21" fmla="*/ 1892744 w 12114253"/>
              <a:gd name="connsiteY21" fmla="*/ 0 h 6330524"/>
              <a:gd name="connsiteX0" fmla="*/ 1892744 w 12114253"/>
              <a:gd name="connsiteY0" fmla="*/ 0 h 6249542"/>
              <a:gd name="connsiteX1" fmla="*/ 304663 w 12114253"/>
              <a:gd name="connsiteY1" fmla="*/ 10761 h 6249542"/>
              <a:gd name="connsiteX2" fmla="*/ 0 w 12114253"/>
              <a:gd name="connsiteY2" fmla="*/ 47942 h 6249542"/>
              <a:gd name="connsiteX3" fmla="*/ 0 w 12114253"/>
              <a:gd name="connsiteY3" fmla="*/ 909146 h 6249542"/>
              <a:gd name="connsiteX4" fmla="*/ 4597 w 12114253"/>
              <a:gd name="connsiteY4" fmla="*/ 909146 h 6249542"/>
              <a:gd name="connsiteX5" fmla="*/ 88972 w 12114253"/>
              <a:gd name="connsiteY5" fmla="*/ 3523848 h 6249542"/>
              <a:gd name="connsiteX6" fmla="*/ 148480 w 12114253"/>
              <a:gd name="connsiteY6" fmla="*/ 5930841 h 6249542"/>
              <a:gd name="connsiteX7" fmla="*/ 2638911 w 12114253"/>
              <a:gd name="connsiteY7" fmla="*/ 5933377 h 6249542"/>
              <a:gd name="connsiteX8" fmla="*/ 4308929 w 12114253"/>
              <a:gd name="connsiteY8" fmla="*/ 5926717 h 6249542"/>
              <a:gd name="connsiteX9" fmla="*/ 5214933 w 12114253"/>
              <a:gd name="connsiteY9" fmla="*/ 5924178 h 6249542"/>
              <a:gd name="connsiteX10" fmla="*/ 5706853 w 12114253"/>
              <a:gd name="connsiteY10" fmla="*/ 6249542 h 6249542"/>
              <a:gd name="connsiteX11" fmla="*/ 5971194 w 12114253"/>
              <a:gd name="connsiteY11" fmla="*/ 5908409 h 6249542"/>
              <a:gd name="connsiteX12" fmla="*/ 9098386 w 12114253"/>
              <a:gd name="connsiteY12" fmla="*/ 5911624 h 6249542"/>
              <a:gd name="connsiteX13" fmla="*/ 10007288 w 12114253"/>
              <a:gd name="connsiteY13" fmla="*/ 5914499 h 6249542"/>
              <a:gd name="connsiteX14" fmla="*/ 10927227 w 12114253"/>
              <a:gd name="connsiteY14" fmla="*/ 5922366 h 6249542"/>
              <a:gd name="connsiteX15" fmla="*/ 12085310 w 12114253"/>
              <a:gd name="connsiteY15" fmla="*/ 5921320 h 6249542"/>
              <a:gd name="connsiteX16" fmla="*/ 12063456 w 12114253"/>
              <a:gd name="connsiteY16" fmla="*/ 2621674 h 6249542"/>
              <a:gd name="connsiteX17" fmla="*/ 12054104 w 12114253"/>
              <a:gd name="connsiteY17" fmla="*/ 176313 h 6249542"/>
              <a:gd name="connsiteX18" fmla="*/ 11289537 w 12114253"/>
              <a:gd name="connsiteY18" fmla="*/ 107615 h 6249542"/>
              <a:gd name="connsiteX19" fmla="*/ 10259313 w 12114253"/>
              <a:gd name="connsiteY19" fmla="*/ 101059 h 6249542"/>
              <a:gd name="connsiteX20" fmla="*/ 7599878 w 12114253"/>
              <a:gd name="connsiteY20" fmla="*/ 75910 h 6249542"/>
              <a:gd name="connsiteX21" fmla="*/ 1892744 w 12114253"/>
              <a:gd name="connsiteY21" fmla="*/ 0 h 6249542"/>
              <a:gd name="connsiteX0" fmla="*/ 1892744 w 12114253"/>
              <a:gd name="connsiteY0" fmla="*/ 0 h 6249542"/>
              <a:gd name="connsiteX1" fmla="*/ 304663 w 12114253"/>
              <a:gd name="connsiteY1" fmla="*/ 10761 h 6249542"/>
              <a:gd name="connsiteX2" fmla="*/ 0 w 12114253"/>
              <a:gd name="connsiteY2" fmla="*/ 47942 h 6249542"/>
              <a:gd name="connsiteX3" fmla="*/ 0 w 12114253"/>
              <a:gd name="connsiteY3" fmla="*/ 909146 h 6249542"/>
              <a:gd name="connsiteX4" fmla="*/ 4597 w 12114253"/>
              <a:gd name="connsiteY4" fmla="*/ 909146 h 6249542"/>
              <a:gd name="connsiteX5" fmla="*/ 88972 w 12114253"/>
              <a:gd name="connsiteY5" fmla="*/ 3523848 h 6249542"/>
              <a:gd name="connsiteX6" fmla="*/ 148480 w 12114253"/>
              <a:gd name="connsiteY6" fmla="*/ 5930841 h 6249542"/>
              <a:gd name="connsiteX7" fmla="*/ 2638911 w 12114253"/>
              <a:gd name="connsiteY7" fmla="*/ 5933377 h 6249542"/>
              <a:gd name="connsiteX8" fmla="*/ 4308929 w 12114253"/>
              <a:gd name="connsiteY8" fmla="*/ 5926717 h 6249542"/>
              <a:gd name="connsiteX9" fmla="*/ 5214933 w 12114253"/>
              <a:gd name="connsiteY9" fmla="*/ 5924178 h 6249542"/>
              <a:gd name="connsiteX10" fmla="*/ 5706853 w 12114253"/>
              <a:gd name="connsiteY10" fmla="*/ 6249542 h 6249542"/>
              <a:gd name="connsiteX11" fmla="*/ 5971194 w 12114253"/>
              <a:gd name="connsiteY11" fmla="*/ 5908409 h 6249542"/>
              <a:gd name="connsiteX12" fmla="*/ 9098386 w 12114253"/>
              <a:gd name="connsiteY12" fmla="*/ 5911624 h 6249542"/>
              <a:gd name="connsiteX13" fmla="*/ 10007288 w 12114253"/>
              <a:gd name="connsiteY13" fmla="*/ 5914499 h 6249542"/>
              <a:gd name="connsiteX14" fmla="*/ 10927227 w 12114253"/>
              <a:gd name="connsiteY14" fmla="*/ 5922366 h 6249542"/>
              <a:gd name="connsiteX15" fmla="*/ 12085310 w 12114253"/>
              <a:gd name="connsiteY15" fmla="*/ 5921320 h 6249542"/>
              <a:gd name="connsiteX16" fmla="*/ 12063456 w 12114253"/>
              <a:gd name="connsiteY16" fmla="*/ 2621674 h 6249542"/>
              <a:gd name="connsiteX17" fmla="*/ 12054104 w 12114253"/>
              <a:gd name="connsiteY17" fmla="*/ 176313 h 6249542"/>
              <a:gd name="connsiteX18" fmla="*/ 11289537 w 12114253"/>
              <a:gd name="connsiteY18" fmla="*/ 107615 h 6249542"/>
              <a:gd name="connsiteX19" fmla="*/ 10259313 w 12114253"/>
              <a:gd name="connsiteY19" fmla="*/ 101059 h 6249542"/>
              <a:gd name="connsiteX20" fmla="*/ 7599878 w 12114253"/>
              <a:gd name="connsiteY20" fmla="*/ 75910 h 6249542"/>
              <a:gd name="connsiteX21" fmla="*/ 1892744 w 12114253"/>
              <a:gd name="connsiteY21" fmla="*/ 0 h 6249542"/>
              <a:gd name="connsiteX0" fmla="*/ 1892744 w 12114253"/>
              <a:gd name="connsiteY0" fmla="*/ 0 h 6249542"/>
              <a:gd name="connsiteX1" fmla="*/ 304663 w 12114253"/>
              <a:gd name="connsiteY1" fmla="*/ 10761 h 6249542"/>
              <a:gd name="connsiteX2" fmla="*/ 0 w 12114253"/>
              <a:gd name="connsiteY2" fmla="*/ 47942 h 6249542"/>
              <a:gd name="connsiteX3" fmla="*/ 0 w 12114253"/>
              <a:gd name="connsiteY3" fmla="*/ 909146 h 6249542"/>
              <a:gd name="connsiteX4" fmla="*/ 4597 w 12114253"/>
              <a:gd name="connsiteY4" fmla="*/ 909146 h 6249542"/>
              <a:gd name="connsiteX5" fmla="*/ 88972 w 12114253"/>
              <a:gd name="connsiteY5" fmla="*/ 3523848 h 6249542"/>
              <a:gd name="connsiteX6" fmla="*/ 148480 w 12114253"/>
              <a:gd name="connsiteY6" fmla="*/ 5930841 h 6249542"/>
              <a:gd name="connsiteX7" fmla="*/ 2638911 w 12114253"/>
              <a:gd name="connsiteY7" fmla="*/ 5933377 h 6249542"/>
              <a:gd name="connsiteX8" fmla="*/ 4308929 w 12114253"/>
              <a:gd name="connsiteY8" fmla="*/ 5926717 h 6249542"/>
              <a:gd name="connsiteX9" fmla="*/ 5214933 w 12114253"/>
              <a:gd name="connsiteY9" fmla="*/ 5924178 h 6249542"/>
              <a:gd name="connsiteX10" fmla="*/ 5706853 w 12114253"/>
              <a:gd name="connsiteY10" fmla="*/ 6249542 h 6249542"/>
              <a:gd name="connsiteX11" fmla="*/ 5971194 w 12114253"/>
              <a:gd name="connsiteY11" fmla="*/ 5908409 h 6249542"/>
              <a:gd name="connsiteX12" fmla="*/ 9098386 w 12114253"/>
              <a:gd name="connsiteY12" fmla="*/ 5911624 h 6249542"/>
              <a:gd name="connsiteX13" fmla="*/ 10007288 w 12114253"/>
              <a:gd name="connsiteY13" fmla="*/ 5914499 h 6249542"/>
              <a:gd name="connsiteX14" fmla="*/ 10927227 w 12114253"/>
              <a:gd name="connsiteY14" fmla="*/ 5922366 h 6249542"/>
              <a:gd name="connsiteX15" fmla="*/ 12085310 w 12114253"/>
              <a:gd name="connsiteY15" fmla="*/ 5921320 h 6249542"/>
              <a:gd name="connsiteX16" fmla="*/ 12063456 w 12114253"/>
              <a:gd name="connsiteY16" fmla="*/ 2621674 h 6249542"/>
              <a:gd name="connsiteX17" fmla="*/ 12054104 w 12114253"/>
              <a:gd name="connsiteY17" fmla="*/ 176313 h 6249542"/>
              <a:gd name="connsiteX18" fmla="*/ 11289537 w 12114253"/>
              <a:gd name="connsiteY18" fmla="*/ 107615 h 6249542"/>
              <a:gd name="connsiteX19" fmla="*/ 10259313 w 12114253"/>
              <a:gd name="connsiteY19" fmla="*/ 101059 h 6249542"/>
              <a:gd name="connsiteX20" fmla="*/ 7599878 w 12114253"/>
              <a:gd name="connsiteY20" fmla="*/ 75910 h 6249542"/>
              <a:gd name="connsiteX21" fmla="*/ 1892744 w 12114253"/>
              <a:gd name="connsiteY21" fmla="*/ 0 h 6249542"/>
              <a:gd name="connsiteX0" fmla="*/ 1892744 w 12114253"/>
              <a:gd name="connsiteY0" fmla="*/ 0 h 6231137"/>
              <a:gd name="connsiteX1" fmla="*/ 304663 w 12114253"/>
              <a:gd name="connsiteY1" fmla="*/ 10761 h 6231137"/>
              <a:gd name="connsiteX2" fmla="*/ 0 w 12114253"/>
              <a:gd name="connsiteY2" fmla="*/ 47942 h 6231137"/>
              <a:gd name="connsiteX3" fmla="*/ 0 w 12114253"/>
              <a:gd name="connsiteY3" fmla="*/ 909146 h 6231137"/>
              <a:gd name="connsiteX4" fmla="*/ 4597 w 12114253"/>
              <a:gd name="connsiteY4" fmla="*/ 909146 h 6231137"/>
              <a:gd name="connsiteX5" fmla="*/ 88972 w 12114253"/>
              <a:gd name="connsiteY5" fmla="*/ 3523848 h 6231137"/>
              <a:gd name="connsiteX6" fmla="*/ 148480 w 12114253"/>
              <a:gd name="connsiteY6" fmla="*/ 5930841 h 6231137"/>
              <a:gd name="connsiteX7" fmla="*/ 2638911 w 12114253"/>
              <a:gd name="connsiteY7" fmla="*/ 5933377 h 6231137"/>
              <a:gd name="connsiteX8" fmla="*/ 4308929 w 12114253"/>
              <a:gd name="connsiteY8" fmla="*/ 5926717 h 6231137"/>
              <a:gd name="connsiteX9" fmla="*/ 5214933 w 12114253"/>
              <a:gd name="connsiteY9" fmla="*/ 5924178 h 6231137"/>
              <a:gd name="connsiteX10" fmla="*/ 5698691 w 12114253"/>
              <a:gd name="connsiteY10" fmla="*/ 6231137 h 6231137"/>
              <a:gd name="connsiteX11" fmla="*/ 5971194 w 12114253"/>
              <a:gd name="connsiteY11" fmla="*/ 5908409 h 6231137"/>
              <a:gd name="connsiteX12" fmla="*/ 9098386 w 12114253"/>
              <a:gd name="connsiteY12" fmla="*/ 5911624 h 6231137"/>
              <a:gd name="connsiteX13" fmla="*/ 10007288 w 12114253"/>
              <a:gd name="connsiteY13" fmla="*/ 5914499 h 6231137"/>
              <a:gd name="connsiteX14" fmla="*/ 10927227 w 12114253"/>
              <a:gd name="connsiteY14" fmla="*/ 5922366 h 6231137"/>
              <a:gd name="connsiteX15" fmla="*/ 12085310 w 12114253"/>
              <a:gd name="connsiteY15" fmla="*/ 5921320 h 6231137"/>
              <a:gd name="connsiteX16" fmla="*/ 12063456 w 12114253"/>
              <a:gd name="connsiteY16" fmla="*/ 2621674 h 6231137"/>
              <a:gd name="connsiteX17" fmla="*/ 12054104 w 12114253"/>
              <a:gd name="connsiteY17" fmla="*/ 176313 h 6231137"/>
              <a:gd name="connsiteX18" fmla="*/ 11289537 w 12114253"/>
              <a:gd name="connsiteY18" fmla="*/ 107615 h 6231137"/>
              <a:gd name="connsiteX19" fmla="*/ 10259313 w 12114253"/>
              <a:gd name="connsiteY19" fmla="*/ 101059 h 6231137"/>
              <a:gd name="connsiteX20" fmla="*/ 7599878 w 12114253"/>
              <a:gd name="connsiteY20" fmla="*/ 75910 h 6231137"/>
              <a:gd name="connsiteX21" fmla="*/ 1892744 w 12114253"/>
              <a:gd name="connsiteY21" fmla="*/ 0 h 6231137"/>
              <a:gd name="connsiteX0" fmla="*/ 1892744 w 12114253"/>
              <a:gd name="connsiteY0" fmla="*/ 0 h 6231137"/>
              <a:gd name="connsiteX1" fmla="*/ 304663 w 12114253"/>
              <a:gd name="connsiteY1" fmla="*/ 10761 h 6231137"/>
              <a:gd name="connsiteX2" fmla="*/ 0 w 12114253"/>
              <a:gd name="connsiteY2" fmla="*/ 47942 h 6231137"/>
              <a:gd name="connsiteX3" fmla="*/ 0 w 12114253"/>
              <a:gd name="connsiteY3" fmla="*/ 909146 h 6231137"/>
              <a:gd name="connsiteX4" fmla="*/ 4597 w 12114253"/>
              <a:gd name="connsiteY4" fmla="*/ 909146 h 6231137"/>
              <a:gd name="connsiteX5" fmla="*/ 88972 w 12114253"/>
              <a:gd name="connsiteY5" fmla="*/ 3523848 h 6231137"/>
              <a:gd name="connsiteX6" fmla="*/ 148480 w 12114253"/>
              <a:gd name="connsiteY6" fmla="*/ 5930841 h 6231137"/>
              <a:gd name="connsiteX7" fmla="*/ 2638911 w 12114253"/>
              <a:gd name="connsiteY7" fmla="*/ 5933377 h 6231137"/>
              <a:gd name="connsiteX8" fmla="*/ 4243632 w 12114253"/>
              <a:gd name="connsiteY8" fmla="*/ 5908315 h 6231137"/>
              <a:gd name="connsiteX9" fmla="*/ 5214933 w 12114253"/>
              <a:gd name="connsiteY9" fmla="*/ 5924178 h 6231137"/>
              <a:gd name="connsiteX10" fmla="*/ 5698691 w 12114253"/>
              <a:gd name="connsiteY10" fmla="*/ 6231137 h 6231137"/>
              <a:gd name="connsiteX11" fmla="*/ 5971194 w 12114253"/>
              <a:gd name="connsiteY11" fmla="*/ 5908409 h 6231137"/>
              <a:gd name="connsiteX12" fmla="*/ 9098386 w 12114253"/>
              <a:gd name="connsiteY12" fmla="*/ 5911624 h 6231137"/>
              <a:gd name="connsiteX13" fmla="*/ 10007288 w 12114253"/>
              <a:gd name="connsiteY13" fmla="*/ 5914499 h 6231137"/>
              <a:gd name="connsiteX14" fmla="*/ 10927227 w 12114253"/>
              <a:gd name="connsiteY14" fmla="*/ 5922366 h 6231137"/>
              <a:gd name="connsiteX15" fmla="*/ 12085310 w 12114253"/>
              <a:gd name="connsiteY15" fmla="*/ 5921320 h 6231137"/>
              <a:gd name="connsiteX16" fmla="*/ 12063456 w 12114253"/>
              <a:gd name="connsiteY16" fmla="*/ 2621674 h 6231137"/>
              <a:gd name="connsiteX17" fmla="*/ 12054104 w 12114253"/>
              <a:gd name="connsiteY17" fmla="*/ 176313 h 6231137"/>
              <a:gd name="connsiteX18" fmla="*/ 11289537 w 12114253"/>
              <a:gd name="connsiteY18" fmla="*/ 107615 h 6231137"/>
              <a:gd name="connsiteX19" fmla="*/ 10259313 w 12114253"/>
              <a:gd name="connsiteY19" fmla="*/ 101059 h 6231137"/>
              <a:gd name="connsiteX20" fmla="*/ 7599878 w 12114253"/>
              <a:gd name="connsiteY20" fmla="*/ 75910 h 6231137"/>
              <a:gd name="connsiteX21" fmla="*/ 1892744 w 12114253"/>
              <a:gd name="connsiteY21" fmla="*/ 0 h 6231137"/>
              <a:gd name="connsiteX0" fmla="*/ 1892744 w 12114253"/>
              <a:gd name="connsiteY0" fmla="*/ 0 h 6231137"/>
              <a:gd name="connsiteX1" fmla="*/ 304663 w 12114253"/>
              <a:gd name="connsiteY1" fmla="*/ 10761 h 6231137"/>
              <a:gd name="connsiteX2" fmla="*/ 0 w 12114253"/>
              <a:gd name="connsiteY2" fmla="*/ 47942 h 6231137"/>
              <a:gd name="connsiteX3" fmla="*/ 0 w 12114253"/>
              <a:gd name="connsiteY3" fmla="*/ 909146 h 6231137"/>
              <a:gd name="connsiteX4" fmla="*/ 4597 w 12114253"/>
              <a:gd name="connsiteY4" fmla="*/ 909146 h 6231137"/>
              <a:gd name="connsiteX5" fmla="*/ 88972 w 12114253"/>
              <a:gd name="connsiteY5" fmla="*/ 3523848 h 6231137"/>
              <a:gd name="connsiteX6" fmla="*/ 148480 w 12114253"/>
              <a:gd name="connsiteY6" fmla="*/ 5930841 h 6231137"/>
              <a:gd name="connsiteX7" fmla="*/ 2638911 w 12114253"/>
              <a:gd name="connsiteY7" fmla="*/ 5933377 h 6231137"/>
              <a:gd name="connsiteX8" fmla="*/ 4243632 w 12114253"/>
              <a:gd name="connsiteY8" fmla="*/ 5908315 h 6231137"/>
              <a:gd name="connsiteX9" fmla="*/ 5214933 w 12114253"/>
              <a:gd name="connsiteY9" fmla="*/ 5924178 h 6231137"/>
              <a:gd name="connsiteX10" fmla="*/ 5698691 w 12114253"/>
              <a:gd name="connsiteY10" fmla="*/ 6231137 h 6231137"/>
              <a:gd name="connsiteX11" fmla="*/ 5971194 w 12114253"/>
              <a:gd name="connsiteY11" fmla="*/ 5908409 h 6231137"/>
              <a:gd name="connsiteX12" fmla="*/ 9098386 w 12114253"/>
              <a:gd name="connsiteY12" fmla="*/ 5911624 h 6231137"/>
              <a:gd name="connsiteX13" fmla="*/ 10007288 w 12114253"/>
              <a:gd name="connsiteY13" fmla="*/ 5914499 h 6231137"/>
              <a:gd name="connsiteX14" fmla="*/ 10927227 w 12114253"/>
              <a:gd name="connsiteY14" fmla="*/ 5922366 h 6231137"/>
              <a:gd name="connsiteX15" fmla="*/ 12085310 w 12114253"/>
              <a:gd name="connsiteY15" fmla="*/ 5921320 h 6231137"/>
              <a:gd name="connsiteX16" fmla="*/ 12063456 w 12114253"/>
              <a:gd name="connsiteY16" fmla="*/ 2621674 h 6231137"/>
              <a:gd name="connsiteX17" fmla="*/ 12054104 w 12114253"/>
              <a:gd name="connsiteY17" fmla="*/ 176313 h 6231137"/>
              <a:gd name="connsiteX18" fmla="*/ 11289537 w 12114253"/>
              <a:gd name="connsiteY18" fmla="*/ 107615 h 6231137"/>
              <a:gd name="connsiteX19" fmla="*/ 10259313 w 12114253"/>
              <a:gd name="connsiteY19" fmla="*/ 101059 h 6231137"/>
              <a:gd name="connsiteX20" fmla="*/ 7599878 w 12114253"/>
              <a:gd name="connsiteY20" fmla="*/ 75910 h 6231137"/>
              <a:gd name="connsiteX21" fmla="*/ 1892744 w 12114253"/>
              <a:gd name="connsiteY21" fmla="*/ 0 h 6231137"/>
              <a:gd name="connsiteX0" fmla="*/ 1892744 w 12114253"/>
              <a:gd name="connsiteY0" fmla="*/ 0 h 6231137"/>
              <a:gd name="connsiteX1" fmla="*/ 304663 w 12114253"/>
              <a:gd name="connsiteY1" fmla="*/ 10761 h 6231137"/>
              <a:gd name="connsiteX2" fmla="*/ 0 w 12114253"/>
              <a:gd name="connsiteY2" fmla="*/ 47942 h 6231137"/>
              <a:gd name="connsiteX3" fmla="*/ 0 w 12114253"/>
              <a:gd name="connsiteY3" fmla="*/ 909146 h 6231137"/>
              <a:gd name="connsiteX4" fmla="*/ 4597 w 12114253"/>
              <a:gd name="connsiteY4" fmla="*/ 909146 h 6231137"/>
              <a:gd name="connsiteX5" fmla="*/ 88972 w 12114253"/>
              <a:gd name="connsiteY5" fmla="*/ 3523848 h 6231137"/>
              <a:gd name="connsiteX6" fmla="*/ 148480 w 12114253"/>
              <a:gd name="connsiteY6" fmla="*/ 5930841 h 6231137"/>
              <a:gd name="connsiteX7" fmla="*/ 2638911 w 12114253"/>
              <a:gd name="connsiteY7" fmla="*/ 5933377 h 6231137"/>
              <a:gd name="connsiteX8" fmla="*/ 4243632 w 12114253"/>
              <a:gd name="connsiteY8" fmla="*/ 5908315 h 6231137"/>
              <a:gd name="connsiteX9" fmla="*/ 5214933 w 12114253"/>
              <a:gd name="connsiteY9" fmla="*/ 5924178 h 6231137"/>
              <a:gd name="connsiteX10" fmla="*/ 5698691 w 12114253"/>
              <a:gd name="connsiteY10" fmla="*/ 6231137 h 6231137"/>
              <a:gd name="connsiteX11" fmla="*/ 5971194 w 12114253"/>
              <a:gd name="connsiteY11" fmla="*/ 5908409 h 6231137"/>
              <a:gd name="connsiteX12" fmla="*/ 9098386 w 12114253"/>
              <a:gd name="connsiteY12" fmla="*/ 5911624 h 6231137"/>
              <a:gd name="connsiteX13" fmla="*/ 10007288 w 12114253"/>
              <a:gd name="connsiteY13" fmla="*/ 5914499 h 6231137"/>
              <a:gd name="connsiteX14" fmla="*/ 10927227 w 12114253"/>
              <a:gd name="connsiteY14" fmla="*/ 5922366 h 6231137"/>
              <a:gd name="connsiteX15" fmla="*/ 12085310 w 12114253"/>
              <a:gd name="connsiteY15" fmla="*/ 5921320 h 6231137"/>
              <a:gd name="connsiteX16" fmla="*/ 12063456 w 12114253"/>
              <a:gd name="connsiteY16" fmla="*/ 2621674 h 6231137"/>
              <a:gd name="connsiteX17" fmla="*/ 12054104 w 12114253"/>
              <a:gd name="connsiteY17" fmla="*/ 176313 h 6231137"/>
              <a:gd name="connsiteX18" fmla="*/ 11289537 w 12114253"/>
              <a:gd name="connsiteY18" fmla="*/ 107615 h 6231137"/>
              <a:gd name="connsiteX19" fmla="*/ 10259313 w 12114253"/>
              <a:gd name="connsiteY19" fmla="*/ 101059 h 6231137"/>
              <a:gd name="connsiteX20" fmla="*/ 7599878 w 12114253"/>
              <a:gd name="connsiteY20" fmla="*/ 75910 h 6231137"/>
              <a:gd name="connsiteX21" fmla="*/ 1892744 w 12114253"/>
              <a:gd name="connsiteY21" fmla="*/ 0 h 6231137"/>
              <a:gd name="connsiteX0" fmla="*/ 1892744 w 12114253"/>
              <a:gd name="connsiteY0" fmla="*/ 0 h 6231137"/>
              <a:gd name="connsiteX1" fmla="*/ 304663 w 12114253"/>
              <a:gd name="connsiteY1" fmla="*/ 10761 h 6231137"/>
              <a:gd name="connsiteX2" fmla="*/ 0 w 12114253"/>
              <a:gd name="connsiteY2" fmla="*/ 47942 h 6231137"/>
              <a:gd name="connsiteX3" fmla="*/ 0 w 12114253"/>
              <a:gd name="connsiteY3" fmla="*/ 909146 h 6231137"/>
              <a:gd name="connsiteX4" fmla="*/ 4597 w 12114253"/>
              <a:gd name="connsiteY4" fmla="*/ 909146 h 6231137"/>
              <a:gd name="connsiteX5" fmla="*/ 88972 w 12114253"/>
              <a:gd name="connsiteY5" fmla="*/ 3523848 h 6231137"/>
              <a:gd name="connsiteX6" fmla="*/ 148480 w 12114253"/>
              <a:gd name="connsiteY6" fmla="*/ 5930841 h 6231137"/>
              <a:gd name="connsiteX7" fmla="*/ 2638911 w 12114253"/>
              <a:gd name="connsiteY7" fmla="*/ 5933377 h 6231137"/>
              <a:gd name="connsiteX8" fmla="*/ 4243632 w 12114253"/>
              <a:gd name="connsiteY8" fmla="*/ 5908315 h 6231137"/>
              <a:gd name="connsiteX9" fmla="*/ 5214933 w 12114253"/>
              <a:gd name="connsiteY9" fmla="*/ 5924178 h 6231137"/>
              <a:gd name="connsiteX10" fmla="*/ 5698691 w 12114253"/>
              <a:gd name="connsiteY10" fmla="*/ 6231137 h 6231137"/>
              <a:gd name="connsiteX11" fmla="*/ 5971194 w 12114253"/>
              <a:gd name="connsiteY11" fmla="*/ 5908409 h 6231137"/>
              <a:gd name="connsiteX12" fmla="*/ 9098386 w 12114253"/>
              <a:gd name="connsiteY12" fmla="*/ 5911624 h 6231137"/>
              <a:gd name="connsiteX13" fmla="*/ 10007288 w 12114253"/>
              <a:gd name="connsiteY13" fmla="*/ 5914499 h 6231137"/>
              <a:gd name="connsiteX14" fmla="*/ 10927227 w 12114253"/>
              <a:gd name="connsiteY14" fmla="*/ 5922366 h 6231137"/>
              <a:gd name="connsiteX15" fmla="*/ 12085310 w 12114253"/>
              <a:gd name="connsiteY15" fmla="*/ 5921320 h 6231137"/>
              <a:gd name="connsiteX16" fmla="*/ 12063456 w 12114253"/>
              <a:gd name="connsiteY16" fmla="*/ 2621674 h 6231137"/>
              <a:gd name="connsiteX17" fmla="*/ 12054104 w 12114253"/>
              <a:gd name="connsiteY17" fmla="*/ 176313 h 6231137"/>
              <a:gd name="connsiteX18" fmla="*/ 11289537 w 12114253"/>
              <a:gd name="connsiteY18" fmla="*/ 107615 h 6231137"/>
              <a:gd name="connsiteX19" fmla="*/ 10259313 w 12114253"/>
              <a:gd name="connsiteY19" fmla="*/ 101059 h 6231137"/>
              <a:gd name="connsiteX20" fmla="*/ 7599878 w 12114253"/>
              <a:gd name="connsiteY20" fmla="*/ 75910 h 6231137"/>
              <a:gd name="connsiteX21" fmla="*/ 1892744 w 12114253"/>
              <a:gd name="connsiteY21" fmla="*/ 0 h 6231137"/>
              <a:gd name="connsiteX0" fmla="*/ 1892744 w 12114253"/>
              <a:gd name="connsiteY0" fmla="*/ 0 h 6231137"/>
              <a:gd name="connsiteX1" fmla="*/ 304663 w 12114253"/>
              <a:gd name="connsiteY1" fmla="*/ 10761 h 6231137"/>
              <a:gd name="connsiteX2" fmla="*/ 0 w 12114253"/>
              <a:gd name="connsiteY2" fmla="*/ 47942 h 6231137"/>
              <a:gd name="connsiteX3" fmla="*/ 0 w 12114253"/>
              <a:gd name="connsiteY3" fmla="*/ 909146 h 6231137"/>
              <a:gd name="connsiteX4" fmla="*/ 4597 w 12114253"/>
              <a:gd name="connsiteY4" fmla="*/ 909146 h 6231137"/>
              <a:gd name="connsiteX5" fmla="*/ 88972 w 12114253"/>
              <a:gd name="connsiteY5" fmla="*/ 3523848 h 6231137"/>
              <a:gd name="connsiteX6" fmla="*/ 148480 w 12114253"/>
              <a:gd name="connsiteY6" fmla="*/ 5930841 h 6231137"/>
              <a:gd name="connsiteX7" fmla="*/ 2589937 w 12114253"/>
              <a:gd name="connsiteY7" fmla="*/ 5929698 h 6231137"/>
              <a:gd name="connsiteX8" fmla="*/ 4243632 w 12114253"/>
              <a:gd name="connsiteY8" fmla="*/ 5908315 h 6231137"/>
              <a:gd name="connsiteX9" fmla="*/ 5214933 w 12114253"/>
              <a:gd name="connsiteY9" fmla="*/ 5924178 h 6231137"/>
              <a:gd name="connsiteX10" fmla="*/ 5698691 w 12114253"/>
              <a:gd name="connsiteY10" fmla="*/ 6231137 h 6231137"/>
              <a:gd name="connsiteX11" fmla="*/ 5971194 w 12114253"/>
              <a:gd name="connsiteY11" fmla="*/ 5908409 h 6231137"/>
              <a:gd name="connsiteX12" fmla="*/ 9098386 w 12114253"/>
              <a:gd name="connsiteY12" fmla="*/ 5911624 h 6231137"/>
              <a:gd name="connsiteX13" fmla="*/ 10007288 w 12114253"/>
              <a:gd name="connsiteY13" fmla="*/ 5914499 h 6231137"/>
              <a:gd name="connsiteX14" fmla="*/ 10927227 w 12114253"/>
              <a:gd name="connsiteY14" fmla="*/ 5922366 h 6231137"/>
              <a:gd name="connsiteX15" fmla="*/ 12085310 w 12114253"/>
              <a:gd name="connsiteY15" fmla="*/ 5921320 h 6231137"/>
              <a:gd name="connsiteX16" fmla="*/ 12063456 w 12114253"/>
              <a:gd name="connsiteY16" fmla="*/ 2621674 h 6231137"/>
              <a:gd name="connsiteX17" fmla="*/ 12054104 w 12114253"/>
              <a:gd name="connsiteY17" fmla="*/ 176313 h 6231137"/>
              <a:gd name="connsiteX18" fmla="*/ 11289537 w 12114253"/>
              <a:gd name="connsiteY18" fmla="*/ 107615 h 6231137"/>
              <a:gd name="connsiteX19" fmla="*/ 10259313 w 12114253"/>
              <a:gd name="connsiteY19" fmla="*/ 101059 h 6231137"/>
              <a:gd name="connsiteX20" fmla="*/ 7599878 w 12114253"/>
              <a:gd name="connsiteY20" fmla="*/ 75910 h 6231137"/>
              <a:gd name="connsiteX21" fmla="*/ 1892744 w 12114253"/>
              <a:gd name="connsiteY21" fmla="*/ 0 h 6231137"/>
              <a:gd name="connsiteX0" fmla="*/ 1892744 w 12114253"/>
              <a:gd name="connsiteY0" fmla="*/ 0 h 6231137"/>
              <a:gd name="connsiteX1" fmla="*/ 304663 w 12114253"/>
              <a:gd name="connsiteY1" fmla="*/ 10761 h 6231137"/>
              <a:gd name="connsiteX2" fmla="*/ 0 w 12114253"/>
              <a:gd name="connsiteY2" fmla="*/ 47942 h 6231137"/>
              <a:gd name="connsiteX3" fmla="*/ 0 w 12114253"/>
              <a:gd name="connsiteY3" fmla="*/ 909146 h 6231137"/>
              <a:gd name="connsiteX4" fmla="*/ 4597 w 12114253"/>
              <a:gd name="connsiteY4" fmla="*/ 909146 h 6231137"/>
              <a:gd name="connsiteX5" fmla="*/ 88972 w 12114253"/>
              <a:gd name="connsiteY5" fmla="*/ 3523848 h 6231137"/>
              <a:gd name="connsiteX6" fmla="*/ 148480 w 12114253"/>
              <a:gd name="connsiteY6" fmla="*/ 5930841 h 6231137"/>
              <a:gd name="connsiteX7" fmla="*/ 2589937 w 12114253"/>
              <a:gd name="connsiteY7" fmla="*/ 5929698 h 6231137"/>
              <a:gd name="connsiteX8" fmla="*/ 4243632 w 12114253"/>
              <a:gd name="connsiteY8" fmla="*/ 5908315 h 6231137"/>
              <a:gd name="connsiteX9" fmla="*/ 5214933 w 12114253"/>
              <a:gd name="connsiteY9" fmla="*/ 5924178 h 6231137"/>
              <a:gd name="connsiteX10" fmla="*/ 5698691 w 12114253"/>
              <a:gd name="connsiteY10" fmla="*/ 6231137 h 6231137"/>
              <a:gd name="connsiteX11" fmla="*/ 5971194 w 12114253"/>
              <a:gd name="connsiteY11" fmla="*/ 5908409 h 6231137"/>
              <a:gd name="connsiteX12" fmla="*/ 9098386 w 12114253"/>
              <a:gd name="connsiteY12" fmla="*/ 5911624 h 6231137"/>
              <a:gd name="connsiteX13" fmla="*/ 10007288 w 12114253"/>
              <a:gd name="connsiteY13" fmla="*/ 5914499 h 6231137"/>
              <a:gd name="connsiteX14" fmla="*/ 10927227 w 12114253"/>
              <a:gd name="connsiteY14" fmla="*/ 5922366 h 6231137"/>
              <a:gd name="connsiteX15" fmla="*/ 12085310 w 12114253"/>
              <a:gd name="connsiteY15" fmla="*/ 5921320 h 6231137"/>
              <a:gd name="connsiteX16" fmla="*/ 12063456 w 12114253"/>
              <a:gd name="connsiteY16" fmla="*/ 2621674 h 6231137"/>
              <a:gd name="connsiteX17" fmla="*/ 12054104 w 12114253"/>
              <a:gd name="connsiteY17" fmla="*/ 176313 h 6231137"/>
              <a:gd name="connsiteX18" fmla="*/ 11289537 w 12114253"/>
              <a:gd name="connsiteY18" fmla="*/ 107615 h 6231137"/>
              <a:gd name="connsiteX19" fmla="*/ 10259313 w 12114253"/>
              <a:gd name="connsiteY19" fmla="*/ 101059 h 6231137"/>
              <a:gd name="connsiteX20" fmla="*/ 7599878 w 12114253"/>
              <a:gd name="connsiteY20" fmla="*/ 75910 h 6231137"/>
              <a:gd name="connsiteX21" fmla="*/ 1892744 w 12114253"/>
              <a:gd name="connsiteY21" fmla="*/ 0 h 6231137"/>
              <a:gd name="connsiteX0" fmla="*/ 1892744 w 12114253"/>
              <a:gd name="connsiteY0" fmla="*/ 0 h 6231137"/>
              <a:gd name="connsiteX1" fmla="*/ 304663 w 12114253"/>
              <a:gd name="connsiteY1" fmla="*/ 10761 h 6231137"/>
              <a:gd name="connsiteX2" fmla="*/ 0 w 12114253"/>
              <a:gd name="connsiteY2" fmla="*/ 47942 h 6231137"/>
              <a:gd name="connsiteX3" fmla="*/ 0 w 12114253"/>
              <a:gd name="connsiteY3" fmla="*/ 909146 h 6231137"/>
              <a:gd name="connsiteX4" fmla="*/ 4597 w 12114253"/>
              <a:gd name="connsiteY4" fmla="*/ 909146 h 6231137"/>
              <a:gd name="connsiteX5" fmla="*/ 88972 w 12114253"/>
              <a:gd name="connsiteY5" fmla="*/ 3523848 h 6231137"/>
              <a:gd name="connsiteX6" fmla="*/ 148480 w 12114253"/>
              <a:gd name="connsiteY6" fmla="*/ 5930841 h 6231137"/>
              <a:gd name="connsiteX7" fmla="*/ 2589937 w 12114253"/>
              <a:gd name="connsiteY7" fmla="*/ 5929698 h 6231137"/>
              <a:gd name="connsiteX8" fmla="*/ 4243632 w 12114253"/>
              <a:gd name="connsiteY8" fmla="*/ 5908315 h 6231137"/>
              <a:gd name="connsiteX9" fmla="*/ 5214933 w 12114253"/>
              <a:gd name="connsiteY9" fmla="*/ 5924178 h 6231137"/>
              <a:gd name="connsiteX10" fmla="*/ 5698691 w 12114253"/>
              <a:gd name="connsiteY10" fmla="*/ 6231137 h 6231137"/>
              <a:gd name="connsiteX11" fmla="*/ 5971194 w 12114253"/>
              <a:gd name="connsiteY11" fmla="*/ 5908409 h 6231137"/>
              <a:gd name="connsiteX12" fmla="*/ 9098386 w 12114253"/>
              <a:gd name="connsiteY12" fmla="*/ 5911624 h 6231137"/>
              <a:gd name="connsiteX13" fmla="*/ 10007288 w 12114253"/>
              <a:gd name="connsiteY13" fmla="*/ 5914499 h 6231137"/>
              <a:gd name="connsiteX14" fmla="*/ 10927227 w 12114253"/>
              <a:gd name="connsiteY14" fmla="*/ 5922366 h 6231137"/>
              <a:gd name="connsiteX15" fmla="*/ 12085310 w 12114253"/>
              <a:gd name="connsiteY15" fmla="*/ 5921320 h 6231137"/>
              <a:gd name="connsiteX16" fmla="*/ 12063456 w 12114253"/>
              <a:gd name="connsiteY16" fmla="*/ 2621674 h 6231137"/>
              <a:gd name="connsiteX17" fmla="*/ 12054104 w 12114253"/>
              <a:gd name="connsiteY17" fmla="*/ 176313 h 6231137"/>
              <a:gd name="connsiteX18" fmla="*/ 11289537 w 12114253"/>
              <a:gd name="connsiteY18" fmla="*/ 107615 h 6231137"/>
              <a:gd name="connsiteX19" fmla="*/ 10259313 w 12114253"/>
              <a:gd name="connsiteY19" fmla="*/ 101059 h 6231137"/>
              <a:gd name="connsiteX20" fmla="*/ 7599878 w 12114253"/>
              <a:gd name="connsiteY20" fmla="*/ 75910 h 6231137"/>
              <a:gd name="connsiteX21" fmla="*/ 1892744 w 12114253"/>
              <a:gd name="connsiteY21" fmla="*/ 0 h 6231137"/>
              <a:gd name="connsiteX0" fmla="*/ 1892744 w 12114253"/>
              <a:gd name="connsiteY0" fmla="*/ 0 h 6231137"/>
              <a:gd name="connsiteX1" fmla="*/ 304663 w 12114253"/>
              <a:gd name="connsiteY1" fmla="*/ 10761 h 6231137"/>
              <a:gd name="connsiteX2" fmla="*/ 0 w 12114253"/>
              <a:gd name="connsiteY2" fmla="*/ 47942 h 6231137"/>
              <a:gd name="connsiteX3" fmla="*/ 0 w 12114253"/>
              <a:gd name="connsiteY3" fmla="*/ 909146 h 6231137"/>
              <a:gd name="connsiteX4" fmla="*/ 4597 w 12114253"/>
              <a:gd name="connsiteY4" fmla="*/ 909146 h 6231137"/>
              <a:gd name="connsiteX5" fmla="*/ 88972 w 12114253"/>
              <a:gd name="connsiteY5" fmla="*/ 3523848 h 6231137"/>
              <a:gd name="connsiteX6" fmla="*/ 148480 w 12114253"/>
              <a:gd name="connsiteY6" fmla="*/ 5930841 h 6231137"/>
              <a:gd name="connsiteX7" fmla="*/ 2589937 w 12114253"/>
              <a:gd name="connsiteY7" fmla="*/ 5929698 h 6231137"/>
              <a:gd name="connsiteX8" fmla="*/ 4243632 w 12114253"/>
              <a:gd name="connsiteY8" fmla="*/ 5908315 h 6231137"/>
              <a:gd name="connsiteX9" fmla="*/ 5214933 w 12114253"/>
              <a:gd name="connsiteY9" fmla="*/ 5924178 h 6231137"/>
              <a:gd name="connsiteX10" fmla="*/ 5698691 w 12114253"/>
              <a:gd name="connsiteY10" fmla="*/ 6231137 h 6231137"/>
              <a:gd name="connsiteX11" fmla="*/ 5971194 w 12114253"/>
              <a:gd name="connsiteY11" fmla="*/ 5908409 h 6231137"/>
              <a:gd name="connsiteX12" fmla="*/ 9098386 w 12114253"/>
              <a:gd name="connsiteY12" fmla="*/ 5911624 h 6231137"/>
              <a:gd name="connsiteX13" fmla="*/ 10007288 w 12114253"/>
              <a:gd name="connsiteY13" fmla="*/ 5914499 h 6231137"/>
              <a:gd name="connsiteX14" fmla="*/ 10927227 w 12114253"/>
              <a:gd name="connsiteY14" fmla="*/ 5922366 h 6231137"/>
              <a:gd name="connsiteX15" fmla="*/ 12085310 w 12114253"/>
              <a:gd name="connsiteY15" fmla="*/ 5921320 h 6231137"/>
              <a:gd name="connsiteX16" fmla="*/ 12063456 w 12114253"/>
              <a:gd name="connsiteY16" fmla="*/ 2621674 h 6231137"/>
              <a:gd name="connsiteX17" fmla="*/ 12054104 w 12114253"/>
              <a:gd name="connsiteY17" fmla="*/ 176313 h 6231137"/>
              <a:gd name="connsiteX18" fmla="*/ 11289537 w 12114253"/>
              <a:gd name="connsiteY18" fmla="*/ 107615 h 6231137"/>
              <a:gd name="connsiteX19" fmla="*/ 10259313 w 12114253"/>
              <a:gd name="connsiteY19" fmla="*/ 101059 h 6231137"/>
              <a:gd name="connsiteX20" fmla="*/ 7599878 w 12114253"/>
              <a:gd name="connsiteY20" fmla="*/ 75910 h 6231137"/>
              <a:gd name="connsiteX21" fmla="*/ 1892744 w 12114253"/>
              <a:gd name="connsiteY21" fmla="*/ 0 h 6231137"/>
              <a:gd name="connsiteX0" fmla="*/ 1952198 w 12173707"/>
              <a:gd name="connsiteY0" fmla="*/ 0 h 6231137"/>
              <a:gd name="connsiteX1" fmla="*/ 364117 w 12173707"/>
              <a:gd name="connsiteY1" fmla="*/ 10761 h 6231137"/>
              <a:gd name="connsiteX2" fmla="*/ 59454 w 12173707"/>
              <a:gd name="connsiteY2" fmla="*/ 47942 h 6231137"/>
              <a:gd name="connsiteX3" fmla="*/ 59454 w 12173707"/>
              <a:gd name="connsiteY3" fmla="*/ 909146 h 6231137"/>
              <a:gd name="connsiteX4" fmla="*/ 64051 w 12173707"/>
              <a:gd name="connsiteY4" fmla="*/ 909146 h 6231137"/>
              <a:gd name="connsiteX5" fmla="*/ 148426 w 12173707"/>
              <a:gd name="connsiteY5" fmla="*/ 3523848 h 6231137"/>
              <a:gd name="connsiteX6" fmla="*/ 41689 w 12173707"/>
              <a:gd name="connsiteY6" fmla="*/ 5941555 h 6231137"/>
              <a:gd name="connsiteX7" fmla="*/ 2649391 w 12173707"/>
              <a:gd name="connsiteY7" fmla="*/ 5929698 h 6231137"/>
              <a:gd name="connsiteX8" fmla="*/ 4303086 w 12173707"/>
              <a:gd name="connsiteY8" fmla="*/ 5908315 h 6231137"/>
              <a:gd name="connsiteX9" fmla="*/ 5274387 w 12173707"/>
              <a:gd name="connsiteY9" fmla="*/ 5924178 h 6231137"/>
              <a:gd name="connsiteX10" fmla="*/ 5758145 w 12173707"/>
              <a:gd name="connsiteY10" fmla="*/ 6231137 h 6231137"/>
              <a:gd name="connsiteX11" fmla="*/ 6030648 w 12173707"/>
              <a:gd name="connsiteY11" fmla="*/ 5908409 h 6231137"/>
              <a:gd name="connsiteX12" fmla="*/ 9157840 w 12173707"/>
              <a:gd name="connsiteY12" fmla="*/ 5911624 h 6231137"/>
              <a:gd name="connsiteX13" fmla="*/ 10066742 w 12173707"/>
              <a:gd name="connsiteY13" fmla="*/ 5914499 h 6231137"/>
              <a:gd name="connsiteX14" fmla="*/ 10986681 w 12173707"/>
              <a:gd name="connsiteY14" fmla="*/ 5922366 h 6231137"/>
              <a:gd name="connsiteX15" fmla="*/ 12144764 w 12173707"/>
              <a:gd name="connsiteY15" fmla="*/ 5921320 h 6231137"/>
              <a:gd name="connsiteX16" fmla="*/ 12122910 w 12173707"/>
              <a:gd name="connsiteY16" fmla="*/ 2621674 h 6231137"/>
              <a:gd name="connsiteX17" fmla="*/ 12113558 w 12173707"/>
              <a:gd name="connsiteY17" fmla="*/ 176313 h 6231137"/>
              <a:gd name="connsiteX18" fmla="*/ 11348991 w 12173707"/>
              <a:gd name="connsiteY18" fmla="*/ 107615 h 6231137"/>
              <a:gd name="connsiteX19" fmla="*/ 10318767 w 12173707"/>
              <a:gd name="connsiteY19" fmla="*/ 101059 h 6231137"/>
              <a:gd name="connsiteX20" fmla="*/ 7659332 w 12173707"/>
              <a:gd name="connsiteY20" fmla="*/ 75910 h 6231137"/>
              <a:gd name="connsiteX21" fmla="*/ 1952198 w 12173707"/>
              <a:gd name="connsiteY21" fmla="*/ 0 h 6231137"/>
              <a:gd name="connsiteX0" fmla="*/ 1979615 w 12201124"/>
              <a:gd name="connsiteY0" fmla="*/ 0 h 6231137"/>
              <a:gd name="connsiteX1" fmla="*/ 391534 w 12201124"/>
              <a:gd name="connsiteY1" fmla="*/ 10761 h 6231137"/>
              <a:gd name="connsiteX2" fmla="*/ 86871 w 12201124"/>
              <a:gd name="connsiteY2" fmla="*/ 47942 h 6231137"/>
              <a:gd name="connsiteX3" fmla="*/ 86871 w 12201124"/>
              <a:gd name="connsiteY3" fmla="*/ 909146 h 6231137"/>
              <a:gd name="connsiteX4" fmla="*/ 91468 w 12201124"/>
              <a:gd name="connsiteY4" fmla="*/ 909146 h 6231137"/>
              <a:gd name="connsiteX5" fmla="*/ 33349 w 12201124"/>
              <a:gd name="connsiteY5" fmla="*/ 3534559 h 6231137"/>
              <a:gd name="connsiteX6" fmla="*/ 69106 w 12201124"/>
              <a:gd name="connsiteY6" fmla="*/ 5941555 h 6231137"/>
              <a:gd name="connsiteX7" fmla="*/ 2676808 w 12201124"/>
              <a:gd name="connsiteY7" fmla="*/ 5929698 h 6231137"/>
              <a:gd name="connsiteX8" fmla="*/ 4330503 w 12201124"/>
              <a:gd name="connsiteY8" fmla="*/ 5908315 h 6231137"/>
              <a:gd name="connsiteX9" fmla="*/ 5301804 w 12201124"/>
              <a:gd name="connsiteY9" fmla="*/ 5924178 h 6231137"/>
              <a:gd name="connsiteX10" fmla="*/ 5785562 w 12201124"/>
              <a:gd name="connsiteY10" fmla="*/ 6231137 h 6231137"/>
              <a:gd name="connsiteX11" fmla="*/ 6058065 w 12201124"/>
              <a:gd name="connsiteY11" fmla="*/ 5908409 h 6231137"/>
              <a:gd name="connsiteX12" fmla="*/ 9185257 w 12201124"/>
              <a:gd name="connsiteY12" fmla="*/ 5911624 h 6231137"/>
              <a:gd name="connsiteX13" fmla="*/ 10094159 w 12201124"/>
              <a:gd name="connsiteY13" fmla="*/ 5914499 h 6231137"/>
              <a:gd name="connsiteX14" fmla="*/ 11014098 w 12201124"/>
              <a:gd name="connsiteY14" fmla="*/ 5922366 h 6231137"/>
              <a:gd name="connsiteX15" fmla="*/ 12172181 w 12201124"/>
              <a:gd name="connsiteY15" fmla="*/ 5921320 h 6231137"/>
              <a:gd name="connsiteX16" fmla="*/ 12150327 w 12201124"/>
              <a:gd name="connsiteY16" fmla="*/ 2621674 h 6231137"/>
              <a:gd name="connsiteX17" fmla="*/ 12140975 w 12201124"/>
              <a:gd name="connsiteY17" fmla="*/ 176313 h 6231137"/>
              <a:gd name="connsiteX18" fmla="*/ 11376408 w 12201124"/>
              <a:gd name="connsiteY18" fmla="*/ 107615 h 6231137"/>
              <a:gd name="connsiteX19" fmla="*/ 10346184 w 12201124"/>
              <a:gd name="connsiteY19" fmla="*/ 101059 h 6231137"/>
              <a:gd name="connsiteX20" fmla="*/ 7686749 w 12201124"/>
              <a:gd name="connsiteY20" fmla="*/ 75910 h 6231137"/>
              <a:gd name="connsiteX21" fmla="*/ 1979615 w 12201124"/>
              <a:gd name="connsiteY21" fmla="*/ 0 h 6231137"/>
              <a:gd name="connsiteX0" fmla="*/ 1979615 w 12201124"/>
              <a:gd name="connsiteY0" fmla="*/ 0 h 6231137"/>
              <a:gd name="connsiteX1" fmla="*/ 391534 w 12201124"/>
              <a:gd name="connsiteY1" fmla="*/ 10761 h 6231137"/>
              <a:gd name="connsiteX2" fmla="*/ 86871 w 12201124"/>
              <a:gd name="connsiteY2" fmla="*/ 47942 h 6231137"/>
              <a:gd name="connsiteX3" fmla="*/ 86871 w 12201124"/>
              <a:gd name="connsiteY3" fmla="*/ 909146 h 6231137"/>
              <a:gd name="connsiteX4" fmla="*/ 91468 w 12201124"/>
              <a:gd name="connsiteY4" fmla="*/ 909146 h 6231137"/>
              <a:gd name="connsiteX5" fmla="*/ 33348 w 12201124"/>
              <a:gd name="connsiteY5" fmla="*/ 4337852 h 6231137"/>
              <a:gd name="connsiteX6" fmla="*/ 69106 w 12201124"/>
              <a:gd name="connsiteY6" fmla="*/ 5941555 h 6231137"/>
              <a:gd name="connsiteX7" fmla="*/ 2676808 w 12201124"/>
              <a:gd name="connsiteY7" fmla="*/ 5929698 h 6231137"/>
              <a:gd name="connsiteX8" fmla="*/ 4330503 w 12201124"/>
              <a:gd name="connsiteY8" fmla="*/ 5908315 h 6231137"/>
              <a:gd name="connsiteX9" fmla="*/ 5301804 w 12201124"/>
              <a:gd name="connsiteY9" fmla="*/ 5924178 h 6231137"/>
              <a:gd name="connsiteX10" fmla="*/ 5785562 w 12201124"/>
              <a:gd name="connsiteY10" fmla="*/ 6231137 h 6231137"/>
              <a:gd name="connsiteX11" fmla="*/ 6058065 w 12201124"/>
              <a:gd name="connsiteY11" fmla="*/ 5908409 h 6231137"/>
              <a:gd name="connsiteX12" fmla="*/ 9185257 w 12201124"/>
              <a:gd name="connsiteY12" fmla="*/ 5911624 h 6231137"/>
              <a:gd name="connsiteX13" fmla="*/ 10094159 w 12201124"/>
              <a:gd name="connsiteY13" fmla="*/ 5914499 h 6231137"/>
              <a:gd name="connsiteX14" fmla="*/ 11014098 w 12201124"/>
              <a:gd name="connsiteY14" fmla="*/ 5922366 h 6231137"/>
              <a:gd name="connsiteX15" fmla="*/ 12172181 w 12201124"/>
              <a:gd name="connsiteY15" fmla="*/ 5921320 h 6231137"/>
              <a:gd name="connsiteX16" fmla="*/ 12150327 w 12201124"/>
              <a:gd name="connsiteY16" fmla="*/ 2621674 h 6231137"/>
              <a:gd name="connsiteX17" fmla="*/ 12140975 w 12201124"/>
              <a:gd name="connsiteY17" fmla="*/ 176313 h 6231137"/>
              <a:gd name="connsiteX18" fmla="*/ 11376408 w 12201124"/>
              <a:gd name="connsiteY18" fmla="*/ 107615 h 6231137"/>
              <a:gd name="connsiteX19" fmla="*/ 10346184 w 12201124"/>
              <a:gd name="connsiteY19" fmla="*/ 101059 h 6231137"/>
              <a:gd name="connsiteX20" fmla="*/ 7686749 w 12201124"/>
              <a:gd name="connsiteY20" fmla="*/ 75910 h 6231137"/>
              <a:gd name="connsiteX21" fmla="*/ 1979615 w 12201124"/>
              <a:gd name="connsiteY21" fmla="*/ 0 h 6231137"/>
              <a:gd name="connsiteX0" fmla="*/ 1986334 w 12207843"/>
              <a:gd name="connsiteY0" fmla="*/ 0 h 6231137"/>
              <a:gd name="connsiteX1" fmla="*/ 398253 w 12207843"/>
              <a:gd name="connsiteY1" fmla="*/ 10761 h 6231137"/>
              <a:gd name="connsiteX2" fmla="*/ 93590 w 12207843"/>
              <a:gd name="connsiteY2" fmla="*/ 47942 h 6231137"/>
              <a:gd name="connsiteX3" fmla="*/ 93590 w 12207843"/>
              <a:gd name="connsiteY3" fmla="*/ 909146 h 6231137"/>
              <a:gd name="connsiteX4" fmla="*/ 98187 w 12207843"/>
              <a:gd name="connsiteY4" fmla="*/ 909146 h 6231137"/>
              <a:gd name="connsiteX5" fmla="*/ 40067 w 12207843"/>
              <a:gd name="connsiteY5" fmla="*/ 4337852 h 6231137"/>
              <a:gd name="connsiteX6" fmla="*/ 75825 w 12207843"/>
              <a:gd name="connsiteY6" fmla="*/ 5941555 h 6231137"/>
              <a:gd name="connsiteX7" fmla="*/ 2683527 w 12207843"/>
              <a:gd name="connsiteY7" fmla="*/ 5929698 h 6231137"/>
              <a:gd name="connsiteX8" fmla="*/ 4337222 w 12207843"/>
              <a:gd name="connsiteY8" fmla="*/ 5908315 h 6231137"/>
              <a:gd name="connsiteX9" fmla="*/ 5308523 w 12207843"/>
              <a:gd name="connsiteY9" fmla="*/ 5924178 h 6231137"/>
              <a:gd name="connsiteX10" fmla="*/ 5792281 w 12207843"/>
              <a:gd name="connsiteY10" fmla="*/ 6231137 h 6231137"/>
              <a:gd name="connsiteX11" fmla="*/ 6064784 w 12207843"/>
              <a:gd name="connsiteY11" fmla="*/ 5908409 h 6231137"/>
              <a:gd name="connsiteX12" fmla="*/ 9191976 w 12207843"/>
              <a:gd name="connsiteY12" fmla="*/ 5911624 h 6231137"/>
              <a:gd name="connsiteX13" fmla="*/ 10100878 w 12207843"/>
              <a:gd name="connsiteY13" fmla="*/ 5914499 h 6231137"/>
              <a:gd name="connsiteX14" fmla="*/ 11020817 w 12207843"/>
              <a:gd name="connsiteY14" fmla="*/ 5922366 h 6231137"/>
              <a:gd name="connsiteX15" fmla="*/ 12178900 w 12207843"/>
              <a:gd name="connsiteY15" fmla="*/ 5921320 h 6231137"/>
              <a:gd name="connsiteX16" fmla="*/ 12157046 w 12207843"/>
              <a:gd name="connsiteY16" fmla="*/ 2621674 h 6231137"/>
              <a:gd name="connsiteX17" fmla="*/ 12147694 w 12207843"/>
              <a:gd name="connsiteY17" fmla="*/ 176313 h 6231137"/>
              <a:gd name="connsiteX18" fmla="*/ 11383127 w 12207843"/>
              <a:gd name="connsiteY18" fmla="*/ 107615 h 6231137"/>
              <a:gd name="connsiteX19" fmla="*/ 10352903 w 12207843"/>
              <a:gd name="connsiteY19" fmla="*/ 101059 h 6231137"/>
              <a:gd name="connsiteX20" fmla="*/ 7693468 w 12207843"/>
              <a:gd name="connsiteY20" fmla="*/ 75910 h 6231137"/>
              <a:gd name="connsiteX21" fmla="*/ 1986334 w 12207843"/>
              <a:gd name="connsiteY21" fmla="*/ 0 h 6231137"/>
              <a:gd name="connsiteX0" fmla="*/ 1973709 w 12195218"/>
              <a:gd name="connsiteY0" fmla="*/ 0 h 6231137"/>
              <a:gd name="connsiteX1" fmla="*/ 385628 w 12195218"/>
              <a:gd name="connsiteY1" fmla="*/ 10761 h 6231137"/>
              <a:gd name="connsiteX2" fmla="*/ 80965 w 12195218"/>
              <a:gd name="connsiteY2" fmla="*/ 47942 h 6231137"/>
              <a:gd name="connsiteX3" fmla="*/ 80965 w 12195218"/>
              <a:gd name="connsiteY3" fmla="*/ 909146 h 6231137"/>
              <a:gd name="connsiteX4" fmla="*/ 85562 w 12195218"/>
              <a:gd name="connsiteY4" fmla="*/ 909146 h 6231137"/>
              <a:gd name="connsiteX5" fmla="*/ 27442 w 12195218"/>
              <a:gd name="connsiteY5" fmla="*/ 4337852 h 6231137"/>
              <a:gd name="connsiteX6" fmla="*/ 63200 w 12195218"/>
              <a:gd name="connsiteY6" fmla="*/ 5941555 h 6231137"/>
              <a:gd name="connsiteX7" fmla="*/ 2670902 w 12195218"/>
              <a:gd name="connsiteY7" fmla="*/ 5929698 h 6231137"/>
              <a:gd name="connsiteX8" fmla="*/ 4324597 w 12195218"/>
              <a:gd name="connsiteY8" fmla="*/ 5908315 h 6231137"/>
              <a:gd name="connsiteX9" fmla="*/ 5295898 w 12195218"/>
              <a:gd name="connsiteY9" fmla="*/ 5924178 h 6231137"/>
              <a:gd name="connsiteX10" fmla="*/ 5779656 w 12195218"/>
              <a:gd name="connsiteY10" fmla="*/ 6231137 h 6231137"/>
              <a:gd name="connsiteX11" fmla="*/ 6052159 w 12195218"/>
              <a:gd name="connsiteY11" fmla="*/ 5908409 h 6231137"/>
              <a:gd name="connsiteX12" fmla="*/ 9179351 w 12195218"/>
              <a:gd name="connsiteY12" fmla="*/ 5911624 h 6231137"/>
              <a:gd name="connsiteX13" fmla="*/ 10088253 w 12195218"/>
              <a:gd name="connsiteY13" fmla="*/ 5914499 h 6231137"/>
              <a:gd name="connsiteX14" fmla="*/ 11008192 w 12195218"/>
              <a:gd name="connsiteY14" fmla="*/ 5922366 h 6231137"/>
              <a:gd name="connsiteX15" fmla="*/ 12166275 w 12195218"/>
              <a:gd name="connsiteY15" fmla="*/ 5921320 h 6231137"/>
              <a:gd name="connsiteX16" fmla="*/ 12144421 w 12195218"/>
              <a:gd name="connsiteY16" fmla="*/ 2621674 h 6231137"/>
              <a:gd name="connsiteX17" fmla="*/ 12135069 w 12195218"/>
              <a:gd name="connsiteY17" fmla="*/ 176313 h 6231137"/>
              <a:gd name="connsiteX18" fmla="*/ 11370502 w 12195218"/>
              <a:gd name="connsiteY18" fmla="*/ 107615 h 6231137"/>
              <a:gd name="connsiteX19" fmla="*/ 10340278 w 12195218"/>
              <a:gd name="connsiteY19" fmla="*/ 101059 h 6231137"/>
              <a:gd name="connsiteX20" fmla="*/ 7680843 w 12195218"/>
              <a:gd name="connsiteY20" fmla="*/ 75910 h 6231137"/>
              <a:gd name="connsiteX21" fmla="*/ 1973709 w 12195218"/>
              <a:gd name="connsiteY21" fmla="*/ 0 h 6231137"/>
              <a:gd name="connsiteX0" fmla="*/ 1980973 w 12202482"/>
              <a:gd name="connsiteY0" fmla="*/ 0 h 6231137"/>
              <a:gd name="connsiteX1" fmla="*/ 392892 w 12202482"/>
              <a:gd name="connsiteY1" fmla="*/ 10761 h 6231137"/>
              <a:gd name="connsiteX2" fmla="*/ 88229 w 12202482"/>
              <a:gd name="connsiteY2" fmla="*/ 47942 h 6231137"/>
              <a:gd name="connsiteX3" fmla="*/ 88229 w 12202482"/>
              <a:gd name="connsiteY3" fmla="*/ 909146 h 6231137"/>
              <a:gd name="connsiteX4" fmla="*/ 92826 w 12202482"/>
              <a:gd name="connsiteY4" fmla="*/ 909146 h 6231137"/>
              <a:gd name="connsiteX5" fmla="*/ 10957 w 12202482"/>
              <a:gd name="connsiteY5" fmla="*/ 4530644 h 6231137"/>
              <a:gd name="connsiteX6" fmla="*/ 70464 w 12202482"/>
              <a:gd name="connsiteY6" fmla="*/ 5941555 h 6231137"/>
              <a:gd name="connsiteX7" fmla="*/ 2678166 w 12202482"/>
              <a:gd name="connsiteY7" fmla="*/ 5929698 h 6231137"/>
              <a:gd name="connsiteX8" fmla="*/ 4331861 w 12202482"/>
              <a:gd name="connsiteY8" fmla="*/ 5908315 h 6231137"/>
              <a:gd name="connsiteX9" fmla="*/ 5303162 w 12202482"/>
              <a:gd name="connsiteY9" fmla="*/ 5924178 h 6231137"/>
              <a:gd name="connsiteX10" fmla="*/ 5786920 w 12202482"/>
              <a:gd name="connsiteY10" fmla="*/ 6231137 h 6231137"/>
              <a:gd name="connsiteX11" fmla="*/ 6059423 w 12202482"/>
              <a:gd name="connsiteY11" fmla="*/ 5908409 h 6231137"/>
              <a:gd name="connsiteX12" fmla="*/ 9186615 w 12202482"/>
              <a:gd name="connsiteY12" fmla="*/ 5911624 h 6231137"/>
              <a:gd name="connsiteX13" fmla="*/ 10095517 w 12202482"/>
              <a:gd name="connsiteY13" fmla="*/ 5914499 h 6231137"/>
              <a:gd name="connsiteX14" fmla="*/ 11015456 w 12202482"/>
              <a:gd name="connsiteY14" fmla="*/ 5922366 h 6231137"/>
              <a:gd name="connsiteX15" fmla="*/ 12173539 w 12202482"/>
              <a:gd name="connsiteY15" fmla="*/ 5921320 h 6231137"/>
              <a:gd name="connsiteX16" fmla="*/ 12151685 w 12202482"/>
              <a:gd name="connsiteY16" fmla="*/ 2621674 h 6231137"/>
              <a:gd name="connsiteX17" fmla="*/ 12142333 w 12202482"/>
              <a:gd name="connsiteY17" fmla="*/ 176313 h 6231137"/>
              <a:gd name="connsiteX18" fmla="*/ 11377766 w 12202482"/>
              <a:gd name="connsiteY18" fmla="*/ 107615 h 6231137"/>
              <a:gd name="connsiteX19" fmla="*/ 10347542 w 12202482"/>
              <a:gd name="connsiteY19" fmla="*/ 101059 h 6231137"/>
              <a:gd name="connsiteX20" fmla="*/ 7688107 w 12202482"/>
              <a:gd name="connsiteY20" fmla="*/ 75910 h 6231137"/>
              <a:gd name="connsiteX21" fmla="*/ 1980973 w 12202482"/>
              <a:gd name="connsiteY21" fmla="*/ 0 h 6231137"/>
              <a:gd name="connsiteX0" fmla="*/ 1980973 w 12202482"/>
              <a:gd name="connsiteY0" fmla="*/ 0 h 6231137"/>
              <a:gd name="connsiteX1" fmla="*/ 392892 w 12202482"/>
              <a:gd name="connsiteY1" fmla="*/ 10761 h 6231137"/>
              <a:gd name="connsiteX2" fmla="*/ 88229 w 12202482"/>
              <a:gd name="connsiteY2" fmla="*/ 47942 h 6231137"/>
              <a:gd name="connsiteX3" fmla="*/ 88229 w 12202482"/>
              <a:gd name="connsiteY3" fmla="*/ 909146 h 6231137"/>
              <a:gd name="connsiteX4" fmla="*/ 21578 w 12202482"/>
              <a:gd name="connsiteY4" fmla="*/ 994830 h 6231137"/>
              <a:gd name="connsiteX5" fmla="*/ 10957 w 12202482"/>
              <a:gd name="connsiteY5" fmla="*/ 4530644 h 6231137"/>
              <a:gd name="connsiteX6" fmla="*/ 70464 w 12202482"/>
              <a:gd name="connsiteY6" fmla="*/ 5941555 h 6231137"/>
              <a:gd name="connsiteX7" fmla="*/ 2678166 w 12202482"/>
              <a:gd name="connsiteY7" fmla="*/ 5929698 h 6231137"/>
              <a:gd name="connsiteX8" fmla="*/ 4331861 w 12202482"/>
              <a:gd name="connsiteY8" fmla="*/ 5908315 h 6231137"/>
              <a:gd name="connsiteX9" fmla="*/ 5303162 w 12202482"/>
              <a:gd name="connsiteY9" fmla="*/ 5924178 h 6231137"/>
              <a:gd name="connsiteX10" fmla="*/ 5786920 w 12202482"/>
              <a:gd name="connsiteY10" fmla="*/ 6231137 h 6231137"/>
              <a:gd name="connsiteX11" fmla="*/ 6059423 w 12202482"/>
              <a:gd name="connsiteY11" fmla="*/ 5908409 h 6231137"/>
              <a:gd name="connsiteX12" fmla="*/ 9186615 w 12202482"/>
              <a:gd name="connsiteY12" fmla="*/ 5911624 h 6231137"/>
              <a:gd name="connsiteX13" fmla="*/ 10095517 w 12202482"/>
              <a:gd name="connsiteY13" fmla="*/ 5914499 h 6231137"/>
              <a:gd name="connsiteX14" fmla="*/ 11015456 w 12202482"/>
              <a:gd name="connsiteY14" fmla="*/ 5922366 h 6231137"/>
              <a:gd name="connsiteX15" fmla="*/ 12173539 w 12202482"/>
              <a:gd name="connsiteY15" fmla="*/ 5921320 h 6231137"/>
              <a:gd name="connsiteX16" fmla="*/ 12151685 w 12202482"/>
              <a:gd name="connsiteY16" fmla="*/ 2621674 h 6231137"/>
              <a:gd name="connsiteX17" fmla="*/ 12142333 w 12202482"/>
              <a:gd name="connsiteY17" fmla="*/ 176313 h 6231137"/>
              <a:gd name="connsiteX18" fmla="*/ 11377766 w 12202482"/>
              <a:gd name="connsiteY18" fmla="*/ 107615 h 6231137"/>
              <a:gd name="connsiteX19" fmla="*/ 10347542 w 12202482"/>
              <a:gd name="connsiteY19" fmla="*/ 101059 h 6231137"/>
              <a:gd name="connsiteX20" fmla="*/ 7688107 w 12202482"/>
              <a:gd name="connsiteY20" fmla="*/ 75910 h 6231137"/>
              <a:gd name="connsiteX21" fmla="*/ 1980973 w 12202482"/>
              <a:gd name="connsiteY21" fmla="*/ 0 h 6231137"/>
              <a:gd name="connsiteX0" fmla="*/ 2035238 w 12256747"/>
              <a:gd name="connsiteY0" fmla="*/ 0 h 6231137"/>
              <a:gd name="connsiteX1" fmla="*/ 447157 w 12256747"/>
              <a:gd name="connsiteY1" fmla="*/ 10761 h 6231137"/>
              <a:gd name="connsiteX2" fmla="*/ 0 w 12256747"/>
              <a:gd name="connsiteY2" fmla="*/ 26521 h 6231137"/>
              <a:gd name="connsiteX3" fmla="*/ 142494 w 12256747"/>
              <a:gd name="connsiteY3" fmla="*/ 909146 h 6231137"/>
              <a:gd name="connsiteX4" fmla="*/ 75843 w 12256747"/>
              <a:gd name="connsiteY4" fmla="*/ 994830 h 6231137"/>
              <a:gd name="connsiteX5" fmla="*/ 65222 w 12256747"/>
              <a:gd name="connsiteY5" fmla="*/ 4530644 h 6231137"/>
              <a:gd name="connsiteX6" fmla="*/ 124729 w 12256747"/>
              <a:gd name="connsiteY6" fmla="*/ 5941555 h 6231137"/>
              <a:gd name="connsiteX7" fmla="*/ 2732431 w 12256747"/>
              <a:gd name="connsiteY7" fmla="*/ 5929698 h 6231137"/>
              <a:gd name="connsiteX8" fmla="*/ 4386126 w 12256747"/>
              <a:gd name="connsiteY8" fmla="*/ 5908315 h 6231137"/>
              <a:gd name="connsiteX9" fmla="*/ 5357427 w 12256747"/>
              <a:gd name="connsiteY9" fmla="*/ 5924178 h 6231137"/>
              <a:gd name="connsiteX10" fmla="*/ 5841185 w 12256747"/>
              <a:gd name="connsiteY10" fmla="*/ 6231137 h 6231137"/>
              <a:gd name="connsiteX11" fmla="*/ 6113688 w 12256747"/>
              <a:gd name="connsiteY11" fmla="*/ 5908409 h 6231137"/>
              <a:gd name="connsiteX12" fmla="*/ 9240880 w 12256747"/>
              <a:gd name="connsiteY12" fmla="*/ 5911624 h 6231137"/>
              <a:gd name="connsiteX13" fmla="*/ 10149782 w 12256747"/>
              <a:gd name="connsiteY13" fmla="*/ 5914499 h 6231137"/>
              <a:gd name="connsiteX14" fmla="*/ 11069721 w 12256747"/>
              <a:gd name="connsiteY14" fmla="*/ 5922366 h 6231137"/>
              <a:gd name="connsiteX15" fmla="*/ 12227804 w 12256747"/>
              <a:gd name="connsiteY15" fmla="*/ 5921320 h 6231137"/>
              <a:gd name="connsiteX16" fmla="*/ 12205950 w 12256747"/>
              <a:gd name="connsiteY16" fmla="*/ 2621674 h 6231137"/>
              <a:gd name="connsiteX17" fmla="*/ 12196598 w 12256747"/>
              <a:gd name="connsiteY17" fmla="*/ 176313 h 6231137"/>
              <a:gd name="connsiteX18" fmla="*/ 11432031 w 12256747"/>
              <a:gd name="connsiteY18" fmla="*/ 107615 h 6231137"/>
              <a:gd name="connsiteX19" fmla="*/ 10401807 w 12256747"/>
              <a:gd name="connsiteY19" fmla="*/ 101059 h 6231137"/>
              <a:gd name="connsiteX20" fmla="*/ 7742372 w 12256747"/>
              <a:gd name="connsiteY20" fmla="*/ 75910 h 6231137"/>
              <a:gd name="connsiteX21" fmla="*/ 2035238 w 12256747"/>
              <a:gd name="connsiteY21" fmla="*/ 0 h 6231137"/>
              <a:gd name="connsiteX0" fmla="*/ 2035238 w 12256747"/>
              <a:gd name="connsiteY0" fmla="*/ 0 h 6231137"/>
              <a:gd name="connsiteX1" fmla="*/ 447157 w 12256747"/>
              <a:gd name="connsiteY1" fmla="*/ 10761 h 6231137"/>
              <a:gd name="connsiteX2" fmla="*/ 0 w 12256747"/>
              <a:gd name="connsiteY2" fmla="*/ 26521 h 6231137"/>
              <a:gd name="connsiteX3" fmla="*/ -1 w 12256747"/>
              <a:gd name="connsiteY3" fmla="*/ 844885 h 6231137"/>
              <a:gd name="connsiteX4" fmla="*/ 75843 w 12256747"/>
              <a:gd name="connsiteY4" fmla="*/ 994830 h 6231137"/>
              <a:gd name="connsiteX5" fmla="*/ 65222 w 12256747"/>
              <a:gd name="connsiteY5" fmla="*/ 4530644 h 6231137"/>
              <a:gd name="connsiteX6" fmla="*/ 124729 w 12256747"/>
              <a:gd name="connsiteY6" fmla="*/ 5941555 h 6231137"/>
              <a:gd name="connsiteX7" fmla="*/ 2732431 w 12256747"/>
              <a:gd name="connsiteY7" fmla="*/ 5929698 h 6231137"/>
              <a:gd name="connsiteX8" fmla="*/ 4386126 w 12256747"/>
              <a:gd name="connsiteY8" fmla="*/ 5908315 h 6231137"/>
              <a:gd name="connsiteX9" fmla="*/ 5357427 w 12256747"/>
              <a:gd name="connsiteY9" fmla="*/ 5924178 h 6231137"/>
              <a:gd name="connsiteX10" fmla="*/ 5841185 w 12256747"/>
              <a:gd name="connsiteY10" fmla="*/ 6231137 h 6231137"/>
              <a:gd name="connsiteX11" fmla="*/ 6113688 w 12256747"/>
              <a:gd name="connsiteY11" fmla="*/ 5908409 h 6231137"/>
              <a:gd name="connsiteX12" fmla="*/ 9240880 w 12256747"/>
              <a:gd name="connsiteY12" fmla="*/ 5911624 h 6231137"/>
              <a:gd name="connsiteX13" fmla="*/ 10149782 w 12256747"/>
              <a:gd name="connsiteY13" fmla="*/ 5914499 h 6231137"/>
              <a:gd name="connsiteX14" fmla="*/ 11069721 w 12256747"/>
              <a:gd name="connsiteY14" fmla="*/ 5922366 h 6231137"/>
              <a:gd name="connsiteX15" fmla="*/ 12227804 w 12256747"/>
              <a:gd name="connsiteY15" fmla="*/ 5921320 h 6231137"/>
              <a:gd name="connsiteX16" fmla="*/ 12205950 w 12256747"/>
              <a:gd name="connsiteY16" fmla="*/ 2621674 h 6231137"/>
              <a:gd name="connsiteX17" fmla="*/ 12196598 w 12256747"/>
              <a:gd name="connsiteY17" fmla="*/ 176313 h 6231137"/>
              <a:gd name="connsiteX18" fmla="*/ 11432031 w 12256747"/>
              <a:gd name="connsiteY18" fmla="*/ 107615 h 6231137"/>
              <a:gd name="connsiteX19" fmla="*/ 10401807 w 12256747"/>
              <a:gd name="connsiteY19" fmla="*/ 101059 h 6231137"/>
              <a:gd name="connsiteX20" fmla="*/ 7742372 w 12256747"/>
              <a:gd name="connsiteY20" fmla="*/ 75910 h 6231137"/>
              <a:gd name="connsiteX21" fmla="*/ 2035238 w 12256747"/>
              <a:gd name="connsiteY21" fmla="*/ 0 h 6231137"/>
              <a:gd name="connsiteX0" fmla="*/ 2035238 w 12256747"/>
              <a:gd name="connsiteY0" fmla="*/ 0 h 6231137"/>
              <a:gd name="connsiteX1" fmla="*/ 447157 w 12256747"/>
              <a:gd name="connsiteY1" fmla="*/ 10761 h 6231137"/>
              <a:gd name="connsiteX2" fmla="*/ 0 w 12256747"/>
              <a:gd name="connsiteY2" fmla="*/ 26521 h 6231137"/>
              <a:gd name="connsiteX3" fmla="*/ -1 w 12256747"/>
              <a:gd name="connsiteY3" fmla="*/ 844885 h 6231137"/>
              <a:gd name="connsiteX4" fmla="*/ 4594 w 12256747"/>
              <a:gd name="connsiteY4" fmla="*/ 1176912 h 6231137"/>
              <a:gd name="connsiteX5" fmla="*/ 65222 w 12256747"/>
              <a:gd name="connsiteY5" fmla="*/ 4530644 h 6231137"/>
              <a:gd name="connsiteX6" fmla="*/ 124729 w 12256747"/>
              <a:gd name="connsiteY6" fmla="*/ 5941555 h 6231137"/>
              <a:gd name="connsiteX7" fmla="*/ 2732431 w 12256747"/>
              <a:gd name="connsiteY7" fmla="*/ 5929698 h 6231137"/>
              <a:gd name="connsiteX8" fmla="*/ 4386126 w 12256747"/>
              <a:gd name="connsiteY8" fmla="*/ 5908315 h 6231137"/>
              <a:gd name="connsiteX9" fmla="*/ 5357427 w 12256747"/>
              <a:gd name="connsiteY9" fmla="*/ 5924178 h 6231137"/>
              <a:gd name="connsiteX10" fmla="*/ 5841185 w 12256747"/>
              <a:gd name="connsiteY10" fmla="*/ 6231137 h 6231137"/>
              <a:gd name="connsiteX11" fmla="*/ 6113688 w 12256747"/>
              <a:gd name="connsiteY11" fmla="*/ 5908409 h 6231137"/>
              <a:gd name="connsiteX12" fmla="*/ 9240880 w 12256747"/>
              <a:gd name="connsiteY12" fmla="*/ 5911624 h 6231137"/>
              <a:gd name="connsiteX13" fmla="*/ 10149782 w 12256747"/>
              <a:gd name="connsiteY13" fmla="*/ 5914499 h 6231137"/>
              <a:gd name="connsiteX14" fmla="*/ 11069721 w 12256747"/>
              <a:gd name="connsiteY14" fmla="*/ 5922366 h 6231137"/>
              <a:gd name="connsiteX15" fmla="*/ 12227804 w 12256747"/>
              <a:gd name="connsiteY15" fmla="*/ 5921320 h 6231137"/>
              <a:gd name="connsiteX16" fmla="*/ 12205950 w 12256747"/>
              <a:gd name="connsiteY16" fmla="*/ 2621674 h 6231137"/>
              <a:gd name="connsiteX17" fmla="*/ 12196598 w 12256747"/>
              <a:gd name="connsiteY17" fmla="*/ 176313 h 6231137"/>
              <a:gd name="connsiteX18" fmla="*/ 11432031 w 12256747"/>
              <a:gd name="connsiteY18" fmla="*/ 107615 h 6231137"/>
              <a:gd name="connsiteX19" fmla="*/ 10401807 w 12256747"/>
              <a:gd name="connsiteY19" fmla="*/ 101059 h 6231137"/>
              <a:gd name="connsiteX20" fmla="*/ 7742372 w 12256747"/>
              <a:gd name="connsiteY20" fmla="*/ 75910 h 6231137"/>
              <a:gd name="connsiteX21" fmla="*/ 2035238 w 12256747"/>
              <a:gd name="connsiteY21" fmla="*/ 0 h 6231137"/>
              <a:gd name="connsiteX0" fmla="*/ 2054471 w 12275980"/>
              <a:gd name="connsiteY0" fmla="*/ 0 h 6231137"/>
              <a:gd name="connsiteX1" fmla="*/ 466390 w 12275980"/>
              <a:gd name="connsiteY1" fmla="*/ 10761 h 6231137"/>
              <a:gd name="connsiteX2" fmla="*/ 19233 w 12275980"/>
              <a:gd name="connsiteY2" fmla="*/ 26521 h 6231137"/>
              <a:gd name="connsiteX3" fmla="*/ 19232 w 12275980"/>
              <a:gd name="connsiteY3" fmla="*/ 844885 h 6231137"/>
              <a:gd name="connsiteX4" fmla="*/ 76 w 12275980"/>
              <a:gd name="connsiteY4" fmla="*/ 1369703 h 6231137"/>
              <a:gd name="connsiteX5" fmla="*/ 84455 w 12275980"/>
              <a:gd name="connsiteY5" fmla="*/ 4530644 h 6231137"/>
              <a:gd name="connsiteX6" fmla="*/ 143962 w 12275980"/>
              <a:gd name="connsiteY6" fmla="*/ 5941555 h 6231137"/>
              <a:gd name="connsiteX7" fmla="*/ 2751664 w 12275980"/>
              <a:gd name="connsiteY7" fmla="*/ 5929698 h 6231137"/>
              <a:gd name="connsiteX8" fmla="*/ 4405359 w 12275980"/>
              <a:gd name="connsiteY8" fmla="*/ 5908315 h 6231137"/>
              <a:gd name="connsiteX9" fmla="*/ 5376660 w 12275980"/>
              <a:gd name="connsiteY9" fmla="*/ 5924178 h 6231137"/>
              <a:gd name="connsiteX10" fmla="*/ 5860418 w 12275980"/>
              <a:gd name="connsiteY10" fmla="*/ 6231137 h 6231137"/>
              <a:gd name="connsiteX11" fmla="*/ 6132921 w 12275980"/>
              <a:gd name="connsiteY11" fmla="*/ 5908409 h 6231137"/>
              <a:gd name="connsiteX12" fmla="*/ 9260113 w 12275980"/>
              <a:gd name="connsiteY12" fmla="*/ 5911624 h 6231137"/>
              <a:gd name="connsiteX13" fmla="*/ 10169015 w 12275980"/>
              <a:gd name="connsiteY13" fmla="*/ 5914499 h 6231137"/>
              <a:gd name="connsiteX14" fmla="*/ 11088954 w 12275980"/>
              <a:gd name="connsiteY14" fmla="*/ 5922366 h 6231137"/>
              <a:gd name="connsiteX15" fmla="*/ 12247037 w 12275980"/>
              <a:gd name="connsiteY15" fmla="*/ 5921320 h 6231137"/>
              <a:gd name="connsiteX16" fmla="*/ 12225183 w 12275980"/>
              <a:gd name="connsiteY16" fmla="*/ 2621674 h 6231137"/>
              <a:gd name="connsiteX17" fmla="*/ 12215831 w 12275980"/>
              <a:gd name="connsiteY17" fmla="*/ 176313 h 6231137"/>
              <a:gd name="connsiteX18" fmla="*/ 11451264 w 12275980"/>
              <a:gd name="connsiteY18" fmla="*/ 107615 h 6231137"/>
              <a:gd name="connsiteX19" fmla="*/ 10421040 w 12275980"/>
              <a:gd name="connsiteY19" fmla="*/ 101059 h 6231137"/>
              <a:gd name="connsiteX20" fmla="*/ 7761605 w 12275980"/>
              <a:gd name="connsiteY20" fmla="*/ 75910 h 6231137"/>
              <a:gd name="connsiteX21" fmla="*/ 2054471 w 12275980"/>
              <a:gd name="connsiteY21" fmla="*/ 0 h 6231137"/>
              <a:gd name="connsiteX0" fmla="*/ 2071691 w 12293200"/>
              <a:gd name="connsiteY0" fmla="*/ 0 h 6231137"/>
              <a:gd name="connsiteX1" fmla="*/ 483610 w 12293200"/>
              <a:gd name="connsiteY1" fmla="*/ 10761 h 6231137"/>
              <a:gd name="connsiteX2" fmla="*/ 36453 w 12293200"/>
              <a:gd name="connsiteY2" fmla="*/ 26521 h 6231137"/>
              <a:gd name="connsiteX3" fmla="*/ 36452 w 12293200"/>
              <a:gd name="connsiteY3" fmla="*/ 844885 h 6231137"/>
              <a:gd name="connsiteX4" fmla="*/ 17296 w 12293200"/>
              <a:gd name="connsiteY4" fmla="*/ 1369703 h 6231137"/>
              <a:gd name="connsiteX5" fmla="*/ 6679 w 12293200"/>
              <a:gd name="connsiteY5" fmla="*/ 4594908 h 6231137"/>
              <a:gd name="connsiteX6" fmla="*/ 161182 w 12293200"/>
              <a:gd name="connsiteY6" fmla="*/ 5941555 h 6231137"/>
              <a:gd name="connsiteX7" fmla="*/ 2768884 w 12293200"/>
              <a:gd name="connsiteY7" fmla="*/ 5929698 h 6231137"/>
              <a:gd name="connsiteX8" fmla="*/ 4422579 w 12293200"/>
              <a:gd name="connsiteY8" fmla="*/ 5908315 h 6231137"/>
              <a:gd name="connsiteX9" fmla="*/ 5393880 w 12293200"/>
              <a:gd name="connsiteY9" fmla="*/ 5924178 h 6231137"/>
              <a:gd name="connsiteX10" fmla="*/ 5877638 w 12293200"/>
              <a:gd name="connsiteY10" fmla="*/ 6231137 h 6231137"/>
              <a:gd name="connsiteX11" fmla="*/ 6150141 w 12293200"/>
              <a:gd name="connsiteY11" fmla="*/ 5908409 h 6231137"/>
              <a:gd name="connsiteX12" fmla="*/ 9277333 w 12293200"/>
              <a:gd name="connsiteY12" fmla="*/ 5911624 h 6231137"/>
              <a:gd name="connsiteX13" fmla="*/ 10186235 w 12293200"/>
              <a:gd name="connsiteY13" fmla="*/ 5914499 h 6231137"/>
              <a:gd name="connsiteX14" fmla="*/ 11106174 w 12293200"/>
              <a:gd name="connsiteY14" fmla="*/ 5922366 h 6231137"/>
              <a:gd name="connsiteX15" fmla="*/ 12264257 w 12293200"/>
              <a:gd name="connsiteY15" fmla="*/ 5921320 h 6231137"/>
              <a:gd name="connsiteX16" fmla="*/ 12242403 w 12293200"/>
              <a:gd name="connsiteY16" fmla="*/ 2621674 h 6231137"/>
              <a:gd name="connsiteX17" fmla="*/ 12233051 w 12293200"/>
              <a:gd name="connsiteY17" fmla="*/ 176313 h 6231137"/>
              <a:gd name="connsiteX18" fmla="*/ 11468484 w 12293200"/>
              <a:gd name="connsiteY18" fmla="*/ 107615 h 6231137"/>
              <a:gd name="connsiteX19" fmla="*/ 10438260 w 12293200"/>
              <a:gd name="connsiteY19" fmla="*/ 101059 h 6231137"/>
              <a:gd name="connsiteX20" fmla="*/ 7778825 w 12293200"/>
              <a:gd name="connsiteY20" fmla="*/ 75910 h 6231137"/>
              <a:gd name="connsiteX21" fmla="*/ 2071691 w 12293200"/>
              <a:gd name="connsiteY21" fmla="*/ 0 h 6231137"/>
              <a:gd name="connsiteX0" fmla="*/ 2071691 w 12293200"/>
              <a:gd name="connsiteY0" fmla="*/ 0 h 6231137"/>
              <a:gd name="connsiteX1" fmla="*/ 483610 w 12293200"/>
              <a:gd name="connsiteY1" fmla="*/ 10761 h 6231137"/>
              <a:gd name="connsiteX2" fmla="*/ 36453 w 12293200"/>
              <a:gd name="connsiteY2" fmla="*/ 26521 h 6231137"/>
              <a:gd name="connsiteX3" fmla="*/ 36452 w 12293200"/>
              <a:gd name="connsiteY3" fmla="*/ 844885 h 6231137"/>
              <a:gd name="connsiteX4" fmla="*/ 17296 w 12293200"/>
              <a:gd name="connsiteY4" fmla="*/ 1369703 h 6231137"/>
              <a:gd name="connsiteX5" fmla="*/ 6679 w 12293200"/>
              <a:gd name="connsiteY5" fmla="*/ 4594908 h 6231137"/>
              <a:gd name="connsiteX6" fmla="*/ 89932 w 12293200"/>
              <a:gd name="connsiteY6" fmla="*/ 5941557 h 6231137"/>
              <a:gd name="connsiteX7" fmla="*/ 2768884 w 12293200"/>
              <a:gd name="connsiteY7" fmla="*/ 5929698 h 6231137"/>
              <a:gd name="connsiteX8" fmla="*/ 4422579 w 12293200"/>
              <a:gd name="connsiteY8" fmla="*/ 5908315 h 6231137"/>
              <a:gd name="connsiteX9" fmla="*/ 5393880 w 12293200"/>
              <a:gd name="connsiteY9" fmla="*/ 5924178 h 6231137"/>
              <a:gd name="connsiteX10" fmla="*/ 5877638 w 12293200"/>
              <a:gd name="connsiteY10" fmla="*/ 6231137 h 6231137"/>
              <a:gd name="connsiteX11" fmla="*/ 6150141 w 12293200"/>
              <a:gd name="connsiteY11" fmla="*/ 5908409 h 6231137"/>
              <a:gd name="connsiteX12" fmla="*/ 9277333 w 12293200"/>
              <a:gd name="connsiteY12" fmla="*/ 5911624 h 6231137"/>
              <a:gd name="connsiteX13" fmla="*/ 10186235 w 12293200"/>
              <a:gd name="connsiteY13" fmla="*/ 5914499 h 6231137"/>
              <a:gd name="connsiteX14" fmla="*/ 11106174 w 12293200"/>
              <a:gd name="connsiteY14" fmla="*/ 5922366 h 6231137"/>
              <a:gd name="connsiteX15" fmla="*/ 12264257 w 12293200"/>
              <a:gd name="connsiteY15" fmla="*/ 5921320 h 6231137"/>
              <a:gd name="connsiteX16" fmla="*/ 12242403 w 12293200"/>
              <a:gd name="connsiteY16" fmla="*/ 2621674 h 6231137"/>
              <a:gd name="connsiteX17" fmla="*/ 12233051 w 12293200"/>
              <a:gd name="connsiteY17" fmla="*/ 176313 h 6231137"/>
              <a:gd name="connsiteX18" fmla="*/ 11468484 w 12293200"/>
              <a:gd name="connsiteY18" fmla="*/ 107615 h 6231137"/>
              <a:gd name="connsiteX19" fmla="*/ 10438260 w 12293200"/>
              <a:gd name="connsiteY19" fmla="*/ 101059 h 6231137"/>
              <a:gd name="connsiteX20" fmla="*/ 7778825 w 12293200"/>
              <a:gd name="connsiteY20" fmla="*/ 75910 h 6231137"/>
              <a:gd name="connsiteX21" fmla="*/ 2071691 w 12293200"/>
              <a:gd name="connsiteY21" fmla="*/ 0 h 6231137"/>
              <a:gd name="connsiteX0" fmla="*/ 2071691 w 12288138"/>
              <a:gd name="connsiteY0" fmla="*/ 24998 h 6256135"/>
              <a:gd name="connsiteX1" fmla="*/ 483610 w 12288138"/>
              <a:gd name="connsiteY1" fmla="*/ 35759 h 6256135"/>
              <a:gd name="connsiteX2" fmla="*/ 36453 w 12288138"/>
              <a:gd name="connsiteY2" fmla="*/ 51519 h 6256135"/>
              <a:gd name="connsiteX3" fmla="*/ 36452 w 12288138"/>
              <a:gd name="connsiteY3" fmla="*/ 869883 h 6256135"/>
              <a:gd name="connsiteX4" fmla="*/ 17296 w 12288138"/>
              <a:gd name="connsiteY4" fmla="*/ 1394701 h 6256135"/>
              <a:gd name="connsiteX5" fmla="*/ 6679 w 12288138"/>
              <a:gd name="connsiteY5" fmla="*/ 4619906 h 6256135"/>
              <a:gd name="connsiteX6" fmla="*/ 89932 w 12288138"/>
              <a:gd name="connsiteY6" fmla="*/ 5966555 h 6256135"/>
              <a:gd name="connsiteX7" fmla="*/ 2768884 w 12288138"/>
              <a:gd name="connsiteY7" fmla="*/ 5954696 h 6256135"/>
              <a:gd name="connsiteX8" fmla="*/ 4422579 w 12288138"/>
              <a:gd name="connsiteY8" fmla="*/ 5933313 h 6256135"/>
              <a:gd name="connsiteX9" fmla="*/ 5393880 w 12288138"/>
              <a:gd name="connsiteY9" fmla="*/ 5949176 h 6256135"/>
              <a:gd name="connsiteX10" fmla="*/ 5877638 w 12288138"/>
              <a:gd name="connsiteY10" fmla="*/ 6256135 h 6256135"/>
              <a:gd name="connsiteX11" fmla="*/ 6150141 w 12288138"/>
              <a:gd name="connsiteY11" fmla="*/ 5933407 h 6256135"/>
              <a:gd name="connsiteX12" fmla="*/ 9277333 w 12288138"/>
              <a:gd name="connsiteY12" fmla="*/ 5936622 h 6256135"/>
              <a:gd name="connsiteX13" fmla="*/ 10186235 w 12288138"/>
              <a:gd name="connsiteY13" fmla="*/ 5939497 h 6256135"/>
              <a:gd name="connsiteX14" fmla="*/ 11106174 w 12288138"/>
              <a:gd name="connsiteY14" fmla="*/ 5947364 h 6256135"/>
              <a:gd name="connsiteX15" fmla="*/ 12264257 w 12288138"/>
              <a:gd name="connsiteY15" fmla="*/ 5946318 h 6256135"/>
              <a:gd name="connsiteX16" fmla="*/ 12242403 w 12288138"/>
              <a:gd name="connsiteY16" fmla="*/ 2646672 h 6256135"/>
              <a:gd name="connsiteX17" fmla="*/ 12233051 w 12288138"/>
              <a:gd name="connsiteY17" fmla="*/ 201311 h 6256135"/>
              <a:gd name="connsiteX18" fmla="*/ 11729726 w 12288138"/>
              <a:gd name="connsiteY18" fmla="*/ 132612 h 6256135"/>
              <a:gd name="connsiteX19" fmla="*/ 10438260 w 12288138"/>
              <a:gd name="connsiteY19" fmla="*/ 126057 h 6256135"/>
              <a:gd name="connsiteX20" fmla="*/ 7778825 w 12288138"/>
              <a:gd name="connsiteY20" fmla="*/ 100908 h 6256135"/>
              <a:gd name="connsiteX21" fmla="*/ 2071691 w 12288138"/>
              <a:gd name="connsiteY21" fmla="*/ 24998 h 6256135"/>
              <a:gd name="connsiteX0" fmla="*/ 2071691 w 12281699"/>
              <a:gd name="connsiteY0" fmla="*/ 0 h 6231137"/>
              <a:gd name="connsiteX1" fmla="*/ 483610 w 12281699"/>
              <a:gd name="connsiteY1" fmla="*/ 10761 h 6231137"/>
              <a:gd name="connsiteX2" fmla="*/ 36453 w 12281699"/>
              <a:gd name="connsiteY2" fmla="*/ 26521 h 6231137"/>
              <a:gd name="connsiteX3" fmla="*/ 36452 w 12281699"/>
              <a:gd name="connsiteY3" fmla="*/ 844885 h 6231137"/>
              <a:gd name="connsiteX4" fmla="*/ 17296 w 12281699"/>
              <a:gd name="connsiteY4" fmla="*/ 1369703 h 6231137"/>
              <a:gd name="connsiteX5" fmla="*/ 6679 w 12281699"/>
              <a:gd name="connsiteY5" fmla="*/ 4594908 h 6231137"/>
              <a:gd name="connsiteX6" fmla="*/ 89932 w 12281699"/>
              <a:gd name="connsiteY6" fmla="*/ 5941557 h 6231137"/>
              <a:gd name="connsiteX7" fmla="*/ 2768884 w 12281699"/>
              <a:gd name="connsiteY7" fmla="*/ 5929698 h 6231137"/>
              <a:gd name="connsiteX8" fmla="*/ 4422579 w 12281699"/>
              <a:gd name="connsiteY8" fmla="*/ 5908315 h 6231137"/>
              <a:gd name="connsiteX9" fmla="*/ 5393880 w 12281699"/>
              <a:gd name="connsiteY9" fmla="*/ 5924178 h 6231137"/>
              <a:gd name="connsiteX10" fmla="*/ 5877638 w 12281699"/>
              <a:gd name="connsiteY10" fmla="*/ 6231137 h 6231137"/>
              <a:gd name="connsiteX11" fmla="*/ 6150141 w 12281699"/>
              <a:gd name="connsiteY11" fmla="*/ 5908409 h 6231137"/>
              <a:gd name="connsiteX12" fmla="*/ 9277333 w 12281699"/>
              <a:gd name="connsiteY12" fmla="*/ 5911624 h 6231137"/>
              <a:gd name="connsiteX13" fmla="*/ 10186235 w 12281699"/>
              <a:gd name="connsiteY13" fmla="*/ 5914499 h 6231137"/>
              <a:gd name="connsiteX14" fmla="*/ 11106174 w 12281699"/>
              <a:gd name="connsiteY14" fmla="*/ 5922366 h 6231137"/>
              <a:gd name="connsiteX15" fmla="*/ 12264257 w 12281699"/>
              <a:gd name="connsiteY15" fmla="*/ 5921320 h 6231137"/>
              <a:gd name="connsiteX16" fmla="*/ 12242403 w 12281699"/>
              <a:gd name="connsiteY16" fmla="*/ 2621674 h 6231137"/>
              <a:gd name="connsiteX17" fmla="*/ 12233051 w 12281699"/>
              <a:gd name="connsiteY17" fmla="*/ 176313 h 6231137"/>
              <a:gd name="connsiteX18" fmla="*/ 11729726 w 12281699"/>
              <a:gd name="connsiteY18" fmla="*/ 107614 h 6231137"/>
              <a:gd name="connsiteX19" fmla="*/ 10438260 w 12281699"/>
              <a:gd name="connsiteY19" fmla="*/ 101059 h 6231137"/>
              <a:gd name="connsiteX20" fmla="*/ 7778825 w 12281699"/>
              <a:gd name="connsiteY20" fmla="*/ 75910 h 6231137"/>
              <a:gd name="connsiteX21" fmla="*/ 2071691 w 12281699"/>
              <a:gd name="connsiteY21" fmla="*/ 0 h 6231137"/>
              <a:gd name="connsiteX0" fmla="*/ 2071691 w 12281973"/>
              <a:gd name="connsiteY0" fmla="*/ 17107 h 6248244"/>
              <a:gd name="connsiteX1" fmla="*/ 483610 w 12281973"/>
              <a:gd name="connsiteY1" fmla="*/ 27868 h 6248244"/>
              <a:gd name="connsiteX2" fmla="*/ 36453 w 12281973"/>
              <a:gd name="connsiteY2" fmla="*/ 43628 h 6248244"/>
              <a:gd name="connsiteX3" fmla="*/ 36452 w 12281973"/>
              <a:gd name="connsiteY3" fmla="*/ 861992 h 6248244"/>
              <a:gd name="connsiteX4" fmla="*/ 17296 w 12281973"/>
              <a:gd name="connsiteY4" fmla="*/ 1386810 h 6248244"/>
              <a:gd name="connsiteX5" fmla="*/ 6679 w 12281973"/>
              <a:gd name="connsiteY5" fmla="*/ 4612015 h 6248244"/>
              <a:gd name="connsiteX6" fmla="*/ 89932 w 12281973"/>
              <a:gd name="connsiteY6" fmla="*/ 5958664 h 6248244"/>
              <a:gd name="connsiteX7" fmla="*/ 2768884 w 12281973"/>
              <a:gd name="connsiteY7" fmla="*/ 5946805 h 6248244"/>
              <a:gd name="connsiteX8" fmla="*/ 4422579 w 12281973"/>
              <a:gd name="connsiteY8" fmla="*/ 5925422 h 6248244"/>
              <a:gd name="connsiteX9" fmla="*/ 5393880 w 12281973"/>
              <a:gd name="connsiteY9" fmla="*/ 5941285 h 6248244"/>
              <a:gd name="connsiteX10" fmla="*/ 5877638 w 12281973"/>
              <a:gd name="connsiteY10" fmla="*/ 6248244 h 6248244"/>
              <a:gd name="connsiteX11" fmla="*/ 6150141 w 12281973"/>
              <a:gd name="connsiteY11" fmla="*/ 5925516 h 6248244"/>
              <a:gd name="connsiteX12" fmla="*/ 9277333 w 12281973"/>
              <a:gd name="connsiteY12" fmla="*/ 5928731 h 6248244"/>
              <a:gd name="connsiteX13" fmla="*/ 10186235 w 12281973"/>
              <a:gd name="connsiteY13" fmla="*/ 5931606 h 6248244"/>
              <a:gd name="connsiteX14" fmla="*/ 11106174 w 12281973"/>
              <a:gd name="connsiteY14" fmla="*/ 5939473 h 6248244"/>
              <a:gd name="connsiteX15" fmla="*/ 12264257 w 12281973"/>
              <a:gd name="connsiteY15" fmla="*/ 5938427 h 6248244"/>
              <a:gd name="connsiteX16" fmla="*/ 12242403 w 12281973"/>
              <a:gd name="connsiteY16" fmla="*/ 2638781 h 6248244"/>
              <a:gd name="connsiteX17" fmla="*/ 12233051 w 12281973"/>
              <a:gd name="connsiteY17" fmla="*/ 193420 h 6248244"/>
              <a:gd name="connsiteX18" fmla="*/ 11824723 w 12281973"/>
              <a:gd name="connsiteY18" fmla="*/ 146142 h 6248244"/>
              <a:gd name="connsiteX19" fmla="*/ 10438260 w 12281973"/>
              <a:gd name="connsiteY19" fmla="*/ 118166 h 6248244"/>
              <a:gd name="connsiteX20" fmla="*/ 7778825 w 12281973"/>
              <a:gd name="connsiteY20" fmla="*/ 93017 h 6248244"/>
              <a:gd name="connsiteX21" fmla="*/ 2071691 w 12281973"/>
              <a:gd name="connsiteY21" fmla="*/ 17107 h 6248244"/>
              <a:gd name="connsiteX0" fmla="*/ 2071691 w 12281973"/>
              <a:gd name="connsiteY0" fmla="*/ 19214 h 6250351"/>
              <a:gd name="connsiteX1" fmla="*/ 483610 w 12281973"/>
              <a:gd name="connsiteY1" fmla="*/ 29975 h 6250351"/>
              <a:gd name="connsiteX2" fmla="*/ 36453 w 12281973"/>
              <a:gd name="connsiteY2" fmla="*/ 45735 h 6250351"/>
              <a:gd name="connsiteX3" fmla="*/ 36452 w 12281973"/>
              <a:gd name="connsiteY3" fmla="*/ 864099 h 6250351"/>
              <a:gd name="connsiteX4" fmla="*/ 17296 w 12281973"/>
              <a:gd name="connsiteY4" fmla="*/ 1388917 h 6250351"/>
              <a:gd name="connsiteX5" fmla="*/ 6679 w 12281973"/>
              <a:gd name="connsiteY5" fmla="*/ 4614122 h 6250351"/>
              <a:gd name="connsiteX6" fmla="*/ 89932 w 12281973"/>
              <a:gd name="connsiteY6" fmla="*/ 5960771 h 6250351"/>
              <a:gd name="connsiteX7" fmla="*/ 2768884 w 12281973"/>
              <a:gd name="connsiteY7" fmla="*/ 5948912 h 6250351"/>
              <a:gd name="connsiteX8" fmla="*/ 4422579 w 12281973"/>
              <a:gd name="connsiteY8" fmla="*/ 5927529 h 6250351"/>
              <a:gd name="connsiteX9" fmla="*/ 5393880 w 12281973"/>
              <a:gd name="connsiteY9" fmla="*/ 5943392 h 6250351"/>
              <a:gd name="connsiteX10" fmla="*/ 5877638 w 12281973"/>
              <a:gd name="connsiteY10" fmla="*/ 6250351 h 6250351"/>
              <a:gd name="connsiteX11" fmla="*/ 6150141 w 12281973"/>
              <a:gd name="connsiteY11" fmla="*/ 5927623 h 6250351"/>
              <a:gd name="connsiteX12" fmla="*/ 9277333 w 12281973"/>
              <a:gd name="connsiteY12" fmla="*/ 5930838 h 6250351"/>
              <a:gd name="connsiteX13" fmla="*/ 10186235 w 12281973"/>
              <a:gd name="connsiteY13" fmla="*/ 5933713 h 6250351"/>
              <a:gd name="connsiteX14" fmla="*/ 11106174 w 12281973"/>
              <a:gd name="connsiteY14" fmla="*/ 5941580 h 6250351"/>
              <a:gd name="connsiteX15" fmla="*/ 12264257 w 12281973"/>
              <a:gd name="connsiteY15" fmla="*/ 5940534 h 6250351"/>
              <a:gd name="connsiteX16" fmla="*/ 12242403 w 12281973"/>
              <a:gd name="connsiteY16" fmla="*/ 2640888 h 6250351"/>
              <a:gd name="connsiteX17" fmla="*/ 12233051 w 12281973"/>
              <a:gd name="connsiteY17" fmla="*/ 195527 h 6250351"/>
              <a:gd name="connsiteX18" fmla="*/ 11824723 w 12281973"/>
              <a:gd name="connsiteY18" fmla="*/ 148249 h 6250351"/>
              <a:gd name="connsiteX19" fmla="*/ 10295765 w 12281973"/>
              <a:gd name="connsiteY19" fmla="*/ 141693 h 6250351"/>
              <a:gd name="connsiteX20" fmla="*/ 7778825 w 12281973"/>
              <a:gd name="connsiteY20" fmla="*/ 95124 h 6250351"/>
              <a:gd name="connsiteX21" fmla="*/ 2071691 w 12281973"/>
              <a:gd name="connsiteY21" fmla="*/ 19214 h 6250351"/>
              <a:gd name="connsiteX0" fmla="*/ 2071691 w 12322325"/>
              <a:gd name="connsiteY0" fmla="*/ 0 h 6231137"/>
              <a:gd name="connsiteX1" fmla="*/ 483610 w 12322325"/>
              <a:gd name="connsiteY1" fmla="*/ 10761 h 6231137"/>
              <a:gd name="connsiteX2" fmla="*/ 36453 w 12322325"/>
              <a:gd name="connsiteY2" fmla="*/ 26521 h 6231137"/>
              <a:gd name="connsiteX3" fmla="*/ 36452 w 12322325"/>
              <a:gd name="connsiteY3" fmla="*/ 844885 h 6231137"/>
              <a:gd name="connsiteX4" fmla="*/ 17296 w 12322325"/>
              <a:gd name="connsiteY4" fmla="*/ 1369703 h 6231137"/>
              <a:gd name="connsiteX5" fmla="*/ 6679 w 12322325"/>
              <a:gd name="connsiteY5" fmla="*/ 4594908 h 6231137"/>
              <a:gd name="connsiteX6" fmla="*/ 89932 w 12322325"/>
              <a:gd name="connsiteY6" fmla="*/ 5941557 h 6231137"/>
              <a:gd name="connsiteX7" fmla="*/ 2768884 w 12322325"/>
              <a:gd name="connsiteY7" fmla="*/ 5929698 h 6231137"/>
              <a:gd name="connsiteX8" fmla="*/ 4422579 w 12322325"/>
              <a:gd name="connsiteY8" fmla="*/ 5908315 h 6231137"/>
              <a:gd name="connsiteX9" fmla="*/ 5393880 w 12322325"/>
              <a:gd name="connsiteY9" fmla="*/ 5924178 h 6231137"/>
              <a:gd name="connsiteX10" fmla="*/ 5877638 w 12322325"/>
              <a:gd name="connsiteY10" fmla="*/ 6231137 h 6231137"/>
              <a:gd name="connsiteX11" fmla="*/ 6150141 w 12322325"/>
              <a:gd name="connsiteY11" fmla="*/ 5908409 h 6231137"/>
              <a:gd name="connsiteX12" fmla="*/ 9277333 w 12322325"/>
              <a:gd name="connsiteY12" fmla="*/ 5911624 h 6231137"/>
              <a:gd name="connsiteX13" fmla="*/ 10186235 w 12322325"/>
              <a:gd name="connsiteY13" fmla="*/ 5914499 h 6231137"/>
              <a:gd name="connsiteX14" fmla="*/ 11106174 w 12322325"/>
              <a:gd name="connsiteY14" fmla="*/ 5922366 h 6231137"/>
              <a:gd name="connsiteX15" fmla="*/ 12264257 w 12322325"/>
              <a:gd name="connsiteY15" fmla="*/ 5921320 h 6231137"/>
              <a:gd name="connsiteX16" fmla="*/ 12242403 w 12322325"/>
              <a:gd name="connsiteY16" fmla="*/ 2621674 h 6231137"/>
              <a:gd name="connsiteX17" fmla="*/ 12233051 w 12322325"/>
              <a:gd name="connsiteY17" fmla="*/ 176313 h 6231137"/>
              <a:gd name="connsiteX18" fmla="*/ 11824723 w 12322325"/>
              <a:gd name="connsiteY18" fmla="*/ 129035 h 6231137"/>
              <a:gd name="connsiteX19" fmla="*/ 10295765 w 12322325"/>
              <a:gd name="connsiteY19" fmla="*/ 122479 h 6231137"/>
              <a:gd name="connsiteX20" fmla="*/ 7778825 w 12322325"/>
              <a:gd name="connsiteY20" fmla="*/ 75910 h 6231137"/>
              <a:gd name="connsiteX21" fmla="*/ 2071691 w 12322325"/>
              <a:gd name="connsiteY21" fmla="*/ 0 h 6231137"/>
              <a:gd name="connsiteX0" fmla="*/ 2071691 w 12275492"/>
              <a:gd name="connsiteY0" fmla="*/ 0 h 6231137"/>
              <a:gd name="connsiteX1" fmla="*/ 483610 w 12275492"/>
              <a:gd name="connsiteY1" fmla="*/ 10761 h 6231137"/>
              <a:gd name="connsiteX2" fmla="*/ 36453 w 12275492"/>
              <a:gd name="connsiteY2" fmla="*/ 26521 h 6231137"/>
              <a:gd name="connsiteX3" fmla="*/ 36452 w 12275492"/>
              <a:gd name="connsiteY3" fmla="*/ 844885 h 6231137"/>
              <a:gd name="connsiteX4" fmla="*/ 17296 w 12275492"/>
              <a:gd name="connsiteY4" fmla="*/ 1369703 h 6231137"/>
              <a:gd name="connsiteX5" fmla="*/ 6679 w 12275492"/>
              <a:gd name="connsiteY5" fmla="*/ 4594908 h 6231137"/>
              <a:gd name="connsiteX6" fmla="*/ 89932 w 12275492"/>
              <a:gd name="connsiteY6" fmla="*/ 5941557 h 6231137"/>
              <a:gd name="connsiteX7" fmla="*/ 2768884 w 12275492"/>
              <a:gd name="connsiteY7" fmla="*/ 5929698 h 6231137"/>
              <a:gd name="connsiteX8" fmla="*/ 4422579 w 12275492"/>
              <a:gd name="connsiteY8" fmla="*/ 5908315 h 6231137"/>
              <a:gd name="connsiteX9" fmla="*/ 5393880 w 12275492"/>
              <a:gd name="connsiteY9" fmla="*/ 5924178 h 6231137"/>
              <a:gd name="connsiteX10" fmla="*/ 5877638 w 12275492"/>
              <a:gd name="connsiteY10" fmla="*/ 6231137 h 6231137"/>
              <a:gd name="connsiteX11" fmla="*/ 6150141 w 12275492"/>
              <a:gd name="connsiteY11" fmla="*/ 5908409 h 6231137"/>
              <a:gd name="connsiteX12" fmla="*/ 9277333 w 12275492"/>
              <a:gd name="connsiteY12" fmla="*/ 5911624 h 6231137"/>
              <a:gd name="connsiteX13" fmla="*/ 10186235 w 12275492"/>
              <a:gd name="connsiteY13" fmla="*/ 5914499 h 6231137"/>
              <a:gd name="connsiteX14" fmla="*/ 11106174 w 12275492"/>
              <a:gd name="connsiteY14" fmla="*/ 5922366 h 6231137"/>
              <a:gd name="connsiteX15" fmla="*/ 12264257 w 12275492"/>
              <a:gd name="connsiteY15" fmla="*/ 5921320 h 6231137"/>
              <a:gd name="connsiteX16" fmla="*/ 12242403 w 12275492"/>
              <a:gd name="connsiteY16" fmla="*/ 2621674 h 6231137"/>
              <a:gd name="connsiteX17" fmla="*/ 12233051 w 12275492"/>
              <a:gd name="connsiteY17" fmla="*/ 176313 h 6231137"/>
              <a:gd name="connsiteX18" fmla="*/ 11824723 w 12275492"/>
              <a:gd name="connsiteY18" fmla="*/ 129035 h 6231137"/>
              <a:gd name="connsiteX19" fmla="*/ 10295765 w 12275492"/>
              <a:gd name="connsiteY19" fmla="*/ 122479 h 6231137"/>
              <a:gd name="connsiteX20" fmla="*/ 7778825 w 12275492"/>
              <a:gd name="connsiteY20" fmla="*/ 75910 h 6231137"/>
              <a:gd name="connsiteX21" fmla="*/ 2071691 w 12275492"/>
              <a:gd name="connsiteY21" fmla="*/ 0 h 6231137"/>
              <a:gd name="connsiteX0" fmla="*/ 2071691 w 12313887"/>
              <a:gd name="connsiteY0" fmla="*/ 20004 h 6251141"/>
              <a:gd name="connsiteX1" fmla="*/ 483610 w 12313887"/>
              <a:gd name="connsiteY1" fmla="*/ 30765 h 6251141"/>
              <a:gd name="connsiteX2" fmla="*/ 36453 w 12313887"/>
              <a:gd name="connsiteY2" fmla="*/ 46525 h 6251141"/>
              <a:gd name="connsiteX3" fmla="*/ 36452 w 12313887"/>
              <a:gd name="connsiteY3" fmla="*/ 864889 h 6251141"/>
              <a:gd name="connsiteX4" fmla="*/ 17296 w 12313887"/>
              <a:gd name="connsiteY4" fmla="*/ 1389707 h 6251141"/>
              <a:gd name="connsiteX5" fmla="*/ 6679 w 12313887"/>
              <a:gd name="connsiteY5" fmla="*/ 4614912 h 6251141"/>
              <a:gd name="connsiteX6" fmla="*/ 89932 w 12313887"/>
              <a:gd name="connsiteY6" fmla="*/ 5961561 h 6251141"/>
              <a:gd name="connsiteX7" fmla="*/ 2768884 w 12313887"/>
              <a:gd name="connsiteY7" fmla="*/ 5949702 h 6251141"/>
              <a:gd name="connsiteX8" fmla="*/ 4422579 w 12313887"/>
              <a:gd name="connsiteY8" fmla="*/ 5928319 h 6251141"/>
              <a:gd name="connsiteX9" fmla="*/ 5393880 w 12313887"/>
              <a:gd name="connsiteY9" fmla="*/ 5944182 h 6251141"/>
              <a:gd name="connsiteX10" fmla="*/ 5877638 w 12313887"/>
              <a:gd name="connsiteY10" fmla="*/ 6251141 h 6251141"/>
              <a:gd name="connsiteX11" fmla="*/ 6150141 w 12313887"/>
              <a:gd name="connsiteY11" fmla="*/ 5928413 h 6251141"/>
              <a:gd name="connsiteX12" fmla="*/ 9277333 w 12313887"/>
              <a:gd name="connsiteY12" fmla="*/ 5931628 h 6251141"/>
              <a:gd name="connsiteX13" fmla="*/ 10186235 w 12313887"/>
              <a:gd name="connsiteY13" fmla="*/ 5934503 h 6251141"/>
              <a:gd name="connsiteX14" fmla="*/ 11106174 w 12313887"/>
              <a:gd name="connsiteY14" fmla="*/ 5942370 h 6251141"/>
              <a:gd name="connsiteX15" fmla="*/ 12264257 w 12313887"/>
              <a:gd name="connsiteY15" fmla="*/ 5941324 h 6251141"/>
              <a:gd name="connsiteX16" fmla="*/ 12289901 w 12313887"/>
              <a:gd name="connsiteY16" fmla="*/ 2652389 h 6251141"/>
              <a:gd name="connsiteX17" fmla="*/ 12233051 w 12313887"/>
              <a:gd name="connsiteY17" fmla="*/ 196317 h 6251141"/>
              <a:gd name="connsiteX18" fmla="*/ 11824723 w 12313887"/>
              <a:gd name="connsiteY18" fmla="*/ 149039 h 6251141"/>
              <a:gd name="connsiteX19" fmla="*/ 10295765 w 12313887"/>
              <a:gd name="connsiteY19" fmla="*/ 142483 h 6251141"/>
              <a:gd name="connsiteX20" fmla="*/ 7778825 w 12313887"/>
              <a:gd name="connsiteY20" fmla="*/ 95914 h 6251141"/>
              <a:gd name="connsiteX21" fmla="*/ 2071691 w 12313887"/>
              <a:gd name="connsiteY21" fmla="*/ 20004 h 6251141"/>
              <a:gd name="connsiteX0" fmla="*/ 2071691 w 12332516"/>
              <a:gd name="connsiteY0" fmla="*/ 20004 h 6251141"/>
              <a:gd name="connsiteX1" fmla="*/ 483610 w 12332516"/>
              <a:gd name="connsiteY1" fmla="*/ 30765 h 6251141"/>
              <a:gd name="connsiteX2" fmla="*/ 36453 w 12332516"/>
              <a:gd name="connsiteY2" fmla="*/ 46525 h 6251141"/>
              <a:gd name="connsiteX3" fmla="*/ 36452 w 12332516"/>
              <a:gd name="connsiteY3" fmla="*/ 864889 h 6251141"/>
              <a:gd name="connsiteX4" fmla="*/ 17296 w 12332516"/>
              <a:gd name="connsiteY4" fmla="*/ 1389707 h 6251141"/>
              <a:gd name="connsiteX5" fmla="*/ 6679 w 12332516"/>
              <a:gd name="connsiteY5" fmla="*/ 4614912 h 6251141"/>
              <a:gd name="connsiteX6" fmla="*/ 89932 w 12332516"/>
              <a:gd name="connsiteY6" fmla="*/ 5961561 h 6251141"/>
              <a:gd name="connsiteX7" fmla="*/ 2768884 w 12332516"/>
              <a:gd name="connsiteY7" fmla="*/ 5949702 h 6251141"/>
              <a:gd name="connsiteX8" fmla="*/ 4422579 w 12332516"/>
              <a:gd name="connsiteY8" fmla="*/ 5928319 h 6251141"/>
              <a:gd name="connsiteX9" fmla="*/ 5393880 w 12332516"/>
              <a:gd name="connsiteY9" fmla="*/ 5944182 h 6251141"/>
              <a:gd name="connsiteX10" fmla="*/ 5877638 w 12332516"/>
              <a:gd name="connsiteY10" fmla="*/ 6251141 h 6251141"/>
              <a:gd name="connsiteX11" fmla="*/ 6150141 w 12332516"/>
              <a:gd name="connsiteY11" fmla="*/ 5928413 h 6251141"/>
              <a:gd name="connsiteX12" fmla="*/ 9277333 w 12332516"/>
              <a:gd name="connsiteY12" fmla="*/ 5931628 h 6251141"/>
              <a:gd name="connsiteX13" fmla="*/ 10186235 w 12332516"/>
              <a:gd name="connsiteY13" fmla="*/ 5934503 h 6251141"/>
              <a:gd name="connsiteX14" fmla="*/ 11106174 w 12332516"/>
              <a:gd name="connsiteY14" fmla="*/ 5942370 h 6251141"/>
              <a:gd name="connsiteX15" fmla="*/ 12264257 w 12332516"/>
              <a:gd name="connsiteY15" fmla="*/ 5941324 h 6251141"/>
              <a:gd name="connsiteX16" fmla="*/ 12289901 w 12332516"/>
              <a:gd name="connsiteY16" fmla="*/ 2652389 h 6251141"/>
              <a:gd name="connsiteX17" fmla="*/ 12280552 w 12332516"/>
              <a:gd name="connsiteY17" fmla="*/ 196317 h 6251141"/>
              <a:gd name="connsiteX18" fmla="*/ 11824723 w 12332516"/>
              <a:gd name="connsiteY18" fmla="*/ 149039 h 6251141"/>
              <a:gd name="connsiteX19" fmla="*/ 10295765 w 12332516"/>
              <a:gd name="connsiteY19" fmla="*/ 142483 h 6251141"/>
              <a:gd name="connsiteX20" fmla="*/ 7778825 w 12332516"/>
              <a:gd name="connsiteY20" fmla="*/ 95914 h 6251141"/>
              <a:gd name="connsiteX21" fmla="*/ 2071691 w 12332516"/>
              <a:gd name="connsiteY21" fmla="*/ 20004 h 6251141"/>
              <a:gd name="connsiteX0" fmla="*/ 2071691 w 12322347"/>
              <a:gd name="connsiteY0" fmla="*/ 0 h 6231137"/>
              <a:gd name="connsiteX1" fmla="*/ 483610 w 12322347"/>
              <a:gd name="connsiteY1" fmla="*/ 10761 h 6231137"/>
              <a:gd name="connsiteX2" fmla="*/ 36453 w 12322347"/>
              <a:gd name="connsiteY2" fmla="*/ 26521 h 6231137"/>
              <a:gd name="connsiteX3" fmla="*/ 36452 w 12322347"/>
              <a:gd name="connsiteY3" fmla="*/ 844885 h 6231137"/>
              <a:gd name="connsiteX4" fmla="*/ 17296 w 12322347"/>
              <a:gd name="connsiteY4" fmla="*/ 1369703 h 6231137"/>
              <a:gd name="connsiteX5" fmla="*/ 6679 w 12322347"/>
              <a:gd name="connsiteY5" fmla="*/ 4594908 h 6231137"/>
              <a:gd name="connsiteX6" fmla="*/ 89932 w 12322347"/>
              <a:gd name="connsiteY6" fmla="*/ 5941557 h 6231137"/>
              <a:gd name="connsiteX7" fmla="*/ 2768884 w 12322347"/>
              <a:gd name="connsiteY7" fmla="*/ 5929698 h 6231137"/>
              <a:gd name="connsiteX8" fmla="*/ 4422579 w 12322347"/>
              <a:gd name="connsiteY8" fmla="*/ 5908315 h 6231137"/>
              <a:gd name="connsiteX9" fmla="*/ 5393880 w 12322347"/>
              <a:gd name="connsiteY9" fmla="*/ 5924178 h 6231137"/>
              <a:gd name="connsiteX10" fmla="*/ 5877638 w 12322347"/>
              <a:gd name="connsiteY10" fmla="*/ 6231137 h 6231137"/>
              <a:gd name="connsiteX11" fmla="*/ 6150141 w 12322347"/>
              <a:gd name="connsiteY11" fmla="*/ 5908409 h 6231137"/>
              <a:gd name="connsiteX12" fmla="*/ 9277333 w 12322347"/>
              <a:gd name="connsiteY12" fmla="*/ 5911624 h 6231137"/>
              <a:gd name="connsiteX13" fmla="*/ 10186235 w 12322347"/>
              <a:gd name="connsiteY13" fmla="*/ 5914499 h 6231137"/>
              <a:gd name="connsiteX14" fmla="*/ 11106174 w 12322347"/>
              <a:gd name="connsiteY14" fmla="*/ 5922366 h 6231137"/>
              <a:gd name="connsiteX15" fmla="*/ 12264257 w 12322347"/>
              <a:gd name="connsiteY15" fmla="*/ 5921320 h 6231137"/>
              <a:gd name="connsiteX16" fmla="*/ 12289901 w 12322347"/>
              <a:gd name="connsiteY16" fmla="*/ 2632385 h 6231137"/>
              <a:gd name="connsiteX17" fmla="*/ 12280552 w 12322347"/>
              <a:gd name="connsiteY17" fmla="*/ 176313 h 6231137"/>
              <a:gd name="connsiteX18" fmla="*/ 11824723 w 12322347"/>
              <a:gd name="connsiteY18" fmla="*/ 129035 h 6231137"/>
              <a:gd name="connsiteX19" fmla="*/ 10295765 w 12322347"/>
              <a:gd name="connsiteY19" fmla="*/ 122479 h 6231137"/>
              <a:gd name="connsiteX20" fmla="*/ 7778825 w 12322347"/>
              <a:gd name="connsiteY20" fmla="*/ 75910 h 6231137"/>
              <a:gd name="connsiteX21" fmla="*/ 2071691 w 12322347"/>
              <a:gd name="connsiteY21" fmla="*/ 0 h 6231137"/>
              <a:gd name="connsiteX0" fmla="*/ 2071691 w 12322347"/>
              <a:gd name="connsiteY0" fmla="*/ 0 h 6231137"/>
              <a:gd name="connsiteX1" fmla="*/ 483610 w 12322347"/>
              <a:gd name="connsiteY1" fmla="*/ 10761 h 6231137"/>
              <a:gd name="connsiteX2" fmla="*/ 36453 w 12322347"/>
              <a:gd name="connsiteY2" fmla="*/ 68771 h 6231137"/>
              <a:gd name="connsiteX3" fmla="*/ 36452 w 12322347"/>
              <a:gd name="connsiteY3" fmla="*/ 844885 h 6231137"/>
              <a:gd name="connsiteX4" fmla="*/ 17296 w 12322347"/>
              <a:gd name="connsiteY4" fmla="*/ 1369703 h 6231137"/>
              <a:gd name="connsiteX5" fmla="*/ 6679 w 12322347"/>
              <a:gd name="connsiteY5" fmla="*/ 4594908 h 6231137"/>
              <a:gd name="connsiteX6" fmla="*/ 89932 w 12322347"/>
              <a:gd name="connsiteY6" fmla="*/ 5941557 h 6231137"/>
              <a:gd name="connsiteX7" fmla="*/ 2768884 w 12322347"/>
              <a:gd name="connsiteY7" fmla="*/ 5929698 h 6231137"/>
              <a:gd name="connsiteX8" fmla="*/ 4422579 w 12322347"/>
              <a:gd name="connsiteY8" fmla="*/ 5908315 h 6231137"/>
              <a:gd name="connsiteX9" fmla="*/ 5393880 w 12322347"/>
              <a:gd name="connsiteY9" fmla="*/ 5924178 h 6231137"/>
              <a:gd name="connsiteX10" fmla="*/ 5877638 w 12322347"/>
              <a:gd name="connsiteY10" fmla="*/ 6231137 h 6231137"/>
              <a:gd name="connsiteX11" fmla="*/ 6150141 w 12322347"/>
              <a:gd name="connsiteY11" fmla="*/ 5908409 h 6231137"/>
              <a:gd name="connsiteX12" fmla="*/ 9277333 w 12322347"/>
              <a:gd name="connsiteY12" fmla="*/ 5911624 h 6231137"/>
              <a:gd name="connsiteX13" fmla="*/ 10186235 w 12322347"/>
              <a:gd name="connsiteY13" fmla="*/ 5914499 h 6231137"/>
              <a:gd name="connsiteX14" fmla="*/ 11106174 w 12322347"/>
              <a:gd name="connsiteY14" fmla="*/ 5922366 h 6231137"/>
              <a:gd name="connsiteX15" fmla="*/ 12264257 w 12322347"/>
              <a:gd name="connsiteY15" fmla="*/ 5921320 h 6231137"/>
              <a:gd name="connsiteX16" fmla="*/ 12289901 w 12322347"/>
              <a:gd name="connsiteY16" fmla="*/ 2632385 h 6231137"/>
              <a:gd name="connsiteX17" fmla="*/ 12280552 w 12322347"/>
              <a:gd name="connsiteY17" fmla="*/ 176313 h 6231137"/>
              <a:gd name="connsiteX18" fmla="*/ 11824723 w 12322347"/>
              <a:gd name="connsiteY18" fmla="*/ 129035 h 6231137"/>
              <a:gd name="connsiteX19" fmla="*/ 10295765 w 12322347"/>
              <a:gd name="connsiteY19" fmla="*/ 122479 h 6231137"/>
              <a:gd name="connsiteX20" fmla="*/ 7778825 w 12322347"/>
              <a:gd name="connsiteY20" fmla="*/ 75910 h 6231137"/>
              <a:gd name="connsiteX21" fmla="*/ 2071691 w 12322347"/>
              <a:gd name="connsiteY21" fmla="*/ 0 h 6231137"/>
              <a:gd name="connsiteX0" fmla="*/ 2071691 w 12322347"/>
              <a:gd name="connsiteY0" fmla="*/ 0 h 6231137"/>
              <a:gd name="connsiteX1" fmla="*/ 578608 w 12322347"/>
              <a:gd name="connsiteY1" fmla="*/ 42448 h 6231137"/>
              <a:gd name="connsiteX2" fmla="*/ 36453 w 12322347"/>
              <a:gd name="connsiteY2" fmla="*/ 68771 h 6231137"/>
              <a:gd name="connsiteX3" fmla="*/ 36452 w 12322347"/>
              <a:gd name="connsiteY3" fmla="*/ 844885 h 6231137"/>
              <a:gd name="connsiteX4" fmla="*/ 17296 w 12322347"/>
              <a:gd name="connsiteY4" fmla="*/ 1369703 h 6231137"/>
              <a:gd name="connsiteX5" fmla="*/ 6679 w 12322347"/>
              <a:gd name="connsiteY5" fmla="*/ 4594908 h 6231137"/>
              <a:gd name="connsiteX6" fmla="*/ 89932 w 12322347"/>
              <a:gd name="connsiteY6" fmla="*/ 5941557 h 6231137"/>
              <a:gd name="connsiteX7" fmla="*/ 2768884 w 12322347"/>
              <a:gd name="connsiteY7" fmla="*/ 5929698 h 6231137"/>
              <a:gd name="connsiteX8" fmla="*/ 4422579 w 12322347"/>
              <a:gd name="connsiteY8" fmla="*/ 5908315 h 6231137"/>
              <a:gd name="connsiteX9" fmla="*/ 5393880 w 12322347"/>
              <a:gd name="connsiteY9" fmla="*/ 5924178 h 6231137"/>
              <a:gd name="connsiteX10" fmla="*/ 5877638 w 12322347"/>
              <a:gd name="connsiteY10" fmla="*/ 6231137 h 6231137"/>
              <a:gd name="connsiteX11" fmla="*/ 6150141 w 12322347"/>
              <a:gd name="connsiteY11" fmla="*/ 5908409 h 6231137"/>
              <a:gd name="connsiteX12" fmla="*/ 9277333 w 12322347"/>
              <a:gd name="connsiteY12" fmla="*/ 5911624 h 6231137"/>
              <a:gd name="connsiteX13" fmla="*/ 10186235 w 12322347"/>
              <a:gd name="connsiteY13" fmla="*/ 5914499 h 6231137"/>
              <a:gd name="connsiteX14" fmla="*/ 11106174 w 12322347"/>
              <a:gd name="connsiteY14" fmla="*/ 5922366 h 6231137"/>
              <a:gd name="connsiteX15" fmla="*/ 12264257 w 12322347"/>
              <a:gd name="connsiteY15" fmla="*/ 5921320 h 6231137"/>
              <a:gd name="connsiteX16" fmla="*/ 12289901 w 12322347"/>
              <a:gd name="connsiteY16" fmla="*/ 2632385 h 6231137"/>
              <a:gd name="connsiteX17" fmla="*/ 12280552 w 12322347"/>
              <a:gd name="connsiteY17" fmla="*/ 176313 h 6231137"/>
              <a:gd name="connsiteX18" fmla="*/ 11824723 w 12322347"/>
              <a:gd name="connsiteY18" fmla="*/ 129035 h 6231137"/>
              <a:gd name="connsiteX19" fmla="*/ 10295765 w 12322347"/>
              <a:gd name="connsiteY19" fmla="*/ 122479 h 6231137"/>
              <a:gd name="connsiteX20" fmla="*/ 7778825 w 12322347"/>
              <a:gd name="connsiteY20" fmla="*/ 75910 h 6231137"/>
              <a:gd name="connsiteX21" fmla="*/ 2071691 w 12322347"/>
              <a:gd name="connsiteY21" fmla="*/ 0 h 6231137"/>
              <a:gd name="connsiteX0" fmla="*/ 2261685 w 12322347"/>
              <a:gd name="connsiteY0" fmla="*/ 10365 h 6188689"/>
              <a:gd name="connsiteX1" fmla="*/ 578608 w 12322347"/>
              <a:gd name="connsiteY1" fmla="*/ 0 h 6188689"/>
              <a:gd name="connsiteX2" fmla="*/ 36453 w 12322347"/>
              <a:gd name="connsiteY2" fmla="*/ 26323 h 6188689"/>
              <a:gd name="connsiteX3" fmla="*/ 36452 w 12322347"/>
              <a:gd name="connsiteY3" fmla="*/ 802437 h 6188689"/>
              <a:gd name="connsiteX4" fmla="*/ 17296 w 12322347"/>
              <a:gd name="connsiteY4" fmla="*/ 1327255 h 6188689"/>
              <a:gd name="connsiteX5" fmla="*/ 6679 w 12322347"/>
              <a:gd name="connsiteY5" fmla="*/ 4552460 h 6188689"/>
              <a:gd name="connsiteX6" fmla="*/ 89932 w 12322347"/>
              <a:gd name="connsiteY6" fmla="*/ 5899109 h 6188689"/>
              <a:gd name="connsiteX7" fmla="*/ 2768884 w 12322347"/>
              <a:gd name="connsiteY7" fmla="*/ 5887250 h 6188689"/>
              <a:gd name="connsiteX8" fmla="*/ 4422579 w 12322347"/>
              <a:gd name="connsiteY8" fmla="*/ 5865867 h 6188689"/>
              <a:gd name="connsiteX9" fmla="*/ 5393880 w 12322347"/>
              <a:gd name="connsiteY9" fmla="*/ 5881730 h 6188689"/>
              <a:gd name="connsiteX10" fmla="*/ 5877638 w 12322347"/>
              <a:gd name="connsiteY10" fmla="*/ 6188689 h 6188689"/>
              <a:gd name="connsiteX11" fmla="*/ 6150141 w 12322347"/>
              <a:gd name="connsiteY11" fmla="*/ 5865961 h 6188689"/>
              <a:gd name="connsiteX12" fmla="*/ 9277333 w 12322347"/>
              <a:gd name="connsiteY12" fmla="*/ 5869176 h 6188689"/>
              <a:gd name="connsiteX13" fmla="*/ 10186235 w 12322347"/>
              <a:gd name="connsiteY13" fmla="*/ 5872051 h 6188689"/>
              <a:gd name="connsiteX14" fmla="*/ 11106174 w 12322347"/>
              <a:gd name="connsiteY14" fmla="*/ 5879918 h 6188689"/>
              <a:gd name="connsiteX15" fmla="*/ 12264257 w 12322347"/>
              <a:gd name="connsiteY15" fmla="*/ 5878872 h 6188689"/>
              <a:gd name="connsiteX16" fmla="*/ 12289901 w 12322347"/>
              <a:gd name="connsiteY16" fmla="*/ 2589937 h 6188689"/>
              <a:gd name="connsiteX17" fmla="*/ 12280552 w 12322347"/>
              <a:gd name="connsiteY17" fmla="*/ 133865 h 6188689"/>
              <a:gd name="connsiteX18" fmla="*/ 11824723 w 12322347"/>
              <a:gd name="connsiteY18" fmla="*/ 86587 h 6188689"/>
              <a:gd name="connsiteX19" fmla="*/ 10295765 w 12322347"/>
              <a:gd name="connsiteY19" fmla="*/ 80031 h 6188689"/>
              <a:gd name="connsiteX20" fmla="*/ 7778825 w 12322347"/>
              <a:gd name="connsiteY20" fmla="*/ 33462 h 6188689"/>
              <a:gd name="connsiteX21" fmla="*/ 2261685 w 12322347"/>
              <a:gd name="connsiteY21" fmla="*/ 10365 h 6188689"/>
              <a:gd name="connsiteX0" fmla="*/ 2261685 w 12322347"/>
              <a:gd name="connsiteY0" fmla="*/ 0 h 6178324"/>
              <a:gd name="connsiteX1" fmla="*/ 816102 w 12322347"/>
              <a:gd name="connsiteY1" fmla="*/ 10760 h 6178324"/>
              <a:gd name="connsiteX2" fmla="*/ 36453 w 12322347"/>
              <a:gd name="connsiteY2" fmla="*/ 15958 h 6178324"/>
              <a:gd name="connsiteX3" fmla="*/ 36452 w 12322347"/>
              <a:gd name="connsiteY3" fmla="*/ 792072 h 6178324"/>
              <a:gd name="connsiteX4" fmla="*/ 17296 w 12322347"/>
              <a:gd name="connsiteY4" fmla="*/ 1316890 h 6178324"/>
              <a:gd name="connsiteX5" fmla="*/ 6679 w 12322347"/>
              <a:gd name="connsiteY5" fmla="*/ 4542095 h 6178324"/>
              <a:gd name="connsiteX6" fmla="*/ 89932 w 12322347"/>
              <a:gd name="connsiteY6" fmla="*/ 5888744 h 6178324"/>
              <a:gd name="connsiteX7" fmla="*/ 2768884 w 12322347"/>
              <a:gd name="connsiteY7" fmla="*/ 5876885 h 6178324"/>
              <a:gd name="connsiteX8" fmla="*/ 4422579 w 12322347"/>
              <a:gd name="connsiteY8" fmla="*/ 5855502 h 6178324"/>
              <a:gd name="connsiteX9" fmla="*/ 5393880 w 12322347"/>
              <a:gd name="connsiteY9" fmla="*/ 5871365 h 6178324"/>
              <a:gd name="connsiteX10" fmla="*/ 5877638 w 12322347"/>
              <a:gd name="connsiteY10" fmla="*/ 6178324 h 6178324"/>
              <a:gd name="connsiteX11" fmla="*/ 6150141 w 12322347"/>
              <a:gd name="connsiteY11" fmla="*/ 5855596 h 6178324"/>
              <a:gd name="connsiteX12" fmla="*/ 9277333 w 12322347"/>
              <a:gd name="connsiteY12" fmla="*/ 5858811 h 6178324"/>
              <a:gd name="connsiteX13" fmla="*/ 10186235 w 12322347"/>
              <a:gd name="connsiteY13" fmla="*/ 5861686 h 6178324"/>
              <a:gd name="connsiteX14" fmla="*/ 11106174 w 12322347"/>
              <a:gd name="connsiteY14" fmla="*/ 5869553 h 6178324"/>
              <a:gd name="connsiteX15" fmla="*/ 12264257 w 12322347"/>
              <a:gd name="connsiteY15" fmla="*/ 5868507 h 6178324"/>
              <a:gd name="connsiteX16" fmla="*/ 12289901 w 12322347"/>
              <a:gd name="connsiteY16" fmla="*/ 2579572 h 6178324"/>
              <a:gd name="connsiteX17" fmla="*/ 12280552 w 12322347"/>
              <a:gd name="connsiteY17" fmla="*/ 123500 h 6178324"/>
              <a:gd name="connsiteX18" fmla="*/ 11824723 w 12322347"/>
              <a:gd name="connsiteY18" fmla="*/ 76222 h 6178324"/>
              <a:gd name="connsiteX19" fmla="*/ 10295765 w 12322347"/>
              <a:gd name="connsiteY19" fmla="*/ 69666 h 6178324"/>
              <a:gd name="connsiteX20" fmla="*/ 7778825 w 12322347"/>
              <a:gd name="connsiteY20" fmla="*/ 23097 h 6178324"/>
              <a:gd name="connsiteX21" fmla="*/ 2261685 w 12322347"/>
              <a:gd name="connsiteY21" fmla="*/ 0 h 61783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2322347" h="6178324">
                <a:moveTo>
                  <a:pt x="2261685" y="0"/>
                </a:moveTo>
                <a:lnTo>
                  <a:pt x="816102" y="10760"/>
                </a:lnTo>
                <a:lnTo>
                  <a:pt x="36453" y="15958"/>
                </a:lnTo>
                <a:cubicBezTo>
                  <a:pt x="36453" y="288746"/>
                  <a:pt x="36452" y="519284"/>
                  <a:pt x="36452" y="792072"/>
                </a:cubicBezTo>
                <a:cubicBezTo>
                  <a:pt x="37984" y="902748"/>
                  <a:pt x="15764" y="1206214"/>
                  <a:pt x="17296" y="1316890"/>
                </a:cubicBezTo>
                <a:cubicBezTo>
                  <a:pt x="32125" y="1752674"/>
                  <a:pt x="-17301" y="3705146"/>
                  <a:pt x="6679" y="4542095"/>
                </a:cubicBezTo>
                <a:cubicBezTo>
                  <a:pt x="46570" y="5225386"/>
                  <a:pt x="-51265" y="5916324"/>
                  <a:pt x="89932" y="5888744"/>
                </a:cubicBezTo>
                <a:cubicBezTo>
                  <a:pt x="879263" y="5903089"/>
                  <a:pt x="1955065" y="5877266"/>
                  <a:pt x="2768884" y="5876885"/>
                </a:cubicBezTo>
                <a:lnTo>
                  <a:pt x="4422579" y="5855502"/>
                </a:lnTo>
                <a:lnTo>
                  <a:pt x="5393880" y="5871365"/>
                </a:lnTo>
                <a:cubicBezTo>
                  <a:pt x="5664089" y="6007274"/>
                  <a:pt x="5704024" y="6065354"/>
                  <a:pt x="5877638" y="6178324"/>
                </a:cubicBezTo>
                <a:cubicBezTo>
                  <a:pt x="5954187" y="6102215"/>
                  <a:pt x="6049125" y="5996227"/>
                  <a:pt x="6150141" y="5855596"/>
                </a:cubicBezTo>
                <a:cubicBezTo>
                  <a:pt x="6237130" y="5852856"/>
                  <a:pt x="8916121" y="5865726"/>
                  <a:pt x="9277333" y="5858811"/>
                </a:cubicBezTo>
                <a:lnTo>
                  <a:pt x="10186235" y="5861686"/>
                </a:lnTo>
                <a:lnTo>
                  <a:pt x="11106174" y="5869553"/>
                </a:lnTo>
                <a:cubicBezTo>
                  <a:pt x="11463837" y="5859889"/>
                  <a:pt x="12237326" y="5912260"/>
                  <a:pt x="12264257" y="5868507"/>
                </a:cubicBezTo>
                <a:cubicBezTo>
                  <a:pt x="12302700" y="5662987"/>
                  <a:pt x="12276557" y="4364873"/>
                  <a:pt x="12289901" y="2579572"/>
                </a:cubicBezTo>
                <a:cubicBezTo>
                  <a:pt x="12338262" y="1498304"/>
                  <a:pt x="12330432" y="544926"/>
                  <a:pt x="12280552" y="123500"/>
                </a:cubicBezTo>
                <a:cubicBezTo>
                  <a:pt x="12274271" y="70433"/>
                  <a:pt x="12155521" y="85194"/>
                  <a:pt x="11824723" y="76222"/>
                </a:cubicBezTo>
                <a:cubicBezTo>
                  <a:pt x="11493925" y="67250"/>
                  <a:pt x="10495817" y="85585"/>
                  <a:pt x="10295765" y="69666"/>
                </a:cubicBezTo>
                <a:lnTo>
                  <a:pt x="7778825" y="23097"/>
                </a:lnTo>
                <a:lnTo>
                  <a:pt x="2261685" y="0"/>
                </a:lnTo>
                <a:close/>
              </a:path>
            </a:pathLst>
          </a:custGeom>
          <a:solidFill>
            <a:schemeClr val="bg1"/>
          </a:solidFill>
          <a:ln w="19050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14" name="Content Placeholder 13">
            <a:extLst>
              <a:ext uri="{FF2B5EF4-FFF2-40B4-BE49-F238E27FC236}">
                <a16:creationId xmlns:a16="http://schemas.microsoft.com/office/drawing/2014/main" id="{BC0B25FE-FCA4-CCEE-E5DD-2FE9202AF3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2708" y="320329"/>
            <a:ext cx="6533497" cy="6247378"/>
          </a:xfrm>
        </p:spPr>
        <p:txBody>
          <a:bodyPr>
            <a:no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2000" b="0" dirty="0">
                <a:solidFill>
                  <a:srgbClr val="2E2E2E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According to </a:t>
            </a:r>
            <a:r>
              <a:rPr lang="en-GB" sz="2000" b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Tang, </a:t>
            </a:r>
            <a:r>
              <a:rPr lang="en-GB" sz="2000" b="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Vezzani</a:t>
            </a:r>
            <a:r>
              <a:rPr lang="en-GB" sz="2000" b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and Eriksson, (2020),</a:t>
            </a:r>
            <a:r>
              <a:rPr lang="en-US" sz="2000" b="0" dirty="0">
                <a:solidFill>
                  <a:srgbClr val="2E2E2E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It is possible to have a unique experience when learning how to think critically; however, there are six categories that have been recognized as facilitating the overall development of skills related to critical thinking. </a:t>
            </a:r>
            <a:r>
              <a:rPr lang="en-US" sz="2000" b="0" dirty="0">
                <a:solidFill>
                  <a:srgbClr val="2E2E2E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In addition,</a:t>
            </a:r>
            <a:r>
              <a:rPr lang="en-US" sz="2000" b="0" dirty="0">
                <a:solidFill>
                  <a:srgbClr val="2E2E2E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In the workforce of the 21st century, the ability to think critically is one of the most important skills that one can have. These Skills are:</a:t>
            </a:r>
            <a:endParaRPr lang="en-GB" sz="2000" b="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2000" b="0" dirty="0">
                <a:solidFill>
                  <a:srgbClr val="2E2E2E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1. "Analyzing and Organizing," </a:t>
            </a:r>
            <a:endParaRPr lang="en-GB" sz="2000" b="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2000" b="0" dirty="0">
                <a:solidFill>
                  <a:srgbClr val="2E2E2E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2. "Rationalizing and Discussing,“</a:t>
            </a:r>
            <a:endParaRPr lang="en-GB" sz="2000" b="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2000" b="0" dirty="0">
                <a:solidFill>
                  <a:srgbClr val="2E2E2E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3. "Questioning and Confronting Oneself,“</a:t>
            </a:r>
            <a:endParaRPr lang="en-GB" sz="2000" b="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2000" b="0" dirty="0">
                <a:solidFill>
                  <a:srgbClr val="2E2E2E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4. "Evaluating," </a:t>
            </a:r>
            <a:endParaRPr lang="en-GB" sz="2000" b="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2000" b="0" dirty="0">
                <a:solidFill>
                  <a:srgbClr val="2E2E2E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5. "Taking a Position and Making Decisions," </a:t>
            </a:r>
            <a:endParaRPr lang="en-GB" sz="2000" b="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2000" b="0" dirty="0">
                <a:solidFill>
                  <a:srgbClr val="2E2E2E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6. "Acting and Compromising," among others. </a:t>
            </a:r>
            <a:endParaRPr lang="en-GB" sz="2000" b="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Content Placeholder 4" descr="A picture containing bag&#10;&#10;Description automatically generated">
            <a:hlinkClick r:id="rId2"/>
            <a:extLst>
              <a:ext uri="{FF2B5EF4-FFF2-40B4-BE49-F238E27FC236}">
                <a16:creationId xmlns:a16="http://schemas.microsoft.com/office/drawing/2014/main" id="{FB5C1A5C-CE6F-9440-8A89-0E4101F1DA0B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" b="46516"/>
          <a:stretch/>
        </p:blipFill>
        <p:spPr>
          <a:xfrm>
            <a:off x="7722253" y="2465821"/>
            <a:ext cx="4110419" cy="3908335"/>
          </a:xfrm>
          <a:prstGeom prst="rect">
            <a:avLst/>
          </a:prstGeom>
        </p:spPr>
      </p:pic>
      <p:sp>
        <p:nvSpPr>
          <p:cNvPr id="43" name="Freeform: Shape 42">
            <a:extLst>
              <a:ext uri="{FF2B5EF4-FFF2-40B4-BE49-F238E27FC236}">
                <a16:creationId xmlns:a16="http://schemas.microsoft.com/office/drawing/2014/main" id="{C535A640-1948-4AFD-A0B7-19AFDA9553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 flipV="1">
            <a:off x="806735" y="-157114"/>
            <a:ext cx="6053827" cy="6948641"/>
          </a:xfrm>
          <a:custGeom>
            <a:avLst/>
            <a:gdLst>
              <a:gd name="connsiteX0" fmla="*/ 1892744 w 11603130"/>
              <a:gd name="connsiteY0" fmla="*/ 0 h 6362961"/>
              <a:gd name="connsiteX1" fmla="*/ 304663 w 11603130"/>
              <a:gd name="connsiteY1" fmla="*/ 10761 h 6362961"/>
              <a:gd name="connsiteX2" fmla="*/ 0 w 11603130"/>
              <a:gd name="connsiteY2" fmla="*/ 47942 h 6362961"/>
              <a:gd name="connsiteX3" fmla="*/ 0 w 11603130"/>
              <a:gd name="connsiteY3" fmla="*/ 909146 h 6362961"/>
              <a:gd name="connsiteX4" fmla="*/ 4597 w 11603130"/>
              <a:gd name="connsiteY4" fmla="*/ 909146 h 6362961"/>
              <a:gd name="connsiteX5" fmla="*/ 8568 w 11603130"/>
              <a:gd name="connsiteY5" fmla="*/ 1088908 h 6362961"/>
              <a:gd name="connsiteX6" fmla="*/ 88972 w 11603130"/>
              <a:gd name="connsiteY6" fmla="*/ 3523848 h 6362961"/>
              <a:gd name="connsiteX7" fmla="*/ 148480 w 11603130"/>
              <a:gd name="connsiteY7" fmla="*/ 5930841 h 6362961"/>
              <a:gd name="connsiteX8" fmla="*/ 5623915 w 11603130"/>
              <a:gd name="connsiteY8" fmla="*/ 5947064 h 6362961"/>
              <a:gd name="connsiteX9" fmla="*/ 8143603 w 11603130"/>
              <a:gd name="connsiteY9" fmla="*/ 5913030 h 6362961"/>
              <a:gd name="connsiteX10" fmla="*/ 8168400 w 11603130"/>
              <a:gd name="connsiteY10" fmla="*/ 5914173 h 6362961"/>
              <a:gd name="connsiteX11" fmla="*/ 8334742 w 11603130"/>
              <a:gd name="connsiteY11" fmla="*/ 5912754 h 6362961"/>
              <a:gd name="connsiteX12" fmla="*/ 8343333 w 11603130"/>
              <a:gd name="connsiteY12" fmla="*/ 6362961 h 6362961"/>
              <a:gd name="connsiteX13" fmla="*/ 8951337 w 11603130"/>
              <a:gd name="connsiteY13" fmla="*/ 5912879 h 6362961"/>
              <a:gd name="connsiteX14" fmla="*/ 9710371 w 11603130"/>
              <a:gd name="connsiteY14" fmla="*/ 5911624 h 6362961"/>
              <a:gd name="connsiteX15" fmla="*/ 9804791 w 11603130"/>
              <a:gd name="connsiteY15" fmla="*/ 5908320 h 6362961"/>
              <a:gd name="connsiteX16" fmla="*/ 9863784 w 11603130"/>
              <a:gd name="connsiteY16" fmla="*/ 5909115 h 6362961"/>
              <a:gd name="connsiteX17" fmla="*/ 10007288 w 11603130"/>
              <a:gd name="connsiteY17" fmla="*/ 5914499 h 6362961"/>
              <a:gd name="connsiteX18" fmla="*/ 10927227 w 11603130"/>
              <a:gd name="connsiteY18" fmla="*/ 5922366 h 6362961"/>
              <a:gd name="connsiteX19" fmla="*/ 11562333 w 11603130"/>
              <a:gd name="connsiteY19" fmla="*/ 5906085 h 6362961"/>
              <a:gd name="connsiteX20" fmla="*/ 11571244 w 11603130"/>
              <a:gd name="connsiteY20" fmla="*/ 2621674 h 6362961"/>
              <a:gd name="connsiteX21" fmla="*/ 11561892 w 11603130"/>
              <a:gd name="connsiteY21" fmla="*/ 176313 h 6362961"/>
              <a:gd name="connsiteX22" fmla="*/ 11289537 w 11603130"/>
              <a:gd name="connsiteY22" fmla="*/ 107615 h 6362961"/>
              <a:gd name="connsiteX23" fmla="*/ 10689999 w 11603130"/>
              <a:gd name="connsiteY23" fmla="*/ 70591 h 6362961"/>
              <a:gd name="connsiteX24" fmla="*/ 7599878 w 11603130"/>
              <a:gd name="connsiteY24" fmla="*/ 75910 h 6362961"/>
              <a:gd name="connsiteX0" fmla="*/ 1892744 w 11603130"/>
              <a:gd name="connsiteY0" fmla="*/ 0 h 6362961"/>
              <a:gd name="connsiteX1" fmla="*/ 304663 w 11603130"/>
              <a:gd name="connsiteY1" fmla="*/ 10761 h 6362961"/>
              <a:gd name="connsiteX2" fmla="*/ 0 w 11603130"/>
              <a:gd name="connsiteY2" fmla="*/ 47942 h 6362961"/>
              <a:gd name="connsiteX3" fmla="*/ 0 w 11603130"/>
              <a:gd name="connsiteY3" fmla="*/ 909146 h 6362961"/>
              <a:gd name="connsiteX4" fmla="*/ 4597 w 11603130"/>
              <a:gd name="connsiteY4" fmla="*/ 909146 h 6362961"/>
              <a:gd name="connsiteX5" fmla="*/ 8568 w 11603130"/>
              <a:gd name="connsiteY5" fmla="*/ 1088908 h 6362961"/>
              <a:gd name="connsiteX6" fmla="*/ 88972 w 11603130"/>
              <a:gd name="connsiteY6" fmla="*/ 3523848 h 6362961"/>
              <a:gd name="connsiteX7" fmla="*/ 148480 w 11603130"/>
              <a:gd name="connsiteY7" fmla="*/ 5930841 h 6362961"/>
              <a:gd name="connsiteX8" fmla="*/ 5623915 w 11603130"/>
              <a:gd name="connsiteY8" fmla="*/ 5947064 h 6362961"/>
              <a:gd name="connsiteX9" fmla="*/ 8143603 w 11603130"/>
              <a:gd name="connsiteY9" fmla="*/ 5913030 h 6362961"/>
              <a:gd name="connsiteX10" fmla="*/ 8168400 w 11603130"/>
              <a:gd name="connsiteY10" fmla="*/ 5914173 h 6362961"/>
              <a:gd name="connsiteX11" fmla="*/ 8343333 w 11603130"/>
              <a:gd name="connsiteY11" fmla="*/ 6362961 h 6362961"/>
              <a:gd name="connsiteX12" fmla="*/ 8951337 w 11603130"/>
              <a:gd name="connsiteY12" fmla="*/ 5912879 h 6362961"/>
              <a:gd name="connsiteX13" fmla="*/ 9710371 w 11603130"/>
              <a:gd name="connsiteY13" fmla="*/ 5911624 h 6362961"/>
              <a:gd name="connsiteX14" fmla="*/ 9804791 w 11603130"/>
              <a:gd name="connsiteY14" fmla="*/ 5908320 h 6362961"/>
              <a:gd name="connsiteX15" fmla="*/ 9863784 w 11603130"/>
              <a:gd name="connsiteY15" fmla="*/ 5909115 h 6362961"/>
              <a:gd name="connsiteX16" fmla="*/ 10007288 w 11603130"/>
              <a:gd name="connsiteY16" fmla="*/ 5914499 h 6362961"/>
              <a:gd name="connsiteX17" fmla="*/ 10927227 w 11603130"/>
              <a:gd name="connsiteY17" fmla="*/ 5922366 h 6362961"/>
              <a:gd name="connsiteX18" fmla="*/ 11562333 w 11603130"/>
              <a:gd name="connsiteY18" fmla="*/ 5906085 h 6362961"/>
              <a:gd name="connsiteX19" fmla="*/ 11571244 w 11603130"/>
              <a:gd name="connsiteY19" fmla="*/ 2621674 h 6362961"/>
              <a:gd name="connsiteX20" fmla="*/ 11561892 w 11603130"/>
              <a:gd name="connsiteY20" fmla="*/ 176313 h 6362961"/>
              <a:gd name="connsiteX21" fmla="*/ 11289537 w 11603130"/>
              <a:gd name="connsiteY21" fmla="*/ 107615 h 6362961"/>
              <a:gd name="connsiteX22" fmla="*/ 10689999 w 11603130"/>
              <a:gd name="connsiteY22" fmla="*/ 70591 h 6362961"/>
              <a:gd name="connsiteX23" fmla="*/ 7599878 w 11603130"/>
              <a:gd name="connsiteY23" fmla="*/ 75910 h 6362961"/>
              <a:gd name="connsiteX24" fmla="*/ 1892744 w 11603130"/>
              <a:gd name="connsiteY24" fmla="*/ 0 h 6362961"/>
              <a:gd name="connsiteX0" fmla="*/ 1892744 w 11603130"/>
              <a:gd name="connsiteY0" fmla="*/ 0 h 6362961"/>
              <a:gd name="connsiteX1" fmla="*/ 304663 w 11603130"/>
              <a:gd name="connsiteY1" fmla="*/ 10761 h 6362961"/>
              <a:gd name="connsiteX2" fmla="*/ 0 w 11603130"/>
              <a:gd name="connsiteY2" fmla="*/ 47942 h 6362961"/>
              <a:gd name="connsiteX3" fmla="*/ 0 w 11603130"/>
              <a:gd name="connsiteY3" fmla="*/ 909146 h 6362961"/>
              <a:gd name="connsiteX4" fmla="*/ 4597 w 11603130"/>
              <a:gd name="connsiteY4" fmla="*/ 909146 h 6362961"/>
              <a:gd name="connsiteX5" fmla="*/ 8568 w 11603130"/>
              <a:gd name="connsiteY5" fmla="*/ 1088908 h 6362961"/>
              <a:gd name="connsiteX6" fmla="*/ 88972 w 11603130"/>
              <a:gd name="connsiteY6" fmla="*/ 3523848 h 6362961"/>
              <a:gd name="connsiteX7" fmla="*/ 148480 w 11603130"/>
              <a:gd name="connsiteY7" fmla="*/ 5930841 h 6362961"/>
              <a:gd name="connsiteX8" fmla="*/ 5623915 w 11603130"/>
              <a:gd name="connsiteY8" fmla="*/ 5947064 h 6362961"/>
              <a:gd name="connsiteX9" fmla="*/ 8143603 w 11603130"/>
              <a:gd name="connsiteY9" fmla="*/ 5913030 h 6362961"/>
              <a:gd name="connsiteX10" fmla="*/ 8444794 w 11603130"/>
              <a:gd name="connsiteY10" fmla="*/ 5914172 h 6362961"/>
              <a:gd name="connsiteX11" fmla="*/ 8343333 w 11603130"/>
              <a:gd name="connsiteY11" fmla="*/ 6362961 h 6362961"/>
              <a:gd name="connsiteX12" fmla="*/ 8951337 w 11603130"/>
              <a:gd name="connsiteY12" fmla="*/ 5912879 h 6362961"/>
              <a:gd name="connsiteX13" fmla="*/ 9710371 w 11603130"/>
              <a:gd name="connsiteY13" fmla="*/ 5911624 h 6362961"/>
              <a:gd name="connsiteX14" fmla="*/ 9804791 w 11603130"/>
              <a:gd name="connsiteY14" fmla="*/ 5908320 h 6362961"/>
              <a:gd name="connsiteX15" fmla="*/ 9863784 w 11603130"/>
              <a:gd name="connsiteY15" fmla="*/ 5909115 h 6362961"/>
              <a:gd name="connsiteX16" fmla="*/ 10007288 w 11603130"/>
              <a:gd name="connsiteY16" fmla="*/ 5914499 h 6362961"/>
              <a:gd name="connsiteX17" fmla="*/ 10927227 w 11603130"/>
              <a:gd name="connsiteY17" fmla="*/ 5922366 h 6362961"/>
              <a:gd name="connsiteX18" fmla="*/ 11562333 w 11603130"/>
              <a:gd name="connsiteY18" fmla="*/ 5906085 h 6362961"/>
              <a:gd name="connsiteX19" fmla="*/ 11571244 w 11603130"/>
              <a:gd name="connsiteY19" fmla="*/ 2621674 h 6362961"/>
              <a:gd name="connsiteX20" fmla="*/ 11561892 w 11603130"/>
              <a:gd name="connsiteY20" fmla="*/ 176313 h 6362961"/>
              <a:gd name="connsiteX21" fmla="*/ 11289537 w 11603130"/>
              <a:gd name="connsiteY21" fmla="*/ 107615 h 6362961"/>
              <a:gd name="connsiteX22" fmla="*/ 10689999 w 11603130"/>
              <a:gd name="connsiteY22" fmla="*/ 70591 h 6362961"/>
              <a:gd name="connsiteX23" fmla="*/ 7599878 w 11603130"/>
              <a:gd name="connsiteY23" fmla="*/ 75910 h 6362961"/>
              <a:gd name="connsiteX24" fmla="*/ 1892744 w 11603130"/>
              <a:gd name="connsiteY24" fmla="*/ 0 h 6362961"/>
              <a:gd name="connsiteX0" fmla="*/ 1892744 w 11603130"/>
              <a:gd name="connsiteY0" fmla="*/ 0 h 6362961"/>
              <a:gd name="connsiteX1" fmla="*/ 304663 w 11603130"/>
              <a:gd name="connsiteY1" fmla="*/ 10761 h 6362961"/>
              <a:gd name="connsiteX2" fmla="*/ 0 w 11603130"/>
              <a:gd name="connsiteY2" fmla="*/ 47942 h 6362961"/>
              <a:gd name="connsiteX3" fmla="*/ 0 w 11603130"/>
              <a:gd name="connsiteY3" fmla="*/ 909146 h 6362961"/>
              <a:gd name="connsiteX4" fmla="*/ 4597 w 11603130"/>
              <a:gd name="connsiteY4" fmla="*/ 909146 h 6362961"/>
              <a:gd name="connsiteX5" fmla="*/ 8568 w 11603130"/>
              <a:gd name="connsiteY5" fmla="*/ 1088908 h 6362961"/>
              <a:gd name="connsiteX6" fmla="*/ 88972 w 11603130"/>
              <a:gd name="connsiteY6" fmla="*/ 3523848 h 6362961"/>
              <a:gd name="connsiteX7" fmla="*/ 148480 w 11603130"/>
              <a:gd name="connsiteY7" fmla="*/ 5930841 h 6362961"/>
              <a:gd name="connsiteX8" fmla="*/ 5623915 w 11603130"/>
              <a:gd name="connsiteY8" fmla="*/ 5947064 h 6362961"/>
              <a:gd name="connsiteX9" fmla="*/ 6347077 w 11603130"/>
              <a:gd name="connsiteY9" fmla="*/ 5954091 h 6362961"/>
              <a:gd name="connsiteX10" fmla="*/ 8444794 w 11603130"/>
              <a:gd name="connsiteY10" fmla="*/ 5914172 h 6362961"/>
              <a:gd name="connsiteX11" fmla="*/ 8343333 w 11603130"/>
              <a:gd name="connsiteY11" fmla="*/ 6362961 h 6362961"/>
              <a:gd name="connsiteX12" fmla="*/ 8951337 w 11603130"/>
              <a:gd name="connsiteY12" fmla="*/ 5912879 h 6362961"/>
              <a:gd name="connsiteX13" fmla="*/ 9710371 w 11603130"/>
              <a:gd name="connsiteY13" fmla="*/ 5911624 h 6362961"/>
              <a:gd name="connsiteX14" fmla="*/ 9804791 w 11603130"/>
              <a:gd name="connsiteY14" fmla="*/ 5908320 h 6362961"/>
              <a:gd name="connsiteX15" fmla="*/ 9863784 w 11603130"/>
              <a:gd name="connsiteY15" fmla="*/ 5909115 h 6362961"/>
              <a:gd name="connsiteX16" fmla="*/ 10007288 w 11603130"/>
              <a:gd name="connsiteY16" fmla="*/ 5914499 h 6362961"/>
              <a:gd name="connsiteX17" fmla="*/ 10927227 w 11603130"/>
              <a:gd name="connsiteY17" fmla="*/ 5922366 h 6362961"/>
              <a:gd name="connsiteX18" fmla="*/ 11562333 w 11603130"/>
              <a:gd name="connsiteY18" fmla="*/ 5906085 h 6362961"/>
              <a:gd name="connsiteX19" fmla="*/ 11571244 w 11603130"/>
              <a:gd name="connsiteY19" fmla="*/ 2621674 h 6362961"/>
              <a:gd name="connsiteX20" fmla="*/ 11561892 w 11603130"/>
              <a:gd name="connsiteY20" fmla="*/ 176313 h 6362961"/>
              <a:gd name="connsiteX21" fmla="*/ 11289537 w 11603130"/>
              <a:gd name="connsiteY21" fmla="*/ 107615 h 6362961"/>
              <a:gd name="connsiteX22" fmla="*/ 10689999 w 11603130"/>
              <a:gd name="connsiteY22" fmla="*/ 70591 h 6362961"/>
              <a:gd name="connsiteX23" fmla="*/ 7599878 w 11603130"/>
              <a:gd name="connsiteY23" fmla="*/ 75910 h 6362961"/>
              <a:gd name="connsiteX24" fmla="*/ 1892744 w 11603130"/>
              <a:gd name="connsiteY24" fmla="*/ 0 h 6362961"/>
              <a:gd name="connsiteX0" fmla="*/ 1892744 w 11603130"/>
              <a:gd name="connsiteY0" fmla="*/ 0 h 6362961"/>
              <a:gd name="connsiteX1" fmla="*/ 304663 w 11603130"/>
              <a:gd name="connsiteY1" fmla="*/ 10761 h 6362961"/>
              <a:gd name="connsiteX2" fmla="*/ 0 w 11603130"/>
              <a:gd name="connsiteY2" fmla="*/ 47942 h 6362961"/>
              <a:gd name="connsiteX3" fmla="*/ 0 w 11603130"/>
              <a:gd name="connsiteY3" fmla="*/ 909146 h 6362961"/>
              <a:gd name="connsiteX4" fmla="*/ 4597 w 11603130"/>
              <a:gd name="connsiteY4" fmla="*/ 909146 h 6362961"/>
              <a:gd name="connsiteX5" fmla="*/ 8568 w 11603130"/>
              <a:gd name="connsiteY5" fmla="*/ 1088908 h 6362961"/>
              <a:gd name="connsiteX6" fmla="*/ 88972 w 11603130"/>
              <a:gd name="connsiteY6" fmla="*/ 3523848 h 6362961"/>
              <a:gd name="connsiteX7" fmla="*/ 148480 w 11603130"/>
              <a:gd name="connsiteY7" fmla="*/ 5930841 h 6362961"/>
              <a:gd name="connsiteX8" fmla="*/ 2638911 w 11603130"/>
              <a:gd name="connsiteY8" fmla="*/ 5933377 h 6362961"/>
              <a:gd name="connsiteX9" fmla="*/ 6347077 w 11603130"/>
              <a:gd name="connsiteY9" fmla="*/ 5954091 h 6362961"/>
              <a:gd name="connsiteX10" fmla="*/ 8444794 w 11603130"/>
              <a:gd name="connsiteY10" fmla="*/ 5914172 h 6362961"/>
              <a:gd name="connsiteX11" fmla="*/ 8343333 w 11603130"/>
              <a:gd name="connsiteY11" fmla="*/ 6362961 h 6362961"/>
              <a:gd name="connsiteX12" fmla="*/ 8951337 w 11603130"/>
              <a:gd name="connsiteY12" fmla="*/ 5912879 h 6362961"/>
              <a:gd name="connsiteX13" fmla="*/ 9710371 w 11603130"/>
              <a:gd name="connsiteY13" fmla="*/ 5911624 h 6362961"/>
              <a:gd name="connsiteX14" fmla="*/ 9804791 w 11603130"/>
              <a:gd name="connsiteY14" fmla="*/ 5908320 h 6362961"/>
              <a:gd name="connsiteX15" fmla="*/ 9863784 w 11603130"/>
              <a:gd name="connsiteY15" fmla="*/ 5909115 h 6362961"/>
              <a:gd name="connsiteX16" fmla="*/ 10007288 w 11603130"/>
              <a:gd name="connsiteY16" fmla="*/ 5914499 h 6362961"/>
              <a:gd name="connsiteX17" fmla="*/ 10927227 w 11603130"/>
              <a:gd name="connsiteY17" fmla="*/ 5922366 h 6362961"/>
              <a:gd name="connsiteX18" fmla="*/ 11562333 w 11603130"/>
              <a:gd name="connsiteY18" fmla="*/ 5906085 h 6362961"/>
              <a:gd name="connsiteX19" fmla="*/ 11571244 w 11603130"/>
              <a:gd name="connsiteY19" fmla="*/ 2621674 h 6362961"/>
              <a:gd name="connsiteX20" fmla="*/ 11561892 w 11603130"/>
              <a:gd name="connsiteY20" fmla="*/ 176313 h 6362961"/>
              <a:gd name="connsiteX21" fmla="*/ 11289537 w 11603130"/>
              <a:gd name="connsiteY21" fmla="*/ 107615 h 6362961"/>
              <a:gd name="connsiteX22" fmla="*/ 10689999 w 11603130"/>
              <a:gd name="connsiteY22" fmla="*/ 70591 h 6362961"/>
              <a:gd name="connsiteX23" fmla="*/ 7599878 w 11603130"/>
              <a:gd name="connsiteY23" fmla="*/ 75910 h 6362961"/>
              <a:gd name="connsiteX24" fmla="*/ 1892744 w 11603130"/>
              <a:gd name="connsiteY24" fmla="*/ 0 h 6362961"/>
              <a:gd name="connsiteX0" fmla="*/ 1892744 w 11603130"/>
              <a:gd name="connsiteY0" fmla="*/ 0 h 6362961"/>
              <a:gd name="connsiteX1" fmla="*/ 304663 w 11603130"/>
              <a:gd name="connsiteY1" fmla="*/ 10761 h 6362961"/>
              <a:gd name="connsiteX2" fmla="*/ 0 w 11603130"/>
              <a:gd name="connsiteY2" fmla="*/ 47942 h 6362961"/>
              <a:gd name="connsiteX3" fmla="*/ 0 w 11603130"/>
              <a:gd name="connsiteY3" fmla="*/ 909146 h 6362961"/>
              <a:gd name="connsiteX4" fmla="*/ 4597 w 11603130"/>
              <a:gd name="connsiteY4" fmla="*/ 909146 h 6362961"/>
              <a:gd name="connsiteX5" fmla="*/ 8568 w 11603130"/>
              <a:gd name="connsiteY5" fmla="*/ 1088908 h 6362961"/>
              <a:gd name="connsiteX6" fmla="*/ 88972 w 11603130"/>
              <a:gd name="connsiteY6" fmla="*/ 3523848 h 6362961"/>
              <a:gd name="connsiteX7" fmla="*/ 148480 w 11603130"/>
              <a:gd name="connsiteY7" fmla="*/ 5930841 h 6362961"/>
              <a:gd name="connsiteX8" fmla="*/ 2638911 w 11603130"/>
              <a:gd name="connsiteY8" fmla="*/ 5933377 h 6362961"/>
              <a:gd name="connsiteX9" fmla="*/ 4080684 w 11603130"/>
              <a:gd name="connsiteY9" fmla="*/ 5926717 h 6362961"/>
              <a:gd name="connsiteX10" fmla="*/ 8444794 w 11603130"/>
              <a:gd name="connsiteY10" fmla="*/ 5914172 h 6362961"/>
              <a:gd name="connsiteX11" fmla="*/ 8343333 w 11603130"/>
              <a:gd name="connsiteY11" fmla="*/ 6362961 h 6362961"/>
              <a:gd name="connsiteX12" fmla="*/ 8951337 w 11603130"/>
              <a:gd name="connsiteY12" fmla="*/ 5912879 h 6362961"/>
              <a:gd name="connsiteX13" fmla="*/ 9710371 w 11603130"/>
              <a:gd name="connsiteY13" fmla="*/ 5911624 h 6362961"/>
              <a:gd name="connsiteX14" fmla="*/ 9804791 w 11603130"/>
              <a:gd name="connsiteY14" fmla="*/ 5908320 h 6362961"/>
              <a:gd name="connsiteX15" fmla="*/ 9863784 w 11603130"/>
              <a:gd name="connsiteY15" fmla="*/ 5909115 h 6362961"/>
              <a:gd name="connsiteX16" fmla="*/ 10007288 w 11603130"/>
              <a:gd name="connsiteY16" fmla="*/ 5914499 h 6362961"/>
              <a:gd name="connsiteX17" fmla="*/ 10927227 w 11603130"/>
              <a:gd name="connsiteY17" fmla="*/ 5922366 h 6362961"/>
              <a:gd name="connsiteX18" fmla="*/ 11562333 w 11603130"/>
              <a:gd name="connsiteY18" fmla="*/ 5906085 h 6362961"/>
              <a:gd name="connsiteX19" fmla="*/ 11571244 w 11603130"/>
              <a:gd name="connsiteY19" fmla="*/ 2621674 h 6362961"/>
              <a:gd name="connsiteX20" fmla="*/ 11561892 w 11603130"/>
              <a:gd name="connsiteY20" fmla="*/ 176313 h 6362961"/>
              <a:gd name="connsiteX21" fmla="*/ 11289537 w 11603130"/>
              <a:gd name="connsiteY21" fmla="*/ 107615 h 6362961"/>
              <a:gd name="connsiteX22" fmla="*/ 10689999 w 11603130"/>
              <a:gd name="connsiteY22" fmla="*/ 70591 h 6362961"/>
              <a:gd name="connsiteX23" fmla="*/ 7599878 w 11603130"/>
              <a:gd name="connsiteY23" fmla="*/ 75910 h 6362961"/>
              <a:gd name="connsiteX24" fmla="*/ 1892744 w 11603130"/>
              <a:gd name="connsiteY24" fmla="*/ 0 h 6362961"/>
              <a:gd name="connsiteX0" fmla="*/ 1892744 w 11603130"/>
              <a:gd name="connsiteY0" fmla="*/ 0 h 6362961"/>
              <a:gd name="connsiteX1" fmla="*/ 304663 w 11603130"/>
              <a:gd name="connsiteY1" fmla="*/ 10761 h 6362961"/>
              <a:gd name="connsiteX2" fmla="*/ 0 w 11603130"/>
              <a:gd name="connsiteY2" fmla="*/ 47942 h 6362961"/>
              <a:gd name="connsiteX3" fmla="*/ 0 w 11603130"/>
              <a:gd name="connsiteY3" fmla="*/ 909146 h 6362961"/>
              <a:gd name="connsiteX4" fmla="*/ 4597 w 11603130"/>
              <a:gd name="connsiteY4" fmla="*/ 909146 h 6362961"/>
              <a:gd name="connsiteX5" fmla="*/ 8568 w 11603130"/>
              <a:gd name="connsiteY5" fmla="*/ 1088908 h 6362961"/>
              <a:gd name="connsiteX6" fmla="*/ 88972 w 11603130"/>
              <a:gd name="connsiteY6" fmla="*/ 3523848 h 6362961"/>
              <a:gd name="connsiteX7" fmla="*/ 148480 w 11603130"/>
              <a:gd name="connsiteY7" fmla="*/ 5930841 h 6362961"/>
              <a:gd name="connsiteX8" fmla="*/ 2638911 w 11603130"/>
              <a:gd name="connsiteY8" fmla="*/ 5933377 h 6362961"/>
              <a:gd name="connsiteX9" fmla="*/ 4080684 w 11603130"/>
              <a:gd name="connsiteY9" fmla="*/ 5926717 h 6362961"/>
              <a:gd name="connsiteX10" fmla="*/ 5045206 w 11603130"/>
              <a:gd name="connsiteY10" fmla="*/ 5927859 h 6362961"/>
              <a:gd name="connsiteX11" fmla="*/ 8343333 w 11603130"/>
              <a:gd name="connsiteY11" fmla="*/ 6362961 h 6362961"/>
              <a:gd name="connsiteX12" fmla="*/ 8951337 w 11603130"/>
              <a:gd name="connsiteY12" fmla="*/ 5912879 h 6362961"/>
              <a:gd name="connsiteX13" fmla="*/ 9710371 w 11603130"/>
              <a:gd name="connsiteY13" fmla="*/ 5911624 h 6362961"/>
              <a:gd name="connsiteX14" fmla="*/ 9804791 w 11603130"/>
              <a:gd name="connsiteY14" fmla="*/ 5908320 h 6362961"/>
              <a:gd name="connsiteX15" fmla="*/ 9863784 w 11603130"/>
              <a:gd name="connsiteY15" fmla="*/ 5909115 h 6362961"/>
              <a:gd name="connsiteX16" fmla="*/ 10007288 w 11603130"/>
              <a:gd name="connsiteY16" fmla="*/ 5914499 h 6362961"/>
              <a:gd name="connsiteX17" fmla="*/ 10927227 w 11603130"/>
              <a:gd name="connsiteY17" fmla="*/ 5922366 h 6362961"/>
              <a:gd name="connsiteX18" fmla="*/ 11562333 w 11603130"/>
              <a:gd name="connsiteY18" fmla="*/ 5906085 h 6362961"/>
              <a:gd name="connsiteX19" fmla="*/ 11571244 w 11603130"/>
              <a:gd name="connsiteY19" fmla="*/ 2621674 h 6362961"/>
              <a:gd name="connsiteX20" fmla="*/ 11561892 w 11603130"/>
              <a:gd name="connsiteY20" fmla="*/ 176313 h 6362961"/>
              <a:gd name="connsiteX21" fmla="*/ 11289537 w 11603130"/>
              <a:gd name="connsiteY21" fmla="*/ 107615 h 6362961"/>
              <a:gd name="connsiteX22" fmla="*/ 10689999 w 11603130"/>
              <a:gd name="connsiteY22" fmla="*/ 70591 h 6362961"/>
              <a:gd name="connsiteX23" fmla="*/ 7599878 w 11603130"/>
              <a:gd name="connsiteY23" fmla="*/ 75910 h 6362961"/>
              <a:gd name="connsiteX24" fmla="*/ 1892744 w 11603130"/>
              <a:gd name="connsiteY24" fmla="*/ 0 h 6362961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8951337 w 11603130"/>
              <a:gd name="connsiteY12" fmla="*/ 5912879 h 6335587"/>
              <a:gd name="connsiteX13" fmla="*/ 9710371 w 11603130"/>
              <a:gd name="connsiteY13" fmla="*/ 5911624 h 6335587"/>
              <a:gd name="connsiteX14" fmla="*/ 9804791 w 11603130"/>
              <a:gd name="connsiteY14" fmla="*/ 5908320 h 6335587"/>
              <a:gd name="connsiteX15" fmla="*/ 9863784 w 11603130"/>
              <a:gd name="connsiteY15" fmla="*/ 5909115 h 6335587"/>
              <a:gd name="connsiteX16" fmla="*/ 10007288 w 11603130"/>
              <a:gd name="connsiteY16" fmla="*/ 5914499 h 6335587"/>
              <a:gd name="connsiteX17" fmla="*/ 10927227 w 11603130"/>
              <a:gd name="connsiteY17" fmla="*/ 5922366 h 6335587"/>
              <a:gd name="connsiteX18" fmla="*/ 11562333 w 11603130"/>
              <a:gd name="connsiteY18" fmla="*/ 5906085 h 6335587"/>
              <a:gd name="connsiteX19" fmla="*/ 11571244 w 11603130"/>
              <a:gd name="connsiteY19" fmla="*/ 2621674 h 6335587"/>
              <a:gd name="connsiteX20" fmla="*/ 11561892 w 11603130"/>
              <a:gd name="connsiteY20" fmla="*/ 176313 h 6335587"/>
              <a:gd name="connsiteX21" fmla="*/ 11289537 w 11603130"/>
              <a:gd name="connsiteY21" fmla="*/ 107615 h 6335587"/>
              <a:gd name="connsiteX22" fmla="*/ 10689999 w 11603130"/>
              <a:gd name="connsiteY22" fmla="*/ 70591 h 6335587"/>
              <a:gd name="connsiteX23" fmla="*/ 7599878 w 11603130"/>
              <a:gd name="connsiteY23" fmla="*/ 75910 h 6335587"/>
              <a:gd name="connsiteX24" fmla="*/ 1892744 w 11603130"/>
              <a:gd name="connsiteY24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242722 w 11603130"/>
              <a:gd name="connsiteY12" fmla="*/ 5885506 h 6335587"/>
              <a:gd name="connsiteX13" fmla="*/ 9710371 w 11603130"/>
              <a:gd name="connsiteY13" fmla="*/ 5911624 h 6335587"/>
              <a:gd name="connsiteX14" fmla="*/ 9804791 w 11603130"/>
              <a:gd name="connsiteY14" fmla="*/ 5908320 h 6335587"/>
              <a:gd name="connsiteX15" fmla="*/ 9863784 w 11603130"/>
              <a:gd name="connsiteY15" fmla="*/ 5909115 h 6335587"/>
              <a:gd name="connsiteX16" fmla="*/ 10007288 w 11603130"/>
              <a:gd name="connsiteY16" fmla="*/ 5914499 h 6335587"/>
              <a:gd name="connsiteX17" fmla="*/ 10927227 w 11603130"/>
              <a:gd name="connsiteY17" fmla="*/ 5922366 h 6335587"/>
              <a:gd name="connsiteX18" fmla="*/ 11562333 w 11603130"/>
              <a:gd name="connsiteY18" fmla="*/ 5906085 h 6335587"/>
              <a:gd name="connsiteX19" fmla="*/ 11571244 w 11603130"/>
              <a:gd name="connsiteY19" fmla="*/ 2621674 h 6335587"/>
              <a:gd name="connsiteX20" fmla="*/ 11561892 w 11603130"/>
              <a:gd name="connsiteY20" fmla="*/ 176313 h 6335587"/>
              <a:gd name="connsiteX21" fmla="*/ 11289537 w 11603130"/>
              <a:gd name="connsiteY21" fmla="*/ 107615 h 6335587"/>
              <a:gd name="connsiteX22" fmla="*/ 10689999 w 11603130"/>
              <a:gd name="connsiteY22" fmla="*/ 70591 h 6335587"/>
              <a:gd name="connsiteX23" fmla="*/ 7599878 w 11603130"/>
              <a:gd name="connsiteY23" fmla="*/ 75910 h 6335587"/>
              <a:gd name="connsiteX24" fmla="*/ 1892744 w 11603130"/>
              <a:gd name="connsiteY24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408556 w 11603130"/>
              <a:gd name="connsiteY12" fmla="*/ 5899194 h 6335587"/>
              <a:gd name="connsiteX13" fmla="*/ 9710371 w 11603130"/>
              <a:gd name="connsiteY13" fmla="*/ 5911624 h 6335587"/>
              <a:gd name="connsiteX14" fmla="*/ 9804791 w 11603130"/>
              <a:gd name="connsiteY14" fmla="*/ 5908320 h 6335587"/>
              <a:gd name="connsiteX15" fmla="*/ 9863784 w 11603130"/>
              <a:gd name="connsiteY15" fmla="*/ 5909115 h 6335587"/>
              <a:gd name="connsiteX16" fmla="*/ 10007288 w 11603130"/>
              <a:gd name="connsiteY16" fmla="*/ 5914499 h 6335587"/>
              <a:gd name="connsiteX17" fmla="*/ 10927227 w 11603130"/>
              <a:gd name="connsiteY17" fmla="*/ 5922366 h 6335587"/>
              <a:gd name="connsiteX18" fmla="*/ 11562333 w 11603130"/>
              <a:gd name="connsiteY18" fmla="*/ 5906085 h 6335587"/>
              <a:gd name="connsiteX19" fmla="*/ 11571244 w 11603130"/>
              <a:gd name="connsiteY19" fmla="*/ 2621674 h 6335587"/>
              <a:gd name="connsiteX20" fmla="*/ 11561892 w 11603130"/>
              <a:gd name="connsiteY20" fmla="*/ 176313 h 6335587"/>
              <a:gd name="connsiteX21" fmla="*/ 11289537 w 11603130"/>
              <a:gd name="connsiteY21" fmla="*/ 107615 h 6335587"/>
              <a:gd name="connsiteX22" fmla="*/ 10689999 w 11603130"/>
              <a:gd name="connsiteY22" fmla="*/ 70591 h 6335587"/>
              <a:gd name="connsiteX23" fmla="*/ 7599878 w 11603130"/>
              <a:gd name="connsiteY23" fmla="*/ 75910 h 6335587"/>
              <a:gd name="connsiteX24" fmla="*/ 1892744 w 11603130"/>
              <a:gd name="connsiteY24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408556 w 11603130"/>
              <a:gd name="connsiteY12" fmla="*/ 5899194 h 6335587"/>
              <a:gd name="connsiteX13" fmla="*/ 9710371 w 11603130"/>
              <a:gd name="connsiteY13" fmla="*/ 5911624 h 6335587"/>
              <a:gd name="connsiteX14" fmla="*/ 9804791 w 11603130"/>
              <a:gd name="connsiteY14" fmla="*/ 5908320 h 6335587"/>
              <a:gd name="connsiteX15" fmla="*/ 10007288 w 11603130"/>
              <a:gd name="connsiteY15" fmla="*/ 5914499 h 6335587"/>
              <a:gd name="connsiteX16" fmla="*/ 10927227 w 11603130"/>
              <a:gd name="connsiteY16" fmla="*/ 5922366 h 6335587"/>
              <a:gd name="connsiteX17" fmla="*/ 11562333 w 11603130"/>
              <a:gd name="connsiteY17" fmla="*/ 5906085 h 6335587"/>
              <a:gd name="connsiteX18" fmla="*/ 11571244 w 11603130"/>
              <a:gd name="connsiteY18" fmla="*/ 2621674 h 6335587"/>
              <a:gd name="connsiteX19" fmla="*/ 11561892 w 11603130"/>
              <a:gd name="connsiteY19" fmla="*/ 176313 h 6335587"/>
              <a:gd name="connsiteX20" fmla="*/ 11289537 w 11603130"/>
              <a:gd name="connsiteY20" fmla="*/ 107615 h 6335587"/>
              <a:gd name="connsiteX21" fmla="*/ 10689999 w 11603130"/>
              <a:gd name="connsiteY21" fmla="*/ 70591 h 6335587"/>
              <a:gd name="connsiteX22" fmla="*/ 7599878 w 11603130"/>
              <a:gd name="connsiteY22" fmla="*/ 75910 h 6335587"/>
              <a:gd name="connsiteX23" fmla="*/ 1892744 w 11603130"/>
              <a:gd name="connsiteY23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408556 w 11603130"/>
              <a:gd name="connsiteY12" fmla="*/ 5899194 h 6335587"/>
              <a:gd name="connsiteX13" fmla="*/ 9710371 w 11603130"/>
              <a:gd name="connsiteY13" fmla="*/ 5911624 h 6335587"/>
              <a:gd name="connsiteX14" fmla="*/ 9804791 w 11603130"/>
              <a:gd name="connsiteY14" fmla="*/ 5908320 h 6335587"/>
              <a:gd name="connsiteX15" fmla="*/ 10007288 w 11603130"/>
              <a:gd name="connsiteY15" fmla="*/ 5914499 h 6335587"/>
              <a:gd name="connsiteX16" fmla="*/ 10927227 w 11603130"/>
              <a:gd name="connsiteY16" fmla="*/ 5922366 h 6335587"/>
              <a:gd name="connsiteX17" fmla="*/ 11562333 w 11603130"/>
              <a:gd name="connsiteY17" fmla="*/ 5906085 h 6335587"/>
              <a:gd name="connsiteX18" fmla="*/ 11571244 w 11603130"/>
              <a:gd name="connsiteY18" fmla="*/ 2621674 h 6335587"/>
              <a:gd name="connsiteX19" fmla="*/ 11561892 w 11603130"/>
              <a:gd name="connsiteY19" fmla="*/ 176313 h 6335587"/>
              <a:gd name="connsiteX20" fmla="*/ 11289537 w 11603130"/>
              <a:gd name="connsiteY20" fmla="*/ 107615 h 6335587"/>
              <a:gd name="connsiteX21" fmla="*/ 10689999 w 11603130"/>
              <a:gd name="connsiteY21" fmla="*/ 70591 h 6335587"/>
              <a:gd name="connsiteX22" fmla="*/ 7599878 w 11603130"/>
              <a:gd name="connsiteY22" fmla="*/ 75910 h 6335587"/>
              <a:gd name="connsiteX23" fmla="*/ 1892744 w 11603130"/>
              <a:gd name="connsiteY23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408556 w 11603130"/>
              <a:gd name="connsiteY12" fmla="*/ 5899194 h 6335587"/>
              <a:gd name="connsiteX13" fmla="*/ 9710371 w 11603130"/>
              <a:gd name="connsiteY13" fmla="*/ 5911624 h 6335587"/>
              <a:gd name="connsiteX14" fmla="*/ 9804791 w 11603130"/>
              <a:gd name="connsiteY14" fmla="*/ 5908320 h 6335587"/>
              <a:gd name="connsiteX15" fmla="*/ 10007288 w 11603130"/>
              <a:gd name="connsiteY15" fmla="*/ 5914499 h 6335587"/>
              <a:gd name="connsiteX16" fmla="*/ 10927227 w 11603130"/>
              <a:gd name="connsiteY16" fmla="*/ 5922366 h 6335587"/>
              <a:gd name="connsiteX17" fmla="*/ 11562333 w 11603130"/>
              <a:gd name="connsiteY17" fmla="*/ 5906085 h 6335587"/>
              <a:gd name="connsiteX18" fmla="*/ 11571244 w 11603130"/>
              <a:gd name="connsiteY18" fmla="*/ 2621674 h 6335587"/>
              <a:gd name="connsiteX19" fmla="*/ 11561892 w 11603130"/>
              <a:gd name="connsiteY19" fmla="*/ 176313 h 6335587"/>
              <a:gd name="connsiteX20" fmla="*/ 11289537 w 11603130"/>
              <a:gd name="connsiteY20" fmla="*/ 107615 h 6335587"/>
              <a:gd name="connsiteX21" fmla="*/ 10689999 w 11603130"/>
              <a:gd name="connsiteY21" fmla="*/ 70591 h 6335587"/>
              <a:gd name="connsiteX22" fmla="*/ 7599878 w 11603130"/>
              <a:gd name="connsiteY22" fmla="*/ 75910 h 6335587"/>
              <a:gd name="connsiteX23" fmla="*/ 1892744 w 11603130"/>
              <a:gd name="connsiteY23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408556 w 11603130"/>
              <a:gd name="connsiteY12" fmla="*/ 5899194 h 6335587"/>
              <a:gd name="connsiteX13" fmla="*/ 9710371 w 11603130"/>
              <a:gd name="connsiteY13" fmla="*/ 5911624 h 6335587"/>
              <a:gd name="connsiteX14" fmla="*/ 9804791 w 11603130"/>
              <a:gd name="connsiteY14" fmla="*/ 5908320 h 6335587"/>
              <a:gd name="connsiteX15" fmla="*/ 10007288 w 11603130"/>
              <a:gd name="connsiteY15" fmla="*/ 5914499 h 6335587"/>
              <a:gd name="connsiteX16" fmla="*/ 10927227 w 11603130"/>
              <a:gd name="connsiteY16" fmla="*/ 5922366 h 6335587"/>
              <a:gd name="connsiteX17" fmla="*/ 11562333 w 11603130"/>
              <a:gd name="connsiteY17" fmla="*/ 5906085 h 6335587"/>
              <a:gd name="connsiteX18" fmla="*/ 11571244 w 11603130"/>
              <a:gd name="connsiteY18" fmla="*/ 2621674 h 6335587"/>
              <a:gd name="connsiteX19" fmla="*/ 11561892 w 11603130"/>
              <a:gd name="connsiteY19" fmla="*/ 176313 h 6335587"/>
              <a:gd name="connsiteX20" fmla="*/ 11289537 w 11603130"/>
              <a:gd name="connsiteY20" fmla="*/ 107615 h 6335587"/>
              <a:gd name="connsiteX21" fmla="*/ 10689999 w 11603130"/>
              <a:gd name="connsiteY21" fmla="*/ 70591 h 6335587"/>
              <a:gd name="connsiteX22" fmla="*/ 7599878 w 11603130"/>
              <a:gd name="connsiteY22" fmla="*/ 75910 h 6335587"/>
              <a:gd name="connsiteX23" fmla="*/ 1892744 w 11603130"/>
              <a:gd name="connsiteY23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274422 w 11603130"/>
              <a:gd name="connsiteY12" fmla="*/ 5903346 h 6335587"/>
              <a:gd name="connsiteX13" fmla="*/ 9710371 w 11603130"/>
              <a:gd name="connsiteY13" fmla="*/ 5911624 h 6335587"/>
              <a:gd name="connsiteX14" fmla="*/ 9804791 w 11603130"/>
              <a:gd name="connsiteY14" fmla="*/ 5908320 h 6335587"/>
              <a:gd name="connsiteX15" fmla="*/ 10007288 w 11603130"/>
              <a:gd name="connsiteY15" fmla="*/ 5914499 h 6335587"/>
              <a:gd name="connsiteX16" fmla="*/ 10927227 w 11603130"/>
              <a:gd name="connsiteY16" fmla="*/ 5922366 h 6335587"/>
              <a:gd name="connsiteX17" fmla="*/ 11562333 w 11603130"/>
              <a:gd name="connsiteY17" fmla="*/ 5906085 h 6335587"/>
              <a:gd name="connsiteX18" fmla="*/ 11571244 w 11603130"/>
              <a:gd name="connsiteY18" fmla="*/ 2621674 h 6335587"/>
              <a:gd name="connsiteX19" fmla="*/ 11561892 w 11603130"/>
              <a:gd name="connsiteY19" fmla="*/ 176313 h 6335587"/>
              <a:gd name="connsiteX20" fmla="*/ 11289537 w 11603130"/>
              <a:gd name="connsiteY20" fmla="*/ 107615 h 6335587"/>
              <a:gd name="connsiteX21" fmla="*/ 10689999 w 11603130"/>
              <a:gd name="connsiteY21" fmla="*/ 70591 h 6335587"/>
              <a:gd name="connsiteX22" fmla="*/ 7599878 w 11603130"/>
              <a:gd name="connsiteY22" fmla="*/ 75910 h 6335587"/>
              <a:gd name="connsiteX23" fmla="*/ 1892744 w 11603130"/>
              <a:gd name="connsiteY23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274422 w 11603130"/>
              <a:gd name="connsiteY12" fmla="*/ 5903346 h 6335587"/>
              <a:gd name="connsiteX13" fmla="*/ 9710371 w 11603130"/>
              <a:gd name="connsiteY13" fmla="*/ 5911624 h 6335587"/>
              <a:gd name="connsiteX14" fmla="*/ 9804791 w 11603130"/>
              <a:gd name="connsiteY14" fmla="*/ 5908320 h 6335587"/>
              <a:gd name="connsiteX15" fmla="*/ 10007288 w 11603130"/>
              <a:gd name="connsiteY15" fmla="*/ 5914499 h 6335587"/>
              <a:gd name="connsiteX16" fmla="*/ 10927227 w 11603130"/>
              <a:gd name="connsiteY16" fmla="*/ 5922366 h 6335587"/>
              <a:gd name="connsiteX17" fmla="*/ 11562333 w 11603130"/>
              <a:gd name="connsiteY17" fmla="*/ 5906085 h 6335587"/>
              <a:gd name="connsiteX18" fmla="*/ 11571244 w 11603130"/>
              <a:gd name="connsiteY18" fmla="*/ 2621674 h 6335587"/>
              <a:gd name="connsiteX19" fmla="*/ 11561892 w 11603130"/>
              <a:gd name="connsiteY19" fmla="*/ 176313 h 6335587"/>
              <a:gd name="connsiteX20" fmla="*/ 11289537 w 11603130"/>
              <a:gd name="connsiteY20" fmla="*/ 107615 h 6335587"/>
              <a:gd name="connsiteX21" fmla="*/ 10689999 w 11603130"/>
              <a:gd name="connsiteY21" fmla="*/ 70591 h 6335587"/>
              <a:gd name="connsiteX22" fmla="*/ 7599878 w 11603130"/>
              <a:gd name="connsiteY22" fmla="*/ 75910 h 6335587"/>
              <a:gd name="connsiteX23" fmla="*/ 1892744 w 11603130"/>
              <a:gd name="connsiteY23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274422 w 11603130"/>
              <a:gd name="connsiteY12" fmla="*/ 5903346 h 6335587"/>
              <a:gd name="connsiteX13" fmla="*/ 9710371 w 11603130"/>
              <a:gd name="connsiteY13" fmla="*/ 5911624 h 6335587"/>
              <a:gd name="connsiteX14" fmla="*/ 10007288 w 11603130"/>
              <a:gd name="connsiteY14" fmla="*/ 5914499 h 6335587"/>
              <a:gd name="connsiteX15" fmla="*/ 10927227 w 11603130"/>
              <a:gd name="connsiteY15" fmla="*/ 5922366 h 6335587"/>
              <a:gd name="connsiteX16" fmla="*/ 11562333 w 11603130"/>
              <a:gd name="connsiteY16" fmla="*/ 5906085 h 6335587"/>
              <a:gd name="connsiteX17" fmla="*/ 11571244 w 11603130"/>
              <a:gd name="connsiteY17" fmla="*/ 2621674 h 6335587"/>
              <a:gd name="connsiteX18" fmla="*/ 11561892 w 11603130"/>
              <a:gd name="connsiteY18" fmla="*/ 176313 h 6335587"/>
              <a:gd name="connsiteX19" fmla="*/ 11289537 w 11603130"/>
              <a:gd name="connsiteY19" fmla="*/ 107615 h 6335587"/>
              <a:gd name="connsiteX20" fmla="*/ 10689999 w 11603130"/>
              <a:gd name="connsiteY20" fmla="*/ 70591 h 6335587"/>
              <a:gd name="connsiteX21" fmla="*/ 7599878 w 11603130"/>
              <a:gd name="connsiteY21" fmla="*/ 75910 h 6335587"/>
              <a:gd name="connsiteX22" fmla="*/ 1892744 w 11603130"/>
              <a:gd name="connsiteY22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274422 w 11603130"/>
              <a:gd name="connsiteY12" fmla="*/ 5903346 h 6335587"/>
              <a:gd name="connsiteX13" fmla="*/ 9710371 w 11603130"/>
              <a:gd name="connsiteY13" fmla="*/ 5911624 h 6335587"/>
              <a:gd name="connsiteX14" fmla="*/ 10007288 w 11603130"/>
              <a:gd name="connsiteY14" fmla="*/ 5914499 h 6335587"/>
              <a:gd name="connsiteX15" fmla="*/ 10927227 w 11603130"/>
              <a:gd name="connsiteY15" fmla="*/ 5922366 h 6335587"/>
              <a:gd name="connsiteX16" fmla="*/ 11562333 w 11603130"/>
              <a:gd name="connsiteY16" fmla="*/ 5906085 h 6335587"/>
              <a:gd name="connsiteX17" fmla="*/ 11571244 w 11603130"/>
              <a:gd name="connsiteY17" fmla="*/ 2621674 h 6335587"/>
              <a:gd name="connsiteX18" fmla="*/ 11561892 w 11603130"/>
              <a:gd name="connsiteY18" fmla="*/ 176313 h 6335587"/>
              <a:gd name="connsiteX19" fmla="*/ 11289537 w 11603130"/>
              <a:gd name="connsiteY19" fmla="*/ 107615 h 6335587"/>
              <a:gd name="connsiteX20" fmla="*/ 10689999 w 11603130"/>
              <a:gd name="connsiteY20" fmla="*/ 70591 h 6335587"/>
              <a:gd name="connsiteX21" fmla="*/ 7599878 w 11603130"/>
              <a:gd name="connsiteY21" fmla="*/ 75910 h 6335587"/>
              <a:gd name="connsiteX22" fmla="*/ 1892744 w 11603130"/>
              <a:gd name="connsiteY22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274422 w 11603130"/>
              <a:gd name="connsiteY12" fmla="*/ 5903346 h 6335587"/>
              <a:gd name="connsiteX13" fmla="*/ 9710371 w 11603130"/>
              <a:gd name="connsiteY13" fmla="*/ 5911624 h 6335587"/>
              <a:gd name="connsiteX14" fmla="*/ 10007288 w 11603130"/>
              <a:gd name="connsiteY14" fmla="*/ 5914499 h 6335587"/>
              <a:gd name="connsiteX15" fmla="*/ 10927227 w 11603130"/>
              <a:gd name="connsiteY15" fmla="*/ 5922366 h 6335587"/>
              <a:gd name="connsiteX16" fmla="*/ 11562333 w 11603130"/>
              <a:gd name="connsiteY16" fmla="*/ 5906085 h 6335587"/>
              <a:gd name="connsiteX17" fmla="*/ 11571244 w 11603130"/>
              <a:gd name="connsiteY17" fmla="*/ 2621674 h 6335587"/>
              <a:gd name="connsiteX18" fmla="*/ 11561892 w 11603130"/>
              <a:gd name="connsiteY18" fmla="*/ 176313 h 6335587"/>
              <a:gd name="connsiteX19" fmla="*/ 11289537 w 11603130"/>
              <a:gd name="connsiteY19" fmla="*/ 107615 h 6335587"/>
              <a:gd name="connsiteX20" fmla="*/ 10689999 w 11603130"/>
              <a:gd name="connsiteY20" fmla="*/ 70591 h 6335587"/>
              <a:gd name="connsiteX21" fmla="*/ 7599878 w 11603130"/>
              <a:gd name="connsiteY21" fmla="*/ 75910 h 6335587"/>
              <a:gd name="connsiteX22" fmla="*/ 1892744 w 11603130"/>
              <a:gd name="connsiteY22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274422 w 11603130"/>
              <a:gd name="connsiteY12" fmla="*/ 5903346 h 6335587"/>
              <a:gd name="connsiteX13" fmla="*/ 9098386 w 11603130"/>
              <a:gd name="connsiteY13" fmla="*/ 5911624 h 6335587"/>
              <a:gd name="connsiteX14" fmla="*/ 10007288 w 11603130"/>
              <a:gd name="connsiteY14" fmla="*/ 5914499 h 6335587"/>
              <a:gd name="connsiteX15" fmla="*/ 10927227 w 11603130"/>
              <a:gd name="connsiteY15" fmla="*/ 5922366 h 6335587"/>
              <a:gd name="connsiteX16" fmla="*/ 11562333 w 11603130"/>
              <a:gd name="connsiteY16" fmla="*/ 5906085 h 6335587"/>
              <a:gd name="connsiteX17" fmla="*/ 11571244 w 11603130"/>
              <a:gd name="connsiteY17" fmla="*/ 2621674 h 6335587"/>
              <a:gd name="connsiteX18" fmla="*/ 11561892 w 11603130"/>
              <a:gd name="connsiteY18" fmla="*/ 176313 h 6335587"/>
              <a:gd name="connsiteX19" fmla="*/ 11289537 w 11603130"/>
              <a:gd name="connsiteY19" fmla="*/ 107615 h 6335587"/>
              <a:gd name="connsiteX20" fmla="*/ 10689999 w 11603130"/>
              <a:gd name="connsiteY20" fmla="*/ 70591 h 6335587"/>
              <a:gd name="connsiteX21" fmla="*/ 7599878 w 11603130"/>
              <a:gd name="connsiteY21" fmla="*/ 75910 h 6335587"/>
              <a:gd name="connsiteX22" fmla="*/ 1892744 w 11603130"/>
              <a:gd name="connsiteY22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8972 w 11603130"/>
              <a:gd name="connsiteY5" fmla="*/ 3523848 h 6335587"/>
              <a:gd name="connsiteX6" fmla="*/ 148480 w 11603130"/>
              <a:gd name="connsiteY6" fmla="*/ 5930841 h 6335587"/>
              <a:gd name="connsiteX7" fmla="*/ 2638911 w 11603130"/>
              <a:gd name="connsiteY7" fmla="*/ 5933377 h 6335587"/>
              <a:gd name="connsiteX8" fmla="*/ 4080684 w 11603130"/>
              <a:gd name="connsiteY8" fmla="*/ 5926717 h 6335587"/>
              <a:gd name="connsiteX9" fmla="*/ 5045206 w 11603130"/>
              <a:gd name="connsiteY9" fmla="*/ 5927859 h 6335587"/>
              <a:gd name="connsiteX10" fmla="*/ 5855834 w 11603130"/>
              <a:gd name="connsiteY10" fmla="*/ 6335587 h 6335587"/>
              <a:gd name="connsiteX11" fmla="*/ 6274422 w 11603130"/>
              <a:gd name="connsiteY11" fmla="*/ 5903346 h 6335587"/>
              <a:gd name="connsiteX12" fmla="*/ 9098386 w 11603130"/>
              <a:gd name="connsiteY12" fmla="*/ 5911624 h 6335587"/>
              <a:gd name="connsiteX13" fmla="*/ 10007288 w 11603130"/>
              <a:gd name="connsiteY13" fmla="*/ 5914499 h 6335587"/>
              <a:gd name="connsiteX14" fmla="*/ 10927227 w 11603130"/>
              <a:gd name="connsiteY14" fmla="*/ 5922366 h 6335587"/>
              <a:gd name="connsiteX15" fmla="*/ 11562333 w 11603130"/>
              <a:gd name="connsiteY15" fmla="*/ 5906085 h 6335587"/>
              <a:gd name="connsiteX16" fmla="*/ 11571244 w 11603130"/>
              <a:gd name="connsiteY16" fmla="*/ 2621674 h 6335587"/>
              <a:gd name="connsiteX17" fmla="*/ 11561892 w 11603130"/>
              <a:gd name="connsiteY17" fmla="*/ 176313 h 6335587"/>
              <a:gd name="connsiteX18" fmla="*/ 11289537 w 11603130"/>
              <a:gd name="connsiteY18" fmla="*/ 107615 h 6335587"/>
              <a:gd name="connsiteX19" fmla="*/ 10689999 w 11603130"/>
              <a:gd name="connsiteY19" fmla="*/ 70591 h 6335587"/>
              <a:gd name="connsiteX20" fmla="*/ 7599878 w 11603130"/>
              <a:gd name="connsiteY20" fmla="*/ 75910 h 6335587"/>
              <a:gd name="connsiteX21" fmla="*/ 1892744 w 11603130"/>
              <a:gd name="connsiteY21" fmla="*/ 0 h 6335587"/>
              <a:gd name="connsiteX0" fmla="*/ 1892744 w 12087184"/>
              <a:gd name="connsiteY0" fmla="*/ 0 h 6335587"/>
              <a:gd name="connsiteX1" fmla="*/ 304663 w 12087184"/>
              <a:gd name="connsiteY1" fmla="*/ 10761 h 6335587"/>
              <a:gd name="connsiteX2" fmla="*/ 0 w 12087184"/>
              <a:gd name="connsiteY2" fmla="*/ 47942 h 6335587"/>
              <a:gd name="connsiteX3" fmla="*/ 0 w 12087184"/>
              <a:gd name="connsiteY3" fmla="*/ 909146 h 6335587"/>
              <a:gd name="connsiteX4" fmla="*/ 4597 w 12087184"/>
              <a:gd name="connsiteY4" fmla="*/ 909146 h 6335587"/>
              <a:gd name="connsiteX5" fmla="*/ 88972 w 12087184"/>
              <a:gd name="connsiteY5" fmla="*/ 3523848 h 6335587"/>
              <a:gd name="connsiteX6" fmla="*/ 148480 w 12087184"/>
              <a:gd name="connsiteY6" fmla="*/ 5930841 h 6335587"/>
              <a:gd name="connsiteX7" fmla="*/ 2638911 w 12087184"/>
              <a:gd name="connsiteY7" fmla="*/ 5933377 h 6335587"/>
              <a:gd name="connsiteX8" fmla="*/ 4080684 w 12087184"/>
              <a:gd name="connsiteY8" fmla="*/ 5926717 h 6335587"/>
              <a:gd name="connsiteX9" fmla="*/ 5045206 w 12087184"/>
              <a:gd name="connsiteY9" fmla="*/ 5927859 h 6335587"/>
              <a:gd name="connsiteX10" fmla="*/ 5855834 w 12087184"/>
              <a:gd name="connsiteY10" fmla="*/ 6335587 h 6335587"/>
              <a:gd name="connsiteX11" fmla="*/ 6274422 w 12087184"/>
              <a:gd name="connsiteY11" fmla="*/ 5903346 h 6335587"/>
              <a:gd name="connsiteX12" fmla="*/ 9098386 w 12087184"/>
              <a:gd name="connsiteY12" fmla="*/ 5911624 h 6335587"/>
              <a:gd name="connsiteX13" fmla="*/ 10007288 w 12087184"/>
              <a:gd name="connsiteY13" fmla="*/ 5914499 h 6335587"/>
              <a:gd name="connsiteX14" fmla="*/ 10927227 w 12087184"/>
              <a:gd name="connsiteY14" fmla="*/ 5922366 h 6335587"/>
              <a:gd name="connsiteX15" fmla="*/ 12085310 w 12087184"/>
              <a:gd name="connsiteY15" fmla="*/ 5921320 h 6335587"/>
              <a:gd name="connsiteX16" fmla="*/ 11571244 w 12087184"/>
              <a:gd name="connsiteY16" fmla="*/ 2621674 h 6335587"/>
              <a:gd name="connsiteX17" fmla="*/ 11561892 w 12087184"/>
              <a:gd name="connsiteY17" fmla="*/ 176313 h 6335587"/>
              <a:gd name="connsiteX18" fmla="*/ 11289537 w 12087184"/>
              <a:gd name="connsiteY18" fmla="*/ 107615 h 6335587"/>
              <a:gd name="connsiteX19" fmla="*/ 10689999 w 12087184"/>
              <a:gd name="connsiteY19" fmla="*/ 70591 h 6335587"/>
              <a:gd name="connsiteX20" fmla="*/ 7599878 w 12087184"/>
              <a:gd name="connsiteY20" fmla="*/ 75910 h 6335587"/>
              <a:gd name="connsiteX21" fmla="*/ 1892744 w 12087184"/>
              <a:gd name="connsiteY21" fmla="*/ 0 h 6335587"/>
              <a:gd name="connsiteX0" fmla="*/ 1892744 w 12096545"/>
              <a:gd name="connsiteY0" fmla="*/ 24998 h 6360585"/>
              <a:gd name="connsiteX1" fmla="*/ 304663 w 12096545"/>
              <a:gd name="connsiteY1" fmla="*/ 35759 h 6360585"/>
              <a:gd name="connsiteX2" fmla="*/ 0 w 12096545"/>
              <a:gd name="connsiteY2" fmla="*/ 72940 h 6360585"/>
              <a:gd name="connsiteX3" fmla="*/ 0 w 12096545"/>
              <a:gd name="connsiteY3" fmla="*/ 934144 h 6360585"/>
              <a:gd name="connsiteX4" fmla="*/ 4597 w 12096545"/>
              <a:gd name="connsiteY4" fmla="*/ 934144 h 6360585"/>
              <a:gd name="connsiteX5" fmla="*/ 88972 w 12096545"/>
              <a:gd name="connsiteY5" fmla="*/ 3548846 h 6360585"/>
              <a:gd name="connsiteX6" fmla="*/ 148480 w 12096545"/>
              <a:gd name="connsiteY6" fmla="*/ 5955839 h 6360585"/>
              <a:gd name="connsiteX7" fmla="*/ 2638911 w 12096545"/>
              <a:gd name="connsiteY7" fmla="*/ 5958375 h 6360585"/>
              <a:gd name="connsiteX8" fmla="*/ 4080684 w 12096545"/>
              <a:gd name="connsiteY8" fmla="*/ 5951715 h 6360585"/>
              <a:gd name="connsiteX9" fmla="*/ 5045206 w 12096545"/>
              <a:gd name="connsiteY9" fmla="*/ 5952857 h 6360585"/>
              <a:gd name="connsiteX10" fmla="*/ 5855834 w 12096545"/>
              <a:gd name="connsiteY10" fmla="*/ 6360585 h 6360585"/>
              <a:gd name="connsiteX11" fmla="*/ 6274422 w 12096545"/>
              <a:gd name="connsiteY11" fmla="*/ 5928344 h 6360585"/>
              <a:gd name="connsiteX12" fmla="*/ 9098386 w 12096545"/>
              <a:gd name="connsiteY12" fmla="*/ 5936622 h 6360585"/>
              <a:gd name="connsiteX13" fmla="*/ 10007288 w 12096545"/>
              <a:gd name="connsiteY13" fmla="*/ 5939497 h 6360585"/>
              <a:gd name="connsiteX14" fmla="*/ 10927227 w 12096545"/>
              <a:gd name="connsiteY14" fmla="*/ 5947364 h 6360585"/>
              <a:gd name="connsiteX15" fmla="*/ 12085310 w 12096545"/>
              <a:gd name="connsiteY15" fmla="*/ 5946318 h 6360585"/>
              <a:gd name="connsiteX16" fmla="*/ 12063456 w 12096545"/>
              <a:gd name="connsiteY16" fmla="*/ 2646672 h 6360585"/>
              <a:gd name="connsiteX17" fmla="*/ 11561892 w 12096545"/>
              <a:gd name="connsiteY17" fmla="*/ 201311 h 6360585"/>
              <a:gd name="connsiteX18" fmla="*/ 11289537 w 12096545"/>
              <a:gd name="connsiteY18" fmla="*/ 132613 h 6360585"/>
              <a:gd name="connsiteX19" fmla="*/ 10689999 w 12096545"/>
              <a:gd name="connsiteY19" fmla="*/ 95589 h 6360585"/>
              <a:gd name="connsiteX20" fmla="*/ 7599878 w 12096545"/>
              <a:gd name="connsiteY20" fmla="*/ 100908 h 6360585"/>
              <a:gd name="connsiteX21" fmla="*/ 1892744 w 12096545"/>
              <a:gd name="connsiteY21" fmla="*/ 24998 h 6360585"/>
              <a:gd name="connsiteX0" fmla="*/ 1892744 w 12127183"/>
              <a:gd name="connsiteY0" fmla="*/ 24998 h 6360585"/>
              <a:gd name="connsiteX1" fmla="*/ 304663 w 12127183"/>
              <a:gd name="connsiteY1" fmla="*/ 35759 h 6360585"/>
              <a:gd name="connsiteX2" fmla="*/ 0 w 12127183"/>
              <a:gd name="connsiteY2" fmla="*/ 72940 h 6360585"/>
              <a:gd name="connsiteX3" fmla="*/ 0 w 12127183"/>
              <a:gd name="connsiteY3" fmla="*/ 934144 h 6360585"/>
              <a:gd name="connsiteX4" fmla="*/ 4597 w 12127183"/>
              <a:gd name="connsiteY4" fmla="*/ 934144 h 6360585"/>
              <a:gd name="connsiteX5" fmla="*/ 88972 w 12127183"/>
              <a:gd name="connsiteY5" fmla="*/ 3548846 h 6360585"/>
              <a:gd name="connsiteX6" fmla="*/ 148480 w 12127183"/>
              <a:gd name="connsiteY6" fmla="*/ 5955839 h 6360585"/>
              <a:gd name="connsiteX7" fmla="*/ 2638911 w 12127183"/>
              <a:gd name="connsiteY7" fmla="*/ 5958375 h 6360585"/>
              <a:gd name="connsiteX8" fmla="*/ 4080684 w 12127183"/>
              <a:gd name="connsiteY8" fmla="*/ 5951715 h 6360585"/>
              <a:gd name="connsiteX9" fmla="*/ 5045206 w 12127183"/>
              <a:gd name="connsiteY9" fmla="*/ 5952857 h 6360585"/>
              <a:gd name="connsiteX10" fmla="*/ 5855834 w 12127183"/>
              <a:gd name="connsiteY10" fmla="*/ 6360585 h 6360585"/>
              <a:gd name="connsiteX11" fmla="*/ 6274422 w 12127183"/>
              <a:gd name="connsiteY11" fmla="*/ 5928344 h 6360585"/>
              <a:gd name="connsiteX12" fmla="*/ 9098386 w 12127183"/>
              <a:gd name="connsiteY12" fmla="*/ 5936622 h 6360585"/>
              <a:gd name="connsiteX13" fmla="*/ 10007288 w 12127183"/>
              <a:gd name="connsiteY13" fmla="*/ 5939497 h 6360585"/>
              <a:gd name="connsiteX14" fmla="*/ 10927227 w 12127183"/>
              <a:gd name="connsiteY14" fmla="*/ 5947364 h 6360585"/>
              <a:gd name="connsiteX15" fmla="*/ 12085310 w 12127183"/>
              <a:gd name="connsiteY15" fmla="*/ 5946318 h 6360585"/>
              <a:gd name="connsiteX16" fmla="*/ 12063456 w 12127183"/>
              <a:gd name="connsiteY16" fmla="*/ 2646672 h 6360585"/>
              <a:gd name="connsiteX17" fmla="*/ 12054104 w 12127183"/>
              <a:gd name="connsiteY17" fmla="*/ 201311 h 6360585"/>
              <a:gd name="connsiteX18" fmla="*/ 11289537 w 12127183"/>
              <a:gd name="connsiteY18" fmla="*/ 132613 h 6360585"/>
              <a:gd name="connsiteX19" fmla="*/ 10689999 w 12127183"/>
              <a:gd name="connsiteY19" fmla="*/ 95589 h 6360585"/>
              <a:gd name="connsiteX20" fmla="*/ 7599878 w 12127183"/>
              <a:gd name="connsiteY20" fmla="*/ 100908 h 6360585"/>
              <a:gd name="connsiteX21" fmla="*/ 1892744 w 12127183"/>
              <a:gd name="connsiteY21" fmla="*/ 24998 h 6360585"/>
              <a:gd name="connsiteX0" fmla="*/ 1892744 w 12114255"/>
              <a:gd name="connsiteY0" fmla="*/ 0 h 6335587"/>
              <a:gd name="connsiteX1" fmla="*/ 304663 w 12114255"/>
              <a:gd name="connsiteY1" fmla="*/ 10761 h 6335587"/>
              <a:gd name="connsiteX2" fmla="*/ 0 w 12114255"/>
              <a:gd name="connsiteY2" fmla="*/ 47942 h 6335587"/>
              <a:gd name="connsiteX3" fmla="*/ 0 w 12114255"/>
              <a:gd name="connsiteY3" fmla="*/ 909146 h 6335587"/>
              <a:gd name="connsiteX4" fmla="*/ 4597 w 12114255"/>
              <a:gd name="connsiteY4" fmla="*/ 909146 h 6335587"/>
              <a:gd name="connsiteX5" fmla="*/ 88972 w 12114255"/>
              <a:gd name="connsiteY5" fmla="*/ 3523848 h 6335587"/>
              <a:gd name="connsiteX6" fmla="*/ 148480 w 12114255"/>
              <a:gd name="connsiteY6" fmla="*/ 5930841 h 6335587"/>
              <a:gd name="connsiteX7" fmla="*/ 2638911 w 12114255"/>
              <a:gd name="connsiteY7" fmla="*/ 5933377 h 6335587"/>
              <a:gd name="connsiteX8" fmla="*/ 4080684 w 12114255"/>
              <a:gd name="connsiteY8" fmla="*/ 5926717 h 6335587"/>
              <a:gd name="connsiteX9" fmla="*/ 5045206 w 12114255"/>
              <a:gd name="connsiteY9" fmla="*/ 5927859 h 6335587"/>
              <a:gd name="connsiteX10" fmla="*/ 5855834 w 12114255"/>
              <a:gd name="connsiteY10" fmla="*/ 6335587 h 6335587"/>
              <a:gd name="connsiteX11" fmla="*/ 6274422 w 12114255"/>
              <a:gd name="connsiteY11" fmla="*/ 5903346 h 6335587"/>
              <a:gd name="connsiteX12" fmla="*/ 9098386 w 12114255"/>
              <a:gd name="connsiteY12" fmla="*/ 5911624 h 6335587"/>
              <a:gd name="connsiteX13" fmla="*/ 10007288 w 12114255"/>
              <a:gd name="connsiteY13" fmla="*/ 5914499 h 6335587"/>
              <a:gd name="connsiteX14" fmla="*/ 10927227 w 12114255"/>
              <a:gd name="connsiteY14" fmla="*/ 5922366 h 6335587"/>
              <a:gd name="connsiteX15" fmla="*/ 12085310 w 12114255"/>
              <a:gd name="connsiteY15" fmla="*/ 5921320 h 6335587"/>
              <a:gd name="connsiteX16" fmla="*/ 12063456 w 12114255"/>
              <a:gd name="connsiteY16" fmla="*/ 2621674 h 6335587"/>
              <a:gd name="connsiteX17" fmla="*/ 12054104 w 12114255"/>
              <a:gd name="connsiteY17" fmla="*/ 176313 h 6335587"/>
              <a:gd name="connsiteX18" fmla="*/ 11289537 w 12114255"/>
              <a:gd name="connsiteY18" fmla="*/ 107615 h 6335587"/>
              <a:gd name="connsiteX19" fmla="*/ 10689999 w 12114255"/>
              <a:gd name="connsiteY19" fmla="*/ 70591 h 6335587"/>
              <a:gd name="connsiteX20" fmla="*/ 7599878 w 12114255"/>
              <a:gd name="connsiteY20" fmla="*/ 75910 h 6335587"/>
              <a:gd name="connsiteX21" fmla="*/ 1892744 w 12114255"/>
              <a:gd name="connsiteY21" fmla="*/ 0 h 6335587"/>
              <a:gd name="connsiteX0" fmla="*/ 1892744 w 12114253"/>
              <a:gd name="connsiteY0" fmla="*/ 0 h 6335587"/>
              <a:gd name="connsiteX1" fmla="*/ 304663 w 12114253"/>
              <a:gd name="connsiteY1" fmla="*/ 10761 h 6335587"/>
              <a:gd name="connsiteX2" fmla="*/ 0 w 12114253"/>
              <a:gd name="connsiteY2" fmla="*/ 47942 h 6335587"/>
              <a:gd name="connsiteX3" fmla="*/ 0 w 12114253"/>
              <a:gd name="connsiteY3" fmla="*/ 909146 h 6335587"/>
              <a:gd name="connsiteX4" fmla="*/ 4597 w 12114253"/>
              <a:gd name="connsiteY4" fmla="*/ 909146 h 6335587"/>
              <a:gd name="connsiteX5" fmla="*/ 88972 w 12114253"/>
              <a:gd name="connsiteY5" fmla="*/ 3523848 h 6335587"/>
              <a:gd name="connsiteX6" fmla="*/ 148480 w 12114253"/>
              <a:gd name="connsiteY6" fmla="*/ 5930841 h 6335587"/>
              <a:gd name="connsiteX7" fmla="*/ 2638911 w 12114253"/>
              <a:gd name="connsiteY7" fmla="*/ 5933377 h 6335587"/>
              <a:gd name="connsiteX8" fmla="*/ 4080684 w 12114253"/>
              <a:gd name="connsiteY8" fmla="*/ 5926717 h 6335587"/>
              <a:gd name="connsiteX9" fmla="*/ 5045206 w 12114253"/>
              <a:gd name="connsiteY9" fmla="*/ 5927859 h 6335587"/>
              <a:gd name="connsiteX10" fmla="*/ 5855834 w 12114253"/>
              <a:gd name="connsiteY10" fmla="*/ 6335587 h 6335587"/>
              <a:gd name="connsiteX11" fmla="*/ 6274422 w 12114253"/>
              <a:gd name="connsiteY11" fmla="*/ 5903346 h 6335587"/>
              <a:gd name="connsiteX12" fmla="*/ 9098386 w 12114253"/>
              <a:gd name="connsiteY12" fmla="*/ 5911624 h 6335587"/>
              <a:gd name="connsiteX13" fmla="*/ 10007288 w 12114253"/>
              <a:gd name="connsiteY13" fmla="*/ 5914499 h 6335587"/>
              <a:gd name="connsiteX14" fmla="*/ 10927227 w 12114253"/>
              <a:gd name="connsiteY14" fmla="*/ 5922366 h 6335587"/>
              <a:gd name="connsiteX15" fmla="*/ 12085310 w 12114253"/>
              <a:gd name="connsiteY15" fmla="*/ 5921320 h 6335587"/>
              <a:gd name="connsiteX16" fmla="*/ 12063456 w 12114253"/>
              <a:gd name="connsiteY16" fmla="*/ 2621674 h 6335587"/>
              <a:gd name="connsiteX17" fmla="*/ 12054104 w 12114253"/>
              <a:gd name="connsiteY17" fmla="*/ 176313 h 6335587"/>
              <a:gd name="connsiteX18" fmla="*/ 11289537 w 12114253"/>
              <a:gd name="connsiteY18" fmla="*/ 107615 h 6335587"/>
              <a:gd name="connsiteX19" fmla="*/ 10259313 w 12114253"/>
              <a:gd name="connsiteY19" fmla="*/ 101059 h 6335587"/>
              <a:gd name="connsiteX20" fmla="*/ 7599878 w 12114253"/>
              <a:gd name="connsiteY20" fmla="*/ 75910 h 6335587"/>
              <a:gd name="connsiteX21" fmla="*/ 1892744 w 12114253"/>
              <a:gd name="connsiteY21" fmla="*/ 0 h 6335587"/>
              <a:gd name="connsiteX0" fmla="*/ 1892744 w 12114255"/>
              <a:gd name="connsiteY0" fmla="*/ 0 h 6335587"/>
              <a:gd name="connsiteX1" fmla="*/ 304663 w 12114255"/>
              <a:gd name="connsiteY1" fmla="*/ 10761 h 6335587"/>
              <a:gd name="connsiteX2" fmla="*/ 0 w 12114255"/>
              <a:gd name="connsiteY2" fmla="*/ 47942 h 6335587"/>
              <a:gd name="connsiteX3" fmla="*/ 0 w 12114255"/>
              <a:gd name="connsiteY3" fmla="*/ 909146 h 6335587"/>
              <a:gd name="connsiteX4" fmla="*/ 4597 w 12114255"/>
              <a:gd name="connsiteY4" fmla="*/ 909146 h 6335587"/>
              <a:gd name="connsiteX5" fmla="*/ 88972 w 12114255"/>
              <a:gd name="connsiteY5" fmla="*/ 3523848 h 6335587"/>
              <a:gd name="connsiteX6" fmla="*/ 148480 w 12114255"/>
              <a:gd name="connsiteY6" fmla="*/ 5930841 h 6335587"/>
              <a:gd name="connsiteX7" fmla="*/ 2638911 w 12114255"/>
              <a:gd name="connsiteY7" fmla="*/ 5933377 h 6335587"/>
              <a:gd name="connsiteX8" fmla="*/ 4080684 w 12114255"/>
              <a:gd name="connsiteY8" fmla="*/ 5926717 h 6335587"/>
              <a:gd name="connsiteX9" fmla="*/ 5045206 w 12114255"/>
              <a:gd name="connsiteY9" fmla="*/ 5927859 h 6335587"/>
              <a:gd name="connsiteX10" fmla="*/ 5855834 w 12114255"/>
              <a:gd name="connsiteY10" fmla="*/ 6335587 h 6335587"/>
              <a:gd name="connsiteX11" fmla="*/ 6274422 w 12114255"/>
              <a:gd name="connsiteY11" fmla="*/ 5903346 h 6335587"/>
              <a:gd name="connsiteX12" fmla="*/ 9098386 w 12114255"/>
              <a:gd name="connsiteY12" fmla="*/ 5911624 h 6335587"/>
              <a:gd name="connsiteX13" fmla="*/ 10007288 w 12114255"/>
              <a:gd name="connsiteY13" fmla="*/ 5914499 h 6335587"/>
              <a:gd name="connsiteX14" fmla="*/ 10927227 w 12114255"/>
              <a:gd name="connsiteY14" fmla="*/ 5922366 h 6335587"/>
              <a:gd name="connsiteX15" fmla="*/ 12085310 w 12114255"/>
              <a:gd name="connsiteY15" fmla="*/ 5921320 h 6335587"/>
              <a:gd name="connsiteX16" fmla="*/ 12063456 w 12114255"/>
              <a:gd name="connsiteY16" fmla="*/ 2621674 h 6335587"/>
              <a:gd name="connsiteX17" fmla="*/ 12054104 w 12114255"/>
              <a:gd name="connsiteY17" fmla="*/ 176313 h 6335587"/>
              <a:gd name="connsiteX18" fmla="*/ 11289537 w 12114255"/>
              <a:gd name="connsiteY18" fmla="*/ 107615 h 6335587"/>
              <a:gd name="connsiteX19" fmla="*/ 10259313 w 12114255"/>
              <a:gd name="connsiteY19" fmla="*/ 101059 h 6335587"/>
              <a:gd name="connsiteX20" fmla="*/ 7599878 w 12114255"/>
              <a:gd name="connsiteY20" fmla="*/ 75910 h 6335587"/>
              <a:gd name="connsiteX21" fmla="*/ 1892744 w 12114255"/>
              <a:gd name="connsiteY21" fmla="*/ 0 h 6335587"/>
              <a:gd name="connsiteX0" fmla="*/ 1892744 w 12114253"/>
              <a:gd name="connsiteY0" fmla="*/ 0 h 6330524"/>
              <a:gd name="connsiteX1" fmla="*/ 304663 w 12114253"/>
              <a:gd name="connsiteY1" fmla="*/ 10761 h 6330524"/>
              <a:gd name="connsiteX2" fmla="*/ 0 w 12114253"/>
              <a:gd name="connsiteY2" fmla="*/ 47942 h 6330524"/>
              <a:gd name="connsiteX3" fmla="*/ 0 w 12114253"/>
              <a:gd name="connsiteY3" fmla="*/ 909146 h 6330524"/>
              <a:gd name="connsiteX4" fmla="*/ 4597 w 12114253"/>
              <a:gd name="connsiteY4" fmla="*/ 909146 h 6330524"/>
              <a:gd name="connsiteX5" fmla="*/ 88972 w 12114253"/>
              <a:gd name="connsiteY5" fmla="*/ 3523848 h 6330524"/>
              <a:gd name="connsiteX6" fmla="*/ 148480 w 12114253"/>
              <a:gd name="connsiteY6" fmla="*/ 5930841 h 6330524"/>
              <a:gd name="connsiteX7" fmla="*/ 2638911 w 12114253"/>
              <a:gd name="connsiteY7" fmla="*/ 5933377 h 6330524"/>
              <a:gd name="connsiteX8" fmla="*/ 4080684 w 12114253"/>
              <a:gd name="connsiteY8" fmla="*/ 5926717 h 6330524"/>
              <a:gd name="connsiteX9" fmla="*/ 5045206 w 12114253"/>
              <a:gd name="connsiteY9" fmla="*/ 5927859 h 6330524"/>
              <a:gd name="connsiteX10" fmla="*/ 5731339 w 12114253"/>
              <a:gd name="connsiteY10" fmla="*/ 6330524 h 6330524"/>
              <a:gd name="connsiteX11" fmla="*/ 6274422 w 12114253"/>
              <a:gd name="connsiteY11" fmla="*/ 5903346 h 6330524"/>
              <a:gd name="connsiteX12" fmla="*/ 9098386 w 12114253"/>
              <a:gd name="connsiteY12" fmla="*/ 5911624 h 6330524"/>
              <a:gd name="connsiteX13" fmla="*/ 10007288 w 12114253"/>
              <a:gd name="connsiteY13" fmla="*/ 5914499 h 6330524"/>
              <a:gd name="connsiteX14" fmla="*/ 10927227 w 12114253"/>
              <a:gd name="connsiteY14" fmla="*/ 5922366 h 6330524"/>
              <a:gd name="connsiteX15" fmla="*/ 12085310 w 12114253"/>
              <a:gd name="connsiteY15" fmla="*/ 5921320 h 6330524"/>
              <a:gd name="connsiteX16" fmla="*/ 12063456 w 12114253"/>
              <a:gd name="connsiteY16" fmla="*/ 2621674 h 6330524"/>
              <a:gd name="connsiteX17" fmla="*/ 12054104 w 12114253"/>
              <a:gd name="connsiteY17" fmla="*/ 176313 h 6330524"/>
              <a:gd name="connsiteX18" fmla="*/ 11289537 w 12114253"/>
              <a:gd name="connsiteY18" fmla="*/ 107615 h 6330524"/>
              <a:gd name="connsiteX19" fmla="*/ 10259313 w 12114253"/>
              <a:gd name="connsiteY19" fmla="*/ 101059 h 6330524"/>
              <a:gd name="connsiteX20" fmla="*/ 7599878 w 12114253"/>
              <a:gd name="connsiteY20" fmla="*/ 75910 h 6330524"/>
              <a:gd name="connsiteX21" fmla="*/ 1892744 w 12114253"/>
              <a:gd name="connsiteY21" fmla="*/ 0 h 6330524"/>
              <a:gd name="connsiteX0" fmla="*/ 1892744 w 12114255"/>
              <a:gd name="connsiteY0" fmla="*/ 0 h 6330524"/>
              <a:gd name="connsiteX1" fmla="*/ 304663 w 12114255"/>
              <a:gd name="connsiteY1" fmla="*/ 10761 h 6330524"/>
              <a:gd name="connsiteX2" fmla="*/ 0 w 12114255"/>
              <a:gd name="connsiteY2" fmla="*/ 47942 h 6330524"/>
              <a:gd name="connsiteX3" fmla="*/ 0 w 12114255"/>
              <a:gd name="connsiteY3" fmla="*/ 909146 h 6330524"/>
              <a:gd name="connsiteX4" fmla="*/ 4597 w 12114255"/>
              <a:gd name="connsiteY4" fmla="*/ 909146 h 6330524"/>
              <a:gd name="connsiteX5" fmla="*/ 88972 w 12114255"/>
              <a:gd name="connsiteY5" fmla="*/ 3523848 h 6330524"/>
              <a:gd name="connsiteX6" fmla="*/ 148480 w 12114255"/>
              <a:gd name="connsiteY6" fmla="*/ 5930841 h 6330524"/>
              <a:gd name="connsiteX7" fmla="*/ 2638911 w 12114255"/>
              <a:gd name="connsiteY7" fmla="*/ 5933377 h 6330524"/>
              <a:gd name="connsiteX8" fmla="*/ 4080684 w 12114255"/>
              <a:gd name="connsiteY8" fmla="*/ 5926717 h 6330524"/>
              <a:gd name="connsiteX9" fmla="*/ 5045206 w 12114255"/>
              <a:gd name="connsiteY9" fmla="*/ 5927859 h 6330524"/>
              <a:gd name="connsiteX10" fmla="*/ 5731339 w 12114255"/>
              <a:gd name="connsiteY10" fmla="*/ 6330524 h 6330524"/>
              <a:gd name="connsiteX11" fmla="*/ 6077302 w 12114255"/>
              <a:gd name="connsiteY11" fmla="*/ 5908409 h 6330524"/>
              <a:gd name="connsiteX12" fmla="*/ 9098386 w 12114255"/>
              <a:gd name="connsiteY12" fmla="*/ 5911624 h 6330524"/>
              <a:gd name="connsiteX13" fmla="*/ 10007288 w 12114255"/>
              <a:gd name="connsiteY13" fmla="*/ 5914499 h 6330524"/>
              <a:gd name="connsiteX14" fmla="*/ 10927227 w 12114255"/>
              <a:gd name="connsiteY14" fmla="*/ 5922366 h 6330524"/>
              <a:gd name="connsiteX15" fmla="*/ 12085310 w 12114255"/>
              <a:gd name="connsiteY15" fmla="*/ 5921320 h 6330524"/>
              <a:gd name="connsiteX16" fmla="*/ 12063456 w 12114255"/>
              <a:gd name="connsiteY16" fmla="*/ 2621674 h 6330524"/>
              <a:gd name="connsiteX17" fmla="*/ 12054104 w 12114255"/>
              <a:gd name="connsiteY17" fmla="*/ 176313 h 6330524"/>
              <a:gd name="connsiteX18" fmla="*/ 11289537 w 12114255"/>
              <a:gd name="connsiteY18" fmla="*/ 107615 h 6330524"/>
              <a:gd name="connsiteX19" fmla="*/ 10259313 w 12114255"/>
              <a:gd name="connsiteY19" fmla="*/ 101059 h 6330524"/>
              <a:gd name="connsiteX20" fmla="*/ 7599878 w 12114255"/>
              <a:gd name="connsiteY20" fmla="*/ 75910 h 6330524"/>
              <a:gd name="connsiteX21" fmla="*/ 1892744 w 12114255"/>
              <a:gd name="connsiteY21" fmla="*/ 0 h 6330524"/>
              <a:gd name="connsiteX0" fmla="*/ 1892744 w 12114253"/>
              <a:gd name="connsiteY0" fmla="*/ 0 h 6330524"/>
              <a:gd name="connsiteX1" fmla="*/ 304663 w 12114253"/>
              <a:gd name="connsiteY1" fmla="*/ 10761 h 6330524"/>
              <a:gd name="connsiteX2" fmla="*/ 0 w 12114253"/>
              <a:gd name="connsiteY2" fmla="*/ 47942 h 6330524"/>
              <a:gd name="connsiteX3" fmla="*/ 0 w 12114253"/>
              <a:gd name="connsiteY3" fmla="*/ 909146 h 6330524"/>
              <a:gd name="connsiteX4" fmla="*/ 4597 w 12114253"/>
              <a:gd name="connsiteY4" fmla="*/ 909146 h 6330524"/>
              <a:gd name="connsiteX5" fmla="*/ 88972 w 12114253"/>
              <a:gd name="connsiteY5" fmla="*/ 3523848 h 6330524"/>
              <a:gd name="connsiteX6" fmla="*/ 148480 w 12114253"/>
              <a:gd name="connsiteY6" fmla="*/ 5930841 h 6330524"/>
              <a:gd name="connsiteX7" fmla="*/ 2638911 w 12114253"/>
              <a:gd name="connsiteY7" fmla="*/ 5933377 h 6330524"/>
              <a:gd name="connsiteX8" fmla="*/ 4080684 w 12114253"/>
              <a:gd name="connsiteY8" fmla="*/ 5926717 h 6330524"/>
              <a:gd name="connsiteX9" fmla="*/ 5045206 w 12114253"/>
              <a:gd name="connsiteY9" fmla="*/ 5927859 h 6330524"/>
              <a:gd name="connsiteX10" fmla="*/ 5731339 w 12114253"/>
              <a:gd name="connsiteY10" fmla="*/ 6330524 h 6330524"/>
              <a:gd name="connsiteX11" fmla="*/ 6077302 w 12114253"/>
              <a:gd name="connsiteY11" fmla="*/ 5908409 h 6330524"/>
              <a:gd name="connsiteX12" fmla="*/ 9098386 w 12114253"/>
              <a:gd name="connsiteY12" fmla="*/ 5911624 h 6330524"/>
              <a:gd name="connsiteX13" fmla="*/ 10007288 w 12114253"/>
              <a:gd name="connsiteY13" fmla="*/ 5914499 h 6330524"/>
              <a:gd name="connsiteX14" fmla="*/ 10927227 w 12114253"/>
              <a:gd name="connsiteY14" fmla="*/ 5922366 h 6330524"/>
              <a:gd name="connsiteX15" fmla="*/ 12085310 w 12114253"/>
              <a:gd name="connsiteY15" fmla="*/ 5921320 h 6330524"/>
              <a:gd name="connsiteX16" fmla="*/ 12063456 w 12114253"/>
              <a:gd name="connsiteY16" fmla="*/ 2621674 h 6330524"/>
              <a:gd name="connsiteX17" fmla="*/ 12054104 w 12114253"/>
              <a:gd name="connsiteY17" fmla="*/ 176313 h 6330524"/>
              <a:gd name="connsiteX18" fmla="*/ 11289537 w 12114253"/>
              <a:gd name="connsiteY18" fmla="*/ 107615 h 6330524"/>
              <a:gd name="connsiteX19" fmla="*/ 10259313 w 12114253"/>
              <a:gd name="connsiteY19" fmla="*/ 101059 h 6330524"/>
              <a:gd name="connsiteX20" fmla="*/ 7599878 w 12114253"/>
              <a:gd name="connsiteY20" fmla="*/ 75910 h 6330524"/>
              <a:gd name="connsiteX21" fmla="*/ 1892744 w 12114253"/>
              <a:gd name="connsiteY21" fmla="*/ 0 h 6330524"/>
              <a:gd name="connsiteX0" fmla="*/ 1892744 w 12114255"/>
              <a:gd name="connsiteY0" fmla="*/ 0 h 6330524"/>
              <a:gd name="connsiteX1" fmla="*/ 304663 w 12114255"/>
              <a:gd name="connsiteY1" fmla="*/ 10761 h 6330524"/>
              <a:gd name="connsiteX2" fmla="*/ 0 w 12114255"/>
              <a:gd name="connsiteY2" fmla="*/ 47942 h 6330524"/>
              <a:gd name="connsiteX3" fmla="*/ 0 w 12114255"/>
              <a:gd name="connsiteY3" fmla="*/ 909146 h 6330524"/>
              <a:gd name="connsiteX4" fmla="*/ 4597 w 12114255"/>
              <a:gd name="connsiteY4" fmla="*/ 909146 h 6330524"/>
              <a:gd name="connsiteX5" fmla="*/ 88972 w 12114255"/>
              <a:gd name="connsiteY5" fmla="*/ 3523848 h 6330524"/>
              <a:gd name="connsiteX6" fmla="*/ 148480 w 12114255"/>
              <a:gd name="connsiteY6" fmla="*/ 5930841 h 6330524"/>
              <a:gd name="connsiteX7" fmla="*/ 2638911 w 12114255"/>
              <a:gd name="connsiteY7" fmla="*/ 5933377 h 6330524"/>
              <a:gd name="connsiteX8" fmla="*/ 4308929 w 12114255"/>
              <a:gd name="connsiteY8" fmla="*/ 5926717 h 6330524"/>
              <a:gd name="connsiteX9" fmla="*/ 5045206 w 12114255"/>
              <a:gd name="connsiteY9" fmla="*/ 5927859 h 6330524"/>
              <a:gd name="connsiteX10" fmla="*/ 5731339 w 12114255"/>
              <a:gd name="connsiteY10" fmla="*/ 6330524 h 6330524"/>
              <a:gd name="connsiteX11" fmla="*/ 6077302 w 12114255"/>
              <a:gd name="connsiteY11" fmla="*/ 5908409 h 6330524"/>
              <a:gd name="connsiteX12" fmla="*/ 9098386 w 12114255"/>
              <a:gd name="connsiteY12" fmla="*/ 5911624 h 6330524"/>
              <a:gd name="connsiteX13" fmla="*/ 10007288 w 12114255"/>
              <a:gd name="connsiteY13" fmla="*/ 5914499 h 6330524"/>
              <a:gd name="connsiteX14" fmla="*/ 10927227 w 12114255"/>
              <a:gd name="connsiteY14" fmla="*/ 5922366 h 6330524"/>
              <a:gd name="connsiteX15" fmla="*/ 12085310 w 12114255"/>
              <a:gd name="connsiteY15" fmla="*/ 5921320 h 6330524"/>
              <a:gd name="connsiteX16" fmla="*/ 12063456 w 12114255"/>
              <a:gd name="connsiteY16" fmla="*/ 2621674 h 6330524"/>
              <a:gd name="connsiteX17" fmla="*/ 12054104 w 12114255"/>
              <a:gd name="connsiteY17" fmla="*/ 176313 h 6330524"/>
              <a:gd name="connsiteX18" fmla="*/ 11289537 w 12114255"/>
              <a:gd name="connsiteY18" fmla="*/ 107615 h 6330524"/>
              <a:gd name="connsiteX19" fmla="*/ 10259313 w 12114255"/>
              <a:gd name="connsiteY19" fmla="*/ 101059 h 6330524"/>
              <a:gd name="connsiteX20" fmla="*/ 7599878 w 12114255"/>
              <a:gd name="connsiteY20" fmla="*/ 75910 h 6330524"/>
              <a:gd name="connsiteX21" fmla="*/ 1892744 w 12114255"/>
              <a:gd name="connsiteY21" fmla="*/ 0 h 6330524"/>
              <a:gd name="connsiteX0" fmla="*/ 1892744 w 12114253"/>
              <a:gd name="connsiteY0" fmla="*/ 0 h 6330524"/>
              <a:gd name="connsiteX1" fmla="*/ 304663 w 12114253"/>
              <a:gd name="connsiteY1" fmla="*/ 10761 h 6330524"/>
              <a:gd name="connsiteX2" fmla="*/ 0 w 12114253"/>
              <a:gd name="connsiteY2" fmla="*/ 47942 h 6330524"/>
              <a:gd name="connsiteX3" fmla="*/ 0 w 12114253"/>
              <a:gd name="connsiteY3" fmla="*/ 909146 h 6330524"/>
              <a:gd name="connsiteX4" fmla="*/ 4597 w 12114253"/>
              <a:gd name="connsiteY4" fmla="*/ 909146 h 6330524"/>
              <a:gd name="connsiteX5" fmla="*/ 88972 w 12114253"/>
              <a:gd name="connsiteY5" fmla="*/ 3523848 h 6330524"/>
              <a:gd name="connsiteX6" fmla="*/ 148480 w 12114253"/>
              <a:gd name="connsiteY6" fmla="*/ 5930841 h 6330524"/>
              <a:gd name="connsiteX7" fmla="*/ 2638911 w 12114253"/>
              <a:gd name="connsiteY7" fmla="*/ 5933377 h 6330524"/>
              <a:gd name="connsiteX8" fmla="*/ 4308929 w 12114253"/>
              <a:gd name="connsiteY8" fmla="*/ 5926717 h 6330524"/>
              <a:gd name="connsiteX9" fmla="*/ 5141474 w 12114253"/>
              <a:gd name="connsiteY9" fmla="*/ 5927859 h 6330524"/>
              <a:gd name="connsiteX10" fmla="*/ 5731339 w 12114253"/>
              <a:gd name="connsiteY10" fmla="*/ 6330524 h 6330524"/>
              <a:gd name="connsiteX11" fmla="*/ 6077302 w 12114253"/>
              <a:gd name="connsiteY11" fmla="*/ 5908409 h 6330524"/>
              <a:gd name="connsiteX12" fmla="*/ 9098386 w 12114253"/>
              <a:gd name="connsiteY12" fmla="*/ 5911624 h 6330524"/>
              <a:gd name="connsiteX13" fmla="*/ 10007288 w 12114253"/>
              <a:gd name="connsiteY13" fmla="*/ 5914499 h 6330524"/>
              <a:gd name="connsiteX14" fmla="*/ 10927227 w 12114253"/>
              <a:gd name="connsiteY14" fmla="*/ 5922366 h 6330524"/>
              <a:gd name="connsiteX15" fmla="*/ 12085310 w 12114253"/>
              <a:gd name="connsiteY15" fmla="*/ 5921320 h 6330524"/>
              <a:gd name="connsiteX16" fmla="*/ 12063456 w 12114253"/>
              <a:gd name="connsiteY16" fmla="*/ 2621674 h 6330524"/>
              <a:gd name="connsiteX17" fmla="*/ 12054104 w 12114253"/>
              <a:gd name="connsiteY17" fmla="*/ 176313 h 6330524"/>
              <a:gd name="connsiteX18" fmla="*/ 11289537 w 12114253"/>
              <a:gd name="connsiteY18" fmla="*/ 107615 h 6330524"/>
              <a:gd name="connsiteX19" fmla="*/ 10259313 w 12114253"/>
              <a:gd name="connsiteY19" fmla="*/ 101059 h 6330524"/>
              <a:gd name="connsiteX20" fmla="*/ 7599878 w 12114253"/>
              <a:gd name="connsiteY20" fmla="*/ 75910 h 6330524"/>
              <a:gd name="connsiteX21" fmla="*/ 1892744 w 12114253"/>
              <a:gd name="connsiteY21" fmla="*/ 0 h 6330524"/>
              <a:gd name="connsiteX0" fmla="*/ 1892744 w 12114253"/>
              <a:gd name="connsiteY0" fmla="*/ 0 h 6330524"/>
              <a:gd name="connsiteX1" fmla="*/ 304663 w 12114253"/>
              <a:gd name="connsiteY1" fmla="*/ 10761 h 6330524"/>
              <a:gd name="connsiteX2" fmla="*/ 0 w 12114253"/>
              <a:gd name="connsiteY2" fmla="*/ 47942 h 6330524"/>
              <a:gd name="connsiteX3" fmla="*/ 0 w 12114253"/>
              <a:gd name="connsiteY3" fmla="*/ 909146 h 6330524"/>
              <a:gd name="connsiteX4" fmla="*/ 4597 w 12114253"/>
              <a:gd name="connsiteY4" fmla="*/ 909146 h 6330524"/>
              <a:gd name="connsiteX5" fmla="*/ 88972 w 12114253"/>
              <a:gd name="connsiteY5" fmla="*/ 3523848 h 6330524"/>
              <a:gd name="connsiteX6" fmla="*/ 148480 w 12114253"/>
              <a:gd name="connsiteY6" fmla="*/ 5930841 h 6330524"/>
              <a:gd name="connsiteX7" fmla="*/ 2638911 w 12114253"/>
              <a:gd name="connsiteY7" fmla="*/ 5933377 h 6330524"/>
              <a:gd name="connsiteX8" fmla="*/ 4308929 w 12114253"/>
              <a:gd name="connsiteY8" fmla="*/ 5926717 h 6330524"/>
              <a:gd name="connsiteX9" fmla="*/ 5141474 w 12114253"/>
              <a:gd name="connsiteY9" fmla="*/ 5927859 h 6330524"/>
              <a:gd name="connsiteX10" fmla="*/ 5731339 w 12114253"/>
              <a:gd name="connsiteY10" fmla="*/ 6330524 h 6330524"/>
              <a:gd name="connsiteX11" fmla="*/ 5971194 w 12114253"/>
              <a:gd name="connsiteY11" fmla="*/ 5908409 h 6330524"/>
              <a:gd name="connsiteX12" fmla="*/ 9098386 w 12114253"/>
              <a:gd name="connsiteY12" fmla="*/ 5911624 h 6330524"/>
              <a:gd name="connsiteX13" fmla="*/ 10007288 w 12114253"/>
              <a:gd name="connsiteY13" fmla="*/ 5914499 h 6330524"/>
              <a:gd name="connsiteX14" fmla="*/ 10927227 w 12114253"/>
              <a:gd name="connsiteY14" fmla="*/ 5922366 h 6330524"/>
              <a:gd name="connsiteX15" fmla="*/ 12085310 w 12114253"/>
              <a:gd name="connsiteY15" fmla="*/ 5921320 h 6330524"/>
              <a:gd name="connsiteX16" fmla="*/ 12063456 w 12114253"/>
              <a:gd name="connsiteY16" fmla="*/ 2621674 h 6330524"/>
              <a:gd name="connsiteX17" fmla="*/ 12054104 w 12114253"/>
              <a:gd name="connsiteY17" fmla="*/ 176313 h 6330524"/>
              <a:gd name="connsiteX18" fmla="*/ 11289537 w 12114253"/>
              <a:gd name="connsiteY18" fmla="*/ 107615 h 6330524"/>
              <a:gd name="connsiteX19" fmla="*/ 10259313 w 12114253"/>
              <a:gd name="connsiteY19" fmla="*/ 101059 h 6330524"/>
              <a:gd name="connsiteX20" fmla="*/ 7599878 w 12114253"/>
              <a:gd name="connsiteY20" fmla="*/ 75910 h 6330524"/>
              <a:gd name="connsiteX21" fmla="*/ 1892744 w 12114253"/>
              <a:gd name="connsiteY21" fmla="*/ 0 h 6330524"/>
              <a:gd name="connsiteX0" fmla="*/ 1892744 w 12114253"/>
              <a:gd name="connsiteY0" fmla="*/ 0 h 6330524"/>
              <a:gd name="connsiteX1" fmla="*/ 304663 w 12114253"/>
              <a:gd name="connsiteY1" fmla="*/ 10761 h 6330524"/>
              <a:gd name="connsiteX2" fmla="*/ 0 w 12114253"/>
              <a:gd name="connsiteY2" fmla="*/ 47942 h 6330524"/>
              <a:gd name="connsiteX3" fmla="*/ 0 w 12114253"/>
              <a:gd name="connsiteY3" fmla="*/ 909146 h 6330524"/>
              <a:gd name="connsiteX4" fmla="*/ 4597 w 12114253"/>
              <a:gd name="connsiteY4" fmla="*/ 909146 h 6330524"/>
              <a:gd name="connsiteX5" fmla="*/ 88972 w 12114253"/>
              <a:gd name="connsiteY5" fmla="*/ 3523848 h 6330524"/>
              <a:gd name="connsiteX6" fmla="*/ 148480 w 12114253"/>
              <a:gd name="connsiteY6" fmla="*/ 5930841 h 6330524"/>
              <a:gd name="connsiteX7" fmla="*/ 2638911 w 12114253"/>
              <a:gd name="connsiteY7" fmla="*/ 5933377 h 6330524"/>
              <a:gd name="connsiteX8" fmla="*/ 4308929 w 12114253"/>
              <a:gd name="connsiteY8" fmla="*/ 5926717 h 6330524"/>
              <a:gd name="connsiteX9" fmla="*/ 5214933 w 12114253"/>
              <a:gd name="connsiteY9" fmla="*/ 5924178 h 6330524"/>
              <a:gd name="connsiteX10" fmla="*/ 5731339 w 12114253"/>
              <a:gd name="connsiteY10" fmla="*/ 6330524 h 6330524"/>
              <a:gd name="connsiteX11" fmla="*/ 5971194 w 12114253"/>
              <a:gd name="connsiteY11" fmla="*/ 5908409 h 6330524"/>
              <a:gd name="connsiteX12" fmla="*/ 9098386 w 12114253"/>
              <a:gd name="connsiteY12" fmla="*/ 5911624 h 6330524"/>
              <a:gd name="connsiteX13" fmla="*/ 10007288 w 12114253"/>
              <a:gd name="connsiteY13" fmla="*/ 5914499 h 6330524"/>
              <a:gd name="connsiteX14" fmla="*/ 10927227 w 12114253"/>
              <a:gd name="connsiteY14" fmla="*/ 5922366 h 6330524"/>
              <a:gd name="connsiteX15" fmla="*/ 12085310 w 12114253"/>
              <a:gd name="connsiteY15" fmla="*/ 5921320 h 6330524"/>
              <a:gd name="connsiteX16" fmla="*/ 12063456 w 12114253"/>
              <a:gd name="connsiteY16" fmla="*/ 2621674 h 6330524"/>
              <a:gd name="connsiteX17" fmla="*/ 12054104 w 12114253"/>
              <a:gd name="connsiteY17" fmla="*/ 176313 h 6330524"/>
              <a:gd name="connsiteX18" fmla="*/ 11289537 w 12114253"/>
              <a:gd name="connsiteY18" fmla="*/ 107615 h 6330524"/>
              <a:gd name="connsiteX19" fmla="*/ 10259313 w 12114253"/>
              <a:gd name="connsiteY19" fmla="*/ 101059 h 6330524"/>
              <a:gd name="connsiteX20" fmla="*/ 7599878 w 12114253"/>
              <a:gd name="connsiteY20" fmla="*/ 75910 h 6330524"/>
              <a:gd name="connsiteX21" fmla="*/ 1892744 w 12114253"/>
              <a:gd name="connsiteY21" fmla="*/ 0 h 6330524"/>
              <a:gd name="connsiteX0" fmla="*/ 1892744 w 12114253"/>
              <a:gd name="connsiteY0" fmla="*/ 0 h 6249542"/>
              <a:gd name="connsiteX1" fmla="*/ 304663 w 12114253"/>
              <a:gd name="connsiteY1" fmla="*/ 10761 h 6249542"/>
              <a:gd name="connsiteX2" fmla="*/ 0 w 12114253"/>
              <a:gd name="connsiteY2" fmla="*/ 47942 h 6249542"/>
              <a:gd name="connsiteX3" fmla="*/ 0 w 12114253"/>
              <a:gd name="connsiteY3" fmla="*/ 909146 h 6249542"/>
              <a:gd name="connsiteX4" fmla="*/ 4597 w 12114253"/>
              <a:gd name="connsiteY4" fmla="*/ 909146 h 6249542"/>
              <a:gd name="connsiteX5" fmla="*/ 88972 w 12114253"/>
              <a:gd name="connsiteY5" fmla="*/ 3523848 h 6249542"/>
              <a:gd name="connsiteX6" fmla="*/ 148480 w 12114253"/>
              <a:gd name="connsiteY6" fmla="*/ 5930841 h 6249542"/>
              <a:gd name="connsiteX7" fmla="*/ 2638911 w 12114253"/>
              <a:gd name="connsiteY7" fmla="*/ 5933377 h 6249542"/>
              <a:gd name="connsiteX8" fmla="*/ 4308929 w 12114253"/>
              <a:gd name="connsiteY8" fmla="*/ 5926717 h 6249542"/>
              <a:gd name="connsiteX9" fmla="*/ 5214933 w 12114253"/>
              <a:gd name="connsiteY9" fmla="*/ 5924178 h 6249542"/>
              <a:gd name="connsiteX10" fmla="*/ 5706853 w 12114253"/>
              <a:gd name="connsiteY10" fmla="*/ 6249542 h 6249542"/>
              <a:gd name="connsiteX11" fmla="*/ 5971194 w 12114253"/>
              <a:gd name="connsiteY11" fmla="*/ 5908409 h 6249542"/>
              <a:gd name="connsiteX12" fmla="*/ 9098386 w 12114253"/>
              <a:gd name="connsiteY12" fmla="*/ 5911624 h 6249542"/>
              <a:gd name="connsiteX13" fmla="*/ 10007288 w 12114253"/>
              <a:gd name="connsiteY13" fmla="*/ 5914499 h 6249542"/>
              <a:gd name="connsiteX14" fmla="*/ 10927227 w 12114253"/>
              <a:gd name="connsiteY14" fmla="*/ 5922366 h 6249542"/>
              <a:gd name="connsiteX15" fmla="*/ 12085310 w 12114253"/>
              <a:gd name="connsiteY15" fmla="*/ 5921320 h 6249542"/>
              <a:gd name="connsiteX16" fmla="*/ 12063456 w 12114253"/>
              <a:gd name="connsiteY16" fmla="*/ 2621674 h 6249542"/>
              <a:gd name="connsiteX17" fmla="*/ 12054104 w 12114253"/>
              <a:gd name="connsiteY17" fmla="*/ 176313 h 6249542"/>
              <a:gd name="connsiteX18" fmla="*/ 11289537 w 12114253"/>
              <a:gd name="connsiteY18" fmla="*/ 107615 h 6249542"/>
              <a:gd name="connsiteX19" fmla="*/ 10259313 w 12114253"/>
              <a:gd name="connsiteY19" fmla="*/ 101059 h 6249542"/>
              <a:gd name="connsiteX20" fmla="*/ 7599878 w 12114253"/>
              <a:gd name="connsiteY20" fmla="*/ 75910 h 6249542"/>
              <a:gd name="connsiteX21" fmla="*/ 1892744 w 12114253"/>
              <a:gd name="connsiteY21" fmla="*/ 0 h 6249542"/>
              <a:gd name="connsiteX0" fmla="*/ 1892744 w 12114253"/>
              <a:gd name="connsiteY0" fmla="*/ 0 h 6249542"/>
              <a:gd name="connsiteX1" fmla="*/ 304663 w 12114253"/>
              <a:gd name="connsiteY1" fmla="*/ 10761 h 6249542"/>
              <a:gd name="connsiteX2" fmla="*/ 0 w 12114253"/>
              <a:gd name="connsiteY2" fmla="*/ 47942 h 6249542"/>
              <a:gd name="connsiteX3" fmla="*/ 0 w 12114253"/>
              <a:gd name="connsiteY3" fmla="*/ 909146 h 6249542"/>
              <a:gd name="connsiteX4" fmla="*/ 4597 w 12114253"/>
              <a:gd name="connsiteY4" fmla="*/ 909146 h 6249542"/>
              <a:gd name="connsiteX5" fmla="*/ 88972 w 12114253"/>
              <a:gd name="connsiteY5" fmla="*/ 3523848 h 6249542"/>
              <a:gd name="connsiteX6" fmla="*/ 148480 w 12114253"/>
              <a:gd name="connsiteY6" fmla="*/ 5930841 h 6249542"/>
              <a:gd name="connsiteX7" fmla="*/ 2638911 w 12114253"/>
              <a:gd name="connsiteY7" fmla="*/ 5933377 h 6249542"/>
              <a:gd name="connsiteX8" fmla="*/ 4308929 w 12114253"/>
              <a:gd name="connsiteY8" fmla="*/ 5926717 h 6249542"/>
              <a:gd name="connsiteX9" fmla="*/ 5214933 w 12114253"/>
              <a:gd name="connsiteY9" fmla="*/ 5924178 h 6249542"/>
              <a:gd name="connsiteX10" fmla="*/ 5706853 w 12114253"/>
              <a:gd name="connsiteY10" fmla="*/ 6249542 h 6249542"/>
              <a:gd name="connsiteX11" fmla="*/ 5971194 w 12114253"/>
              <a:gd name="connsiteY11" fmla="*/ 5908409 h 6249542"/>
              <a:gd name="connsiteX12" fmla="*/ 9098386 w 12114253"/>
              <a:gd name="connsiteY12" fmla="*/ 5911624 h 6249542"/>
              <a:gd name="connsiteX13" fmla="*/ 10007288 w 12114253"/>
              <a:gd name="connsiteY13" fmla="*/ 5914499 h 6249542"/>
              <a:gd name="connsiteX14" fmla="*/ 10927227 w 12114253"/>
              <a:gd name="connsiteY14" fmla="*/ 5922366 h 6249542"/>
              <a:gd name="connsiteX15" fmla="*/ 12085310 w 12114253"/>
              <a:gd name="connsiteY15" fmla="*/ 5921320 h 6249542"/>
              <a:gd name="connsiteX16" fmla="*/ 12063456 w 12114253"/>
              <a:gd name="connsiteY16" fmla="*/ 2621674 h 6249542"/>
              <a:gd name="connsiteX17" fmla="*/ 12054104 w 12114253"/>
              <a:gd name="connsiteY17" fmla="*/ 176313 h 6249542"/>
              <a:gd name="connsiteX18" fmla="*/ 11289537 w 12114253"/>
              <a:gd name="connsiteY18" fmla="*/ 107615 h 6249542"/>
              <a:gd name="connsiteX19" fmla="*/ 10259313 w 12114253"/>
              <a:gd name="connsiteY19" fmla="*/ 101059 h 6249542"/>
              <a:gd name="connsiteX20" fmla="*/ 7599878 w 12114253"/>
              <a:gd name="connsiteY20" fmla="*/ 75910 h 6249542"/>
              <a:gd name="connsiteX21" fmla="*/ 1892744 w 12114253"/>
              <a:gd name="connsiteY21" fmla="*/ 0 h 6249542"/>
              <a:gd name="connsiteX0" fmla="*/ 1892744 w 12114253"/>
              <a:gd name="connsiteY0" fmla="*/ 0 h 6249542"/>
              <a:gd name="connsiteX1" fmla="*/ 304663 w 12114253"/>
              <a:gd name="connsiteY1" fmla="*/ 10761 h 6249542"/>
              <a:gd name="connsiteX2" fmla="*/ 0 w 12114253"/>
              <a:gd name="connsiteY2" fmla="*/ 47942 h 6249542"/>
              <a:gd name="connsiteX3" fmla="*/ 0 w 12114253"/>
              <a:gd name="connsiteY3" fmla="*/ 909146 h 6249542"/>
              <a:gd name="connsiteX4" fmla="*/ 4597 w 12114253"/>
              <a:gd name="connsiteY4" fmla="*/ 909146 h 6249542"/>
              <a:gd name="connsiteX5" fmla="*/ 88972 w 12114253"/>
              <a:gd name="connsiteY5" fmla="*/ 3523848 h 6249542"/>
              <a:gd name="connsiteX6" fmla="*/ 148480 w 12114253"/>
              <a:gd name="connsiteY6" fmla="*/ 5930841 h 6249542"/>
              <a:gd name="connsiteX7" fmla="*/ 2638911 w 12114253"/>
              <a:gd name="connsiteY7" fmla="*/ 5933377 h 6249542"/>
              <a:gd name="connsiteX8" fmla="*/ 4308929 w 12114253"/>
              <a:gd name="connsiteY8" fmla="*/ 5926717 h 6249542"/>
              <a:gd name="connsiteX9" fmla="*/ 5214933 w 12114253"/>
              <a:gd name="connsiteY9" fmla="*/ 5924178 h 6249542"/>
              <a:gd name="connsiteX10" fmla="*/ 5706853 w 12114253"/>
              <a:gd name="connsiteY10" fmla="*/ 6249542 h 6249542"/>
              <a:gd name="connsiteX11" fmla="*/ 5971194 w 12114253"/>
              <a:gd name="connsiteY11" fmla="*/ 5908409 h 6249542"/>
              <a:gd name="connsiteX12" fmla="*/ 9098386 w 12114253"/>
              <a:gd name="connsiteY12" fmla="*/ 5911624 h 6249542"/>
              <a:gd name="connsiteX13" fmla="*/ 10007288 w 12114253"/>
              <a:gd name="connsiteY13" fmla="*/ 5914499 h 6249542"/>
              <a:gd name="connsiteX14" fmla="*/ 10927227 w 12114253"/>
              <a:gd name="connsiteY14" fmla="*/ 5922366 h 6249542"/>
              <a:gd name="connsiteX15" fmla="*/ 12085310 w 12114253"/>
              <a:gd name="connsiteY15" fmla="*/ 5921320 h 6249542"/>
              <a:gd name="connsiteX16" fmla="*/ 12063456 w 12114253"/>
              <a:gd name="connsiteY16" fmla="*/ 2621674 h 6249542"/>
              <a:gd name="connsiteX17" fmla="*/ 12054104 w 12114253"/>
              <a:gd name="connsiteY17" fmla="*/ 176313 h 6249542"/>
              <a:gd name="connsiteX18" fmla="*/ 11289537 w 12114253"/>
              <a:gd name="connsiteY18" fmla="*/ 107615 h 6249542"/>
              <a:gd name="connsiteX19" fmla="*/ 10259313 w 12114253"/>
              <a:gd name="connsiteY19" fmla="*/ 101059 h 6249542"/>
              <a:gd name="connsiteX20" fmla="*/ 7599878 w 12114253"/>
              <a:gd name="connsiteY20" fmla="*/ 75910 h 6249542"/>
              <a:gd name="connsiteX21" fmla="*/ 1892744 w 12114253"/>
              <a:gd name="connsiteY21" fmla="*/ 0 h 6249542"/>
              <a:gd name="connsiteX0" fmla="*/ 1892744 w 12114253"/>
              <a:gd name="connsiteY0" fmla="*/ 0 h 6231137"/>
              <a:gd name="connsiteX1" fmla="*/ 304663 w 12114253"/>
              <a:gd name="connsiteY1" fmla="*/ 10761 h 6231137"/>
              <a:gd name="connsiteX2" fmla="*/ 0 w 12114253"/>
              <a:gd name="connsiteY2" fmla="*/ 47942 h 6231137"/>
              <a:gd name="connsiteX3" fmla="*/ 0 w 12114253"/>
              <a:gd name="connsiteY3" fmla="*/ 909146 h 6231137"/>
              <a:gd name="connsiteX4" fmla="*/ 4597 w 12114253"/>
              <a:gd name="connsiteY4" fmla="*/ 909146 h 6231137"/>
              <a:gd name="connsiteX5" fmla="*/ 88972 w 12114253"/>
              <a:gd name="connsiteY5" fmla="*/ 3523848 h 6231137"/>
              <a:gd name="connsiteX6" fmla="*/ 148480 w 12114253"/>
              <a:gd name="connsiteY6" fmla="*/ 5930841 h 6231137"/>
              <a:gd name="connsiteX7" fmla="*/ 2638911 w 12114253"/>
              <a:gd name="connsiteY7" fmla="*/ 5933377 h 6231137"/>
              <a:gd name="connsiteX8" fmla="*/ 4308929 w 12114253"/>
              <a:gd name="connsiteY8" fmla="*/ 5926717 h 6231137"/>
              <a:gd name="connsiteX9" fmla="*/ 5214933 w 12114253"/>
              <a:gd name="connsiteY9" fmla="*/ 5924178 h 6231137"/>
              <a:gd name="connsiteX10" fmla="*/ 5698691 w 12114253"/>
              <a:gd name="connsiteY10" fmla="*/ 6231137 h 6231137"/>
              <a:gd name="connsiteX11" fmla="*/ 5971194 w 12114253"/>
              <a:gd name="connsiteY11" fmla="*/ 5908409 h 6231137"/>
              <a:gd name="connsiteX12" fmla="*/ 9098386 w 12114253"/>
              <a:gd name="connsiteY12" fmla="*/ 5911624 h 6231137"/>
              <a:gd name="connsiteX13" fmla="*/ 10007288 w 12114253"/>
              <a:gd name="connsiteY13" fmla="*/ 5914499 h 6231137"/>
              <a:gd name="connsiteX14" fmla="*/ 10927227 w 12114253"/>
              <a:gd name="connsiteY14" fmla="*/ 5922366 h 6231137"/>
              <a:gd name="connsiteX15" fmla="*/ 12085310 w 12114253"/>
              <a:gd name="connsiteY15" fmla="*/ 5921320 h 6231137"/>
              <a:gd name="connsiteX16" fmla="*/ 12063456 w 12114253"/>
              <a:gd name="connsiteY16" fmla="*/ 2621674 h 6231137"/>
              <a:gd name="connsiteX17" fmla="*/ 12054104 w 12114253"/>
              <a:gd name="connsiteY17" fmla="*/ 176313 h 6231137"/>
              <a:gd name="connsiteX18" fmla="*/ 11289537 w 12114253"/>
              <a:gd name="connsiteY18" fmla="*/ 107615 h 6231137"/>
              <a:gd name="connsiteX19" fmla="*/ 10259313 w 12114253"/>
              <a:gd name="connsiteY19" fmla="*/ 101059 h 6231137"/>
              <a:gd name="connsiteX20" fmla="*/ 7599878 w 12114253"/>
              <a:gd name="connsiteY20" fmla="*/ 75910 h 6231137"/>
              <a:gd name="connsiteX21" fmla="*/ 1892744 w 12114253"/>
              <a:gd name="connsiteY21" fmla="*/ 0 h 6231137"/>
              <a:gd name="connsiteX0" fmla="*/ 1892744 w 12114253"/>
              <a:gd name="connsiteY0" fmla="*/ 0 h 6231137"/>
              <a:gd name="connsiteX1" fmla="*/ 304663 w 12114253"/>
              <a:gd name="connsiteY1" fmla="*/ 10761 h 6231137"/>
              <a:gd name="connsiteX2" fmla="*/ 0 w 12114253"/>
              <a:gd name="connsiteY2" fmla="*/ 47942 h 6231137"/>
              <a:gd name="connsiteX3" fmla="*/ 0 w 12114253"/>
              <a:gd name="connsiteY3" fmla="*/ 909146 h 6231137"/>
              <a:gd name="connsiteX4" fmla="*/ 4597 w 12114253"/>
              <a:gd name="connsiteY4" fmla="*/ 909146 h 6231137"/>
              <a:gd name="connsiteX5" fmla="*/ 88972 w 12114253"/>
              <a:gd name="connsiteY5" fmla="*/ 3523848 h 6231137"/>
              <a:gd name="connsiteX6" fmla="*/ 148480 w 12114253"/>
              <a:gd name="connsiteY6" fmla="*/ 5930841 h 6231137"/>
              <a:gd name="connsiteX7" fmla="*/ 2638911 w 12114253"/>
              <a:gd name="connsiteY7" fmla="*/ 5933377 h 6231137"/>
              <a:gd name="connsiteX8" fmla="*/ 4243632 w 12114253"/>
              <a:gd name="connsiteY8" fmla="*/ 5908315 h 6231137"/>
              <a:gd name="connsiteX9" fmla="*/ 5214933 w 12114253"/>
              <a:gd name="connsiteY9" fmla="*/ 5924178 h 6231137"/>
              <a:gd name="connsiteX10" fmla="*/ 5698691 w 12114253"/>
              <a:gd name="connsiteY10" fmla="*/ 6231137 h 6231137"/>
              <a:gd name="connsiteX11" fmla="*/ 5971194 w 12114253"/>
              <a:gd name="connsiteY11" fmla="*/ 5908409 h 6231137"/>
              <a:gd name="connsiteX12" fmla="*/ 9098386 w 12114253"/>
              <a:gd name="connsiteY12" fmla="*/ 5911624 h 6231137"/>
              <a:gd name="connsiteX13" fmla="*/ 10007288 w 12114253"/>
              <a:gd name="connsiteY13" fmla="*/ 5914499 h 6231137"/>
              <a:gd name="connsiteX14" fmla="*/ 10927227 w 12114253"/>
              <a:gd name="connsiteY14" fmla="*/ 5922366 h 6231137"/>
              <a:gd name="connsiteX15" fmla="*/ 12085310 w 12114253"/>
              <a:gd name="connsiteY15" fmla="*/ 5921320 h 6231137"/>
              <a:gd name="connsiteX16" fmla="*/ 12063456 w 12114253"/>
              <a:gd name="connsiteY16" fmla="*/ 2621674 h 6231137"/>
              <a:gd name="connsiteX17" fmla="*/ 12054104 w 12114253"/>
              <a:gd name="connsiteY17" fmla="*/ 176313 h 6231137"/>
              <a:gd name="connsiteX18" fmla="*/ 11289537 w 12114253"/>
              <a:gd name="connsiteY18" fmla="*/ 107615 h 6231137"/>
              <a:gd name="connsiteX19" fmla="*/ 10259313 w 12114253"/>
              <a:gd name="connsiteY19" fmla="*/ 101059 h 6231137"/>
              <a:gd name="connsiteX20" fmla="*/ 7599878 w 12114253"/>
              <a:gd name="connsiteY20" fmla="*/ 75910 h 6231137"/>
              <a:gd name="connsiteX21" fmla="*/ 1892744 w 12114253"/>
              <a:gd name="connsiteY21" fmla="*/ 0 h 6231137"/>
              <a:gd name="connsiteX0" fmla="*/ 1892744 w 12114253"/>
              <a:gd name="connsiteY0" fmla="*/ 0 h 6231137"/>
              <a:gd name="connsiteX1" fmla="*/ 304663 w 12114253"/>
              <a:gd name="connsiteY1" fmla="*/ 10761 h 6231137"/>
              <a:gd name="connsiteX2" fmla="*/ 0 w 12114253"/>
              <a:gd name="connsiteY2" fmla="*/ 47942 h 6231137"/>
              <a:gd name="connsiteX3" fmla="*/ 0 w 12114253"/>
              <a:gd name="connsiteY3" fmla="*/ 909146 h 6231137"/>
              <a:gd name="connsiteX4" fmla="*/ 4597 w 12114253"/>
              <a:gd name="connsiteY4" fmla="*/ 909146 h 6231137"/>
              <a:gd name="connsiteX5" fmla="*/ 88972 w 12114253"/>
              <a:gd name="connsiteY5" fmla="*/ 3523848 h 6231137"/>
              <a:gd name="connsiteX6" fmla="*/ 148480 w 12114253"/>
              <a:gd name="connsiteY6" fmla="*/ 5930841 h 6231137"/>
              <a:gd name="connsiteX7" fmla="*/ 2638911 w 12114253"/>
              <a:gd name="connsiteY7" fmla="*/ 5933377 h 6231137"/>
              <a:gd name="connsiteX8" fmla="*/ 4243632 w 12114253"/>
              <a:gd name="connsiteY8" fmla="*/ 5908315 h 6231137"/>
              <a:gd name="connsiteX9" fmla="*/ 5214933 w 12114253"/>
              <a:gd name="connsiteY9" fmla="*/ 5924178 h 6231137"/>
              <a:gd name="connsiteX10" fmla="*/ 5698691 w 12114253"/>
              <a:gd name="connsiteY10" fmla="*/ 6231137 h 6231137"/>
              <a:gd name="connsiteX11" fmla="*/ 5971194 w 12114253"/>
              <a:gd name="connsiteY11" fmla="*/ 5908409 h 6231137"/>
              <a:gd name="connsiteX12" fmla="*/ 9098386 w 12114253"/>
              <a:gd name="connsiteY12" fmla="*/ 5911624 h 6231137"/>
              <a:gd name="connsiteX13" fmla="*/ 10007288 w 12114253"/>
              <a:gd name="connsiteY13" fmla="*/ 5914499 h 6231137"/>
              <a:gd name="connsiteX14" fmla="*/ 10927227 w 12114253"/>
              <a:gd name="connsiteY14" fmla="*/ 5922366 h 6231137"/>
              <a:gd name="connsiteX15" fmla="*/ 12085310 w 12114253"/>
              <a:gd name="connsiteY15" fmla="*/ 5921320 h 6231137"/>
              <a:gd name="connsiteX16" fmla="*/ 12063456 w 12114253"/>
              <a:gd name="connsiteY16" fmla="*/ 2621674 h 6231137"/>
              <a:gd name="connsiteX17" fmla="*/ 12054104 w 12114253"/>
              <a:gd name="connsiteY17" fmla="*/ 176313 h 6231137"/>
              <a:gd name="connsiteX18" fmla="*/ 11289537 w 12114253"/>
              <a:gd name="connsiteY18" fmla="*/ 107615 h 6231137"/>
              <a:gd name="connsiteX19" fmla="*/ 10259313 w 12114253"/>
              <a:gd name="connsiteY19" fmla="*/ 101059 h 6231137"/>
              <a:gd name="connsiteX20" fmla="*/ 7599878 w 12114253"/>
              <a:gd name="connsiteY20" fmla="*/ 75910 h 6231137"/>
              <a:gd name="connsiteX21" fmla="*/ 1892744 w 12114253"/>
              <a:gd name="connsiteY21" fmla="*/ 0 h 6231137"/>
              <a:gd name="connsiteX0" fmla="*/ 1892744 w 12114253"/>
              <a:gd name="connsiteY0" fmla="*/ 0 h 6231137"/>
              <a:gd name="connsiteX1" fmla="*/ 304663 w 12114253"/>
              <a:gd name="connsiteY1" fmla="*/ 10761 h 6231137"/>
              <a:gd name="connsiteX2" fmla="*/ 0 w 12114253"/>
              <a:gd name="connsiteY2" fmla="*/ 47942 h 6231137"/>
              <a:gd name="connsiteX3" fmla="*/ 0 w 12114253"/>
              <a:gd name="connsiteY3" fmla="*/ 909146 h 6231137"/>
              <a:gd name="connsiteX4" fmla="*/ 4597 w 12114253"/>
              <a:gd name="connsiteY4" fmla="*/ 909146 h 6231137"/>
              <a:gd name="connsiteX5" fmla="*/ 88972 w 12114253"/>
              <a:gd name="connsiteY5" fmla="*/ 3523848 h 6231137"/>
              <a:gd name="connsiteX6" fmla="*/ 148480 w 12114253"/>
              <a:gd name="connsiteY6" fmla="*/ 5930841 h 6231137"/>
              <a:gd name="connsiteX7" fmla="*/ 2638911 w 12114253"/>
              <a:gd name="connsiteY7" fmla="*/ 5933377 h 6231137"/>
              <a:gd name="connsiteX8" fmla="*/ 4243632 w 12114253"/>
              <a:gd name="connsiteY8" fmla="*/ 5908315 h 6231137"/>
              <a:gd name="connsiteX9" fmla="*/ 5214933 w 12114253"/>
              <a:gd name="connsiteY9" fmla="*/ 5924178 h 6231137"/>
              <a:gd name="connsiteX10" fmla="*/ 5698691 w 12114253"/>
              <a:gd name="connsiteY10" fmla="*/ 6231137 h 6231137"/>
              <a:gd name="connsiteX11" fmla="*/ 5971194 w 12114253"/>
              <a:gd name="connsiteY11" fmla="*/ 5908409 h 6231137"/>
              <a:gd name="connsiteX12" fmla="*/ 9098386 w 12114253"/>
              <a:gd name="connsiteY12" fmla="*/ 5911624 h 6231137"/>
              <a:gd name="connsiteX13" fmla="*/ 10007288 w 12114253"/>
              <a:gd name="connsiteY13" fmla="*/ 5914499 h 6231137"/>
              <a:gd name="connsiteX14" fmla="*/ 10927227 w 12114253"/>
              <a:gd name="connsiteY14" fmla="*/ 5922366 h 6231137"/>
              <a:gd name="connsiteX15" fmla="*/ 12085310 w 12114253"/>
              <a:gd name="connsiteY15" fmla="*/ 5921320 h 6231137"/>
              <a:gd name="connsiteX16" fmla="*/ 12063456 w 12114253"/>
              <a:gd name="connsiteY16" fmla="*/ 2621674 h 6231137"/>
              <a:gd name="connsiteX17" fmla="*/ 12054104 w 12114253"/>
              <a:gd name="connsiteY17" fmla="*/ 176313 h 6231137"/>
              <a:gd name="connsiteX18" fmla="*/ 11289537 w 12114253"/>
              <a:gd name="connsiteY18" fmla="*/ 107615 h 6231137"/>
              <a:gd name="connsiteX19" fmla="*/ 10259313 w 12114253"/>
              <a:gd name="connsiteY19" fmla="*/ 101059 h 6231137"/>
              <a:gd name="connsiteX20" fmla="*/ 7599878 w 12114253"/>
              <a:gd name="connsiteY20" fmla="*/ 75910 h 6231137"/>
              <a:gd name="connsiteX21" fmla="*/ 1892744 w 12114253"/>
              <a:gd name="connsiteY21" fmla="*/ 0 h 6231137"/>
              <a:gd name="connsiteX0" fmla="*/ 1892744 w 12114253"/>
              <a:gd name="connsiteY0" fmla="*/ 0 h 6231137"/>
              <a:gd name="connsiteX1" fmla="*/ 304663 w 12114253"/>
              <a:gd name="connsiteY1" fmla="*/ 10761 h 6231137"/>
              <a:gd name="connsiteX2" fmla="*/ 0 w 12114253"/>
              <a:gd name="connsiteY2" fmla="*/ 47942 h 6231137"/>
              <a:gd name="connsiteX3" fmla="*/ 0 w 12114253"/>
              <a:gd name="connsiteY3" fmla="*/ 909146 h 6231137"/>
              <a:gd name="connsiteX4" fmla="*/ 4597 w 12114253"/>
              <a:gd name="connsiteY4" fmla="*/ 909146 h 6231137"/>
              <a:gd name="connsiteX5" fmla="*/ 88972 w 12114253"/>
              <a:gd name="connsiteY5" fmla="*/ 3523848 h 6231137"/>
              <a:gd name="connsiteX6" fmla="*/ 148480 w 12114253"/>
              <a:gd name="connsiteY6" fmla="*/ 5930841 h 6231137"/>
              <a:gd name="connsiteX7" fmla="*/ 2638911 w 12114253"/>
              <a:gd name="connsiteY7" fmla="*/ 5933377 h 6231137"/>
              <a:gd name="connsiteX8" fmla="*/ 4243632 w 12114253"/>
              <a:gd name="connsiteY8" fmla="*/ 5908315 h 6231137"/>
              <a:gd name="connsiteX9" fmla="*/ 5214933 w 12114253"/>
              <a:gd name="connsiteY9" fmla="*/ 5924178 h 6231137"/>
              <a:gd name="connsiteX10" fmla="*/ 5698691 w 12114253"/>
              <a:gd name="connsiteY10" fmla="*/ 6231137 h 6231137"/>
              <a:gd name="connsiteX11" fmla="*/ 5971194 w 12114253"/>
              <a:gd name="connsiteY11" fmla="*/ 5908409 h 6231137"/>
              <a:gd name="connsiteX12" fmla="*/ 9098386 w 12114253"/>
              <a:gd name="connsiteY12" fmla="*/ 5911624 h 6231137"/>
              <a:gd name="connsiteX13" fmla="*/ 10007288 w 12114253"/>
              <a:gd name="connsiteY13" fmla="*/ 5914499 h 6231137"/>
              <a:gd name="connsiteX14" fmla="*/ 10927227 w 12114253"/>
              <a:gd name="connsiteY14" fmla="*/ 5922366 h 6231137"/>
              <a:gd name="connsiteX15" fmla="*/ 12085310 w 12114253"/>
              <a:gd name="connsiteY15" fmla="*/ 5921320 h 6231137"/>
              <a:gd name="connsiteX16" fmla="*/ 12063456 w 12114253"/>
              <a:gd name="connsiteY16" fmla="*/ 2621674 h 6231137"/>
              <a:gd name="connsiteX17" fmla="*/ 12054104 w 12114253"/>
              <a:gd name="connsiteY17" fmla="*/ 176313 h 6231137"/>
              <a:gd name="connsiteX18" fmla="*/ 11289537 w 12114253"/>
              <a:gd name="connsiteY18" fmla="*/ 107615 h 6231137"/>
              <a:gd name="connsiteX19" fmla="*/ 10259313 w 12114253"/>
              <a:gd name="connsiteY19" fmla="*/ 101059 h 6231137"/>
              <a:gd name="connsiteX20" fmla="*/ 7599878 w 12114253"/>
              <a:gd name="connsiteY20" fmla="*/ 75910 h 6231137"/>
              <a:gd name="connsiteX21" fmla="*/ 1892744 w 12114253"/>
              <a:gd name="connsiteY21" fmla="*/ 0 h 6231137"/>
              <a:gd name="connsiteX0" fmla="*/ 1892744 w 12114253"/>
              <a:gd name="connsiteY0" fmla="*/ 0 h 6231137"/>
              <a:gd name="connsiteX1" fmla="*/ 304663 w 12114253"/>
              <a:gd name="connsiteY1" fmla="*/ 10761 h 6231137"/>
              <a:gd name="connsiteX2" fmla="*/ 0 w 12114253"/>
              <a:gd name="connsiteY2" fmla="*/ 47942 h 6231137"/>
              <a:gd name="connsiteX3" fmla="*/ 0 w 12114253"/>
              <a:gd name="connsiteY3" fmla="*/ 909146 h 6231137"/>
              <a:gd name="connsiteX4" fmla="*/ 4597 w 12114253"/>
              <a:gd name="connsiteY4" fmla="*/ 909146 h 6231137"/>
              <a:gd name="connsiteX5" fmla="*/ 88972 w 12114253"/>
              <a:gd name="connsiteY5" fmla="*/ 3523848 h 6231137"/>
              <a:gd name="connsiteX6" fmla="*/ 148480 w 12114253"/>
              <a:gd name="connsiteY6" fmla="*/ 5930841 h 6231137"/>
              <a:gd name="connsiteX7" fmla="*/ 2589937 w 12114253"/>
              <a:gd name="connsiteY7" fmla="*/ 5929698 h 6231137"/>
              <a:gd name="connsiteX8" fmla="*/ 4243632 w 12114253"/>
              <a:gd name="connsiteY8" fmla="*/ 5908315 h 6231137"/>
              <a:gd name="connsiteX9" fmla="*/ 5214933 w 12114253"/>
              <a:gd name="connsiteY9" fmla="*/ 5924178 h 6231137"/>
              <a:gd name="connsiteX10" fmla="*/ 5698691 w 12114253"/>
              <a:gd name="connsiteY10" fmla="*/ 6231137 h 6231137"/>
              <a:gd name="connsiteX11" fmla="*/ 5971194 w 12114253"/>
              <a:gd name="connsiteY11" fmla="*/ 5908409 h 6231137"/>
              <a:gd name="connsiteX12" fmla="*/ 9098386 w 12114253"/>
              <a:gd name="connsiteY12" fmla="*/ 5911624 h 6231137"/>
              <a:gd name="connsiteX13" fmla="*/ 10007288 w 12114253"/>
              <a:gd name="connsiteY13" fmla="*/ 5914499 h 6231137"/>
              <a:gd name="connsiteX14" fmla="*/ 10927227 w 12114253"/>
              <a:gd name="connsiteY14" fmla="*/ 5922366 h 6231137"/>
              <a:gd name="connsiteX15" fmla="*/ 12085310 w 12114253"/>
              <a:gd name="connsiteY15" fmla="*/ 5921320 h 6231137"/>
              <a:gd name="connsiteX16" fmla="*/ 12063456 w 12114253"/>
              <a:gd name="connsiteY16" fmla="*/ 2621674 h 6231137"/>
              <a:gd name="connsiteX17" fmla="*/ 12054104 w 12114253"/>
              <a:gd name="connsiteY17" fmla="*/ 176313 h 6231137"/>
              <a:gd name="connsiteX18" fmla="*/ 11289537 w 12114253"/>
              <a:gd name="connsiteY18" fmla="*/ 107615 h 6231137"/>
              <a:gd name="connsiteX19" fmla="*/ 10259313 w 12114253"/>
              <a:gd name="connsiteY19" fmla="*/ 101059 h 6231137"/>
              <a:gd name="connsiteX20" fmla="*/ 7599878 w 12114253"/>
              <a:gd name="connsiteY20" fmla="*/ 75910 h 6231137"/>
              <a:gd name="connsiteX21" fmla="*/ 1892744 w 12114253"/>
              <a:gd name="connsiteY21" fmla="*/ 0 h 6231137"/>
              <a:gd name="connsiteX0" fmla="*/ 1892744 w 12114253"/>
              <a:gd name="connsiteY0" fmla="*/ 0 h 6231137"/>
              <a:gd name="connsiteX1" fmla="*/ 304663 w 12114253"/>
              <a:gd name="connsiteY1" fmla="*/ 10761 h 6231137"/>
              <a:gd name="connsiteX2" fmla="*/ 0 w 12114253"/>
              <a:gd name="connsiteY2" fmla="*/ 47942 h 6231137"/>
              <a:gd name="connsiteX3" fmla="*/ 0 w 12114253"/>
              <a:gd name="connsiteY3" fmla="*/ 909146 h 6231137"/>
              <a:gd name="connsiteX4" fmla="*/ 4597 w 12114253"/>
              <a:gd name="connsiteY4" fmla="*/ 909146 h 6231137"/>
              <a:gd name="connsiteX5" fmla="*/ 88972 w 12114253"/>
              <a:gd name="connsiteY5" fmla="*/ 3523848 h 6231137"/>
              <a:gd name="connsiteX6" fmla="*/ 148480 w 12114253"/>
              <a:gd name="connsiteY6" fmla="*/ 5930841 h 6231137"/>
              <a:gd name="connsiteX7" fmla="*/ 2589937 w 12114253"/>
              <a:gd name="connsiteY7" fmla="*/ 5929698 h 6231137"/>
              <a:gd name="connsiteX8" fmla="*/ 4243632 w 12114253"/>
              <a:gd name="connsiteY8" fmla="*/ 5908315 h 6231137"/>
              <a:gd name="connsiteX9" fmla="*/ 5214933 w 12114253"/>
              <a:gd name="connsiteY9" fmla="*/ 5924178 h 6231137"/>
              <a:gd name="connsiteX10" fmla="*/ 5698691 w 12114253"/>
              <a:gd name="connsiteY10" fmla="*/ 6231137 h 6231137"/>
              <a:gd name="connsiteX11" fmla="*/ 5971194 w 12114253"/>
              <a:gd name="connsiteY11" fmla="*/ 5908409 h 6231137"/>
              <a:gd name="connsiteX12" fmla="*/ 9098386 w 12114253"/>
              <a:gd name="connsiteY12" fmla="*/ 5911624 h 6231137"/>
              <a:gd name="connsiteX13" fmla="*/ 10007288 w 12114253"/>
              <a:gd name="connsiteY13" fmla="*/ 5914499 h 6231137"/>
              <a:gd name="connsiteX14" fmla="*/ 10927227 w 12114253"/>
              <a:gd name="connsiteY14" fmla="*/ 5922366 h 6231137"/>
              <a:gd name="connsiteX15" fmla="*/ 12085310 w 12114253"/>
              <a:gd name="connsiteY15" fmla="*/ 5921320 h 6231137"/>
              <a:gd name="connsiteX16" fmla="*/ 12063456 w 12114253"/>
              <a:gd name="connsiteY16" fmla="*/ 2621674 h 6231137"/>
              <a:gd name="connsiteX17" fmla="*/ 12054104 w 12114253"/>
              <a:gd name="connsiteY17" fmla="*/ 176313 h 6231137"/>
              <a:gd name="connsiteX18" fmla="*/ 11289537 w 12114253"/>
              <a:gd name="connsiteY18" fmla="*/ 107615 h 6231137"/>
              <a:gd name="connsiteX19" fmla="*/ 10259313 w 12114253"/>
              <a:gd name="connsiteY19" fmla="*/ 101059 h 6231137"/>
              <a:gd name="connsiteX20" fmla="*/ 7599878 w 12114253"/>
              <a:gd name="connsiteY20" fmla="*/ 75910 h 6231137"/>
              <a:gd name="connsiteX21" fmla="*/ 1892744 w 12114253"/>
              <a:gd name="connsiteY21" fmla="*/ 0 h 6231137"/>
              <a:gd name="connsiteX0" fmla="*/ 1892744 w 12114253"/>
              <a:gd name="connsiteY0" fmla="*/ 0 h 6231137"/>
              <a:gd name="connsiteX1" fmla="*/ 304663 w 12114253"/>
              <a:gd name="connsiteY1" fmla="*/ 10761 h 6231137"/>
              <a:gd name="connsiteX2" fmla="*/ 0 w 12114253"/>
              <a:gd name="connsiteY2" fmla="*/ 47942 h 6231137"/>
              <a:gd name="connsiteX3" fmla="*/ 0 w 12114253"/>
              <a:gd name="connsiteY3" fmla="*/ 909146 h 6231137"/>
              <a:gd name="connsiteX4" fmla="*/ 4597 w 12114253"/>
              <a:gd name="connsiteY4" fmla="*/ 909146 h 6231137"/>
              <a:gd name="connsiteX5" fmla="*/ 88972 w 12114253"/>
              <a:gd name="connsiteY5" fmla="*/ 3523848 h 6231137"/>
              <a:gd name="connsiteX6" fmla="*/ 148480 w 12114253"/>
              <a:gd name="connsiteY6" fmla="*/ 5930841 h 6231137"/>
              <a:gd name="connsiteX7" fmla="*/ 2589937 w 12114253"/>
              <a:gd name="connsiteY7" fmla="*/ 5929698 h 6231137"/>
              <a:gd name="connsiteX8" fmla="*/ 4243632 w 12114253"/>
              <a:gd name="connsiteY8" fmla="*/ 5908315 h 6231137"/>
              <a:gd name="connsiteX9" fmla="*/ 5214933 w 12114253"/>
              <a:gd name="connsiteY9" fmla="*/ 5924178 h 6231137"/>
              <a:gd name="connsiteX10" fmla="*/ 5698691 w 12114253"/>
              <a:gd name="connsiteY10" fmla="*/ 6231137 h 6231137"/>
              <a:gd name="connsiteX11" fmla="*/ 5971194 w 12114253"/>
              <a:gd name="connsiteY11" fmla="*/ 5908409 h 6231137"/>
              <a:gd name="connsiteX12" fmla="*/ 9098386 w 12114253"/>
              <a:gd name="connsiteY12" fmla="*/ 5911624 h 6231137"/>
              <a:gd name="connsiteX13" fmla="*/ 10007288 w 12114253"/>
              <a:gd name="connsiteY13" fmla="*/ 5914499 h 6231137"/>
              <a:gd name="connsiteX14" fmla="*/ 10927227 w 12114253"/>
              <a:gd name="connsiteY14" fmla="*/ 5922366 h 6231137"/>
              <a:gd name="connsiteX15" fmla="*/ 12085310 w 12114253"/>
              <a:gd name="connsiteY15" fmla="*/ 5921320 h 6231137"/>
              <a:gd name="connsiteX16" fmla="*/ 12063456 w 12114253"/>
              <a:gd name="connsiteY16" fmla="*/ 2621674 h 6231137"/>
              <a:gd name="connsiteX17" fmla="*/ 12054104 w 12114253"/>
              <a:gd name="connsiteY17" fmla="*/ 176313 h 6231137"/>
              <a:gd name="connsiteX18" fmla="*/ 11289537 w 12114253"/>
              <a:gd name="connsiteY18" fmla="*/ 107615 h 6231137"/>
              <a:gd name="connsiteX19" fmla="*/ 10259313 w 12114253"/>
              <a:gd name="connsiteY19" fmla="*/ 101059 h 6231137"/>
              <a:gd name="connsiteX20" fmla="*/ 7599878 w 12114253"/>
              <a:gd name="connsiteY20" fmla="*/ 75910 h 6231137"/>
              <a:gd name="connsiteX21" fmla="*/ 1892744 w 12114253"/>
              <a:gd name="connsiteY21" fmla="*/ 0 h 6231137"/>
              <a:gd name="connsiteX0" fmla="*/ 1892744 w 12114253"/>
              <a:gd name="connsiteY0" fmla="*/ 0 h 6231137"/>
              <a:gd name="connsiteX1" fmla="*/ 304663 w 12114253"/>
              <a:gd name="connsiteY1" fmla="*/ 10761 h 6231137"/>
              <a:gd name="connsiteX2" fmla="*/ 0 w 12114253"/>
              <a:gd name="connsiteY2" fmla="*/ 47942 h 6231137"/>
              <a:gd name="connsiteX3" fmla="*/ 0 w 12114253"/>
              <a:gd name="connsiteY3" fmla="*/ 909146 h 6231137"/>
              <a:gd name="connsiteX4" fmla="*/ 4597 w 12114253"/>
              <a:gd name="connsiteY4" fmla="*/ 909146 h 6231137"/>
              <a:gd name="connsiteX5" fmla="*/ 88972 w 12114253"/>
              <a:gd name="connsiteY5" fmla="*/ 3523848 h 6231137"/>
              <a:gd name="connsiteX6" fmla="*/ 148480 w 12114253"/>
              <a:gd name="connsiteY6" fmla="*/ 5930841 h 6231137"/>
              <a:gd name="connsiteX7" fmla="*/ 2589937 w 12114253"/>
              <a:gd name="connsiteY7" fmla="*/ 5929698 h 6231137"/>
              <a:gd name="connsiteX8" fmla="*/ 4243632 w 12114253"/>
              <a:gd name="connsiteY8" fmla="*/ 5908315 h 6231137"/>
              <a:gd name="connsiteX9" fmla="*/ 5214933 w 12114253"/>
              <a:gd name="connsiteY9" fmla="*/ 5924178 h 6231137"/>
              <a:gd name="connsiteX10" fmla="*/ 5698691 w 12114253"/>
              <a:gd name="connsiteY10" fmla="*/ 6231137 h 6231137"/>
              <a:gd name="connsiteX11" fmla="*/ 5971194 w 12114253"/>
              <a:gd name="connsiteY11" fmla="*/ 5908409 h 6231137"/>
              <a:gd name="connsiteX12" fmla="*/ 9098386 w 12114253"/>
              <a:gd name="connsiteY12" fmla="*/ 5911624 h 6231137"/>
              <a:gd name="connsiteX13" fmla="*/ 10007288 w 12114253"/>
              <a:gd name="connsiteY13" fmla="*/ 5914499 h 6231137"/>
              <a:gd name="connsiteX14" fmla="*/ 10927227 w 12114253"/>
              <a:gd name="connsiteY14" fmla="*/ 5922366 h 6231137"/>
              <a:gd name="connsiteX15" fmla="*/ 12085310 w 12114253"/>
              <a:gd name="connsiteY15" fmla="*/ 5921320 h 6231137"/>
              <a:gd name="connsiteX16" fmla="*/ 12063456 w 12114253"/>
              <a:gd name="connsiteY16" fmla="*/ 2621674 h 6231137"/>
              <a:gd name="connsiteX17" fmla="*/ 12054104 w 12114253"/>
              <a:gd name="connsiteY17" fmla="*/ 176313 h 6231137"/>
              <a:gd name="connsiteX18" fmla="*/ 11289537 w 12114253"/>
              <a:gd name="connsiteY18" fmla="*/ 107615 h 6231137"/>
              <a:gd name="connsiteX19" fmla="*/ 10259313 w 12114253"/>
              <a:gd name="connsiteY19" fmla="*/ 101059 h 6231137"/>
              <a:gd name="connsiteX20" fmla="*/ 7599878 w 12114253"/>
              <a:gd name="connsiteY20" fmla="*/ 75910 h 6231137"/>
              <a:gd name="connsiteX21" fmla="*/ 1892744 w 12114253"/>
              <a:gd name="connsiteY21" fmla="*/ 0 h 6231137"/>
              <a:gd name="connsiteX0" fmla="*/ 1952198 w 12173707"/>
              <a:gd name="connsiteY0" fmla="*/ 0 h 6231137"/>
              <a:gd name="connsiteX1" fmla="*/ 364117 w 12173707"/>
              <a:gd name="connsiteY1" fmla="*/ 10761 h 6231137"/>
              <a:gd name="connsiteX2" fmla="*/ 59454 w 12173707"/>
              <a:gd name="connsiteY2" fmla="*/ 47942 h 6231137"/>
              <a:gd name="connsiteX3" fmla="*/ 59454 w 12173707"/>
              <a:gd name="connsiteY3" fmla="*/ 909146 h 6231137"/>
              <a:gd name="connsiteX4" fmla="*/ 64051 w 12173707"/>
              <a:gd name="connsiteY4" fmla="*/ 909146 h 6231137"/>
              <a:gd name="connsiteX5" fmla="*/ 148426 w 12173707"/>
              <a:gd name="connsiteY5" fmla="*/ 3523848 h 6231137"/>
              <a:gd name="connsiteX6" fmla="*/ 41689 w 12173707"/>
              <a:gd name="connsiteY6" fmla="*/ 5941555 h 6231137"/>
              <a:gd name="connsiteX7" fmla="*/ 2649391 w 12173707"/>
              <a:gd name="connsiteY7" fmla="*/ 5929698 h 6231137"/>
              <a:gd name="connsiteX8" fmla="*/ 4303086 w 12173707"/>
              <a:gd name="connsiteY8" fmla="*/ 5908315 h 6231137"/>
              <a:gd name="connsiteX9" fmla="*/ 5274387 w 12173707"/>
              <a:gd name="connsiteY9" fmla="*/ 5924178 h 6231137"/>
              <a:gd name="connsiteX10" fmla="*/ 5758145 w 12173707"/>
              <a:gd name="connsiteY10" fmla="*/ 6231137 h 6231137"/>
              <a:gd name="connsiteX11" fmla="*/ 6030648 w 12173707"/>
              <a:gd name="connsiteY11" fmla="*/ 5908409 h 6231137"/>
              <a:gd name="connsiteX12" fmla="*/ 9157840 w 12173707"/>
              <a:gd name="connsiteY12" fmla="*/ 5911624 h 6231137"/>
              <a:gd name="connsiteX13" fmla="*/ 10066742 w 12173707"/>
              <a:gd name="connsiteY13" fmla="*/ 5914499 h 6231137"/>
              <a:gd name="connsiteX14" fmla="*/ 10986681 w 12173707"/>
              <a:gd name="connsiteY14" fmla="*/ 5922366 h 6231137"/>
              <a:gd name="connsiteX15" fmla="*/ 12144764 w 12173707"/>
              <a:gd name="connsiteY15" fmla="*/ 5921320 h 6231137"/>
              <a:gd name="connsiteX16" fmla="*/ 12122910 w 12173707"/>
              <a:gd name="connsiteY16" fmla="*/ 2621674 h 6231137"/>
              <a:gd name="connsiteX17" fmla="*/ 12113558 w 12173707"/>
              <a:gd name="connsiteY17" fmla="*/ 176313 h 6231137"/>
              <a:gd name="connsiteX18" fmla="*/ 11348991 w 12173707"/>
              <a:gd name="connsiteY18" fmla="*/ 107615 h 6231137"/>
              <a:gd name="connsiteX19" fmla="*/ 10318767 w 12173707"/>
              <a:gd name="connsiteY19" fmla="*/ 101059 h 6231137"/>
              <a:gd name="connsiteX20" fmla="*/ 7659332 w 12173707"/>
              <a:gd name="connsiteY20" fmla="*/ 75910 h 6231137"/>
              <a:gd name="connsiteX21" fmla="*/ 1952198 w 12173707"/>
              <a:gd name="connsiteY21" fmla="*/ 0 h 6231137"/>
              <a:gd name="connsiteX0" fmla="*/ 1979615 w 12201124"/>
              <a:gd name="connsiteY0" fmla="*/ 0 h 6231137"/>
              <a:gd name="connsiteX1" fmla="*/ 391534 w 12201124"/>
              <a:gd name="connsiteY1" fmla="*/ 10761 h 6231137"/>
              <a:gd name="connsiteX2" fmla="*/ 86871 w 12201124"/>
              <a:gd name="connsiteY2" fmla="*/ 47942 h 6231137"/>
              <a:gd name="connsiteX3" fmla="*/ 86871 w 12201124"/>
              <a:gd name="connsiteY3" fmla="*/ 909146 h 6231137"/>
              <a:gd name="connsiteX4" fmla="*/ 91468 w 12201124"/>
              <a:gd name="connsiteY4" fmla="*/ 909146 h 6231137"/>
              <a:gd name="connsiteX5" fmla="*/ 33349 w 12201124"/>
              <a:gd name="connsiteY5" fmla="*/ 3534559 h 6231137"/>
              <a:gd name="connsiteX6" fmla="*/ 69106 w 12201124"/>
              <a:gd name="connsiteY6" fmla="*/ 5941555 h 6231137"/>
              <a:gd name="connsiteX7" fmla="*/ 2676808 w 12201124"/>
              <a:gd name="connsiteY7" fmla="*/ 5929698 h 6231137"/>
              <a:gd name="connsiteX8" fmla="*/ 4330503 w 12201124"/>
              <a:gd name="connsiteY8" fmla="*/ 5908315 h 6231137"/>
              <a:gd name="connsiteX9" fmla="*/ 5301804 w 12201124"/>
              <a:gd name="connsiteY9" fmla="*/ 5924178 h 6231137"/>
              <a:gd name="connsiteX10" fmla="*/ 5785562 w 12201124"/>
              <a:gd name="connsiteY10" fmla="*/ 6231137 h 6231137"/>
              <a:gd name="connsiteX11" fmla="*/ 6058065 w 12201124"/>
              <a:gd name="connsiteY11" fmla="*/ 5908409 h 6231137"/>
              <a:gd name="connsiteX12" fmla="*/ 9185257 w 12201124"/>
              <a:gd name="connsiteY12" fmla="*/ 5911624 h 6231137"/>
              <a:gd name="connsiteX13" fmla="*/ 10094159 w 12201124"/>
              <a:gd name="connsiteY13" fmla="*/ 5914499 h 6231137"/>
              <a:gd name="connsiteX14" fmla="*/ 11014098 w 12201124"/>
              <a:gd name="connsiteY14" fmla="*/ 5922366 h 6231137"/>
              <a:gd name="connsiteX15" fmla="*/ 12172181 w 12201124"/>
              <a:gd name="connsiteY15" fmla="*/ 5921320 h 6231137"/>
              <a:gd name="connsiteX16" fmla="*/ 12150327 w 12201124"/>
              <a:gd name="connsiteY16" fmla="*/ 2621674 h 6231137"/>
              <a:gd name="connsiteX17" fmla="*/ 12140975 w 12201124"/>
              <a:gd name="connsiteY17" fmla="*/ 176313 h 6231137"/>
              <a:gd name="connsiteX18" fmla="*/ 11376408 w 12201124"/>
              <a:gd name="connsiteY18" fmla="*/ 107615 h 6231137"/>
              <a:gd name="connsiteX19" fmla="*/ 10346184 w 12201124"/>
              <a:gd name="connsiteY19" fmla="*/ 101059 h 6231137"/>
              <a:gd name="connsiteX20" fmla="*/ 7686749 w 12201124"/>
              <a:gd name="connsiteY20" fmla="*/ 75910 h 6231137"/>
              <a:gd name="connsiteX21" fmla="*/ 1979615 w 12201124"/>
              <a:gd name="connsiteY21" fmla="*/ 0 h 6231137"/>
              <a:gd name="connsiteX0" fmla="*/ 1979615 w 12201124"/>
              <a:gd name="connsiteY0" fmla="*/ 0 h 6231137"/>
              <a:gd name="connsiteX1" fmla="*/ 391534 w 12201124"/>
              <a:gd name="connsiteY1" fmla="*/ 10761 h 6231137"/>
              <a:gd name="connsiteX2" fmla="*/ 86871 w 12201124"/>
              <a:gd name="connsiteY2" fmla="*/ 47942 h 6231137"/>
              <a:gd name="connsiteX3" fmla="*/ 86871 w 12201124"/>
              <a:gd name="connsiteY3" fmla="*/ 909146 h 6231137"/>
              <a:gd name="connsiteX4" fmla="*/ 91468 w 12201124"/>
              <a:gd name="connsiteY4" fmla="*/ 909146 h 6231137"/>
              <a:gd name="connsiteX5" fmla="*/ 33348 w 12201124"/>
              <a:gd name="connsiteY5" fmla="*/ 4337852 h 6231137"/>
              <a:gd name="connsiteX6" fmla="*/ 69106 w 12201124"/>
              <a:gd name="connsiteY6" fmla="*/ 5941555 h 6231137"/>
              <a:gd name="connsiteX7" fmla="*/ 2676808 w 12201124"/>
              <a:gd name="connsiteY7" fmla="*/ 5929698 h 6231137"/>
              <a:gd name="connsiteX8" fmla="*/ 4330503 w 12201124"/>
              <a:gd name="connsiteY8" fmla="*/ 5908315 h 6231137"/>
              <a:gd name="connsiteX9" fmla="*/ 5301804 w 12201124"/>
              <a:gd name="connsiteY9" fmla="*/ 5924178 h 6231137"/>
              <a:gd name="connsiteX10" fmla="*/ 5785562 w 12201124"/>
              <a:gd name="connsiteY10" fmla="*/ 6231137 h 6231137"/>
              <a:gd name="connsiteX11" fmla="*/ 6058065 w 12201124"/>
              <a:gd name="connsiteY11" fmla="*/ 5908409 h 6231137"/>
              <a:gd name="connsiteX12" fmla="*/ 9185257 w 12201124"/>
              <a:gd name="connsiteY12" fmla="*/ 5911624 h 6231137"/>
              <a:gd name="connsiteX13" fmla="*/ 10094159 w 12201124"/>
              <a:gd name="connsiteY13" fmla="*/ 5914499 h 6231137"/>
              <a:gd name="connsiteX14" fmla="*/ 11014098 w 12201124"/>
              <a:gd name="connsiteY14" fmla="*/ 5922366 h 6231137"/>
              <a:gd name="connsiteX15" fmla="*/ 12172181 w 12201124"/>
              <a:gd name="connsiteY15" fmla="*/ 5921320 h 6231137"/>
              <a:gd name="connsiteX16" fmla="*/ 12150327 w 12201124"/>
              <a:gd name="connsiteY16" fmla="*/ 2621674 h 6231137"/>
              <a:gd name="connsiteX17" fmla="*/ 12140975 w 12201124"/>
              <a:gd name="connsiteY17" fmla="*/ 176313 h 6231137"/>
              <a:gd name="connsiteX18" fmla="*/ 11376408 w 12201124"/>
              <a:gd name="connsiteY18" fmla="*/ 107615 h 6231137"/>
              <a:gd name="connsiteX19" fmla="*/ 10346184 w 12201124"/>
              <a:gd name="connsiteY19" fmla="*/ 101059 h 6231137"/>
              <a:gd name="connsiteX20" fmla="*/ 7686749 w 12201124"/>
              <a:gd name="connsiteY20" fmla="*/ 75910 h 6231137"/>
              <a:gd name="connsiteX21" fmla="*/ 1979615 w 12201124"/>
              <a:gd name="connsiteY21" fmla="*/ 0 h 6231137"/>
              <a:gd name="connsiteX0" fmla="*/ 1986334 w 12207843"/>
              <a:gd name="connsiteY0" fmla="*/ 0 h 6231137"/>
              <a:gd name="connsiteX1" fmla="*/ 398253 w 12207843"/>
              <a:gd name="connsiteY1" fmla="*/ 10761 h 6231137"/>
              <a:gd name="connsiteX2" fmla="*/ 93590 w 12207843"/>
              <a:gd name="connsiteY2" fmla="*/ 47942 h 6231137"/>
              <a:gd name="connsiteX3" fmla="*/ 93590 w 12207843"/>
              <a:gd name="connsiteY3" fmla="*/ 909146 h 6231137"/>
              <a:gd name="connsiteX4" fmla="*/ 98187 w 12207843"/>
              <a:gd name="connsiteY4" fmla="*/ 909146 h 6231137"/>
              <a:gd name="connsiteX5" fmla="*/ 40067 w 12207843"/>
              <a:gd name="connsiteY5" fmla="*/ 4337852 h 6231137"/>
              <a:gd name="connsiteX6" fmla="*/ 75825 w 12207843"/>
              <a:gd name="connsiteY6" fmla="*/ 5941555 h 6231137"/>
              <a:gd name="connsiteX7" fmla="*/ 2683527 w 12207843"/>
              <a:gd name="connsiteY7" fmla="*/ 5929698 h 6231137"/>
              <a:gd name="connsiteX8" fmla="*/ 4337222 w 12207843"/>
              <a:gd name="connsiteY8" fmla="*/ 5908315 h 6231137"/>
              <a:gd name="connsiteX9" fmla="*/ 5308523 w 12207843"/>
              <a:gd name="connsiteY9" fmla="*/ 5924178 h 6231137"/>
              <a:gd name="connsiteX10" fmla="*/ 5792281 w 12207843"/>
              <a:gd name="connsiteY10" fmla="*/ 6231137 h 6231137"/>
              <a:gd name="connsiteX11" fmla="*/ 6064784 w 12207843"/>
              <a:gd name="connsiteY11" fmla="*/ 5908409 h 6231137"/>
              <a:gd name="connsiteX12" fmla="*/ 9191976 w 12207843"/>
              <a:gd name="connsiteY12" fmla="*/ 5911624 h 6231137"/>
              <a:gd name="connsiteX13" fmla="*/ 10100878 w 12207843"/>
              <a:gd name="connsiteY13" fmla="*/ 5914499 h 6231137"/>
              <a:gd name="connsiteX14" fmla="*/ 11020817 w 12207843"/>
              <a:gd name="connsiteY14" fmla="*/ 5922366 h 6231137"/>
              <a:gd name="connsiteX15" fmla="*/ 12178900 w 12207843"/>
              <a:gd name="connsiteY15" fmla="*/ 5921320 h 6231137"/>
              <a:gd name="connsiteX16" fmla="*/ 12157046 w 12207843"/>
              <a:gd name="connsiteY16" fmla="*/ 2621674 h 6231137"/>
              <a:gd name="connsiteX17" fmla="*/ 12147694 w 12207843"/>
              <a:gd name="connsiteY17" fmla="*/ 176313 h 6231137"/>
              <a:gd name="connsiteX18" fmla="*/ 11383127 w 12207843"/>
              <a:gd name="connsiteY18" fmla="*/ 107615 h 6231137"/>
              <a:gd name="connsiteX19" fmla="*/ 10352903 w 12207843"/>
              <a:gd name="connsiteY19" fmla="*/ 101059 h 6231137"/>
              <a:gd name="connsiteX20" fmla="*/ 7693468 w 12207843"/>
              <a:gd name="connsiteY20" fmla="*/ 75910 h 6231137"/>
              <a:gd name="connsiteX21" fmla="*/ 1986334 w 12207843"/>
              <a:gd name="connsiteY21" fmla="*/ 0 h 6231137"/>
              <a:gd name="connsiteX0" fmla="*/ 1973709 w 12195218"/>
              <a:gd name="connsiteY0" fmla="*/ 0 h 6231137"/>
              <a:gd name="connsiteX1" fmla="*/ 385628 w 12195218"/>
              <a:gd name="connsiteY1" fmla="*/ 10761 h 6231137"/>
              <a:gd name="connsiteX2" fmla="*/ 80965 w 12195218"/>
              <a:gd name="connsiteY2" fmla="*/ 47942 h 6231137"/>
              <a:gd name="connsiteX3" fmla="*/ 80965 w 12195218"/>
              <a:gd name="connsiteY3" fmla="*/ 909146 h 6231137"/>
              <a:gd name="connsiteX4" fmla="*/ 85562 w 12195218"/>
              <a:gd name="connsiteY4" fmla="*/ 909146 h 6231137"/>
              <a:gd name="connsiteX5" fmla="*/ 27442 w 12195218"/>
              <a:gd name="connsiteY5" fmla="*/ 4337852 h 6231137"/>
              <a:gd name="connsiteX6" fmla="*/ 63200 w 12195218"/>
              <a:gd name="connsiteY6" fmla="*/ 5941555 h 6231137"/>
              <a:gd name="connsiteX7" fmla="*/ 2670902 w 12195218"/>
              <a:gd name="connsiteY7" fmla="*/ 5929698 h 6231137"/>
              <a:gd name="connsiteX8" fmla="*/ 4324597 w 12195218"/>
              <a:gd name="connsiteY8" fmla="*/ 5908315 h 6231137"/>
              <a:gd name="connsiteX9" fmla="*/ 5295898 w 12195218"/>
              <a:gd name="connsiteY9" fmla="*/ 5924178 h 6231137"/>
              <a:gd name="connsiteX10" fmla="*/ 5779656 w 12195218"/>
              <a:gd name="connsiteY10" fmla="*/ 6231137 h 6231137"/>
              <a:gd name="connsiteX11" fmla="*/ 6052159 w 12195218"/>
              <a:gd name="connsiteY11" fmla="*/ 5908409 h 6231137"/>
              <a:gd name="connsiteX12" fmla="*/ 9179351 w 12195218"/>
              <a:gd name="connsiteY12" fmla="*/ 5911624 h 6231137"/>
              <a:gd name="connsiteX13" fmla="*/ 10088253 w 12195218"/>
              <a:gd name="connsiteY13" fmla="*/ 5914499 h 6231137"/>
              <a:gd name="connsiteX14" fmla="*/ 11008192 w 12195218"/>
              <a:gd name="connsiteY14" fmla="*/ 5922366 h 6231137"/>
              <a:gd name="connsiteX15" fmla="*/ 12166275 w 12195218"/>
              <a:gd name="connsiteY15" fmla="*/ 5921320 h 6231137"/>
              <a:gd name="connsiteX16" fmla="*/ 12144421 w 12195218"/>
              <a:gd name="connsiteY16" fmla="*/ 2621674 h 6231137"/>
              <a:gd name="connsiteX17" fmla="*/ 12135069 w 12195218"/>
              <a:gd name="connsiteY17" fmla="*/ 176313 h 6231137"/>
              <a:gd name="connsiteX18" fmla="*/ 11370502 w 12195218"/>
              <a:gd name="connsiteY18" fmla="*/ 107615 h 6231137"/>
              <a:gd name="connsiteX19" fmla="*/ 10340278 w 12195218"/>
              <a:gd name="connsiteY19" fmla="*/ 101059 h 6231137"/>
              <a:gd name="connsiteX20" fmla="*/ 7680843 w 12195218"/>
              <a:gd name="connsiteY20" fmla="*/ 75910 h 6231137"/>
              <a:gd name="connsiteX21" fmla="*/ 1973709 w 12195218"/>
              <a:gd name="connsiteY21" fmla="*/ 0 h 6231137"/>
              <a:gd name="connsiteX0" fmla="*/ 1980973 w 12202482"/>
              <a:gd name="connsiteY0" fmla="*/ 0 h 6231137"/>
              <a:gd name="connsiteX1" fmla="*/ 392892 w 12202482"/>
              <a:gd name="connsiteY1" fmla="*/ 10761 h 6231137"/>
              <a:gd name="connsiteX2" fmla="*/ 88229 w 12202482"/>
              <a:gd name="connsiteY2" fmla="*/ 47942 h 6231137"/>
              <a:gd name="connsiteX3" fmla="*/ 88229 w 12202482"/>
              <a:gd name="connsiteY3" fmla="*/ 909146 h 6231137"/>
              <a:gd name="connsiteX4" fmla="*/ 92826 w 12202482"/>
              <a:gd name="connsiteY4" fmla="*/ 909146 h 6231137"/>
              <a:gd name="connsiteX5" fmla="*/ 10957 w 12202482"/>
              <a:gd name="connsiteY5" fmla="*/ 4530644 h 6231137"/>
              <a:gd name="connsiteX6" fmla="*/ 70464 w 12202482"/>
              <a:gd name="connsiteY6" fmla="*/ 5941555 h 6231137"/>
              <a:gd name="connsiteX7" fmla="*/ 2678166 w 12202482"/>
              <a:gd name="connsiteY7" fmla="*/ 5929698 h 6231137"/>
              <a:gd name="connsiteX8" fmla="*/ 4331861 w 12202482"/>
              <a:gd name="connsiteY8" fmla="*/ 5908315 h 6231137"/>
              <a:gd name="connsiteX9" fmla="*/ 5303162 w 12202482"/>
              <a:gd name="connsiteY9" fmla="*/ 5924178 h 6231137"/>
              <a:gd name="connsiteX10" fmla="*/ 5786920 w 12202482"/>
              <a:gd name="connsiteY10" fmla="*/ 6231137 h 6231137"/>
              <a:gd name="connsiteX11" fmla="*/ 6059423 w 12202482"/>
              <a:gd name="connsiteY11" fmla="*/ 5908409 h 6231137"/>
              <a:gd name="connsiteX12" fmla="*/ 9186615 w 12202482"/>
              <a:gd name="connsiteY12" fmla="*/ 5911624 h 6231137"/>
              <a:gd name="connsiteX13" fmla="*/ 10095517 w 12202482"/>
              <a:gd name="connsiteY13" fmla="*/ 5914499 h 6231137"/>
              <a:gd name="connsiteX14" fmla="*/ 11015456 w 12202482"/>
              <a:gd name="connsiteY14" fmla="*/ 5922366 h 6231137"/>
              <a:gd name="connsiteX15" fmla="*/ 12173539 w 12202482"/>
              <a:gd name="connsiteY15" fmla="*/ 5921320 h 6231137"/>
              <a:gd name="connsiteX16" fmla="*/ 12151685 w 12202482"/>
              <a:gd name="connsiteY16" fmla="*/ 2621674 h 6231137"/>
              <a:gd name="connsiteX17" fmla="*/ 12142333 w 12202482"/>
              <a:gd name="connsiteY17" fmla="*/ 176313 h 6231137"/>
              <a:gd name="connsiteX18" fmla="*/ 11377766 w 12202482"/>
              <a:gd name="connsiteY18" fmla="*/ 107615 h 6231137"/>
              <a:gd name="connsiteX19" fmla="*/ 10347542 w 12202482"/>
              <a:gd name="connsiteY19" fmla="*/ 101059 h 6231137"/>
              <a:gd name="connsiteX20" fmla="*/ 7688107 w 12202482"/>
              <a:gd name="connsiteY20" fmla="*/ 75910 h 6231137"/>
              <a:gd name="connsiteX21" fmla="*/ 1980973 w 12202482"/>
              <a:gd name="connsiteY21" fmla="*/ 0 h 6231137"/>
              <a:gd name="connsiteX0" fmla="*/ 1980973 w 12202482"/>
              <a:gd name="connsiteY0" fmla="*/ 0 h 6231137"/>
              <a:gd name="connsiteX1" fmla="*/ 392892 w 12202482"/>
              <a:gd name="connsiteY1" fmla="*/ 10761 h 6231137"/>
              <a:gd name="connsiteX2" fmla="*/ 88229 w 12202482"/>
              <a:gd name="connsiteY2" fmla="*/ 47942 h 6231137"/>
              <a:gd name="connsiteX3" fmla="*/ 88229 w 12202482"/>
              <a:gd name="connsiteY3" fmla="*/ 909146 h 6231137"/>
              <a:gd name="connsiteX4" fmla="*/ 21578 w 12202482"/>
              <a:gd name="connsiteY4" fmla="*/ 994830 h 6231137"/>
              <a:gd name="connsiteX5" fmla="*/ 10957 w 12202482"/>
              <a:gd name="connsiteY5" fmla="*/ 4530644 h 6231137"/>
              <a:gd name="connsiteX6" fmla="*/ 70464 w 12202482"/>
              <a:gd name="connsiteY6" fmla="*/ 5941555 h 6231137"/>
              <a:gd name="connsiteX7" fmla="*/ 2678166 w 12202482"/>
              <a:gd name="connsiteY7" fmla="*/ 5929698 h 6231137"/>
              <a:gd name="connsiteX8" fmla="*/ 4331861 w 12202482"/>
              <a:gd name="connsiteY8" fmla="*/ 5908315 h 6231137"/>
              <a:gd name="connsiteX9" fmla="*/ 5303162 w 12202482"/>
              <a:gd name="connsiteY9" fmla="*/ 5924178 h 6231137"/>
              <a:gd name="connsiteX10" fmla="*/ 5786920 w 12202482"/>
              <a:gd name="connsiteY10" fmla="*/ 6231137 h 6231137"/>
              <a:gd name="connsiteX11" fmla="*/ 6059423 w 12202482"/>
              <a:gd name="connsiteY11" fmla="*/ 5908409 h 6231137"/>
              <a:gd name="connsiteX12" fmla="*/ 9186615 w 12202482"/>
              <a:gd name="connsiteY12" fmla="*/ 5911624 h 6231137"/>
              <a:gd name="connsiteX13" fmla="*/ 10095517 w 12202482"/>
              <a:gd name="connsiteY13" fmla="*/ 5914499 h 6231137"/>
              <a:gd name="connsiteX14" fmla="*/ 11015456 w 12202482"/>
              <a:gd name="connsiteY14" fmla="*/ 5922366 h 6231137"/>
              <a:gd name="connsiteX15" fmla="*/ 12173539 w 12202482"/>
              <a:gd name="connsiteY15" fmla="*/ 5921320 h 6231137"/>
              <a:gd name="connsiteX16" fmla="*/ 12151685 w 12202482"/>
              <a:gd name="connsiteY16" fmla="*/ 2621674 h 6231137"/>
              <a:gd name="connsiteX17" fmla="*/ 12142333 w 12202482"/>
              <a:gd name="connsiteY17" fmla="*/ 176313 h 6231137"/>
              <a:gd name="connsiteX18" fmla="*/ 11377766 w 12202482"/>
              <a:gd name="connsiteY18" fmla="*/ 107615 h 6231137"/>
              <a:gd name="connsiteX19" fmla="*/ 10347542 w 12202482"/>
              <a:gd name="connsiteY19" fmla="*/ 101059 h 6231137"/>
              <a:gd name="connsiteX20" fmla="*/ 7688107 w 12202482"/>
              <a:gd name="connsiteY20" fmla="*/ 75910 h 6231137"/>
              <a:gd name="connsiteX21" fmla="*/ 1980973 w 12202482"/>
              <a:gd name="connsiteY21" fmla="*/ 0 h 6231137"/>
              <a:gd name="connsiteX0" fmla="*/ 2035238 w 12256747"/>
              <a:gd name="connsiteY0" fmla="*/ 0 h 6231137"/>
              <a:gd name="connsiteX1" fmla="*/ 447157 w 12256747"/>
              <a:gd name="connsiteY1" fmla="*/ 10761 h 6231137"/>
              <a:gd name="connsiteX2" fmla="*/ 0 w 12256747"/>
              <a:gd name="connsiteY2" fmla="*/ 26521 h 6231137"/>
              <a:gd name="connsiteX3" fmla="*/ 142494 w 12256747"/>
              <a:gd name="connsiteY3" fmla="*/ 909146 h 6231137"/>
              <a:gd name="connsiteX4" fmla="*/ 75843 w 12256747"/>
              <a:gd name="connsiteY4" fmla="*/ 994830 h 6231137"/>
              <a:gd name="connsiteX5" fmla="*/ 65222 w 12256747"/>
              <a:gd name="connsiteY5" fmla="*/ 4530644 h 6231137"/>
              <a:gd name="connsiteX6" fmla="*/ 124729 w 12256747"/>
              <a:gd name="connsiteY6" fmla="*/ 5941555 h 6231137"/>
              <a:gd name="connsiteX7" fmla="*/ 2732431 w 12256747"/>
              <a:gd name="connsiteY7" fmla="*/ 5929698 h 6231137"/>
              <a:gd name="connsiteX8" fmla="*/ 4386126 w 12256747"/>
              <a:gd name="connsiteY8" fmla="*/ 5908315 h 6231137"/>
              <a:gd name="connsiteX9" fmla="*/ 5357427 w 12256747"/>
              <a:gd name="connsiteY9" fmla="*/ 5924178 h 6231137"/>
              <a:gd name="connsiteX10" fmla="*/ 5841185 w 12256747"/>
              <a:gd name="connsiteY10" fmla="*/ 6231137 h 6231137"/>
              <a:gd name="connsiteX11" fmla="*/ 6113688 w 12256747"/>
              <a:gd name="connsiteY11" fmla="*/ 5908409 h 6231137"/>
              <a:gd name="connsiteX12" fmla="*/ 9240880 w 12256747"/>
              <a:gd name="connsiteY12" fmla="*/ 5911624 h 6231137"/>
              <a:gd name="connsiteX13" fmla="*/ 10149782 w 12256747"/>
              <a:gd name="connsiteY13" fmla="*/ 5914499 h 6231137"/>
              <a:gd name="connsiteX14" fmla="*/ 11069721 w 12256747"/>
              <a:gd name="connsiteY14" fmla="*/ 5922366 h 6231137"/>
              <a:gd name="connsiteX15" fmla="*/ 12227804 w 12256747"/>
              <a:gd name="connsiteY15" fmla="*/ 5921320 h 6231137"/>
              <a:gd name="connsiteX16" fmla="*/ 12205950 w 12256747"/>
              <a:gd name="connsiteY16" fmla="*/ 2621674 h 6231137"/>
              <a:gd name="connsiteX17" fmla="*/ 12196598 w 12256747"/>
              <a:gd name="connsiteY17" fmla="*/ 176313 h 6231137"/>
              <a:gd name="connsiteX18" fmla="*/ 11432031 w 12256747"/>
              <a:gd name="connsiteY18" fmla="*/ 107615 h 6231137"/>
              <a:gd name="connsiteX19" fmla="*/ 10401807 w 12256747"/>
              <a:gd name="connsiteY19" fmla="*/ 101059 h 6231137"/>
              <a:gd name="connsiteX20" fmla="*/ 7742372 w 12256747"/>
              <a:gd name="connsiteY20" fmla="*/ 75910 h 6231137"/>
              <a:gd name="connsiteX21" fmla="*/ 2035238 w 12256747"/>
              <a:gd name="connsiteY21" fmla="*/ 0 h 6231137"/>
              <a:gd name="connsiteX0" fmla="*/ 2035238 w 12256747"/>
              <a:gd name="connsiteY0" fmla="*/ 0 h 6231137"/>
              <a:gd name="connsiteX1" fmla="*/ 447157 w 12256747"/>
              <a:gd name="connsiteY1" fmla="*/ 10761 h 6231137"/>
              <a:gd name="connsiteX2" fmla="*/ 0 w 12256747"/>
              <a:gd name="connsiteY2" fmla="*/ 26521 h 6231137"/>
              <a:gd name="connsiteX3" fmla="*/ -1 w 12256747"/>
              <a:gd name="connsiteY3" fmla="*/ 844885 h 6231137"/>
              <a:gd name="connsiteX4" fmla="*/ 75843 w 12256747"/>
              <a:gd name="connsiteY4" fmla="*/ 994830 h 6231137"/>
              <a:gd name="connsiteX5" fmla="*/ 65222 w 12256747"/>
              <a:gd name="connsiteY5" fmla="*/ 4530644 h 6231137"/>
              <a:gd name="connsiteX6" fmla="*/ 124729 w 12256747"/>
              <a:gd name="connsiteY6" fmla="*/ 5941555 h 6231137"/>
              <a:gd name="connsiteX7" fmla="*/ 2732431 w 12256747"/>
              <a:gd name="connsiteY7" fmla="*/ 5929698 h 6231137"/>
              <a:gd name="connsiteX8" fmla="*/ 4386126 w 12256747"/>
              <a:gd name="connsiteY8" fmla="*/ 5908315 h 6231137"/>
              <a:gd name="connsiteX9" fmla="*/ 5357427 w 12256747"/>
              <a:gd name="connsiteY9" fmla="*/ 5924178 h 6231137"/>
              <a:gd name="connsiteX10" fmla="*/ 5841185 w 12256747"/>
              <a:gd name="connsiteY10" fmla="*/ 6231137 h 6231137"/>
              <a:gd name="connsiteX11" fmla="*/ 6113688 w 12256747"/>
              <a:gd name="connsiteY11" fmla="*/ 5908409 h 6231137"/>
              <a:gd name="connsiteX12" fmla="*/ 9240880 w 12256747"/>
              <a:gd name="connsiteY12" fmla="*/ 5911624 h 6231137"/>
              <a:gd name="connsiteX13" fmla="*/ 10149782 w 12256747"/>
              <a:gd name="connsiteY13" fmla="*/ 5914499 h 6231137"/>
              <a:gd name="connsiteX14" fmla="*/ 11069721 w 12256747"/>
              <a:gd name="connsiteY14" fmla="*/ 5922366 h 6231137"/>
              <a:gd name="connsiteX15" fmla="*/ 12227804 w 12256747"/>
              <a:gd name="connsiteY15" fmla="*/ 5921320 h 6231137"/>
              <a:gd name="connsiteX16" fmla="*/ 12205950 w 12256747"/>
              <a:gd name="connsiteY16" fmla="*/ 2621674 h 6231137"/>
              <a:gd name="connsiteX17" fmla="*/ 12196598 w 12256747"/>
              <a:gd name="connsiteY17" fmla="*/ 176313 h 6231137"/>
              <a:gd name="connsiteX18" fmla="*/ 11432031 w 12256747"/>
              <a:gd name="connsiteY18" fmla="*/ 107615 h 6231137"/>
              <a:gd name="connsiteX19" fmla="*/ 10401807 w 12256747"/>
              <a:gd name="connsiteY19" fmla="*/ 101059 h 6231137"/>
              <a:gd name="connsiteX20" fmla="*/ 7742372 w 12256747"/>
              <a:gd name="connsiteY20" fmla="*/ 75910 h 6231137"/>
              <a:gd name="connsiteX21" fmla="*/ 2035238 w 12256747"/>
              <a:gd name="connsiteY21" fmla="*/ 0 h 6231137"/>
              <a:gd name="connsiteX0" fmla="*/ 2035238 w 12256747"/>
              <a:gd name="connsiteY0" fmla="*/ 0 h 6231137"/>
              <a:gd name="connsiteX1" fmla="*/ 447157 w 12256747"/>
              <a:gd name="connsiteY1" fmla="*/ 10761 h 6231137"/>
              <a:gd name="connsiteX2" fmla="*/ 0 w 12256747"/>
              <a:gd name="connsiteY2" fmla="*/ 26521 h 6231137"/>
              <a:gd name="connsiteX3" fmla="*/ -1 w 12256747"/>
              <a:gd name="connsiteY3" fmla="*/ 844885 h 6231137"/>
              <a:gd name="connsiteX4" fmla="*/ 4594 w 12256747"/>
              <a:gd name="connsiteY4" fmla="*/ 1176912 h 6231137"/>
              <a:gd name="connsiteX5" fmla="*/ 65222 w 12256747"/>
              <a:gd name="connsiteY5" fmla="*/ 4530644 h 6231137"/>
              <a:gd name="connsiteX6" fmla="*/ 124729 w 12256747"/>
              <a:gd name="connsiteY6" fmla="*/ 5941555 h 6231137"/>
              <a:gd name="connsiteX7" fmla="*/ 2732431 w 12256747"/>
              <a:gd name="connsiteY7" fmla="*/ 5929698 h 6231137"/>
              <a:gd name="connsiteX8" fmla="*/ 4386126 w 12256747"/>
              <a:gd name="connsiteY8" fmla="*/ 5908315 h 6231137"/>
              <a:gd name="connsiteX9" fmla="*/ 5357427 w 12256747"/>
              <a:gd name="connsiteY9" fmla="*/ 5924178 h 6231137"/>
              <a:gd name="connsiteX10" fmla="*/ 5841185 w 12256747"/>
              <a:gd name="connsiteY10" fmla="*/ 6231137 h 6231137"/>
              <a:gd name="connsiteX11" fmla="*/ 6113688 w 12256747"/>
              <a:gd name="connsiteY11" fmla="*/ 5908409 h 6231137"/>
              <a:gd name="connsiteX12" fmla="*/ 9240880 w 12256747"/>
              <a:gd name="connsiteY12" fmla="*/ 5911624 h 6231137"/>
              <a:gd name="connsiteX13" fmla="*/ 10149782 w 12256747"/>
              <a:gd name="connsiteY13" fmla="*/ 5914499 h 6231137"/>
              <a:gd name="connsiteX14" fmla="*/ 11069721 w 12256747"/>
              <a:gd name="connsiteY14" fmla="*/ 5922366 h 6231137"/>
              <a:gd name="connsiteX15" fmla="*/ 12227804 w 12256747"/>
              <a:gd name="connsiteY15" fmla="*/ 5921320 h 6231137"/>
              <a:gd name="connsiteX16" fmla="*/ 12205950 w 12256747"/>
              <a:gd name="connsiteY16" fmla="*/ 2621674 h 6231137"/>
              <a:gd name="connsiteX17" fmla="*/ 12196598 w 12256747"/>
              <a:gd name="connsiteY17" fmla="*/ 176313 h 6231137"/>
              <a:gd name="connsiteX18" fmla="*/ 11432031 w 12256747"/>
              <a:gd name="connsiteY18" fmla="*/ 107615 h 6231137"/>
              <a:gd name="connsiteX19" fmla="*/ 10401807 w 12256747"/>
              <a:gd name="connsiteY19" fmla="*/ 101059 h 6231137"/>
              <a:gd name="connsiteX20" fmla="*/ 7742372 w 12256747"/>
              <a:gd name="connsiteY20" fmla="*/ 75910 h 6231137"/>
              <a:gd name="connsiteX21" fmla="*/ 2035238 w 12256747"/>
              <a:gd name="connsiteY21" fmla="*/ 0 h 6231137"/>
              <a:gd name="connsiteX0" fmla="*/ 2054471 w 12275980"/>
              <a:gd name="connsiteY0" fmla="*/ 0 h 6231137"/>
              <a:gd name="connsiteX1" fmla="*/ 466390 w 12275980"/>
              <a:gd name="connsiteY1" fmla="*/ 10761 h 6231137"/>
              <a:gd name="connsiteX2" fmla="*/ 19233 w 12275980"/>
              <a:gd name="connsiteY2" fmla="*/ 26521 h 6231137"/>
              <a:gd name="connsiteX3" fmla="*/ 19232 w 12275980"/>
              <a:gd name="connsiteY3" fmla="*/ 844885 h 6231137"/>
              <a:gd name="connsiteX4" fmla="*/ 76 w 12275980"/>
              <a:gd name="connsiteY4" fmla="*/ 1369703 h 6231137"/>
              <a:gd name="connsiteX5" fmla="*/ 84455 w 12275980"/>
              <a:gd name="connsiteY5" fmla="*/ 4530644 h 6231137"/>
              <a:gd name="connsiteX6" fmla="*/ 143962 w 12275980"/>
              <a:gd name="connsiteY6" fmla="*/ 5941555 h 6231137"/>
              <a:gd name="connsiteX7" fmla="*/ 2751664 w 12275980"/>
              <a:gd name="connsiteY7" fmla="*/ 5929698 h 6231137"/>
              <a:gd name="connsiteX8" fmla="*/ 4405359 w 12275980"/>
              <a:gd name="connsiteY8" fmla="*/ 5908315 h 6231137"/>
              <a:gd name="connsiteX9" fmla="*/ 5376660 w 12275980"/>
              <a:gd name="connsiteY9" fmla="*/ 5924178 h 6231137"/>
              <a:gd name="connsiteX10" fmla="*/ 5860418 w 12275980"/>
              <a:gd name="connsiteY10" fmla="*/ 6231137 h 6231137"/>
              <a:gd name="connsiteX11" fmla="*/ 6132921 w 12275980"/>
              <a:gd name="connsiteY11" fmla="*/ 5908409 h 6231137"/>
              <a:gd name="connsiteX12" fmla="*/ 9260113 w 12275980"/>
              <a:gd name="connsiteY12" fmla="*/ 5911624 h 6231137"/>
              <a:gd name="connsiteX13" fmla="*/ 10169015 w 12275980"/>
              <a:gd name="connsiteY13" fmla="*/ 5914499 h 6231137"/>
              <a:gd name="connsiteX14" fmla="*/ 11088954 w 12275980"/>
              <a:gd name="connsiteY14" fmla="*/ 5922366 h 6231137"/>
              <a:gd name="connsiteX15" fmla="*/ 12247037 w 12275980"/>
              <a:gd name="connsiteY15" fmla="*/ 5921320 h 6231137"/>
              <a:gd name="connsiteX16" fmla="*/ 12225183 w 12275980"/>
              <a:gd name="connsiteY16" fmla="*/ 2621674 h 6231137"/>
              <a:gd name="connsiteX17" fmla="*/ 12215831 w 12275980"/>
              <a:gd name="connsiteY17" fmla="*/ 176313 h 6231137"/>
              <a:gd name="connsiteX18" fmla="*/ 11451264 w 12275980"/>
              <a:gd name="connsiteY18" fmla="*/ 107615 h 6231137"/>
              <a:gd name="connsiteX19" fmla="*/ 10421040 w 12275980"/>
              <a:gd name="connsiteY19" fmla="*/ 101059 h 6231137"/>
              <a:gd name="connsiteX20" fmla="*/ 7761605 w 12275980"/>
              <a:gd name="connsiteY20" fmla="*/ 75910 h 6231137"/>
              <a:gd name="connsiteX21" fmla="*/ 2054471 w 12275980"/>
              <a:gd name="connsiteY21" fmla="*/ 0 h 6231137"/>
              <a:gd name="connsiteX0" fmla="*/ 2071691 w 12293200"/>
              <a:gd name="connsiteY0" fmla="*/ 0 h 6231137"/>
              <a:gd name="connsiteX1" fmla="*/ 483610 w 12293200"/>
              <a:gd name="connsiteY1" fmla="*/ 10761 h 6231137"/>
              <a:gd name="connsiteX2" fmla="*/ 36453 w 12293200"/>
              <a:gd name="connsiteY2" fmla="*/ 26521 h 6231137"/>
              <a:gd name="connsiteX3" fmla="*/ 36452 w 12293200"/>
              <a:gd name="connsiteY3" fmla="*/ 844885 h 6231137"/>
              <a:gd name="connsiteX4" fmla="*/ 17296 w 12293200"/>
              <a:gd name="connsiteY4" fmla="*/ 1369703 h 6231137"/>
              <a:gd name="connsiteX5" fmla="*/ 6679 w 12293200"/>
              <a:gd name="connsiteY5" fmla="*/ 4594908 h 6231137"/>
              <a:gd name="connsiteX6" fmla="*/ 161182 w 12293200"/>
              <a:gd name="connsiteY6" fmla="*/ 5941555 h 6231137"/>
              <a:gd name="connsiteX7" fmla="*/ 2768884 w 12293200"/>
              <a:gd name="connsiteY7" fmla="*/ 5929698 h 6231137"/>
              <a:gd name="connsiteX8" fmla="*/ 4422579 w 12293200"/>
              <a:gd name="connsiteY8" fmla="*/ 5908315 h 6231137"/>
              <a:gd name="connsiteX9" fmla="*/ 5393880 w 12293200"/>
              <a:gd name="connsiteY9" fmla="*/ 5924178 h 6231137"/>
              <a:gd name="connsiteX10" fmla="*/ 5877638 w 12293200"/>
              <a:gd name="connsiteY10" fmla="*/ 6231137 h 6231137"/>
              <a:gd name="connsiteX11" fmla="*/ 6150141 w 12293200"/>
              <a:gd name="connsiteY11" fmla="*/ 5908409 h 6231137"/>
              <a:gd name="connsiteX12" fmla="*/ 9277333 w 12293200"/>
              <a:gd name="connsiteY12" fmla="*/ 5911624 h 6231137"/>
              <a:gd name="connsiteX13" fmla="*/ 10186235 w 12293200"/>
              <a:gd name="connsiteY13" fmla="*/ 5914499 h 6231137"/>
              <a:gd name="connsiteX14" fmla="*/ 11106174 w 12293200"/>
              <a:gd name="connsiteY14" fmla="*/ 5922366 h 6231137"/>
              <a:gd name="connsiteX15" fmla="*/ 12264257 w 12293200"/>
              <a:gd name="connsiteY15" fmla="*/ 5921320 h 6231137"/>
              <a:gd name="connsiteX16" fmla="*/ 12242403 w 12293200"/>
              <a:gd name="connsiteY16" fmla="*/ 2621674 h 6231137"/>
              <a:gd name="connsiteX17" fmla="*/ 12233051 w 12293200"/>
              <a:gd name="connsiteY17" fmla="*/ 176313 h 6231137"/>
              <a:gd name="connsiteX18" fmla="*/ 11468484 w 12293200"/>
              <a:gd name="connsiteY18" fmla="*/ 107615 h 6231137"/>
              <a:gd name="connsiteX19" fmla="*/ 10438260 w 12293200"/>
              <a:gd name="connsiteY19" fmla="*/ 101059 h 6231137"/>
              <a:gd name="connsiteX20" fmla="*/ 7778825 w 12293200"/>
              <a:gd name="connsiteY20" fmla="*/ 75910 h 6231137"/>
              <a:gd name="connsiteX21" fmla="*/ 2071691 w 12293200"/>
              <a:gd name="connsiteY21" fmla="*/ 0 h 6231137"/>
              <a:gd name="connsiteX0" fmla="*/ 2071691 w 12293200"/>
              <a:gd name="connsiteY0" fmla="*/ 0 h 6231137"/>
              <a:gd name="connsiteX1" fmla="*/ 483610 w 12293200"/>
              <a:gd name="connsiteY1" fmla="*/ 10761 h 6231137"/>
              <a:gd name="connsiteX2" fmla="*/ 36453 w 12293200"/>
              <a:gd name="connsiteY2" fmla="*/ 26521 h 6231137"/>
              <a:gd name="connsiteX3" fmla="*/ 36452 w 12293200"/>
              <a:gd name="connsiteY3" fmla="*/ 844885 h 6231137"/>
              <a:gd name="connsiteX4" fmla="*/ 17296 w 12293200"/>
              <a:gd name="connsiteY4" fmla="*/ 1369703 h 6231137"/>
              <a:gd name="connsiteX5" fmla="*/ 6679 w 12293200"/>
              <a:gd name="connsiteY5" fmla="*/ 4594908 h 6231137"/>
              <a:gd name="connsiteX6" fmla="*/ 89932 w 12293200"/>
              <a:gd name="connsiteY6" fmla="*/ 5941557 h 6231137"/>
              <a:gd name="connsiteX7" fmla="*/ 2768884 w 12293200"/>
              <a:gd name="connsiteY7" fmla="*/ 5929698 h 6231137"/>
              <a:gd name="connsiteX8" fmla="*/ 4422579 w 12293200"/>
              <a:gd name="connsiteY8" fmla="*/ 5908315 h 6231137"/>
              <a:gd name="connsiteX9" fmla="*/ 5393880 w 12293200"/>
              <a:gd name="connsiteY9" fmla="*/ 5924178 h 6231137"/>
              <a:gd name="connsiteX10" fmla="*/ 5877638 w 12293200"/>
              <a:gd name="connsiteY10" fmla="*/ 6231137 h 6231137"/>
              <a:gd name="connsiteX11" fmla="*/ 6150141 w 12293200"/>
              <a:gd name="connsiteY11" fmla="*/ 5908409 h 6231137"/>
              <a:gd name="connsiteX12" fmla="*/ 9277333 w 12293200"/>
              <a:gd name="connsiteY12" fmla="*/ 5911624 h 6231137"/>
              <a:gd name="connsiteX13" fmla="*/ 10186235 w 12293200"/>
              <a:gd name="connsiteY13" fmla="*/ 5914499 h 6231137"/>
              <a:gd name="connsiteX14" fmla="*/ 11106174 w 12293200"/>
              <a:gd name="connsiteY14" fmla="*/ 5922366 h 6231137"/>
              <a:gd name="connsiteX15" fmla="*/ 12264257 w 12293200"/>
              <a:gd name="connsiteY15" fmla="*/ 5921320 h 6231137"/>
              <a:gd name="connsiteX16" fmla="*/ 12242403 w 12293200"/>
              <a:gd name="connsiteY16" fmla="*/ 2621674 h 6231137"/>
              <a:gd name="connsiteX17" fmla="*/ 12233051 w 12293200"/>
              <a:gd name="connsiteY17" fmla="*/ 176313 h 6231137"/>
              <a:gd name="connsiteX18" fmla="*/ 11468484 w 12293200"/>
              <a:gd name="connsiteY18" fmla="*/ 107615 h 6231137"/>
              <a:gd name="connsiteX19" fmla="*/ 10438260 w 12293200"/>
              <a:gd name="connsiteY19" fmla="*/ 101059 h 6231137"/>
              <a:gd name="connsiteX20" fmla="*/ 7778825 w 12293200"/>
              <a:gd name="connsiteY20" fmla="*/ 75910 h 6231137"/>
              <a:gd name="connsiteX21" fmla="*/ 2071691 w 12293200"/>
              <a:gd name="connsiteY21" fmla="*/ 0 h 6231137"/>
              <a:gd name="connsiteX0" fmla="*/ 2071691 w 12288138"/>
              <a:gd name="connsiteY0" fmla="*/ 24998 h 6256135"/>
              <a:gd name="connsiteX1" fmla="*/ 483610 w 12288138"/>
              <a:gd name="connsiteY1" fmla="*/ 35759 h 6256135"/>
              <a:gd name="connsiteX2" fmla="*/ 36453 w 12288138"/>
              <a:gd name="connsiteY2" fmla="*/ 51519 h 6256135"/>
              <a:gd name="connsiteX3" fmla="*/ 36452 w 12288138"/>
              <a:gd name="connsiteY3" fmla="*/ 869883 h 6256135"/>
              <a:gd name="connsiteX4" fmla="*/ 17296 w 12288138"/>
              <a:gd name="connsiteY4" fmla="*/ 1394701 h 6256135"/>
              <a:gd name="connsiteX5" fmla="*/ 6679 w 12288138"/>
              <a:gd name="connsiteY5" fmla="*/ 4619906 h 6256135"/>
              <a:gd name="connsiteX6" fmla="*/ 89932 w 12288138"/>
              <a:gd name="connsiteY6" fmla="*/ 5966555 h 6256135"/>
              <a:gd name="connsiteX7" fmla="*/ 2768884 w 12288138"/>
              <a:gd name="connsiteY7" fmla="*/ 5954696 h 6256135"/>
              <a:gd name="connsiteX8" fmla="*/ 4422579 w 12288138"/>
              <a:gd name="connsiteY8" fmla="*/ 5933313 h 6256135"/>
              <a:gd name="connsiteX9" fmla="*/ 5393880 w 12288138"/>
              <a:gd name="connsiteY9" fmla="*/ 5949176 h 6256135"/>
              <a:gd name="connsiteX10" fmla="*/ 5877638 w 12288138"/>
              <a:gd name="connsiteY10" fmla="*/ 6256135 h 6256135"/>
              <a:gd name="connsiteX11" fmla="*/ 6150141 w 12288138"/>
              <a:gd name="connsiteY11" fmla="*/ 5933407 h 6256135"/>
              <a:gd name="connsiteX12" fmla="*/ 9277333 w 12288138"/>
              <a:gd name="connsiteY12" fmla="*/ 5936622 h 6256135"/>
              <a:gd name="connsiteX13" fmla="*/ 10186235 w 12288138"/>
              <a:gd name="connsiteY13" fmla="*/ 5939497 h 6256135"/>
              <a:gd name="connsiteX14" fmla="*/ 11106174 w 12288138"/>
              <a:gd name="connsiteY14" fmla="*/ 5947364 h 6256135"/>
              <a:gd name="connsiteX15" fmla="*/ 12264257 w 12288138"/>
              <a:gd name="connsiteY15" fmla="*/ 5946318 h 6256135"/>
              <a:gd name="connsiteX16" fmla="*/ 12242403 w 12288138"/>
              <a:gd name="connsiteY16" fmla="*/ 2646672 h 6256135"/>
              <a:gd name="connsiteX17" fmla="*/ 12233051 w 12288138"/>
              <a:gd name="connsiteY17" fmla="*/ 201311 h 6256135"/>
              <a:gd name="connsiteX18" fmla="*/ 11729726 w 12288138"/>
              <a:gd name="connsiteY18" fmla="*/ 132612 h 6256135"/>
              <a:gd name="connsiteX19" fmla="*/ 10438260 w 12288138"/>
              <a:gd name="connsiteY19" fmla="*/ 126057 h 6256135"/>
              <a:gd name="connsiteX20" fmla="*/ 7778825 w 12288138"/>
              <a:gd name="connsiteY20" fmla="*/ 100908 h 6256135"/>
              <a:gd name="connsiteX21" fmla="*/ 2071691 w 12288138"/>
              <a:gd name="connsiteY21" fmla="*/ 24998 h 6256135"/>
              <a:gd name="connsiteX0" fmla="*/ 2071691 w 12281699"/>
              <a:gd name="connsiteY0" fmla="*/ 0 h 6231137"/>
              <a:gd name="connsiteX1" fmla="*/ 483610 w 12281699"/>
              <a:gd name="connsiteY1" fmla="*/ 10761 h 6231137"/>
              <a:gd name="connsiteX2" fmla="*/ 36453 w 12281699"/>
              <a:gd name="connsiteY2" fmla="*/ 26521 h 6231137"/>
              <a:gd name="connsiteX3" fmla="*/ 36452 w 12281699"/>
              <a:gd name="connsiteY3" fmla="*/ 844885 h 6231137"/>
              <a:gd name="connsiteX4" fmla="*/ 17296 w 12281699"/>
              <a:gd name="connsiteY4" fmla="*/ 1369703 h 6231137"/>
              <a:gd name="connsiteX5" fmla="*/ 6679 w 12281699"/>
              <a:gd name="connsiteY5" fmla="*/ 4594908 h 6231137"/>
              <a:gd name="connsiteX6" fmla="*/ 89932 w 12281699"/>
              <a:gd name="connsiteY6" fmla="*/ 5941557 h 6231137"/>
              <a:gd name="connsiteX7" fmla="*/ 2768884 w 12281699"/>
              <a:gd name="connsiteY7" fmla="*/ 5929698 h 6231137"/>
              <a:gd name="connsiteX8" fmla="*/ 4422579 w 12281699"/>
              <a:gd name="connsiteY8" fmla="*/ 5908315 h 6231137"/>
              <a:gd name="connsiteX9" fmla="*/ 5393880 w 12281699"/>
              <a:gd name="connsiteY9" fmla="*/ 5924178 h 6231137"/>
              <a:gd name="connsiteX10" fmla="*/ 5877638 w 12281699"/>
              <a:gd name="connsiteY10" fmla="*/ 6231137 h 6231137"/>
              <a:gd name="connsiteX11" fmla="*/ 6150141 w 12281699"/>
              <a:gd name="connsiteY11" fmla="*/ 5908409 h 6231137"/>
              <a:gd name="connsiteX12" fmla="*/ 9277333 w 12281699"/>
              <a:gd name="connsiteY12" fmla="*/ 5911624 h 6231137"/>
              <a:gd name="connsiteX13" fmla="*/ 10186235 w 12281699"/>
              <a:gd name="connsiteY13" fmla="*/ 5914499 h 6231137"/>
              <a:gd name="connsiteX14" fmla="*/ 11106174 w 12281699"/>
              <a:gd name="connsiteY14" fmla="*/ 5922366 h 6231137"/>
              <a:gd name="connsiteX15" fmla="*/ 12264257 w 12281699"/>
              <a:gd name="connsiteY15" fmla="*/ 5921320 h 6231137"/>
              <a:gd name="connsiteX16" fmla="*/ 12242403 w 12281699"/>
              <a:gd name="connsiteY16" fmla="*/ 2621674 h 6231137"/>
              <a:gd name="connsiteX17" fmla="*/ 12233051 w 12281699"/>
              <a:gd name="connsiteY17" fmla="*/ 176313 h 6231137"/>
              <a:gd name="connsiteX18" fmla="*/ 11729726 w 12281699"/>
              <a:gd name="connsiteY18" fmla="*/ 107614 h 6231137"/>
              <a:gd name="connsiteX19" fmla="*/ 10438260 w 12281699"/>
              <a:gd name="connsiteY19" fmla="*/ 101059 h 6231137"/>
              <a:gd name="connsiteX20" fmla="*/ 7778825 w 12281699"/>
              <a:gd name="connsiteY20" fmla="*/ 75910 h 6231137"/>
              <a:gd name="connsiteX21" fmla="*/ 2071691 w 12281699"/>
              <a:gd name="connsiteY21" fmla="*/ 0 h 6231137"/>
              <a:gd name="connsiteX0" fmla="*/ 2071691 w 12281973"/>
              <a:gd name="connsiteY0" fmla="*/ 17107 h 6248244"/>
              <a:gd name="connsiteX1" fmla="*/ 483610 w 12281973"/>
              <a:gd name="connsiteY1" fmla="*/ 27868 h 6248244"/>
              <a:gd name="connsiteX2" fmla="*/ 36453 w 12281973"/>
              <a:gd name="connsiteY2" fmla="*/ 43628 h 6248244"/>
              <a:gd name="connsiteX3" fmla="*/ 36452 w 12281973"/>
              <a:gd name="connsiteY3" fmla="*/ 861992 h 6248244"/>
              <a:gd name="connsiteX4" fmla="*/ 17296 w 12281973"/>
              <a:gd name="connsiteY4" fmla="*/ 1386810 h 6248244"/>
              <a:gd name="connsiteX5" fmla="*/ 6679 w 12281973"/>
              <a:gd name="connsiteY5" fmla="*/ 4612015 h 6248244"/>
              <a:gd name="connsiteX6" fmla="*/ 89932 w 12281973"/>
              <a:gd name="connsiteY6" fmla="*/ 5958664 h 6248244"/>
              <a:gd name="connsiteX7" fmla="*/ 2768884 w 12281973"/>
              <a:gd name="connsiteY7" fmla="*/ 5946805 h 6248244"/>
              <a:gd name="connsiteX8" fmla="*/ 4422579 w 12281973"/>
              <a:gd name="connsiteY8" fmla="*/ 5925422 h 6248244"/>
              <a:gd name="connsiteX9" fmla="*/ 5393880 w 12281973"/>
              <a:gd name="connsiteY9" fmla="*/ 5941285 h 6248244"/>
              <a:gd name="connsiteX10" fmla="*/ 5877638 w 12281973"/>
              <a:gd name="connsiteY10" fmla="*/ 6248244 h 6248244"/>
              <a:gd name="connsiteX11" fmla="*/ 6150141 w 12281973"/>
              <a:gd name="connsiteY11" fmla="*/ 5925516 h 6248244"/>
              <a:gd name="connsiteX12" fmla="*/ 9277333 w 12281973"/>
              <a:gd name="connsiteY12" fmla="*/ 5928731 h 6248244"/>
              <a:gd name="connsiteX13" fmla="*/ 10186235 w 12281973"/>
              <a:gd name="connsiteY13" fmla="*/ 5931606 h 6248244"/>
              <a:gd name="connsiteX14" fmla="*/ 11106174 w 12281973"/>
              <a:gd name="connsiteY14" fmla="*/ 5939473 h 6248244"/>
              <a:gd name="connsiteX15" fmla="*/ 12264257 w 12281973"/>
              <a:gd name="connsiteY15" fmla="*/ 5938427 h 6248244"/>
              <a:gd name="connsiteX16" fmla="*/ 12242403 w 12281973"/>
              <a:gd name="connsiteY16" fmla="*/ 2638781 h 6248244"/>
              <a:gd name="connsiteX17" fmla="*/ 12233051 w 12281973"/>
              <a:gd name="connsiteY17" fmla="*/ 193420 h 6248244"/>
              <a:gd name="connsiteX18" fmla="*/ 11824723 w 12281973"/>
              <a:gd name="connsiteY18" fmla="*/ 146142 h 6248244"/>
              <a:gd name="connsiteX19" fmla="*/ 10438260 w 12281973"/>
              <a:gd name="connsiteY19" fmla="*/ 118166 h 6248244"/>
              <a:gd name="connsiteX20" fmla="*/ 7778825 w 12281973"/>
              <a:gd name="connsiteY20" fmla="*/ 93017 h 6248244"/>
              <a:gd name="connsiteX21" fmla="*/ 2071691 w 12281973"/>
              <a:gd name="connsiteY21" fmla="*/ 17107 h 6248244"/>
              <a:gd name="connsiteX0" fmla="*/ 2071691 w 12281973"/>
              <a:gd name="connsiteY0" fmla="*/ 19214 h 6250351"/>
              <a:gd name="connsiteX1" fmla="*/ 483610 w 12281973"/>
              <a:gd name="connsiteY1" fmla="*/ 29975 h 6250351"/>
              <a:gd name="connsiteX2" fmla="*/ 36453 w 12281973"/>
              <a:gd name="connsiteY2" fmla="*/ 45735 h 6250351"/>
              <a:gd name="connsiteX3" fmla="*/ 36452 w 12281973"/>
              <a:gd name="connsiteY3" fmla="*/ 864099 h 6250351"/>
              <a:gd name="connsiteX4" fmla="*/ 17296 w 12281973"/>
              <a:gd name="connsiteY4" fmla="*/ 1388917 h 6250351"/>
              <a:gd name="connsiteX5" fmla="*/ 6679 w 12281973"/>
              <a:gd name="connsiteY5" fmla="*/ 4614122 h 6250351"/>
              <a:gd name="connsiteX6" fmla="*/ 89932 w 12281973"/>
              <a:gd name="connsiteY6" fmla="*/ 5960771 h 6250351"/>
              <a:gd name="connsiteX7" fmla="*/ 2768884 w 12281973"/>
              <a:gd name="connsiteY7" fmla="*/ 5948912 h 6250351"/>
              <a:gd name="connsiteX8" fmla="*/ 4422579 w 12281973"/>
              <a:gd name="connsiteY8" fmla="*/ 5927529 h 6250351"/>
              <a:gd name="connsiteX9" fmla="*/ 5393880 w 12281973"/>
              <a:gd name="connsiteY9" fmla="*/ 5943392 h 6250351"/>
              <a:gd name="connsiteX10" fmla="*/ 5877638 w 12281973"/>
              <a:gd name="connsiteY10" fmla="*/ 6250351 h 6250351"/>
              <a:gd name="connsiteX11" fmla="*/ 6150141 w 12281973"/>
              <a:gd name="connsiteY11" fmla="*/ 5927623 h 6250351"/>
              <a:gd name="connsiteX12" fmla="*/ 9277333 w 12281973"/>
              <a:gd name="connsiteY12" fmla="*/ 5930838 h 6250351"/>
              <a:gd name="connsiteX13" fmla="*/ 10186235 w 12281973"/>
              <a:gd name="connsiteY13" fmla="*/ 5933713 h 6250351"/>
              <a:gd name="connsiteX14" fmla="*/ 11106174 w 12281973"/>
              <a:gd name="connsiteY14" fmla="*/ 5941580 h 6250351"/>
              <a:gd name="connsiteX15" fmla="*/ 12264257 w 12281973"/>
              <a:gd name="connsiteY15" fmla="*/ 5940534 h 6250351"/>
              <a:gd name="connsiteX16" fmla="*/ 12242403 w 12281973"/>
              <a:gd name="connsiteY16" fmla="*/ 2640888 h 6250351"/>
              <a:gd name="connsiteX17" fmla="*/ 12233051 w 12281973"/>
              <a:gd name="connsiteY17" fmla="*/ 195527 h 6250351"/>
              <a:gd name="connsiteX18" fmla="*/ 11824723 w 12281973"/>
              <a:gd name="connsiteY18" fmla="*/ 148249 h 6250351"/>
              <a:gd name="connsiteX19" fmla="*/ 10295765 w 12281973"/>
              <a:gd name="connsiteY19" fmla="*/ 141693 h 6250351"/>
              <a:gd name="connsiteX20" fmla="*/ 7778825 w 12281973"/>
              <a:gd name="connsiteY20" fmla="*/ 95124 h 6250351"/>
              <a:gd name="connsiteX21" fmla="*/ 2071691 w 12281973"/>
              <a:gd name="connsiteY21" fmla="*/ 19214 h 6250351"/>
              <a:gd name="connsiteX0" fmla="*/ 2071691 w 12322325"/>
              <a:gd name="connsiteY0" fmla="*/ 0 h 6231137"/>
              <a:gd name="connsiteX1" fmla="*/ 483610 w 12322325"/>
              <a:gd name="connsiteY1" fmla="*/ 10761 h 6231137"/>
              <a:gd name="connsiteX2" fmla="*/ 36453 w 12322325"/>
              <a:gd name="connsiteY2" fmla="*/ 26521 h 6231137"/>
              <a:gd name="connsiteX3" fmla="*/ 36452 w 12322325"/>
              <a:gd name="connsiteY3" fmla="*/ 844885 h 6231137"/>
              <a:gd name="connsiteX4" fmla="*/ 17296 w 12322325"/>
              <a:gd name="connsiteY4" fmla="*/ 1369703 h 6231137"/>
              <a:gd name="connsiteX5" fmla="*/ 6679 w 12322325"/>
              <a:gd name="connsiteY5" fmla="*/ 4594908 h 6231137"/>
              <a:gd name="connsiteX6" fmla="*/ 89932 w 12322325"/>
              <a:gd name="connsiteY6" fmla="*/ 5941557 h 6231137"/>
              <a:gd name="connsiteX7" fmla="*/ 2768884 w 12322325"/>
              <a:gd name="connsiteY7" fmla="*/ 5929698 h 6231137"/>
              <a:gd name="connsiteX8" fmla="*/ 4422579 w 12322325"/>
              <a:gd name="connsiteY8" fmla="*/ 5908315 h 6231137"/>
              <a:gd name="connsiteX9" fmla="*/ 5393880 w 12322325"/>
              <a:gd name="connsiteY9" fmla="*/ 5924178 h 6231137"/>
              <a:gd name="connsiteX10" fmla="*/ 5877638 w 12322325"/>
              <a:gd name="connsiteY10" fmla="*/ 6231137 h 6231137"/>
              <a:gd name="connsiteX11" fmla="*/ 6150141 w 12322325"/>
              <a:gd name="connsiteY11" fmla="*/ 5908409 h 6231137"/>
              <a:gd name="connsiteX12" fmla="*/ 9277333 w 12322325"/>
              <a:gd name="connsiteY12" fmla="*/ 5911624 h 6231137"/>
              <a:gd name="connsiteX13" fmla="*/ 10186235 w 12322325"/>
              <a:gd name="connsiteY13" fmla="*/ 5914499 h 6231137"/>
              <a:gd name="connsiteX14" fmla="*/ 11106174 w 12322325"/>
              <a:gd name="connsiteY14" fmla="*/ 5922366 h 6231137"/>
              <a:gd name="connsiteX15" fmla="*/ 12264257 w 12322325"/>
              <a:gd name="connsiteY15" fmla="*/ 5921320 h 6231137"/>
              <a:gd name="connsiteX16" fmla="*/ 12242403 w 12322325"/>
              <a:gd name="connsiteY16" fmla="*/ 2621674 h 6231137"/>
              <a:gd name="connsiteX17" fmla="*/ 12233051 w 12322325"/>
              <a:gd name="connsiteY17" fmla="*/ 176313 h 6231137"/>
              <a:gd name="connsiteX18" fmla="*/ 11824723 w 12322325"/>
              <a:gd name="connsiteY18" fmla="*/ 129035 h 6231137"/>
              <a:gd name="connsiteX19" fmla="*/ 10295765 w 12322325"/>
              <a:gd name="connsiteY19" fmla="*/ 122479 h 6231137"/>
              <a:gd name="connsiteX20" fmla="*/ 7778825 w 12322325"/>
              <a:gd name="connsiteY20" fmla="*/ 75910 h 6231137"/>
              <a:gd name="connsiteX21" fmla="*/ 2071691 w 12322325"/>
              <a:gd name="connsiteY21" fmla="*/ 0 h 6231137"/>
              <a:gd name="connsiteX0" fmla="*/ 2071691 w 12275492"/>
              <a:gd name="connsiteY0" fmla="*/ 0 h 6231137"/>
              <a:gd name="connsiteX1" fmla="*/ 483610 w 12275492"/>
              <a:gd name="connsiteY1" fmla="*/ 10761 h 6231137"/>
              <a:gd name="connsiteX2" fmla="*/ 36453 w 12275492"/>
              <a:gd name="connsiteY2" fmla="*/ 26521 h 6231137"/>
              <a:gd name="connsiteX3" fmla="*/ 36452 w 12275492"/>
              <a:gd name="connsiteY3" fmla="*/ 844885 h 6231137"/>
              <a:gd name="connsiteX4" fmla="*/ 17296 w 12275492"/>
              <a:gd name="connsiteY4" fmla="*/ 1369703 h 6231137"/>
              <a:gd name="connsiteX5" fmla="*/ 6679 w 12275492"/>
              <a:gd name="connsiteY5" fmla="*/ 4594908 h 6231137"/>
              <a:gd name="connsiteX6" fmla="*/ 89932 w 12275492"/>
              <a:gd name="connsiteY6" fmla="*/ 5941557 h 6231137"/>
              <a:gd name="connsiteX7" fmla="*/ 2768884 w 12275492"/>
              <a:gd name="connsiteY7" fmla="*/ 5929698 h 6231137"/>
              <a:gd name="connsiteX8" fmla="*/ 4422579 w 12275492"/>
              <a:gd name="connsiteY8" fmla="*/ 5908315 h 6231137"/>
              <a:gd name="connsiteX9" fmla="*/ 5393880 w 12275492"/>
              <a:gd name="connsiteY9" fmla="*/ 5924178 h 6231137"/>
              <a:gd name="connsiteX10" fmla="*/ 5877638 w 12275492"/>
              <a:gd name="connsiteY10" fmla="*/ 6231137 h 6231137"/>
              <a:gd name="connsiteX11" fmla="*/ 6150141 w 12275492"/>
              <a:gd name="connsiteY11" fmla="*/ 5908409 h 6231137"/>
              <a:gd name="connsiteX12" fmla="*/ 9277333 w 12275492"/>
              <a:gd name="connsiteY12" fmla="*/ 5911624 h 6231137"/>
              <a:gd name="connsiteX13" fmla="*/ 10186235 w 12275492"/>
              <a:gd name="connsiteY13" fmla="*/ 5914499 h 6231137"/>
              <a:gd name="connsiteX14" fmla="*/ 11106174 w 12275492"/>
              <a:gd name="connsiteY14" fmla="*/ 5922366 h 6231137"/>
              <a:gd name="connsiteX15" fmla="*/ 12264257 w 12275492"/>
              <a:gd name="connsiteY15" fmla="*/ 5921320 h 6231137"/>
              <a:gd name="connsiteX16" fmla="*/ 12242403 w 12275492"/>
              <a:gd name="connsiteY16" fmla="*/ 2621674 h 6231137"/>
              <a:gd name="connsiteX17" fmla="*/ 12233051 w 12275492"/>
              <a:gd name="connsiteY17" fmla="*/ 176313 h 6231137"/>
              <a:gd name="connsiteX18" fmla="*/ 11824723 w 12275492"/>
              <a:gd name="connsiteY18" fmla="*/ 129035 h 6231137"/>
              <a:gd name="connsiteX19" fmla="*/ 10295765 w 12275492"/>
              <a:gd name="connsiteY19" fmla="*/ 122479 h 6231137"/>
              <a:gd name="connsiteX20" fmla="*/ 7778825 w 12275492"/>
              <a:gd name="connsiteY20" fmla="*/ 75910 h 6231137"/>
              <a:gd name="connsiteX21" fmla="*/ 2071691 w 12275492"/>
              <a:gd name="connsiteY21" fmla="*/ 0 h 6231137"/>
              <a:gd name="connsiteX0" fmla="*/ 2071691 w 12313887"/>
              <a:gd name="connsiteY0" fmla="*/ 20004 h 6251141"/>
              <a:gd name="connsiteX1" fmla="*/ 483610 w 12313887"/>
              <a:gd name="connsiteY1" fmla="*/ 30765 h 6251141"/>
              <a:gd name="connsiteX2" fmla="*/ 36453 w 12313887"/>
              <a:gd name="connsiteY2" fmla="*/ 46525 h 6251141"/>
              <a:gd name="connsiteX3" fmla="*/ 36452 w 12313887"/>
              <a:gd name="connsiteY3" fmla="*/ 864889 h 6251141"/>
              <a:gd name="connsiteX4" fmla="*/ 17296 w 12313887"/>
              <a:gd name="connsiteY4" fmla="*/ 1389707 h 6251141"/>
              <a:gd name="connsiteX5" fmla="*/ 6679 w 12313887"/>
              <a:gd name="connsiteY5" fmla="*/ 4614912 h 6251141"/>
              <a:gd name="connsiteX6" fmla="*/ 89932 w 12313887"/>
              <a:gd name="connsiteY6" fmla="*/ 5961561 h 6251141"/>
              <a:gd name="connsiteX7" fmla="*/ 2768884 w 12313887"/>
              <a:gd name="connsiteY7" fmla="*/ 5949702 h 6251141"/>
              <a:gd name="connsiteX8" fmla="*/ 4422579 w 12313887"/>
              <a:gd name="connsiteY8" fmla="*/ 5928319 h 6251141"/>
              <a:gd name="connsiteX9" fmla="*/ 5393880 w 12313887"/>
              <a:gd name="connsiteY9" fmla="*/ 5944182 h 6251141"/>
              <a:gd name="connsiteX10" fmla="*/ 5877638 w 12313887"/>
              <a:gd name="connsiteY10" fmla="*/ 6251141 h 6251141"/>
              <a:gd name="connsiteX11" fmla="*/ 6150141 w 12313887"/>
              <a:gd name="connsiteY11" fmla="*/ 5928413 h 6251141"/>
              <a:gd name="connsiteX12" fmla="*/ 9277333 w 12313887"/>
              <a:gd name="connsiteY12" fmla="*/ 5931628 h 6251141"/>
              <a:gd name="connsiteX13" fmla="*/ 10186235 w 12313887"/>
              <a:gd name="connsiteY13" fmla="*/ 5934503 h 6251141"/>
              <a:gd name="connsiteX14" fmla="*/ 11106174 w 12313887"/>
              <a:gd name="connsiteY14" fmla="*/ 5942370 h 6251141"/>
              <a:gd name="connsiteX15" fmla="*/ 12264257 w 12313887"/>
              <a:gd name="connsiteY15" fmla="*/ 5941324 h 6251141"/>
              <a:gd name="connsiteX16" fmla="*/ 12289901 w 12313887"/>
              <a:gd name="connsiteY16" fmla="*/ 2652389 h 6251141"/>
              <a:gd name="connsiteX17" fmla="*/ 12233051 w 12313887"/>
              <a:gd name="connsiteY17" fmla="*/ 196317 h 6251141"/>
              <a:gd name="connsiteX18" fmla="*/ 11824723 w 12313887"/>
              <a:gd name="connsiteY18" fmla="*/ 149039 h 6251141"/>
              <a:gd name="connsiteX19" fmla="*/ 10295765 w 12313887"/>
              <a:gd name="connsiteY19" fmla="*/ 142483 h 6251141"/>
              <a:gd name="connsiteX20" fmla="*/ 7778825 w 12313887"/>
              <a:gd name="connsiteY20" fmla="*/ 95914 h 6251141"/>
              <a:gd name="connsiteX21" fmla="*/ 2071691 w 12313887"/>
              <a:gd name="connsiteY21" fmla="*/ 20004 h 6251141"/>
              <a:gd name="connsiteX0" fmla="*/ 2071691 w 12332516"/>
              <a:gd name="connsiteY0" fmla="*/ 20004 h 6251141"/>
              <a:gd name="connsiteX1" fmla="*/ 483610 w 12332516"/>
              <a:gd name="connsiteY1" fmla="*/ 30765 h 6251141"/>
              <a:gd name="connsiteX2" fmla="*/ 36453 w 12332516"/>
              <a:gd name="connsiteY2" fmla="*/ 46525 h 6251141"/>
              <a:gd name="connsiteX3" fmla="*/ 36452 w 12332516"/>
              <a:gd name="connsiteY3" fmla="*/ 864889 h 6251141"/>
              <a:gd name="connsiteX4" fmla="*/ 17296 w 12332516"/>
              <a:gd name="connsiteY4" fmla="*/ 1389707 h 6251141"/>
              <a:gd name="connsiteX5" fmla="*/ 6679 w 12332516"/>
              <a:gd name="connsiteY5" fmla="*/ 4614912 h 6251141"/>
              <a:gd name="connsiteX6" fmla="*/ 89932 w 12332516"/>
              <a:gd name="connsiteY6" fmla="*/ 5961561 h 6251141"/>
              <a:gd name="connsiteX7" fmla="*/ 2768884 w 12332516"/>
              <a:gd name="connsiteY7" fmla="*/ 5949702 h 6251141"/>
              <a:gd name="connsiteX8" fmla="*/ 4422579 w 12332516"/>
              <a:gd name="connsiteY8" fmla="*/ 5928319 h 6251141"/>
              <a:gd name="connsiteX9" fmla="*/ 5393880 w 12332516"/>
              <a:gd name="connsiteY9" fmla="*/ 5944182 h 6251141"/>
              <a:gd name="connsiteX10" fmla="*/ 5877638 w 12332516"/>
              <a:gd name="connsiteY10" fmla="*/ 6251141 h 6251141"/>
              <a:gd name="connsiteX11" fmla="*/ 6150141 w 12332516"/>
              <a:gd name="connsiteY11" fmla="*/ 5928413 h 6251141"/>
              <a:gd name="connsiteX12" fmla="*/ 9277333 w 12332516"/>
              <a:gd name="connsiteY12" fmla="*/ 5931628 h 6251141"/>
              <a:gd name="connsiteX13" fmla="*/ 10186235 w 12332516"/>
              <a:gd name="connsiteY13" fmla="*/ 5934503 h 6251141"/>
              <a:gd name="connsiteX14" fmla="*/ 11106174 w 12332516"/>
              <a:gd name="connsiteY14" fmla="*/ 5942370 h 6251141"/>
              <a:gd name="connsiteX15" fmla="*/ 12264257 w 12332516"/>
              <a:gd name="connsiteY15" fmla="*/ 5941324 h 6251141"/>
              <a:gd name="connsiteX16" fmla="*/ 12289901 w 12332516"/>
              <a:gd name="connsiteY16" fmla="*/ 2652389 h 6251141"/>
              <a:gd name="connsiteX17" fmla="*/ 12280552 w 12332516"/>
              <a:gd name="connsiteY17" fmla="*/ 196317 h 6251141"/>
              <a:gd name="connsiteX18" fmla="*/ 11824723 w 12332516"/>
              <a:gd name="connsiteY18" fmla="*/ 149039 h 6251141"/>
              <a:gd name="connsiteX19" fmla="*/ 10295765 w 12332516"/>
              <a:gd name="connsiteY19" fmla="*/ 142483 h 6251141"/>
              <a:gd name="connsiteX20" fmla="*/ 7778825 w 12332516"/>
              <a:gd name="connsiteY20" fmla="*/ 95914 h 6251141"/>
              <a:gd name="connsiteX21" fmla="*/ 2071691 w 12332516"/>
              <a:gd name="connsiteY21" fmla="*/ 20004 h 6251141"/>
              <a:gd name="connsiteX0" fmla="*/ 2071691 w 12322347"/>
              <a:gd name="connsiteY0" fmla="*/ 0 h 6231137"/>
              <a:gd name="connsiteX1" fmla="*/ 483610 w 12322347"/>
              <a:gd name="connsiteY1" fmla="*/ 10761 h 6231137"/>
              <a:gd name="connsiteX2" fmla="*/ 36453 w 12322347"/>
              <a:gd name="connsiteY2" fmla="*/ 26521 h 6231137"/>
              <a:gd name="connsiteX3" fmla="*/ 36452 w 12322347"/>
              <a:gd name="connsiteY3" fmla="*/ 844885 h 6231137"/>
              <a:gd name="connsiteX4" fmla="*/ 17296 w 12322347"/>
              <a:gd name="connsiteY4" fmla="*/ 1369703 h 6231137"/>
              <a:gd name="connsiteX5" fmla="*/ 6679 w 12322347"/>
              <a:gd name="connsiteY5" fmla="*/ 4594908 h 6231137"/>
              <a:gd name="connsiteX6" fmla="*/ 89932 w 12322347"/>
              <a:gd name="connsiteY6" fmla="*/ 5941557 h 6231137"/>
              <a:gd name="connsiteX7" fmla="*/ 2768884 w 12322347"/>
              <a:gd name="connsiteY7" fmla="*/ 5929698 h 6231137"/>
              <a:gd name="connsiteX8" fmla="*/ 4422579 w 12322347"/>
              <a:gd name="connsiteY8" fmla="*/ 5908315 h 6231137"/>
              <a:gd name="connsiteX9" fmla="*/ 5393880 w 12322347"/>
              <a:gd name="connsiteY9" fmla="*/ 5924178 h 6231137"/>
              <a:gd name="connsiteX10" fmla="*/ 5877638 w 12322347"/>
              <a:gd name="connsiteY10" fmla="*/ 6231137 h 6231137"/>
              <a:gd name="connsiteX11" fmla="*/ 6150141 w 12322347"/>
              <a:gd name="connsiteY11" fmla="*/ 5908409 h 6231137"/>
              <a:gd name="connsiteX12" fmla="*/ 9277333 w 12322347"/>
              <a:gd name="connsiteY12" fmla="*/ 5911624 h 6231137"/>
              <a:gd name="connsiteX13" fmla="*/ 10186235 w 12322347"/>
              <a:gd name="connsiteY13" fmla="*/ 5914499 h 6231137"/>
              <a:gd name="connsiteX14" fmla="*/ 11106174 w 12322347"/>
              <a:gd name="connsiteY14" fmla="*/ 5922366 h 6231137"/>
              <a:gd name="connsiteX15" fmla="*/ 12264257 w 12322347"/>
              <a:gd name="connsiteY15" fmla="*/ 5921320 h 6231137"/>
              <a:gd name="connsiteX16" fmla="*/ 12289901 w 12322347"/>
              <a:gd name="connsiteY16" fmla="*/ 2632385 h 6231137"/>
              <a:gd name="connsiteX17" fmla="*/ 12280552 w 12322347"/>
              <a:gd name="connsiteY17" fmla="*/ 176313 h 6231137"/>
              <a:gd name="connsiteX18" fmla="*/ 11824723 w 12322347"/>
              <a:gd name="connsiteY18" fmla="*/ 129035 h 6231137"/>
              <a:gd name="connsiteX19" fmla="*/ 10295765 w 12322347"/>
              <a:gd name="connsiteY19" fmla="*/ 122479 h 6231137"/>
              <a:gd name="connsiteX20" fmla="*/ 7778825 w 12322347"/>
              <a:gd name="connsiteY20" fmla="*/ 75910 h 6231137"/>
              <a:gd name="connsiteX21" fmla="*/ 2071691 w 12322347"/>
              <a:gd name="connsiteY21" fmla="*/ 0 h 6231137"/>
              <a:gd name="connsiteX0" fmla="*/ 2071691 w 12322347"/>
              <a:gd name="connsiteY0" fmla="*/ 0 h 6231137"/>
              <a:gd name="connsiteX1" fmla="*/ 483610 w 12322347"/>
              <a:gd name="connsiteY1" fmla="*/ 10761 h 6231137"/>
              <a:gd name="connsiteX2" fmla="*/ 36453 w 12322347"/>
              <a:gd name="connsiteY2" fmla="*/ 68771 h 6231137"/>
              <a:gd name="connsiteX3" fmla="*/ 36452 w 12322347"/>
              <a:gd name="connsiteY3" fmla="*/ 844885 h 6231137"/>
              <a:gd name="connsiteX4" fmla="*/ 17296 w 12322347"/>
              <a:gd name="connsiteY4" fmla="*/ 1369703 h 6231137"/>
              <a:gd name="connsiteX5" fmla="*/ 6679 w 12322347"/>
              <a:gd name="connsiteY5" fmla="*/ 4594908 h 6231137"/>
              <a:gd name="connsiteX6" fmla="*/ 89932 w 12322347"/>
              <a:gd name="connsiteY6" fmla="*/ 5941557 h 6231137"/>
              <a:gd name="connsiteX7" fmla="*/ 2768884 w 12322347"/>
              <a:gd name="connsiteY7" fmla="*/ 5929698 h 6231137"/>
              <a:gd name="connsiteX8" fmla="*/ 4422579 w 12322347"/>
              <a:gd name="connsiteY8" fmla="*/ 5908315 h 6231137"/>
              <a:gd name="connsiteX9" fmla="*/ 5393880 w 12322347"/>
              <a:gd name="connsiteY9" fmla="*/ 5924178 h 6231137"/>
              <a:gd name="connsiteX10" fmla="*/ 5877638 w 12322347"/>
              <a:gd name="connsiteY10" fmla="*/ 6231137 h 6231137"/>
              <a:gd name="connsiteX11" fmla="*/ 6150141 w 12322347"/>
              <a:gd name="connsiteY11" fmla="*/ 5908409 h 6231137"/>
              <a:gd name="connsiteX12" fmla="*/ 9277333 w 12322347"/>
              <a:gd name="connsiteY12" fmla="*/ 5911624 h 6231137"/>
              <a:gd name="connsiteX13" fmla="*/ 10186235 w 12322347"/>
              <a:gd name="connsiteY13" fmla="*/ 5914499 h 6231137"/>
              <a:gd name="connsiteX14" fmla="*/ 11106174 w 12322347"/>
              <a:gd name="connsiteY14" fmla="*/ 5922366 h 6231137"/>
              <a:gd name="connsiteX15" fmla="*/ 12264257 w 12322347"/>
              <a:gd name="connsiteY15" fmla="*/ 5921320 h 6231137"/>
              <a:gd name="connsiteX16" fmla="*/ 12289901 w 12322347"/>
              <a:gd name="connsiteY16" fmla="*/ 2632385 h 6231137"/>
              <a:gd name="connsiteX17" fmla="*/ 12280552 w 12322347"/>
              <a:gd name="connsiteY17" fmla="*/ 176313 h 6231137"/>
              <a:gd name="connsiteX18" fmla="*/ 11824723 w 12322347"/>
              <a:gd name="connsiteY18" fmla="*/ 129035 h 6231137"/>
              <a:gd name="connsiteX19" fmla="*/ 10295765 w 12322347"/>
              <a:gd name="connsiteY19" fmla="*/ 122479 h 6231137"/>
              <a:gd name="connsiteX20" fmla="*/ 7778825 w 12322347"/>
              <a:gd name="connsiteY20" fmla="*/ 75910 h 6231137"/>
              <a:gd name="connsiteX21" fmla="*/ 2071691 w 12322347"/>
              <a:gd name="connsiteY21" fmla="*/ 0 h 6231137"/>
              <a:gd name="connsiteX0" fmla="*/ 2071691 w 12322347"/>
              <a:gd name="connsiteY0" fmla="*/ 0 h 6231137"/>
              <a:gd name="connsiteX1" fmla="*/ 578608 w 12322347"/>
              <a:gd name="connsiteY1" fmla="*/ 42448 h 6231137"/>
              <a:gd name="connsiteX2" fmla="*/ 36453 w 12322347"/>
              <a:gd name="connsiteY2" fmla="*/ 68771 h 6231137"/>
              <a:gd name="connsiteX3" fmla="*/ 36452 w 12322347"/>
              <a:gd name="connsiteY3" fmla="*/ 844885 h 6231137"/>
              <a:gd name="connsiteX4" fmla="*/ 17296 w 12322347"/>
              <a:gd name="connsiteY4" fmla="*/ 1369703 h 6231137"/>
              <a:gd name="connsiteX5" fmla="*/ 6679 w 12322347"/>
              <a:gd name="connsiteY5" fmla="*/ 4594908 h 6231137"/>
              <a:gd name="connsiteX6" fmla="*/ 89932 w 12322347"/>
              <a:gd name="connsiteY6" fmla="*/ 5941557 h 6231137"/>
              <a:gd name="connsiteX7" fmla="*/ 2768884 w 12322347"/>
              <a:gd name="connsiteY7" fmla="*/ 5929698 h 6231137"/>
              <a:gd name="connsiteX8" fmla="*/ 4422579 w 12322347"/>
              <a:gd name="connsiteY8" fmla="*/ 5908315 h 6231137"/>
              <a:gd name="connsiteX9" fmla="*/ 5393880 w 12322347"/>
              <a:gd name="connsiteY9" fmla="*/ 5924178 h 6231137"/>
              <a:gd name="connsiteX10" fmla="*/ 5877638 w 12322347"/>
              <a:gd name="connsiteY10" fmla="*/ 6231137 h 6231137"/>
              <a:gd name="connsiteX11" fmla="*/ 6150141 w 12322347"/>
              <a:gd name="connsiteY11" fmla="*/ 5908409 h 6231137"/>
              <a:gd name="connsiteX12" fmla="*/ 9277333 w 12322347"/>
              <a:gd name="connsiteY12" fmla="*/ 5911624 h 6231137"/>
              <a:gd name="connsiteX13" fmla="*/ 10186235 w 12322347"/>
              <a:gd name="connsiteY13" fmla="*/ 5914499 h 6231137"/>
              <a:gd name="connsiteX14" fmla="*/ 11106174 w 12322347"/>
              <a:gd name="connsiteY14" fmla="*/ 5922366 h 6231137"/>
              <a:gd name="connsiteX15" fmla="*/ 12264257 w 12322347"/>
              <a:gd name="connsiteY15" fmla="*/ 5921320 h 6231137"/>
              <a:gd name="connsiteX16" fmla="*/ 12289901 w 12322347"/>
              <a:gd name="connsiteY16" fmla="*/ 2632385 h 6231137"/>
              <a:gd name="connsiteX17" fmla="*/ 12280552 w 12322347"/>
              <a:gd name="connsiteY17" fmla="*/ 176313 h 6231137"/>
              <a:gd name="connsiteX18" fmla="*/ 11824723 w 12322347"/>
              <a:gd name="connsiteY18" fmla="*/ 129035 h 6231137"/>
              <a:gd name="connsiteX19" fmla="*/ 10295765 w 12322347"/>
              <a:gd name="connsiteY19" fmla="*/ 122479 h 6231137"/>
              <a:gd name="connsiteX20" fmla="*/ 7778825 w 12322347"/>
              <a:gd name="connsiteY20" fmla="*/ 75910 h 6231137"/>
              <a:gd name="connsiteX21" fmla="*/ 2071691 w 12322347"/>
              <a:gd name="connsiteY21" fmla="*/ 0 h 6231137"/>
              <a:gd name="connsiteX0" fmla="*/ 2261685 w 12322347"/>
              <a:gd name="connsiteY0" fmla="*/ 10365 h 6188689"/>
              <a:gd name="connsiteX1" fmla="*/ 578608 w 12322347"/>
              <a:gd name="connsiteY1" fmla="*/ 0 h 6188689"/>
              <a:gd name="connsiteX2" fmla="*/ 36453 w 12322347"/>
              <a:gd name="connsiteY2" fmla="*/ 26323 h 6188689"/>
              <a:gd name="connsiteX3" fmla="*/ 36452 w 12322347"/>
              <a:gd name="connsiteY3" fmla="*/ 802437 h 6188689"/>
              <a:gd name="connsiteX4" fmla="*/ 17296 w 12322347"/>
              <a:gd name="connsiteY4" fmla="*/ 1327255 h 6188689"/>
              <a:gd name="connsiteX5" fmla="*/ 6679 w 12322347"/>
              <a:gd name="connsiteY5" fmla="*/ 4552460 h 6188689"/>
              <a:gd name="connsiteX6" fmla="*/ 89932 w 12322347"/>
              <a:gd name="connsiteY6" fmla="*/ 5899109 h 6188689"/>
              <a:gd name="connsiteX7" fmla="*/ 2768884 w 12322347"/>
              <a:gd name="connsiteY7" fmla="*/ 5887250 h 6188689"/>
              <a:gd name="connsiteX8" fmla="*/ 4422579 w 12322347"/>
              <a:gd name="connsiteY8" fmla="*/ 5865867 h 6188689"/>
              <a:gd name="connsiteX9" fmla="*/ 5393880 w 12322347"/>
              <a:gd name="connsiteY9" fmla="*/ 5881730 h 6188689"/>
              <a:gd name="connsiteX10" fmla="*/ 5877638 w 12322347"/>
              <a:gd name="connsiteY10" fmla="*/ 6188689 h 6188689"/>
              <a:gd name="connsiteX11" fmla="*/ 6150141 w 12322347"/>
              <a:gd name="connsiteY11" fmla="*/ 5865961 h 6188689"/>
              <a:gd name="connsiteX12" fmla="*/ 9277333 w 12322347"/>
              <a:gd name="connsiteY12" fmla="*/ 5869176 h 6188689"/>
              <a:gd name="connsiteX13" fmla="*/ 10186235 w 12322347"/>
              <a:gd name="connsiteY13" fmla="*/ 5872051 h 6188689"/>
              <a:gd name="connsiteX14" fmla="*/ 11106174 w 12322347"/>
              <a:gd name="connsiteY14" fmla="*/ 5879918 h 6188689"/>
              <a:gd name="connsiteX15" fmla="*/ 12264257 w 12322347"/>
              <a:gd name="connsiteY15" fmla="*/ 5878872 h 6188689"/>
              <a:gd name="connsiteX16" fmla="*/ 12289901 w 12322347"/>
              <a:gd name="connsiteY16" fmla="*/ 2589937 h 6188689"/>
              <a:gd name="connsiteX17" fmla="*/ 12280552 w 12322347"/>
              <a:gd name="connsiteY17" fmla="*/ 133865 h 6188689"/>
              <a:gd name="connsiteX18" fmla="*/ 11824723 w 12322347"/>
              <a:gd name="connsiteY18" fmla="*/ 86587 h 6188689"/>
              <a:gd name="connsiteX19" fmla="*/ 10295765 w 12322347"/>
              <a:gd name="connsiteY19" fmla="*/ 80031 h 6188689"/>
              <a:gd name="connsiteX20" fmla="*/ 7778825 w 12322347"/>
              <a:gd name="connsiteY20" fmla="*/ 33462 h 6188689"/>
              <a:gd name="connsiteX21" fmla="*/ 2261685 w 12322347"/>
              <a:gd name="connsiteY21" fmla="*/ 10365 h 6188689"/>
              <a:gd name="connsiteX0" fmla="*/ 2261685 w 12322347"/>
              <a:gd name="connsiteY0" fmla="*/ 0 h 6178324"/>
              <a:gd name="connsiteX1" fmla="*/ 816102 w 12322347"/>
              <a:gd name="connsiteY1" fmla="*/ 10760 h 6178324"/>
              <a:gd name="connsiteX2" fmla="*/ 36453 w 12322347"/>
              <a:gd name="connsiteY2" fmla="*/ 15958 h 6178324"/>
              <a:gd name="connsiteX3" fmla="*/ 36452 w 12322347"/>
              <a:gd name="connsiteY3" fmla="*/ 792072 h 6178324"/>
              <a:gd name="connsiteX4" fmla="*/ 17296 w 12322347"/>
              <a:gd name="connsiteY4" fmla="*/ 1316890 h 6178324"/>
              <a:gd name="connsiteX5" fmla="*/ 6679 w 12322347"/>
              <a:gd name="connsiteY5" fmla="*/ 4542095 h 6178324"/>
              <a:gd name="connsiteX6" fmla="*/ 89932 w 12322347"/>
              <a:gd name="connsiteY6" fmla="*/ 5888744 h 6178324"/>
              <a:gd name="connsiteX7" fmla="*/ 2768884 w 12322347"/>
              <a:gd name="connsiteY7" fmla="*/ 5876885 h 6178324"/>
              <a:gd name="connsiteX8" fmla="*/ 4422579 w 12322347"/>
              <a:gd name="connsiteY8" fmla="*/ 5855502 h 6178324"/>
              <a:gd name="connsiteX9" fmla="*/ 5393880 w 12322347"/>
              <a:gd name="connsiteY9" fmla="*/ 5871365 h 6178324"/>
              <a:gd name="connsiteX10" fmla="*/ 5877638 w 12322347"/>
              <a:gd name="connsiteY10" fmla="*/ 6178324 h 6178324"/>
              <a:gd name="connsiteX11" fmla="*/ 6150141 w 12322347"/>
              <a:gd name="connsiteY11" fmla="*/ 5855596 h 6178324"/>
              <a:gd name="connsiteX12" fmla="*/ 9277333 w 12322347"/>
              <a:gd name="connsiteY12" fmla="*/ 5858811 h 6178324"/>
              <a:gd name="connsiteX13" fmla="*/ 10186235 w 12322347"/>
              <a:gd name="connsiteY13" fmla="*/ 5861686 h 6178324"/>
              <a:gd name="connsiteX14" fmla="*/ 11106174 w 12322347"/>
              <a:gd name="connsiteY14" fmla="*/ 5869553 h 6178324"/>
              <a:gd name="connsiteX15" fmla="*/ 12264257 w 12322347"/>
              <a:gd name="connsiteY15" fmla="*/ 5868507 h 6178324"/>
              <a:gd name="connsiteX16" fmla="*/ 12289901 w 12322347"/>
              <a:gd name="connsiteY16" fmla="*/ 2579572 h 6178324"/>
              <a:gd name="connsiteX17" fmla="*/ 12280552 w 12322347"/>
              <a:gd name="connsiteY17" fmla="*/ 123500 h 6178324"/>
              <a:gd name="connsiteX18" fmla="*/ 11824723 w 12322347"/>
              <a:gd name="connsiteY18" fmla="*/ 76222 h 6178324"/>
              <a:gd name="connsiteX19" fmla="*/ 10295765 w 12322347"/>
              <a:gd name="connsiteY19" fmla="*/ 69666 h 6178324"/>
              <a:gd name="connsiteX20" fmla="*/ 7778825 w 12322347"/>
              <a:gd name="connsiteY20" fmla="*/ 23097 h 6178324"/>
              <a:gd name="connsiteX21" fmla="*/ 2261685 w 12322347"/>
              <a:gd name="connsiteY21" fmla="*/ 0 h 61783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2322347" h="6178324">
                <a:moveTo>
                  <a:pt x="2261685" y="0"/>
                </a:moveTo>
                <a:lnTo>
                  <a:pt x="816102" y="10760"/>
                </a:lnTo>
                <a:lnTo>
                  <a:pt x="36453" y="15958"/>
                </a:lnTo>
                <a:cubicBezTo>
                  <a:pt x="36453" y="288746"/>
                  <a:pt x="36452" y="519284"/>
                  <a:pt x="36452" y="792072"/>
                </a:cubicBezTo>
                <a:cubicBezTo>
                  <a:pt x="37984" y="902748"/>
                  <a:pt x="15764" y="1206214"/>
                  <a:pt x="17296" y="1316890"/>
                </a:cubicBezTo>
                <a:cubicBezTo>
                  <a:pt x="32125" y="1752674"/>
                  <a:pt x="-17301" y="3705146"/>
                  <a:pt x="6679" y="4542095"/>
                </a:cubicBezTo>
                <a:cubicBezTo>
                  <a:pt x="46570" y="5225386"/>
                  <a:pt x="-51265" y="5916324"/>
                  <a:pt x="89932" y="5888744"/>
                </a:cubicBezTo>
                <a:cubicBezTo>
                  <a:pt x="879263" y="5903089"/>
                  <a:pt x="1955065" y="5877266"/>
                  <a:pt x="2768884" y="5876885"/>
                </a:cubicBezTo>
                <a:lnTo>
                  <a:pt x="4422579" y="5855502"/>
                </a:lnTo>
                <a:lnTo>
                  <a:pt x="5393880" y="5871365"/>
                </a:lnTo>
                <a:cubicBezTo>
                  <a:pt x="5664089" y="6007274"/>
                  <a:pt x="5704024" y="6065354"/>
                  <a:pt x="5877638" y="6178324"/>
                </a:cubicBezTo>
                <a:cubicBezTo>
                  <a:pt x="5954187" y="6102215"/>
                  <a:pt x="6049125" y="5996227"/>
                  <a:pt x="6150141" y="5855596"/>
                </a:cubicBezTo>
                <a:cubicBezTo>
                  <a:pt x="6237130" y="5852856"/>
                  <a:pt x="8916121" y="5865726"/>
                  <a:pt x="9277333" y="5858811"/>
                </a:cubicBezTo>
                <a:lnTo>
                  <a:pt x="10186235" y="5861686"/>
                </a:lnTo>
                <a:lnTo>
                  <a:pt x="11106174" y="5869553"/>
                </a:lnTo>
                <a:cubicBezTo>
                  <a:pt x="11463837" y="5859889"/>
                  <a:pt x="12237326" y="5912260"/>
                  <a:pt x="12264257" y="5868507"/>
                </a:cubicBezTo>
                <a:cubicBezTo>
                  <a:pt x="12302700" y="5662987"/>
                  <a:pt x="12276557" y="4364873"/>
                  <a:pt x="12289901" y="2579572"/>
                </a:cubicBezTo>
                <a:cubicBezTo>
                  <a:pt x="12338262" y="1498304"/>
                  <a:pt x="12330432" y="544926"/>
                  <a:pt x="12280552" y="123500"/>
                </a:cubicBezTo>
                <a:cubicBezTo>
                  <a:pt x="12274271" y="70433"/>
                  <a:pt x="12155521" y="85194"/>
                  <a:pt x="11824723" y="76222"/>
                </a:cubicBezTo>
                <a:cubicBezTo>
                  <a:pt x="11493925" y="67250"/>
                  <a:pt x="10495817" y="85585"/>
                  <a:pt x="10295765" y="69666"/>
                </a:cubicBezTo>
                <a:lnTo>
                  <a:pt x="7778825" y="23097"/>
                </a:lnTo>
                <a:lnTo>
                  <a:pt x="2261685" y="0"/>
                </a:lnTo>
                <a:close/>
              </a:path>
            </a:pathLst>
          </a:custGeom>
          <a:noFill/>
          <a:ln w="19050" cap="flat">
            <a:solidFill>
              <a:schemeClr val="tx1"/>
            </a:solidFill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12" name="Arrow: Left 11">
            <a:extLst>
              <a:ext uri="{FF2B5EF4-FFF2-40B4-BE49-F238E27FC236}">
                <a16:creationId xmlns:a16="http://schemas.microsoft.com/office/drawing/2014/main" id="{5EC10C66-F686-9CC5-7212-8833EEAB0EB4}"/>
              </a:ext>
            </a:extLst>
          </p:cNvPr>
          <p:cNvSpPr/>
          <p:nvPr/>
        </p:nvSpPr>
        <p:spPr>
          <a:xfrm>
            <a:off x="7355533" y="320329"/>
            <a:ext cx="3900414" cy="1661648"/>
          </a:xfrm>
          <a:prstGeom prst="leftArrow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4800" u="sng">
                <a:latin typeface="The Hand Black" panose="020B0604020202020204" pitchFamily="66" charset="0"/>
                <a:cs typeface="Arial" panose="020B0604020202020204" pitchFamily="34" charset="0"/>
              </a:rPr>
              <a:t>Critical Thinking.</a:t>
            </a:r>
            <a:endParaRPr lang="en-US" sz="4800" u="sng" dirty="0">
              <a:latin typeface="The Hand Black" panose="020B0604020202020204" pitchFamily="66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7252566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0" name="Rectangle 49">
            <a:extLst>
              <a:ext uri="{FF2B5EF4-FFF2-40B4-BE49-F238E27FC236}">
                <a16:creationId xmlns:a16="http://schemas.microsoft.com/office/drawing/2014/main" id="{96B26661-BC38-4F88-8147-F519478595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2" name="Freeform: Shape 51">
            <a:extLst>
              <a:ext uri="{FF2B5EF4-FFF2-40B4-BE49-F238E27FC236}">
                <a16:creationId xmlns:a16="http://schemas.microsoft.com/office/drawing/2014/main" id="{1FBF2B62-1B6F-4AD6-B82B-29FB6A4B06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23939">
            <a:off x="1078252" y="1013340"/>
            <a:ext cx="5411045" cy="2805442"/>
          </a:xfrm>
          <a:custGeom>
            <a:avLst/>
            <a:gdLst>
              <a:gd name="connsiteX0" fmla="*/ 284628 w 960507"/>
              <a:gd name="connsiteY0" fmla="*/ 725426 h 725435"/>
              <a:gd name="connsiteX1" fmla="*/ 429979 w 960507"/>
              <a:gd name="connsiteY1" fmla="*/ 636749 h 725435"/>
              <a:gd name="connsiteX2" fmla="*/ 805646 w 960507"/>
              <a:gd name="connsiteY2" fmla="*/ 523401 h 725435"/>
              <a:gd name="connsiteX3" fmla="*/ 954521 w 960507"/>
              <a:gd name="connsiteY3" fmla="*/ 257273 h 725435"/>
              <a:gd name="connsiteX4" fmla="*/ 674486 w 960507"/>
              <a:gd name="connsiteY4" fmla="*/ 5622 h 725435"/>
              <a:gd name="connsiteX5" fmla="*/ 15261 w 960507"/>
              <a:gd name="connsiteY5" fmla="*/ 246605 h 725435"/>
              <a:gd name="connsiteX6" fmla="*/ 217286 w 960507"/>
              <a:gd name="connsiteY6" fmla="*/ 650655 h 725435"/>
              <a:gd name="connsiteX7" fmla="*/ 284628 w 960507"/>
              <a:gd name="connsiteY7" fmla="*/ 725426 h 725435"/>
              <a:gd name="connsiteX0" fmla="*/ 284667 w 961601"/>
              <a:gd name="connsiteY0" fmla="*/ 725435 h 725435"/>
              <a:gd name="connsiteX1" fmla="*/ 430018 w 961601"/>
              <a:gd name="connsiteY1" fmla="*/ 636758 h 725435"/>
              <a:gd name="connsiteX2" fmla="*/ 820834 w 961601"/>
              <a:gd name="connsiteY2" fmla="*/ 548364 h 725435"/>
              <a:gd name="connsiteX3" fmla="*/ 954560 w 961601"/>
              <a:gd name="connsiteY3" fmla="*/ 257282 h 725435"/>
              <a:gd name="connsiteX4" fmla="*/ 674525 w 961601"/>
              <a:gd name="connsiteY4" fmla="*/ 5631 h 725435"/>
              <a:gd name="connsiteX5" fmla="*/ 15300 w 961601"/>
              <a:gd name="connsiteY5" fmla="*/ 246614 h 725435"/>
              <a:gd name="connsiteX6" fmla="*/ 217325 w 961601"/>
              <a:gd name="connsiteY6" fmla="*/ 650664 h 725435"/>
              <a:gd name="connsiteX7" fmla="*/ 284667 w 961601"/>
              <a:gd name="connsiteY7" fmla="*/ 725435 h 725435"/>
              <a:gd name="connsiteX0" fmla="*/ 284667 w 961601"/>
              <a:gd name="connsiteY0" fmla="*/ 725962 h 725962"/>
              <a:gd name="connsiteX1" fmla="*/ 430018 w 961601"/>
              <a:gd name="connsiteY1" fmla="*/ 637285 h 725962"/>
              <a:gd name="connsiteX2" fmla="*/ 820834 w 961601"/>
              <a:gd name="connsiteY2" fmla="*/ 548891 h 725962"/>
              <a:gd name="connsiteX3" fmla="*/ 954560 w 961601"/>
              <a:gd name="connsiteY3" fmla="*/ 257809 h 725962"/>
              <a:gd name="connsiteX4" fmla="*/ 674525 w 961601"/>
              <a:gd name="connsiteY4" fmla="*/ 6158 h 725962"/>
              <a:gd name="connsiteX5" fmla="*/ 15300 w 961601"/>
              <a:gd name="connsiteY5" fmla="*/ 247141 h 725962"/>
              <a:gd name="connsiteX6" fmla="*/ 217325 w 961601"/>
              <a:gd name="connsiteY6" fmla="*/ 651191 h 725962"/>
              <a:gd name="connsiteX7" fmla="*/ 284667 w 961601"/>
              <a:gd name="connsiteY7" fmla="*/ 725962 h 725962"/>
              <a:gd name="connsiteX0" fmla="*/ 284667 w 965396"/>
              <a:gd name="connsiteY0" fmla="*/ 704847 h 704847"/>
              <a:gd name="connsiteX1" fmla="*/ 430018 w 965396"/>
              <a:gd name="connsiteY1" fmla="*/ 616170 h 704847"/>
              <a:gd name="connsiteX2" fmla="*/ 820834 w 965396"/>
              <a:gd name="connsiteY2" fmla="*/ 527776 h 704847"/>
              <a:gd name="connsiteX3" fmla="*/ 954560 w 965396"/>
              <a:gd name="connsiteY3" fmla="*/ 236694 h 704847"/>
              <a:gd name="connsiteX4" fmla="*/ 615480 w 965396"/>
              <a:gd name="connsiteY4" fmla="*/ 8123 h 704847"/>
              <a:gd name="connsiteX5" fmla="*/ 15300 w 965396"/>
              <a:gd name="connsiteY5" fmla="*/ 226026 h 704847"/>
              <a:gd name="connsiteX6" fmla="*/ 217325 w 965396"/>
              <a:gd name="connsiteY6" fmla="*/ 630076 h 704847"/>
              <a:gd name="connsiteX7" fmla="*/ 284667 w 965396"/>
              <a:gd name="connsiteY7" fmla="*/ 704847 h 704847"/>
              <a:gd name="connsiteX0" fmla="*/ 284667 w 965565"/>
              <a:gd name="connsiteY0" fmla="*/ 696988 h 696988"/>
              <a:gd name="connsiteX1" fmla="*/ 430018 w 965565"/>
              <a:gd name="connsiteY1" fmla="*/ 608311 h 696988"/>
              <a:gd name="connsiteX2" fmla="*/ 820834 w 965565"/>
              <a:gd name="connsiteY2" fmla="*/ 519917 h 696988"/>
              <a:gd name="connsiteX3" fmla="*/ 954560 w 965565"/>
              <a:gd name="connsiteY3" fmla="*/ 228835 h 696988"/>
              <a:gd name="connsiteX4" fmla="*/ 612906 w 965565"/>
              <a:gd name="connsiteY4" fmla="*/ 9140 h 696988"/>
              <a:gd name="connsiteX5" fmla="*/ 15300 w 965565"/>
              <a:gd name="connsiteY5" fmla="*/ 218167 h 696988"/>
              <a:gd name="connsiteX6" fmla="*/ 217325 w 965565"/>
              <a:gd name="connsiteY6" fmla="*/ 622217 h 696988"/>
              <a:gd name="connsiteX7" fmla="*/ 284667 w 965565"/>
              <a:gd name="connsiteY7" fmla="*/ 696988 h 696988"/>
              <a:gd name="connsiteX0" fmla="*/ 284667 w 965565"/>
              <a:gd name="connsiteY0" fmla="*/ 688453 h 688453"/>
              <a:gd name="connsiteX1" fmla="*/ 430018 w 965565"/>
              <a:gd name="connsiteY1" fmla="*/ 599776 h 688453"/>
              <a:gd name="connsiteX2" fmla="*/ 820834 w 965565"/>
              <a:gd name="connsiteY2" fmla="*/ 511382 h 688453"/>
              <a:gd name="connsiteX3" fmla="*/ 954560 w 965565"/>
              <a:gd name="connsiteY3" fmla="*/ 220300 h 688453"/>
              <a:gd name="connsiteX4" fmla="*/ 612906 w 965565"/>
              <a:gd name="connsiteY4" fmla="*/ 605 h 688453"/>
              <a:gd name="connsiteX5" fmla="*/ 15300 w 965565"/>
              <a:gd name="connsiteY5" fmla="*/ 209632 h 688453"/>
              <a:gd name="connsiteX6" fmla="*/ 217325 w 965565"/>
              <a:gd name="connsiteY6" fmla="*/ 613682 h 688453"/>
              <a:gd name="connsiteX7" fmla="*/ 284667 w 965565"/>
              <a:gd name="connsiteY7" fmla="*/ 688453 h 688453"/>
              <a:gd name="connsiteX0" fmla="*/ 284667 w 965565"/>
              <a:gd name="connsiteY0" fmla="*/ 690861 h 690861"/>
              <a:gd name="connsiteX1" fmla="*/ 430018 w 965565"/>
              <a:gd name="connsiteY1" fmla="*/ 602184 h 690861"/>
              <a:gd name="connsiteX2" fmla="*/ 820834 w 965565"/>
              <a:gd name="connsiteY2" fmla="*/ 513790 h 690861"/>
              <a:gd name="connsiteX3" fmla="*/ 954560 w 965565"/>
              <a:gd name="connsiteY3" fmla="*/ 222708 h 690861"/>
              <a:gd name="connsiteX4" fmla="*/ 612906 w 965565"/>
              <a:gd name="connsiteY4" fmla="*/ 3013 h 690861"/>
              <a:gd name="connsiteX5" fmla="*/ 15300 w 965565"/>
              <a:gd name="connsiteY5" fmla="*/ 212040 h 690861"/>
              <a:gd name="connsiteX6" fmla="*/ 217325 w 965565"/>
              <a:gd name="connsiteY6" fmla="*/ 616090 h 690861"/>
              <a:gd name="connsiteX7" fmla="*/ 284667 w 965565"/>
              <a:gd name="connsiteY7" fmla="*/ 690861 h 690861"/>
              <a:gd name="connsiteX0" fmla="*/ 284667 w 965565"/>
              <a:gd name="connsiteY0" fmla="*/ 692730 h 692730"/>
              <a:gd name="connsiteX1" fmla="*/ 430018 w 965565"/>
              <a:gd name="connsiteY1" fmla="*/ 604053 h 692730"/>
              <a:gd name="connsiteX2" fmla="*/ 820834 w 965565"/>
              <a:gd name="connsiteY2" fmla="*/ 515659 h 692730"/>
              <a:gd name="connsiteX3" fmla="*/ 954560 w 965565"/>
              <a:gd name="connsiteY3" fmla="*/ 224577 h 692730"/>
              <a:gd name="connsiteX4" fmla="*/ 612906 w 965565"/>
              <a:gd name="connsiteY4" fmla="*/ 4882 h 692730"/>
              <a:gd name="connsiteX5" fmla="*/ 15300 w 965565"/>
              <a:gd name="connsiteY5" fmla="*/ 213909 h 692730"/>
              <a:gd name="connsiteX6" fmla="*/ 217325 w 965565"/>
              <a:gd name="connsiteY6" fmla="*/ 617959 h 692730"/>
              <a:gd name="connsiteX7" fmla="*/ 284667 w 965565"/>
              <a:gd name="connsiteY7" fmla="*/ 692730 h 692730"/>
              <a:gd name="connsiteX0" fmla="*/ 284667 w 965565"/>
              <a:gd name="connsiteY0" fmla="*/ 698077 h 698077"/>
              <a:gd name="connsiteX1" fmla="*/ 430018 w 965565"/>
              <a:gd name="connsiteY1" fmla="*/ 609400 h 698077"/>
              <a:gd name="connsiteX2" fmla="*/ 820834 w 965565"/>
              <a:gd name="connsiteY2" fmla="*/ 521006 h 698077"/>
              <a:gd name="connsiteX3" fmla="*/ 954560 w 965565"/>
              <a:gd name="connsiteY3" fmla="*/ 229924 h 698077"/>
              <a:gd name="connsiteX4" fmla="*/ 612906 w 965565"/>
              <a:gd name="connsiteY4" fmla="*/ 10229 h 698077"/>
              <a:gd name="connsiteX5" fmla="*/ 15300 w 965565"/>
              <a:gd name="connsiteY5" fmla="*/ 219256 h 698077"/>
              <a:gd name="connsiteX6" fmla="*/ 217325 w 965565"/>
              <a:gd name="connsiteY6" fmla="*/ 623306 h 698077"/>
              <a:gd name="connsiteX7" fmla="*/ 284667 w 965565"/>
              <a:gd name="connsiteY7" fmla="*/ 698077 h 698077"/>
              <a:gd name="connsiteX0" fmla="*/ 284667 w 965565"/>
              <a:gd name="connsiteY0" fmla="*/ 701303 h 701303"/>
              <a:gd name="connsiteX1" fmla="*/ 430018 w 965565"/>
              <a:gd name="connsiteY1" fmla="*/ 612626 h 701303"/>
              <a:gd name="connsiteX2" fmla="*/ 820834 w 965565"/>
              <a:gd name="connsiteY2" fmla="*/ 524232 h 701303"/>
              <a:gd name="connsiteX3" fmla="*/ 954560 w 965565"/>
              <a:gd name="connsiteY3" fmla="*/ 233150 h 701303"/>
              <a:gd name="connsiteX4" fmla="*/ 612906 w 965565"/>
              <a:gd name="connsiteY4" fmla="*/ 13455 h 701303"/>
              <a:gd name="connsiteX5" fmla="*/ 15300 w 965565"/>
              <a:gd name="connsiteY5" fmla="*/ 222482 h 701303"/>
              <a:gd name="connsiteX6" fmla="*/ 217325 w 965565"/>
              <a:gd name="connsiteY6" fmla="*/ 626532 h 701303"/>
              <a:gd name="connsiteX7" fmla="*/ 284667 w 965565"/>
              <a:gd name="connsiteY7" fmla="*/ 701303 h 701303"/>
              <a:gd name="connsiteX0" fmla="*/ 304497 w 985395"/>
              <a:gd name="connsiteY0" fmla="*/ 692240 h 692240"/>
              <a:gd name="connsiteX1" fmla="*/ 449848 w 985395"/>
              <a:gd name="connsiteY1" fmla="*/ 603563 h 692240"/>
              <a:gd name="connsiteX2" fmla="*/ 840664 w 985395"/>
              <a:gd name="connsiteY2" fmla="*/ 515169 h 692240"/>
              <a:gd name="connsiteX3" fmla="*/ 974390 w 985395"/>
              <a:gd name="connsiteY3" fmla="*/ 224087 h 692240"/>
              <a:gd name="connsiteX4" fmla="*/ 632736 w 985395"/>
              <a:gd name="connsiteY4" fmla="*/ 4392 h 692240"/>
              <a:gd name="connsiteX5" fmla="*/ 12026 w 985395"/>
              <a:gd name="connsiteY5" fmla="*/ 215274 h 692240"/>
              <a:gd name="connsiteX6" fmla="*/ 237155 w 985395"/>
              <a:gd name="connsiteY6" fmla="*/ 617469 h 692240"/>
              <a:gd name="connsiteX7" fmla="*/ 304497 w 985395"/>
              <a:gd name="connsiteY7" fmla="*/ 692240 h 692240"/>
              <a:gd name="connsiteX0" fmla="*/ 315765 w 996663"/>
              <a:gd name="connsiteY0" fmla="*/ 693412 h 693412"/>
              <a:gd name="connsiteX1" fmla="*/ 461116 w 996663"/>
              <a:gd name="connsiteY1" fmla="*/ 604735 h 693412"/>
              <a:gd name="connsiteX2" fmla="*/ 851932 w 996663"/>
              <a:gd name="connsiteY2" fmla="*/ 516341 h 693412"/>
              <a:gd name="connsiteX3" fmla="*/ 985658 w 996663"/>
              <a:gd name="connsiteY3" fmla="*/ 225259 h 693412"/>
              <a:gd name="connsiteX4" fmla="*/ 644004 w 996663"/>
              <a:gd name="connsiteY4" fmla="*/ 5564 h 693412"/>
              <a:gd name="connsiteX5" fmla="*/ 10662 w 996663"/>
              <a:gd name="connsiteY5" fmla="*/ 212120 h 693412"/>
              <a:gd name="connsiteX6" fmla="*/ 248423 w 996663"/>
              <a:gd name="connsiteY6" fmla="*/ 618641 h 693412"/>
              <a:gd name="connsiteX7" fmla="*/ 315765 w 996663"/>
              <a:gd name="connsiteY7" fmla="*/ 693412 h 693412"/>
              <a:gd name="connsiteX0" fmla="*/ 315765 w 996663"/>
              <a:gd name="connsiteY0" fmla="*/ 698196 h 698196"/>
              <a:gd name="connsiteX1" fmla="*/ 461116 w 996663"/>
              <a:gd name="connsiteY1" fmla="*/ 609519 h 698196"/>
              <a:gd name="connsiteX2" fmla="*/ 851932 w 996663"/>
              <a:gd name="connsiteY2" fmla="*/ 521125 h 698196"/>
              <a:gd name="connsiteX3" fmla="*/ 985658 w 996663"/>
              <a:gd name="connsiteY3" fmla="*/ 230043 h 698196"/>
              <a:gd name="connsiteX4" fmla="*/ 644004 w 996663"/>
              <a:gd name="connsiteY4" fmla="*/ 10348 h 698196"/>
              <a:gd name="connsiteX5" fmla="*/ 10662 w 996663"/>
              <a:gd name="connsiteY5" fmla="*/ 216904 h 698196"/>
              <a:gd name="connsiteX6" fmla="*/ 248423 w 996663"/>
              <a:gd name="connsiteY6" fmla="*/ 623425 h 698196"/>
              <a:gd name="connsiteX7" fmla="*/ 315765 w 996663"/>
              <a:gd name="connsiteY7" fmla="*/ 698196 h 698196"/>
              <a:gd name="connsiteX0" fmla="*/ 316803 w 997701"/>
              <a:gd name="connsiteY0" fmla="*/ 698196 h 698196"/>
              <a:gd name="connsiteX1" fmla="*/ 462154 w 997701"/>
              <a:gd name="connsiteY1" fmla="*/ 609519 h 698196"/>
              <a:gd name="connsiteX2" fmla="*/ 852970 w 997701"/>
              <a:gd name="connsiteY2" fmla="*/ 521125 h 698196"/>
              <a:gd name="connsiteX3" fmla="*/ 986696 w 997701"/>
              <a:gd name="connsiteY3" fmla="*/ 230043 h 698196"/>
              <a:gd name="connsiteX4" fmla="*/ 645042 w 997701"/>
              <a:gd name="connsiteY4" fmla="*/ 10348 h 698196"/>
              <a:gd name="connsiteX5" fmla="*/ 11700 w 997701"/>
              <a:gd name="connsiteY5" fmla="*/ 216904 h 698196"/>
              <a:gd name="connsiteX6" fmla="*/ 239643 w 997701"/>
              <a:gd name="connsiteY6" fmla="*/ 612389 h 698196"/>
              <a:gd name="connsiteX7" fmla="*/ 316803 w 997701"/>
              <a:gd name="connsiteY7" fmla="*/ 698196 h 698196"/>
              <a:gd name="connsiteX0" fmla="*/ 317342 w 998240"/>
              <a:gd name="connsiteY0" fmla="*/ 698196 h 698196"/>
              <a:gd name="connsiteX1" fmla="*/ 462693 w 998240"/>
              <a:gd name="connsiteY1" fmla="*/ 609519 h 698196"/>
              <a:gd name="connsiteX2" fmla="*/ 853509 w 998240"/>
              <a:gd name="connsiteY2" fmla="*/ 521125 h 698196"/>
              <a:gd name="connsiteX3" fmla="*/ 987235 w 998240"/>
              <a:gd name="connsiteY3" fmla="*/ 230043 h 698196"/>
              <a:gd name="connsiteX4" fmla="*/ 645581 w 998240"/>
              <a:gd name="connsiteY4" fmla="*/ 10348 h 698196"/>
              <a:gd name="connsiteX5" fmla="*/ 12239 w 998240"/>
              <a:gd name="connsiteY5" fmla="*/ 216904 h 698196"/>
              <a:gd name="connsiteX6" fmla="*/ 235600 w 998240"/>
              <a:gd name="connsiteY6" fmla="*/ 598262 h 698196"/>
              <a:gd name="connsiteX7" fmla="*/ 317342 w 998240"/>
              <a:gd name="connsiteY7" fmla="*/ 698196 h 6981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8240" h="698196">
                <a:moveTo>
                  <a:pt x="317342" y="698196"/>
                </a:moveTo>
                <a:cubicBezTo>
                  <a:pt x="345917" y="659144"/>
                  <a:pt x="373332" y="639031"/>
                  <a:pt x="462693" y="609519"/>
                </a:cubicBezTo>
                <a:cubicBezTo>
                  <a:pt x="552054" y="580007"/>
                  <a:pt x="733017" y="605898"/>
                  <a:pt x="853509" y="521125"/>
                </a:cubicBezTo>
                <a:cubicBezTo>
                  <a:pt x="974000" y="436353"/>
                  <a:pt x="1021890" y="315172"/>
                  <a:pt x="987235" y="230043"/>
                </a:cubicBezTo>
                <a:cubicBezTo>
                  <a:pt x="952580" y="144914"/>
                  <a:pt x="815345" y="23398"/>
                  <a:pt x="645581" y="10348"/>
                </a:cubicBezTo>
                <a:cubicBezTo>
                  <a:pt x="475817" y="-2702"/>
                  <a:pt x="103885" y="-43461"/>
                  <a:pt x="12239" y="216904"/>
                </a:cubicBezTo>
                <a:cubicBezTo>
                  <a:pt x="-23194" y="379972"/>
                  <a:pt x="8810" y="523872"/>
                  <a:pt x="235600" y="598262"/>
                </a:cubicBezTo>
                <a:cubicBezTo>
                  <a:pt x="288750" y="616264"/>
                  <a:pt x="317342" y="698196"/>
                  <a:pt x="317342" y="698196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 w="190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54" name="Freeform: Shape 53">
            <a:extLst>
              <a:ext uri="{FF2B5EF4-FFF2-40B4-BE49-F238E27FC236}">
                <a16:creationId xmlns:a16="http://schemas.microsoft.com/office/drawing/2014/main" id="{BD3862F6-F725-4967-A88E-DF1AA45F65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23939">
            <a:off x="1123479" y="943645"/>
            <a:ext cx="5411045" cy="2805442"/>
          </a:xfrm>
          <a:custGeom>
            <a:avLst/>
            <a:gdLst>
              <a:gd name="connsiteX0" fmla="*/ 284628 w 960507"/>
              <a:gd name="connsiteY0" fmla="*/ 725426 h 725435"/>
              <a:gd name="connsiteX1" fmla="*/ 429979 w 960507"/>
              <a:gd name="connsiteY1" fmla="*/ 636749 h 725435"/>
              <a:gd name="connsiteX2" fmla="*/ 805646 w 960507"/>
              <a:gd name="connsiteY2" fmla="*/ 523401 h 725435"/>
              <a:gd name="connsiteX3" fmla="*/ 954521 w 960507"/>
              <a:gd name="connsiteY3" fmla="*/ 257273 h 725435"/>
              <a:gd name="connsiteX4" fmla="*/ 674486 w 960507"/>
              <a:gd name="connsiteY4" fmla="*/ 5622 h 725435"/>
              <a:gd name="connsiteX5" fmla="*/ 15261 w 960507"/>
              <a:gd name="connsiteY5" fmla="*/ 246605 h 725435"/>
              <a:gd name="connsiteX6" fmla="*/ 217286 w 960507"/>
              <a:gd name="connsiteY6" fmla="*/ 650655 h 725435"/>
              <a:gd name="connsiteX7" fmla="*/ 284628 w 960507"/>
              <a:gd name="connsiteY7" fmla="*/ 725426 h 725435"/>
              <a:gd name="connsiteX0" fmla="*/ 284667 w 961601"/>
              <a:gd name="connsiteY0" fmla="*/ 725435 h 725435"/>
              <a:gd name="connsiteX1" fmla="*/ 430018 w 961601"/>
              <a:gd name="connsiteY1" fmla="*/ 636758 h 725435"/>
              <a:gd name="connsiteX2" fmla="*/ 820834 w 961601"/>
              <a:gd name="connsiteY2" fmla="*/ 548364 h 725435"/>
              <a:gd name="connsiteX3" fmla="*/ 954560 w 961601"/>
              <a:gd name="connsiteY3" fmla="*/ 257282 h 725435"/>
              <a:gd name="connsiteX4" fmla="*/ 674525 w 961601"/>
              <a:gd name="connsiteY4" fmla="*/ 5631 h 725435"/>
              <a:gd name="connsiteX5" fmla="*/ 15300 w 961601"/>
              <a:gd name="connsiteY5" fmla="*/ 246614 h 725435"/>
              <a:gd name="connsiteX6" fmla="*/ 217325 w 961601"/>
              <a:gd name="connsiteY6" fmla="*/ 650664 h 725435"/>
              <a:gd name="connsiteX7" fmla="*/ 284667 w 961601"/>
              <a:gd name="connsiteY7" fmla="*/ 725435 h 725435"/>
              <a:gd name="connsiteX0" fmla="*/ 284667 w 961601"/>
              <a:gd name="connsiteY0" fmla="*/ 725962 h 725962"/>
              <a:gd name="connsiteX1" fmla="*/ 430018 w 961601"/>
              <a:gd name="connsiteY1" fmla="*/ 637285 h 725962"/>
              <a:gd name="connsiteX2" fmla="*/ 820834 w 961601"/>
              <a:gd name="connsiteY2" fmla="*/ 548891 h 725962"/>
              <a:gd name="connsiteX3" fmla="*/ 954560 w 961601"/>
              <a:gd name="connsiteY3" fmla="*/ 257809 h 725962"/>
              <a:gd name="connsiteX4" fmla="*/ 674525 w 961601"/>
              <a:gd name="connsiteY4" fmla="*/ 6158 h 725962"/>
              <a:gd name="connsiteX5" fmla="*/ 15300 w 961601"/>
              <a:gd name="connsiteY5" fmla="*/ 247141 h 725962"/>
              <a:gd name="connsiteX6" fmla="*/ 217325 w 961601"/>
              <a:gd name="connsiteY6" fmla="*/ 651191 h 725962"/>
              <a:gd name="connsiteX7" fmla="*/ 284667 w 961601"/>
              <a:gd name="connsiteY7" fmla="*/ 725962 h 725962"/>
              <a:gd name="connsiteX0" fmla="*/ 284667 w 965396"/>
              <a:gd name="connsiteY0" fmla="*/ 704847 h 704847"/>
              <a:gd name="connsiteX1" fmla="*/ 430018 w 965396"/>
              <a:gd name="connsiteY1" fmla="*/ 616170 h 704847"/>
              <a:gd name="connsiteX2" fmla="*/ 820834 w 965396"/>
              <a:gd name="connsiteY2" fmla="*/ 527776 h 704847"/>
              <a:gd name="connsiteX3" fmla="*/ 954560 w 965396"/>
              <a:gd name="connsiteY3" fmla="*/ 236694 h 704847"/>
              <a:gd name="connsiteX4" fmla="*/ 615480 w 965396"/>
              <a:gd name="connsiteY4" fmla="*/ 8123 h 704847"/>
              <a:gd name="connsiteX5" fmla="*/ 15300 w 965396"/>
              <a:gd name="connsiteY5" fmla="*/ 226026 h 704847"/>
              <a:gd name="connsiteX6" fmla="*/ 217325 w 965396"/>
              <a:gd name="connsiteY6" fmla="*/ 630076 h 704847"/>
              <a:gd name="connsiteX7" fmla="*/ 284667 w 965396"/>
              <a:gd name="connsiteY7" fmla="*/ 704847 h 704847"/>
              <a:gd name="connsiteX0" fmla="*/ 284667 w 965565"/>
              <a:gd name="connsiteY0" fmla="*/ 696988 h 696988"/>
              <a:gd name="connsiteX1" fmla="*/ 430018 w 965565"/>
              <a:gd name="connsiteY1" fmla="*/ 608311 h 696988"/>
              <a:gd name="connsiteX2" fmla="*/ 820834 w 965565"/>
              <a:gd name="connsiteY2" fmla="*/ 519917 h 696988"/>
              <a:gd name="connsiteX3" fmla="*/ 954560 w 965565"/>
              <a:gd name="connsiteY3" fmla="*/ 228835 h 696988"/>
              <a:gd name="connsiteX4" fmla="*/ 612906 w 965565"/>
              <a:gd name="connsiteY4" fmla="*/ 9140 h 696988"/>
              <a:gd name="connsiteX5" fmla="*/ 15300 w 965565"/>
              <a:gd name="connsiteY5" fmla="*/ 218167 h 696988"/>
              <a:gd name="connsiteX6" fmla="*/ 217325 w 965565"/>
              <a:gd name="connsiteY6" fmla="*/ 622217 h 696988"/>
              <a:gd name="connsiteX7" fmla="*/ 284667 w 965565"/>
              <a:gd name="connsiteY7" fmla="*/ 696988 h 696988"/>
              <a:gd name="connsiteX0" fmla="*/ 284667 w 965565"/>
              <a:gd name="connsiteY0" fmla="*/ 688453 h 688453"/>
              <a:gd name="connsiteX1" fmla="*/ 430018 w 965565"/>
              <a:gd name="connsiteY1" fmla="*/ 599776 h 688453"/>
              <a:gd name="connsiteX2" fmla="*/ 820834 w 965565"/>
              <a:gd name="connsiteY2" fmla="*/ 511382 h 688453"/>
              <a:gd name="connsiteX3" fmla="*/ 954560 w 965565"/>
              <a:gd name="connsiteY3" fmla="*/ 220300 h 688453"/>
              <a:gd name="connsiteX4" fmla="*/ 612906 w 965565"/>
              <a:gd name="connsiteY4" fmla="*/ 605 h 688453"/>
              <a:gd name="connsiteX5" fmla="*/ 15300 w 965565"/>
              <a:gd name="connsiteY5" fmla="*/ 209632 h 688453"/>
              <a:gd name="connsiteX6" fmla="*/ 217325 w 965565"/>
              <a:gd name="connsiteY6" fmla="*/ 613682 h 688453"/>
              <a:gd name="connsiteX7" fmla="*/ 284667 w 965565"/>
              <a:gd name="connsiteY7" fmla="*/ 688453 h 688453"/>
              <a:gd name="connsiteX0" fmla="*/ 284667 w 965565"/>
              <a:gd name="connsiteY0" fmla="*/ 690861 h 690861"/>
              <a:gd name="connsiteX1" fmla="*/ 430018 w 965565"/>
              <a:gd name="connsiteY1" fmla="*/ 602184 h 690861"/>
              <a:gd name="connsiteX2" fmla="*/ 820834 w 965565"/>
              <a:gd name="connsiteY2" fmla="*/ 513790 h 690861"/>
              <a:gd name="connsiteX3" fmla="*/ 954560 w 965565"/>
              <a:gd name="connsiteY3" fmla="*/ 222708 h 690861"/>
              <a:gd name="connsiteX4" fmla="*/ 612906 w 965565"/>
              <a:gd name="connsiteY4" fmla="*/ 3013 h 690861"/>
              <a:gd name="connsiteX5" fmla="*/ 15300 w 965565"/>
              <a:gd name="connsiteY5" fmla="*/ 212040 h 690861"/>
              <a:gd name="connsiteX6" fmla="*/ 217325 w 965565"/>
              <a:gd name="connsiteY6" fmla="*/ 616090 h 690861"/>
              <a:gd name="connsiteX7" fmla="*/ 284667 w 965565"/>
              <a:gd name="connsiteY7" fmla="*/ 690861 h 690861"/>
              <a:gd name="connsiteX0" fmla="*/ 284667 w 965565"/>
              <a:gd name="connsiteY0" fmla="*/ 692730 h 692730"/>
              <a:gd name="connsiteX1" fmla="*/ 430018 w 965565"/>
              <a:gd name="connsiteY1" fmla="*/ 604053 h 692730"/>
              <a:gd name="connsiteX2" fmla="*/ 820834 w 965565"/>
              <a:gd name="connsiteY2" fmla="*/ 515659 h 692730"/>
              <a:gd name="connsiteX3" fmla="*/ 954560 w 965565"/>
              <a:gd name="connsiteY3" fmla="*/ 224577 h 692730"/>
              <a:gd name="connsiteX4" fmla="*/ 612906 w 965565"/>
              <a:gd name="connsiteY4" fmla="*/ 4882 h 692730"/>
              <a:gd name="connsiteX5" fmla="*/ 15300 w 965565"/>
              <a:gd name="connsiteY5" fmla="*/ 213909 h 692730"/>
              <a:gd name="connsiteX6" fmla="*/ 217325 w 965565"/>
              <a:gd name="connsiteY6" fmla="*/ 617959 h 692730"/>
              <a:gd name="connsiteX7" fmla="*/ 284667 w 965565"/>
              <a:gd name="connsiteY7" fmla="*/ 692730 h 692730"/>
              <a:gd name="connsiteX0" fmla="*/ 284667 w 965565"/>
              <a:gd name="connsiteY0" fmla="*/ 698077 h 698077"/>
              <a:gd name="connsiteX1" fmla="*/ 430018 w 965565"/>
              <a:gd name="connsiteY1" fmla="*/ 609400 h 698077"/>
              <a:gd name="connsiteX2" fmla="*/ 820834 w 965565"/>
              <a:gd name="connsiteY2" fmla="*/ 521006 h 698077"/>
              <a:gd name="connsiteX3" fmla="*/ 954560 w 965565"/>
              <a:gd name="connsiteY3" fmla="*/ 229924 h 698077"/>
              <a:gd name="connsiteX4" fmla="*/ 612906 w 965565"/>
              <a:gd name="connsiteY4" fmla="*/ 10229 h 698077"/>
              <a:gd name="connsiteX5" fmla="*/ 15300 w 965565"/>
              <a:gd name="connsiteY5" fmla="*/ 219256 h 698077"/>
              <a:gd name="connsiteX6" fmla="*/ 217325 w 965565"/>
              <a:gd name="connsiteY6" fmla="*/ 623306 h 698077"/>
              <a:gd name="connsiteX7" fmla="*/ 284667 w 965565"/>
              <a:gd name="connsiteY7" fmla="*/ 698077 h 698077"/>
              <a:gd name="connsiteX0" fmla="*/ 284667 w 965565"/>
              <a:gd name="connsiteY0" fmla="*/ 701303 h 701303"/>
              <a:gd name="connsiteX1" fmla="*/ 430018 w 965565"/>
              <a:gd name="connsiteY1" fmla="*/ 612626 h 701303"/>
              <a:gd name="connsiteX2" fmla="*/ 820834 w 965565"/>
              <a:gd name="connsiteY2" fmla="*/ 524232 h 701303"/>
              <a:gd name="connsiteX3" fmla="*/ 954560 w 965565"/>
              <a:gd name="connsiteY3" fmla="*/ 233150 h 701303"/>
              <a:gd name="connsiteX4" fmla="*/ 612906 w 965565"/>
              <a:gd name="connsiteY4" fmla="*/ 13455 h 701303"/>
              <a:gd name="connsiteX5" fmla="*/ 15300 w 965565"/>
              <a:gd name="connsiteY5" fmla="*/ 222482 h 701303"/>
              <a:gd name="connsiteX6" fmla="*/ 217325 w 965565"/>
              <a:gd name="connsiteY6" fmla="*/ 626532 h 701303"/>
              <a:gd name="connsiteX7" fmla="*/ 284667 w 965565"/>
              <a:gd name="connsiteY7" fmla="*/ 701303 h 701303"/>
              <a:gd name="connsiteX0" fmla="*/ 304497 w 985395"/>
              <a:gd name="connsiteY0" fmla="*/ 692240 h 692240"/>
              <a:gd name="connsiteX1" fmla="*/ 449848 w 985395"/>
              <a:gd name="connsiteY1" fmla="*/ 603563 h 692240"/>
              <a:gd name="connsiteX2" fmla="*/ 840664 w 985395"/>
              <a:gd name="connsiteY2" fmla="*/ 515169 h 692240"/>
              <a:gd name="connsiteX3" fmla="*/ 974390 w 985395"/>
              <a:gd name="connsiteY3" fmla="*/ 224087 h 692240"/>
              <a:gd name="connsiteX4" fmla="*/ 632736 w 985395"/>
              <a:gd name="connsiteY4" fmla="*/ 4392 h 692240"/>
              <a:gd name="connsiteX5" fmla="*/ 12026 w 985395"/>
              <a:gd name="connsiteY5" fmla="*/ 215274 h 692240"/>
              <a:gd name="connsiteX6" fmla="*/ 237155 w 985395"/>
              <a:gd name="connsiteY6" fmla="*/ 617469 h 692240"/>
              <a:gd name="connsiteX7" fmla="*/ 304497 w 985395"/>
              <a:gd name="connsiteY7" fmla="*/ 692240 h 692240"/>
              <a:gd name="connsiteX0" fmla="*/ 315765 w 996663"/>
              <a:gd name="connsiteY0" fmla="*/ 693412 h 693412"/>
              <a:gd name="connsiteX1" fmla="*/ 461116 w 996663"/>
              <a:gd name="connsiteY1" fmla="*/ 604735 h 693412"/>
              <a:gd name="connsiteX2" fmla="*/ 851932 w 996663"/>
              <a:gd name="connsiteY2" fmla="*/ 516341 h 693412"/>
              <a:gd name="connsiteX3" fmla="*/ 985658 w 996663"/>
              <a:gd name="connsiteY3" fmla="*/ 225259 h 693412"/>
              <a:gd name="connsiteX4" fmla="*/ 644004 w 996663"/>
              <a:gd name="connsiteY4" fmla="*/ 5564 h 693412"/>
              <a:gd name="connsiteX5" fmla="*/ 10662 w 996663"/>
              <a:gd name="connsiteY5" fmla="*/ 212120 h 693412"/>
              <a:gd name="connsiteX6" fmla="*/ 248423 w 996663"/>
              <a:gd name="connsiteY6" fmla="*/ 618641 h 693412"/>
              <a:gd name="connsiteX7" fmla="*/ 315765 w 996663"/>
              <a:gd name="connsiteY7" fmla="*/ 693412 h 693412"/>
              <a:gd name="connsiteX0" fmla="*/ 315765 w 996663"/>
              <a:gd name="connsiteY0" fmla="*/ 698196 h 698196"/>
              <a:gd name="connsiteX1" fmla="*/ 461116 w 996663"/>
              <a:gd name="connsiteY1" fmla="*/ 609519 h 698196"/>
              <a:gd name="connsiteX2" fmla="*/ 851932 w 996663"/>
              <a:gd name="connsiteY2" fmla="*/ 521125 h 698196"/>
              <a:gd name="connsiteX3" fmla="*/ 985658 w 996663"/>
              <a:gd name="connsiteY3" fmla="*/ 230043 h 698196"/>
              <a:gd name="connsiteX4" fmla="*/ 644004 w 996663"/>
              <a:gd name="connsiteY4" fmla="*/ 10348 h 698196"/>
              <a:gd name="connsiteX5" fmla="*/ 10662 w 996663"/>
              <a:gd name="connsiteY5" fmla="*/ 216904 h 698196"/>
              <a:gd name="connsiteX6" fmla="*/ 248423 w 996663"/>
              <a:gd name="connsiteY6" fmla="*/ 623425 h 698196"/>
              <a:gd name="connsiteX7" fmla="*/ 315765 w 996663"/>
              <a:gd name="connsiteY7" fmla="*/ 698196 h 698196"/>
              <a:gd name="connsiteX0" fmla="*/ 316803 w 997701"/>
              <a:gd name="connsiteY0" fmla="*/ 698196 h 698196"/>
              <a:gd name="connsiteX1" fmla="*/ 462154 w 997701"/>
              <a:gd name="connsiteY1" fmla="*/ 609519 h 698196"/>
              <a:gd name="connsiteX2" fmla="*/ 852970 w 997701"/>
              <a:gd name="connsiteY2" fmla="*/ 521125 h 698196"/>
              <a:gd name="connsiteX3" fmla="*/ 986696 w 997701"/>
              <a:gd name="connsiteY3" fmla="*/ 230043 h 698196"/>
              <a:gd name="connsiteX4" fmla="*/ 645042 w 997701"/>
              <a:gd name="connsiteY4" fmla="*/ 10348 h 698196"/>
              <a:gd name="connsiteX5" fmla="*/ 11700 w 997701"/>
              <a:gd name="connsiteY5" fmla="*/ 216904 h 698196"/>
              <a:gd name="connsiteX6" fmla="*/ 239643 w 997701"/>
              <a:gd name="connsiteY6" fmla="*/ 612389 h 698196"/>
              <a:gd name="connsiteX7" fmla="*/ 316803 w 997701"/>
              <a:gd name="connsiteY7" fmla="*/ 698196 h 698196"/>
              <a:gd name="connsiteX0" fmla="*/ 317342 w 998240"/>
              <a:gd name="connsiteY0" fmla="*/ 698196 h 698196"/>
              <a:gd name="connsiteX1" fmla="*/ 462693 w 998240"/>
              <a:gd name="connsiteY1" fmla="*/ 609519 h 698196"/>
              <a:gd name="connsiteX2" fmla="*/ 853509 w 998240"/>
              <a:gd name="connsiteY2" fmla="*/ 521125 h 698196"/>
              <a:gd name="connsiteX3" fmla="*/ 987235 w 998240"/>
              <a:gd name="connsiteY3" fmla="*/ 230043 h 698196"/>
              <a:gd name="connsiteX4" fmla="*/ 645581 w 998240"/>
              <a:gd name="connsiteY4" fmla="*/ 10348 h 698196"/>
              <a:gd name="connsiteX5" fmla="*/ 12239 w 998240"/>
              <a:gd name="connsiteY5" fmla="*/ 216904 h 698196"/>
              <a:gd name="connsiteX6" fmla="*/ 235600 w 998240"/>
              <a:gd name="connsiteY6" fmla="*/ 598262 h 698196"/>
              <a:gd name="connsiteX7" fmla="*/ 317342 w 998240"/>
              <a:gd name="connsiteY7" fmla="*/ 698196 h 6981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8240" h="698196">
                <a:moveTo>
                  <a:pt x="317342" y="698196"/>
                </a:moveTo>
                <a:cubicBezTo>
                  <a:pt x="345917" y="659144"/>
                  <a:pt x="373332" y="639031"/>
                  <a:pt x="462693" y="609519"/>
                </a:cubicBezTo>
                <a:cubicBezTo>
                  <a:pt x="552054" y="580007"/>
                  <a:pt x="733017" y="605898"/>
                  <a:pt x="853509" y="521125"/>
                </a:cubicBezTo>
                <a:cubicBezTo>
                  <a:pt x="974000" y="436353"/>
                  <a:pt x="1021890" y="315172"/>
                  <a:pt x="987235" y="230043"/>
                </a:cubicBezTo>
                <a:cubicBezTo>
                  <a:pt x="952580" y="144914"/>
                  <a:pt x="815345" y="23398"/>
                  <a:pt x="645581" y="10348"/>
                </a:cubicBezTo>
                <a:cubicBezTo>
                  <a:pt x="475817" y="-2702"/>
                  <a:pt x="103885" y="-43461"/>
                  <a:pt x="12239" y="216904"/>
                </a:cubicBezTo>
                <a:cubicBezTo>
                  <a:pt x="-23194" y="379972"/>
                  <a:pt x="8810" y="523872"/>
                  <a:pt x="235600" y="598262"/>
                </a:cubicBezTo>
                <a:cubicBezTo>
                  <a:pt x="288750" y="616264"/>
                  <a:pt x="317342" y="698196"/>
                  <a:pt x="317342" y="698196"/>
                </a:cubicBezTo>
                <a:close/>
              </a:path>
            </a:pathLst>
          </a:custGeom>
          <a:noFill/>
          <a:ln w="19050" cap="flat">
            <a:solidFill>
              <a:schemeClr val="tx1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F530DA9-7EDF-023D-8AA4-406F18B2C6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97358" y="1410238"/>
            <a:ext cx="4550760" cy="1783236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pPr algn="ctr">
              <a:lnSpc>
                <a:spcPct val="90000"/>
              </a:lnSpc>
            </a:pPr>
            <a:r>
              <a:rPr lang="en-US" sz="1800" b="0" kern="1200" spc="100" baseline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Having a high level of critical thinking skills is highly linked with providing effective patient care and a fruitful professional career. Students and professional healthcare workers equally need training in critical thinking to help improve patient safety and quality life (</a:t>
            </a:r>
            <a:r>
              <a:rPr lang="en-US" sz="1800" b="0" kern="1200" spc="100" baseline="0" dirty="0" err="1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Hundial</a:t>
            </a:r>
            <a:r>
              <a:rPr lang="en-US" sz="1800" b="0" kern="1200" spc="100" baseline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2020).</a:t>
            </a:r>
            <a:br>
              <a:rPr lang="en-US" sz="1600" b="1" kern="1200" spc="100" baseline="0" dirty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rPr>
            </a:br>
            <a:endParaRPr lang="en-US" sz="1600" b="1" kern="1200" spc="100" baseline="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7" name="Picture 6" descr="A picture containing text&#10;&#10;Description automatically generated">
            <a:hlinkClick r:id="rId2"/>
            <a:extLst>
              <a:ext uri="{FF2B5EF4-FFF2-40B4-BE49-F238E27FC236}">
                <a16:creationId xmlns:a16="http://schemas.microsoft.com/office/drawing/2014/main" id="{5323B5E8-5CA4-6055-A7EB-D51494C44FD3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022" r="21769" b="-4"/>
          <a:stretch/>
        </p:blipFill>
        <p:spPr>
          <a:xfrm>
            <a:off x="3844904" y="3926926"/>
            <a:ext cx="2097928" cy="1960051"/>
          </a:xfrm>
          <a:custGeom>
            <a:avLst/>
            <a:gdLst/>
            <a:ahLst/>
            <a:cxnLst/>
            <a:rect l="l" t="t" r="r" b="b"/>
            <a:pathLst>
              <a:path w="2306958" h="2155344">
                <a:moveTo>
                  <a:pt x="1234085" y="115"/>
                </a:moveTo>
                <a:cubicBezTo>
                  <a:pt x="1786461" y="-7159"/>
                  <a:pt x="2133902" y="331964"/>
                  <a:pt x="2256434" y="799252"/>
                </a:cubicBezTo>
                <a:cubicBezTo>
                  <a:pt x="2498114" y="1720928"/>
                  <a:pt x="1813698" y="2016726"/>
                  <a:pt x="1451936" y="2123161"/>
                </a:cubicBezTo>
                <a:cubicBezTo>
                  <a:pt x="1090174" y="2229596"/>
                  <a:pt x="295335" y="2089577"/>
                  <a:pt x="85863" y="1437863"/>
                </a:cubicBezTo>
                <a:cubicBezTo>
                  <a:pt x="-123610" y="786148"/>
                  <a:pt x="24223" y="283199"/>
                  <a:pt x="819174" y="63174"/>
                </a:cubicBezTo>
                <a:cubicBezTo>
                  <a:pt x="968228" y="21919"/>
                  <a:pt x="1106613" y="1793"/>
                  <a:pt x="1234085" y="115"/>
                </a:cubicBezTo>
                <a:close/>
              </a:path>
            </a:pathLst>
          </a:custGeom>
        </p:spPr>
      </p:pic>
      <p:sp>
        <p:nvSpPr>
          <p:cNvPr id="56" name="Oval 5">
            <a:extLst>
              <a:ext uri="{FF2B5EF4-FFF2-40B4-BE49-F238E27FC236}">
                <a16:creationId xmlns:a16="http://schemas.microsoft.com/office/drawing/2014/main" id="{6A539413-A961-420D-9A07-1B1B7ECB60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718407">
            <a:off x="1539536" y="4322755"/>
            <a:ext cx="2059687" cy="1958440"/>
          </a:xfrm>
          <a:custGeom>
            <a:avLst/>
            <a:gdLst>
              <a:gd name="connsiteX0" fmla="*/ 0 w 3164619"/>
              <a:gd name="connsiteY0" fmla="*/ 1529142 h 3058283"/>
              <a:gd name="connsiteX1" fmla="*/ 1582310 w 3164619"/>
              <a:gd name="connsiteY1" fmla="*/ 0 h 3058283"/>
              <a:gd name="connsiteX2" fmla="*/ 3164620 w 3164619"/>
              <a:gd name="connsiteY2" fmla="*/ 1529142 h 3058283"/>
              <a:gd name="connsiteX3" fmla="*/ 1582310 w 3164619"/>
              <a:gd name="connsiteY3" fmla="*/ 3058284 h 3058283"/>
              <a:gd name="connsiteX4" fmla="*/ 0 w 3164619"/>
              <a:gd name="connsiteY4" fmla="*/ 1529142 h 3058283"/>
              <a:gd name="connsiteX0" fmla="*/ 294 w 3164914"/>
              <a:gd name="connsiteY0" fmla="*/ 1529142 h 3058284"/>
              <a:gd name="connsiteX1" fmla="*/ 1487189 w 3164914"/>
              <a:gd name="connsiteY1" fmla="*/ 0 h 3058284"/>
              <a:gd name="connsiteX2" fmla="*/ 3164914 w 3164914"/>
              <a:gd name="connsiteY2" fmla="*/ 1529142 h 3058284"/>
              <a:gd name="connsiteX3" fmla="*/ 1582604 w 3164914"/>
              <a:gd name="connsiteY3" fmla="*/ 3058284 h 3058284"/>
              <a:gd name="connsiteX4" fmla="*/ 294 w 3164914"/>
              <a:gd name="connsiteY4" fmla="*/ 1529142 h 3058284"/>
              <a:gd name="connsiteX0" fmla="*/ 193 w 3164813"/>
              <a:gd name="connsiteY0" fmla="*/ 1529142 h 3058284"/>
              <a:gd name="connsiteX1" fmla="*/ 1487088 w 3164813"/>
              <a:gd name="connsiteY1" fmla="*/ 0 h 3058284"/>
              <a:gd name="connsiteX2" fmla="*/ 3164813 w 3164813"/>
              <a:gd name="connsiteY2" fmla="*/ 1529142 h 3058284"/>
              <a:gd name="connsiteX3" fmla="*/ 1582503 w 3164813"/>
              <a:gd name="connsiteY3" fmla="*/ 3058284 h 3058284"/>
              <a:gd name="connsiteX4" fmla="*/ 193 w 3164813"/>
              <a:gd name="connsiteY4" fmla="*/ 1529142 h 3058284"/>
              <a:gd name="connsiteX0" fmla="*/ 193 w 3164813"/>
              <a:gd name="connsiteY0" fmla="*/ 1529142 h 3058284"/>
              <a:gd name="connsiteX1" fmla="*/ 1487088 w 3164813"/>
              <a:gd name="connsiteY1" fmla="*/ 0 h 3058284"/>
              <a:gd name="connsiteX2" fmla="*/ 3164813 w 3164813"/>
              <a:gd name="connsiteY2" fmla="*/ 1529142 h 3058284"/>
              <a:gd name="connsiteX3" fmla="*/ 1582503 w 3164813"/>
              <a:gd name="connsiteY3" fmla="*/ 3058284 h 3058284"/>
              <a:gd name="connsiteX4" fmla="*/ 193 w 3164813"/>
              <a:gd name="connsiteY4" fmla="*/ 1529142 h 3058284"/>
              <a:gd name="connsiteX0" fmla="*/ 193 w 3164813"/>
              <a:gd name="connsiteY0" fmla="*/ 1529142 h 3058284"/>
              <a:gd name="connsiteX1" fmla="*/ 1487088 w 3164813"/>
              <a:gd name="connsiteY1" fmla="*/ 0 h 3058284"/>
              <a:gd name="connsiteX2" fmla="*/ 3164813 w 3164813"/>
              <a:gd name="connsiteY2" fmla="*/ 1529142 h 3058284"/>
              <a:gd name="connsiteX3" fmla="*/ 1582503 w 3164813"/>
              <a:gd name="connsiteY3" fmla="*/ 3058284 h 3058284"/>
              <a:gd name="connsiteX4" fmla="*/ 193 w 3164813"/>
              <a:gd name="connsiteY4" fmla="*/ 1529142 h 3058284"/>
              <a:gd name="connsiteX0" fmla="*/ 193 w 3164813"/>
              <a:gd name="connsiteY0" fmla="*/ 1529142 h 3058284"/>
              <a:gd name="connsiteX1" fmla="*/ 1487088 w 3164813"/>
              <a:gd name="connsiteY1" fmla="*/ 0 h 3058284"/>
              <a:gd name="connsiteX2" fmla="*/ 3164813 w 3164813"/>
              <a:gd name="connsiteY2" fmla="*/ 1529142 h 3058284"/>
              <a:gd name="connsiteX3" fmla="*/ 1582503 w 3164813"/>
              <a:gd name="connsiteY3" fmla="*/ 3058284 h 3058284"/>
              <a:gd name="connsiteX4" fmla="*/ 193 w 3164813"/>
              <a:gd name="connsiteY4" fmla="*/ 1529142 h 3058284"/>
              <a:gd name="connsiteX0" fmla="*/ 184 w 3212512"/>
              <a:gd name="connsiteY0" fmla="*/ 1624823 h 3061381"/>
              <a:gd name="connsiteX1" fmla="*/ 1534787 w 3212512"/>
              <a:gd name="connsiteY1" fmla="*/ 265 h 3061381"/>
              <a:gd name="connsiteX2" fmla="*/ 3212512 w 3212512"/>
              <a:gd name="connsiteY2" fmla="*/ 1529407 h 3061381"/>
              <a:gd name="connsiteX3" fmla="*/ 1630202 w 3212512"/>
              <a:gd name="connsiteY3" fmla="*/ 3058549 h 3061381"/>
              <a:gd name="connsiteX4" fmla="*/ 184 w 3212512"/>
              <a:gd name="connsiteY4" fmla="*/ 1624823 h 3061381"/>
              <a:gd name="connsiteX0" fmla="*/ 335 w 3212663"/>
              <a:gd name="connsiteY0" fmla="*/ 1624823 h 3058748"/>
              <a:gd name="connsiteX1" fmla="*/ 1503133 w 3212663"/>
              <a:gd name="connsiteY1" fmla="*/ 265 h 3058748"/>
              <a:gd name="connsiteX2" fmla="*/ 3212663 w 3212663"/>
              <a:gd name="connsiteY2" fmla="*/ 1529407 h 3058748"/>
              <a:gd name="connsiteX3" fmla="*/ 1630353 w 3212663"/>
              <a:gd name="connsiteY3" fmla="*/ 3058549 h 3058748"/>
              <a:gd name="connsiteX4" fmla="*/ 335 w 3212663"/>
              <a:gd name="connsiteY4" fmla="*/ 1624823 h 3058748"/>
              <a:gd name="connsiteX0" fmla="*/ 892 w 3213220"/>
              <a:gd name="connsiteY0" fmla="*/ 1624823 h 3058748"/>
              <a:gd name="connsiteX1" fmla="*/ 1503690 w 3213220"/>
              <a:gd name="connsiteY1" fmla="*/ 265 h 3058748"/>
              <a:gd name="connsiteX2" fmla="*/ 3213220 w 3213220"/>
              <a:gd name="connsiteY2" fmla="*/ 1529407 h 3058748"/>
              <a:gd name="connsiteX3" fmla="*/ 1630910 w 3213220"/>
              <a:gd name="connsiteY3" fmla="*/ 3058549 h 3058748"/>
              <a:gd name="connsiteX4" fmla="*/ 892 w 3213220"/>
              <a:gd name="connsiteY4" fmla="*/ 1624823 h 3058748"/>
              <a:gd name="connsiteX0" fmla="*/ 4743 w 3217071"/>
              <a:gd name="connsiteY0" fmla="*/ 1624823 h 3058932"/>
              <a:gd name="connsiteX1" fmla="*/ 1507541 w 3217071"/>
              <a:gd name="connsiteY1" fmla="*/ 265 h 3058932"/>
              <a:gd name="connsiteX2" fmla="*/ 3217071 w 3217071"/>
              <a:gd name="connsiteY2" fmla="*/ 1529407 h 3058932"/>
              <a:gd name="connsiteX3" fmla="*/ 1634761 w 3217071"/>
              <a:gd name="connsiteY3" fmla="*/ 3058549 h 3058932"/>
              <a:gd name="connsiteX4" fmla="*/ 4743 w 3217071"/>
              <a:gd name="connsiteY4" fmla="*/ 1624823 h 3058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217071" h="3058932">
                <a:moveTo>
                  <a:pt x="4743" y="1624823"/>
                </a:moveTo>
                <a:cubicBezTo>
                  <a:pt x="-48265" y="653933"/>
                  <a:pt x="336049" y="16168"/>
                  <a:pt x="1507541" y="265"/>
                </a:cubicBezTo>
                <a:cubicBezTo>
                  <a:pt x="2679033" y="-15638"/>
                  <a:pt x="3217071" y="684885"/>
                  <a:pt x="3217071" y="1529407"/>
                </a:cubicBezTo>
                <a:cubicBezTo>
                  <a:pt x="3217071" y="2882813"/>
                  <a:pt x="2170149" y="3042646"/>
                  <a:pt x="1634761" y="3058549"/>
                </a:cubicBezTo>
                <a:cubicBezTo>
                  <a:pt x="1099373" y="3074452"/>
                  <a:pt x="57751" y="2595713"/>
                  <a:pt x="4743" y="1624823"/>
                </a:cubicBezTo>
                <a:close/>
              </a:path>
            </a:pathLst>
          </a:cu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picture containing graphical user interface&#10;&#10;Description automatically generated">
            <a:hlinkClick r:id="rId4"/>
            <a:extLst>
              <a:ext uri="{FF2B5EF4-FFF2-40B4-BE49-F238E27FC236}">
                <a16:creationId xmlns:a16="http://schemas.microsoft.com/office/drawing/2014/main" id="{9987CDB2-3791-2B87-3D8C-DBC5A9557D8E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483" r="17871" b="-5"/>
          <a:stretch/>
        </p:blipFill>
        <p:spPr>
          <a:xfrm>
            <a:off x="1557416" y="4291997"/>
            <a:ext cx="2023925" cy="2019956"/>
          </a:xfrm>
          <a:custGeom>
            <a:avLst/>
            <a:gdLst/>
            <a:ahLst/>
            <a:cxnLst/>
            <a:rect l="l" t="t" r="r" b="b"/>
            <a:pathLst>
              <a:path w="2249498" h="2245087">
                <a:moveTo>
                  <a:pt x="1054130" y="195"/>
                </a:moveTo>
                <a:cubicBezTo>
                  <a:pt x="1873282" y="-11477"/>
                  <a:pt x="2249498" y="502668"/>
                  <a:pt x="2249498" y="1122500"/>
                </a:cubicBezTo>
                <a:cubicBezTo>
                  <a:pt x="2249498" y="2115826"/>
                  <a:pt x="1517451" y="2233134"/>
                  <a:pt x="1143087" y="2244806"/>
                </a:cubicBezTo>
                <a:cubicBezTo>
                  <a:pt x="768723" y="2256478"/>
                  <a:pt x="40382" y="1905110"/>
                  <a:pt x="3317" y="1192530"/>
                </a:cubicBezTo>
                <a:cubicBezTo>
                  <a:pt x="-33748" y="479951"/>
                  <a:pt x="234978" y="11867"/>
                  <a:pt x="1054130" y="195"/>
                </a:cubicBezTo>
                <a:close/>
              </a:path>
            </a:pathLst>
          </a:custGeom>
        </p:spPr>
      </p:pic>
      <p:sp>
        <p:nvSpPr>
          <p:cNvPr id="58" name="Oval 5">
            <a:extLst>
              <a:ext uri="{FF2B5EF4-FFF2-40B4-BE49-F238E27FC236}">
                <a16:creationId xmlns:a16="http://schemas.microsoft.com/office/drawing/2014/main" id="{74A2871B-5B3A-43FC-8420-85C0E11EAA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49235" y="3946853"/>
            <a:ext cx="2023925" cy="2019956"/>
          </a:xfrm>
          <a:custGeom>
            <a:avLst/>
            <a:gdLst>
              <a:gd name="connsiteX0" fmla="*/ 0 w 3164619"/>
              <a:gd name="connsiteY0" fmla="*/ 1529142 h 3058283"/>
              <a:gd name="connsiteX1" fmla="*/ 1582310 w 3164619"/>
              <a:gd name="connsiteY1" fmla="*/ 0 h 3058283"/>
              <a:gd name="connsiteX2" fmla="*/ 3164620 w 3164619"/>
              <a:gd name="connsiteY2" fmla="*/ 1529142 h 3058283"/>
              <a:gd name="connsiteX3" fmla="*/ 1582310 w 3164619"/>
              <a:gd name="connsiteY3" fmla="*/ 3058284 h 3058283"/>
              <a:gd name="connsiteX4" fmla="*/ 0 w 3164619"/>
              <a:gd name="connsiteY4" fmla="*/ 1529142 h 3058283"/>
              <a:gd name="connsiteX0" fmla="*/ 294 w 3164914"/>
              <a:gd name="connsiteY0" fmla="*/ 1529142 h 3058284"/>
              <a:gd name="connsiteX1" fmla="*/ 1487189 w 3164914"/>
              <a:gd name="connsiteY1" fmla="*/ 0 h 3058284"/>
              <a:gd name="connsiteX2" fmla="*/ 3164914 w 3164914"/>
              <a:gd name="connsiteY2" fmla="*/ 1529142 h 3058284"/>
              <a:gd name="connsiteX3" fmla="*/ 1582604 w 3164914"/>
              <a:gd name="connsiteY3" fmla="*/ 3058284 h 3058284"/>
              <a:gd name="connsiteX4" fmla="*/ 294 w 3164914"/>
              <a:gd name="connsiteY4" fmla="*/ 1529142 h 3058284"/>
              <a:gd name="connsiteX0" fmla="*/ 193 w 3164813"/>
              <a:gd name="connsiteY0" fmla="*/ 1529142 h 3058284"/>
              <a:gd name="connsiteX1" fmla="*/ 1487088 w 3164813"/>
              <a:gd name="connsiteY1" fmla="*/ 0 h 3058284"/>
              <a:gd name="connsiteX2" fmla="*/ 3164813 w 3164813"/>
              <a:gd name="connsiteY2" fmla="*/ 1529142 h 3058284"/>
              <a:gd name="connsiteX3" fmla="*/ 1582503 w 3164813"/>
              <a:gd name="connsiteY3" fmla="*/ 3058284 h 3058284"/>
              <a:gd name="connsiteX4" fmla="*/ 193 w 3164813"/>
              <a:gd name="connsiteY4" fmla="*/ 1529142 h 3058284"/>
              <a:gd name="connsiteX0" fmla="*/ 193 w 3164813"/>
              <a:gd name="connsiteY0" fmla="*/ 1529142 h 3058284"/>
              <a:gd name="connsiteX1" fmla="*/ 1487088 w 3164813"/>
              <a:gd name="connsiteY1" fmla="*/ 0 h 3058284"/>
              <a:gd name="connsiteX2" fmla="*/ 3164813 w 3164813"/>
              <a:gd name="connsiteY2" fmla="*/ 1529142 h 3058284"/>
              <a:gd name="connsiteX3" fmla="*/ 1582503 w 3164813"/>
              <a:gd name="connsiteY3" fmla="*/ 3058284 h 3058284"/>
              <a:gd name="connsiteX4" fmla="*/ 193 w 3164813"/>
              <a:gd name="connsiteY4" fmla="*/ 1529142 h 3058284"/>
              <a:gd name="connsiteX0" fmla="*/ 193 w 3164813"/>
              <a:gd name="connsiteY0" fmla="*/ 1529142 h 3058284"/>
              <a:gd name="connsiteX1" fmla="*/ 1487088 w 3164813"/>
              <a:gd name="connsiteY1" fmla="*/ 0 h 3058284"/>
              <a:gd name="connsiteX2" fmla="*/ 3164813 w 3164813"/>
              <a:gd name="connsiteY2" fmla="*/ 1529142 h 3058284"/>
              <a:gd name="connsiteX3" fmla="*/ 1582503 w 3164813"/>
              <a:gd name="connsiteY3" fmla="*/ 3058284 h 3058284"/>
              <a:gd name="connsiteX4" fmla="*/ 193 w 3164813"/>
              <a:gd name="connsiteY4" fmla="*/ 1529142 h 3058284"/>
              <a:gd name="connsiteX0" fmla="*/ 193 w 3164813"/>
              <a:gd name="connsiteY0" fmla="*/ 1529142 h 3058284"/>
              <a:gd name="connsiteX1" fmla="*/ 1487088 w 3164813"/>
              <a:gd name="connsiteY1" fmla="*/ 0 h 3058284"/>
              <a:gd name="connsiteX2" fmla="*/ 3164813 w 3164813"/>
              <a:gd name="connsiteY2" fmla="*/ 1529142 h 3058284"/>
              <a:gd name="connsiteX3" fmla="*/ 1582503 w 3164813"/>
              <a:gd name="connsiteY3" fmla="*/ 3058284 h 3058284"/>
              <a:gd name="connsiteX4" fmla="*/ 193 w 3164813"/>
              <a:gd name="connsiteY4" fmla="*/ 1529142 h 3058284"/>
              <a:gd name="connsiteX0" fmla="*/ 184 w 3212512"/>
              <a:gd name="connsiteY0" fmla="*/ 1624823 h 3061381"/>
              <a:gd name="connsiteX1" fmla="*/ 1534787 w 3212512"/>
              <a:gd name="connsiteY1" fmla="*/ 265 h 3061381"/>
              <a:gd name="connsiteX2" fmla="*/ 3212512 w 3212512"/>
              <a:gd name="connsiteY2" fmla="*/ 1529407 h 3061381"/>
              <a:gd name="connsiteX3" fmla="*/ 1630202 w 3212512"/>
              <a:gd name="connsiteY3" fmla="*/ 3058549 h 3061381"/>
              <a:gd name="connsiteX4" fmla="*/ 184 w 3212512"/>
              <a:gd name="connsiteY4" fmla="*/ 1624823 h 3061381"/>
              <a:gd name="connsiteX0" fmla="*/ 335 w 3212663"/>
              <a:gd name="connsiteY0" fmla="*/ 1624823 h 3058748"/>
              <a:gd name="connsiteX1" fmla="*/ 1503133 w 3212663"/>
              <a:gd name="connsiteY1" fmla="*/ 265 h 3058748"/>
              <a:gd name="connsiteX2" fmla="*/ 3212663 w 3212663"/>
              <a:gd name="connsiteY2" fmla="*/ 1529407 h 3058748"/>
              <a:gd name="connsiteX3" fmla="*/ 1630353 w 3212663"/>
              <a:gd name="connsiteY3" fmla="*/ 3058549 h 3058748"/>
              <a:gd name="connsiteX4" fmla="*/ 335 w 3212663"/>
              <a:gd name="connsiteY4" fmla="*/ 1624823 h 3058748"/>
              <a:gd name="connsiteX0" fmla="*/ 892 w 3213220"/>
              <a:gd name="connsiteY0" fmla="*/ 1624823 h 3058748"/>
              <a:gd name="connsiteX1" fmla="*/ 1503690 w 3213220"/>
              <a:gd name="connsiteY1" fmla="*/ 265 h 3058748"/>
              <a:gd name="connsiteX2" fmla="*/ 3213220 w 3213220"/>
              <a:gd name="connsiteY2" fmla="*/ 1529407 h 3058748"/>
              <a:gd name="connsiteX3" fmla="*/ 1630910 w 3213220"/>
              <a:gd name="connsiteY3" fmla="*/ 3058549 h 3058748"/>
              <a:gd name="connsiteX4" fmla="*/ 892 w 3213220"/>
              <a:gd name="connsiteY4" fmla="*/ 1624823 h 3058748"/>
              <a:gd name="connsiteX0" fmla="*/ 4743 w 3217071"/>
              <a:gd name="connsiteY0" fmla="*/ 1624823 h 3058932"/>
              <a:gd name="connsiteX1" fmla="*/ 1507541 w 3217071"/>
              <a:gd name="connsiteY1" fmla="*/ 265 h 3058932"/>
              <a:gd name="connsiteX2" fmla="*/ 3217071 w 3217071"/>
              <a:gd name="connsiteY2" fmla="*/ 1529407 h 3058932"/>
              <a:gd name="connsiteX3" fmla="*/ 1634761 w 3217071"/>
              <a:gd name="connsiteY3" fmla="*/ 3058549 h 3058932"/>
              <a:gd name="connsiteX4" fmla="*/ 4743 w 3217071"/>
              <a:gd name="connsiteY4" fmla="*/ 1624823 h 3058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217071" h="3058932">
                <a:moveTo>
                  <a:pt x="4743" y="1624823"/>
                </a:moveTo>
                <a:cubicBezTo>
                  <a:pt x="-48265" y="653933"/>
                  <a:pt x="336049" y="16168"/>
                  <a:pt x="1507541" y="265"/>
                </a:cubicBezTo>
                <a:cubicBezTo>
                  <a:pt x="2679033" y="-15638"/>
                  <a:pt x="3217071" y="684885"/>
                  <a:pt x="3217071" y="1529407"/>
                </a:cubicBezTo>
                <a:cubicBezTo>
                  <a:pt x="3217071" y="2882813"/>
                  <a:pt x="2170149" y="3042646"/>
                  <a:pt x="1634761" y="3058549"/>
                </a:cubicBezTo>
                <a:cubicBezTo>
                  <a:pt x="1099373" y="3074452"/>
                  <a:pt x="57751" y="2595713"/>
                  <a:pt x="4743" y="1624823"/>
                </a:cubicBezTo>
                <a:close/>
              </a:path>
            </a:pathLst>
          </a:cu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Freeform: Shape 59">
            <a:extLst>
              <a:ext uri="{FF2B5EF4-FFF2-40B4-BE49-F238E27FC236}">
                <a16:creationId xmlns:a16="http://schemas.microsoft.com/office/drawing/2014/main" id="{A8ACC298-108B-4368-8AE5-D50A71E109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347219">
            <a:off x="6298079" y="199786"/>
            <a:ext cx="5624647" cy="5528583"/>
          </a:xfrm>
          <a:custGeom>
            <a:avLst/>
            <a:gdLst>
              <a:gd name="connsiteX0" fmla="*/ -39 w 914430"/>
              <a:gd name="connsiteY0" fmla="*/ 747812 h 753584"/>
              <a:gd name="connsiteX1" fmla="*/ 400011 w 914430"/>
              <a:gd name="connsiteY1" fmla="*/ 737144 h 753584"/>
              <a:gd name="connsiteX2" fmla="*/ 891787 w 914430"/>
              <a:gd name="connsiteY2" fmla="*/ 487303 h 753584"/>
              <a:gd name="connsiteX3" fmla="*/ 665854 w 914430"/>
              <a:gd name="connsiteY3" fmla="*/ 3528 h 753584"/>
              <a:gd name="connsiteX4" fmla="*/ 136835 w 914430"/>
              <a:gd name="connsiteY4" fmla="*/ 319854 h 753584"/>
              <a:gd name="connsiteX5" fmla="*/ 134168 w 914430"/>
              <a:gd name="connsiteY5" fmla="*/ 630845 h 753584"/>
              <a:gd name="connsiteX6" fmla="*/ -39 w 914430"/>
              <a:gd name="connsiteY6" fmla="*/ 747812 h 753584"/>
              <a:gd name="connsiteX0" fmla="*/ 0 w 855235"/>
              <a:gd name="connsiteY0" fmla="*/ 741453 h 759943"/>
              <a:gd name="connsiteX1" fmla="*/ 340855 w 855235"/>
              <a:gd name="connsiteY1" fmla="*/ 737153 h 759943"/>
              <a:gd name="connsiteX2" fmla="*/ 832631 w 855235"/>
              <a:gd name="connsiteY2" fmla="*/ 487312 h 759943"/>
              <a:gd name="connsiteX3" fmla="*/ 606698 w 855235"/>
              <a:gd name="connsiteY3" fmla="*/ 3537 h 759943"/>
              <a:gd name="connsiteX4" fmla="*/ 77679 w 855235"/>
              <a:gd name="connsiteY4" fmla="*/ 319863 h 759943"/>
              <a:gd name="connsiteX5" fmla="*/ 75012 w 855235"/>
              <a:gd name="connsiteY5" fmla="*/ 630854 h 759943"/>
              <a:gd name="connsiteX6" fmla="*/ 0 w 855235"/>
              <a:gd name="connsiteY6" fmla="*/ 741453 h 759943"/>
              <a:gd name="connsiteX0" fmla="*/ 0 w 850882"/>
              <a:gd name="connsiteY0" fmla="*/ 741453 h 766485"/>
              <a:gd name="connsiteX1" fmla="*/ 348748 w 850882"/>
              <a:gd name="connsiteY1" fmla="*/ 746704 h 766485"/>
              <a:gd name="connsiteX2" fmla="*/ 832631 w 850882"/>
              <a:gd name="connsiteY2" fmla="*/ 487312 h 766485"/>
              <a:gd name="connsiteX3" fmla="*/ 606698 w 850882"/>
              <a:gd name="connsiteY3" fmla="*/ 3537 h 766485"/>
              <a:gd name="connsiteX4" fmla="*/ 77679 w 850882"/>
              <a:gd name="connsiteY4" fmla="*/ 319863 h 766485"/>
              <a:gd name="connsiteX5" fmla="*/ 75012 w 850882"/>
              <a:gd name="connsiteY5" fmla="*/ 630854 h 766485"/>
              <a:gd name="connsiteX6" fmla="*/ 0 w 850882"/>
              <a:gd name="connsiteY6" fmla="*/ 741453 h 766485"/>
              <a:gd name="connsiteX0" fmla="*/ 0 w 850882"/>
              <a:gd name="connsiteY0" fmla="*/ 741453 h 764365"/>
              <a:gd name="connsiteX1" fmla="*/ 348748 w 850882"/>
              <a:gd name="connsiteY1" fmla="*/ 746704 h 764365"/>
              <a:gd name="connsiteX2" fmla="*/ 832631 w 850882"/>
              <a:gd name="connsiteY2" fmla="*/ 487312 h 764365"/>
              <a:gd name="connsiteX3" fmla="*/ 606698 w 850882"/>
              <a:gd name="connsiteY3" fmla="*/ 3537 h 764365"/>
              <a:gd name="connsiteX4" fmla="*/ 77679 w 850882"/>
              <a:gd name="connsiteY4" fmla="*/ 319863 h 764365"/>
              <a:gd name="connsiteX5" fmla="*/ 75012 w 850882"/>
              <a:gd name="connsiteY5" fmla="*/ 630854 h 764365"/>
              <a:gd name="connsiteX6" fmla="*/ 0 w 850882"/>
              <a:gd name="connsiteY6" fmla="*/ 741453 h 764365"/>
              <a:gd name="connsiteX0" fmla="*/ 0 w 832466"/>
              <a:gd name="connsiteY0" fmla="*/ 731902 h 763437"/>
              <a:gd name="connsiteX1" fmla="*/ 330332 w 832466"/>
              <a:gd name="connsiteY1" fmla="*/ 746704 h 763437"/>
              <a:gd name="connsiteX2" fmla="*/ 814215 w 832466"/>
              <a:gd name="connsiteY2" fmla="*/ 487312 h 763437"/>
              <a:gd name="connsiteX3" fmla="*/ 588282 w 832466"/>
              <a:gd name="connsiteY3" fmla="*/ 3537 h 763437"/>
              <a:gd name="connsiteX4" fmla="*/ 59263 w 832466"/>
              <a:gd name="connsiteY4" fmla="*/ 319863 h 763437"/>
              <a:gd name="connsiteX5" fmla="*/ 56596 w 832466"/>
              <a:gd name="connsiteY5" fmla="*/ 630854 h 763437"/>
              <a:gd name="connsiteX6" fmla="*/ 0 w 832466"/>
              <a:gd name="connsiteY6" fmla="*/ 731902 h 763437"/>
              <a:gd name="connsiteX0" fmla="*/ 0 w 831373"/>
              <a:gd name="connsiteY0" fmla="*/ 731902 h 763086"/>
              <a:gd name="connsiteX1" fmla="*/ 330332 w 831373"/>
              <a:gd name="connsiteY1" fmla="*/ 746704 h 763086"/>
              <a:gd name="connsiteX2" fmla="*/ 812900 w 831373"/>
              <a:gd name="connsiteY2" fmla="*/ 492088 h 763086"/>
              <a:gd name="connsiteX3" fmla="*/ 588282 w 831373"/>
              <a:gd name="connsiteY3" fmla="*/ 3537 h 763086"/>
              <a:gd name="connsiteX4" fmla="*/ 59263 w 831373"/>
              <a:gd name="connsiteY4" fmla="*/ 319863 h 763086"/>
              <a:gd name="connsiteX5" fmla="*/ 56596 w 831373"/>
              <a:gd name="connsiteY5" fmla="*/ 630854 h 763086"/>
              <a:gd name="connsiteX6" fmla="*/ 0 w 831373"/>
              <a:gd name="connsiteY6" fmla="*/ 731902 h 763086"/>
              <a:gd name="connsiteX0" fmla="*/ 0 w 830248"/>
              <a:gd name="connsiteY0" fmla="*/ 731902 h 763086"/>
              <a:gd name="connsiteX1" fmla="*/ 330332 w 830248"/>
              <a:gd name="connsiteY1" fmla="*/ 746704 h 763086"/>
              <a:gd name="connsiteX2" fmla="*/ 812900 w 830248"/>
              <a:gd name="connsiteY2" fmla="*/ 492088 h 763086"/>
              <a:gd name="connsiteX3" fmla="*/ 588282 w 830248"/>
              <a:gd name="connsiteY3" fmla="*/ 3537 h 763086"/>
              <a:gd name="connsiteX4" fmla="*/ 59263 w 830248"/>
              <a:gd name="connsiteY4" fmla="*/ 319863 h 763086"/>
              <a:gd name="connsiteX5" fmla="*/ 56596 w 830248"/>
              <a:gd name="connsiteY5" fmla="*/ 630854 h 763086"/>
              <a:gd name="connsiteX6" fmla="*/ 0 w 830248"/>
              <a:gd name="connsiteY6" fmla="*/ 731902 h 763086"/>
              <a:gd name="connsiteX0" fmla="*/ 0 w 828752"/>
              <a:gd name="connsiteY0" fmla="*/ 731902 h 769484"/>
              <a:gd name="connsiteX1" fmla="*/ 367164 w 828752"/>
              <a:gd name="connsiteY1" fmla="*/ 754664 h 769484"/>
              <a:gd name="connsiteX2" fmla="*/ 812900 w 828752"/>
              <a:gd name="connsiteY2" fmla="*/ 492088 h 769484"/>
              <a:gd name="connsiteX3" fmla="*/ 588282 w 828752"/>
              <a:gd name="connsiteY3" fmla="*/ 3537 h 769484"/>
              <a:gd name="connsiteX4" fmla="*/ 59263 w 828752"/>
              <a:gd name="connsiteY4" fmla="*/ 319863 h 769484"/>
              <a:gd name="connsiteX5" fmla="*/ 56596 w 828752"/>
              <a:gd name="connsiteY5" fmla="*/ 630854 h 769484"/>
              <a:gd name="connsiteX6" fmla="*/ 0 w 828752"/>
              <a:gd name="connsiteY6" fmla="*/ 731902 h 769484"/>
              <a:gd name="connsiteX0" fmla="*/ 0 w 828752"/>
              <a:gd name="connsiteY0" fmla="*/ 731902 h 761354"/>
              <a:gd name="connsiteX1" fmla="*/ 367164 w 828752"/>
              <a:gd name="connsiteY1" fmla="*/ 754664 h 761354"/>
              <a:gd name="connsiteX2" fmla="*/ 812900 w 828752"/>
              <a:gd name="connsiteY2" fmla="*/ 492088 h 761354"/>
              <a:gd name="connsiteX3" fmla="*/ 588282 w 828752"/>
              <a:gd name="connsiteY3" fmla="*/ 3537 h 761354"/>
              <a:gd name="connsiteX4" fmla="*/ 59263 w 828752"/>
              <a:gd name="connsiteY4" fmla="*/ 319863 h 761354"/>
              <a:gd name="connsiteX5" fmla="*/ 56596 w 828752"/>
              <a:gd name="connsiteY5" fmla="*/ 630854 h 761354"/>
              <a:gd name="connsiteX6" fmla="*/ 0 w 828752"/>
              <a:gd name="connsiteY6" fmla="*/ 731902 h 761354"/>
              <a:gd name="connsiteX0" fmla="*/ 0 w 828286"/>
              <a:gd name="connsiteY0" fmla="*/ 731902 h 764135"/>
              <a:gd name="connsiteX1" fmla="*/ 373741 w 828286"/>
              <a:gd name="connsiteY1" fmla="*/ 757848 h 764135"/>
              <a:gd name="connsiteX2" fmla="*/ 812900 w 828286"/>
              <a:gd name="connsiteY2" fmla="*/ 492088 h 764135"/>
              <a:gd name="connsiteX3" fmla="*/ 588282 w 828286"/>
              <a:gd name="connsiteY3" fmla="*/ 3537 h 764135"/>
              <a:gd name="connsiteX4" fmla="*/ 59263 w 828286"/>
              <a:gd name="connsiteY4" fmla="*/ 319863 h 764135"/>
              <a:gd name="connsiteX5" fmla="*/ 56596 w 828286"/>
              <a:gd name="connsiteY5" fmla="*/ 630854 h 764135"/>
              <a:gd name="connsiteX6" fmla="*/ 0 w 828286"/>
              <a:gd name="connsiteY6" fmla="*/ 731902 h 764135"/>
              <a:gd name="connsiteX0" fmla="*/ 0 w 803235"/>
              <a:gd name="connsiteY0" fmla="*/ 705247 h 767075"/>
              <a:gd name="connsiteX1" fmla="*/ 348690 w 803235"/>
              <a:gd name="connsiteY1" fmla="*/ 757848 h 767075"/>
              <a:gd name="connsiteX2" fmla="*/ 787849 w 803235"/>
              <a:gd name="connsiteY2" fmla="*/ 492088 h 767075"/>
              <a:gd name="connsiteX3" fmla="*/ 563231 w 803235"/>
              <a:gd name="connsiteY3" fmla="*/ 3537 h 767075"/>
              <a:gd name="connsiteX4" fmla="*/ 34212 w 803235"/>
              <a:gd name="connsiteY4" fmla="*/ 319863 h 767075"/>
              <a:gd name="connsiteX5" fmla="*/ 31545 w 803235"/>
              <a:gd name="connsiteY5" fmla="*/ 630854 h 767075"/>
              <a:gd name="connsiteX6" fmla="*/ 0 w 803235"/>
              <a:gd name="connsiteY6" fmla="*/ 705247 h 767075"/>
              <a:gd name="connsiteX0" fmla="*/ 0 w 803235"/>
              <a:gd name="connsiteY0" fmla="*/ 705247 h 767075"/>
              <a:gd name="connsiteX1" fmla="*/ 348690 w 803235"/>
              <a:gd name="connsiteY1" fmla="*/ 757848 h 767075"/>
              <a:gd name="connsiteX2" fmla="*/ 787849 w 803235"/>
              <a:gd name="connsiteY2" fmla="*/ 492088 h 767075"/>
              <a:gd name="connsiteX3" fmla="*/ 563231 w 803235"/>
              <a:gd name="connsiteY3" fmla="*/ 3537 h 767075"/>
              <a:gd name="connsiteX4" fmla="*/ 34212 w 803235"/>
              <a:gd name="connsiteY4" fmla="*/ 319863 h 767075"/>
              <a:gd name="connsiteX5" fmla="*/ 32028 w 803235"/>
              <a:gd name="connsiteY5" fmla="*/ 580731 h 767075"/>
              <a:gd name="connsiteX6" fmla="*/ 0 w 803235"/>
              <a:gd name="connsiteY6" fmla="*/ 705247 h 767075"/>
              <a:gd name="connsiteX0" fmla="*/ 0 w 803235"/>
              <a:gd name="connsiteY0" fmla="*/ 705247 h 767075"/>
              <a:gd name="connsiteX1" fmla="*/ 348690 w 803235"/>
              <a:gd name="connsiteY1" fmla="*/ 757848 h 767075"/>
              <a:gd name="connsiteX2" fmla="*/ 787849 w 803235"/>
              <a:gd name="connsiteY2" fmla="*/ 492088 h 767075"/>
              <a:gd name="connsiteX3" fmla="*/ 563231 w 803235"/>
              <a:gd name="connsiteY3" fmla="*/ 3537 h 767075"/>
              <a:gd name="connsiteX4" fmla="*/ 34212 w 803235"/>
              <a:gd name="connsiteY4" fmla="*/ 319863 h 767075"/>
              <a:gd name="connsiteX5" fmla="*/ 32028 w 803235"/>
              <a:gd name="connsiteY5" fmla="*/ 580731 h 767075"/>
              <a:gd name="connsiteX6" fmla="*/ 0 w 803235"/>
              <a:gd name="connsiteY6" fmla="*/ 705247 h 767075"/>
              <a:gd name="connsiteX0" fmla="*/ 0 w 798560"/>
              <a:gd name="connsiteY0" fmla="*/ 705247 h 765991"/>
              <a:gd name="connsiteX1" fmla="*/ 415157 w 798560"/>
              <a:gd name="connsiteY1" fmla="*/ 756657 h 765991"/>
              <a:gd name="connsiteX2" fmla="*/ 787849 w 798560"/>
              <a:gd name="connsiteY2" fmla="*/ 492088 h 765991"/>
              <a:gd name="connsiteX3" fmla="*/ 563231 w 798560"/>
              <a:gd name="connsiteY3" fmla="*/ 3537 h 765991"/>
              <a:gd name="connsiteX4" fmla="*/ 34212 w 798560"/>
              <a:gd name="connsiteY4" fmla="*/ 319863 h 765991"/>
              <a:gd name="connsiteX5" fmla="*/ 32028 w 798560"/>
              <a:gd name="connsiteY5" fmla="*/ 580731 h 765991"/>
              <a:gd name="connsiteX6" fmla="*/ 0 w 798560"/>
              <a:gd name="connsiteY6" fmla="*/ 705247 h 765991"/>
              <a:gd name="connsiteX0" fmla="*/ 0 w 795836"/>
              <a:gd name="connsiteY0" fmla="*/ 705247 h 754100"/>
              <a:gd name="connsiteX1" fmla="*/ 454508 w 795836"/>
              <a:gd name="connsiteY1" fmla="*/ 743385 h 754100"/>
              <a:gd name="connsiteX2" fmla="*/ 787849 w 795836"/>
              <a:gd name="connsiteY2" fmla="*/ 492088 h 754100"/>
              <a:gd name="connsiteX3" fmla="*/ 563231 w 795836"/>
              <a:gd name="connsiteY3" fmla="*/ 3537 h 754100"/>
              <a:gd name="connsiteX4" fmla="*/ 34212 w 795836"/>
              <a:gd name="connsiteY4" fmla="*/ 319863 h 754100"/>
              <a:gd name="connsiteX5" fmla="*/ 32028 w 795836"/>
              <a:gd name="connsiteY5" fmla="*/ 580731 h 754100"/>
              <a:gd name="connsiteX6" fmla="*/ 0 w 795836"/>
              <a:gd name="connsiteY6" fmla="*/ 705247 h 754100"/>
              <a:gd name="connsiteX0" fmla="*/ 0 w 795836"/>
              <a:gd name="connsiteY0" fmla="*/ 705247 h 752157"/>
              <a:gd name="connsiteX1" fmla="*/ 454508 w 795836"/>
              <a:gd name="connsiteY1" fmla="*/ 743385 h 752157"/>
              <a:gd name="connsiteX2" fmla="*/ 787849 w 795836"/>
              <a:gd name="connsiteY2" fmla="*/ 492088 h 752157"/>
              <a:gd name="connsiteX3" fmla="*/ 563231 w 795836"/>
              <a:gd name="connsiteY3" fmla="*/ 3537 h 752157"/>
              <a:gd name="connsiteX4" fmla="*/ 34212 w 795836"/>
              <a:gd name="connsiteY4" fmla="*/ 319863 h 752157"/>
              <a:gd name="connsiteX5" fmla="*/ 32028 w 795836"/>
              <a:gd name="connsiteY5" fmla="*/ 580731 h 752157"/>
              <a:gd name="connsiteX6" fmla="*/ 0 w 795836"/>
              <a:gd name="connsiteY6" fmla="*/ 705247 h 752157"/>
              <a:gd name="connsiteX0" fmla="*/ 0 w 795836"/>
              <a:gd name="connsiteY0" fmla="*/ 705247 h 755983"/>
              <a:gd name="connsiteX1" fmla="*/ 236571 w 795836"/>
              <a:gd name="connsiteY1" fmla="*/ 717015 h 755983"/>
              <a:gd name="connsiteX2" fmla="*/ 454508 w 795836"/>
              <a:gd name="connsiteY2" fmla="*/ 743385 h 755983"/>
              <a:gd name="connsiteX3" fmla="*/ 787849 w 795836"/>
              <a:gd name="connsiteY3" fmla="*/ 492088 h 755983"/>
              <a:gd name="connsiteX4" fmla="*/ 563231 w 795836"/>
              <a:gd name="connsiteY4" fmla="*/ 3537 h 755983"/>
              <a:gd name="connsiteX5" fmla="*/ 34212 w 795836"/>
              <a:gd name="connsiteY5" fmla="*/ 319863 h 755983"/>
              <a:gd name="connsiteX6" fmla="*/ 32028 w 795836"/>
              <a:gd name="connsiteY6" fmla="*/ 580731 h 755983"/>
              <a:gd name="connsiteX7" fmla="*/ 0 w 795836"/>
              <a:gd name="connsiteY7" fmla="*/ 705247 h 755983"/>
              <a:gd name="connsiteX0" fmla="*/ 0 w 795836"/>
              <a:gd name="connsiteY0" fmla="*/ 705247 h 755983"/>
              <a:gd name="connsiteX1" fmla="*/ 236571 w 795836"/>
              <a:gd name="connsiteY1" fmla="*/ 717015 h 755983"/>
              <a:gd name="connsiteX2" fmla="*/ 454508 w 795836"/>
              <a:gd name="connsiteY2" fmla="*/ 743385 h 755983"/>
              <a:gd name="connsiteX3" fmla="*/ 787849 w 795836"/>
              <a:gd name="connsiteY3" fmla="*/ 492088 h 755983"/>
              <a:gd name="connsiteX4" fmla="*/ 563231 w 795836"/>
              <a:gd name="connsiteY4" fmla="*/ 3537 h 755983"/>
              <a:gd name="connsiteX5" fmla="*/ 34212 w 795836"/>
              <a:gd name="connsiteY5" fmla="*/ 319863 h 755983"/>
              <a:gd name="connsiteX6" fmla="*/ 32028 w 795836"/>
              <a:gd name="connsiteY6" fmla="*/ 580731 h 755983"/>
              <a:gd name="connsiteX7" fmla="*/ 0 w 795836"/>
              <a:gd name="connsiteY7" fmla="*/ 705247 h 755983"/>
              <a:gd name="connsiteX0" fmla="*/ 0 w 795836"/>
              <a:gd name="connsiteY0" fmla="*/ 705247 h 755983"/>
              <a:gd name="connsiteX1" fmla="*/ 236571 w 795836"/>
              <a:gd name="connsiteY1" fmla="*/ 717015 h 755983"/>
              <a:gd name="connsiteX2" fmla="*/ 454508 w 795836"/>
              <a:gd name="connsiteY2" fmla="*/ 743385 h 755983"/>
              <a:gd name="connsiteX3" fmla="*/ 787849 w 795836"/>
              <a:gd name="connsiteY3" fmla="*/ 492088 h 755983"/>
              <a:gd name="connsiteX4" fmla="*/ 563231 w 795836"/>
              <a:gd name="connsiteY4" fmla="*/ 3537 h 755983"/>
              <a:gd name="connsiteX5" fmla="*/ 34212 w 795836"/>
              <a:gd name="connsiteY5" fmla="*/ 319863 h 755983"/>
              <a:gd name="connsiteX6" fmla="*/ 32028 w 795836"/>
              <a:gd name="connsiteY6" fmla="*/ 580731 h 755983"/>
              <a:gd name="connsiteX7" fmla="*/ 0 w 795836"/>
              <a:gd name="connsiteY7" fmla="*/ 705247 h 755983"/>
              <a:gd name="connsiteX0" fmla="*/ 0 w 792342"/>
              <a:gd name="connsiteY0" fmla="*/ 705247 h 781632"/>
              <a:gd name="connsiteX1" fmla="*/ 236571 w 792342"/>
              <a:gd name="connsiteY1" fmla="*/ 717015 h 781632"/>
              <a:gd name="connsiteX2" fmla="*/ 506127 w 792342"/>
              <a:gd name="connsiteY2" fmla="*/ 772235 h 781632"/>
              <a:gd name="connsiteX3" fmla="*/ 787849 w 792342"/>
              <a:gd name="connsiteY3" fmla="*/ 492088 h 781632"/>
              <a:gd name="connsiteX4" fmla="*/ 563231 w 792342"/>
              <a:gd name="connsiteY4" fmla="*/ 3537 h 781632"/>
              <a:gd name="connsiteX5" fmla="*/ 34212 w 792342"/>
              <a:gd name="connsiteY5" fmla="*/ 319863 h 781632"/>
              <a:gd name="connsiteX6" fmla="*/ 32028 w 792342"/>
              <a:gd name="connsiteY6" fmla="*/ 580731 h 781632"/>
              <a:gd name="connsiteX7" fmla="*/ 0 w 792342"/>
              <a:gd name="connsiteY7" fmla="*/ 705247 h 781632"/>
              <a:gd name="connsiteX0" fmla="*/ 0 w 792342"/>
              <a:gd name="connsiteY0" fmla="*/ 705247 h 775707"/>
              <a:gd name="connsiteX1" fmla="*/ 236571 w 792342"/>
              <a:gd name="connsiteY1" fmla="*/ 717015 h 775707"/>
              <a:gd name="connsiteX2" fmla="*/ 506127 w 792342"/>
              <a:gd name="connsiteY2" fmla="*/ 772235 h 775707"/>
              <a:gd name="connsiteX3" fmla="*/ 787849 w 792342"/>
              <a:gd name="connsiteY3" fmla="*/ 492088 h 775707"/>
              <a:gd name="connsiteX4" fmla="*/ 563231 w 792342"/>
              <a:gd name="connsiteY4" fmla="*/ 3537 h 775707"/>
              <a:gd name="connsiteX5" fmla="*/ 34212 w 792342"/>
              <a:gd name="connsiteY5" fmla="*/ 319863 h 775707"/>
              <a:gd name="connsiteX6" fmla="*/ 32028 w 792342"/>
              <a:gd name="connsiteY6" fmla="*/ 580731 h 775707"/>
              <a:gd name="connsiteX7" fmla="*/ 0 w 792342"/>
              <a:gd name="connsiteY7" fmla="*/ 705247 h 775707"/>
              <a:gd name="connsiteX0" fmla="*/ 0 w 790917"/>
              <a:gd name="connsiteY0" fmla="*/ 705247 h 789042"/>
              <a:gd name="connsiteX1" fmla="*/ 236571 w 790917"/>
              <a:gd name="connsiteY1" fmla="*/ 717015 h 789042"/>
              <a:gd name="connsiteX2" fmla="*/ 527821 w 790917"/>
              <a:gd name="connsiteY2" fmla="*/ 786071 h 789042"/>
              <a:gd name="connsiteX3" fmla="*/ 787849 w 790917"/>
              <a:gd name="connsiteY3" fmla="*/ 492088 h 789042"/>
              <a:gd name="connsiteX4" fmla="*/ 563231 w 790917"/>
              <a:gd name="connsiteY4" fmla="*/ 3537 h 789042"/>
              <a:gd name="connsiteX5" fmla="*/ 34212 w 790917"/>
              <a:gd name="connsiteY5" fmla="*/ 319863 h 789042"/>
              <a:gd name="connsiteX6" fmla="*/ 32028 w 790917"/>
              <a:gd name="connsiteY6" fmla="*/ 580731 h 789042"/>
              <a:gd name="connsiteX7" fmla="*/ 0 w 790917"/>
              <a:gd name="connsiteY7" fmla="*/ 705247 h 789042"/>
              <a:gd name="connsiteX0" fmla="*/ 0 w 790917"/>
              <a:gd name="connsiteY0" fmla="*/ 705247 h 794443"/>
              <a:gd name="connsiteX1" fmla="*/ 236571 w 790917"/>
              <a:gd name="connsiteY1" fmla="*/ 717015 h 794443"/>
              <a:gd name="connsiteX2" fmla="*/ 527821 w 790917"/>
              <a:gd name="connsiteY2" fmla="*/ 786071 h 794443"/>
              <a:gd name="connsiteX3" fmla="*/ 787849 w 790917"/>
              <a:gd name="connsiteY3" fmla="*/ 492088 h 794443"/>
              <a:gd name="connsiteX4" fmla="*/ 563231 w 790917"/>
              <a:gd name="connsiteY4" fmla="*/ 3537 h 794443"/>
              <a:gd name="connsiteX5" fmla="*/ 34212 w 790917"/>
              <a:gd name="connsiteY5" fmla="*/ 319863 h 794443"/>
              <a:gd name="connsiteX6" fmla="*/ 32028 w 790917"/>
              <a:gd name="connsiteY6" fmla="*/ 580731 h 794443"/>
              <a:gd name="connsiteX7" fmla="*/ 0 w 790917"/>
              <a:gd name="connsiteY7" fmla="*/ 705247 h 794443"/>
              <a:gd name="connsiteX0" fmla="*/ 0 w 790917"/>
              <a:gd name="connsiteY0" fmla="*/ 705247 h 798821"/>
              <a:gd name="connsiteX1" fmla="*/ 236571 w 790917"/>
              <a:gd name="connsiteY1" fmla="*/ 717015 h 798821"/>
              <a:gd name="connsiteX2" fmla="*/ 527821 w 790917"/>
              <a:gd name="connsiteY2" fmla="*/ 786071 h 798821"/>
              <a:gd name="connsiteX3" fmla="*/ 787849 w 790917"/>
              <a:gd name="connsiteY3" fmla="*/ 492088 h 798821"/>
              <a:gd name="connsiteX4" fmla="*/ 563231 w 790917"/>
              <a:gd name="connsiteY4" fmla="*/ 3537 h 798821"/>
              <a:gd name="connsiteX5" fmla="*/ 34212 w 790917"/>
              <a:gd name="connsiteY5" fmla="*/ 319863 h 798821"/>
              <a:gd name="connsiteX6" fmla="*/ 32028 w 790917"/>
              <a:gd name="connsiteY6" fmla="*/ 580731 h 798821"/>
              <a:gd name="connsiteX7" fmla="*/ 0 w 790917"/>
              <a:gd name="connsiteY7" fmla="*/ 705247 h 798821"/>
              <a:gd name="connsiteX0" fmla="*/ 0 w 790917"/>
              <a:gd name="connsiteY0" fmla="*/ 705247 h 798821"/>
              <a:gd name="connsiteX1" fmla="*/ 236571 w 790917"/>
              <a:gd name="connsiteY1" fmla="*/ 717015 h 798821"/>
              <a:gd name="connsiteX2" fmla="*/ 527821 w 790917"/>
              <a:gd name="connsiteY2" fmla="*/ 786071 h 798821"/>
              <a:gd name="connsiteX3" fmla="*/ 787849 w 790917"/>
              <a:gd name="connsiteY3" fmla="*/ 492088 h 798821"/>
              <a:gd name="connsiteX4" fmla="*/ 563231 w 790917"/>
              <a:gd name="connsiteY4" fmla="*/ 3537 h 798821"/>
              <a:gd name="connsiteX5" fmla="*/ 34212 w 790917"/>
              <a:gd name="connsiteY5" fmla="*/ 319863 h 798821"/>
              <a:gd name="connsiteX6" fmla="*/ 32028 w 790917"/>
              <a:gd name="connsiteY6" fmla="*/ 580731 h 798821"/>
              <a:gd name="connsiteX7" fmla="*/ 0 w 790917"/>
              <a:gd name="connsiteY7" fmla="*/ 705247 h 798821"/>
              <a:gd name="connsiteX0" fmla="*/ 0 w 790917"/>
              <a:gd name="connsiteY0" fmla="*/ 705247 h 798177"/>
              <a:gd name="connsiteX1" fmla="*/ 207866 w 790917"/>
              <a:gd name="connsiteY1" fmla="*/ 713884 h 798177"/>
              <a:gd name="connsiteX2" fmla="*/ 527821 w 790917"/>
              <a:gd name="connsiteY2" fmla="*/ 786071 h 798177"/>
              <a:gd name="connsiteX3" fmla="*/ 787849 w 790917"/>
              <a:gd name="connsiteY3" fmla="*/ 492088 h 798177"/>
              <a:gd name="connsiteX4" fmla="*/ 563231 w 790917"/>
              <a:gd name="connsiteY4" fmla="*/ 3537 h 798177"/>
              <a:gd name="connsiteX5" fmla="*/ 34212 w 790917"/>
              <a:gd name="connsiteY5" fmla="*/ 319863 h 798177"/>
              <a:gd name="connsiteX6" fmla="*/ 32028 w 790917"/>
              <a:gd name="connsiteY6" fmla="*/ 580731 h 798177"/>
              <a:gd name="connsiteX7" fmla="*/ 0 w 790917"/>
              <a:gd name="connsiteY7" fmla="*/ 705247 h 798177"/>
              <a:gd name="connsiteX0" fmla="*/ 0 w 790917"/>
              <a:gd name="connsiteY0" fmla="*/ 705247 h 798148"/>
              <a:gd name="connsiteX1" fmla="*/ 169331 w 790917"/>
              <a:gd name="connsiteY1" fmla="*/ 713737 h 798148"/>
              <a:gd name="connsiteX2" fmla="*/ 527821 w 790917"/>
              <a:gd name="connsiteY2" fmla="*/ 786071 h 798148"/>
              <a:gd name="connsiteX3" fmla="*/ 787849 w 790917"/>
              <a:gd name="connsiteY3" fmla="*/ 492088 h 798148"/>
              <a:gd name="connsiteX4" fmla="*/ 563231 w 790917"/>
              <a:gd name="connsiteY4" fmla="*/ 3537 h 798148"/>
              <a:gd name="connsiteX5" fmla="*/ 34212 w 790917"/>
              <a:gd name="connsiteY5" fmla="*/ 319863 h 798148"/>
              <a:gd name="connsiteX6" fmla="*/ 32028 w 790917"/>
              <a:gd name="connsiteY6" fmla="*/ 580731 h 798148"/>
              <a:gd name="connsiteX7" fmla="*/ 0 w 790917"/>
              <a:gd name="connsiteY7" fmla="*/ 705247 h 798148"/>
              <a:gd name="connsiteX0" fmla="*/ 0 w 790917"/>
              <a:gd name="connsiteY0" fmla="*/ 705247 h 795808"/>
              <a:gd name="connsiteX1" fmla="*/ 169331 w 790917"/>
              <a:gd name="connsiteY1" fmla="*/ 713737 h 795808"/>
              <a:gd name="connsiteX2" fmla="*/ 527821 w 790917"/>
              <a:gd name="connsiteY2" fmla="*/ 786071 h 795808"/>
              <a:gd name="connsiteX3" fmla="*/ 787849 w 790917"/>
              <a:gd name="connsiteY3" fmla="*/ 492088 h 795808"/>
              <a:gd name="connsiteX4" fmla="*/ 563231 w 790917"/>
              <a:gd name="connsiteY4" fmla="*/ 3537 h 795808"/>
              <a:gd name="connsiteX5" fmla="*/ 34212 w 790917"/>
              <a:gd name="connsiteY5" fmla="*/ 319863 h 795808"/>
              <a:gd name="connsiteX6" fmla="*/ 32028 w 790917"/>
              <a:gd name="connsiteY6" fmla="*/ 580731 h 795808"/>
              <a:gd name="connsiteX7" fmla="*/ 0 w 790917"/>
              <a:gd name="connsiteY7" fmla="*/ 705247 h 795808"/>
              <a:gd name="connsiteX0" fmla="*/ 0 w 790917"/>
              <a:gd name="connsiteY0" fmla="*/ 705247 h 795808"/>
              <a:gd name="connsiteX1" fmla="*/ 169331 w 790917"/>
              <a:gd name="connsiteY1" fmla="*/ 713737 h 795808"/>
              <a:gd name="connsiteX2" fmla="*/ 527821 w 790917"/>
              <a:gd name="connsiteY2" fmla="*/ 786071 h 795808"/>
              <a:gd name="connsiteX3" fmla="*/ 787849 w 790917"/>
              <a:gd name="connsiteY3" fmla="*/ 492088 h 795808"/>
              <a:gd name="connsiteX4" fmla="*/ 563231 w 790917"/>
              <a:gd name="connsiteY4" fmla="*/ 3537 h 795808"/>
              <a:gd name="connsiteX5" fmla="*/ 34212 w 790917"/>
              <a:gd name="connsiteY5" fmla="*/ 319863 h 795808"/>
              <a:gd name="connsiteX6" fmla="*/ 24096 w 790917"/>
              <a:gd name="connsiteY6" fmla="*/ 503495 h 795808"/>
              <a:gd name="connsiteX7" fmla="*/ 0 w 790917"/>
              <a:gd name="connsiteY7" fmla="*/ 705247 h 795808"/>
              <a:gd name="connsiteX0" fmla="*/ 0 w 805655"/>
              <a:gd name="connsiteY0" fmla="*/ 640697 h 795808"/>
              <a:gd name="connsiteX1" fmla="*/ 184069 w 805655"/>
              <a:gd name="connsiteY1" fmla="*/ 713737 h 795808"/>
              <a:gd name="connsiteX2" fmla="*/ 542559 w 805655"/>
              <a:gd name="connsiteY2" fmla="*/ 786071 h 795808"/>
              <a:gd name="connsiteX3" fmla="*/ 802587 w 805655"/>
              <a:gd name="connsiteY3" fmla="*/ 492088 h 795808"/>
              <a:gd name="connsiteX4" fmla="*/ 577969 w 805655"/>
              <a:gd name="connsiteY4" fmla="*/ 3537 h 795808"/>
              <a:gd name="connsiteX5" fmla="*/ 48950 w 805655"/>
              <a:gd name="connsiteY5" fmla="*/ 319863 h 795808"/>
              <a:gd name="connsiteX6" fmla="*/ 38834 w 805655"/>
              <a:gd name="connsiteY6" fmla="*/ 503495 h 795808"/>
              <a:gd name="connsiteX7" fmla="*/ 0 w 805655"/>
              <a:gd name="connsiteY7" fmla="*/ 640697 h 795808"/>
              <a:gd name="connsiteX0" fmla="*/ 0 w 805655"/>
              <a:gd name="connsiteY0" fmla="*/ 640697 h 795808"/>
              <a:gd name="connsiteX1" fmla="*/ 184069 w 805655"/>
              <a:gd name="connsiteY1" fmla="*/ 713737 h 795808"/>
              <a:gd name="connsiteX2" fmla="*/ 542559 w 805655"/>
              <a:gd name="connsiteY2" fmla="*/ 786071 h 795808"/>
              <a:gd name="connsiteX3" fmla="*/ 802587 w 805655"/>
              <a:gd name="connsiteY3" fmla="*/ 492088 h 795808"/>
              <a:gd name="connsiteX4" fmla="*/ 577969 w 805655"/>
              <a:gd name="connsiteY4" fmla="*/ 3537 h 795808"/>
              <a:gd name="connsiteX5" fmla="*/ 48950 w 805655"/>
              <a:gd name="connsiteY5" fmla="*/ 319863 h 795808"/>
              <a:gd name="connsiteX6" fmla="*/ 38834 w 805655"/>
              <a:gd name="connsiteY6" fmla="*/ 503495 h 795808"/>
              <a:gd name="connsiteX7" fmla="*/ 0 w 805655"/>
              <a:gd name="connsiteY7" fmla="*/ 640697 h 795808"/>
              <a:gd name="connsiteX0" fmla="*/ 0 w 805655"/>
              <a:gd name="connsiteY0" fmla="*/ 640697 h 795808"/>
              <a:gd name="connsiteX1" fmla="*/ 184069 w 805655"/>
              <a:gd name="connsiteY1" fmla="*/ 713737 h 795808"/>
              <a:gd name="connsiteX2" fmla="*/ 542559 w 805655"/>
              <a:gd name="connsiteY2" fmla="*/ 786071 h 795808"/>
              <a:gd name="connsiteX3" fmla="*/ 802587 w 805655"/>
              <a:gd name="connsiteY3" fmla="*/ 492088 h 795808"/>
              <a:gd name="connsiteX4" fmla="*/ 577969 w 805655"/>
              <a:gd name="connsiteY4" fmla="*/ 3537 h 795808"/>
              <a:gd name="connsiteX5" fmla="*/ 48950 w 805655"/>
              <a:gd name="connsiteY5" fmla="*/ 319863 h 795808"/>
              <a:gd name="connsiteX6" fmla="*/ 38834 w 805655"/>
              <a:gd name="connsiteY6" fmla="*/ 503495 h 795808"/>
              <a:gd name="connsiteX7" fmla="*/ 0 w 805655"/>
              <a:gd name="connsiteY7" fmla="*/ 640697 h 795808"/>
              <a:gd name="connsiteX0" fmla="*/ 0 w 805655"/>
              <a:gd name="connsiteY0" fmla="*/ 640697 h 799307"/>
              <a:gd name="connsiteX1" fmla="*/ 188692 w 805655"/>
              <a:gd name="connsiteY1" fmla="*/ 719277 h 799307"/>
              <a:gd name="connsiteX2" fmla="*/ 542559 w 805655"/>
              <a:gd name="connsiteY2" fmla="*/ 786071 h 799307"/>
              <a:gd name="connsiteX3" fmla="*/ 802587 w 805655"/>
              <a:gd name="connsiteY3" fmla="*/ 492088 h 799307"/>
              <a:gd name="connsiteX4" fmla="*/ 577969 w 805655"/>
              <a:gd name="connsiteY4" fmla="*/ 3537 h 799307"/>
              <a:gd name="connsiteX5" fmla="*/ 48950 w 805655"/>
              <a:gd name="connsiteY5" fmla="*/ 319863 h 799307"/>
              <a:gd name="connsiteX6" fmla="*/ 38834 w 805655"/>
              <a:gd name="connsiteY6" fmla="*/ 503495 h 799307"/>
              <a:gd name="connsiteX7" fmla="*/ 0 w 805655"/>
              <a:gd name="connsiteY7" fmla="*/ 640697 h 799307"/>
              <a:gd name="connsiteX0" fmla="*/ 0 w 805266"/>
              <a:gd name="connsiteY0" fmla="*/ 640697 h 798795"/>
              <a:gd name="connsiteX1" fmla="*/ 188692 w 805266"/>
              <a:gd name="connsiteY1" fmla="*/ 719277 h 798795"/>
              <a:gd name="connsiteX2" fmla="*/ 548579 w 805266"/>
              <a:gd name="connsiteY2" fmla="*/ 785469 h 798795"/>
              <a:gd name="connsiteX3" fmla="*/ 802587 w 805266"/>
              <a:gd name="connsiteY3" fmla="*/ 492088 h 798795"/>
              <a:gd name="connsiteX4" fmla="*/ 577969 w 805266"/>
              <a:gd name="connsiteY4" fmla="*/ 3537 h 798795"/>
              <a:gd name="connsiteX5" fmla="*/ 48950 w 805266"/>
              <a:gd name="connsiteY5" fmla="*/ 319863 h 798795"/>
              <a:gd name="connsiteX6" fmla="*/ 38834 w 805266"/>
              <a:gd name="connsiteY6" fmla="*/ 503495 h 798795"/>
              <a:gd name="connsiteX7" fmla="*/ 0 w 805266"/>
              <a:gd name="connsiteY7" fmla="*/ 640697 h 798795"/>
              <a:gd name="connsiteX0" fmla="*/ 0 w 805266"/>
              <a:gd name="connsiteY0" fmla="*/ 640697 h 794314"/>
              <a:gd name="connsiteX1" fmla="*/ 188692 w 805266"/>
              <a:gd name="connsiteY1" fmla="*/ 719277 h 794314"/>
              <a:gd name="connsiteX2" fmla="*/ 548579 w 805266"/>
              <a:gd name="connsiteY2" fmla="*/ 785469 h 794314"/>
              <a:gd name="connsiteX3" fmla="*/ 802587 w 805266"/>
              <a:gd name="connsiteY3" fmla="*/ 492088 h 794314"/>
              <a:gd name="connsiteX4" fmla="*/ 577969 w 805266"/>
              <a:gd name="connsiteY4" fmla="*/ 3537 h 794314"/>
              <a:gd name="connsiteX5" fmla="*/ 48950 w 805266"/>
              <a:gd name="connsiteY5" fmla="*/ 319863 h 794314"/>
              <a:gd name="connsiteX6" fmla="*/ 38834 w 805266"/>
              <a:gd name="connsiteY6" fmla="*/ 503495 h 794314"/>
              <a:gd name="connsiteX7" fmla="*/ 0 w 805266"/>
              <a:gd name="connsiteY7" fmla="*/ 640697 h 794314"/>
              <a:gd name="connsiteX0" fmla="*/ 0 w 803842"/>
              <a:gd name="connsiteY0" fmla="*/ 654560 h 794314"/>
              <a:gd name="connsiteX1" fmla="*/ 187268 w 803842"/>
              <a:gd name="connsiteY1" fmla="*/ 719277 h 794314"/>
              <a:gd name="connsiteX2" fmla="*/ 547155 w 803842"/>
              <a:gd name="connsiteY2" fmla="*/ 785469 h 794314"/>
              <a:gd name="connsiteX3" fmla="*/ 801163 w 803842"/>
              <a:gd name="connsiteY3" fmla="*/ 492088 h 794314"/>
              <a:gd name="connsiteX4" fmla="*/ 576545 w 803842"/>
              <a:gd name="connsiteY4" fmla="*/ 3537 h 794314"/>
              <a:gd name="connsiteX5" fmla="*/ 47526 w 803842"/>
              <a:gd name="connsiteY5" fmla="*/ 319863 h 794314"/>
              <a:gd name="connsiteX6" fmla="*/ 37410 w 803842"/>
              <a:gd name="connsiteY6" fmla="*/ 503495 h 794314"/>
              <a:gd name="connsiteX7" fmla="*/ 0 w 803842"/>
              <a:gd name="connsiteY7" fmla="*/ 654560 h 7943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03842" h="794314">
                <a:moveTo>
                  <a:pt x="0" y="654560"/>
                </a:moveTo>
                <a:cubicBezTo>
                  <a:pt x="99481" y="649393"/>
                  <a:pt x="145401" y="687525"/>
                  <a:pt x="187268" y="719277"/>
                </a:cubicBezTo>
                <a:cubicBezTo>
                  <a:pt x="259873" y="773965"/>
                  <a:pt x="441456" y="812487"/>
                  <a:pt x="547155" y="785469"/>
                </a:cubicBezTo>
                <a:cubicBezTo>
                  <a:pt x="711883" y="743363"/>
                  <a:pt x="796265" y="622410"/>
                  <a:pt x="801163" y="492088"/>
                </a:cubicBezTo>
                <a:cubicBezTo>
                  <a:pt x="806061" y="361766"/>
                  <a:pt x="828195" y="49162"/>
                  <a:pt x="576545" y="3537"/>
                </a:cubicBezTo>
                <a:cubicBezTo>
                  <a:pt x="480818" y="-3606"/>
                  <a:pt x="82102" y="-31038"/>
                  <a:pt x="47526" y="319863"/>
                </a:cubicBezTo>
                <a:cubicBezTo>
                  <a:pt x="31620" y="428829"/>
                  <a:pt x="37410" y="440154"/>
                  <a:pt x="37410" y="503495"/>
                </a:cubicBezTo>
                <a:cubicBezTo>
                  <a:pt x="49082" y="594481"/>
                  <a:pt x="0" y="654560"/>
                  <a:pt x="0" y="654560"/>
                </a:cubicBezTo>
                <a:close/>
              </a:path>
            </a:pathLst>
          </a:custGeom>
          <a:solidFill>
            <a:schemeClr val="bg1"/>
          </a:solidFill>
          <a:ln w="190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AE1C8213-9641-D86F-19BF-E603A1D6FE33}"/>
              </a:ext>
            </a:extLst>
          </p:cNvPr>
          <p:cNvSpPr txBox="1"/>
          <p:nvPr/>
        </p:nvSpPr>
        <p:spPr>
          <a:xfrm>
            <a:off x="7338256" y="1055754"/>
            <a:ext cx="3886397" cy="3980373"/>
          </a:xfrm>
          <a:prstGeom prst="rect">
            <a:avLst/>
          </a:prstGeom>
        </p:spPr>
        <p:txBody>
          <a:bodyPr vert="horz" lIns="91440" tIns="45720" rIns="91440" bIns="45720" rtlCol="0" anchor="ctr">
            <a:normAutofit lnSpcReduction="10000"/>
          </a:bodyPr>
          <a:lstStyle/>
          <a:p>
            <a:pPr algn="ctr">
              <a:spcAft>
                <a:spcPts val="600"/>
              </a:spcAft>
            </a:pPr>
            <a:r>
              <a:rPr lang="en-US" spc="50" dirty="0">
                <a:latin typeface="Arial" panose="020B0604020202020204" pitchFamily="34" charset="0"/>
                <a:cs typeface="Arial" panose="020B0604020202020204" pitchFamily="34" charset="0"/>
              </a:rPr>
              <a:t>According to </a:t>
            </a:r>
            <a:r>
              <a:rPr lang="en-US" spc="50" dirty="0" err="1">
                <a:latin typeface="Arial" panose="020B0604020202020204" pitchFamily="34" charset="0"/>
                <a:cs typeface="Arial" panose="020B0604020202020204" pitchFamily="34" charset="0"/>
              </a:rPr>
              <a:t>Hundail</a:t>
            </a:r>
            <a:r>
              <a:rPr lang="en-US" spc="50" dirty="0">
                <a:latin typeface="Arial" panose="020B0604020202020204" pitchFamily="34" charset="0"/>
                <a:cs typeface="Arial" panose="020B0604020202020204" pitchFamily="34" charset="0"/>
              </a:rPr>
              <a:t> (2020), critical thinking and clinical decision-making have been extensively studied, but new acute care nurses have few tools to improve these skills.</a:t>
            </a:r>
          </a:p>
          <a:p>
            <a:pPr algn="ctr">
              <a:spcAft>
                <a:spcPts val="600"/>
              </a:spcAft>
            </a:pPr>
            <a:r>
              <a:rPr lang="en-US" spc="50" dirty="0">
                <a:latin typeface="Arial" panose="020B0604020202020204" pitchFamily="34" charset="0"/>
                <a:cs typeface="Arial" panose="020B0604020202020204" pitchFamily="34" charset="0"/>
              </a:rPr>
              <a:t>Critical thinking requires hindsight, according to this study. The past, its causes, and its effects must be carefully analyzed in decision-making because one cannot build a firm future without a framework in the past (</a:t>
            </a:r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MacKay and McKiernan, 2004)</a:t>
            </a:r>
            <a:r>
              <a:rPr lang="en-US" spc="5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  <p:sp>
        <p:nvSpPr>
          <p:cNvPr id="62" name="Freeform: Shape 61">
            <a:extLst>
              <a:ext uri="{FF2B5EF4-FFF2-40B4-BE49-F238E27FC236}">
                <a16:creationId xmlns:a16="http://schemas.microsoft.com/office/drawing/2014/main" id="{7D8DD73D-D6D9-4F15-9936-89583FB18F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347219">
            <a:off x="6257736" y="240131"/>
            <a:ext cx="5624647" cy="5528583"/>
          </a:xfrm>
          <a:custGeom>
            <a:avLst/>
            <a:gdLst>
              <a:gd name="connsiteX0" fmla="*/ -39 w 914430"/>
              <a:gd name="connsiteY0" fmla="*/ 747812 h 753584"/>
              <a:gd name="connsiteX1" fmla="*/ 400011 w 914430"/>
              <a:gd name="connsiteY1" fmla="*/ 737144 h 753584"/>
              <a:gd name="connsiteX2" fmla="*/ 891787 w 914430"/>
              <a:gd name="connsiteY2" fmla="*/ 487303 h 753584"/>
              <a:gd name="connsiteX3" fmla="*/ 665854 w 914430"/>
              <a:gd name="connsiteY3" fmla="*/ 3528 h 753584"/>
              <a:gd name="connsiteX4" fmla="*/ 136835 w 914430"/>
              <a:gd name="connsiteY4" fmla="*/ 319854 h 753584"/>
              <a:gd name="connsiteX5" fmla="*/ 134168 w 914430"/>
              <a:gd name="connsiteY5" fmla="*/ 630845 h 753584"/>
              <a:gd name="connsiteX6" fmla="*/ -39 w 914430"/>
              <a:gd name="connsiteY6" fmla="*/ 747812 h 753584"/>
              <a:gd name="connsiteX0" fmla="*/ 0 w 855235"/>
              <a:gd name="connsiteY0" fmla="*/ 741453 h 759943"/>
              <a:gd name="connsiteX1" fmla="*/ 340855 w 855235"/>
              <a:gd name="connsiteY1" fmla="*/ 737153 h 759943"/>
              <a:gd name="connsiteX2" fmla="*/ 832631 w 855235"/>
              <a:gd name="connsiteY2" fmla="*/ 487312 h 759943"/>
              <a:gd name="connsiteX3" fmla="*/ 606698 w 855235"/>
              <a:gd name="connsiteY3" fmla="*/ 3537 h 759943"/>
              <a:gd name="connsiteX4" fmla="*/ 77679 w 855235"/>
              <a:gd name="connsiteY4" fmla="*/ 319863 h 759943"/>
              <a:gd name="connsiteX5" fmla="*/ 75012 w 855235"/>
              <a:gd name="connsiteY5" fmla="*/ 630854 h 759943"/>
              <a:gd name="connsiteX6" fmla="*/ 0 w 855235"/>
              <a:gd name="connsiteY6" fmla="*/ 741453 h 759943"/>
              <a:gd name="connsiteX0" fmla="*/ 0 w 850882"/>
              <a:gd name="connsiteY0" fmla="*/ 741453 h 766485"/>
              <a:gd name="connsiteX1" fmla="*/ 348748 w 850882"/>
              <a:gd name="connsiteY1" fmla="*/ 746704 h 766485"/>
              <a:gd name="connsiteX2" fmla="*/ 832631 w 850882"/>
              <a:gd name="connsiteY2" fmla="*/ 487312 h 766485"/>
              <a:gd name="connsiteX3" fmla="*/ 606698 w 850882"/>
              <a:gd name="connsiteY3" fmla="*/ 3537 h 766485"/>
              <a:gd name="connsiteX4" fmla="*/ 77679 w 850882"/>
              <a:gd name="connsiteY4" fmla="*/ 319863 h 766485"/>
              <a:gd name="connsiteX5" fmla="*/ 75012 w 850882"/>
              <a:gd name="connsiteY5" fmla="*/ 630854 h 766485"/>
              <a:gd name="connsiteX6" fmla="*/ 0 w 850882"/>
              <a:gd name="connsiteY6" fmla="*/ 741453 h 766485"/>
              <a:gd name="connsiteX0" fmla="*/ 0 w 850882"/>
              <a:gd name="connsiteY0" fmla="*/ 741453 h 764365"/>
              <a:gd name="connsiteX1" fmla="*/ 348748 w 850882"/>
              <a:gd name="connsiteY1" fmla="*/ 746704 h 764365"/>
              <a:gd name="connsiteX2" fmla="*/ 832631 w 850882"/>
              <a:gd name="connsiteY2" fmla="*/ 487312 h 764365"/>
              <a:gd name="connsiteX3" fmla="*/ 606698 w 850882"/>
              <a:gd name="connsiteY3" fmla="*/ 3537 h 764365"/>
              <a:gd name="connsiteX4" fmla="*/ 77679 w 850882"/>
              <a:gd name="connsiteY4" fmla="*/ 319863 h 764365"/>
              <a:gd name="connsiteX5" fmla="*/ 75012 w 850882"/>
              <a:gd name="connsiteY5" fmla="*/ 630854 h 764365"/>
              <a:gd name="connsiteX6" fmla="*/ 0 w 850882"/>
              <a:gd name="connsiteY6" fmla="*/ 741453 h 764365"/>
              <a:gd name="connsiteX0" fmla="*/ 0 w 832466"/>
              <a:gd name="connsiteY0" fmla="*/ 731902 h 763437"/>
              <a:gd name="connsiteX1" fmla="*/ 330332 w 832466"/>
              <a:gd name="connsiteY1" fmla="*/ 746704 h 763437"/>
              <a:gd name="connsiteX2" fmla="*/ 814215 w 832466"/>
              <a:gd name="connsiteY2" fmla="*/ 487312 h 763437"/>
              <a:gd name="connsiteX3" fmla="*/ 588282 w 832466"/>
              <a:gd name="connsiteY3" fmla="*/ 3537 h 763437"/>
              <a:gd name="connsiteX4" fmla="*/ 59263 w 832466"/>
              <a:gd name="connsiteY4" fmla="*/ 319863 h 763437"/>
              <a:gd name="connsiteX5" fmla="*/ 56596 w 832466"/>
              <a:gd name="connsiteY5" fmla="*/ 630854 h 763437"/>
              <a:gd name="connsiteX6" fmla="*/ 0 w 832466"/>
              <a:gd name="connsiteY6" fmla="*/ 731902 h 763437"/>
              <a:gd name="connsiteX0" fmla="*/ 0 w 831373"/>
              <a:gd name="connsiteY0" fmla="*/ 731902 h 763086"/>
              <a:gd name="connsiteX1" fmla="*/ 330332 w 831373"/>
              <a:gd name="connsiteY1" fmla="*/ 746704 h 763086"/>
              <a:gd name="connsiteX2" fmla="*/ 812900 w 831373"/>
              <a:gd name="connsiteY2" fmla="*/ 492088 h 763086"/>
              <a:gd name="connsiteX3" fmla="*/ 588282 w 831373"/>
              <a:gd name="connsiteY3" fmla="*/ 3537 h 763086"/>
              <a:gd name="connsiteX4" fmla="*/ 59263 w 831373"/>
              <a:gd name="connsiteY4" fmla="*/ 319863 h 763086"/>
              <a:gd name="connsiteX5" fmla="*/ 56596 w 831373"/>
              <a:gd name="connsiteY5" fmla="*/ 630854 h 763086"/>
              <a:gd name="connsiteX6" fmla="*/ 0 w 831373"/>
              <a:gd name="connsiteY6" fmla="*/ 731902 h 763086"/>
              <a:gd name="connsiteX0" fmla="*/ 0 w 830248"/>
              <a:gd name="connsiteY0" fmla="*/ 731902 h 763086"/>
              <a:gd name="connsiteX1" fmla="*/ 330332 w 830248"/>
              <a:gd name="connsiteY1" fmla="*/ 746704 h 763086"/>
              <a:gd name="connsiteX2" fmla="*/ 812900 w 830248"/>
              <a:gd name="connsiteY2" fmla="*/ 492088 h 763086"/>
              <a:gd name="connsiteX3" fmla="*/ 588282 w 830248"/>
              <a:gd name="connsiteY3" fmla="*/ 3537 h 763086"/>
              <a:gd name="connsiteX4" fmla="*/ 59263 w 830248"/>
              <a:gd name="connsiteY4" fmla="*/ 319863 h 763086"/>
              <a:gd name="connsiteX5" fmla="*/ 56596 w 830248"/>
              <a:gd name="connsiteY5" fmla="*/ 630854 h 763086"/>
              <a:gd name="connsiteX6" fmla="*/ 0 w 830248"/>
              <a:gd name="connsiteY6" fmla="*/ 731902 h 763086"/>
              <a:gd name="connsiteX0" fmla="*/ 0 w 828752"/>
              <a:gd name="connsiteY0" fmla="*/ 731902 h 769484"/>
              <a:gd name="connsiteX1" fmla="*/ 367164 w 828752"/>
              <a:gd name="connsiteY1" fmla="*/ 754664 h 769484"/>
              <a:gd name="connsiteX2" fmla="*/ 812900 w 828752"/>
              <a:gd name="connsiteY2" fmla="*/ 492088 h 769484"/>
              <a:gd name="connsiteX3" fmla="*/ 588282 w 828752"/>
              <a:gd name="connsiteY3" fmla="*/ 3537 h 769484"/>
              <a:gd name="connsiteX4" fmla="*/ 59263 w 828752"/>
              <a:gd name="connsiteY4" fmla="*/ 319863 h 769484"/>
              <a:gd name="connsiteX5" fmla="*/ 56596 w 828752"/>
              <a:gd name="connsiteY5" fmla="*/ 630854 h 769484"/>
              <a:gd name="connsiteX6" fmla="*/ 0 w 828752"/>
              <a:gd name="connsiteY6" fmla="*/ 731902 h 769484"/>
              <a:gd name="connsiteX0" fmla="*/ 0 w 828752"/>
              <a:gd name="connsiteY0" fmla="*/ 731902 h 761354"/>
              <a:gd name="connsiteX1" fmla="*/ 367164 w 828752"/>
              <a:gd name="connsiteY1" fmla="*/ 754664 h 761354"/>
              <a:gd name="connsiteX2" fmla="*/ 812900 w 828752"/>
              <a:gd name="connsiteY2" fmla="*/ 492088 h 761354"/>
              <a:gd name="connsiteX3" fmla="*/ 588282 w 828752"/>
              <a:gd name="connsiteY3" fmla="*/ 3537 h 761354"/>
              <a:gd name="connsiteX4" fmla="*/ 59263 w 828752"/>
              <a:gd name="connsiteY4" fmla="*/ 319863 h 761354"/>
              <a:gd name="connsiteX5" fmla="*/ 56596 w 828752"/>
              <a:gd name="connsiteY5" fmla="*/ 630854 h 761354"/>
              <a:gd name="connsiteX6" fmla="*/ 0 w 828752"/>
              <a:gd name="connsiteY6" fmla="*/ 731902 h 761354"/>
              <a:gd name="connsiteX0" fmla="*/ 0 w 828286"/>
              <a:gd name="connsiteY0" fmla="*/ 731902 h 764135"/>
              <a:gd name="connsiteX1" fmla="*/ 373741 w 828286"/>
              <a:gd name="connsiteY1" fmla="*/ 757848 h 764135"/>
              <a:gd name="connsiteX2" fmla="*/ 812900 w 828286"/>
              <a:gd name="connsiteY2" fmla="*/ 492088 h 764135"/>
              <a:gd name="connsiteX3" fmla="*/ 588282 w 828286"/>
              <a:gd name="connsiteY3" fmla="*/ 3537 h 764135"/>
              <a:gd name="connsiteX4" fmla="*/ 59263 w 828286"/>
              <a:gd name="connsiteY4" fmla="*/ 319863 h 764135"/>
              <a:gd name="connsiteX5" fmla="*/ 56596 w 828286"/>
              <a:gd name="connsiteY5" fmla="*/ 630854 h 764135"/>
              <a:gd name="connsiteX6" fmla="*/ 0 w 828286"/>
              <a:gd name="connsiteY6" fmla="*/ 731902 h 764135"/>
              <a:gd name="connsiteX0" fmla="*/ 0 w 803235"/>
              <a:gd name="connsiteY0" fmla="*/ 705247 h 767075"/>
              <a:gd name="connsiteX1" fmla="*/ 348690 w 803235"/>
              <a:gd name="connsiteY1" fmla="*/ 757848 h 767075"/>
              <a:gd name="connsiteX2" fmla="*/ 787849 w 803235"/>
              <a:gd name="connsiteY2" fmla="*/ 492088 h 767075"/>
              <a:gd name="connsiteX3" fmla="*/ 563231 w 803235"/>
              <a:gd name="connsiteY3" fmla="*/ 3537 h 767075"/>
              <a:gd name="connsiteX4" fmla="*/ 34212 w 803235"/>
              <a:gd name="connsiteY4" fmla="*/ 319863 h 767075"/>
              <a:gd name="connsiteX5" fmla="*/ 31545 w 803235"/>
              <a:gd name="connsiteY5" fmla="*/ 630854 h 767075"/>
              <a:gd name="connsiteX6" fmla="*/ 0 w 803235"/>
              <a:gd name="connsiteY6" fmla="*/ 705247 h 767075"/>
              <a:gd name="connsiteX0" fmla="*/ 0 w 803235"/>
              <a:gd name="connsiteY0" fmla="*/ 705247 h 767075"/>
              <a:gd name="connsiteX1" fmla="*/ 348690 w 803235"/>
              <a:gd name="connsiteY1" fmla="*/ 757848 h 767075"/>
              <a:gd name="connsiteX2" fmla="*/ 787849 w 803235"/>
              <a:gd name="connsiteY2" fmla="*/ 492088 h 767075"/>
              <a:gd name="connsiteX3" fmla="*/ 563231 w 803235"/>
              <a:gd name="connsiteY3" fmla="*/ 3537 h 767075"/>
              <a:gd name="connsiteX4" fmla="*/ 34212 w 803235"/>
              <a:gd name="connsiteY4" fmla="*/ 319863 h 767075"/>
              <a:gd name="connsiteX5" fmla="*/ 32028 w 803235"/>
              <a:gd name="connsiteY5" fmla="*/ 580731 h 767075"/>
              <a:gd name="connsiteX6" fmla="*/ 0 w 803235"/>
              <a:gd name="connsiteY6" fmla="*/ 705247 h 767075"/>
              <a:gd name="connsiteX0" fmla="*/ 0 w 803235"/>
              <a:gd name="connsiteY0" fmla="*/ 705247 h 767075"/>
              <a:gd name="connsiteX1" fmla="*/ 348690 w 803235"/>
              <a:gd name="connsiteY1" fmla="*/ 757848 h 767075"/>
              <a:gd name="connsiteX2" fmla="*/ 787849 w 803235"/>
              <a:gd name="connsiteY2" fmla="*/ 492088 h 767075"/>
              <a:gd name="connsiteX3" fmla="*/ 563231 w 803235"/>
              <a:gd name="connsiteY3" fmla="*/ 3537 h 767075"/>
              <a:gd name="connsiteX4" fmla="*/ 34212 w 803235"/>
              <a:gd name="connsiteY4" fmla="*/ 319863 h 767075"/>
              <a:gd name="connsiteX5" fmla="*/ 32028 w 803235"/>
              <a:gd name="connsiteY5" fmla="*/ 580731 h 767075"/>
              <a:gd name="connsiteX6" fmla="*/ 0 w 803235"/>
              <a:gd name="connsiteY6" fmla="*/ 705247 h 767075"/>
              <a:gd name="connsiteX0" fmla="*/ 0 w 798560"/>
              <a:gd name="connsiteY0" fmla="*/ 705247 h 765991"/>
              <a:gd name="connsiteX1" fmla="*/ 415157 w 798560"/>
              <a:gd name="connsiteY1" fmla="*/ 756657 h 765991"/>
              <a:gd name="connsiteX2" fmla="*/ 787849 w 798560"/>
              <a:gd name="connsiteY2" fmla="*/ 492088 h 765991"/>
              <a:gd name="connsiteX3" fmla="*/ 563231 w 798560"/>
              <a:gd name="connsiteY3" fmla="*/ 3537 h 765991"/>
              <a:gd name="connsiteX4" fmla="*/ 34212 w 798560"/>
              <a:gd name="connsiteY4" fmla="*/ 319863 h 765991"/>
              <a:gd name="connsiteX5" fmla="*/ 32028 w 798560"/>
              <a:gd name="connsiteY5" fmla="*/ 580731 h 765991"/>
              <a:gd name="connsiteX6" fmla="*/ 0 w 798560"/>
              <a:gd name="connsiteY6" fmla="*/ 705247 h 765991"/>
              <a:gd name="connsiteX0" fmla="*/ 0 w 795836"/>
              <a:gd name="connsiteY0" fmla="*/ 705247 h 754100"/>
              <a:gd name="connsiteX1" fmla="*/ 454508 w 795836"/>
              <a:gd name="connsiteY1" fmla="*/ 743385 h 754100"/>
              <a:gd name="connsiteX2" fmla="*/ 787849 w 795836"/>
              <a:gd name="connsiteY2" fmla="*/ 492088 h 754100"/>
              <a:gd name="connsiteX3" fmla="*/ 563231 w 795836"/>
              <a:gd name="connsiteY3" fmla="*/ 3537 h 754100"/>
              <a:gd name="connsiteX4" fmla="*/ 34212 w 795836"/>
              <a:gd name="connsiteY4" fmla="*/ 319863 h 754100"/>
              <a:gd name="connsiteX5" fmla="*/ 32028 w 795836"/>
              <a:gd name="connsiteY5" fmla="*/ 580731 h 754100"/>
              <a:gd name="connsiteX6" fmla="*/ 0 w 795836"/>
              <a:gd name="connsiteY6" fmla="*/ 705247 h 754100"/>
              <a:gd name="connsiteX0" fmla="*/ 0 w 795836"/>
              <a:gd name="connsiteY0" fmla="*/ 705247 h 752157"/>
              <a:gd name="connsiteX1" fmla="*/ 454508 w 795836"/>
              <a:gd name="connsiteY1" fmla="*/ 743385 h 752157"/>
              <a:gd name="connsiteX2" fmla="*/ 787849 w 795836"/>
              <a:gd name="connsiteY2" fmla="*/ 492088 h 752157"/>
              <a:gd name="connsiteX3" fmla="*/ 563231 w 795836"/>
              <a:gd name="connsiteY3" fmla="*/ 3537 h 752157"/>
              <a:gd name="connsiteX4" fmla="*/ 34212 w 795836"/>
              <a:gd name="connsiteY4" fmla="*/ 319863 h 752157"/>
              <a:gd name="connsiteX5" fmla="*/ 32028 w 795836"/>
              <a:gd name="connsiteY5" fmla="*/ 580731 h 752157"/>
              <a:gd name="connsiteX6" fmla="*/ 0 w 795836"/>
              <a:gd name="connsiteY6" fmla="*/ 705247 h 752157"/>
              <a:gd name="connsiteX0" fmla="*/ 0 w 795836"/>
              <a:gd name="connsiteY0" fmla="*/ 705247 h 755983"/>
              <a:gd name="connsiteX1" fmla="*/ 236571 w 795836"/>
              <a:gd name="connsiteY1" fmla="*/ 717015 h 755983"/>
              <a:gd name="connsiteX2" fmla="*/ 454508 w 795836"/>
              <a:gd name="connsiteY2" fmla="*/ 743385 h 755983"/>
              <a:gd name="connsiteX3" fmla="*/ 787849 w 795836"/>
              <a:gd name="connsiteY3" fmla="*/ 492088 h 755983"/>
              <a:gd name="connsiteX4" fmla="*/ 563231 w 795836"/>
              <a:gd name="connsiteY4" fmla="*/ 3537 h 755983"/>
              <a:gd name="connsiteX5" fmla="*/ 34212 w 795836"/>
              <a:gd name="connsiteY5" fmla="*/ 319863 h 755983"/>
              <a:gd name="connsiteX6" fmla="*/ 32028 w 795836"/>
              <a:gd name="connsiteY6" fmla="*/ 580731 h 755983"/>
              <a:gd name="connsiteX7" fmla="*/ 0 w 795836"/>
              <a:gd name="connsiteY7" fmla="*/ 705247 h 755983"/>
              <a:gd name="connsiteX0" fmla="*/ 0 w 795836"/>
              <a:gd name="connsiteY0" fmla="*/ 705247 h 755983"/>
              <a:gd name="connsiteX1" fmla="*/ 236571 w 795836"/>
              <a:gd name="connsiteY1" fmla="*/ 717015 h 755983"/>
              <a:gd name="connsiteX2" fmla="*/ 454508 w 795836"/>
              <a:gd name="connsiteY2" fmla="*/ 743385 h 755983"/>
              <a:gd name="connsiteX3" fmla="*/ 787849 w 795836"/>
              <a:gd name="connsiteY3" fmla="*/ 492088 h 755983"/>
              <a:gd name="connsiteX4" fmla="*/ 563231 w 795836"/>
              <a:gd name="connsiteY4" fmla="*/ 3537 h 755983"/>
              <a:gd name="connsiteX5" fmla="*/ 34212 w 795836"/>
              <a:gd name="connsiteY5" fmla="*/ 319863 h 755983"/>
              <a:gd name="connsiteX6" fmla="*/ 32028 w 795836"/>
              <a:gd name="connsiteY6" fmla="*/ 580731 h 755983"/>
              <a:gd name="connsiteX7" fmla="*/ 0 w 795836"/>
              <a:gd name="connsiteY7" fmla="*/ 705247 h 755983"/>
              <a:gd name="connsiteX0" fmla="*/ 0 w 795836"/>
              <a:gd name="connsiteY0" fmla="*/ 705247 h 755983"/>
              <a:gd name="connsiteX1" fmla="*/ 236571 w 795836"/>
              <a:gd name="connsiteY1" fmla="*/ 717015 h 755983"/>
              <a:gd name="connsiteX2" fmla="*/ 454508 w 795836"/>
              <a:gd name="connsiteY2" fmla="*/ 743385 h 755983"/>
              <a:gd name="connsiteX3" fmla="*/ 787849 w 795836"/>
              <a:gd name="connsiteY3" fmla="*/ 492088 h 755983"/>
              <a:gd name="connsiteX4" fmla="*/ 563231 w 795836"/>
              <a:gd name="connsiteY4" fmla="*/ 3537 h 755983"/>
              <a:gd name="connsiteX5" fmla="*/ 34212 w 795836"/>
              <a:gd name="connsiteY5" fmla="*/ 319863 h 755983"/>
              <a:gd name="connsiteX6" fmla="*/ 32028 w 795836"/>
              <a:gd name="connsiteY6" fmla="*/ 580731 h 755983"/>
              <a:gd name="connsiteX7" fmla="*/ 0 w 795836"/>
              <a:gd name="connsiteY7" fmla="*/ 705247 h 755983"/>
              <a:gd name="connsiteX0" fmla="*/ 0 w 792342"/>
              <a:gd name="connsiteY0" fmla="*/ 705247 h 781632"/>
              <a:gd name="connsiteX1" fmla="*/ 236571 w 792342"/>
              <a:gd name="connsiteY1" fmla="*/ 717015 h 781632"/>
              <a:gd name="connsiteX2" fmla="*/ 506127 w 792342"/>
              <a:gd name="connsiteY2" fmla="*/ 772235 h 781632"/>
              <a:gd name="connsiteX3" fmla="*/ 787849 w 792342"/>
              <a:gd name="connsiteY3" fmla="*/ 492088 h 781632"/>
              <a:gd name="connsiteX4" fmla="*/ 563231 w 792342"/>
              <a:gd name="connsiteY4" fmla="*/ 3537 h 781632"/>
              <a:gd name="connsiteX5" fmla="*/ 34212 w 792342"/>
              <a:gd name="connsiteY5" fmla="*/ 319863 h 781632"/>
              <a:gd name="connsiteX6" fmla="*/ 32028 w 792342"/>
              <a:gd name="connsiteY6" fmla="*/ 580731 h 781632"/>
              <a:gd name="connsiteX7" fmla="*/ 0 w 792342"/>
              <a:gd name="connsiteY7" fmla="*/ 705247 h 781632"/>
              <a:gd name="connsiteX0" fmla="*/ 0 w 792342"/>
              <a:gd name="connsiteY0" fmla="*/ 705247 h 775707"/>
              <a:gd name="connsiteX1" fmla="*/ 236571 w 792342"/>
              <a:gd name="connsiteY1" fmla="*/ 717015 h 775707"/>
              <a:gd name="connsiteX2" fmla="*/ 506127 w 792342"/>
              <a:gd name="connsiteY2" fmla="*/ 772235 h 775707"/>
              <a:gd name="connsiteX3" fmla="*/ 787849 w 792342"/>
              <a:gd name="connsiteY3" fmla="*/ 492088 h 775707"/>
              <a:gd name="connsiteX4" fmla="*/ 563231 w 792342"/>
              <a:gd name="connsiteY4" fmla="*/ 3537 h 775707"/>
              <a:gd name="connsiteX5" fmla="*/ 34212 w 792342"/>
              <a:gd name="connsiteY5" fmla="*/ 319863 h 775707"/>
              <a:gd name="connsiteX6" fmla="*/ 32028 w 792342"/>
              <a:gd name="connsiteY6" fmla="*/ 580731 h 775707"/>
              <a:gd name="connsiteX7" fmla="*/ 0 w 792342"/>
              <a:gd name="connsiteY7" fmla="*/ 705247 h 775707"/>
              <a:gd name="connsiteX0" fmla="*/ 0 w 790917"/>
              <a:gd name="connsiteY0" fmla="*/ 705247 h 789042"/>
              <a:gd name="connsiteX1" fmla="*/ 236571 w 790917"/>
              <a:gd name="connsiteY1" fmla="*/ 717015 h 789042"/>
              <a:gd name="connsiteX2" fmla="*/ 527821 w 790917"/>
              <a:gd name="connsiteY2" fmla="*/ 786071 h 789042"/>
              <a:gd name="connsiteX3" fmla="*/ 787849 w 790917"/>
              <a:gd name="connsiteY3" fmla="*/ 492088 h 789042"/>
              <a:gd name="connsiteX4" fmla="*/ 563231 w 790917"/>
              <a:gd name="connsiteY4" fmla="*/ 3537 h 789042"/>
              <a:gd name="connsiteX5" fmla="*/ 34212 w 790917"/>
              <a:gd name="connsiteY5" fmla="*/ 319863 h 789042"/>
              <a:gd name="connsiteX6" fmla="*/ 32028 w 790917"/>
              <a:gd name="connsiteY6" fmla="*/ 580731 h 789042"/>
              <a:gd name="connsiteX7" fmla="*/ 0 w 790917"/>
              <a:gd name="connsiteY7" fmla="*/ 705247 h 789042"/>
              <a:gd name="connsiteX0" fmla="*/ 0 w 790917"/>
              <a:gd name="connsiteY0" fmla="*/ 705247 h 794443"/>
              <a:gd name="connsiteX1" fmla="*/ 236571 w 790917"/>
              <a:gd name="connsiteY1" fmla="*/ 717015 h 794443"/>
              <a:gd name="connsiteX2" fmla="*/ 527821 w 790917"/>
              <a:gd name="connsiteY2" fmla="*/ 786071 h 794443"/>
              <a:gd name="connsiteX3" fmla="*/ 787849 w 790917"/>
              <a:gd name="connsiteY3" fmla="*/ 492088 h 794443"/>
              <a:gd name="connsiteX4" fmla="*/ 563231 w 790917"/>
              <a:gd name="connsiteY4" fmla="*/ 3537 h 794443"/>
              <a:gd name="connsiteX5" fmla="*/ 34212 w 790917"/>
              <a:gd name="connsiteY5" fmla="*/ 319863 h 794443"/>
              <a:gd name="connsiteX6" fmla="*/ 32028 w 790917"/>
              <a:gd name="connsiteY6" fmla="*/ 580731 h 794443"/>
              <a:gd name="connsiteX7" fmla="*/ 0 w 790917"/>
              <a:gd name="connsiteY7" fmla="*/ 705247 h 794443"/>
              <a:gd name="connsiteX0" fmla="*/ 0 w 790917"/>
              <a:gd name="connsiteY0" fmla="*/ 705247 h 798821"/>
              <a:gd name="connsiteX1" fmla="*/ 236571 w 790917"/>
              <a:gd name="connsiteY1" fmla="*/ 717015 h 798821"/>
              <a:gd name="connsiteX2" fmla="*/ 527821 w 790917"/>
              <a:gd name="connsiteY2" fmla="*/ 786071 h 798821"/>
              <a:gd name="connsiteX3" fmla="*/ 787849 w 790917"/>
              <a:gd name="connsiteY3" fmla="*/ 492088 h 798821"/>
              <a:gd name="connsiteX4" fmla="*/ 563231 w 790917"/>
              <a:gd name="connsiteY4" fmla="*/ 3537 h 798821"/>
              <a:gd name="connsiteX5" fmla="*/ 34212 w 790917"/>
              <a:gd name="connsiteY5" fmla="*/ 319863 h 798821"/>
              <a:gd name="connsiteX6" fmla="*/ 32028 w 790917"/>
              <a:gd name="connsiteY6" fmla="*/ 580731 h 798821"/>
              <a:gd name="connsiteX7" fmla="*/ 0 w 790917"/>
              <a:gd name="connsiteY7" fmla="*/ 705247 h 798821"/>
              <a:gd name="connsiteX0" fmla="*/ 0 w 790917"/>
              <a:gd name="connsiteY0" fmla="*/ 705247 h 798821"/>
              <a:gd name="connsiteX1" fmla="*/ 236571 w 790917"/>
              <a:gd name="connsiteY1" fmla="*/ 717015 h 798821"/>
              <a:gd name="connsiteX2" fmla="*/ 527821 w 790917"/>
              <a:gd name="connsiteY2" fmla="*/ 786071 h 798821"/>
              <a:gd name="connsiteX3" fmla="*/ 787849 w 790917"/>
              <a:gd name="connsiteY3" fmla="*/ 492088 h 798821"/>
              <a:gd name="connsiteX4" fmla="*/ 563231 w 790917"/>
              <a:gd name="connsiteY4" fmla="*/ 3537 h 798821"/>
              <a:gd name="connsiteX5" fmla="*/ 34212 w 790917"/>
              <a:gd name="connsiteY5" fmla="*/ 319863 h 798821"/>
              <a:gd name="connsiteX6" fmla="*/ 32028 w 790917"/>
              <a:gd name="connsiteY6" fmla="*/ 580731 h 798821"/>
              <a:gd name="connsiteX7" fmla="*/ 0 w 790917"/>
              <a:gd name="connsiteY7" fmla="*/ 705247 h 798821"/>
              <a:gd name="connsiteX0" fmla="*/ 0 w 790917"/>
              <a:gd name="connsiteY0" fmla="*/ 705247 h 798177"/>
              <a:gd name="connsiteX1" fmla="*/ 207866 w 790917"/>
              <a:gd name="connsiteY1" fmla="*/ 713884 h 798177"/>
              <a:gd name="connsiteX2" fmla="*/ 527821 w 790917"/>
              <a:gd name="connsiteY2" fmla="*/ 786071 h 798177"/>
              <a:gd name="connsiteX3" fmla="*/ 787849 w 790917"/>
              <a:gd name="connsiteY3" fmla="*/ 492088 h 798177"/>
              <a:gd name="connsiteX4" fmla="*/ 563231 w 790917"/>
              <a:gd name="connsiteY4" fmla="*/ 3537 h 798177"/>
              <a:gd name="connsiteX5" fmla="*/ 34212 w 790917"/>
              <a:gd name="connsiteY5" fmla="*/ 319863 h 798177"/>
              <a:gd name="connsiteX6" fmla="*/ 32028 w 790917"/>
              <a:gd name="connsiteY6" fmla="*/ 580731 h 798177"/>
              <a:gd name="connsiteX7" fmla="*/ 0 w 790917"/>
              <a:gd name="connsiteY7" fmla="*/ 705247 h 798177"/>
              <a:gd name="connsiteX0" fmla="*/ 0 w 790917"/>
              <a:gd name="connsiteY0" fmla="*/ 705247 h 798148"/>
              <a:gd name="connsiteX1" fmla="*/ 169331 w 790917"/>
              <a:gd name="connsiteY1" fmla="*/ 713737 h 798148"/>
              <a:gd name="connsiteX2" fmla="*/ 527821 w 790917"/>
              <a:gd name="connsiteY2" fmla="*/ 786071 h 798148"/>
              <a:gd name="connsiteX3" fmla="*/ 787849 w 790917"/>
              <a:gd name="connsiteY3" fmla="*/ 492088 h 798148"/>
              <a:gd name="connsiteX4" fmla="*/ 563231 w 790917"/>
              <a:gd name="connsiteY4" fmla="*/ 3537 h 798148"/>
              <a:gd name="connsiteX5" fmla="*/ 34212 w 790917"/>
              <a:gd name="connsiteY5" fmla="*/ 319863 h 798148"/>
              <a:gd name="connsiteX6" fmla="*/ 32028 w 790917"/>
              <a:gd name="connsiteY6" fmla="*/ 580731 h 798148"/>
              <a:gd name="connsiteX7" fmla="*/ 0 w 790917"/>
              <a:gd name="connsiteY7" fmla="*/ 705247 h 798148"/>
              <a:gd name="connsiteX0" fmla="*/ 0 w 790917"/>
              <a:gd name="connsiteY0" fmla="*/ 705247 h 795808"/>
              <a:gd name="connsiteX1" fmla="*/ 169331 w 790917"/>
              <a:gd name="connsiteY1" fmla="*/ 713737 h 795808"/>
              <a:gd name="connsiteX2" fmla="*/ 527821 w 790917"/>
              <a:gd name="connsiteY2" fmla="*/ 786071 h 795808"/>
              <a:gd name="connsiteX3" fmla="*/ 787849 w 790917"/>
              <a:gd name="connsiteY3" fmla="*/ 492088 h 795808"/>
              <a:gd name="connsiteX4" fmla="*/ 563231 w 790917"/>
              <a:gd name="connsiteY4" fmla="*/ 3537 h 795808"/>
              <a:gd name="connsiteX5" fmla="*/ 34212 w 790917"/>
              <a:gd name="connsiteY5" fmla="*/ 319863 h 795808"/>
              <a:gd name="connsiteX6" fmla="*/ 32028 w 790917"/>
              <a:gd name="connsiteY6" fmla="*/ 580731 h 795808"/>
              <a:gd name="connsiteX7" fmla="*/ 0 w 790917"/>
              <a:gd name="connsiteY7" fmla="*/ 705247 h 795808"/>
              <a:gd name="connsiteX0" fmla="*/ 0 w 790917"/>
              <a:gd name="connsiteY0" fmla="*/ 705247 h 795808"/>
              <a:gd name="connsiteX1" fmla="*/ 169331 w 790917"/>
              <a:gd name="connsiteY1" fmla="*/ 713737 h 795808"/>
              <a:gd name="connsiteX2" fmla="*/ 527821 w 790917"/>
              <a:gd name="connsiteY2" fmla="*/ 786071 h 795808"/>
              <a:gd name="connsiteX3" fmla="*/ 787849 w 790917"/>
              <a:gd name="connsiteY3" fmla="*/ 492088 h 795808"/>
              <a:gd name="connsiteX4" fmla="*/ 563231 w 790917"/>
              <a:gd name="connsiteY4" fmla="*/ 3537 h 795808"/>
              <a:gd name="connsiteX5" fmla="*/ 34212 w 790917"/>
              <a:gd name="connsiteY5" fmla="*/ 319863 h 795808"/>
              <a:gd name="connsiteX6" fmla="*/ 24096 w 790917"/>
              <a:gd name="connsiteY6" fmla="*/ 503495 h 795808"/>
              <a:gd name="connsiteX7" fmla="*/ 0 w 790917"/>
              <a:gd name="connsiteY7" fmla="*/ 705247 h 795808"/>
              <a:gd name="connsiteX0" fmla="*/ 0 w 805655"/>
              <a:gd name="connsiteY0" fmla="*/ 640697 h 795808"/>
              <a:gd name="connsiteX1" fmla="*/ 184069 w 805655"/>
              <a:gd name="connsiteY1" fmla="*/ 713737 h 795808"/>
              <a:gd name="connsiteX2" fmla="*/ 542559 w 805655"/>
              <a:gd name="connsiteY2" fmla="*/ 786071 h 795808"/>
              <a:gd name="connsiteX3" fmla="*/ 802587 w 805655"/>
              <a:gd name="connsiteY3" fmla="*/ 492088 h 795808"/>
              <a:gd name="connsiteX4" fmla="*/ 577969 w 805655"/>
              <a:gd name="connsiteY4" fmla="*/ 3537 h 795808"/>
              <a:gd name="connsiteX5" fmla="*/ 48950 w 805655"/>
              <a:gd name="connsiteY5" fmla="*/ 319863 h 795808"/>
              <a:gd name="connsiteX6" fmla="*/ 38834 w 805655"/>
              <a:gd name="connsiteY6" fmla="*/ 503495 h 795808"/>
              <a:gd name="connsiteX7" fmla="*/ 0 w 805655"/>
              <a:gd name="connsiteY7" fmla="*/ 640697 h 795808"/>
              <a:gd name="connsiteX0" fmla="*/ 0 w 805655"/>
              <a:gd name="connsiteY0" fmla="*/ 640697 h 795808"/>
              <a:gd name="connsiteX1" fmla="*/ 184069 w 805655"/>
              <a:gd name="connsiteY1" fmla="*/ 713737 h 795808"/>
              <a:gd name="connsiteX2" fmla="*/ 542559 w 805655"/>
              <a:gd name="connsiteY2" fmla="*/ 786071 h 795808"/>
              <a:gd name="connsiteX3" fmla="*/ 802587 w 805655"/>
              <a:gd name="connsiteY3" fmla="*/ 492088 h 795808"/>
              <a:gd name="connsiteX4" fmla="*/ 577969 w 805655"/>
              <a:gd name="connsiteY4" fmla="*/ 3537 h 795808"/>
              <a:gd name="connsiteX5" fmla="*/ 48950 w 805655"/>
              <a:gd name="connsiteY5" fmla="*/ 319863 h 795808"/>
              <a:gd name="connsiteX6" fmla="*/ 38834 w 805655"/>
              <a:gd name="connsiteY6" fmla="*/ 503495 h 795808"/>
              <a:gd name="connsiteX7" fmla="*/ 0 w 805655"/>
              <a:gd name="connsiteY7" fmla="*/ 640697 h 795808"/>
              <a:gd name="connsiteX0" fmla="*/ 0 w 805655"/>
              <a:gd name="connsiteY0" fmla="*/ 640697 h 795808"/>
              <a:gd name="connsiteX1" fmla="*/ 184069 w 805655"/>
              <a:gd name="connsiteY1" fmla="*/ 713737 h 795808"/>
              <a:gd name="connsiteX2" fmla="*/ 542559 w 805655"/>
              <a:gd name="connsiteY2" fmla="*/ 786071 h 795808"/>
              <a:gd name="connsiteX3" fmla="*/ 802587 w 805655"/>
              <a:gd name="connsiteY3" fmla="*/ 492088 h 795808"/>
              <a:gd name="connsiteX4" fmla="*/ 577969 w 805655"/>
              <a:gd name="connsiteY4" fmla="*/ 3537 h 795808"/>
              <a:gd name="connsiteX5" fmla="*/ 48950 w 805655"/>
              <a:gd name="connsiteY5" fmla="*/ 319863 h 795808"/>
              <a:gd name="connsiteX6" fmla="*/ 38834 w 805655"/>
              <a:gd name="connsiteY6" fmla="*/ 503495 h 795808"/>
              <a:gd name="connsiteX7" fmla="*/ 0 w 805655"/>
              <a:gd name="connsiteY7" fmla="*/ 640697 h 795808"/>
              <a:gd name="connsiteX0" fmla="*/ 0 w 805655"/>
              <a:gd name="connsiteY0" fmla="*/ 640697 h 799307"/>
              <a:gd name="connsiteX1" fmla="*/ 188692 w 805655"/>
              <a:gd name="connsiteY1" fmla="*/ 719277 h 799307"/>
              <a:gd name="connsiteX2" fmla="*/ 542559 w 805655"/>
              <a:gd name="connsiteY2" fmla="*/ 786071 h 799307"/>
              <a:gd name="connsiteX3" fmla="*/ 802587 w 805655"/>
              <a:gd name="connsiteY3" fmla="*/ 492088 h 799307"/>
              <a:gd name="connsiteX4" fmla="*/ 577969 w 805655"/>
              <a:gd name="connsiteY4" fmla="*/ 3537 h 799307"/>
              <a:gd name="connsiteX5" fmla="*/ 48950 w 805655"/>
              <a:gd name="connsiteY5" fmla="*/ 319863 h 799307"/>
              <a:gd name="connsiteX6" fmla="*/ 38834 w 805655"/>
              <a:gd name="connsiteY6" fmla="*/ 503495 h 799307"/>
              <a:gd name="connsiteX7" fmla="*/ 0 w 805655"/>
              <a:gd name="connsiteY7" fmla="*/ 640697 h 799307"/>
              <a:gd name="connsiteX0" fmla="*/ 0 w 805266"/>
              <a:gd name="connsiteY0" fmla="*/ 640697 h 798795"/>
              <a:gd name="connsiteX1" fmla="*/ 188692 w 805266"/>
              <a:gd name="connsiteY1" fmla="*/ 719277 h 798795"/>
              <a:gd name="connsiteX2" fmla="*/ 548579 w 805266"/>
              <a:gd name="connsiteY2" fmla="*/ 785469 h 798795"/>
              <a:gd name="connsiteX3" fmla="*/ 802587 w 805266"/>
              <a:gd name="connsiteY3" fmla="*/ 492088 h 798795"/>
              <a:gd name="connsiteX4" fmla="*/ 577969 w 805266"/>
              <a:gd name="connsiteY4" fmla="*/ 3537 h 798795"/>
              <a:gd name="connsiteX5" fmla="*/ 48950 w 805266"/>
              <a:gd name="connsiteY5" fmla="*/ 319863 h 798795"/>
              <a:gd name="connsiteX6" fmla="*/ 38834 w 805266"/>
              <a:gd name="connsiteY6" fmla="*/ 503495 h 798795"/>
              <a:gd name="connsiteX7" fmla="*/ 0 w 805266"/>
              <a:gd name="connsiteY7" fmla="*/ 640697 h 798795"/>
              <a:gd name="connsiteX0" fmla="*/ 0 w 805266"/>
              <a:gd name="connsiteY0" fmla="*/ 640697 h 794314"/>
              <a:gd name="connsiteX1" fmla="*/ 188692 w 805266"/>
              <a:gd name="connsiteY1" fmla="*/ 719277 h 794314"/>
              <a:gd name="connsiteX2" fmla="*/ 548579 w 805266"/>
              <a:gd name="connsiteY2" fmla="*/ 785469 h 794314"/>
              <a:gd name="connsiteX3" fmla="*/ 802587 w 805266"/>
              <a:gd name="connsiteY3" fmla="*/ 492088 h 794314"/>
              <a:gd name="connsiteX4" fmla="*/ 577969 w 805266"/>
              <a:gd name="connsiteY4" fmla="*/ 3537 h 794314"/>
              <a:gd name="connsiteX5" fmla="*/ 48950 w 805266"/>
              <a:gd name="connsiteY5" fmla="*/ 319863 h 794314"/>
              <a:gd name="connsiteX6" fmla="*/ 38834 w 805266"/>
              <a:gd name="connsiteY6" fmla="*/ 503495 h 794314"/>
              <a:gd name="connsiteX7" fmla="*/ 0 w 805266"/>
              <a:gd name="connsiteY7" fmla="*/ 640697 h 794314"/>
              <a:gd name="connsiteX0" fmla="*/ 0 w 803842"/>
              <a:gd name="connsiteY0" fmla="*/ 654560 h 794314"/>
              <a:gd name="connsiteX1" fmla="*/ 187268 w 803842"/>
              <a:gd name="connsiteY1" fmla="*/ 719277 h 794314"/>
              <a:gd name="connsiteX2" fmla="*/ 547155 w 803842"/>
              <a:gd name="connsiteY2" fmla="*/ 785469 h 794314"/>
              <a:gd name="connsiteX3" fmla="*/ 801163 w 803842"/>
              <a:gd name="connsiteY3" fmla="*/ 492088 h 794314"/>
              <a:gd name="connsiteX4" fmla="*/ 576545 w 803842"/>
              <a:gd name="connsiteY4" fmla="*/ 3537 h 794314"/>
              <a:gd name="connsiteX5" fmla="*/ 47526 w 803842"/>
              <a:gd name="connsiteY5" fmla="*/ 319863 h 794314"/>
              <a:gd name="connsiteX6" fmla="*/ 37410 w 803842"/>
              <a:gd name="connsiteY6" fmla="*/ 503495 h 794314"/>
              <a:gd name="connsiteX7" fmla="*/ 0 w 803842"/>
              <a:gd name="connsiteY7" fmla="*/ 654560 h 7943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03842" h="794314">
                <a:moveTo>
                  <a:pt x="0" y="654560"/>
                </a:moveTo>
                <a:cubicBezTo>
                  <a:pt x="99481" y="649393"/>
                  <a:pt x="145401" y="687525"/>
                  <a:pt x="187268" y="719277"/>
                </a:cubicBezTo>
                <a:cubicBezTo>
                  <a:pt x="259873" y="773965"/>
                  <a:pt x="441456" y="812487"/>
                  <a:pt x="547155" y="785469"/>
                </a:cubicBezTo>
                <a:cubicBezTo>
                  <a:pt x="711883" y="743363"/>
                  <a:pt x="796265" y="622410"/>
                  <a:pt x="801163" y="492088"/>
                </a:cubicBezTo>
                <a:cubicBezTo>
                  <a:pt x="806061" y="361766"/>
                  <a:pt x="828195" y="49162"/>
                  <a:pt x="576545" y="3537"/>
                </a:cubicBezTo>
                <a:cubicBezTo>
                  <a:pt x="480818" y="-3606"/>
                  <a:pt x="82102" y="-31038"/>
                  <a:pt x="47526" y="319863"/>
                </a:cubicBezTo>
                <a:cubicBezTo>
                  <a:pt x="31620" y="428829"/>
                  <a:pt x="37410" y="440154"/>
                  <a:pt x="37410" y="503495"/>
                </a:cubicBezTo>
                <a:cubicBezTo>
                  <a:pt x="49082" y="594481"/>
                  <a:pt x="0" y="654560"/>
                  <a:pt x="0" y="654560"/>
                </a:cubicBezTo>
                <a:close/>
              </a:path>
            </a:pathLst>
          </a:custGeom>
          <a:noFill/>
          <a:ln w="19050" cap="flat">
            <a:solidFill>
              <a:schemeClr val="tx1"/>
            </a:solidFill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4705367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FF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Freeform: Shape 58">
            <a:extLst>
              <a:ext uri="{FF2B5EF4-FFF2-40B4-BE49-F238E27FC236}">
                <a16:creationId xmlns:a16="http://schemas.microsoft.com/office/drawing/2014/main" id="{96A35EAA-ED80-4FF1-942C-82B1D483AF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33683" flipH="1">
            <a:off x="977627" y="481134"/>
            <a:ext cx="9378187" cy="5238589"/>
          </a:xfrm>
          <a:custGeom>
            <a:avLst/>
            <a:gdLst/>
            <a:ahLst/>
            <a:cxnLst/>
            <a:rect l="l" t="t" r="r" b="b"/>
            <a:pathLst>
              <a:path w="1237972" h="852489">
                <a:moveTo>
                  <a:pt x="633056" y="852489"/>
                </a:moveTo>
                <a:cubicBezTo>
                  <a:pt x="716495" y="841059"/>
                  <a:pt x="733789" y="812455"/>
                  <a:pt x="825461" y="773218"/>
                </a:cubicBezTo>
                <a:cubicBezTo>
                  <a:pt x="917133" y="733981"/>
                  <a:pt x="1120276" y="716959"/>
                  <a:pt x="1183087" y="617069"/>
                </a:cubicBezTo>
                <a:cubicBezTo>
                  <a:pt x="1245898" y="517180"/>
                  <a:pt x="1258148" y="283568"/>
                  <a:pt x="1202325" y="173881"/>
                </a:cubicBezTo>
                <a:cubicBezTo>
                  <a:pt x="1146502" y="64194"/>
                  <a:pt x="1083676" y="36572"/>
                  <a:pt x="981005" y="19225"/>
                </a:cubicBezTo>
                <a:cubicBezTo>
                  <a:pt x="823274" y="-7425"/>
                  <a:pt x="446352" y="-23746"/>
                  <a:pt x="245994" y="92349"/>
                </a:cubicBezTo>
                <a:cubicBezTo>
                  <a:pt x="45636" y="208444"/>
                  <a:pt x="-47145" y="246094"/>
                  <a:pt x="23501" y="568036"/>
                </a:cubicBezTo>
                <a:cubicBezTo>
                  <a:pt x="51046" y="756743"/>
                  <a:pt x="510357" y="722029"/>
                  <a:pt x="552172" y="730697"/>
                </a:cubicBezTo>
                <a:cubicBezTo>
                  <a:pt x="733623" y="767368"/>
                  <a:pt x="633056" y="852489"/>
                  <a:pt x="633056" y="852489"/>
                </a:cubicBezTo>
                <a:close/>
              </a:path>
            </a:pathLst>
          </a:custGeom>
          <a:solidFill>
            <a:schemeClr val="bg1"/>
          </a:solidFill>
          <a:ln w="190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76" name="Freeform: Shape 60">
            <a:extLst>
              <a:ext uri="{FF2B5EF4-FFF2-40B4-BE49-F238E27FC236}">
                <a16:creationId xmlns:a16="http://schemas.microsoft.com/office/drawing/2014/main" id="{D415F49B-3CBC-46CF-AFB5-988852D047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33683" flipH="1">
            <a:off x="1010574" y="456230"/>
            <a:ext cx="9378187" cy="5238589"/>
          </a:xfrm>
          <a:custGeom>
            <a:avLst/>
            <a:gdLst/>
            <a:ahLst/>
            <a:cxnLst/>
            <a:rect l="l" t="t" r="r" b="b"/>
            <a:pathLst>
              <a:path w="1237972" h="852489">
                <a:moveTo>
                  <a:pt x="633056" y="852489"/>
                </a:moveTo>
                <a:cubicBezTo>
                  <a:pt x="716495" y="841059"/>
                  <a:pt x="733789" y="812455"/>
                  <a:pt x="825461" y="773218"/>
                </a:cubicBezTo>
                <a:cubicBezTo>
                  <a:pt x="917133" y="733981"/>
                  <a:pt x="1120276" y="716959"/>
                  <a:pt x="1183087" y="617069"/>
                </a:cubicBezTo>
                <a:cubicBezTo>
                  <a:pt x="1245898" y="517180"/>
                  <a:pt x="1258148" y="283568"/>
                  <a:pt x="1202325" y="173881"/>
                </a:cubicBezTo>
                <a:cubicBezTo>
                  <a:pt x="1146502" y="64194"/>
                  <a:pt x="1083676" y="36572"/>
                  <a:pt x="981005" y="19225"/>
                </a:cubicBezTo>
                <a:cubicBezTo>
                  <a:pt x="823274" y="-7425"/>
                  <a:pt x="446352" y="-23746"/>
                  <a:pt x="245994" y="92349"/>
                </a:cubicBezTo>
                <a:cubicBezTo>
                  <a:pt x="45636" y="208444"/>
                  <a:pt x="-47145" y="246094"/>
                  <a:pt x="23501" y="568036"/>
                </a:cubicBezTo>
                <a:cubicBezTo>
                  <a:pt x="51046" y="756743"/>
                  <a:pt x="510357" y="722029"/>
                  <a:pt x="552172" y="730697"/>
                </a:cubicBezTo>
                <a:cubicBezTo>
                  <a:pt x="733623" y="767368"/>
                  <a:pt x="633056" y="852489"/>
                  <a:pt x="633056" y="852489"/>
                </a:cubicBezTo>
                <a:close/>
              </a:path>
            </a:pathLst>
          </a:custGeom>
          <a:noFill/>
          <a:ln w="19050" cap="flat">
            <a:solidFill>
              <a:schemeClr val="tx1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 useBgFill="1">
        <p:nvSpPr>
          <p:cNvPr id="77" name="Rectangle 62">
            <a:extLst>
              <a:ext uri="{FF2B5EF4-FFF2-40B4-BE49-F238E27FC236}">
                <a16:creationId xmlns:a16="http://schemas.microsoft.com/office/drawing/2014/main" id="{4293528E-0CA3-4E56-B7A0-091C0AB0CB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78C7849-E312-A7BD-20B8-B6D0C4A998C9}"/>
              </a:ext>
            </a:extLst>
          </p:cNvPr>
          <p:cNvSpPr txBox="1"/>
          <p:nvPr/>
        </p:nvSpPr>
        <p:spPr>
          <a:xfrm>
            <a:off x="766940" y="4976537"/>
            <a:ext cx="10658121" cy="87598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spcBef>
                <a:spcPct val="0"/>
              </a:spcBef>
              <a:spcAft>
                <a:spcPts val="600"/>
              </a:spcAft>
            </a:pPr>
            <a:endParaRPr lang="en-US" sz="4800" b="1" spc="100" dirty="0">
              <a:latin typeface="+mj-lt"/>
              <a:ea typeface="+mj-ea"/>
              <a:cs typeface="+mj-cs"/>
            </a:endParaRPr>
          </a:p>
        </p:txBody>
      </p:sp>
      <p:sp>
        <p:nvSpPr>
          <p:cNvPr id="78" name="Freeform: Shape 64">
            <a:extLst>
              <a:ext uri="{FF2B5EF4-FFF2-40B4-BE49-F238E27FC236}">
                <a16:creationId xmlns:a16="http://schemas.microsoft.com/office/drawing/2014/main" id="{F778232E-C75B-4B3C-9201-81C0775715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283465" y="285712"/>
            <a:ext cx="11603735" cy="4395864"/>
          </a:xfrm>
          <a:custGeom>
            <a:avLst/>
            <a:gdLst>
              <a:gd name="connsiteX0" fmla="*/ 7142118 w 7680682"/>
              <a:gd name="connsiteY0" fmla="*/ 6405352 h 6405386"/>
              <a:gd name="connsiteX1" fmla="*/ 6552830 w 7680682"/>
              <a:gd name="connsiteY1" fmla="*/ 6396252 h 6405386"/>
              <a:gd name="connsiteX2" fmla="*/ 987782 w 7680682"/>
              <a:gd name="connsiteY2" fmla="*/ 6365722 h 6405386"/>
              <a:gd name="connsiteX3" fmla="*/ 0 w 7680682"/>
              <a:gd name="connsiteY3" fmla="*/ 6336938 h 6405386"/>
              <a:gd name="connsiteX4" fmla="*/ 0 w 7680682"/>
              <a:gd name="connsiteY4" fmla="*/ 32372 h 6405386"/>
              <a:gd name="connsiteX5" fmla="*/ 157934 w 7680682"/>
              <a:gd name="connsiteY5" fmla="*/ 32797 h 6405386"/>
              <a:gd name="connsiteX6" fmla="*/ 6431319 w 7680682"/>
              <a:gd name="connsiteY6" fmla="*/ 0 h 6405386"/>
              <a:gd name="connsiteX7" fmla="*/ 7631470 w 7680682"/>
              <a:gd name="connsiteY7" fmla="*/ 30531 h 6405386"/>
              <a:gd name="connsiteX8" fmla="*/ 7560032 w 7680682"/>
              <a:gd name="connsiteY8" fmla="*/ 6274128 h 6405386"/>
              <a:gd name="connsiteX9" fmla="*/ 7394324 w 7680682"/>
              <a:gd name="connsiteY9" fmla="*/ 6402154 h 6405386"/>
              <a:gd name="connsiteX10" fmla="*/ 7142118 w 7680682"/>
              <a:gd name="connsiteY10" fmla="*/ 6405352 h 6405386"/>
              <a:gd name="connsiteX0" fmla="*/ 7142118 w 7680682"/>
              <a:gd name="connsiteY0" fmla="*/ 6433518 h 6433552"/>
              <a:gd name="connsiteX1" fmla="*/ 6552830 w 7680682"/>
              <a:gd name="connsiteY1" fmla="*/ 6424418 h 6433552"/>
              <a:gd name="connsiteX2" fmla="*/ 987782 w 7680682"/>
              <a:gd name="connsiteY2" fmla="*/ 6393888 h 6433552"/>
              <a:gd name="connsiteX3" fmla="*/ 0 w 7680682"/>
              <a:gd name="connsiteY3" fmla="*/ 6365104 h 6433552"/>
              <a:gd name="connsiteX4" fmla="*/ 0 w 7680682"/>
              <a:gd name="connsiteY4" fmla="*/ 60538 h 6433552"/>
              <a:gd name="connsiteX5" fmla="*/ 233782 w 7680682"/>
              <a:gd name="connsiteY5" fmla="*/ 0 h 6433552"/>
              <a:gd name="connsiteX6" fmla="*/ 6431319 w 7680682"/>
              <a:gd name="connsiteY6" fmla="*/ 28166 h 6433552"/>
              <a:gd name="connsiteX7" fmla="*/ 7631470 w 7680682"/>
              <a:gd name="connsiteY7" fmla="*/ 58697 h 6433552"/>
              <a:gd name="connsiteX8" fmla="*/ 7560032 w 7680682"/>
              <a:gd name="connsiteY8" fmla="*/ 6302294 h 6433552"/>
              <a:gd name="connsiteX9" fmla="*/ 7394324 w 7680682"/>
              <a:gd name="connsiteY9" fmla="*/ 6430320 h 6433552"/>
              <a:gd name="connsiteX10" fmla="*/ 7142118 w 7680682"/>
              <a:gd name="connsiteY10" fmla="*/ 6433518 h 6433552"/>
              <a:gd name="connsiteX0" fmla="*/ 7142118 w 7680682"/>
              <a:gd name="connsiteY0" fmla="*/ 6433518 h 6433552"/>
              <a:gd name="connsiteX1" fmla="*/ 6552830 w 7680682"/>
              <a:gd name="connsiteY1" fmla="*/ 6424418 h 6433552"/>
              <a:gd name="connsiteX2" fmla="*/ 987782 w 7680682"/>
              <a:gd name="connsiteY2" fmla="*/ 6393888 h 6433552"/>
              <a:gd name="connsiteX3" fmla="*/ 0 w 7680682"/>
              <a:gd name="connsiteY3" fmla="*/ 6365104 h 6433552"/>
              <a:gd name="connsiteX4" fmla="*/ 42138 w 7680682"/>
              <a:gd name="connsiteY4" fmla="*/ 40219 h 6433552"/>
              <a:gd name="connsiteX5" fmla="*/ 233782 w 7680682"/>
              <a:gd name="connsiteY5" fmla="*/ 0 h 6433552"/>
              <a:gd name="connsiteX6" fmla="*/ 6431319 w 7680682"/>
              <a:gd name="connsiteY6" fmla="*/ 28166 h 6433552"/>
              <a:gd name="connsiteX7" fmla="*/ 7631470 w 7680682"/>
              <a:gd name="connsiteY7" fmla="*/ 58697 h 6433552"/>
              <a:gd name="connsiteX8" fmla="*/ 7560032 w 7680682"/>
              <a:gd name="connsiteY8" fmla="*/ 6302294 h 6433552"/>
              <a:gd name="connsiteX9" fmla="*/ 7394324 w 7680682"/>
              <a:gd name="connsiteY9" fmla="*/ 6430320 h 6433552"/>
              <a:gd name="connsiteX10" fmla="*/ 7142118 w 7680682"/>
              <a:gd name="connsiteY10" fmla="*/ 6433518 h 6433552"/>
              <a:gd name="connsiteX0" fmla="*/ 7149875 w 7688439"/>
              <a:gd name="connsiteY0" fmla="*/ 6433518 h 6433552"/>
              <a:gd name="connsiteX1" fmla="*/ 6560587 w 7688439"/>
              <a:gd name="connsiteY1" fmla="*/ 6424418 h 6433552"/>
              <a:gd name="connsiteX2" fmla="*/ 995539 w 7688439"/>
              <a:gd name="connsiteY2" fmla="*/ 6393888 h 6433552"/>
              <a:gd name="connsiteX3" fmla="*/ 7757 w 7688439"/>
              <a:gd name="connsiteY3" fmla="*/ 6365104 h 6433552"/>
              <a:gd name="connsiteX4" fmla="*/ 49895 w 7688439"/>
              <a:gd name="connsiteY4" fmla="*/ 40219 h 6433552"/>
              <a:gd name="connsiteX5" fmla="*/ 241539 w 7688439"/>
              <a:gd name="connsiteY5" fmla="*/ 0 h 6433552"/>
              <a:gd name="connsiteX6" fmla="*/ 6439076 w 7688439"/>
              <a:gd name="connsiteY6" fmla="*/ 28166 h 6433552"/>
              <a:gd name="connsiteX7" fmla="*/ 7639227 w 7688439"/>
              <a:gd name="connsiteY7" fmla="*/ 58697 h 6433552"/>
              <a:gd name="connsiteX8" fmla="*/ 7567789 w 7688439"/>
              <a:gd name="connsiteY8" fmla="*/ 6302294 h 6433552"/>
              <a:gd name="connsiteX9" fmla="*/ 7402081 w 7688439"/>
              <a:gd name="connsiteY9" fmla="*/ 6430320 h 6433552"/>
              <a:gd name="connsiteX10" fmla="*/ 7149875 w 7688439"/>
              <a:gd name="connsiteY10" fmla="*/ 6433518 h 64335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7688439" h="6433552">
                <a:moveTo>
                  <a:pt x="7149875" y="6433518"/>
                </a:moveTo>
                <a:cubicBezTo>
                  <a:pt x="6975114" y="6433129"/>
                  <a:pt x="6756136" y="6429491"/>
                  <a:pt x="6560587" y="6424418"/>
                </a:cubicBezTo>
                <a:lnTo>
                  <a:pt x="995539" y="6393888"/>
                </a:lnTo>
                <a:lnTo>
                  <a:pt x="7757" y="6365104"/>
                </a:lnTo>
                <a:cubicBezTo>
                  <a:pt x="-20334" y="4216169"/>
                  <a:pt x="35849" y="2148514"/>
                  <a:pt x="49895" y="40219"/>
                </a:cubicBezTo>
                <a:lnTo>
                  <a:pt x="241539" y="0"/>
                </a:lnTo>
                <a:lnTo>
                  <a:pt x="6439076" y="28166"/>
                </a:lnTo>
                <a:cubicBezTo>
                  <a:pt x="6939139" y="58697"/>
                  <a:pt x="7296327" y="28165"/>
                  <a:pt x="7639227" y="58697"/>
                </a:cubicBezTo>
                <a:cubicBezTo>
                  <a:pt x="7744002" y="2124631"/>
                  <a:pt x="7663040" y="4999637"/>
                  <a:pt x="7567789" y="6302294"/>
                </a:cubicBezTo>
                <a:cubicBezTo>
                  <a:pt x="7559599" y="6462331"/>
                  <a:pt x="7566387" y="6409966"/>
                  <a:pt x="7402081" y="6430320"/>
                </a:cubicBezTo>
                <a:cubicBezTo>
                  <a:pt x="7343671" y="6432816"/>
                  <a:pt x="7254732" y="6433752"/>
                  <a:pt x="7149875" y="6433518"/>
                </a:cubicBezTo>
                <a:close/>
              </a:path>
            </a:pathLst>
          </a:cu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3F9428DE-8707-64A7-A3DB-E8CF8F83DD22}"/>
              </a:ext>
            </a:extLst>
          </p:cNvPr>
          <p:cNvSpPr/>
          <p:nvPr/>
        </p:nvSpPr>
        <p:spPr>
          <a:xfrm>
            <a:off x="1123720" y="4835396"/>
            <a:ext cx="10209721" cy="1884893"/>
          </a:xfrm>
          <a:prstGeom prst="rect">
            <a:avLst/>
          </a:prstGeom>
          <a:solidFill>
            <a:schemeClr val="tx2">
              <a:lumMod val="10000"/>
              <a:lumOff val="90000"/>
            </a:schemeClr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800" b="1" dirty="0">
                <a:solidFill>
                  <a:schemeClr val="tx2">
                    <a:lumMod val="90000"/>
                    <a:lumOff val="10000"/>
                  </a:schemeClr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</a:t>
            </a:r>
            <a:r>
              <a:rPr lang="en-US" sz="1800" b="1" dirty="0">
                <a:solidFill>
                  <a:schemeClr val="tx2">
                    <a:lumMod val="90000"/>
                    <a:lumOff val="10000"/>
                  </a:schemeClr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 the health and social care profession, humor is broadly acknowledged as an efficient method of communication and tension release </a:t>
            </a:r>
            <a:r>
              <a:rPr lang="en-GB" sz="1800" b="1" dirty="0">
                <a:solidFill>
                  <a:schemeClr val="tx2">
                    <a:lumMod val="90000"/>
                    <a:lumOff val="10000"/>
                  </a:schemeClr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</a:t>
            </a:r>
            <a:r>
              <a:rPr lang="en-GB" sz="1800" b="1" dirty="0">
                <a:solidFill>
                  <a:schemeClr val="tx2">
                    <a:lumMod val="90000"/>
                    <a:lumOff val="10000"/>
                  </a:schemeClr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Wanzer, Booth-Butterfield and Booth-Butterfield, 2005</a:t>
            </a:r>
            <a:r>
              <a:rPr lang="en-GB" sz="1800" b="1" dirty="0">
                <a:solidFill>
                  <a:schemeClr val="tx2">
                    <a:lumMod val="90000"/>
                    <a:lumOff val="10000"/>
                  </a:schemeClr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). </a:t>
            </a:r>
          </a:p>
          <a:p>
            <a:pPr algn="ctr"/>
            <a:r>
              <a:rPr lang="en-GB" b="1" dirty="0">
                <a:solidFill>
                  <a:schemeClr val="tx2">
                    <a:lumMod val="90000"/>
                    <a:lumOff val="10000"/>
                  </a:schemeClr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b="1" dirty="0">
                <a:solidFill>
                  <a:schemeClr val="tx2">
                    <a:lumMod val="90000"/>
                    <a:lumOff val="10000"/>
                  </a:schemeClr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Good communication is essential to problem-solving and critical thinking.</a:t>
            </a:r>
            <a:endParaRPr lang="en-GB" sz="2000" b="1" dirty="0">
              <a:solidFill>
                <a:schemeClr val="tx2">
                  <a:lumMod val="90000"/>
                  <a:lumOff val="1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9F6C5DF7-EF12-B82F-49BF-64C06BD102D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2935" y="177198"/>
            <a:ext cx="11525508" cy="44368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885589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Freeform: Shape 9">
            <a:extLst>
              <a:ext uri="{FF2B5EF4-FFF2-40B4-BE49-F238E27FC236}">
                <a16:creationId xmlns:a16="http://schemas.microsoft.com/office/drawing/2014/main" id="{FAAE2DA9-9BAF-4D46-BC97-20425C5321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2926" y="367993"/>
            <a:ext cx="11499601" cy="6203902"/>
          </a:xfrm>
          <a:custGeom>
            <a:avLst/>
            <a:gdLst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21779 w 11499601"/>
              <a:gd name="connsiteY9" fmla="*/ 5958809 h 6250474"/>
              <a:gd name="connsiteX10" fmla="*/ 5021779 w 11499601"/>
              <a:gd name="connsiteY10" fmla="*/ 5972741 h 6250474"/>
              <a:gd name="connsiteX11" fmla="*/ 3239306 w 11499601"/>
              <a:gd name="connsiteY11" fmla="*/ 5972741 h 6250474"/>
              <a:gd name="connsiteX12" fmla="*/ 3217554 w 11499601"/>
              <a:gd name="connsiteY12" fmla="*/ 6005912 h 6250474"/>
              <a:gd name="connsiteX13" fmla="*/ 3219866 w 11499601"/>
              <a:gd name="connsiteY13" fmla="*/ 6250474 h 6250474"/>
              <a:gd name="connsiteX14" fmla="*/ 2855432 w 11499601"/>
              <a:gd name="connsiteY14" fmla="*/ 6045972 h 6250474"/>
              <a:gd name="connsiteX15" fmla="*/ 2785655 w 11499601"/>
              <a:gd name="connsiteY15" fmla="*/ 5972741 h 6250474"/>
              <a:gd name="connsiteX16" fmla="*/ 2321880 w 11499601"/>
              <a:gd name="connsiteY16" fmla="*/ 5972741 h 6250474"/>
              <a:gd name="connsiteX17" fmla="*/ 2321880 w 11499601"/>
              <a:gd name="connsiteY17" fmla="*/ 5943328 h 6250474"/>
              <a:gd name="connsiteX18" fmla="*/ 2161451 w 11499601"/>
              <a:gd name="connsiteY18" fmla="*/ 5941720 h 6250474"/>
              <a:gd name="connsiteX19" fmla="*/ 1884575 w 11499601"/>
              <a:gd name="connsiteY19" fmla="*/ 5937508 h 6250474"/>
              <a:gd name="connsiteX20" fmla="*/ 1731597 w 11499601"/>
              <a:gd name="connsiteY20" fmla="*/ 5934968 h 6250474"/>
              <a:gd name="connsiteX21" fmla="*/ 1588500 w 11499601"/>
              <a:gd name="connsiteY21" fmla="*/ 5940418 h 6250474"/>
              <a:gd name="connsiteX22" fmla="*/ 671167 w 11499601"/>
              <a:gd name="connsiteY22" fmla="*/ 5948382 h 6250474"/>
              <a:gd name="connsiteX23" fmla="*/ 94741 w 11499601"/>
              <a:gd name="connsiteY23" fmla="*/ 5957415 h 6250474"/>
              <a:gd name="connsiteX24" fmla="*/ 37859 w 11499601"/>
              <a:gd name="connsiteY24" fmla="*/ 5876060 h 6250474"/>
              <a:gd name="connsiteX25" fmla="*/ 28975 w 11499601"/>
              <a:gd name="connsiteY25" fmla="*/ 2606888 h 6250474"/>
              <a:gd name="connsiteX26" fmla="*/ 33539 w 11499601"/>
              <a:gd name="connsiteY26" fmla="*/ 59860 h 6250474"/>
              <a:gd name="connsiteX27" fmla="*/ 39830 w 11499601"/>
              <a:gd name="connsiteY27" fmla="*/ 42028 h 6250474"/>
              <a:gd name="connsiteX28" fmla="*/ 88659 w 11499601"/>
              <a:gd name="connsiteY28" fmla="*/ 37282 h 6250474"/>
              <a:gd name="connsiteX29" fmla="*/ 301554 w 11499601"/>
              <a:gd name="connsiteY29" fmla="*/ 37282 h 6250474"/>
              <a:gd name="connsiteX30" fmla="*/ 416464 w 11499601"/>
              <a:gd name="connsiteY30" fmla="*/ 30725 h 6250474"/>
              <a:gd name="connsiteX31" fmla="*/ 907723 w 11499601"/>
              <a:gd name="connsiteY31" fmla="*/ 24269 h 6250474"/>
              <a:gd name="connsiteX32" fmla="*/ 3989089 w 11499601"/>
              <a:gd name="connsiteY32" fmla="*/ 29653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21779 w 11499601"/>
              <a:gd name="connsiteY9" fmla="*/ 5958809 h 6250474"/>
              <a:gd name="connsiteX10" fmla="*/ 5021779 w 11499601"/>
              <a:gd name="connsiteY10" fmla="*/ 5972741 h 6250474"/>
              <a:gd name="connsiteX11" fmla="*/ 3239306 w 11499601"/>
              <a:gd name="connsiteY11" fmla="*/ 5972741 h 6250474"/>
              <a:gd name="connsiteX12" fmla="*/ 3217554 w 11499601"/>
              <a:gd name="connsiteY12" fmla="*/ 6005912 h 6250474"/>
              <a:gd name="connsiteX13" fmla="*/ 3219866 w 11499601"/>
              <a:gd name="connsiteY13" fmla="*/ 6250474 h 6250474"/>
              <a:gd name="connsiteX14" fmla="*/ 2855432 w 11499601"/>
              <a:gd name="connsiteY14" fmla="*/ 6045972 h 6250474"/>
              <a:gd name="connsiteX15" fmla="*/ 2785655 w 11499601"/>
              <a:gd name="connsiteY15" fmla="*/ 5972741 h 6250474"/>
              <a:gd name="connsiteX16" fmla="*/ 2321880 w 11499601"/>
              <a:gd name="connsiteY16" fmla="*/ 5972741 h 6250474"/>
              <a:gd name="connsiteX17" fmla="*/ 2161451 w 11499601"/>
              <a:gd name="connsiteY17" fmla="*/ 5941720 h 6250474"/>
              <a:gd name="connsiteX18" fmla="*/ 1884575 w 11499601"/>
              <a:gd name="connsiteY18" fmla="*/ 5937508 h 6250474"/>
              <a:gd name="connsiteX19" fmla="*/ 1731597 w 11499601"/>
              <a:gd name="connsiteY19" fmla="*/ 5934968 h 6250474"/>
              <a:gd name="connsiteX20" fmla="*/ 1588500 w 11499601"/>
              <a:gd name="connsiteY20" fmla="*/ 5940418 h 6250474"/>
              <a:gd name="connsiteX21" fmla="*/ 671167 w 11499601"/>
              <a:gd name="connsiteY21" fmla="*/ 5948382 h 6250474"/>
              <a:gd name="connsiteX22" fmla="*/ 94741 w 11499601"/>
              <a:gd name="connsiteY22" fmla="*/ 5957415 h 6250474"/>
              <a:gd name="connsiteX23" fmla="*/ 37859 w 11499601"/>
              <a:gd name="connsiteY23" fmla="*/ 5876060 h 6250474"/>
              <a:gd name="connsiteX24" fmla="*/ 28975 w 11499601"/>
              <a:gd name="connsiteY24" fmla="*/ 2606888 h 6250474"/>
              <a:gd name="connsiteX25" fmla="*/ 33539 w 11499601"/>
              <a:gd name="connsiteY25" fmla="*/ 59860 h 6250474"/>
              <a:gd name="connsiteX26" fmla="*/ 39830 w 11499601"/>
              <a:gd name="connsiteY26" fmla="*/ 42028 h 6250474"/>
              <a:gd name="connsiteX27" fmla="*/ 88659 w 11499601"/>
              <a:gd name="connsiteY27" fmla="*/ 37282 h 6250474"/>
              <a:gd name="connsiteX28" fmla="*/ 301554 w 11499601"/>
              <a:gd name="connsiteY28" fmla="*/ 37282 h 6250474"/>
              <a:gd name="connsiteX29" fmla="*/ 416464 w 11499601"/>
              <a:gd name="connsiteY29" fmla="*/ 30725 h 6250474"/>
              <a:gd name="connsiteX30" fmla="*/ 907723 w 11499601"/>
              <a:gd name="connsiteY30" fmla="*/ 24269 h 6250474"/>
              <a:gd name="connsiteX31" fmla="*/ 3989089 w 11499601"/>
              <a:gd name="connsiteY31" fmla="*/ 29653 h 6250474"/>
              <a:gd name="connsiteX32" fmla="*/ 9680053 w 11499601"/>
              <a:gd name="connsiteY32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21779 w 11499601"/>
              <a:gd name="connsiteY9" fmla="*/ 5958809 h 6250474"/>
              <a:gd name="connsiteX10" fmla="*/ 5021779 w 11499601"/>
              <a:gd name="connsiteY10" fmla="*/ 5972741 h 6250474"/>
              <a:gd name="connsiteX11" fmla="*/ 3239306 w 11499601"/>
              <a:gd name="connsiteY11" fmla="*/ 5972741 h 6250474"/>
              <a:gd name="connsiteX12" fmla="*/ 3217554 w 11499601"/>
              <a:gd name="connsiteY12" fmla="*/ 6005912 h 6250474"/>
              <a:gd name="connsiteX13" fmla="*/ 3219866 w 11499601"/>
              <a:gd name="connsiteY13" fmla="*/ 6250474 h 6250474"/>
              <a:gd name="connsiteX14" fmla="*/ 2855432 w 11499601"/>
              <a:gd name="connsiteY14" fmla="*/ 6045972 h 6250474"/>
              <a:gd name="connsiteX15" fmla="*/ 2785655 w 11499601"/>
              <a:gd name="connsiteY15" fmla="*/ 5972741 h 6250474"/>
              <a:gd name="connsiteX16" fmla="*/ 2321880 w 11499601"/>
              <a:gd name="connsiteY16" fmla="*/ 5972741 h 6250474"/>
              <a:gd name="connsiteX17" fmla="*/ 1884575 w 11499601"/>
              <a:gd name="connsiteY17" fmla="*/ 5937508 h 6250474"/>
              <a:gd name="connsiteX18" fmla="*/ 1731597 w 11499601"/>
              <a:gd name="connsiteY18" fmla="*/ 5934968 h 6250474"/>
              <a:gd name="connsiteX19" fmla="*/ 1588500 w 11499601"/>
              <a:gd name="connsiteY19" fmla="*/ 5940418 h 6250474"/>
              <a:gd name="connsiteX20" fmla="*/ 671167 w 11499601"/>
              <a:gd name="connsiteY20" fmla="*/ 5948382 h 6250474"/>
              <a:gd name="connsiteX21" fmla="*/ 94741 w 11499601"/>
              <a:gd name="connsiteY21" fmla="*/ 5957415 h 6250474"/>
              <a:gd name="connsiteX22" fmla="*/ 37859 w 11499601"/>
              <a:gd name="connsiteY22" fmla="*/ 5876060 h 6250474"/>
              <a:gd name="connsiteX23" fmla="*/ 28975 w 11499601"/>
              <a:gd name="connsiteY23" fmla="*/ 2606888 h 6250474"/>
              <a:gd name="connsiteX24" fmla="*/ 33539 w 11499601"/>
              <a:gd name="connsiteY24" fmla="*/ 59860 h 6250474"/>
              <a:gd name="connsiteX25" fmla="*/ 39830 w 11499601"/>
              <a:gd name="connsiteY25" fmla="*/ 42028 h 6250474"/>
              <a:gd name="connsiteX26" fmla="*/ 88659 w 11499601"/>
              <a:gd name="connsiteY26" fmla="*/ 37282 h 6250474"/>
              <a:gd name="connsiteX27" fmla="*/ 301554 w 11499601"/>
              <a:gd name="connsiteY27" fmla="*/ 37282 h 6250474"/>
              <a:gd name="connsiteX28" fmla="*/ 416464 w 11499601"/>
              <a:gd name="connsiteY28" fmla="*/ 30725 h 6250474"/>
              <a:gd name="connsiteX29" fmla="*/ 907723 w 11499601"/>
              <a:gd name="connsiteY29" fmla="*/ 24269 h 6250474"/>
              <a:gd name="connsiteX30" fmla="*/ 3989089 w 11499601"/>
              <a:gd name="connsiteY30" fmla="*/ 29653 h 6250474"/>
              <a:gd name="connsiteX31" fmla="*/ 9680053 w 11499601"/>
              <a:gd name="connsiteY31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21779 w 11499601"/>
              <a:gd name="connsiteY9" fmla="*/ 5958809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884575 w 11499601"/>
              <a:gd name="connsiteY16" fmla="*/ 5937508 h 6250474"/>
              <a:gd name="connsiteX17" fmla="*/ 1731597 w 11499601"/>
              <a:gd name="connsiteY17" fmla="*/ 5934968 h 6250474"/>
              <a:gd name="connsiteX18" fmla="*/ 1588500 w 11499601"/>
              <a:gd name="connsiteY18" fmla="*/ 5940418 h 6250474"/>
              <a:gd name="connsiteX19" fmla="*/ 671167 w 11499601"/>
              <a:gd name="connsiteY19" fmla="*/ 5948382 h 6250474"/>
              <a:gd name="connsiteX20" fmla="*/ 94741 w 11499601"/>
              <a:gd name="connsiteY20" fmla="*/ 5957415 h 6250474"/>
              <a:gd name="connsiteX21" fmla="*/ 37859 w 11499601"/>
              <a:gd name="connsiteY21" fmla="*/ 5876060 h 6250474"/>
              <a:gd name="connsiteX22" fmla="*/ 28975 w 11499601"/>
              <a:gd name="connsiteY22" fmla="*/ 2606888 h 6250474"/>
              <a:gd name="connsiteX23" fmla="*/ 33539 w 11499601"/>
              <a:gd name="connsiteY23" fmla="*/ 59860 h 6250474"/>
              <a:gd name="connsiteX24" fmla="*/ 39830 w 11499601"/>
              <a:gd name="connsiteY24" fmla="*/ 42028 h 6250474"/>
              <a:gd name="connsiteX25" fmla="*/ 88659 w 11499601"/>
              <a:gd name="connsiteY25" fmla="*/ 37282 h 6250474"/>
              <a:gd name="connsiteX26" fmla="*/ 301554 w 11499601"/>
              <a:gd name="connsiteY26" fmla="*/ 37282 h 6250474"/>
              <a:gd name="connsiteX27" fmla="*/ 416464 w 11499601"/>
              <a:gd name="connsiteY27" fmla="*/ 30725 h 6250474"/>
              <a:gd name="connsiteX28" fmla="*/ 907723 w 11499601"/>
              <a:gd name="connsiteY28" fmla="*/ 24269 h 6250474"/>
              <a:gd name="connsiteX29" fmla="*/ 3989089 w 11499601"/>
              <a:gd name="connsiteY29" fmla="*/ 29653 h 6250474"/>
              <a:gd name="connsiteX30" fmla="*/ 9680053 w 11499601"/>
              <a:gd name="connsiteY30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11590 w 11499601"/>
              <a:gd name="connsiteY9" fmla="*/ 5989374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884575 w 11499601"/>
              <a:gd name="connsiteY16" fmla="*/ 5937508 h 6250474"/>
              <a:gd name="connsiteX17" fmla="*/ 1731597 w 11499601"/>
              <a:gd name="connsiteY17" fmla="*/ 5934968 h 6250474"/>
              <a:gd name="connsiteX18" fmla="*/ 1588500 w 11499601"/>
              <a:gd name="connsiteY18" fmla="*/ 5940418 h 6250474"/>
              <a:gd name="connsiteX19" fmla="*/ 671167 w 11499601"/>
              <a:gd name="connsiteY19" fmla="*/ 5948382 h 6250474"/>
              <a:gd name="connsiteX20" fmla="*/ 94741 w 11499601"/>
              <a:gd name="connsiteY20" fmla="*/ 5957415 h 6250474"/>
              <a:gd name="connsiteX21" fmla="*/ 37859 w 11499601"/>
              <a:gd name="connsiteY21" fmla="*/ 5876060 h 6250474"/>
              <a:gd name="connsiteX22" fmla="*/ 28975 w 11499601"/>
              <a:gd name="connsiteY22" fmla="*/ 2606888 h 6250474"/>
              <a:gd name="connsiteX23" fmla="*/ 33539 w 11499601"/>
              <a:gd name="connsiteY23" fmla="*/ 59860 h 6250474"/>
              <a:gd name="connsiteX24" fmla="*/ 39830 w 11499601"/>
              <a:gd name="connsiteY24" fmla="*/ 42028 h 6250474"/>
              <a:gd name="connsiteX25" fmla="*/ 88659 w 11499601"/>
              <a:gd name="connsiteY25" fmla="*/ 37282 h 6250474"/>
              <a:gd name="connsiteX26" fmla="*/ 301554 w 11499601"/>
              <a:gd name="connsiteY26" fmla="*/ 37282 h 6250474"/>
              <a:gd name="connsiteX27" fmla="*/ 416464 w 11499601"/>
              <a:gd name="connsiteY27" fmla="*/ 30725 h 6250474"/>
              <a:gd name="connsiteX28" fmla="*/ 907723 w 11499601"/>
              <a:gd name="connsiteY28" fmla="*/ 24269 h 6250474"/>
              <a:gd name="connsiteX29" fmla="*/ 3989089 w 11499601"/>
              <a:gd name="connsiteY29" fmla="*/ 29653 h 6250474"/>
              <a:gd name="connsiteX30" fmla="*/ 9680053 w 11499601"/>
              <a:gd name="connsiteY30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01402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884575 w 11499601"/>
              <a:gd name="connsiteY16" fmla="*/ 5937508 h 6250474"/>
              <a:gd name="connsiteX17" fmla="*/ 1731597 w 11499601"/>
              <a:gd name="connsiteY17" fmla="*/ 5934968 h 6250474"/>
              <a:gd name="connsiteX18" fmla="*/ 1588500 w 11499601"/>
              <a:gd name="connsiteY18" fmla="*/ 5940418 h 6250474"/>
              <a:gd name="connsiteX19" fmla="*/ 671167 w 11499601"/>
              <a:gd name="connsiteY19" fmla="*/ 5948382 h 6250474"/>
              <a:gd name="connsiteX20" fmla="*/ 94741 w 11499601"/>
              <a:gd name="connsiteY20" fmla="*/ 5957415 h 6250474"/>
              <a:gd name="connsiteX21" fmla="*/ 37859 w 11499601"/>
              <a:gd name="connsiteY21" fmla="*/ 5876060 h 6250474"/>
              <a:gd name="connsiteX22" fmla="*/ 28975 w 11499601"/>
              <a:gd name="connsiteY22" fmla="*/ 2606888 h 6250474"/>
              <a:gd name="connsiteX23" fmla="*/ 33539 w 11499601"/>
              <a:gd name="connsiteY23" fmla="*/ 59860 h 6250474"/>
              <a:gd name="connsiteX24" fmla="*/ 39830 w 11499601"/>
              <a:gd name="connsiteY24" fmla="*/ 42028 h 6250474"/>
              <a:gd name="connsiteX25" fmla="*/ 88659 w 11499601"/>
              <a:gd name="connsiteY25" fmla="*/ 37282 h 6250474"/>
              <a:gd name="connsiteX26" fmla="*/ 301554 w 11499601"/>
              <a:gd name="connsiteY26" fmla="*/ 37282 h 6250474"/>
              <a:gd name="connsiteX27" fmla="*/ 416464 w 11499601"/>
              <a:gd name="connsiteY27" fmla="*/ 30725 h 6250474"/>
              <a:gd name="connsiteX28" fmla="*/ 907723 w 11499601"/>
              <a:gd name="connsiteY28" fmla="*/ 24269 h 6250474"/>
              <a:gd name="connsiteX29" fmla="*/ 3989089 w 11499601"/>
              <a:gd name="connsiteY29" fmla="*/ 29653 h 6250474"/>
              <a:gd name="connsiteX30" fmla="*/ 9680053 w 11499601"/>
              <a:gd name="connsiteY30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884575 w 11499601"/>
              <a:gd name="connsiteY16" fmla="*/ 5937508 h 6250474"/>
              <a:gd name="connsiteX17" fmla="*/ 1731597 w 11499601"/>
              <a:gd name="connsiteY17" fmla="*/ 5934968 h 6250474"/>
              <a:gd name="connsiteX18" fmla="*/ 1588500 w 11499601"/>
              <a:gd name="connsiteY18" fmla="*/ 5940418 h 6250474"/>
              <a:gd name="connsiteX19" fmla="*/ 671167 w 11499601"/>
              <a:gd name="connsiteY19" fmla="*/ 5948382 h 6250474"/>
              <a:gd name="connsiteX20" fmla="*/ 94741 w 11499601"/>
              <a:gd name="connsiteY20" fmla="*/ 5957415 h 6250474"/>
              <a:gd name="connsiteX21" fmla="*/ 37859 w 11499601"/>
              <a:gd name="connsiteY21" fmla="*/ 5876060 h 6250474"/>
              <a:gd name="connsiteX22" fmla="*/ 28975 w 11499601"/>
              <a:gd name="connsiteY22" fmla="*/ 2606888 h 6250474"/>
              <a:gd name="connsiteX23" fmla="*/ 33539 w 11499601"/>
              <a:gd name="connsiteY23" fmla="*/ 59860 h 6250474"/>
              <a:gd name="connsiteX24" fmla="*/ 39830 w 11499601"/>
              <a:gd name="connsiteY24" fmla="*/ 42028 h 6250474"/>
              <a:gd name="connsiteX25" fmla="*/ 88659 w 11499601"/>
              <a:gd name="connsiteY25" fmla="*/ 37282 h 6250474"/>
              <a:gd name="connsiteX26" fmla="*/ 301554 w 11499601"/>
              <a:gd name="connsiteY26" fmla="*/ 37282 h 6250474"/>
              <a:gd name="connsiteX27" fmla="*/ 416464 w 11499601"/>
              <a:gd name="connsiteY27" fmla="*/ 30725 h 6250474"/>
              <a:gd name="connsiteX28" fmla="*/ 907723 w 11499601"/>
              <a:gd name="connsiteY28" fmla="*/ 24269 h 6250474"/>
              <a:gd name="connsiteX29" fmla="*/ 3989089 w 11499601"/>
              <a:gd name="connsiteY29" fmla="*/ 29653 h 6250474"/>
              <a:gd name="connsiteX30" fmla="*/ 9680053 w 11499601"/>
              <a:gd name="connsiteY30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884575 w 11499601"/>
              <a:gd name="connsiteY16" fmla="*/ 5937508 h 6250474"/>
              <a:gd name="connsiteX17" fmla="*/ 1731597 w 11499601"/>
              <a:gd name="connsiteY17" fmla="*/ 5934968 h 6250474"/>
              <a:gd name="connsiteX18" fmla="*/ 1588500 w 11499601"/>
              <a:gd name="connsiteY18" fmla="*/ 5940418 h 6250474"/>
              <a:gd name="connsiteX19" fmla="*/ 671167 w 11499601"/>
              <a:gd name="connsiteY19" fmla="*/ 5948382 h 6250474"/>
              <a:gd name="connsiteX20" fmla="*/ 94741 w 11499601"/>
              <a:gd name="connsiteY20" fmla="*/ 5957415 h 6250474"/>
              <a:gd name="connsiteX21" fmla="*/ 37859 w 11499601"/>
              <a:gd name="connsiteY21" fmla="*/ 5876060 h 6250474"/>
              <a:gd name="connsiteX22" fmla="*/ 28975 w 11499601"/>
              <a:gd name="connsiteY22" fmla="*/ 2606888 h 6250474"/>
              <a:gd name="connsiteX23" fmla="*/ 33539 w 11499601"/>
              <a:gd name="connsiteY23" fmla="*/ 59860 h 6250474"/>
              <a:gd name="connsiteX24" fmla="*/ 39830 w 11499601"/>
              <a:gd name="connsiteY24" fmla="*/ 42028 h 6250474"/>
              <a:gd name="connsiteX25" fmla="*/ 88659 w 11499601"/>
              <a:gd name="connsiteY25" fmla="*/ 37282 h 6250474"/>
              <a:gd name="connsiteX26" fmla="*/ 301554 w 11499601"/>
              <a:gd name="connsiteY26" fmla="*/ 37282 h 6250474"/>
              <a:gd name="connsiteX27" fmla="*/ 416464 w 11499601"/>
              <a:gd name="connsiteY27" fmla="*/ 30725 h 6250474"/>
              <a:gd name="connsiteX28" fmla="*/ 907723 w 11499601"/>
              <a:gd name="connsiteY28" fmla="*/ 24269 h 6250474"/>
              <a:gd name="connsiteX29" fmla="*/ 3989089 w 11499601"/>
              <a:gd name="connsiteY29" fmla="*/ 29653 h 6250474"/>
              <a:gd name="connsiteX30" fmla="*/ 9680053 w 11499601"/>
              <a:gd name="connsiteY30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731597 w 11499601"/>
              <a:gd name="connsiteY16" fmla="*/ 5934968 h 6250474"/>
              <a:gd name="connsiteX17" fmla="*/ 1588500 w 11499601"/>
              <a:gd name="connsiteY17" fmla="*/ 5940418 h 6250474"/>
              <a:gd name="connsiteX18" fmla="*/ 671167 w 11499601"/>
              <a:gd name="connsiteY18" fmla="*/ 5948382 h 6250474"/>
              <a:gd name="connsiteX19" fmla="*/ 94741 w 11499601"/>
              <a:gd name="connsiteY19" fmla="*/ 5957415 h 6250474"/>
              <a:gd name="connsiteX20" fmla="*/ 37859 w 11499601"/>
              <a:gd name="connsiteY20" fmla="*/ 5876060 h 6250474"/>
              <a:gd name="connsiteX21" fmla="*/ 28975 w 11499601"/>
              <a:gd name="connsiteY21" fmla="*/ 2606888 h 6250474"/>
              <a:gd name="connsiteX22" fmla="*/ 33539 w 11499601"/>
              <a:gd name="connsiteY22" fmla="*/ 59860 h 6250474"/>
              <a:gd name="connsiteX23" fmla="*/ 39830 w 11499601"/>
              <a:gd name="connsiteY23" fmla="*/ 42028 h 6250474"/>
              <a:gd name="connsiteX24" fmla="*/ 88659 w 11499601"/>
              <a:gd name="connsiteY24" fmla="*/ 37282 h 6250474"/>
              <a:gd name="connsiteX25" fmla="*/ 301554 w 11499601"/>
              <a:gd name="connsiteY25" fmla="*/ 37282 h 6250474"/>
              <a:gd name="connsiteX26" fmla="*/ 416464 w 11499601"/>
              <a:gd name="connsiteY26" fmla="*/ 30725 h 6250474"/>
              <a:gd name="connsiteX27" fmla="*/ 907723 w 11499601"/>
              <a:gd name="connsiteY27" fmla="*/ 24269 h 6250474"/>
              <a:gd name="connsiteX28" fmla="*/ 3989089 w 11499601"/>
              <a:gd name="connsiteY28" fmla="*/ 29653 h 6250474"/>
              <a:gd name="connsiteX29" fmla="*/ 9680053 w 11499601"/>
              <a:gd name="connsiteY29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588500 w 11499601"/>
              <a:gd name="connsiteY16" fmla="*/ 5940418 h 6250474"/>
              <a:gd name="connsiteX17" fmla="*/ 671167 w 11499601"/>
              <a:gd name="connsiteY17" fmla="*/ 5948382 h 6250474"/>
              <a:gd name="connsiteX18" fmla="*/ 94741 w 11499601"/>
              <a:gd name="connsiteY18" fmla="*/ 5957415 h 6250474"/>
              <a:gd name="connsiteX19" fmla="*/ 37859 w 11499601"/>
              <a:gd name="connsiteY19" fmla="*/ 5876060 h 6250474"/>
              <a:gd name="connsiteX20" fmla="*/ 28975 w 11499601"/>
              <a:gd name="connsiteY20" fmla="*/ 2606888 h 6250474"/>
              <a:gd name="connsiteX21" fmla="*/ 33539 w 11499601"/>
              <a:gd name="connsiteY21" fmla="*/ 59860 h 6250474"/>
              <a:gd name="connsiteX22" fmla="*/ 39830 w 11499601"/>
              <a:gd name="connsiteY22" fmla="*/ 42028 h 6250474"/>
              <a:gd name="connsiteX23" fmla="*/ 88659 w 11499601"/>
              <a:gd name="connsiteY23" fmla="*/ 37282 h 6250474"/>
              <a:gd name="connsiteX24" fmla="*/ 301554 w 11499601"/>
              <a:gd name="connsiteY24" fmla="*/ 37282 h 6250474"/>
              <a:gd name="connsiteX25" fmla="*/ 416464 w 11499601"/>
              <a:gd name="connsiteY25" fmla="*/ 30725 h 6250474"/>
              <a:gd name="connsiteX26" fmla="*/ 907723 w 11499601"/>
              <a:gd name="connsiteY26" fmla="*/ 24269 h 6250474"/>
              <a:gd name="connsiteX27" fmla="*/ 3989089 w 11499601"/>
              <a:gd name="connsiteY27" fmla="*/ 29653 h 6250474"/>
              <a:gd name="connsiteX28" fmla="*/ 9680053 w 11499601"/>
              <a:gd name="connsiteY28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552841 w 11499601"/>
              <a:gd name="connsiteY16" fmla="*/ 5965889 h 6250474"/>
              <a:gd name="connsiteX17" fmla="*/ 671167 w 11499601"/>
              <a:gd name="connsiteY17" fmla="*/ 5948382 h 6250474"/>
              <a:gd name="connsiteX18" fmla="*/ 94741 w 11499601"/>
              <a:gd name="connsiteY18" fmla="*/ 5957415 h 6250474"/>
              <a:gd name="connsiteX19" fmla="*/ 37859 w 11499601"/>
              <a:gd name="connsiteY19" fmla="*/ 5876060 h 6250474"/>
              <a:gd name="connsiteX20" fmla="*/ 28975 w 11499601"/>
              <a:gd name="connsiteY20" fmla="*/ 2606888 h 6250474"/>
              <a:gd name="connsiteX21" fmla="*/ 33539 w 11499601"/>
              <a:gd name="connsiteY21" fmla="*/ 59860 h 6250474"/>
              <a:gd name="connsiteX22" fmla="*/ 39830 w 11499601"/>
              <a:gd name="connsiteY22" fmla="*/ 42028 h 6250474"/>
              <a:gd name="connsiteX23" fmla="*/ 88659 w 11499601"/>
              <a:gd name="connsiteY23" fmla="*/ 37282 h 6250474"/>
              <a:gd name="connsiteX24" fmla="*/ 301554 w 11499601"/>
              <a:gd name="connsiteY24" fmla="*/ 37282 h 6250474"/>
              <a:gd name="connsiteX25" fmla="*/ 416464 w 11499601"/>
              <a:gd name="connsiteY25" fmla="*/ 30725 h 6250474"/>
              <a:gd name="connsiteX26" fmla="*/ 907723 w 11499601"/>
              <a:gd name="connsiteY26" fmla="*/ 24269 h 6250474"/>
              <a:gd name="connsiteX27" fmla="*/ 3989089 w 11499601"/>
              <a:gd name="connsiteY27" fmla="*/ 29653 h 6250474"/>
              <a:gd name="connsiteX28" fmla="*/ 9680053 w 11499601"/>
              <a:gd name="connsiteY28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16786 w 11499601"/>
              <a:gd name="connsiteY15" fmla="*/ 5901423 h 6250474"/>
              <a:gd name="connsiteX16" fmla="*/ 1552841 w 11499601"/>
              <a:gd name="connsiteY16" fmla="*/ 5965889 h 6250474"/>
              <a:gd name="connsiteX17" fmla="*/ 671167 w 11499601"/>
              <a:gd name="connsiteY17" fmla="*/ 5948382 h 6250474"/>
              <a:gd name="connsiteX18" fmla="*/ 94741 w 11499601"/>
              <a:gd name="connsiteY18" fmla="*/ 5957415 h 6250474"/>
              <a:gd name="connsiteX19" fmla="*/ 37859 w 11499601"/>
              <a:gd name="connsiteY19" fmla="*/ 5876060 h 6250474"/>
              <a:gd name="connsiteX20" fmla="*/ 28975 w 11499601"/>
              <a:gd name="connsiteY20" fmla="*/ 2606888 h 6250474"/>
              <a:gd name="connsiteX21" fmla="*/ 33539 w 11499601"/>
              <a:gd name="connsiteY21" fmla="*/ 59860 h 6250474"/>
              <a:gd name="connsiteX22" fmla="*/ 39830 w 11499601"/>
              <a:gd name="connsiteY22" fmla="*/ 42028 h 6250474"/>
              <a:gd name="connsiteX23" fmla="*/ 88659 w 11499601"/>
              <a:gd name="connsiteY23" fmla="*/ 37282 h 6250474"/>
              <a:gd name="connsiteX24" fmla="*/ 301554 w 11499601"/>
              <a:gd name="connsiteY24" fmla="*/ 37282 h 6250474"/>
              <a:gd name="connsiteX25" fmla="*/ 416464 w 11499601"/>
              <a:gd name="connsiteY25" fmla="*/ 30725 h 6250474"/>
              <a:gd name="connsiteX26" fmla="*/ 907723 w 11499601"/>
              <a:gd name="connsiteY26" fmla="*/ 24269 h 6250474"/>
              <a:gd name="connsiteX27" fmla="*/ 3989089 w 11499601"/>
              <a:gd name="connsiteY27" fmla="*/ 29653 h 6250474"/>
              <a:gd name="connsiteX28" fmla="*/ 9680053 w 11499601"/>
              <a:gd name="connsiteY28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1552841 w 11499601"/>
              <a:gd name="connsiteY16" fmla="*/ 5965889 h 6250474"/>
              <a:gd name="connsiteX17" fmla="*/ 671167 w 11499601"/>
              <a:gd name="connsiteY17" fmla="*/ 5948382 h 6250474"/>
              <a:gd name="connsiteX18" fmla="*/ 94741 w 11499601"/>
              <a:gd name="connsiteY18" fmla="*/ 5957415 h 6250474"/>
              <a:gd name="connsiteX19" fmla="*/ 37859 w 11499601"/>
              <a:gd name="connsiteY19" fmla="*/ 5876060 h 6250474"/>
              <a:gd name="connsiteX20" fmla="*/ 28975 w 11499601"/>
              <a:gd name="connsiteY20" fmla="*/ 2606888 h 6250474"/>
              <a:gd name="connsiteX21" fmla="*/ 33539 w 11499601"/>
              <a:gd name="connsiteY21" fmla="*/ 59860 h 6250474"/>
              <a:gd name="connsiteX22" fmla="*/ 39830 w 11499601"/>
              <a:gd name="connsiteY22" fmla="*/ 42028 h 6250474"/>
              <a:gd name="connsiteX23" fmla="*/ 88659 w 11499601"/>
              <a:gd name="connsiteY23" fmla="*/ 37282 h 6250474"/>
              <a:gd name="connsiteX24" fmla="*/ 301554 w 11499601"/>
              <a:gd name="connsiteY24" fmla="*/ 37282 h 6250474"/>
              <a:gd name="connsiteX25" fmla="*/ 416464 w 11499601"/>
              <a:gd name="connsiteY25" fmla="*/ 30725 h 6250474"/>
              <a:gd name="connsiteX26" fmla="*/ 907723 w 11499601"/>
              <a:gd name="connsiteY26" fmla="*/ 24269 h 6250474"/>
              <a:gd name="connsiteX27" fmla="*/ 3989089 w 11499601"/>
              <a:gd name="connsiteY27" fmla="*/ 29653 h 6250474"/>
              <a:gd name="connsiteX28" fmla="*/ 9680053 w 11499601"/>
              <a:gd name="connsiteY28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71167 w 11499601"/>
              <a:gd name="connsiteY16" fmla="*/ 5948382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66073 w 11499601"/>
              <a:gd name="connsiteY16" fmla="*/ 5958571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70715 w 11499601"/>
              <a:gd name="connsiteY13" fmla="*/ 6056161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66073 w 11499601"/>
              <a:gd name="connsiteY16" fmla="*/ 5958571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70715 w 11499601"/>
              <a:gd name="connsiteY13" fmla="*/ 6056161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66073 w 11499601"/>
              <a:gd name="connsiteY16" fmla="*/ 5958571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11499601" h="6250474">
                <a:moveTo>
                  <a:pt x="9680053" y="0"/>
                </a:moveTo>
                <a:lnTo>
                  <a:pt x="11263634" y="10894"/>
                </a:lnTo>
                <a:cubicBezTo>
                  <a:pt x="11382518" y="17609"/>
                  <a:pt x="11468807" y="-29564"/>
                  <a:pt x="11499601" y="84193"/>
                </a:cubicBezTo>
                <a:lnTo>
                  <a:pt x="11496115" y="333210"/>
                </a:lnTo>
                <a:cubicBezTo>
                  <a:pt x="11496285" y="489431"/>
                  <a:pt x="11496456" y="645651"/>
                  <a:pt x="11496626" y="801872"/>
                </a:cubicBezTo>
                <a:cubicBezTo>
                  <a:pt x="11485119" y="918570"/>
                  <a:pt x="11483798" y="1773917"/>
                  <a:pt x="11482477" y="1834579"/>
                </a:cubicBezTo>
                <a:cubicBezTo>
                  <a:pt x="11462397" y="2645173"/>
                  <a:pt x="11489491" y="2970847"/>
                  <a:pt x="11478714" y="3520214"/>
                </a:cubicBezTo>
                <a:cubicBezTo>
                  <a:pt x="11462615" y="5654060"/>
                  <a:pt x="11560172" y="6010354"/>
                  <a:pt x="11419375" y="5982433"/>
                </a:cubicBezTo>
                <a:cubicBezTo>
                  <a:pt x="9251879" y="6044921"/>
                  <a:pt x="7569480" y="6004728"/>
                  <a:pt x="5959453" y="5973386"/>
                </a:cubicBezTo>
                <a:lnTo>
                  <a:pt x="4858766" y="5999562"/>
                </a:lnTo>
                <a:lnTo>
                  <a:pt x="3239306" y="5972741"/>
                </a:lnTo>
                <a:lnTo>
                  <a:pt x="3217554" y="6005912"/>
                </a:lnTo>
                <a:cubicBezTo>
                  <a:pt x="3195952" y="6047442"/>
                  <a:pt x="3201415" y="6144511"/>
                  <a:pt x="3219866" y="6250474"/>
                </a:cubicBezTo>
                <a:cubicBezTo>
                  <a:pt x="3113618" y="6201492"/>
                  <a:pt x="2980145" y="6145854"/>
                  <a:pt x="2870715" y="6056161"/>
                </a:cubicBezTo>
                <a:lnTo>
                  <a:pt x="2785655" y="5972741"/>
                </a:lnTo>
                <a:lnTo>
                  <a:pt x="2301504" y="5967647"/>
                </a:lnTo>
                <a:lnTo>
                  <a:pt x="666073" y="5958571"/>
                </a:lnTo>
                <a:cubicBezTo>
                  <a:pt x="416338" y="5959078"/>
                  <a:pt x="199443" y="5971167"/>
                  <a:pt x="94741" y="5957415"/>
                </a:cubicBezTo>
                <a:cubicBezTo>
                  <a:pt x="-9961" y="5943663"/>
                  <a:pt x="43390" y="5957506"/>
                  <a:pt x="37859" y="5876060"/>
                </a:cubicBezTo>
                <a:cubicBezTo>
                  <a:pt x="13485" y="5737802"/>
                  <a:pt x="42281" y="4414258"/>
                  <a:pt x="28975" y="2606888"/>
                </a:cubicBezTo>
                <a:cubicBezTo>
                  <a:pt x="-19249" y="1512253"/>
                  <a:pt x="110" y="488851"/>
                  <a:pt x="33539" y="59860"/>
                </a:cubicBezTo>
                <a:cubicBezTo>
                  <a:pt x="34137" y="52184"/>
                  <a:pt x="36271" y="46366"/>
                  <a:pt x="39830" y="42028"/>
                </a:cubicBezTo>
                <a:lnTo>
                  <a:pt x="88659" y="37282"/>
                </a:lnTo>
                <a:lnTo>
                  <a:pt x="301554" y="37282"/>
                </a:lnTo>
                <a:lnTo>
                  <a:pt x="416464" y="30725"/>
                </a:lnTo>
                <a:lnTo>
                  <a:pt x="907723" y="24269"/>
                </a:lnTo>
                <a:lnTo>
                  <a:pt x="3989089" y="29653"/>
                </a:lnTo>
                <a:lnTo>
                  <a:pt x="9680053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1" name="Freeform: Shape 11">
            <a:extLst>
              <a:ext uri="{FF2B5EF4-FFF2-40B4-BE49-F238E27FC236}">
                <a16:creationId xmlns:a16="http://schemas.microsoft.com/office/drawing/2014/main" id="{42D2C6CA-56BB-4A08-A1E2-342F83955E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3284" y="389461"/>
            <a:ext cx="11499601" cy="6203902"/>
          </a:xfrm>
          <a:custGeom>
            <a:avLst/>
            <a:gdLst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21779 w 11499601"/>
              <a:gd name="connsiteY9" fmla="*/ 5958809 h 6250474"/>
              <a:gd name="connsiteX10" fmla="*/ 5021779 w 11499601"/>
              <a:gd name="connsiteY10" fmla="*/ 5972741 h 6250474"/>
              <a:gd name="connsiteX11" fmla="*/ 3239306 w 11499601"/>
              <a:gd name="connsiteY11" fmla="*/ 5972741 h 6250474"/>
              <a:gd name="connsiteX12" fmla="*/ 3217554 w 11499601"/>
              <a:gd name="connsiteY12" fmla="*/ 6005912 h 6250474"/>
              <a:gd name="connsiteX13" fmla="*/ 3219866 w 11499601"/>
              <a:gd name="connsiteY13" fmla="*/ 6250474 h 6250474"/>
              <a:gd name="connsiteX14" fmla="*/ 2855432 w 11499601"/>
              <a:gd name="connsiteY14" fmla="*/ 6045972 h 6250474"/>
              <a:gd name="connsiteX15" fmla="*/ 2785655 w 11499601"/>
              <a:gd name="connsiteY15" fmla="*/ 5972741 h 6250474"/>
              <a:gd name="connsiteX16" fmla="*/ 2321880 w 11499601"/>
              <a:gd name="connsiteY16" fmla="*/ 5972741 h 6250474"/>
              <a:gd name="connsiteX17" fmla="*/ 2321880 w 11499601"/>
              <a:gd name="connsiteY17" fmla="*/ 5943328 h 6250474"/>
              <a:gd name="connsiteX18" fmla="*/ 2161451 w 11499601"/>
              <a:gd name="connsiteY18" fmla="*/ 5941720 h 6250474"/>
              <a:gd name="connsiteX19" fmla="*/ 1884575 w 11499601"/>
              <a:gd name="connsiteY19" fmla="*/ 5937508 h 6250474"/>
              <a:gd name="connsiteX20" fmla="*/ 1731597 w 11499601"/>
              <a:gd name="connsiteY20" fmla="*/ 5934968 h 6250474"/>
              <a:gd name="connsiteX21" fmla="*/ 1588500 w 11499601"/>
              <a:gd name="connsiteY21" fmla="*/ 5940418 h 6250474"/>
              <a:gd name="connsiteX22" fmla="*/ 671167 w 11499601"/>
              <a:gd name="connsiteY22" fmla="*/ 5948382 h 6250474"/>
              <a:gd name="connsiteX23" fmla="*/ 94741 w 11499601"/>
              <a:gd name="connsiteY23" fmla="*/ 5957415 h 6250474"/>
              <a:gd name="connsiteX24" fmla="*/ 37859 w 11499601"/>
              <a:gd name="connsiteY24" fmla="*/ 5876060 h 6250474"/>
              <a:gd name="connsiteX25" fmla="*/ 28975 w 11499601"/>
              <a:gd name="connsiteY25" fmla="*/ 2606888 h 6250474"/>
              <a:gd name="connsiteX26" fmla="*/ 33539 w 11499601"/>
              <a:gd name="connsiteY26" fmla="*/ 59860 h 6250474"/>
              <a:gd name="connsiteX27" fmla="*/ 39830 w 11499601"/>
              <a:gd name="connsiteY27" fmla="*/ 42028 h 6250474"/>
              <a:gd name="connsiteX28" fmla="*/ 88659 w 11499601"/>
              <a:gd name="connsiteY28" fmla="*/ 37282 h 6250474"/>
              <a:gd name="connsiteX29" fmla="*/ 301554 w 11499601"/>
              <a:gd name="connsiteY29" fmla="*/ 37282 h 6250474"/>
              <a:gd name="connsiteX30" fmla="*/ 416464 w 11499601"/>
              <a:gd name="connsiteY30" fmla="*/ 30725 h 6250474"/>
              <a:gd name="connsiteX31" fmla="*/ 907723 w 11499601"/>
              <a:gd name="connsiteY31" fmla="*/ 24269 h 6250474"/>
              <a:gd name="connsiteX32" fmla="*/ 3989089 w 11499601"/>
              <a:gd name="connsiteY32" fmla="*/ 29653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21779 w 11499601"/>
              <a:gd name="connsiteY9" fmla="*/ 5958809 h 6250474"/>
              <a:gd name="connsiteX10" fmla="*/ 5021779 w 11499601"/>
              <a:gd name="connsiteY10" fmla="*/ 5972741 h 6250474"/>
              <a:gd name="connsiteX11" fmla="*/ 3239306 w 11499601"/>
              <a:gd name="connsiteY11" fmla="*/ 5972741 h 6250474"/>
              <a:gd name="connsiteX12" fmla="*/ 3217554 w 11499601"/>
              <a:gd name="connsiteY12" fmla="*/ 6005912 h 6250474"/>
              <a:gd name="connsiteX13" fmla="*/ 3219866 w 11499601"/>
              <a:gd name="connsiteY13" fmla="*/ 6250474 h 6250474"/>
              <a:gd name="connsiteX14" fmla="*/ 2855432 w 11499601"/>
              <a:gd name="connsiteY14" fmla="*/ 6045972 h 6250474"/>
              <a:gd name="connsiteX15" fmla="*/ 2785655 w 11499601"/>
              <a:gd name="connsiteY15" fmla="*/ 5972741 h 6250474"/>
              <a:gd name="connsiteX16" fmla="*/ 2321880 w 11499601"/>
              <a:gd name="connsiteY16" fmla="*/ 5972741 h 6250474"/>
              <a:gd name="connsiteX17" fmla="*/ 2161451 w 11499601"/>
              <a:gd name="connsiteY17" fmla="*/ 5941720 h 6250474"/>
              <a:gd name="connsiteX18" fmla="*/ 1884575 w 11499601"/>
              <a:gd name="connsiteY18" fmla="*/ 5937508 h 6250474"/>
              <a:gd name="connsiteX19" fmla="*/ 1731597 w 11499601"/>
              <a:gd name="connsiteY19" fmla="*/ 5934968 h 6250474"/>
              <a:gd name="connsiteX20" fmla="*/ 1588500 w 11499601"/>
              <a:gd name="connsiteY20" fmla="*/ 5940418 h 6250474"/>
              <a:gd name="connsiteX21" fmla="*/ 671167 w 11499601"/>
              <a:gd name="connsiteY21" fmla="*/ 5948382 h 6250474"/>
              <a:gd name="connsiteX22" fmla="*/ 94741 w 11499601"/>
              <a:gd name="connsiteY22" fmla="*/ 5957415 h 6250474"/>
              <a:gd name="connsiteX23" fmla="*/ 37859 w 11499601"/>
              <a:gd name="connsiteY23" fmla="*/ 5876060 h 6250474"/>
              <a:gd name="connsiteX24" fmla="*/ 28975 w 11499601"/>
              <a:gd name="connsiteY24" fmla="*/ 2606888 h 6250474"/>
              <a:gd name="connsiteX25" fmla="*/ 33539 w 11499601"/>
              <a:gd name="connsiteY25" fmla="*/ 59860 h 6250474"/>
              <a:gd name="connsiteX26" fmla="*/ 39830 w 11499601"/>
              <a:gd name="connsiteY26" fmla="*/ 42028 h 6250474"/>
              <a:gd name="connsiteX27" fmla="*/ 88659 w 11499601"/>
              <a:gd name="connsiteY27" fmla="*/ 37282 h 6250474"/>
              <a:gd name="connsiteX28" fmla="*/ 301554 w 11499601"/>
              <a:gd name="connsiteY28" fmla="*/ 37282 h 6250474"/>
              <a:gd name="connsiteX29" fmla="*/ 416464 w 11499601"/>
              <a:gd name="connsiteY29" fmla="*/ 30725 h 6250474"/>
              <a:gd name="connsiteX30" fmla="*/ 907723 w 11499601"/>
              <a:gd name="connsiteY30" fmla="*/ 24269 h 6250474"/>
              <a:gd name="connsiteX31" fmla="*/ 3989089 w 11499601"/>
              <a:gd name="connsiteY31" fmla="*/ 29653 h 6250474"/>
              <a:gd name="connsiteX32" fmla="*/ 9680053 w 11499601"/>
              <a:gd name="connsiteY32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21779 w 11499601"/>
              <a:gd name="connsiteY9" fmla="*/ 5958809 h 6250474"/>
              <a:gd name="connsiteX10" fmla="*/ 5021779 w 11499601"/>
              <a:gd name="connsiteY10" fmla="*/ 5972741 h 6250474"/>
              <a:gd name="connsiteX11" fmla="*/ 3239306 w 11499601"/>
              <a:gd name="connsiteY11" fmla="*/ 5972741 h 6250474"/>
              <a:gd name="connsiteX12" fmla="*/ 3217554 w 11499601"/>
              <a:gd name="connsiteY12" fmla="*/ 6005912 h 6250474"/>
              <a:gd name="connsiteX13" fmla="*/ 3219866 w 11499601"/>
              <a:gd name="connsiteY13" fmla="*/ 6250474 h 6250474"/>
              <a:gd name="connsiteX14" fmla="*/ 2855432 w 11499601"/>
              <a:gd name="connsiteY14" fmla="*/ 6045972 h 6250474"/>
              <a:gd name="connsiteX15" fmla="*/ 2785655 w 11499601"/>
              <a:gd name="connsiteY15" fmla="*/ 5972741 h 6250474"/>
              <a:gd name="connsiteX16" fmla="*/ 2321880 w 11499601"/>
              <a:gd name="connsiteY16" fmla="*/ 5972741 h 6250474"/>
              <a:gd name="connsiteX17" fmla="*/ 1884575 w 11499601"/>
              <a:gd name="connsiteY17" fmla="*/ 5937508 h 6250474"/>
              <a:gd name="connsiteX18" fmla="*/ 1731597 w 11499601"/>
              <a:gd name="connsiteY18" fmla="*/ 5934968 h 6250474"/>
              <a:gd name="connsiteX19" fmla="*/ 1588500 w 11499601"/>
              <a:gd name="connsiteY19" fmla="*/ 5940418 h 6250474"/>
              <a:gd name="connsiteX20" fmla="*/ 671167 w 11499601"/>
              <a:gd name="connsiteY20" fmla="*/ 5948382 h 6250474"/>
              <a:gd name="connsiteX21" fmla="*/ 94741 w 11499601"/>
              <a:gd name="connsiteY21" fmla="*/ 5957415 h 6250474"/>
              <a:gd name="connsiteX22" fmla="*/ 37859 w 11499601"/>
              <a:gd name="connsiteY22" fmla="*/ 5876060 h 6250474"/>
              <a:gd name="connsiteX23" fmla="*/ 28975 w 11499601"/>
              <a:gd name="connsiteY23" fmla="*/ 2606888 h 6250474"/>
              <a:gd name="connsiteX24" fmla="*/ 33539 w 11499601"/>
              <a:gd name="connsiteY24" fmla="*/ 59860 h 6250474"/>
              <a:gd name="connsiteX25" fmla="*/ 39830 w 11499601"/>
              <a:gd name="connsiteY25" fmla="*/ 42028 h 6250474"/>
              <a:gd name="connsiteX26" fmla="*/ 88659 w 11499601"/>
              <a:gd name="connsiteY26" fmla="*/ 37282 h 6250474"/>
              <a:gd name="connsiteX27" fmla="*/ 301554 w 11499601"/>
              <a:gd name="connsiteY27" fmla="*/ 37282 h 6250474"/>
              <a:gd name="connsiteX28" fmla="*/ 416464 w 11499601"/>
              <a:gd name="connsiteY28" fmla="*/ 30725 h 6250474"/>
              <a:gd name="connsiteX29" fmla="*/ 907723 w 11499601"/>
              <a:gd name="connsiteY29" fmla="*/ 24269 h 6250474"/>
              <a:gd name="connsiteX30" fmla="*/ 3989089 w 11499601"/>
              <a:gd name="connsiteY30" fmla="*/ 29653 h 6250474"/>
              <a:gd name="connsiteX31" fmla="*/ 9680053 w 11499601"/>
              <a:gd name="connsiteY31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21779 w 11499601"/>
              <a:gd name="connsiteY9" fmla="*/ 5958809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884575 w 11499601"/>
              <a:gd name="connsiteY16" fmla="*/ 5937508 h 6250474"/>
              <a:gd name="connsiteX17" fmla="*/ 1731597 w 11499601"/>
              <a:gd name="connsiteY17" fmla="*/ 5934968 h 6250474"/>
              <a:gd name="connsiteX18" fmla="*/ 1588500 w 11499601"/>
              <a:gd name="connsiteY18" fmla="*/ 5940418 h 6250474"/>
              <a:gd name="connsiteX19" fmla="*/ 671167 w 11499601"/>
              <a:gd name="connsiteY19" fmla="*/ 5948382 h 6250474"/>
              <a:gd name="connsiteX20" fmla="*/ 94741 w 11499601"/>
              <a:gd name="connsiteY20" fmla="*/ 5957415 h 6250474"/>
              <a:gd name="connsiteX21" fmla="*/ 37859 w 11499601"/>
              <a:gd name="connsiteY21" fmla="*/ 5876060 h 6250474"/>
              <a:gd name="connsiteX22" fmla="*/ 28975 w 11499601"/>
              <a:gd name="connsiteY22" fmla="*/ 2606888 h 6250474"/>
              <a:gd name="connsiteX23" fmla="*/ 33539 w 11499601"/>
              <a:gd name="connsiteY23" fmla="*/ 59860 h 6250474"/>
              <a:gd name="connsiteX24" fmla="*/ 39830 w 11499601"/>
              <a:gd name="connsiteY24" fmla="*/ 42028 h 6250474"/>
              <a:gd name="connsiteX25" fmla="*/ 88659 w 11499601"/>
              <a:gd name="connsiteY25" fmla="*/ 37282 h 6250474"/>
              <a:gd name="connsiteX26" fmla="*/ 301554 w 11499601"/>
              <a:gd name="connsiteY26" fmla="*/ 37282 h 6250474"/>
              <a:gd name="connsiteX27" fmla="*/ 416464 w 11499601"/>
              <a:gd name="connsiteY27" fmla="*/ 30725 h 6250474"/>
              <a:gd name="connsiteX28" fmla="*/ 907723 w 11499601"/>
              <a:gd name="connsiteY28" fmla="*/ 24269 h 6250474"/>
              <a:gd name="connsiteX29" fmla="*/ 3989089 w 11499601"/>
              <a:gd name="connsiteY29" fmla="*/ 29653 h 6250474"/>
              <a:gd name="connsiteX30" fmla="*/ 9680053 w 11499601"/>
              <a:gd name="connsiteY30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11590 w 11499601"/>
              <a:gd name="connsiteY9" fmla="*/ 5989374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884575 w 11499601"/>
              <a:gd name="connsiteY16" fmla="*/ 5937508 h 6250474"/>
              <a:gd name="connsiteX17" fmla="*/ 1731597 w 11499601"/>
              <a:gd name="connsiteY17" fmla="*/ 5934968 h 6250474"/>
              <a:gd name="connsiteX18" fmla="*/ 1588500 w 11499601"/>
              <a:gd name="connsiteY18" fmla="*/ 5940418 h 6250474"/>
              <a:gd name="connsiteX19" fmla="*/ 671167 w 11499601"/>
              <a:gd name="connsiteY19" fmla="*/ 5948382 h 6250474"/>
              <a:gd name="connsiteX20" fmla="*/ 94741 w 11499601"/>
              <a:gd name="connsiteY20" fmla="*/ 5957415 h 6250474"/>
              <a:gd name="connsiteX21" fmla="*/ 37859 w 11499601"/>
              <a:gd name="connsiteY21" fmla="*/ 5876060 h 6250474"/>
              <a:gd name="connsiteX22" fmla="*/ 28975 w 11499601"/>
              <a:gd name="connsiteY22" fmla="*/ 2606888 h 6250474"/>
              <a:gd name="connsiteX23" fmla="*/ 33539 w 11499601"/>
              <a:gd name="connsiteY23" fmla="*/ 59860 h 6250474"/>
              <a:gd name="connsiteX24" fmla="*/ 39830 w 11499601"/>
              <a:gd name="connsiteY24" fmla="*/ 42028 h 6250474"/>
              <a:gd name="connsiteX25" fmla="*/ 88659 w 11499601"/>
              <a:gd name="connsiteY25" fmla="*/ 37282 h 6250474"/>
              <a:gd name="connsiteX26" fmla="*/ 301554 w 11499601"/>
              <a:gd name="connsiteY26" fmla="*/ 37282 h 6250474"/>
              <a:gd name="connsiteX27" fmla="*/ 416464 w 11499601"/>
              <a:gd name="connsiteY27" fmla="*/ 30725 h 6250474"/>
              <a:gd name="connsiteX28" fmla="*/ 907723 w 11499601"/>
              <a:gd name="connsiteY28" fmla="*/ 24269 h 6250474"/>
              <a:gd name="connsiteX29" fmla="*/ 3989089 w 11499601"/>
              <a:gd name="connsiteY29" fmla="*/ 29653 h 6250474"/>
              <a:gd name="connsiteX30" fmla="*/ 9680053 w 11499601"/>
              <a:gd name="connsiteY30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01402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884575 w 11499601"/>
              <a:gd name="connsiteY16" fmla="*/ 5937508 h 6250474"/>
              <a:gd name="connsiteX17" fmla="*/ 1731597 w 11499601"/>
              <a:gd name="connsiteY17" fmla="*/ 5934968 h 6250474"/>
              <a:gd name="connsiteX18" fmla="*/ 1588500 w 11499601"/>
              <a:gd name="connsiteY18" fmla="*/ 5940418 h 6250474"/>
              <a:gd name="connsiteX19" fmla="*/ 671167 w 11499601"/>
              <a:gd name="connsiteY19" fmla="*/ 5948382 h 6250474"/>
              <a:gd name="connsiteX20" fmla="*/ 94741 w 11499601"/>
              <a:gd name="connsiteY20" fmla="*/ 5957415 h 6250474"/>
              <a:gd name="connsiteX21" fmla="*/ 37859 w 11499601"/>
              <a:gd name="connsiteY21" fmla="*/ 5876060 h 6250474"/>
              <a:gd name="connsiteX22" fmla="*/ 28975 w 11499601"/>
              <a:gd name="connsiteY22" fmla="*/ 2606888 h 6250474"/>
              <a:gd name="connsiteX23" fmla="*/ 33539 w 11499601"/>
              <a:gd name="connsiteY23" fmla="*/ 59860 h 6250474"/>
              <a:gd name="connsiteX24" fmla="*/ 39830 w 11499601"/>
              <a:gd name="connsiteY24" fmla="*/ 42028 h 6250474"/>
              <a:gd name="connsiteX25" fmla="*/ 88659 w 11499601"/>
              <a:gd name="connsiteY25" fmla="*/ 37282 h 6250474"/>
              <a:gd name="connsiteX26" fmla="*/ 301554 w 11499601"/>
              <a:gd name="connsiteY26" fmla="*/ 37282 h 6250474"/>
              <a:gd name="connsiteX27" fmla="*/ 416464 w 11499601"/>
              <a:gd name="connsiteY27" fmla="*/ 30725 h 6250474"/>
              <a:gd name="connsiteX28" fmla="*/ 907723 w 11499601"/>
              <a:gd name="connsiteY28" fmla="*/ 24269 h 6250474"/>
              <a:gd name="connsiteX29" fmla="*/ 3989089 w 11499601"/>
              <a:gd name="connsiteY29" fmla="*/ 29653 h 6250474"/>
              <a:gd name="connsiteX30" fmla="*/ 9680053 w 11499601"/>
              <a:gd name="connsiteY30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884575 w 11499601"/>
              <a:gd name="connsiteY16" fmla="*/ 5937508 h 6250474"/>
              <a:gd name="connsiteX17" fmla="*/ 1731597 w 11499601"/>
              <a:gd name="connsiteY17" fmla="*/ 5934968 h 6250474"/>
              <a:gd name="connsiteX18" fmla="*/ 1588500 w 11499601"/>
              <a:gd name="connsiteY18" fmla="*/ 5940418 h 6250474"/>
              <a:gd name="connsiteX19" fmla="*/ 671167 w 11499601"/>
              <a:gd name="connsiteY19" fmla="*/ 5948382 h 6250474"/>
              <a:gd name="connsiteX20" fmla="*/ 94741 w 11499601"/>
              <a:gd name="connsiteY20" fmla="*/ 5957415 h 6250474"/>
              <a:gd name="connsiteX21" fmla="*/ 37859 w 11499601"/>
              <a:gd name="connsiteY21" fmla="*/ 5876060 h 6250474"/>
              <a:gd name="connsiteX22" fmla="*/ 28975 w 11499601"/>
              <a:gd name="connsiteY22" fmla="*/ 2606888 h 6250474"/>
              <a:gd name="connsiteX23" fmla="*/ 33539 w 11499601"/>
              <a:gd name="connsiteY23" fmla="*/ 59860 h 6250474"/>
              <a:gd name="connsiteX24" fmla="*/ 39830 w 11499601"/>
              <a:gd name="connsiteY24" fmla="*/ 42028 h 6250474"/>
              <a:gd name="connsiteX25" fmla="*/ 88659 w 11499601"/>
              <a:gd name="connsiteY25" fmla="*/ 37282 h 6250474"/>
              <a:gd name="connsiteX26" fmla="*/ 301554 w 11499601"/>
              <a:gd name="connsiteY26" fmla="*/ 37282 h 6250474"/>
              <a:gd name="connsiteX27" fmla="*/ 416464 w 11499601"/>
              <a:gd name="connsiteY27" fmla="*/ 30725 h 6250474"/>
              <a:gd name="connsiteX28" fmla="*/ 907723 w 11499601"/>
              <a:gd name="connsiteY28" fmla="*/ 24269 h 6250474"/>
              <a:gd name="connsiteX29" fmla="*/ 3989089 w 11499601"/>
              <a:gd name="connsiteY29" fmla="*/ 29653 h 6250474"/>
              <a:gd name="connsiteX30" fmla="*/ 9680053 w 11499601"/>
              <a:gd name="connsiteY30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884575 w 11499601"/>
              <a:gd name="connsiteY16" fmla="*/ 5937508 h 6250474"/>
              <a:gd name="connsiteX17" fmla="*/ 1731597 w 11499601"/>
              <a:gd name="connsiteY17" fmla="*/ 5934968 h 6250474"/>
              <a:gd name="connsiteX18" fmla="*/ 1588500 w 11499601"/>
              <a:gd name="connsiteY18" fmla="*/ 5940418 h 6250474"/>
              <a:gd name="connsiteX19" fmla="*/ 671167 w 11499601"/>
              <a:gd name="connsiteY19" fmla="*/ 5948382 h 6250474"/>
              <a:gd name="connsiteX20" fmla="*/ 94741 w 11499601"/>
              <a:gd name="connsiteY20" fmla="*/ 5957415 h 6250474"/>
              <a:gd name="connsiteX21" fmla="*/ 37859 w 11499601"/>
              <a:gd name="connsiteY21" fmla="*/ 5876060 h 6250474"/>
              <a:gd name="connsiteX22" fmla="*/ 28975 w 11499601"/>
              <a:gd name="connsiteY22" fmla="*/ 2606888 h 6250474"/>
              <a:gd name="connsiteX23" fmla="*/ 33539 w 11499601"/>
              <a:gd name="connsiteY23" fmla="*/ 59860 h 6250474"/>
              <a:gd name="connsiteX24" fmla="*/ 39830 w 11499601"/>
              <a:gd name="connsiteY24" fmla="*/ 42028 h 6250474"/>
              <a:gd name="connsiteX25" fmla="*/ 88659 w 11499601"/>
              <a:gd name="connsiteY25" fmla="*/ 37282 h 6250474"/>
              <a:gd name="connsiteX26" fmla="*/ 301554 w 11499601"/>
              <a:gd name="connsiteY26" fmla="*/ 37282 h 6250474"/>
              <a:gd name="connsiteX27" fmla="*/ 416464 w 11499601"/>
              <a:gd name="connsiteY27" fmla="*/ 30725 h 6250474"/>
              <a:gd name="connsiteX28" fmla="*/ 907723 w 11499601"/>
              <a:gd name="connsiteY28" fmla="*/ 24269 h 6250474"/>
              <a:gd name="connsiteX29" fmla="*/ 3989089 w 11499601"/>
              <a:gd name="connsiteY29" fmla="*/ 29653 h 6250474"/>
              <a:gd name="connsiteX30" fmla="*/ 9680053 w 11499601"/>
              <a:gd name="connsiteY30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731597 w 11499601"/>
              <a:gd name="connsiteY16" fmla="*/ 5934968 h 6250474"/>
              <a:gd name="connsiteX17" fmla="*/ 1588500 w 11499601"/>
              <a:gd name="connsiteY17" fmla="*/ 5940418 h 6250474"/>
              <a:gd name="connsiteX18" fmla="*/ 671167 w 11499601"/>
              <a:gd name="connsiteY18" fmla="*/ 5948382 h 6250474"/>
              <a:gd name="connsiteX19" fmla="*/ 94741 w 11499601"/>
              <a:gd name="connsiteY19" fmla="*/ 5957415 h 6250474"/>
              <a:gd name="connsiteX20" fmla="*/ 37859 w 11499601"/>
              <a:gd name="connsiteY20" fmla="*/ 5876060 h 6250474"/>
              <a:gd name="connsiteX21" fmla="*/ 28975 w 11499601"/>
              <a:gd name="connsiteY21" fmla="*/ 2606888 h 6250474"/>
              <a:gd name="connsiteX22" fmla="*/ 33539 w 11499601"/>
              <a:gd name="connsiteY22" fmla="*/ 59860 h 6250474"/>
              <a:gd name="connsiteX23" fmla="*/ 39830 w 11499601"/>
              <a:gd name="connsiteY23" fmla="*/ 42028 h 6250474"/>
              <a:gd name="connsiteX24" fmla="*/ 88659 w 11499601"/>
              <a:gd name="connsiteY24" fmla="*/ 37282 h 6250474"/>
              <a:gd name="connsiteX25" fmla="*/ 301554 w 11499601"/>
              <a:gd name="connsiteY25" fmla="*/ 37282 h 6250474"/>
              <a:gd name="connsiteX26" fmla="*/ 416464 w 11499601"/>
              <a:gd name="connsiteY26" fmla="*/ 30725 h 6250474"/>
              <a:gd name="connsiteX27" fmla="*/ 907723 w 11499601"/>
              <a:gd name="connsiteY27" fmla="*/ 24269 h 6250474"/>
              <a:gd name="connsiteX28" fmla="*/ 3989089 w 11499601"/>
              <a:gd name="connsiteY28" fmla="*/ 29653 h 6250474"/>
              <a:gd name="connsiteX29" fmla="*/ 9680053 w 11499601"/>
              <a:gd name="connsiteY29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588500 w 11499601"/>
              <a:gd name="connsiteY16" fmla="*/ 5940418 h 6250474"/>
              <a:gd name="connsiteX17" fmla="*/ 671167 w 11499601"/>
              <a:gd name="connsiteY17" fmla="*/ 5948382 h 6250474"/>
              <a:gd name="connsiteX18" fmla="*/ 94741 w 11499601"/>
              <a:gd name="connsiteY18" fmla="*/ 5957415 h 6250474"/>
              <a:gd name="connsiteX19" fmla="*/ 37859 w 11499601"/>
              <a:gd name="connsiteY19" fmla="*/ 5876060 h 6250474"/>
              <a:gd name="connsiteX20" fmla="*/ 28975 w 11499601"/>
              <a:gd name="connsiteY20" fmla="*/ 2606888 h 6250474"/>
              <a:gd name="connsiteX21" fmla="*/ 33539 w 11499601"/>
              <a:gd name="connsiteY21" fmla="*/ 59860 h 6250474"/>
              <a:gd name="connsiteX22" fmla="*/ 39830 w 11499601"/>
              <a:gd name="connsiteY22" fmla="*/ 42028 h 6250474"/>
              <a:gd name="connsiteX23" fmla="*/ 88659 w 11499601"/>
              <a:gd name="connsiteY23" fmla="*/ 37282 h 6250474"/>
              <a:gd name="connsiteX24" fmla="*/ 301554 w 11499601"/>
              <a:gd name="connsiteY24" fmla="*/ 37282 h 6250474"/>
              <a:gd name="connsiteX25" fmla="*/ 416464 w 11499601"/>
              <a:gd name="connsiteY25" fmla="*/ 30725 h 6250474"/>
              <a:gd name="connsiteX26" fmla="*/ 907723 w 11499601"/>
              <a:gd name="connsiteY26" fmla="*/ 24269 h 6250474"/>
              <a:gd name="connsiteX27" fmla="*/ 3989089 w 11499601"/>
              <a:gd name="connsiteY27" fmla="*/ 29653 h 6250474"/>
              <a:gd name="connsiteX28" fmla="*/ 9680053 w 11499601"/>
              <a:gd name="connsiteY28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552841 w 11499601"/>
              <a:gd name="connsiteY16" fmla="*/ 5965889 h 6250474"/>
              <a:gd name="connsiteX17" fmla="*/ 671167 w 11499601"/>
              <a:gd name="connsiteY17" fmla="*/ 5948382 h 6250474"/>
              <a:gd name="connsiteX18" fmla="*/ 94741 w 11499601"/>
              <a:gd name="connsiteY18" fmla="*/ 5957415 h 6250474"/>
              <a:gd name="connsiteX19" fmla="*/ 37859 w 11499601"/>
              <a:gd name="connsiteY19" fmla="*/ 5876060 h 6250474"/>
              <a:gd name="connsiteX20" fmla="*/ 28975 w 11499601"/>
              <a:gd name="connsiteY20" fmla="*/ 2606888 h 6250474"/>
              <a:gd name="connsiteX21" fmla="*/ 33539 w 11499601"/>
              <a:gd name="connsiteY21" fmla="*/ 59860 h 6250474"/>
              <a:gd name="connsiteX22" fmla="*/ 39830 w 11499601"/>
              <a:gd name="connsiteY22" fmla="*/ 42028 h 6250474"/>
              <a:gd name="connsiteX23" fmla="*/ 88659 w 11499601"/>
              <a:gd name="connsiteY23" fmla="*/ 37282 h 6250474"/>
              <a:gd name="connsiteX24" fmla="*/ 301554 w 11499601"/>
              <a:gd name="connsiteY24" fmla="*/ 37282 h 6250474"/>
              <a:gd name="connsiteX25" fmla="*/ 416464 w 11499601"/>
              <a:gd name="connsiteY25" fmla="*/ 30725 h 6250474"/>
              <a:gd name="connsiteX26" fmla="*/ 907723 w 11499601"/>
              <a:gd name="connsiteY26" fmla="*/ 24269 h 6250474"/>
              <a:gd name="connsiteX27" fmla="*/ 3989089 w 11499601"/>
              <a:gd name="connsiteY27" fmla="*/ 29653 h 6250474"/>
              <a:gd name="connsiteX28" fmla="*/ 9680053 w 11499601"/>
              <a:gd name="connsiteY28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16786 w 11499601"/>
              <a:gd name="connsiteY15" fmla="*/ 5901423 h 6250474"/>
              <a:gd name="connsiteX16" fmla="*/ 1552841 w 11499601"/>
              <a:gd name="connsiteY16" fmla="*/ 5965889 h 6250474"/>
              <a:gd name="connsiteX17" fmla="*/ 671167 w 11499601"/>
              <a:gd name="connsiteY17" fmla="*/ 5948382 h 6250474"/>
              <a:gd name="connsiteX18" fmla="*/ 94741 w 11499601"/>
              <a:gd name="connsiteY18" fmla="*/ 5957415 h 6250474"/>
              <a:gd name="connsiteX19" fmla="*/ 37859 w 11499601"/>
              <a:gd name="connsiteY19" fmla="*/ 5876060 h 6250474"/>
              <a:gd name="connsiteX20" fmla="*/ 28975 w 11499601"/>
              <a:gd name="connsiteY20" fmla="*/ 2606888 h 6250474"/>
              <a:gd name="connsiteX21" fmla="*/ 33539 w 11499601"/>
              <a:gd name="connsiteY21" fmla="*/ 59860 h 6250474"/>
              <a:gd name="connsiteX22" fmla="*/ 39830 w 11499601"/>
              <a:gd name="connsiteY22" fmla="*/ 42028 h 6250474"/>
              <a:gd name="connsiteX23" fmla="*/ 88659 w 11499601"/>
              <a:gd name="connsiteY23" fmla="*/ 37282 h 6250474"/>
              <a:gd name="connsiteX24" fmla="*/ 301554 w 11499601"/>
              <a:gd name="connsiteY24" fmla="*/ 37282 h 6250474"/>
              <a:gd name="connsiteX25" fmla="*/ 416464 w 11499601"/>
              <a:gd name="connsiteY25" fmla="*/ 30725 h 6250474"/>
              <a:gd name="connsiteX26" fmla="*/ 907723 w 11499601"/>
              <a:gd name="connsiteY26" fmla="*/ 24269 h 6250474"/>
              <a:gd name="connsiteX27" fmla="*/ 3989089 w 11499601"/>
              <a:gd name="connsiteY27" fmla="*/ 29653 h 6250474"/>
              <a:gd name="connsiteX28" fmla="*/ 9680053 w 11499601"/>
              <a:gd name="connsiteY28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1552841 w 11499601"/>
              <a:gd name="connsiteY16" fmla="*/ 5965889 h 6250474"/>
              <a:gd name="connsiteX17" fmla="*/ 671167 w 11499601"/>
              <a:gd name="connsiteY17" fmla="*/ 5948382 h 6250474"/>
              <a:gd name="connsiteX18" fmla="*/ 94741 w 11499601"/>
              <a:gd name="connsiteY18" fmla="*/ 5957415 h 6250474"/>
              <a:gd name="connsiteX19" fmla="*/ 37859 w 11499601"/>
              <a:gd name="connsiteY19" fmla="*/ 5876060 h 6250474"/>
              <a:gd name="connsiteX20" fmla="*/ 28975 w 11499601"/>
              <a:gd name="connsiteY20" fmla="*/ 2606888 h 6250474"/>
              <a:gd name="connsiteX21" fmla="*/ 33539 w 11499601"/>
              <a:gd name="connsiteY21" fmla="*/ 59860 h 6250474"/>
              <a:gd name="connsiteX22" fmla="*/ 39830 w 11499601"/>
              <a:gd name="connsiteY22" fmla="*/ 42028 h 6250474"/>
              <a:gd name="connsiteX23" fmla="*/ 88659 w 11499601"/>
              <a:gd name="connsiteY23" fmla="*/ 37282 h 6250474"/>
              <a:gd name="connsiteX24" fmla="*/ 301554 w 11499601"/>
              <a:gd name="connsiteY24" fmla="*/ 37282 h 6250474"/>
              <a:gd name="connsiteX25" fmla="*/ 416464 w 11499601"/>
              <a:gd name="connsiteY25" fmla="*/ 30725 h 6250474"/>
              <a:gd name="connsiteX26" fmla="*/ 907723 w 11499601"/>
              <a:gd name="connsiteY26" fmla="*/ 24269 h 6250474"/>
              <a:gd name="connsiteX27" fmla="*/ 3989089 w 11499601"/>
              <a:gd name="connsiteY27" fmla="*/ 29653 h 6250474"/>
              <a:gd name="connsiteX28" fmla="*/ 9680053 w 11499601"/>
              <a:gd name="connsiteY28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71167 w 11499601"/>
              <a:gd name="connsiteY16" fmla="*/ 5948382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66073 w 11499601"/>
              <a:gd name="connsiteY16" fmla="*/ 5958571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70715 w 11499601"/>
              <a:gd name="connsiteY13" fmla="*/ 6056161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66073 w 11499601"/>
              <a:gd name="connsiteY16" fmla="*/ 5958571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70715 w 11499601"/>
              <a:gd name="connsiteY13" fmla="*/ 6056161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66073 w 11499601"/>
              <a:gd name="connsiteY16" fmla="*/ 5958571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  <a:gd name="connsiteX0" fmla="*/ 9680053 w 11499601"/>
              <a:gd name="connsiteY0" fmla="*/ 5500 h 6255974"/>
              <a:gd name="connsiteX1" fmla="*/ 11263634 w 11499601"/>
              <a:gd name="connsiteY1" fmla="*/ 16394 h 6255974"/>
              <a:gd name="connsiteX2" fmla="*/ 11499601 w 11499601"/>
              <a:gd name="connsiteY2" fmla="*/ 64794 h 6255974"/>
              <a:gd name="connsiteX3" fmla="*/ 11496115 w 11499601"/>
              <a:gd name="connsiteY3" fmla="*/ 338710 h 6255974"/>
              <a:gd name="connsiteX4" fmla="*/ 11496626 w 11499601"/>
              <a:gd name="connsiteY4" fmla="*/ 807372 h 6255974"/>
              <a:gd name="connsiteX5" fmla="*/ 11482477 w 11499601"/>
              <a:gd name="connsiteY5" fmla="*/ 1840079 h 6255974"/>
              <a:gd name="connsiteX6" fmla="*/ 11478714 w 11499601"/>
              <a:gd name="connsiteY6" fmla="*/ 3525714 h 6255974"/>
              <a:gd name="connsiteX7" fmla="*/ 11419375 w 11499601"/>
              <a:gd name="connsiteY7" fmla="*/ 5987933 h 6255974"/>
              <a:gd name="connsiteX8" fmla="*/ 5959453 w 11499601"/>
              <a:gd name="connsiteY8" fmla="*/ 5978886 h 6255974"/>
              <a:gd name="connsiteX9" fmla="*/ 4858766 w 11499601"/>
              <a:gd name="connsiteY9" fmla="*/ 6005062 h 6255974"/>
              <a:gd name="connsiteX10" fmla="*/ 3239306 w 11499601"/>
              <a:gd name="connsiteY10" fmla="*/ 5978241 h 6255974"/>
              <a:gd name="connsiteX11" fmla="*/ 3217554 w 11499601"/>
              <a:gd name="connsiteY11" fmla="*/ 6011412 h 6255974"/>
              <a:gd name="connsiteX12" fmla="*/ 3219866 w 11499601"/>
              <a:gd name="connsiteY12" fmla="*/ 6255974 h 6255974"/>
              <a:gd name="connsiteX13" fmla="*/ 2870715 w 11499601"/>
              <a:gd name="connsiteY13" fmla="*/ 6061661 h 6255974"/>
              <a:gd name="connsiteX14" fmla="*/ 2785655 w 11499601"/>
              <a:gd name="connsiteY14" fmla="*/ 5978241 h 6255974"/>
              <a:gd name="connsiteX15" fmla="*/ 2301504 w 11499601"/>
              <a:gd name="connsiteY15" fmla="*/ 5973147 h 6255974"/>
              <a:gd name="connsiteX16" fmla="*/ 666073 w 11499601"/>
              <a:gd name="connsiteY16" fmla="*/ 5964071 h 6255974"/>
              <a:gd name="connsiteX17" fmla="*/ 94741 w 11499601"/>
              <a:gd name="connsiteY17" fmla="*/ 5962915 h 6255974"/>
              <a:gd name="connsiteX18" fmla="*/ 37859 w 11499601"/>
              <a:gd name="connsiteY18" fmla="*/ 5881560 h 6255974"/>
              <a:gd name="connsiteX19" fmla="*/ 28975 w 11499601"/>
              <a:gd name="connsiteY19" fmla="*/ 2612388 h 6255974"/>
              <a:gd name="connsiteX20" fmla="*/ 33539 w 11499601"/>
              <a:gd name="connsiteY20" fmla="*/ 65360 h 6255974"/>
              <a:gd name="connsiteX21" fmla="*/ 39830 w 11499601"/>
              <a:gd name="connsiteY21" fmla="*/ 47528 h 6255974"/>
              <a:gd name="connsiteX22" fmla="*/ 88659 w 11499601"/>
              <a:gd name="connsiteY22" fmla="*/ 42782 h 6255974"/>
              <a:gd name="connsiteX23" fmla="*/ 301554 w 11499601"/>
              <a:gd name="connsiteY23" fmla="*/ 42782 h 6255974"/>
              <a:gd name="connsiteX24" fmla="*/ 416464 w 11499601"/>
              <a:gd name="connsiteY24" fmla="*/ 36225 h 6255974"/>
              <a:gd name="connsiteX25" fmla="*/ 907723 w 11499601"/>
              <a:gd name="connsiteY25" fmla="*/ 29769 h 6255974"/>
              <a:gd name="connsiteX26" fmla="*/ 3989089 w 11499601"/>
              <a:gd name="connsiteY26" fmla="*/ 35153 h 6255974"/>
              <a:gd name="connsiteX27" fmla="*/ 9680053 w 11499601"/>
              <a:gd name="connsiteY27" fmla="*/ 5500 h 62559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59294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70715 w 11499601"/>
              <a:gd name="connsiteY13" fmla="*/ 6056161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66073 w 11499601"/>
              <a:gd name="connsiteY16" fmla="*/ 5958571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39374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70715 w 11499601"/>
              <a:gd name="connsiteY13" fmla="*/ 6056161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66073 w 11499601"/>
              <a:gd name="connsiteY16" fmla="*/ 5958571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39374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70715 w 11499601"/>
              <a:gd name="connsiteY13" fmla="*/ 6056161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66073 w 11499601"/>
              <a:gd name="connsiteY16" fmla="*/ 5958571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39374 h 6250474"/>
              <a:gd name="connsiteX3" fmla="*/ 11491172 w 11499601"/>
              <a:gd name="connsiteY3" fmla="*/ 31329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70715 w 11499601"/>
              <a:gd name="connsiteY13" fmla="*/ 6056161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66073 w 11499601"/>
              <a:gd name="connsiteY16" fmla="*/ 5958571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11499601" h="6250474">
                <a:moveTo>
                  <a:pt x="9680053" y="0"/>
                </a:moveTo>
                <a:lnTo>
                  <a:pt x="11263634" y="10894"/>
                </a:lnTo>
                <a:cubicBezTo>
                  <a:pt x="11382518" y="17609"/>
                  <a:pt x="11483635" y="5293"/>
                  <a:pt x="11499601" y="39374"/>
                </a:cubicBezTo>
                <a:lnTo>
                  <a:pt x="11491172" y="313290"/>
                </a:lnTo>
                <a:cubicBezTo>
                  <a:pt x="11491342" y="469511"/>
                  <a:pt x="11496456" y="645651"/>
                  <a:pt x="11496626" y="801872"/>
                </a:cubicBezTo>
                <a:cubicBezTo>
                  <a:pt x="11485119" y="918570"/>
                  <a:pt x="11483798" y="1773917"/>
                  <a:pt x="11482477" y="1834579"/>
                </a:cubicBezTo>
                <a:cubicBezTo>
                  <a:pt x="11462397" y="2645173"/>
                  <a:pt x="11489491" y="2970847"/>
                  <a:pt x="11478714" y="3520214"/>
                </a:cubicBezTo>
                <a:cubicBezTo>
                  <a:pt x="11462615" y="5654060"/>
                  <a:pt x="11560172" y="6010354"/>
                  <a:pt x="11419375" y="5982433"/>
                </a:cubicBezTo>
                <a:cubicBezTo>
                  <a:pt x="9251879" y="6044921"/>
                  <a:pt x="7569480" y="6004728"/>
                  <a:pt x="5959453" y="5973386"/>
                </a:cubicBezTo>
                <a:lnTo>
                  <a:pt x="4858766" y="5999562"/>
                </a:lnTo>
                <a:lnTo>
                  <a:pt x="3239306" y="5972741"/>
                </a:lnTo>
                <a:lnTo>
                  <a:pt x="3217554" y="6005912"/>
                </a:lnTo>
                <a:cubicBezTo>
                  <a:pt x="3195952" y="6047442"/>
                  <a:pt x="3201415" y="6144511"/>
                  <a:pt x="3219866" y="6250474"/>
                </a:cubicBezTo>
                <a:cubicBezTo>
                  <a:pt x="3113618" y="6201492"/>
                  <a:pt x="2980145" y="6145854"/>
                  <a:pt x="2870715" y="6056161"/>
                </a:cubicBezTo>
                <a:lnTo>
                  <a:pt x="2785655" y="5972741"/>
                </a:lnTo>
                <a:lnTo>
                  <a:pt x="2301504" y="5967647"/>
                </a:lnTo>
                <a:lnTo>
                  <a:pt x="666073" y="5958571"/>
                </a:lnTo>
                <a:cubicBezTo>
                  <a:pt x="416338" y="5959078"/>
                  <a:pt x="199443" y="5971167"/>
                  <a:pt x="94741" y="5957415"/>
                </a:cubicBezTo>
                <a:cubicBezTo>
                  <a:pt x="-9961" y="5943663"/>
                  <a:pt x="43390" y="5957506"/>
                  <a:pt x="37859" y="5876060"/>
                </a:cubicBezTo>
                <a:cubicBezTo>
                  <a:pt x="13485" y="5737802"/>
                  <a:pt x="42281" y="4414258"/>
                  <a:pt x="28975" y="2606888"/>
                </a:cubicBezTo>
                <a:cubicBezTo>
                  <a:pt x="-19249" y="1512253"/>
                  <a:pt x="110" y="488851"/>
                  <a:pt x="33539" y="59860"/>
                </a:cubicBezTo>
                <a:cubicBezTo>
                  <a:pt x="34137" y="52184"/>
                  <a:pt x="36271" y="46366"/>
                  <a:pt x="39830" y="42028"/>
                </a:cubicBezTo>
                <a:lnTo>
                  <a:pt x="88659" y="37282"/>
                </a:lnTo>
                <a:lnTo>
                  <a:pt x="301554" y="37282"/>
                </a:lnTo>
                <a:lnTo>
                  <a:pt x="416464" y="30725"/>
                </a:lnTo>
                <a:lnTo>
                  <a:pt x="907723" y="24269"/>
                </a:lnTo>
                <a:lnTo>
                  <a:pt x="3989089" y="29653"/>
                </a:lnTo>
                <a:lnTo>
                  <a:pt x="9680053" y="0"/>
                </a:lnTo>
                <a:close/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42" name="Rectangle 13">
            <a:extLst>
              <a:ext uri="{FF2B5EF4-FFF2-40B4-BE49-F238E27FC236}">
                <a16:creationId xmlns:a16="http://schemas.microsoft.com/office/drawing/2014/main" id="{5449D184-9D1F-4194-967E-2078F06C00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picture containing text, vector graphics&#10;&#10;Description automatically generated">
            <a:extLst>
              <a:ext uri="{FF2B5EF4-FFF2-40B4-BE49-F238E27FC236}">
                <a16:creationId xmlns:a16="http://schemas.microsoft.com/office/drawing/2014/main" id="{349DCE91-5235-752C-BA0D-BEB03498EF2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52" r="-1" b="19958"/>
          <a:stretch/>
        </p:blipFill>
        <p:spPr>
          <a:xfrm>
            <a:off x="5623249" y="484454"/>
            <a:ext cx="5993465" cy="5736874"/>
          </a:xfrm>
          <a:custGeom>
            <a:avLst/>
            <a:gdLst/>
            <a:ahLst/>
            <a:cxnLst/>
            <a:rect l="l" t="t" r="r" b="b"/>
            <a:pathLst>
              <a:path w="7040677" h="6180550">
                <a:moveTo>
                  <a:pt x="493688" y="34"/>
                </a:moveTo>
                <a:cubicBezTo>
                  <a:pt x="653887" y="409"/>
                  <a:pt x="854619" y="3920"/>
                  <a:pt x="1033873" y="8815"/>
                </a:cubicBezTo>
                <a:lnTo>
                  <a:pt x="6135204" y="38273"/>
                </a:lnTo>
                <a:lnTo>
                  <a:pt x="7040677" y="66047"/>
                </a:lnTo>
                <a:lnTo>
                  <a:pt x="7040677" y="6149315"/>
                </a:lnTo>
                <a:lnTo>
                  <a:pt x="6895903" y="6148904"/>
                </a:lnTo>
                <a:cubicBezTo>
                  <a:pt x="5164050" y="6146027"/>
                  <a:pt x="2763280" y="6180550"/>
                  <a:pt x="1145259" y="6180550"/>
                </a:cubicBezTo>
                <a:cubicBezTo>
                  <a:pt x="686865" y="6151091"/>
                  <a:pt x="359440" y="6180551"/>
                  <a:pt x="45113" y="6151091"/>
                </a:cubicBezTo>
                <a:cubicBezTo>
                  <a:pt x="-50932" y="4157674"/>
                  <a:pt x="23284" y="1383584"/>
                  <a:pt x="110598" y="126652"/>
                </a:cubicBezTo>
                <a:cubicBezTo>
                  <a:pt x="118105" y="-27768"/>
                  <a:pt x="111883" y="22759"/>
                  <a:pt x="262498" y="3120"/>
                </a:cubicBezTo>
                <a:cubicBezTo>
                  <a:pt x="316041" y="711"/>
                  <a:pt x="397569" y="-192"/>
                  <a:pt x="493688" y="34"/>
                </a:cubicBezTo>
                <a:close/>
              </a:path>
            </a:pathLst>
          </a:custGeom>
          <a:ln>
            <a:noFill/>
          </a:ln>
        </p:spPr>
      </p:pic>
      <p:sp>
        <p:nvSpPr>
          <p:cNvPr id="43" name="Freeform: Shape 15">
            <a:extLst>
              <a:ext uri="{FF2B5EF4-FFF2-40B4-BE49-F238E27FC236}">
                <a16:creationId xmlns:a16="http://schemas.microsoft.com/office/drawing/2014/main" id="{CD0A91AB-7772-469C-ADBF-6BA8D81AE3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5623249" y="484449"/>
            <a:ext cx="5993464" cy="5736873"/>
          </a:xfrm>
          <a:custGeom>
            <a:avLst/>
            <a:gdLst>
              <a:gd name="connsiteX0" fmla="*/ 7142118 w 7680682"/>
              <a:gd name="connsiteY0" fmla="*/ 6405352 h 6405386"/>
              <a:gd name="connsiteX1" fmla="*/ 6552830 w 7680682"/>
              <a:gd name="connsiteY1" fmla="*/ 6396252 h 6405386"/>
              <a:gd name="connsiteX2" fmla="*/ 987782 w 7680682"/>
              <a:gd name="connsiteY2" fmla="*/ 6365722 h 6405386"/>
              <a:gd name="connsiteX3" fmla="*/ 0 w 7680682"/>
              <a:gd name="connsiteY3" fmla="*/ 6336938 h 6405386"/>
              <a:gd name="connsiteX4" fmla="*/ 0 w 7680682"/>
              <a:gd name="connsiteY4" fmla="*/ 32372 h 6405386"/>
              <a:gd name="connsiteX5" fmla="*/ 157934 w 7680682"/>
              <a:gd name="connsiteY5" fmla="*/ 32797 h 6405386"/>
              <a:gd name="connsiteX6" fmla="*/ 6431319 w 7680682"/>
              <a:gd name="connsiteY6" fmla="*/ 0 h 6405386"/>
              <a:gd name="connsiteX7" fmla="*/ 7631470 w 7680682"/>
              <a:gd name="connsiteY7" fmla="*/ 30531 h 6405386"/>
              <a:gd name="connsiteX8" fmla="*/ 7560032 w 7680682"/>
              <a:gd name="connsiteY8" fmla="*/ 6274128 h 6405386"/>
              <a:gd name="connsiteX9" fmla="*/ 7394324 w 7680682"/>
              <a:gd name="connsiteY9" fmla="*/ 6402154 h 6405386"/>
              <a:gd name="connsiteX10" fmla="*/ 7142118 w 7680682"/>
              <a:gd name="connsiteY10" fmla="*/ 6405352 h 64053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7680682" h="6405386">
                <a:moveTo>
                  <a:pt x="7142118" y="6405352"/>
                </a:moveTo>
                <a:cubicBezTo>
                  <a:pt x="6967357" y="6404963"/>
                  <a:pt x="6748379" y="6401325"/>
                  <a:pt x="6552830" y="6396252"/>
                </a:cubicBezTo>
                <a:lnTo>
                  <a:pt x="987782" y="6365722"/>
                </a:lnTo>
                <a:lnTo>
                  <a:pt x="0" y="6336938"/>
                </a:lnTo>
                <a:lnTo>
                  <a:pt x="0" y="32372"/>
                </a:lnTo>
                <a:lnTo>
                  <a:pt x="157934" y="32797"/>
                </a:lnTo>
                <a:cubicBezTo>
                  <a:pt x="2047215" y="35779"/>
                  <a:pt x="4666218" y="0"/>
                  <a:pt x="6431319" y="0"/>
                </a:cubicBezTo>
                <a:cubicBezTo>
                  <a:pt x="6931382" y="30531"/>
                  <a:pt x="7288570" y="-1"/>
                  <a:pt x="7631470" y="30531"/>
                </a:cubicBezTo>
                <a:cubicBezTo>
                  <a:pt x="7736245" y="2096465"/>
                  <a:pt x="7655283" y="4971471"/>
                  <a:pt x="7560032" y="6274128"/>
                </a:cubicBezTo>
                <a:cubicBezTo>
                  <a:pt x="7551842" y="6434165"/>
                  <a:pt x="7558630" y="6381800"/>
                  <a:pt x="7394324" y="6402154"/>
                </a:cubicBezTo>
                <a:cubicBezTo>
                  <a:pt x="7335914" y="6404650"/>
                  <a:pt x="7246975" y="6405586"/>
                  <a:pt x="7142118" y="6405352"/>
                </a:cubicBezTo>
                <a:close/>
              </a:path>
            </a:pathLst>
          </a:cu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4" name="Freeform: Shape 17">
            <a:extLst>
              <a:ext uri="{FF2B5EF4-FFF2-40B4-BE49-F238E27FC236}">
                <a16:creationId xmlns:a16="http://schemas.microsoft.com/office/drawing/2014/main" id="{1AA0020E-FB7B-4A05-91FF-2F596CD424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5286" y="2745855"/>
            <a:ext cx="5477840" cy="3586841"/>
          </a:xfrm>
          <a:custGeom>
            <a:avLst/>
            <a:gdLst>
              <a:gd name="connsiteX0" fmla="*/ 3179526 w 5273388"/>
              <a:gd name="connsiteY0" fmla="*/ 13 h 3608000"/>
              <a:gd name="connsiteX1" fmla="*/ 3853899 w 5273388"/>
              <a:gd name="connsiteY1" fmla="*/ 59918 h 3608000"/>
              <a:gd name="connsiteX2" fmla="*/ 4979444 w 5273388"/>
              <a:gd name="connsiteY2" fmla="*/ 1297670 h 3608000"/>
              <a:gd name="connsiteX3" fmla="*/ 4900974 w 5273388"/>
              <a:gd name="connsiteY3" fmla="*/ 2238338 h 3608000"/>
              <a:gd name="connsiteX4" fmla="*/ 4858743 w 5273388"/>
              <a:gd name="connsiteY4" fmla="*/ 2381910 h 3608000"/>
              <a:gd name="connsiteX5" fmla="*/ 4849490 w 5273388"/>
              <a:gd name="connsiteY5" fmla="*/ 2451976 h 3608000"/>
              <a:gd name="connsiteX6" fmla="*/ 4816211 w 5273388"/>
              <a:gd name="connsiteY6" fmla="*/ 2647754 h 3608000"/>
              <a:gd name="connsiteX7" fmla="*/ 5255498 w 5273388"/>
              <a:gd name="connsiteY7" fmla="*/ 2851226 h 3608000"/>
              <a:gd name="connsiteX8" fmla="*/ 5220201 w 5273388"/>
              <a:gd name="connsiteY8" fmla="*/ 2877530 h 3608000"/>
              <a:gd name="connsiteX9" fmla="*/ 5204187 w 5273388"/>
              <a:gd name="connsiteY9" fmla="*/ 2887142 h 3608000"/>
              <a:gd name="connsiteX10" fmla="*/ 5200798 w 5273388"/>
              <a:gd name="connsiteY10" fmla="*/ 2891560 h 3608000"/>
              <a:gd name="connsiteX11" fmla="*/ 4206951 w 5273388"/>
              <a:gd name="connsiteY11" fmla="*/ 3179220 h 3608000"/>
              <a:gd name="connsiteX12" fmla="*/ 2487114 w 5273388"/>
              <a:gd name="connsiteY12" fmla="*/ 3607620 h 3608000"/>
              <a:gd name="connsiteX13" fmla="*/ 628718 w 5273388"/>
              <a:gd name="connsiteY13" fmla="*/ 3098753 h 3608000"/>
              <a:gd name="connsiteX14" fmla="*/ 7478 w 5273388"/>
              <a:gd name="connsiteY14" fmla="*/ 1669984 h 3608000"/>
              <a:gd name="connsiteX15" fmla="*/ 840070 w 5273388"/>
              <a:gd name="connsiteY15" fmla="*/ 374196 h 3608000"/>
              <a:gd name="connsiteX16" fmla="*/ 3179526 w 5273388"/>
              <a:gd name="connsiteY16" fmla="*/ 13 h 3608000"/>
              <a:gd name="connsiteX0" fmla="*/ 3179526 w 5273388"/>
              <a:gd name="connsiteY0" fmla="*/ 13 h 3608000"/>
              <a:gd name="connsiteX1" fmla="*/ 3853899 w 5273388"/>
              <a:gd name="connsiteY1" fmla="*/ 59918 h 3608000"/>
              <a:gd name="connsiteX2" fmla="*/ 4979444 w 5273388"/>
              <a:gd name="connsiteY2" fmla="*/ 1297670 h 3608000"/>
              <a:gd name="connsiteX3" fmla="*/ 4900974 w 5273388"/>
              <a:gd name="connsiteY3" fmla="*/ 2238338 h 3608000"/>
              <a:gd name="connsiteX4" fmla="*/ 4849490 w 5273388"/>
              <a:gd name="connsiteY4" fmla="*/ 2451976 h 3608000"/>
              <a:gd name="connsiteX5" fmla="*/ 4816211 w 5273388"/>
              <a:gd name="connsiteY5" fmla="*/ 2647754 h 3608000"/>
              <a:gd name="connsiteX6" fmla="*/ 5255498 w 5273388"/>
              <a:gd name="connsiteY6" fmla="*/ 2851226 h 3608000"/>
              <a:gd name="connsiteX7" fmla="*/ 5220201 w 5273388"/>
              <a:gd name="connsiteY7" fmla="*/ 2877530 h 3608000"/>
              <a:gd name="connsiteX8" fmla="*/ 5204187 w 5273388"/>
              <a:gd name="connsiteY8" fmla="*/ 2887142 h 3608000"/>
              <a:gd name="connsiteX9" fmla="*/ 5200798 w 5273388"/>
              <a:gd name="connsiteY9" fmla="*/ 2891560 h 3608000"/>
              <a:gd name="connsiteX10" fmla="*/ 4206951 w 5273388"/>
              <a:gd name="connsiteY10" fmla="*/ 3179220 h 3608000"/>
              <a:gd name="connsiteX11" fmla="*/ 2487114 w 5273388"/>
              <a:gd name="connsiteY11" fmla="*/ 3607620 h 3608000"/>
              <a:gd name="connsiteX12" fmla="*/ 628718 w 5273388"/>
              <a:gd name="connsiteY12" fmla="*/ 3098753 h 3608000"/>
              <a:gd name="connsiteX13" fmla="*/ 7478 w 5273388"/>
              <a:gd name="connsiteY13" fmla="*/ 1669984 h 3608000"/>
              <a:gd name="connsiteX14" fmla="*/ 840070 w 5273388"/>
              <a:gd name="connsiteY14" fmla="*/ 374196 h 3608000"/>
              <a:gd name="connsiteX15" fmla="*/ 3179526 w 5273388"/>
              <a:gd name="connsiteY15" fmla="*/ 13 h 3608000"/>
              <a:gd name="connsiteX0" fmla="*/ 3179526 w 5273388"/>
              <a:gd name="connsiteY0" fmla="*/ 13 h 3608000"/>
              <a:gd name="connsiteX1" fmla="*/ 3853899 w 5273388"/>
              <a:gd name="connsiteY1" fmla="*/ 59918 h 3608000"/>
              <a:gd name="connsiteX2" fmla="*/ 4979444 w 5273388"/>
              <a:gd name="connsiteY2" fmla="*/ 1297670 h 3608000"/>
              <a:gd name="connsiteX3" fmla="*/ 4900974 w 5273388"/>
              <a:gd name="connsiteY3" fmla="*/ 2238338 h 3608000"/>
              <a:gd name="connsiteX4" fmla="*/ 4816211 w 5273388"/>
              <a:gd name="connsiteY4" fmla="*/ 2647754 h 3608000"/>
              <a:gd name="connsiteX5" fmla="*/ 5255498 w 5273388"/>
              <a:gd name="connsiteY5" fmla="*/ 2851226 h 3608000"/>
              <a:gd name="connsiteX6" fmla="*/ 5220201 w 5273388"/>
              <a:gd name="connsiteY6" fmla="*/ 2877530 h 3608000"/>
              <a:gd name="connsiteX7" fmla="*/ 5204187 w 5273388"/>
              <a:gd name="connsiteY7" fmla="*/ 2887142 h 3608000"/>
              <a:gd name="connsiteX8" fmla="*/ 5200798 w 5273388"/>
              <a:gd name="connsiteY8" fmla="*/ 2891560 h 3608000"/>
              <a:gd name="connsiteX9" fmla="*/ 4206951 w 5273388"/>
              <a:gd name="connsiteY9" fmla="*/ 3179220 h 3608000"/>
              <a:gd name="connsiteX10" fmla="*/ 2487114 w 5273388"/>
              <a:gd name="connsiteY10" fmla="*/ 3607620 h 3608000"/>
              <a:gd name="connsiteX11" fmla="*/ 628718 w 5273388"/>
              <a:gd name="connsiteY11" fmla="*/ 3098753 h 3608000"/>
              <a:gd name="connsiteX12" fmla="*/ 7478 w 5273388"/>
              <a:gd name="connsiteY12" fmla="*/ 1669984 h 3608000"/>
              <a:gd name="connsiteX13" fmla="*/ 840070 w 5273388"/>
              <a:gd name="connsiteY13" fmla="*/ 374196 h 3608000"/>
              <a:gd name="connsiteX14" fmla="*/ 3179526 w 5273388"/>
              <a:gd name="connsiteY14" fmla="*/ 13 h 3608000"/>
              <a:gd name="connsiteX0" fmla="*/ 3179526 w 5273388"/>
              <a:gd name="connsiteY0" fmla="*/ 13 h 3608000"/>
              <a:gd name="connsiteX1" fmla="*/ 3853899 w 5273388"/>
              <a:gd name="connsiteY1" fmla="*/ 59918 h 3608000"/>
              <a:gd name="connsiteX2" fmla="*/ 4979444 w 5273388"/>
              <a:gd name="connsiteY2" fmla="*/ 1297670 h 3608000"/>
              <a:gd name="connsiteX3" fmla="*/ 4900974 w 5273388"/>
              <a:gd name="connsiteY3" fmla="*/ 2238338 h 3608000"/>
              <a:gd name="connsiteX4" fmla="*/ 4816211 w 5273388"/>
              <a:gd name="connsiteY4" fmla="*/ 2647754 h 3608000"/>
              <a:gd name="connsiteX5" fmla="*/ 5255498 w 5273388"/>
              <a:gd name="connsiteY5" fmla="*/ 2851226 h 3608000"/>
              <a:gd name="connsiteX6" fmla="*/ 5220201 w 5273388"/>
              <a:gd name="connsiteY6" fmla="*/ 2877530 h 3608000"/>
              <a:gd name="connsiteX7" fmla="*/ 5204187 w 5273388"/>
              <a:gd name="connsiteY7" fmla="*/ 2887142 h 3608000"/>
              <a:gd name="connsiteX8" fmla="*/ 5200798 w 5273388"/>
              <a:gd name="connsiteY8" fmla="*/ 2891560 h 3608000"/>
              <a:gd name="connsiteX9" fmla="*/ 4206951 w 5273388"/>
              <a:gd name="connsiteY9" fmla="*/ 3179220 h 3608000"/>
              <a:gd name="connsiteX10" fmla="*/ 2487114 w 5273388"/>
              <a:gd name="connsiteY10" fmla="*/ 3607620 h 3608000"/>
              <a:gd name="connsiteX11" fmla="*/ 628718 w 5273388"/>
              <a:gd name="connsiteY11" fmla="*/ 3098753 h 3608000"/>
              <a:gd name="connsiteX12" fmla="*/ 7478 w 5273388"/>
              <a:gd name="connsiteY12" fmla="*/ 1669984 h 3608000"/>
              <a:gd name="connsiteX13" fmla="*/ 840070 w 5273388"/>
              <a:gd name="connsiteY13" fmla="*/ 374196 h 3608000"/>
              <a:gd name="connsiteX14" fmla="*/ 3179526 w 5273388"/>
              <a:gd name="connsiteY14" fmla="*/ 13 h 3608000"/>
              <a:gd name="connsiteX0" fmla="*/ 3179526 w 5273388"/>
              <a:gd name="connsiteY0" fmla="*/ 13 h 3608000"/>
              <a:gd name="connsiteX1" fmla="*/ 3853899 w 5273388"/>
              <a:gd name="connsiteY1" fmla="*/ 59918 h 3608000"/>
              <a:gd name="connsiteX2" fmla="*/ 4979444 w 5273388"/>
              <a:gd name="connsiteY2" fmla="*/ 1297670 h 3608000"/>
              <a:gd name="connsiteX3" fmla="*/ 4900974 w 5273388"/>
              <a:gd name="connsiteY3" fmla="*/ 2238338 h 3608000"/>
              <a:gd name="connsiteX4" fmla="*/ 4816211 w 5273388"/>
              <a:gd name="connsiteY4" fmla="*/ 2647754 h 3608000"/>
              <a:gd name="connsiteX5" fmla="*/ 5255498 w 5273388"/>
              <a:gd name="connsiteY5" fmla="*/ 2851226 h 3608000"/>
              <a:gd name="connsiteX6" fmla="*/ 5220201 w 5273388"/>
              <a:gd name="connsiteY6" fmla="*/ 2877530 h 3608000"/>
              <a:gd name="connsiteX7" fmla="*/ 5204187 w 5273388"/>
              <a:gd name="connsiteY7" fmla="*/ 2887142 h 3608000"/>
              <a:gd name="connsiteX8" fmla="*/ 5200798 w 5273388"/>
              <a:gd name="connsiteY8" fmla="*/ 2891560 h 3608000"/>
              <a:gd name="connsiteX9" fmla="*/ 4206951 w 5273388"/>
              <a:gd name="connsiteY9" fmla="*/ 3179220 h 3608000"/>
              <a:gd name="connsiteX10" fmla="*/ 2487114 w 5273388"/>
              <a:gd name="connsiteY10" fmla="*/ 3607620 h 3608000"/>
              <a:gd name="connsiteX11" fmla="*/ 628718 w 5273388"/>
              <a:gd name="connsiteY11" fmla="*/ 3098753 h 3608000"/>
              <a:gd name="connsiteX12" fmla="*/ 7478 w 5273388"/>
              <a:gd name="connsiteY12" fmla="*/ 1669984 h 3608000"/>
              <a:gd name="connsiteX13" fmla="*/ 840070 w 5273388"/>
              <a:gd name="connsiteY13" fmla="*/ 374196 h 3608000"/>
              <a:gd name="connsiteX14" fmla="*/ 3179526 w 5273388"/>
              <a:gd name="connsiteY14" fmla="*/ 13 h 3608000"/>
              <a:gd name="connsiteX0" fmla="*/ 3179526 w 5273388"/>
              <a:gd name="connsiteY0" fmla="*/ 13 h 3608000"/>
              <a:gd name="connsiteX1" fmla="*/ 3853899 w 5273388"/>
              <a:gd name="connsiteY1" fmla="*/ 59918 h 3608000"/>
              <a:gd name="connsiteX2" fmla="*/ 4979444 w 5273388"/>
              <a:gd name="connsiteY2" fmla="*/ 1297670 h 3608000"/>
              <a:gd name="connsiteX3" fmla="*/ 4900974 w 5273388"/>
              <a:gd name="connsiteY3" fmla="*/ 2238338 h 3608000"/>
              <a:gd name="connsiteX4" fmla="*/ 4816211 w 5273388"/>
              <a:gd name="connsiteY4" fmla="*/ 2647754 h 3608000"/>
              <a:gd name="connsiteX5" fmla="*/ 5255498 w 5273388"/>
              <a:gd name="connsiteY5" fmla="*/ 2851226 h 3608000"/>
              <a:gd name="connsiteX6" fmla="*/ 5220201 w 5273388"/>
              <a:gd name="connsiteY6" fmla="*/ 2877530 h 3608000"/>
              <a:gd name="connsiteX7" fmla="*/ 5204187 w 5273388"/>
              <a:gd name="connsiteY7" fmla="*/ 2887142 h 3608000"/>
              <a:gd name="connsiteX8" fmla="*/ 5200798 w 5273388"/>
              <a:gd name="connsiteY8" fmla="*/ 2891560 h 3608000"/>
              <a:gd name="connsiteX9" fmla="*/ 4206951 w 5273388"/>
              <a:gd name="connsiteY9" fmla="*/ 3179220 h 3608000"/>
              <a:gd name="connsiteX10" fmla="*/ 2487114 w 5273388"/>
              <a:gd name="connsiteY10" fmla="*/ 3607620 h 3608000"/>
              <a:gd name="connsiteX11" fmla="*/ 628718 w 5273388"/>
              <a:gd name="connsiteY11" fmla="*/ 3098753 h 3608000"/>
              <a:gd name="connsiteX12" fmla="*/ 7478 w 5273388"/>
              <a:gd name="connsiteY12" fmla="*/ 1669984 h 3608000"/>
              <a:gd name="connsiteX13" fmla="*/ 840070 w 5273388"/>
              <a:gd name="connsiteY13" fmla="*/ 374196 h 3608000"/>
              <a:gd name="connsiteX14" fmla="*/ 3179526 w 5273388"/>
              <a:gd name="connsiteY14" fmla="*/ 13 h 3608000"/>
              <a:gd name="connsiteX0" fmla="*/ 3179526 w 5273388"/>
              <a:gd name="connsiteY0" fmla="*/ 13 h 3608000"/>
              <a:gd name="connsiteX1" fmla="*/ 3853899 w 5273388"/>
              <a:gd name="connsiteY1" fmla="*/ 59918 h 3608000"/>
              <a:gd name="connsiteX2" fmla="*/ 4979444 w 5273388"/>
              <a:gd name="connsiteY2" fmla="*/ 1297670 h 3608000"/>
              <a:gd name="connsiteX3" fmla="*/ 4900974 w 5273388"/>
              <a:gd name="connsiteY3" fmla="*/ 2238338 h 3608000"/>
              <a:gd name="connsiteX4" fmla="*/ 4816211 w 5273388"/>
              <a:gd name="connsiteY4" fmla="*/ 2647754 h 3608000"/>
              <a:gd name="connsiteX5" fmla="*/ 5255498 w 5273388"/>
              <a:gd name="connsiteY5" fmla="*/ 2851226 h 3608000"/>
              <a:gd name="connsiteX6" fmla="*/ 5220201 w 5273388"/>
              <a:gd name="connsiteY6" fmla="*/ 2877530 h 3608000"/>
              <a:gd name="connsiteX7" fmla="*/ 5204187 w 5273388"/>
              <a:gd name="connsiteY7" fmla="*/ 2887142 h 3608000"/>
              <a:gd name="connsiteX8" fmla="*/ 5200798 w 5273388"/>
              <a:gd name="connsiteY8" fmla="*/ 2891560 h 3608000"/>
              <a:gd name="connsiteX9" fmla="*/ 4206951 w 5273388"/>
              <a:gd name="connsiteY9" fmla="*/ 3179220 h 3608000"/>
              <a:gd name="connsiteX10" fmla="*/ 2487114 w 5273388"/>
              <a:gd name="connsiteY10" fmla="*/ 3607620 h 3608000"/>
              <a:gd name="connsiteX11" fmla="*/ 628718 w 5273388"/>
              <a:gd name="connsiteY11" fmla="*/ 3098753 h 3608000"/>
              <a:gd name="connsiteX12" fmla="*/ 7478 w 5273388"/>
              <a:gd name="connsiteY12" fmla="*/ 1669984 h 3608000"/>
              <a:gd name="connsiteX13" fmla="*/ 840070 w 5273388"/>
              <a:gd name="connsiteY13" fmla="*/ 374196 h 3608000"/>
              <a:gd name="connsiteX14" fmla="*/ 3179526 w 5273388"/>
              <a:gd name="connsiteY14" fmla="*/ 13 h 3608000"/>
              <a:gd name="connsiteX0" fmla="*/ 3179526 w 5273388"/>
              <a:gd name="connsiteY0" fmla="*/ 13 h 3609528"/>
              <a:gd name="connsiteX1" fmla="*/ 3853899 w 5273388"/>
              <a:gd name="connsiteY1" fmla="*/ 59918 h 3609528"/>
              <a:gd name="connsiteX2" fmla="*/ 4979444 w 5273388"/>
              <a:gd name="connsiteY2" fmla="*/ 1297670 h 3609528"/>
              <a:gd name="connsiteX3" fmla="*/ 4900974 w 5273388"/>
              <a:gd name="connsiteY3" fmla="*/ 2238338 h 3609528"/>
              <a:gd name="connsiteX4" fmla="*/ 4816211 w 5273388"/>
              <a:gd name="connsiteY4" fmla="*/ 2647754 h 3609528"/>
              <a:gd name="connsiteX5" fmla="*/ 5255498 w 5273388"/>
              <a:gd name="connsiteY5" fmla="*/ 2851226 h 3609528"/>
              <a:gd name="connsiteX6" fmla="*/ 5220201 w 5273388"/>
              <a:gd name="connsiteY6" fmla="*/ 2877530 h 3609528"/>
              <a:gd name="connsiteX7" fmla="*/ 5204187 w 5273388"/>
              <a:gd name="connsiteY7" fmla="*/ 2887142 h 3609528"/>
              <a:gd name="connsiteX8" fmla="*/ 5200798 w 5273388"/>
              <a:gd name="connsiteY8" fmla="*/ 2891560 h 3609528"/>
              <a:gd name="connsiteX9" fmla="*/ 4206951 w 5273388"/>
              <a:gd name="connsiteY9" fmla="*/ 3179220 h 3609528"/>
              <a:gd name="connsiteX10" fmla="*/ 2487114 w 5273388"/>
              <a:gd name="connsiteY10" fmla="*/ 3607620 h 3609528"/>
              <a:gd name="connsiteX11" fmla="*/ 628718 w 5273388"/>
              <a:gd name="connsiteY11" fmla="*/ 3098753 h 3609528"/>
              <a:gd name="connsiteX12" fmla="*/ 7478 w 5273388"/>
              <a:gd name="connsiteY12" fmla="*/ 1669984 h 3609528"/>
              <a:gd name="connsiteX13" fmla="*/ 840070 w 5273388"/>
              <a:gd name="connsiteY13" fmla="*/ 374196 h 3609528"/>
              <a:gd name="connsiteX14" fmla="*/ 3179526 w 5273388"/>
              <a:gd name="connsiteY14" fmla="*/ 13 h 3609528"/>
              <a:gd name="connsiteX0" fmla="*/ 3179526 w 5273388"/>
              <a:gd name="connsiteY0" fmla="*/ 13 h 3610808"/>
              <a:gd name="connsiteX1" fmla="*/ 3853899 w 5273388"/>
              <a:gd name="connsiteY1" fmla="*/ 59918 h 3610808"/>
              <a:gd name="connsiteX2" fmla="*/ 4979444 w 5273388"/>
              <a:gd name="connsiteY2" fmla="*/ 1297670 h 3610808"/>
              <a:gd name="connsiteX3" fmla="*/ 4900974 w 5273388"/>
              <a:gd name="connsiteY3" fmla="*/ 2238338 h 3610808"/>
              <a:gd name="connsiteX4" fmla="*/ 4816211 w 5273388"/>
              <a:gd name="connsiteY4" fmla="*/ 2647754 h 3610808"/>
              <a:gd name="connsiteX5" fmla="*/ 5255498 w 5273388"/>
              <a:gd name="connsiteY5" fmla="*/ 2851226 h 3610808"/>
              <a:gd name="connsiteX6" fmla="*/ 5220201 w 5273388"/>
              <a:gd name="connsiteY6" fmla="*/ 2877530 h 3610808"/>
              <a:gd name="connsiteX7" fmla="*/ 5204187 w 5273388"/>
              <a:gd name="connsiteY7" fmla="*/ 2887142 h 3610808"/>
              <a:gd name="connsiteX8" fmla="*/ 5200798 w 5273388"/>
              <a:gd name="connsiteY8" fmla="*/ 2891560 h 3610808"/>
              <a:gd name="connsiteX9" fmla="*/ 4206951 w 5273388"/>
              <a:gd name="connsiteY9" fmla="*/ 3179220 h 3610808"/>
              <a:gd name="connsiteX10" fmla="*/ 2487114 w 5273388"/>
              <a:gd name="connsiteY10" fmla="*/ 3607620 h 3610808"/>
              <a:gd name="connsiteX11" fmla="*/ 628718 w 5273388"/>
              <a:gd name="connsiteY11" fmla="*/ 3098753 h 3610808"/>
              <a:gd name="connsiteX12" fmla="*/ 7478 w 5273388"/>
              <a:gd name="connsiteY12" fmla="*/ 1669984 h 3610808"/>
              <a:gd name="connsiteX13" fmla="*/ 840070 w 5273388"/>
              <a:gd name="connsiteY13" fmla="*/ 374196 h 3610808"/>
              <a:gd name="connsiteX14" fmla="*/ 3179526 w 5273388"/>
              <a:gd name="connsiteY14" fmla="*/ 13 h 3610808"/>
              <a:gd name="connsiteX0" fmla="*/ 3179526 w 5273388"/>
              <a:gd name="connsiteY0" fmla="*/ 13 h 3586841"/>
              <a:gd name="connsiteX1" fmla="*/ 3853899 w 5273388"/>
              <a:gd name="connsiteY1" fmla="*/ 59918 h 3586841"/>
              <a:gd name="connsiteX2" fmla="*/ 4979444 w 5273388"/>
              <a:gd name="connsiteY2" fmla="*/ 1297670 h 3586841"/>
              <a:gd name="connsiteX3" fmla="*/ 4900974 w 5273388"/>
              <a:gd name="connsiteY3" fmla="*/ 2238338 h 3586841"/>
              <a:gd name="connsiteX4" fmla="*/ 4816211 w 5273388"/>
              <a:gd name="connsiteY4" fmla="*/ 2647754 h 3586841"/>
              <a:gd name="connsiteX5" fmla="*/ 5255498 w 5273388"/>
              <a:gd name="connsiteY5" fmla="*/ 2851226 h 3586841"/>
              <a:gd name="connsiteX6" fmla="*/ 5220201 w 5273388"/>
              <a:gd name="connsiteY6" fmla="*/ 2877530 h 3586841"/>
              <a:gd name="connsiteX7" fmla="*/ 5204187 w 5273388"/>
              <a:gd name="connsiteY7" fmla="*/ 2887142 h 3586841"/>
              <a:gd name="connsiteX8" fmla="*/ 5200798 w 5273388"/>
              <a:gd name="connsiteY8" fmla="*/ 2891560 h 3586841"/>
              <a:gd name="connsiteX9" fmla="*/ 4206951 w 5273388"/>
              <a:gd name="connsiteY9" fmla="*/ 3179220 h 3586841"/>
              <a:gd name="connsiteX10" fmla="*/ 2532332 w 5273388"/>
              <a:gd name="connsiteY10" fmla="*/ 3582499 h 3586841"/>
              <a:gd name="connsiteX11" fmla="*/ 628718 w 5273388"/>
              <a:gd name="connsiteY11" fmla="*/ 3098753 h 3586841"/>
              <a:gd name="connsiteX12" fmla="*/ 7478 w 5273388"/>
              <a:gd name="connsiteY12" fmla="*/ 1669984 h 3586841"/>
              <a:gd name="connsiteX13" fmla="*/ 840070 w 5273388"/>
              <a:gd name="connsiteY13" fmla="*/ 374196 h 3586841"/>
              <a:gd name="connsiteX14" fmla="*/ 3179526 w 5273388"/>
              <a:gd name="connsiteY14" fmla="*/ 13 h 35868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273388" h="3586841">
                <a:moveTo>
                  <a:pt x="3179526" y="13"/>
                </a:moveTo>
                <a:cubicBezTo>
                  <a:pt x="3444613" y="-566"/>
                  <a:pt x="3679907" y="17682"/>
                  <a:pt x="3853899" y="59918"/>
                </a:cubicBezTo>
                <a:cubicBezTo>
                  <a:pt x="4549870" y="228866"/>
                  <a:pt x="4853437" y="892015"/>
                  <a:pt x="4979444" y="1297670"/>
                </a:cubicBezTo>
                <a:cubicBezTo>
                  <a:pt x="5074752" y="1604495"/>
                  <a:pt x="4991037" y="1905799"/>
                  <a:pt x="4900974" y="2238338"/>
                </a:cubicBezTo>
                <a:cubicBezTo>
                  <a:pt x="4857647" y="2399931"/>
                  <a:pt x="4844465" y="2511282"/>
                  <a:pt x="4816211" y="2647754"/>
                </a:cubicBezTo>
                <a:cubicBezTo>
                  <a:pt x="4976943" y="2876684"/>
                  <a:pt x="5360348" y="2761778"/>
                  <a:pt x="5255498" y="2851226"/>
                </a:cubicBezTo>
                <a:cubicBezTo>
                  <a:pt x="5245669" y="2859612"/>
                  <a:pt x="5233931" y="2868400"/>
                  <a:pt x="5220201" y="2877530"/>
                </a:cubicBezTo>
                <a:lnTo>
                  <a:pt x="5204187" y="2887142"/>
                </a:lnTo>
                <a:lnTo>
                  <a:pt x="5200798" y="2891560"/>
                </a:lnTo>
                <a:cubicBezTo>
                  <a:pt x="5103263" y="2968778"/>
                  <a:pt x="4651695" y="3064064"/>
                  <a:pt x="4206951" y="3179220"/>
                </a:cubicBezTo>
                <a:cubicBezTo>
                  <a:pt x="3762207" y="3294376"/>
                  <a:pt x="3183970" y="3565765"/>
                  <a:pt x="2532332" y="3582499"/>
                </a:cubicBezTo>
                <a:cubicBezTo>
                  <a:pt x="1880694" y="3599233"/>
                  <a:pt x="944237" y="3591689"/>
                  <a:pt x="628718" y="3098753"/>
                </a:cubicBezTo>
                <a:cubicBezTo>
                  <a:pt x="132988" y="2481745"/>
                  <a:pt x="-39735" y="2302466"/>
                  <a:pt x="7478" y="1669984"/>
                </a:cubicBezTo>
                <a:cubicBezTo>
                  <a:pt x="96120" y="1140683"/>
                  <a:pt x="199000" y="642541"/>
                  <a:pt x="840070" y="374196"/>
                </a:cubicBezTo>
                <a:cubicBezTo>
                  <a:pt x="1320873" y="172938"/>
                  <a:pt x="2384267" y="1752"/>
                  <a:pt x="3179526" y="13"/>
                </a:cubicBezTo>
                <a:close/>
              </a:path>
            </a:pathLst>
          </a:custGeom>
          <a:solidFill>
            <a:schemeClr val="bg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3C70BCE-4181-2E29-886D-B3DCB2487AF7}"/>
              </a:ext>
            </a:extLst>
          </p:cNvPr>
          <p:cNvSpPr txBox="1"/>
          <p:nvPr/>
        </p:nvSpPr>
        <p:spPr>
          <a:xfrm>
            <a:off x="1179900" y="3137186"/>
            <a:ext cx="4107445" cy="275771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spcAft>
                <a:spcPts val="600"/>
              </a:spcAft>
            </a:pPr>
            <a:r>
              <a:rPr lang="en-US" spc="50" dirty="0">
                <a:latin typeface="Arial" panose="020B0604020202020204" pitchFamily="34" charset="0"/>
                <a:cs typeface="Arial" panose="020B0604020202020204" pitchFamily="34" charset="0"/>
              </a:rPr>
              <a:t>The way we approach problems in the future is influenced by what we know now. Looking back shapes future predictions </a:t>
            </a:r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(MacKay and McKiernan, 2004)</a:t>
            </a:r>
            <a:r>
              <a:rPr lang="en-US" spc="50" dirty="0">
                <a:latin typeface="Arial" panose="020B0604020202020204" pitchFamily="34" charset="0"/>
                <a:cs typeface="Arial" panose="020B0604020202020204" pitchFamily="34" charset="0"/>
              </a:rPr>
              <a:t>.  Hindsight influences future decisions involving critical thinking and problem-solving.</a:t>
            </a:r>
          </a:p>
        </p:txBody>
      </p:sp>
      <p:sp>
        <p:nvSpPr>
          <p:cNvPr id="45" name="Freeform: Shape 19">
            <a:extLst>
              <a:ext uri="{FF2B5EF4-FFF2-40B4-BE49-F238E27FC236}">
                <a16:creationId xmlns:a16="http://schemas.microsoft.com/office/drawing/2014/main" id="{9352FC5B-DB82-4476-A73C-D8B8D940F0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8633" y="2760799"/>
            <a:ext cx="5477840" cy="3586841"/>
          </a:xfrm>
          <a:custGeom>
            <a:avLst/>
            <a:gdLst>
              <a:gd name="connsiteX0" fmla="*/ 3179526 w 5273388"/>
              <a:gd name="connsiteY0" fmla="*/ 13 h 3608000"/>
              <a:gd name="connsiteX1" fmla="*/ 3853899 w 5273388"/>
              <a:gd name="connsiteY1" fmla="*/ 59918 h 3608000"/>
              <a:gd name="connsiteX2" fmla="*/ 4979444 w 5273388"/>
              <a:gd name="connsiteY2" fmla="*/ 1297670 h 3608000"/>
              <a:gd name="connsiteX3" fmla="*/ 4900974 w 5273388"/>
              <a:gd name="connsiteY3" fmla="*/ 2238338 h 3608000"/>
              <a:gd name="connsiteX4" fmla="*/ 4858743 w 5273388"/>
              <a:gd name="connsiteY4" fmla="*/ 2381910 h 3608000"/>
              <a:gd name="connsiteX5" fmla="*/ 4849490 w 5273388"/>
              <a:gd name="connsiteY5" fmla="*/ 2451976 h 3608000"/>
              <a:gd name="connsiteX6" fmla="*/ 4816211 w 5273388"/>
              <a:gd name="connsiteY6" fmla="*/ 2647754 h 3608000"/>
              <a:gd name="connsiteX7" fmla="*/ 5255498 w 5273388"/>
              <a:gd name="connsiteY7" fmla="*/ 2851226 h 3608000"/>
              <a:gd name="connsiteX8" fmla="*/ 5220201 w 5273388"/>
              <a:gd name="connsiteY8" fmla="*/ 2877530 h 3608000"/>
              <a:gd name="connsiteX9" fmla="*/ 5204187 w 5273388"/>
              <a:gd name="connsiteY9" fmla="*/ 2887142 h 3608000"/>
              <a:gd name="connsiteX10" fmla="*/ 5200798 w 5273388"/>
              <a:gd name="connsiteY10" fmla="*/ 2891560 h 3608000"/>
              <a:gd name="connsiteX11" fmla="*/ 4206951 w 5273388"/>
              <a:gd name="connsiteY11" fmla="*/ 3179220 h 3608000"/>
              <a:gd name="connsiteX12" fmla="*/ 2487114 w 5273388"/>
              <a:gd name="connsiteY12" fmla="*/ 3607620 h 3608000"/>
              <a:gd name="connsiteX13" fmla="*/ 628718 w 5273388"/>
              <a:gd name="connsiteY13" fmla="*/ 3098753 h 3608000"/>
              <a:gd name="connsiteX14" fmla="*/ 7478 w 5273388"/>
              <a:gd name="connsiteY14" fmla="*/ 1669984 h 3608000"/>
              <a:gd name="connsiteX15" fmla="*/ 840070 w 5273388"/>
              <a:gd name="connsiteY15" fmla="*/ 374196 h 3608000"/>
              <a:gd name="connsiteX16" fmla="*/ 3179526 w 5273388"/>
              <a:gd name="connsiteY16" fmla="*/ 13 h 3608000"/>
              <a:gd name="connsiteX0" fmla="*/ 3179526 w 5273388"/>
              <a:gd name="connsiteY0" fmla="*/ 13 h 3608000"/>
              <a:gd name="connsiteX1" fmla="*/ 3853899 w 5273388"/>
              <a:gd name="connsiteY1" fmla="*/ 59918 h 3608000"/>
              <a:gd name="connsiteX2" fmla="*/ 4979444 w 5273388"/>
              <a:gd name="connsiteY2" fmla="*/ 1297670 h 3608000"/>
              <a:gd name="connsiteX3" fmla="*/ 4900974 w 5273388"/>
              <a:gd name="connsiteY3" fmla="*/ 2238338 h 3608000"/>
              <a:gd name="connsiteX4" fmla="*/ 4849490 w 5273388"/>
              <a:gd name="connsiteY4" fmla="*/ 2451976 h 3608000"/>
              <a:gd name="connsiteX5" fmla="*/ 4816211 w 5273388"/>
              <a:gd name="connsiteY5" fmla="*/ 2647754 h 3608000"/>
              <a:gd name="connsiteX6" fmla="*/ 5255498 w 5273388"/>
              <a:gd name="connsiteY6" fmla="*/ 2851226 h 3608000"/>
              <a:gd name="connsiteX7" fmla="*/ 5220201 w 5273388"/>
              <a:gd name="connsiteY7" fmla="*/ 2877530 h 3608000"/>
              <a:gd name="connsiteX8" fmla="*/ 5204187 w 5273388"/>
              <a:gd name="connsiteY8" fmla="*/ 2887142 h 3608000"/>
              <a:gd name="connsiteX9" fmla="*/ 5200798 w 5273388"/>
              <a:gd name="connsiteY9" fmla="*/ 2891560 h 3608000"/>
              <a:gd name="connsiteX10" fmla="*/ 4206951 w 5273388"/>
              <a:gd name="connsiteY10" fmla="*/ 3179220 h 3608000"/>
              <a:gd name="connsiteX11" fmla="*/ 2487114 w 5273388"/>
              <a:gd name="connsiteY11" fmla="*/ 3607620 h 3608000"/>
              <a:gd name="connsiteX12" fmla="*/ 628718 w 5273388"/>
              <a:gd name="connsiteY12" fmla="*/ 3098753 h 3608000"/>
              <a:gd name="connsiteX13" fmla="*/ 7478 w 5273388"/>
              <a:gd name="connsiteY13" fmla="*/ 1669984 h 3608000"/>
              <a:gd name="connsiteX14" fmla="*/ 840070 w 5273388"/>
              <a:gd name="connsiteY14" fmla="*/ 374196 h 3608000"/>
              <a:gd name="connsiteX15" fmla="*/ 3179526 w 5273388"/>
              <a:gd name="connsiteY15" fmla="*/ 13 h 3608000"/>
              <a:gd name="connsiteX0" fmla="*/ 3179526 w 5273388"/>
              <a:gd name="connsiteY0" fmla="*/ 13 h 3608000"/>
              <a:gd name="connsiteX1" fmla="*/ 3853899 w 5273388"/>
              <a:gd name="connsiteY1" fmla="*/ 59918 h 3608000"/>
              <a:gd name="connsiteX2" fmla="*/ 4979444 w 5273388"/>
              <a:gd name="connsiteY2" fmla="*/ 1297670 h 3608000"/>
              <a:gd name="connsiteX3" fmla="*/ 4900974 w 5273388"/>
              <a:gd name="connsiteY3" fmla="*/ 2238338 h 3608000"/>
              <a:gd name="connsiteX4" fmla="*/ 4816211 w 5273388"/>
              <a:gd name="connsiteY4" fmla="*/ 2647754 h 3608000"/>
              <a:gd name="connsiteX5" fmla="*/ 5255498 w 5273388"/>
              <a:gd name="connsiteY5" fmla="*/ 2851226 h 3608000"/>
              <a:gd name="connsiteX6" fmla="*/ 5220201 w 5273388"/>
              <a:gd name="connsiteY6" fmla="*/ 2877530 h 3608000"/>
              <a:gd name="connsiteX7" fmla="*/ 5204187 w 5273388"/>
              <a:gd name="connsiteY7" fmla="*/ 2887142 h 3608000"/>
              <a:gd name="connsiteX8" fmla="*/ 5200798 w 5273388"/>
              <a:gd name="connsiteY8" fmla="*/ 2891560 h 3608000"/>
              <a:gd name="connsiteX9" fmla="*/ 4206951 w 5273388"/>
              <a:gd name="connsiteY9" fmla="*/ 3179220 h 3608000"/>
              <a:gd name="connsiteX10" fmla="*/ 2487114 w 5273388"/>
              <a:gd name="connsiteY10" fmla="*/ 3607620 h 3608000"/>
              <a:gd name="connsiteX11" fmla="*/ 628718 w 5273388"/>
              <a:gd name="connsiteY11" fmla="*/ 3098753 h 3608000"/>
              <a:gd name="connsiteX12" fmla="*/ 7478 w 5273388"/>
              <a:gd name="connsiteY12" fmla="*/ 1669984 h 3608000"/>
              <a:gd name="connsiteX13" fmla="*/ 840070 w 5273388"/>
              <a:gd name="connsiteY13" fmla="*/ 374196 h 3608000"/>
              <a:gd name="connsiteX14" fmla="*/ 3179526 w 5273388"/>
              <a:gd name="connsiteY14" fmla="*/ 13 h 3608000"/>
              <a:gd name="connsiteX0" fmla="*/ 3179526 w 5273388"/>
              <a:gd name="connsiteY0" fmla="*/ 13 h 3608000"/>
              <a:gd name="connsiteX1" fmla="*/ 3853899 w 5273388"/>
              <a:gd name="connsiteY1" fmla="*/ 59918 h 3608000"/>
              <a:gd name="connsiteX2" fmla="*/ 4979444 w 5273388"/>
              <a:gd name="connsiteY2" fmla="*/ 1297670 h 3608000"/>
              <a:gd name="connsiteX3" fmla="*/ 4900974 w 5273388"/>
              <a:gd name="connsiteY3" fmla="*/ 2238338 h 3608000"/>
              <a:gd name="connsiteX4" fmla="*/ 4816211 w 5273388"/>
              <a:gd name="connsiteY4" fmla="*/ 2647754 h 3608000"/>
              <a:gd name="connsiteX5" fmla="*/ 5255498 w 5273388"/>
              <a:gd name="connsiteY5" fmla="*/ 2851226 h 3608000"/>
              <a:gd name="connsiteX6" fmla="*/ 5220201 w 5273388"/>
              <a:gd name="connsiteY6" fmla="*/ 2877530 h 3608000"/>
              <a:gd name="connsiteX7" fmla="*/ 5204187 w 5273388"/>
              <a:gd name="connsiteY7" fmla="*/ 2887142 h 3608000"/>
              <a:gd name="connsiteX8" fmla="*/ 5200798 w 5273388"/>
              <a:gd name="connsiteY8" fmla="*/ 2891560 h 3608000"/>
              <a:gd name="connsiteX9" fmla="*/ 4206951 w 5273388"/>
              <a:gd name="connsiteY9" fmla="*/ 3179220 h 3608000"/>
              <a:gd name="connsiteX10" fmla="*/ 2487114 w 5273388"/>
              <a:gd name="connsiteY10" fmla="*/ 3607620 h 3608000"/>
              <a:gd name="connsiteX11" fmla="*/ 628718 w 5273388"/>
              <a:gd name="connsiteY11" fmla="*/ 3098753 h 3608000"/>
              <a:gd name="connsiteX12" fmla="*/ 7478 w 5273388"/>
              <a:gd name="connsiteY12" fmla="*/ 1669984 h 3608000"/>
              <a:gd name="connsiteX13" fmla="*/ 840070 w 5273388"/>
              <a:gd name="connsiteY13" fmla="*/ 374196 h 3608000"/>
              <a:gd name="connsiteX14" fmla="*/ 3179526 w 5273388"/>
              <a:gd name="connsiteY14" fmla="*/ 13 h 3608000"/>
              <a:gd name="connsiteX0" fmla="*/ 3179526 w 5273388"/>
              <a:gd name="connsiteY0" fmla="*/ 13 h 3608000"/>
              <a:gd name="connsiteX1" fmla="*/ 3853899 w 5273388"/>
              <a:gd name="connsiteY1" fmla="*/ 59918 h 3608000"/>
              <a:gd name="connsiteX2" fmla="*/ 4979444 w 5273388"/>
              <a:gd name="connsiteY2" fmla="*/ 1297670 h 3608000"/>
              <a:gd name="connsiteX3" fmla="*/ 4900974 w 5273388"/>
              <a:gd name="connsiteY3" fmla="*/ 2238338 h 3608000"/>
              <a:gd name="connsiteX4" fmla="*/ 4816211 w 5273388"/>
              <a:gd name="connsiteY4" fmla="*/ 2647754 h 3608000"/>
              <a:gd name="connsiteX5" fmla="*/ 5255498 w 5273388"/>
              <a:gd name="connsiteY5" fmla="*/ 2851226 h 3608000"/>
              <a:gd name="connsiteX6" fmla="*/ 5220201 w 5273388"/>
              <a:gd name="connsiteY6" fmla="*/ 2877530 h 3608000"/>
              <a:gd name="connsiteX7" fmla="*/ 5204187 w 5273388"/>
              <a:gd name="connsiteY7" fmla="*/ 2887142 h 3608000"/>
              <a:gd name="connsiteX8" fmla="*/ 5200798 w 5273388"/>
              <a:gd name="connsiteY8" fmla="*/ 2891560 h 3608000"/>
              <a:gd name="connsiteX9" fmla="*/ 4206951 w 5273388"/>
              <a:gd name="connsiteY9" fmla="*/ 3179220 h 3608000"/>
              <a:gd name="connsiteX10" fmla="*/ 2487114 w 5273388"/>
              <a:gd name="connsiteY10" fmla="*/ 3607620 h 3608000"/>
              <a:gd name="connsiteX11" fmla="*/ 628718 w 5273388"/>
              <a:gd name="connsiteY11" fmla="*/ 3098753 h 3608000"/>
              <a:gd name="connsiteX12" fmla="*/ 7478 w 5273388"/>
              <a:gd name="connsiteY12" fmla="*/ 1669984 h 3608000"/>
              <a:gd name="connsiteX13" fmla="*/ 840070 w 5273388"/>
              <a:gd name="connsiteY13" fmla="*/ 374196 h 3608000"/>
              <a:gd name="connsiteX14" fmla="*/ 3179526 w 5273388"/>
              <a:gd name="connsiteY14" fmla="*/ 13 h 3608000"/>
              <a:gd name="connsiteX0" fmla="*/ 3179526 w 5273388"/>
              <a:gd name="connsiteY0" fmla="*/ 13 h 3608000"/>
              <a:gd name="connsiteX1" fmla="*/ 3853899 w 5273388"/>
              <a:gd name="connsiteY1" fmla="*/ 59918 h 3608000"/>
              <a:gd name="connsiteX2" fmla="*/ 4979444 w 5273388"/>
              <a:gd name="connsiteY2" fmla="*/ 1297670 h 3608000"/>
              <a:gd name="connsiteX3" fmla="*/ 4900974 w 5273388"/>
              <a:gd name="connsiteY3" fmla="*/ 2238338 h 3608000"/>
              <a:gd name="connsiteX4" fmla="*/ 4816211 w 5273388"/>
              <a:gd name="connsiteY4" fmla="*/ 2647754 h 3608000"/>
              <a:gd name="connsiteX5" fmla="*/ 5255498 w 5273388"/>
              <a:gd name="connsiteY5" fmla="*/ 2851226 h 3608000"/>
              <a:gd name="connsiteX6" fmla="*/ 5220201 w 5273388"/>
              <a:gd name="connsiteY6" fmla="*/ 2877530 h 3608000"/>
              <a:gd name="connsiteX7" fmla="*/ 5204187 w 5273388"/>
              <a:gd name="connsiteY7" fmla="*/ 2887142 h 3608000"/>
              <a:gd name="connsiteX8" fmla="*/ 5200798 w 5273388"/>
              <a:gd name="connsiteY8" fmla="*/ 2891560 h 3608000"/>
              <a:gd name="connsiteX9" fmla="*/ 4206951 w 5273388"/>
              <a:gd name="connsiteY9" fmla="*/ 3179220 h 3608000"/>
              <a:gd name="connsiteX10" fmla="*/ 2487114 w 5273388"/>
              <a:gd name="connsiteY10" fmla="*/ 3607620 h 3608000"/>
              <a:gd name="connsiteX11" fmla="*/ 628718 w 5273388"/>
              <a:gd name="connsiteY11" fmla="*/ 3098753 h 3608000"/>
              <a:gd name="connsiteX12" fmla="*/ 7478 w 5273388"/>
              <a:gd name="connsiteY12" fmla="*/ 1669984 h 3608000"/>
              <a:gd name="connsiteX13" fmla="*/ 840070 w 5273388"/>
              <a:gd name="connsiteY13" fmla="*/ 374196 h 3608000"/>
              <a:gd name="connsiteX14" fmla="*/ 3179526 w 5273388"/>
              <a:gd name="connsiteY14" fmla="*/ 13 h 3608000"/>
              <a:gd name="connsiteX0" fmla="*/ 3179526 w 5273388"/>
              <a:gd name="connsiteY0" fmla="*/ 13 h 3608000"/>
              <a:gd name="connsiteX1" fmla="*/ 3853899 w 5273388"/>
              <a:gd name="connsiteY1" fmla="*/ 59918 h 3608000"/>
              <a:gd name="connsiteX2" fmla="*/ 4979444 w 5273388"/>
              <a:gd name="connsiteY2" fmla="*/ 1297670 h 3608000"/>
              <a:gd name="connsiteX3" fmla="*/ 4900974 w 5273388"/>
              <a:gd name="connsiteY3" fmla="*/ 2238338 h 3608000"/>
              <a:gd name="connsiteX4" fmla="*/ 4816211 w 5273388"/>
              <a:gd name="connsiteY4" fmla="*/ 2647754 h 3608000"/>
              <a:gd name="connsiteX5" fmla="*/ 5255498 w 5273388"/>
              <a:gd name="connsiteY5" fmla="*/ 2851226 h 3608000"/>
              <a:gd name="connsiteX6" fmla="*/ 5220201 w 5273388"/>
              <a:gd name="connsiteY6" fmla="*/ 2877530 h 3608000"/>
              <a:gd name="connsiteX7" fmla="*/ 5204187 w 5273388"/>
              <a:gd name="connsiteY7" fmla="*/ 2887142 h 3608000"/>
              <a:gd name="connsiteX8" fmla="*/ 5200798 w 5273388"/>
              <a:gd name="connsiteY8" fmla="*/ 2891560 h 3608000"/>
              <a:gd name="connsiteX9" fmla="*/ 4206951 w 5273388"/>
              <a:gd name="connsiteY9" fmla="*/ 3179220 h 3608000"/>
              <a:gd name="connsiteX10" fmla="*/ 2487114 w 5273388"/>
              <a:gd name="connsiteY10" fmla="*/ 3607620 h 3608000"/>
              <a:gd name="connsiteX11" fmla="*/ 628718 w 5273388"/>
              <a:gd name="connsiteY11" fmla="*/ 3098753 h 3608000"/>
              <a:gd name="connsiteX12" fmla="*/ 7478 w 5273388"/>
              <a:gd name="connsiteY12" fmla="*/ 1669984 h 3608000"/>
              <a:gd name="connsiteX13" fmla="*/ 840070 w 5273388"/>
              <a:gd name="connsiteY13" fmla="*/ 374196 h 3608000"/>
              <a:gd name="connsiteX14" fmla="*/ 3179526 w 5273388"/>
              <a:gd name="connsiteY14" fmla="*/ 13 h 3608000"/>
              <a:gd name="connsiteX0" fmla="*/ 3179526 w 5273388"/>
              <a:gd name="connsiteY0" fmla="*/ 13 h 3609528"/>
              <a:gd name="connsiteX1" fmla="*/ 3853899 w 5273388"/>
              <a:gd name="connsiteY1" fmla="*/ 59918 h 3609528"/>
              <a:gd name="connsiteX2" fmla="*/ 4979444 w 5273388"/>
              <a:gd name="connsiteY2" fmla="*/ 1297670 h 3609528"/>
              <a:gd name="connsiteX3" fmla="*/ 4900974 w 5273388"/>
              <a:gd name="connsiteY3" fmla="*/ 2238338 h 3609528"/>
              <a:gd name="connsiteX4" fmla="*/ 4816211 w 5273388"/>
              <a:gd name="connsiteY4" fmla="*/ 2647754 h 3609528"/>
              <a:gd name="connsiteX5" fmla="*/ 5255498 w 5273388"/>
              <a:gd name="connsiteY5" fmla="*/ 2851226 h 3609528"/>
              <a:gd name="connsiteX6" fmla="*/ 5220201 w 5273388"/>
              <a:gd name="connsiteY6" fmla="*/ 2877530 h 3609528"/>
              <a:gd name="connsiteX7" fmla="*/ 5204187 w 5273388"/>
              <a:gd name="connsiteY7" fmla="*/ 2887142 h 3609528"/>
              <a:gd name="connsiteX8" fmla="*/ 5200798 w 5273388"/>
              <a:gd name="connsiteY8" fmla="*/ 2891560 h 3609528"/>
              <a:gd name="connsiteX9" fmla="*/ 4206951 w 5273388"/>
              <a:gd name="connsiteY9" fmla="*/ 3179220 h 3609528"/>
              <a:gd name="connsiteX10" fmla="*/ 2487114 w 5273388"/>
              <a:gd name="connsiteY10" fmla="*/ 3607620 h 3609528"/>
              <a:gd name="connsiteX11" fmla="*/ 628718 w 5273388"/>
              <a:gd name="connsiteY11" fmla="*/ 3098753 h 3609528"/>
              <a:gd name="connsiteX12" fmla="*/ 7478 w 5273388"/>
              <a:gd name="connsiteY12" fmla="*/ 1669984 h 3609528"/>
              <a:gd name="connsiteX13" fmla="*/ 840070 w 5273388"/>
              <a:gd name="connsiteY13" fmla="*/ 374196 h 3609528"/>
              <a:gd name="connsiteX14" fmla="*/ 3179526 w 5273388"/>
              <a:gd name="connsiteY14" fmla="*/ 13 h 3609528"/>
              <a:gd name="connsiteX0" fmla="*/ 3179526 w 5273388"/>
              <a:gd name="connsiteY0" fmla="*/ 13 h 3610808"/>
              <a:gd name="connsiteX1" fmla="*/ 3853899 w 5273388"/>
              <a:gd name="connsiteY1" fmla="*/ 59918 h 3610808"/>
              <a:gd name="connsiteX2" fmla="*/ 4979444 w 5273388"/>
              <a:gd name="connsiteY2" fmla="*/ 1297670 h 3610808"/>
              <a:gd name="connsiteX3" fmla="*/ 4900974 w 5273388"/>
              <a:gd name="connsiteY3" fmla="*/ 2238338 h 3610808"/>
              <a:gd name="connsiteX4" fmla="*/ 4816211 w 5273388"/>
              <a:gd name="connsiteY4" fmla="*/ 2647754 h 3610808"/>
              <a:gd name="connsiteX5" fmla="*/ 5255498 w 5273388"/>
              <a:gd name="connsiteY5" fmla="*/ 2851226 h 3610808"/>
              <a:gd name="connsiteX6" fmla="*/ 5220201 w 5273388"/>
              <a:gd name="connsiteY6" fmla="*/ 2877530 h 3610808"/>
              <a:gd name="connsiteX7" fmla="*/ 5204187 w 5273388"/>
              <a:gd name="connsiteY7" fmla="*/ 2887142 h 3610808"/>
              <a:gd name="connsiteX8" fmla="*/ 5200798 w 5273388"/>
              <a:gd name="connsiteY8" fmla="*/ 2891560 h 3610808"/>
              <a:gd name="connsiteX9" fmla="*/ 4206951 w 5273388"/>
              <a:gd name="connsiteY9" fmla="*/ 3179220 h 3610808"/>
              <a:gd name="connsiteX10" fmla="*/ 2487114 w 5273388"/>
              <a:gd name="connsiteY10" fmla="*/ 3607620 h 3610808"/>
              <a:gd name="connsiteX11" fmla="*/ 628718 w 5273388"/>
              <a:gd name="connsiteY11" fmla="*/ 3098753 h 3610808"/>
              <a:gd name="connsiteX12" fmla="*/ 7478 w 5273388"/>
              <a:gd name="connsiteY12" fmla="*/ 1669984 h 3610808"/>
              <a:gd name="connsiteX13" fmla="*/ 840070 w 5273388"/>
              <a:gd name="connsiteY13" fmla="*/ 374196 h 3610808"/>
              <a:gd name="connsiteX14" fmla="*/ 3179526 w 5273388"/>
              <a:gd name="connsiteY14" fmla="*/ 13 h 3610808"/>
              <a:gd name="connsiteX0" fmla="*/ 3179526 w 5273388"/>
              <a:gd name="connsiteY0" fmla="*/ 13 h 3586841"/>
              <a:gd name="connsiteX1" fmla="*/ 3853899 w 5273388"/>
              <a:gd name="connsiteY1" fmla="*/ 59918 h 3586841"/>
              <a:gd name="connsiteX2" fmla="*/ 4979444 w 5273388"/>
              <a:gd name="connsiteY2" fmla="*/ 1297670 h 3586841"/>
              <a:gd name="connsiteX3" fmla="*/ 4900974 w 5273388"/>
              <a:gd name="connsiteY3" fmla="*/ 2238338 h 3586841"/>
              <a:gd name="connsiteX4" fmla="*/ 4816211 w 5273388"/>
              <a:gd name="connsiteY4" fmla="*/ 2647754 h 3586841"/>
              <a:gd name="connsiteX5" fmla="*/ 5255498 w 5273388"/>
              <a:gd name="connsiteY5" fmla="*/ 2851226 h 3586841"/>
              <a:gd name="connsiteX6" fmla="*/ 5220201 w 5273388"/>
              <a:gd name="connsiteY6" fmla="*/ 2877530 h 3586841"/>
              <a:gd name="connsiteX7" fmla="*/ 5204187 w 5273388"/>
              <a:gd name="connsiteY7" fmla="*/ 2887142 h 3586841"/>
              <a:gd name="connsiteX8" fmla="*/ 5200798 w 5273388"/>
              <a:gd name="connsiteY8" fmla="*/ 2891560 h 3586841"/>
              <a:gd name="connsiteX9" fmla="*/ 4206951 w 5273388"/>
              <a:gd name="connsiteY9" fmla="*/ 3179220 h 3586841"/>
              <a:gd name="connsiteX10" fmla="*/ 2532332 w 5273388"/>
              <a:gd name="connsiteY10" fmla="*/ 3582499 h 3586841"/>
              <a:gd name="connsiteX11" fmla="*/ 628718 w 5273388"/>
              <a:gd name="connsiteY11" fmla="*/ 3098753 h 3586841"/>
              <a:gd name="connsiteX12" fmla="*/ 7478 w 5273388"/>
              <a:gd name="connsiteY12" fmla="*/ 1669984 h 3586841"/>
              <a:gd name="connsiteX13" fmla="*/ 840070 w 5273388"/>
              <a:gd name="connsiteY13" fmla="*/ 374196 h 3586841"/>
              <a:gd name="connsiteX14" fmla="*/ 3179526 w 5273388"/>
              <a:gd name="connsiteY14" fmla="*/ 13 h 35868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273388" h="3586841">
                <a:moveTo>
                  <a:pt x="3179526" y="13"/>
                </a:moveTo>
                <a:cubicBezTo>
                  <a:pt x="3444613" y="-566"/>
                  <a:pt x="3679907" y="17682"/>
                  <a:pt x="3853899" y="59918"/>
                </a:cubicBezTo>
                <a:cubicBezTo>
                  <a:pt x="4549870" y="228866"/>
                  <a:pt x="4853437" y="892015"/>
                  <a:pt x="4979444" y="1297670"/>
                </a:cubicBezTo>
                <a:cubicBezTo>
                  <a:pt x="5074752" y="1604495"/>
                  <a:pt x="4991037" y="1905799"/>
                  <a:pt x="4900974" y="2238338"/>
                </a:cubicBezTo>
                <a:cubicBezTo>
                  <a:pt x="4857647" y="2399931"/>
                  <a:pt x="4844465" y="2511282"/>
                  <a:pt x="4816211" y="2647754"/>
                </a:cubicBezTo>
                <a:cubicBezTo>
                  <a:pt x="4976943" y="2876684"/>
                  <a:pt x="5360348" y="2761778"/>
                  <a:pt x="5255498" y="2851226"/>
                </a:cubicBezTo>
                <a:cubicBezTo>
                  <a:pt x="5245669" y="2859612"/>
                  <a:pt x="5233931" y="2868400"/>
                  <a:pt x="5220201" y="2877530"/>
                </a:cubicBezTo>
                <a:lnTo>
                  <a:pt x="5204187" y="2887142"/>
                </a:lnTo>
                <a:lnTo>
                  <a:pt x="5200798" y="2891560"/>
                </a:lnTo>
                <a:cubicBezTo>
                  <a:pt x="5103263" y="2968778"/>
                  <a:pt x="4651695" y="3064064"/>
                  <a:pt x="4206951" y="3179220"/>
                </a:cubicBezTo>
                <a:cubicBezTo>
                  <a:pt x="3762207" y="3294376"/>
                  <a:pt x="3183970" y="3565765"/>
                  <a:pt x="2532332" y="3582499"/>
                </a:cubicBezTo>
                <a:cubicBezTo>
                  <a:pt x="1880694" y="3599233"/>
                  <a:pt x="944237" y="3591689"/>
                  <a:pt x="628718" y="3098753"/>
                </a:cubicBezTo>
                <a:cubicBezTo>
                  <a:pt x="132988" y="2481745"/>
                  <a:pt x="-39735" y="2302466"/>
                  <a:pt x="7478" y="1669984"/>
                </a:cubicBezTo>
                <a:cubicBezTo>
                  <a:pt x="96120" y="1140683"/>
                  <a:pt x="199000" y="642541"/>
                  <a:pt x="840070" y="374196"/>
                </a:cubicBezTo>
                <a:cubicBezTo>
                  <a:pt x="1320873" y="172938"/>
                  <a:pt x="2384267" y="1752"/>
                  <a:pt x="3179526" y="13"/>
                </a:cubicBezTo>
                <a:close/>
              </a:path>
            </a:pathLst>
          </a:cu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182124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AFEF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ABC4A0EA-8DE1-FAB4-F837-63427D57DD3F}"/>
              </a:ext>
            </a:extLst>
          </p:cNvPr>
          <p:cNvSpPr txBox="1"/>
          <p:nvPr/>
        </p:nvSpPr>
        <p:spPr>
          <a:xfrm rot="10800000" flipH="1" flipV="1">
            <a:off x="508428" y="1202995"/>
            <a:ext cx="11345721" cy="52304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  <a:spcAft>
                <a:spcPts val="800"/>
              </a:spcAft>
            </a:pPr>
            <a:r>
              <a:rPr lang="en-US" sz="1400" b="1" spc="5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 Arnold, Eden. (2019). </a:t>
            </a:r>
            <a:r>
              <a:rPr lang="en-US" sz="1400" b="1" i="1" spc="5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Carmen </a:t>
            </a:r>
            <a:r>
              <a:rPr lang="en-US" sz="1400" b="1" i="1" spc="5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Sandiego</a:t>
            </a:r>
            <a:r>
              <a:rPr lang="en-US" sz="1400" b="1" spc="5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[Photograph. Bleeding Cool. </a:t>
            </a:r>
            <a:r>
              <a:rPr lang="en-US" sz="1400" b="1" u="sng" spc="50" dirty="0">
                <a:effectLst/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"Carmen </a:t>
            </a:r>
            <a:r>
              <a:rPr lang="en-US" sz="1400" b="1" u="sng" spc="50" dirty="0" err="1">
                <a:effectLst/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Sandiego</a:t>
            </a:r>
            <a:r>
              <a:rPr lang="en-US" sz="1400" b="1" u="sng" spc="50" dirty="0">
                <a:effectLst/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" Season 2 Steals Back Our Hearts [Spoiler Review] (bleedingcool.com)</a:t>
            </a:r>
            <a:endParaRPr lang="en-US" sz="1400" b="1" spc="5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Aft>
                <a:spcPts val="800"/>
              </a:spcAft>
            </a:pPr>
            <a:r>
              <a:rPr lang="en-US" sz="1400" b="1" spc="5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US" sz="1400" b="1" spc="5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Corvington</a:t>
            </a:r>
            <a:r>
              <a:rPr lang="en-US" sz="1400" b="1" spc="5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Joshua. (2022). </a:t>
            </a:r>
            <a:r>
              <a:rPr lang="en-US" sz="1400" b="1" i="1" spc="5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Disastrous Life of Saiki K </a:t>
            </a:r>
            <a:r>
              <a:rPr lang="en-US" sz="1400" b="1" spc="5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[photograph]. Sports </a:t>
            </a:r>
            <a:r>
              <a:rPr lang="en-US" sz="1400" b="1" spc="5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Keeda</a:t>
            </a:r>
            <a:r>
              <a:rPr lang="en-US" sz="1400" b="1" spc="5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US" sz="1400" b="1" u="sng" spc="50" dirty="0">
                <a:effectLst/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https://staticg.sportskeeda.com/editor/2022/04/142d8-16500582081334-1920.jpg</a:t>
            </a:r>
            <a:r>
              <a:rPr lang="en-US" sz="1400" b="1" spc="5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>
              <a:lnSpc>
                <a:spcPct val="90000"/>
              </a:lnSpc>
              <a:spcAft>
                <a:spcPts val="800"/>
              </a:spcAft>
            </a:pPr>
            <a:r>
              <a:rPr lang="en-US" sz="1400" b="1" spc="5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US" sz="1400" b="1" spc="5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Houtarou</a:t>
            </a:r>
            <a:r>
              <a:rPr lang="en-US" sz="1400" b="1" spc="5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H, </a:t>
            </a:r>
            <a:r>
              <a:rPr lang="en-US" sz="1400" b="1" spc="5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Oreki</a:t>
            </a:r>
            <a:r>
              <a:rPr lang="en-US" sz="1400" b="1" spc="5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US" sz="1400" b="1" i="1" spc="5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Thinking Deeply And Pinching His Chin </a:t>
            </a:r>
            <a:r>
              <a:rPr lang="en-US" sz="1400" b="1" spc="5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[Photograph]</a:t>
            </a:r>
            <a:r>
              <a:rPr lang="en-US" sz="1400" b="1" i="1" spc="5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r>
              <a:rPr lang="en-US" sz="1400" b="1" spc="5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Wallpapers. </a:t>
            </a:r>
            <a:r>
              <a:rPr lang="en-US" sz="1400" b="1" u="sng" spc="50" dirty="0">
                <a:effectLst/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https://wallpapers.com/images/file/oreki-houtarou-thinking-sns83pxcac4i3xiy.jpg</a:t>
            </a:r>
            <a:endParaRPr lang="en-US" sz="1400" b="1" u="sng" spc="5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b="1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 </a:t>
            </a:r>
            <a:r>
              <a:rPr lang="en-GB" sz="1400" b="1" dirty="0" err="1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Hundial</a:t>
            </a:r>
            <a:r>
              <a:rPr lang="en-GB" sz="1400" b="1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H. (2020) ‘The Safe Care </a:t>
            </a:r>
            <a:r>
              <a:rPr lang="en-GB" sz="1400" b="1" dirty="0" err="1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Framework</a:t>
            </a:r>
            <a:r>
              <a:rPr lang="en-GB" sz="1400" b="1" baseline="30000" dirty="0" err="1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TM</a:t>
            </a:r>
            <a:r>
              <a:rPr lang="en-GB" sz="1400" b="1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: A practical tool for critical thinking’, </a:t>
            </a:r>
            <a:r>
              <a:rPr lang="en-GB" sz="1400" b="1" i="1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Nurse education in practice</a:t>
            </a:r>
            <a:r>
              <a:rPr lang="en-GB" sz="1400" b="1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48, pp. 102852–102852. Available at</a:t>
            </a:r>
            <a:r>
              <a:rPr lang="en-GB" sz="1400" b="1" dirty="0">
                <a:solidFill>
                  <a:srgbClr val="3A3A3A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: </a:t>
            </a:r>
            <a:r>
              <a:rPr lang="en-GB" sz="1400" b="1" u="sng" dirty="0">
                <a:solidFill>
                  <a:srgbClr val="3A3A3A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5"/>
              </a:rPr>
              <a:t>https://doi.org/10.1016/j.nepr.2020.102852</a:t>
            </a:r>
            <a:r>
              <a:rPr lang="en-GB" sz="1400" b="1" dirty="0">
                <a:solidFill>
                  <a:srgbClr val="3A3A3A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</a:t>
            </a:r>
            <a:endParaRPr lang="en-GB" sz="1400" b="1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  MacKay, R.B. and McKiernan, P. (2004) ‘The role of hindsight in Foresight: Refining strategic reasoning,’ </a:t>
            </a:r>
            <a:r>
              <a:rPr lang="en-GB" sz="1400" b="1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Futures</a:t>
            </a:r>
            <a:r>
              <a:rPr lang="en-GB" sz="1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36(2), pp. 161–179. Available at: </a:t>
            </a:r>
            <a:r>
              <a:rPr lang="en-GB" sz="1400" b="1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6"/>
              </a:rPr>
              <a:t>https://doi.org/10.1016/s0016-3287(03)00147-2</a:t>
            </a:r>
            <a:r>
              <a:rPr lang="en-GB" sz="1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endParaRPr lang="en-GB" sz="1400" b="1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b="1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 Tang, T., </a:t>
            </a:r>
            <a:r>
              <a:rPr lang="en-GB" sz="1400" b="1" dirty="0" err="1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Vezzani</a:t>
            </a:r>
            <a:r>
              <a:rPr lang="en-GB" sz="1400" b="1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V. and Eriksson, V., 2020. ’Developing critical thinking, collective creativity skills and problem solving through playful design jams’. </a:t>
            </a:r>
            <a:r>
              <a:rPr lang="en-GB" sz="1400" b="1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Thinking Skills and Creativity</a:t>
            </a:r>
            <a:r>
              <a:rPr lang="en-GB" sz="14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 </a:t>
            </a:r>
            <a:r>
              <a:rPr lang="en-GB" sz="1400" b="1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37</a:t>
            </a:r>
            <a:r>
              <a:rPr lang="en-GB" sz="14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pp.100696. </a:t>
            </a:r>
            <a:r>
              <a:rPr lang="en-GB" sz="1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Available at: </a:t>
            </a:r>
            <a:r>
              <a:rPr lang="en-GB" sz="1400" b="1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7"/>
              </a:rPr>
              <a:t>https://doi.org/10.1016/j.tsc.2020.100696</a:t>
            </a:r>
            <a:r>
              <a:rPr lang="en-GB" sz="1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endParaRPr lang="en-GB" sz="1400" b="1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 Suárez-Barraza, M.F. and Rodríguez-González, F.G. (2019) ‘Cornerstone root causes through the analysis of the Ishikawa diagram, is it possible to find them?: A first research approach, </a:t>
            </a:r>
            <a:r>
              <a:rPr lang="en-GB" sz="1400" b="1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International Journal of Quality and Service Sciences</a:t>
            </a:r>
            <a:r>
              <a:rPr lang="en-GB" sz="1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11(2), pp. 302-316. Available at: </a:t>
            </a:r>
            <a:r>
              <a:rPr lang="en-GB" sz="1400" b="1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8"/>
              </a:rPr>
              <a:t>https://doi.org/10.1108/IJQSS-12-2017-0113</a:t>
            </a:r>
            <a:r>
              <a:rPr lang="en-GB" sz="1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endParaRPr lang="en-GB" sz="1400" b="1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 Wanzer, M., Booth-Butterfield, M. and Booth-Butterfield, S. (2005) ‘If we didn’t use </a:t>
            </a:r>
            <a:r>
              <a:rPr lang="en-GB" sz="1400" b="1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humor</a:t>
            </a:r>
            <a:r>
              <a:rPr lang="en-GB" sz="1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we’d cry’: Humorous coping communication in health care settings. </a:t>
            </a:r>
            <a:r>
              <a:rPr lang="en-GB" sz="1400" b="1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Journal of Health Communication</a:t>
            </a:r>
            <a:r>
              <a:rPr lang="en-GB" sz="1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10(2). pp. </a:t>
            </a:r>
            <a:r>
              <a:rPr lang="en-GB" sz="1400" b="1" dirty="0">
                <a:solidFill>
                  <a:srgbClr val="333333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105–125</a:t>
            </a:r>
            <a:r>
              <a:rPr lang="en-GB" sz="1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Available at: </a:t>
            </a:r>
            <a:r>
              <a:rPr lang="en-GB" sz="1400" b="1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9"/>
              </a:rPr>
              <a:t>https://doi.org/10.1080/10810730590915092</a:t>
            </a:r>
            <a:r>
              <a:rPr lang="en-GB" sz="1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</a:t>
            </a:r>
            <a:endParaRPr lang="en-US" sz="1400" b="1" u="sng" spc="5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Aft>
                <a:spcPts val="800"/>
              </a:spcAft>
            </a:pPr>
            <a:r>
              <a:rPr lang="en-US" sz="1400" b="1" spc="5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 Wu, </a:t>
            </a:r>
            <a:r>
              <a:rPr lang="en-US" sz="1400" b="1" spc="5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Hual</a:t>
            </a:r>
            <a:r>
              <a:rPr lang="en-US" sz="1400" b="1" spc="5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(2020). </a:t>
            </a:r>
            <a:r>
              <a:rPr lang="en-US" sz="1400" b="1" i="1" spc="5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first surgery in the battlefield </a:t>
            </a:r>
            <a:r>
              <a:rPr lang="en-US" sz="1400" b="1" spc="5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[Photograph]</a:t>
            </a:r>
            <a:r>
              <a:rPr lang="en-US" sz="1400" b="1" i="1" spc="5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.Twitter</a:t>
            </a:r>
            <a:r>
              <a:rPr lang="en-US" sz="1400" b="1" spc="5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US" sz="1400" b="1" u="sng" spc="50" dirty="0">
                <a:effectLst/>
                <a:latin typeface="Arial" panose="020B0604020202020204" pitchFamily="34" charset="0"/>
                <a:cs typeface="Arial" panose="020B0604020202020204" pitchFamily="34" charset="0"/>
                <a:hlinkClick r:id="rId10"/>
              </a:rPr>
              <a:t>https://twitter.com/Astream15/status/1221812285057970176/photo/1</a:t>
            </a:r>
            <a:endParaRPr lang="en-US" sz="1400" b="1" spc="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Star: 5 Points 5">
            <a:extLst>
              <a:ext uri="{FF2B5EF4-FFF2-40B4-BE49-F238E27FC236}">
                <a16:creationId xmlns:a16="http://schemas.microsoft.com/office/drawing/2014/main" id="{D82D2535-555C-7063-A7F3-A44ADDEA5051}"/>
              </a:ext>
            </a:extLst>
          </p:cNvPr>
          <p:cNvSpPr/>
          <p:nvPr/>
        </p:nvSpPr>
        <p:spPr>
          <a:xfrm>
            <a:off x="3933022" y="-52241"/>
            <a:ext cx="3833870" cy="1344058"/>
          </a:xfrm>
          <a:prstGeom prst="star5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>
                <a:highlight>
                  <a:srgbClr val="00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Reference </a:t>
            </a:r>
          </a:p>
        </p:txBody>
      </p:sp>
    </p:spTree>
    <p:extLst>
      <p:ext uri="{BB962C8B-B14F-4D97-AF65-F5344CB8AC3E}">
        <p14:creationId xmlns:p14="http://schemas.microsoft.com/office/powerpoint/2010/main" val="2565049017"/>
      </p:ext>
    </p:extLst>
  </p:cSld>
  <p:clrMapOvr>
    <a:masterClrMapping/>
  </p:clrMapOvr>
</p:sld>
</file>

<file path=ppt/theme/theme1.xml><?xml version="1.0" encoding="utf-8"?>
<a:theme xmlns:a="http://schemas.openxmlformats.org/drawingml/2006/main" name="ChitchatVTI">
  <a:themeElements>
    <a:clrScheme name="bubbles">
      <a:dk1>
        <a:sysClr val="windowText" lastClr="000000"/>
      </a:dk1>
      <a:lt1>
        <a:sysClr val="window" lastClr="FFFFFF"/>
      </a:lt1>
      <a:dk2>
        <a:srgbClr val="071819"/>
      </a:dk2>
      <a:lt2>
        <a:srgbClr val="D5F2EB"/>
      </a:lt2>
      <a:accent1>
        <a:srgbClr val="38B698"/>
      </a:accent1>
      <a:accent2>
        <a:srgbClr val="528BD6"/>
      </a:accent2>
      <a:accent3>
        <a:srgbClr val="31A7C7"/>
      </a:accent3>
      <a:accent4>
        <a:srgbClr val="F15843"/>
      </a:accent4>
      <a:accent5>
        <a:srgbClr val="DE3A6D"/>
      </a:accent5>
      <a:accent6>
        <a:srgbClr val="7AAE3C"/>
      </a:accent6>
      <a:hlink>
        <a:srgbClr val="2F9880"/>
      </a:hlink>
      <a:folHlink>
        <a:srgbClr val="396CD1"/>
      </a:folHlink>
    </a:clrScheme>
    <a:fontScheme name="The Hand">
      <a:majorFont>
        <a:latin typeface="The Serif Hand"/>
        <a:ea typeface=""/>
        <a:cs typeface=""/>
      </a:majorFont>
      <a:minorFont>
        <a:latin typeface="The Hand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hitchatVTI" id="{08BB1610-1071-4750-BA6F-EA15E875FFCD}" vid="{D7BDF053-2181-45AE-9365-FFAA906CB43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48A7A53ED0F6C4BAC9BB320F40B3DEF" ma:contentTypeVersion="9" ma:contentTypeDescription="Create a new document." ma:contentTypeScope="" ma:versionID="3b7fcc922dc0315d207f67417616ca39">
  <xsd:schema xmlns:xsd="http://www.w3.org/2001/XMLSchema" xmlns:xs="http://www.w3.org/2001/XMLSchema" xmlns:p="http://schemas.microsoft.com/office/2006/metadata/properties" xmlns:ns3="5c225c8a-d58b-4f92-9659-fc93657787ef" xmlns:ns4="01059ada-d055-41df-ae87-635bd8b92658" targetNamespace="http://schemas.microsoft.com/office/2006/metadata/properties" ma:root="true" ma:fieldsID="7cf9891173a7ede1027b075efa4ffd89" ns3:_="" ns4:_="">
    <xsd:import namespace="5c225c8a-d58b-4f92-9659-fc93657787ef"/>
    <xsd:import namespace="01059ada-d055-41df-ae87-635bd8b92658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c225c8a-d58b-4f92-9659-fc93657787ef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SearchProperties" ma:index="15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6" nillable="true" ma:displayName="_activity" ma:hidden="true" ma:internalName="_activity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1059ada-d055-41df-ae87-635bd8b92658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4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5c225c8a-d58b-4f92-9659-fc93657787ef" xsi:nil="true"/>
  </documentManagement>
</p:properties>
</file>

<file path=customXml/itemProps1.xml><?xml version="1.0" encoding="utf-8"?>
<ds:datastoreItem xmlns:ds="http://schemas.openxmlformats.org/officeDocument/2006/customXml" ds:itemID="{0C7D1670-C6C6-401D-A3BC-99910E271C2A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DC70809F-CF4E-4C0A-BB50-817C4D59FD1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5c225c8a-d58b-4f92-9659-fc93657787ef"/>
    <ds:schemaRef ds:uri="01059ada-d055-41df-ae87-635bd8b92658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2A3F2CFD-BB84-460C-A27D-7B87531797A8}">
  <ds:schemaRefs>
    <ds:schemaRef ds:uri="http://www.w3.org/XML/1998/namespace"/>
    <ds:schemaRef ds:uri="01059ada-d055-41df-ae87-635bd8b92658"/>
    <ds:schemaRef ds:uri="http://purl.org/dc/terms/"/>
    <ds:schemaRef ds:uri="http://purl.org/dc/dcmitype/"/>
    <ds:schemaRef ds:uri="http://schemas.microsoft.com/office/2006/metadata/properties"/>
    <ds:schemaRef ds:uri="http://purl.org/dc/elements/1.1/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5c225c8a-d58b-4f92-9659-fc93657787ef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963</Words>
  <Application>Microsoft Office PowerPoint</Application>
  <PresentationFormat>Widescreen</PresentationFormat>
  <Paragraphs>33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6" baseType="lpstr">
      <vt:lpstr>Arial</vt:lpstr>
      <vt:lpstr>Arial Nova Light</vt:lpstr>
      <vt:lpstr>Calibri</vt:lpstr>
      <vt:lpstr>The Hand</vt:lpstr>
      <vt:lpstr>The Hand Black</vt:lpstr>
      <vt:lpstr>The Serif Hand</vt:lpstr>
      <vt:lpstr>ChitchatVTI</vt:lpstr>
      <vt:lpstr>Student Name.: Abeer Ishal Student Number: 2128229 Lecturers Name: Dr. Fouziya Farheen  Module name: Professional Development with H &amp; S Care Modules code: LCHS4005  </vt:lpstr>
      <vt:lpstr>Introduction</vt:lpstr>
      <vt:lpstr>PowerPoint Presentation</vt:lpstr>
      <vt:lpstr>PowerPoint Presentation</vt:lpstr>
      <vt:lpstr>PowerPoint Presentation</vt:lpstr>
      <vt:lpstr>Having a high level of critical thinking skills is highly linked with providing effective patient care and a fruitful professional career. Students and professional healthcare workers equally need training in critical thinking to help improve patient safety and quality life (Hundial, 2020). 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Student Name.: Abeer Ishal Student Number: 2128229 Lecturers Name: Dr. Fouziya Farheen  Module name: Professional Development with H &amp; S Care Modules code: LCHS4005  </dc:title>
  <dc:creator>Abeer Ishal (2128229)</dc:creator>
  <cp:lastModifiedBy>Abeer Ishal (2128229)</cp:lastModifiedBy>
  <cp:revision>1</cp:revision>
  <dcterms:created xsi:type="dcterms:W3CDTF">2023-03-09T11:41:04Z</dcterms:created>
  <dcterms:modified xsi:type="dcterms:W3CDTF">2023-03-15T17:03:59Z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0x010100448A7A53ED0F6C4BAC9BB320F40B3DEF</vt:lpwstr>
  </property>
</Properties>
</file>