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01729E-0726-2A6B-3848-C7A3B7D781D3}" v="6" dt="2026-10-10T11:15:39.065"/>
    <p1510:client id="{3BAF1CC5-8AE0-FE45-479C-26B068FCCB2E}" v="69" dt="2026-10-11T10:58:23.968"/>
    <p1510:client id="{6B4456A2-8125-00DC-E350-01DACC08D1D8}" v="36" dt="2026-10-09T22:38:55.251"/>
    <p1510:client id="{7A72D6CC-A184-F2A0-CD56-859A1EED9E06}" v="4" dt="2026-10-10T22:50:25.213"/>
    <p1510:client id="{7D5131C5-CACF-EFD9-121B-6F913E71B932}" v="43" dt="2026-10-11T14:52:08.943"/>
    <p1510:client id="{8BE2EF6A-B063-0A17-FDC1-F91FCC8BE74C}" v="3180" dt="2026-10-11T18:19:08.035"/>
    <p1510:client id="{8CB869B5-0EFC-71DF-E04A-72336C288DD7}" v="63" dt="2026-10-11T21:21:04.9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y Mai Myatt (2617188)" userId="S::2617188@student.uwtsd.ac.uk::e0c8908d-d6a6-40fd-ad07-162f98439267" providerId="AD" clId="Web-{6AAEF12C-9FE7-8CF7-FB98-C087A0CEE346}"/>
    <pc:docChg chg="modSld">
      <pc:chgData name="Lily Mai Myatt (2617188)" userId="S::2617188@student.uwtsd.ac.uk::e0c8908d-d6a6-40fd-ad07-162f98439267" providerId="AD" clId="Web-{6AAEF12C-9FE7-8CF7-FB98-C087A0CEE346}" dt="2026-10-07T17:04:25.638" v="1471" actId="20577"/>
      <pc:docMkLst>
        <pc:docMk/>
      </pc:docMkLst>
      <pc:sldChg chg="modSp">
        <pc:chgData name="Lily Mai Myatt (2617188)" userId="S::2617188@student.uwtsd.ac.uk::e0c8908d-d6a6-40fd-ad07-162f98439267" providerId="AD" clId="Web-{6AAEF12C-9FE7-8CF7-FB98-C087A0CEE346}" dt="2026-10-07T17:04:25.638" v="1471" actId="20577"/>
        <pc:sldMkLst>
          <pc:docMk/>
          <pc:sldMk cId="109857222" sldId="256"/>
        </pc:sldMkLst>
        <pc:spChg chg="mod">
          <ac:chgData name="Lily Mai Myatt (2617188)" userId="S::2617188@student.uwtsd.ac.uk::e0c8908d-d6a6-40fd-ad07-162f98439267" providerId="AD" clId="Web-{6AAEF12C-9FE7-8CF7-FB98-C087A0CEE346}" dt="2026-10-07T17:04:25.638" v="147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Lily Mai Myatt (2617188)" userId="S::2617188@student.uwtsd.ac.uk::e0c8908d-d6a6-40fd-ad07-162f98439267" providerId="AD" clId="Web-{6AAEF12C-9FE7-8CF7-FB98-C087A0CEE346}" dt="2026-10-07T16:29:55.969" v="908" actId="1076"/>
        <pc:sldMkLst>
          <pc:docMk/>
          <pc:sldMk cId="1126094071" sldId="257"/>
        </pc:sldMkLst>
      </pc:sldChg>
      <pc:sldChg chg="modSp">
        <pc:chgData name="Lily Mai Myatt (2617188)" userId="S::2617188@student.uwtsd.ac.uk::e0c8908d-d6a6-40fd-ad07-162f98439267" providerId="AD" clId="Web-{6AAEF12C-9FE7-8CF7-FB98-C087A0CEE346}" dt="2026-10-07T16:35:06.308" v="1117" actId="20577"/>
        <pc:sldMkLst>
          <pc:docMk/>
          <pc:sldMk cId="1126867582" sldId="258"/>
        </pc:sldMkLst>
        <pc:spChg chg="mod">
          <ac:chgData name="Lily Mai Myatt (2617188)" userId="S::2617188@student.uwtsd.ac.uk::e0c8908d-d6a6-40fd-ad07-162f98439267" providerId="AD" clId="Web-{6AAEF12C-9FE7-8CF7-FB98-C087A0CEE346}" dt="2026-10-07T16:35:06.308" v="1117" actId="20577"/>
          <ac:spMkLst>
            <pc:docMk/>
            <pc:sldMk cId="1126867582" sldId="258"/>
            <ac:spMk id="3" creationId="{9B133D72-55B2-FBF8-D20B-2782DB7B5820}"/>
          </ac:spMkLst>
        </pc:spChg>
      </pc:sldChg>
      <pc:sldChg chg="modSp">
        <pc:chgData name="Lily Mai Myatt (2617188)" userId="S::2617188@student.uwtsd.ac.uk::e0c8908d-d6a6-40fd-ad07-162f98439267" providerId="AD" clId="Web-{6AAEF12C-9FE7-8CF7-FB98-C087A0CEE346}" dt="2026-10-04T12:21:09.330" v="532" actId="1076"/>
        <pc:sldMkLst>
          <pc:docMk/>
          <pc:sldMk cId="1270160910" sldId="259"/>
        </pc:sldMkLst>
        <pc:spChg chg="mod">
          <ac:chgData name="Lily Mai Myatt (2617188)" userId="S::2617188@student.uwtsd.ac.uk::e0c8908d-d6a6-40fd-ad07-162f98439267" providerId="AD" clId="Web-{6AAEF12C-9FE7-8CF7-FB98-C087A0CEE346}" dt="2026-10-04T10:15:47.511" v="158" actId="20577"/>
          <ac:spMkLst>
            <pc:docMk/>
            <pc:sldMk cId="1270160910" sldId="259"/>
            <ac:spMk id="2" creationId="{D9769ED5-A935-BA65-508E-7A4050045218}"/>
          </ac:spMkLst>
        </pc:spChg>
        <pc:spChg chg="mod">
          <ac:chgData name="Lily Mai Myatt (2617188)" userId="S::2617188@student.uwtsd.ac.uk::e0c8908d-d6a6-40fd-ad07-162f98439267" providerId="AD" clId="Web-{6AAEF12C-9FE7-8CF7-FB98-C087A0CEE346}" dt="2026-10-04T12:21:09.330" v="532" actId="1076"/>
          <ac:spMkLst>
            <pc:docMk/>
            <pc:sldMk cId="1270160910" sldId="259"/>
            <ac:spMk id="3" creationId="{D0D37850-B5F0-6A2B-8444-E9234057AFBA}"/>
          </ac:spMkLst>
        </pc:spChg>
      </pc:sldChg>
      <pc:sldChg chg="modSp">
        <pc:chgData name="Lily Mai Myatt (2617188)" userId="S::2617188@student.uwtsd.ac.uk::e0c8908d-d6a6-40fd-ad07-162f98439267" providerId="AD" clId="Web-{6AAEF12C-9FE7-8CF7-FB98-C087A0CEE346}" dt="2026-10-07T16:43:40.890" v="1470" actId="20577"/>
        <pc:sldMkLst>
          <pc:docMk/>
          <pc:sldMk cId="2407091193" sldId="260"/>
        </pc:sldMkLst>
        <pc:spChg chg="mod">
          <ac:chgData name="Lily Mai Myatt (2617188)" userId="S::2617188@student.uwtsd.ac.uk::e0c8908d-d6a6-40fd-ad07-162f98439267" providerId="AD" clId="Web-{6AAEF12C-9FE7-8CF7-FB98-C087A0CEE346}" dt="2026-10-07T16:43:40.890" v="1470" actId="20577"/>
          <ac:spMkLst>
            <pc:docMk/>
            <pc:sldMk cId="2407091193" sldId="260"/>
            <ac:spMk id="3" creationId="{47C27CE9-282F-D749-CD71-2646DAE3C1F7}"/>
          </ac:spMkLst>
        </pc:spChg>
      </pc:sldChg>
    </pc:docChg>
  </pc:docChgLst>
  <pc:docChgLst>
    <pc:chgData name="Lily Mai Myatt (2617188)" userId="S::2617188@student.uwtsd.ac.uk::e0c8908d-d6a6-40fd-ad07-162f98439267" providerId="AD" clId="Web-{F89017E0-0F1C-D781-3A08-619B3FBBC40B}"/>
    <pc:docChg chg="addSld modSld">
      <pc:chgData name="Lily Mai Myatt (2617188)" userId="S::2617188@student.uwtsd.ac.uk::e0c8908d-d6a6-40fd-ad07-162f98439267" providerId="AD" clId="Web-{F89017E0-0F1C-D781-3A08-619B3FBBC40B}" dt="2026-09-20T10:20:58.655" v="211" actId="20577"/>
      <pc:docMkLst>
        <pc:docMk/>
      </pc:docMkLst>
      <pc:sldChg chg="modSp">
        <pc:chgData name="Lily Mai Myatt (2617188)" userId="S::2617188@student.uwtsd.ac.uk::e0c8908d-d6a6-40fd-ad07-162f98439267" providerId="AD" clId="Web-{F89017E0-0F1C-D781-3A08-619B3FBBC40B}" dt="2026-09-20T10:20:14.935" v="203" actId="20577"/>
        <pc:sldMkLst>
          <pc:docMk/>
          <pc:sldMk cId="109857222" sldId="256"/>
        </pc:sldMkLst>
        <pc:spChg chg="mod">
          <ac:chgData name="Lily Mai Myatt (2617188)" userId="S::2617188@student.uwtsd.ac.uk::e0c8908d-d6a6-40fd-ad07-162f98439267" providerId="AD" clId="Web-{F89017E0-0F1C-D781-3A08-619B3FBBC40B}" dt="2026-09-20T10:20:14.935" v="20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Lily Mai Myatt (2617188)" userId="S::2617188@student.uwtsd.ac.uk::e0c8908d-d6a6-40fd-ad07-162f98439267" providerId="AD" clId="Web-{F89017E0-0F1C-D781-3A08-619B3FBBC40B}" dt="2026-09-20T10:14:58.690" v="81" actId="20577"/>
        <pc:sldMkLst>
          <pc:docMk/>
          <pc:sldMk cId="1126094071" sldId="257"/>
        </pc:sldMkLst>
      </pc:sldChg>
      <pc:sldChg chg="modSp new">
        <pc:chgData name="Lily Mai Myatt (2617188)" userId="S::2617188@student.uwtsd.ac.uk::e0c8908d-d6a6-40fd-ad07-162f98439267" providerId="AD" clId="Web-{F89017E0-0F1C-D781-3A08-619B3FBBC40B}" dt="2026-09-20T10:16:25.427" v="112" actId="20577"/>
        <pc:sldMkLst>
          <pc:docMk/>
          <pc:sldMk cId="1126867582" sldId="258"/>
        </pc:sldMkLst>
        <pc:spChg chg="mod">
          <ac:chgData name="Lily Mai Myatt (2617188)" userId="S::2617188@student.uwtsd.ac.uk::e0c8908d-d6a6-40fd-ad07-162f98439267" providerId="AD" clId="Web-{F89017E0-0F1C-D781-3A08-619B3FBBC40B}" dt="2026-09-20T10:16:25.427" v="112" actId="20577"/>
          <ac:spMkLst>
            <pc:docMk/>
            <pc:sldMk cId="1126867582" sldId="258"/>
            <ac:spMk id="2" creationId="{AF639887-F485-B20D-207F-711FAAC7BDBC}"/>
          </ac:spMkLst>
        </pc:spChg>
      </pc:sldChg>
      <pc:sldChg chg="modSp new">
        <pc:chgData name="Lily Mai Myatt (2617188)" userId="S::2617188@student.uwtsd.ac.uk::e0c8908d-d6a6-40fd-ad07-162f98439267" providerId="AD" clId="Web-{F89017E0-0F1C-D781-3A08-619B3FBBC40B}" dt="2026-09-20T10:20:40.436" v="208" actId="20577"/>
        <pc:sldMkLst>
          <pc:docMk/>
          <pc:sldMk cId="1270160910" sldId="259"/>
        </pc:sldMkLst>
        <pc:spChg chg="mod">
          <ac:chgData name="Lily Mai Myatt (2617188)" userId="S::2617188@student.uwtsd.ac.uk::e0c8908d-d6a6-40fd-ad07-162f98439267" providerId="AD" clId="Web-{F89017E0-0F1C-D781-3A08-619B3FBBC40B}" dt="2026-09-20T10:20:40.436" v="208" actId="20577"/>
          <ac:spMkLst>
            <pc:docMk/>
            <pc:sldMk cId="1270160910" sldId="259"/>
            <ac:spMk id="2" creationId="{D9769ED5-A935-BA65-508E-7A4050045218}"/>
          </ac:spMkLst>
        </pc:spChg>
      </pc:sldChg>
      <pc:sldChg chg="modSp new">
        <pc:chgData name="Lily Mai Myatt (2617188)" userId="S::2617188@student.uwtsd.ac.uk::e0c8908d-d6a6-40fd-ad07-162f98439267" providerId="AD" clId="Web-{F89017E0-0F1C-D781-3A08-619B3FBBC40B}" dt="2026-09-20T10:20:58.655" v="211" actId="20577"/>
        <pc:sldMkLst>
          <pc:docMk/>
          <pc:sldMk cId="2407091193" sldId="260"/>
        </pc:sldMkLst>
        <pc:spChg chg="mod">
          <ac:chgData name="Lily Mai Myatt (2617188)" userId="S::2617188@student.uwtsd.ac.uk::e0c8908d-d6a6-40fd-ad07-162f98439267" providerId="AD" clId="Web-{F89017E0-0F1C-D781-3A08-619B3FBBC40B}" dt="2026-09-20T10:20:58.655" v="211" actId="20577"/>
          <ac:spMkLst>
            <pc:docMk/>
            <pc:sldMk cId="2407091193" sldId="260"/>
            <ac:spMk id="2" creationId="{B40FCB91-4AA7-A9A7-CE03-828D97A0C946}"/>
          </ac:spMkLst>
        </pc:spChg>
      </pc:sldChg>
      <pc:sldChg chg="modSp new">
        <pc:chgData name="Lily Mai Myatt (2617188)" userId="S::2617188@student.uwtsd.ac.uk::e0c8908d-d6a6-40fd-ad07-162f98439267" providerId="AD" clId="Web-{F89017E0-0F1C-D781-3A08-619B3FBBC40B}" dt="2026-09-20T10:17:46.305" v="147" actId="20577"/>
        <pc:sldMkLst>
          <pc:docMk/>
          <pc:sldMk cId="2326294028" sldId="261"/>
        </pc:sldMkLst>
        <pc:spChg chg="mod">
          <ac:chgData name="Lily Mai Myatt (2617188)" userId="S::2617188@student.uwtsd.ac.uk::e0c8908d-d6a6-40fd-ad07-162f98439267" providerId="AD" clId="Web-{F89017E0-0F1C-D781-3A08-619B3FBBC40B}" dt="2026-09-20T10:17:46.305" v="147" actId="20577"/>
          <ac:spMkLst>
            <pc:docMk/>
            <pc:sldMk cId="2326294028" sldId="261"/>
            <ac:spMk id="2" creationId="{10375281-25EA-E258-F1B9-FA3857491D82}"/>
          </ac:spMkLst>
        </pc:spChg>
      </pc:sldChg>
    </pc:docChg>
  </pc:docChgLst>
  <pc:docChgLst>
    <pc:chgData name="Rediet Yoseph Hagos (2607935)" userId="S::2607935@student.uwtsd.ac.uk::e3636913-df9e-4e46-b313-d4e219fea644" providerId="AD" clId="Web-{00000000-0000-0000-0000-000000000000}"/>
    <pc:docChg chg="modSld">
      <pc:chgData name="Rediet Yoseph Hagos (2607935)" userId="S::2607935@student.uwtsd.ac.uk::e3636913-df9e-4e46-b313-d4e219fea644" providerId="AD" clId="Web-{00000000-0000-0000-0000-000000000000}" dt="2026-10-08T11:36:28.141" v="29" actId="20577"/>
      <pc:docMkLst>
        <pc:docMk/>
      </pc:docMkLst>
      <pc:sldChg chg="modSp">
        <pc:chgData name="Rediet Yoseph Hagos (2607935)" userId="S::2607935@student.uwtsd.ac.uk::e3636913-df9e-4e46-b313-d4e219fea644" providerId="AD" clId="Web-{00000000-0000-0000-0000-000000000000}" dt="2026-10-08T11:20:07.099" v="8" actId="20577"/>
        <pc:sldMkLst>
          <pc:docMk/>
          <pc:sldMk cId="1126094071" sldId="257"/>
        </pc:sldMkLst>
      </pc:sldChg>
      <pc:sldChg chg="modSp">
        <pc:chgData name="Rediet Yoseph Hagos (2607935)" userId="S::2607935@student.uwtsd.ac.uk::e3636913-df9e-4e46-b313-d4e219fea644" providerId="AD" clId="Web-{00000000-0000-0000-0000-000000000000}" dt="2026-10-08T11:36:28.141" v="29" actId="20577"/>
        <pc:sldMkLst>
          <pc:docMk/>
          <pc:sldMk cId="1126867582" sldId="258"/>
        </pc:sldMkLst>
        <pc:spChg chg="mod">
          <ac:chgData name="Rediet Yoseph Hagos (2607935)" userId="S::2607935@student.uwtsd.ac.uk::e3636913-df9e-4e46-b313-d4e219fea644" providerId="AD" clId="Web-{00000000-0000-0000-0000-000000000000}" dt="2026-10-08T11:35:21.027" v="16" actId="14100"/>
          <ac:spMkLst>
            <pc:docMk/>
            <pc:sldMk cId="1126867582" sldId="258"/>
            <ac:spMk id="2" creationId="{AF639887-F485-B20D-207F-711FAAC7BDBC}"/>
          </ac:spMkLst>
        </pc:spChg>
        <pc:spChg chg="mod">
          <ac:chgData name="Rediet Yoseph Hagos (2607935)" userId="S::2607935@student.uwtsd.ac.uk::e3636913-df9e-4e46-b313-d4e219fea644" providerId="AD" clId="Web-{00000000-0000-0000-0000-000000000000}" dt="2026-10-08T11:36:28.141" v="29" actId="20577"/>
          <ac:spMkLst>
            <pc:docMk/>
            <pc:sldMk cId="1126867582" sldId="258"/>
            <ac:spMk id="3" creationId="{9B133D72-55B2-FBF8-D20B-2782DB7B5820}"/>
          </ac:spMkLst>
        </pc:spChg>
      </pc:sldChg>
    </pc:docChg>
  </pc:docChgLst>
  <pc:docChgLst>
    <pc:chgData name="Lily Mai Myatt (2617188)" userId="S::2617188@student.uwtsd.ac.uk::e0c8908d-d6a6-40fd-ad07-162f98439267" providerId="AD" clId="Web-{7D5131C5-CACF-EFD9-121B-6F913E71B932}"/>
    <pc:docChg chg="mod modSld addMainMaster delMainMaster">
      <pc:chgData name="Lily Mai Myatt (2617188)" userId="S::2617188@student.uwtsd.ac.uk::e0c8908d-d6a6-40fd-ad07-162f98439267" providerId="AD" clId="Web-{7D5131C5-CACF-EFD9-121B-6F913E71B932}" dt="2026-10-11T14:52:08.943" v="120" actId="1076"/>
      <pc:docMkLst>
        <pc:docMk/>
      </pc:docMkLst>
      <pc:sldChg chg="modSp mod modClrScheme chgLayout">
        <pc:chgData name="Lily Mai Myatt (2617188)" userId="S::2617188@student.uwtsd.ac.uk::e0c8908d-d6a6-40fd-ad07-162f98439267" providerId="AD" clId="Web-{7D5131C5-CACF-EFD9-121B-6F913E71B932}" dt="2026-10-08T11:16:26.111" v="4"/>
        <pc:sldMkLst>
          <pc:docMk/>
          <pc:sldMk cId="109857222" sldId="256"/>
        </pc:sldMkLst>
        <pc:spChg chg="mod ord">
          <ac:chgData name="Lily Mai Myatt (2617188)" userId="S::2617188@student.uwtsd.ac.uk::e0c8908d-d6a6-40fd-ad07-162f98439267" providerId="AD" clId="Web-{7D5131C5-CACF-EFD9-121B-6F913E71B932}" dt="2026-10-08T11:16:26.111" v="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ly Mai Myatt (2617188)" userId="S::2617188@student.uwtsd.ac.uk::e0c8908d-d6a6-40fd-ad07-162f98439267" providerId="AD" clId="Web-{7D5131C5-CACF-EFD9-121B-6F913E71B932}" dt="2026-10-08T11:16:26.111" v="4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mod modClrScheme chgLayout">
        <pc:chgData name="Lily Mai Myatt (2617188)" userId="S::2617188@student.uwtsd.ac.uk::e0c8908d-d6a6-40fd-ad07-162f98439267" providerId="AD" clId="Web-{7D5131C5-CACF-EFD9-121B-6F913E71B932}" dt="2026-10-11T14:50:13.768" v="104" actId="1076"/>
        <pc:sldMkLst>
          <pc:docMk/>
          <pc:sldMk cId="1126094071" sldId="257"/>
        </pc:sldMkLst>
        <pc:spChg chg="mod">
          <ac:chgData name="Lily Mai Myatt (2617188)" userId="S::2617188@student.uwtsd.ac.uk::e0c8908d-d6a6-40fd-ad07-162f98439267" providerId="AD" clId="Web-{7D5131C5-CACF-EFD9-121B-6F913E71B932}" dt="2026-10-11T14:49:53.392" v="102" actId="1076"/>
          <ac:spMkLst>
            <pc:docMk/>
            <pc:sldMk cId="1126094071" sldId="257"/>
            <ac:spMk id="5" creationId="{0D6D74E7-711D-1B78-C5C7-9610BB8F7015}"/>
          </ac:spMkLst>
        </pc:spChg>
        <pc:spChg chg="add mod">
          <ac:chgData name="Lily Mai Myatt (2617188)" userId="S::2617188@student.uwtsd.ac.uk::e0c8908d-d6a6-40fd-ad07-162f98439267" providerId="AD" clId="Web-{7D5131C5-CACF-EFD9-121B-6F913E71B932}" dt="2026-10-11T14:50:13.768" v="104" actId="1076"/>
          <ac:spMkLst>
            <pc:docMk/>
            <pc:sldMk cId="1126094071" sldId="257"/>
            <ac:spMk id="6" creationId="{6C4D8E34-2341-8768-459D-16AA1CD346CA}"/>
          </ac:spMkLst>
        </pc:spChg>
      </pc:sldChg>
      <pc:sldChg chg="addSp modSp mod modClrScheme chgLayout">
        <pc:chgData name="Lily Mai Myatt (2617188)" userId="S::2617188@student.uwtsd.ac.uk::e0c8908d-d6a6-40fd-ad07-162f98439267" providerId="AD" clId="Web-{7D5131C5-CACF-EFD9-121B-6F913E71B932}" dt="2026-10-11T14:52:08.943" v="120" actId="1076"/>
        <pc:sldMkLst>
          <pc:docMk/>
          <pc:sldMk cId="1126867582" sldId="258"/>
        </pc:sldMkLst>
        <pc:spChg chg="mod ord">
          <ac:chgData name="Lily Mai Myatt (2617188)" userId="S::2617188@student.uwtsd.ac.uk::e0c8908d-d6a6-40fd-ad07-162f98439267" providerId="AD" clId="Web-{7D5131C5-CACF-EFD9-121B-6F913E71B932}" dt="2026-10-08T11:16:26.111" v="4"/>
          <ac:spMkLst>
            <pc:docMk/>
            <pc:sldMk cId="1126867582" sldId="258"/>
            <ac:spMk id="2" creationId="{AF639887-F485-B20D-207F-711FAAC7BDBC}"/>
          </ac:spMkLst>
        </pc:spChg>
        <pc:spChg chg="mod ord">
          <ac:chgData name="Lily Mai Myatt (2617188)" userId="S::2617188@student.uwtsd.ac.uk::e0c8908d-d6a6-40fd-ad07-162f98439267" providerId="AD" clId="Web-{7D5131C5-CACF-EFD9-121B-6F913E71B932}" dt="2026-10-11T14:52:08.928" v="119" actId="1076"/>
          <ac:spMkLst>
            <pc:docMk/>
            <pc:sldMk cId="1126867582" sldId="258"/>
            <ac:spMk id="3" creationId="{9B133D72-55B2-FBF8-D20B-2782DB7B5820}"/>
          </ac:spMkLst>
        </pc:spChg>
        <pc:spChg chg="add mod">
          <ac:chgData name="Lily Mai Myatt (2617188)" userId="S::2617188@student.uwtsd.ac.uk::e0c8908d-d6a6-40fd-ad07-162f98439267" providerId="AD" clId="Web-{7D5131C5-CACF-EFD9-121B-6F913E71B932}" dt="2026-10-11T14:52:08.943" v="120" actId="1076"/>
          <ac:spMkLst>
            <pc:docMk/>
            <pc:sldMk cId="1126867582" sldId="258"/>
            <ac:spMk id="4" creationId="{2BAC9A5D-A463-43A3-C0AB-D944079FC76B}"/>
          </ac:spMkLst>
        </pc:spChg>
      </pc:sldChg>
      <pc:sldChg chg="modSp mod modClrScheme chgLayout">
        <pc:chgData name="Lily Mai Myatt (2617188)" userId="S::2617188@student.uwtsd.ac.uk::e0c8908d-d6a6-40fd-ad07-162f98439267" providerId="AD" clId="Web-{7D5131C5-CACF-EFD9-121B-6F913E71B932}" dt="2026-10-08T11:55:38.048" v="83" actId="20577"/>
        <pc:sldMkLst>
          <pc:docMk/>
          <pc:sldMk cId="1270160910" sldId="259"/>
        </pc:sldMkLst>
        <pc:spChg chg="mod ord">
          <ac:chgData name="Lily Mai Myatt (2617188)" userId="S::2617188@student.uwtsd.ac.uk::e0c8908d-d6a6-40fd-ad07-162f98439267" providerId="AD" clId="Web-{7D5131C5-CACF-EFD9-121B-6F913E71B932}" dt="2026-10-08T11:16:26.111" v="4"/>
          <ac:spMkLst>
            <pc:docMk/>
            <pc:sldMk cId="1270160910" sldId="259"/>
            <ac:spMk id="2" creationId="{D9769ED5-A935-BA65-508E-7A4050045218}"/>
          </ac:spMkLst>
        </pc:spChg>
        <pc:spChg chg="mod ord">
          <ac:chgData name="Lily Mai Myatt (2617188)" userId="S::2617188@student.uwtsd.ac.uk::e0c8908d-d6a6-40fd-ad07-162f98439267" providerId="AD" clId="Web-{7D5131C5-CACF-EFD9-121B-6F913E71B932}" dt="2026-10-08T11:55:38.048" v="83" actId="20577"/>
          <ac:spMkLst>
            <pc:docMk/>
            <pc:sldMk cId="1270160910" sldId="259"/>
            <ac:spMk id="3" creationId="{D0D37850-B5F0-6A2B-8444-E9234057AFBA}"/>
          </ac:spMkLst>
        </pc:spChg>
      </pc:sldChg>
      <pc:sldChg chg="addSp delSp modSp mod modClrScheme chgLayout">
        <pc:chgData name="Lily Mai Myatt (2617188)" userId="S::2617188@student.uwtsd.ac.uk::e0c8908d-d6a6-40fd-ad07-162f98439267" providerId="AD" clId="Web-{7D5131C5-CACF-EFD9-121B-6F913E71B932}" dt="2026-10-08T11:53:51.889" v="82"/>
        <pc:sldMkLst>
          <pc:docMk/>
          <pc:sldMk cId="2407091193" sldId="260"/>
        </pc:sldMkLst>
        <pc:spChg chg="mod ord">
          <ac:chgData name="Lily Mai Myatt (2617188)" userId="S::2617188@student.uwtsd.ac.uk::e0c8908d-d6a6-40fd-ad07-162f98439267" providerId="AD" clId="Web-{7D5131C5-CACF-EFD9-121B-6F913E71B932}" dt="2026-10-08T11:49:53.822" v="56"/>
          <ac:spMkLst>
            <pc:docMk/>
            <pc:sldMk cId="2407091193" sldId="260"/>
            <ac:spMk id="2" creationId="{B40FCB91-4AA7-A9A7-CE03-828D97A0C946}"/>
          </ac:spMkLst>
        </pc:spChg>
        <pc:spChg chg="mod ord">
          <ac:chgData name="Lily Mai Myatt (2617188)" userId="S::2617188@student.uwtsd.ac.uk::e0c8908d-d6a6-40fd-ad07-162f98439267" providerId="AD" clId="Web-{7D5131C5-CACF-EFD9-121B-6F913E71B932}" dt="2026-10-08T11:50:02.041" v="57" actId="1076"/>
          <ac:spMkLst>
            <pc:docMk/>
            <pc:sldMk cId="2407091193" sldId="260"/>
            <ac:spMk id="3" creationId="{47C27CE9-282F-D749-CD71-2646DAE3C1F7}"/>
          </ac:spMkLst>
        </pc:spChg>
      </pc:sldChg>
      <pc:sldChg chg="addSp modSp mod modClrScheme chgLayout">
        <pc:chgData name="Lily Mai Myatt (2617188)" userId="S::2617188@student.uwtsd.ac.uk::e0c8908d-d6a6-40fd-ad07-162f98439267" providerId="AD" clId="Web-{7D5131C5-CACF-EFD9-121B-6F913E71B932}" dt="2026-10-11T14:50:31.409" v="109" actId="20577"/>
        <pc:sldMkLst>
          <pc:docMk/>
          <pc:sldMk cId="2326294028" sldId="261"/>
        </pc:sldMkLst>
        <pc:spChg chg="mod ord">
          <ac:chgData name="Lily Mai Myatt (2617188)" userId="S::2617188@student.uwtsd.ac.uk::e0c8908d-d6a6-40fd-ad07-162f98439267" providerId="AD" clId="Web-{7D5131C5-CACF-EFD9-121B-6F913E71B932}" dt="2026-10-08T11:16:26.111" v="4"/>
          <ac:spMkLst>
            <pc:docMk/>
            <pc:sldMk cId="2326294028" sldId="261"/>
            <ac:spMk id="2" creationId="{10375281-25EA-E258-F1B9-FA3857491D82}"/>
          </ac:spMkLst>
        </pc:spChg>
        <pc:spChg chg="mod ord">
          <ac:chgData name="Lily Mai Myatt (2617188)" userId="S::2617188@student.uwtsd.ac.uk::e0c8908d-d6a6-40fd-ad07-162f98439267" providerId="AD" clId="Web-{7D5131C5-CACF-EFD9-121B-6F913E71B932}" dt="2026-10-08T11:16:26.111" v="4"/>
          <ac:spMkLst>
            <pc:docMk/>
            <pc:sldMk cId="2326294028" sldId="261"/>
            <ac:spMk id="3" creationId="{8F9DE8DB-B717-2CB7-EBD7-57761F41D772}"/>
          </ac:spMkLst>
        </pc:spChg>
        <pc:spChg chg="add mod">
          <ac:chgData name="Lily Mai Myatt (2617188)" userId="S::2617188@student.uwtsd.ac.uk::e0c8908d-d6a6-40fd-ad07-162f98439267" providerId="AD" clId="Web-{7D5131C5-CACF-EFD9-121B-6F913E71B932}" dt="2026-10-11T14:50:22.659" v="107" actId="20577"/>
          <ac:spMkLst>
            <pc:docMk/>
            <pc:sldMk cId="2326294028" sldId="261"/>
            <ac:spMk id="4" creationId="{61D4707E-8B3D-E6B0-D881-4D76171EFD46}"/>
          </ac:spMkLst>
        </pc:spChg>
        <pc:spChg chg="add mod">
          <ac:chgData name="Lily Mai Myatt (2617188)" userId="S::2617188@student.uwtsd.ac.uk::e0c8908d-d6a6-40fd-ad07-162f98439267" providerId="AD" clId="Web-{7D5131C5-CACF-EFD9-121B-6F913E71B932}" dt="2026-10-11T14:50:31.409" v="109" actId="20577"/>
          <ac:spMkLst>
            <pc:docMk/>
            <pc:sldMk cId="2326294028" sldId="261"/>
            <ac:spMk id="5" creationId="{A12EA162-66D8-42D2-64EB-680AAA1C8A5F}"/>
          </ac:spMkLst>
        </pc:spChg>
      </pc:sldChg>
    </pc:docChg>
  </pc:docChgLst>
  <pc:docChgLst>
    <pc:chgData name="Rediet Yoseph Hagos (2607935)" userId="S::2607935@student.uwtsd.ac.uk::e3636913-df9e-4e46-b313-d4e219fea644" providerId="AD" clId="Web-{8CB869B5-0EFC-71DF-E04A-72336C288DD7}"/>
    <pc:docChg chg="modSld">
      <pc:chgData name="Rediet Yoseph Hagos (2607935)" userId="S::2607935@student.uwtsd.ac.uk::e3636913-df9e-4e46-b313-d4e219fea644" providerId="AD" clId="Web-{8CB869B5-0EFC-71DF-E04A-72336C288DD7}" dt="2026-10-11T19:24:54.050" v="40" actId="20577"/>
      <pc:docMkLst>
        <pc:docMk/>
      </pc:docMkLst>
      <pc:sldChg chg="modSp">
        <pc:chgData name="Rediet Yoseph Hagos (2607935)" userId="S::2607935@student.uwtsd.ac.uk::e3636913-df9e-4e46-b313-d4e219fea644" providerId="AD" clId="Web-{8CB869B5-0EFC-71DF-E04A-72336C288DD7}" dt="2026-10-11T19:24:54.050" v="40" actId="20577"/>
        <pc:sldMkLst>
          <pc:docMk/>
          <pc:sldMk cId="1126094071" sldId="257"/>
        </pc:sldMkLst>
        <pc:spChg chg="mod">
          <ac:chgData name="Rediet Yoseph Hagos (2607935)" userId="S::2607935@student.uwtsd.ac.uk::e3636913-df9e-4e46-b313-d4e219fea644" providerId="AD" clId="Web-{8CB869B5-0EFC-71DF-E04A-72336C288DD7}" dt="2026-10-11T19:24:54.050" v="40" actId="20577"/>
          <ac:spMkLst>
            <pc:docMk/>
            <pc:sldMk cId="1126094071" sldId="257"/>
            <ac:spMk id="5" creationId="{0D6D74E7-711D-1B78-C5C7-9610BB8F7015}"/>
          </ac:spMkLst>
        </pc:spChg>
        <pc:spChg chg="mod">
          <ac:chgData name="Rediet Yoseph Hagos (2607935)" userId="S::2607935@student.uwtsd.ac.uk::e3636913-df9e-4e46-b313-d4e219fea644" providerId="AD" clId="Web-{8CB869B5-0EFC-71DF-E04A-72336C288DD7}" dt="2026-10-11T18:53:43.126" v="3" actId="20577"/>
          <ac:spMkLst>
            <pc:docMk/>
            <pc:sldMk cId="1126094071" sldId="257"/>
            <ac:spMk id="6" creationId="{6C4D8E34-2341-8768-459D-16AA1CD346CA}"/>
          </ac:spMkLst>
        </pc:spChg>
        <pc:spChg chg="mod">
          <ac:chgData name="Rediet Yoseph Hagos (2607935)" userId="S::2607935@student.uwtsd.ac.uk::e3636913-df9e-4e46-b313-d4e219fea644" providerId="AD" clId="Web-{8CB869B5-0EFC-71DF-E04A-72336C288DD7}" dt="2026-10-11T18:56:37.693" v="14" actId="20577"/>
          <ac:spMkLst>
            <pc:docMk/>
            <pc:sldMk cId="1126094071" sldId="257"/>
            <ac:spMk id="7" creationId="{D0DFCCB6-DA06-2D70-ADDD-7BEF35C26B0D}"/>
          </ac:spMkLst>
        </pc:spChg>
      </pc:sldChg>
      <pc:sldChg chg="modSp">
        <pc:chgData name="Rediet Yoseph Hagos (2607935)" userId="S::2607935@student.uwtsd.ac.uk::e3636913-df9e-4e46-b313-d4e219fea644" providerId="AD" clId="Web-{8CB869B5-0EFC-71DF-E04A-72336C288DD7}" dt="2026-10-11T19:23:29.063" v="27" actId="20577"/>
        <pc:sldMkLst>
          <pc:docMk/>
          <pc:sldMk cId="1126867582" sldId="258"/>
        </pc:sldMkLst>
        <pc:spChg chg="mod">
          <ac:chgData name="Rediet Yoseph Hagos (2607935)" userId="S::2607935@student.uwtsd.ac.uk::e3636913-df9e-4e46-b313-d4e219fea644" providerId="AD" clId="Web-{8CB869B5-0EFC-71DF-E04A-72336C288DD7}" dt="2026-10-11T19:23:29.063" v="27" actId="20577"/>
          <ac:spMkLst>
            <pc:docMk/>
            <pc:sldMk cId="1126867582" sldId="258"/>
            <ac:spMk id="4" creationId="{2BAC9A5D-A463-43A3-C0AB-D944079FC76B}"/>
          </ac:spMkLst>
        </pc:spChg>
      </pc:sldChg>
    </pc:docChg>
  </pc:docChgLst>
  <pc:docChgLst>
    <pc:chgData name="Rediet Yoseph Hagos (2607935)" userId="S::2607935@student.uwtsd.ac.uk::e3636913-df9e-4e46-b313-d4e219fea644" providerId="AD" clId="Web-{6B4456A2-8125-00DC-E350-01DACC08D1D8}"/>
    <pc:docChg chg="modSld">
      <pc:chgData name="Rediet Yoseph Hagos (2607935)" userId="S::2607935@student.uwtsd.ac.uk::e3636913-df9e-4e46-b313-d4e219fea644" providerId="AD" clId="Web-{6B4456A2-8125-00DC-E350-01DACC08D1D8}" dt="2026-10-09T22:38:55.251" v="36" actId="20577"/>
      <pc:docMkLst>
        <pc:docMk/>
      </pc:docMkLst>
      <pc:sldChg chg="modSp">
        <pc:chgData name="Rediet Yoseph Hagos (2607935)" userId="S::2607935@student.uwtsd.ac.uk::e3636913-df9e-4e46-b313-d4e219fea644" providerId="AD" clId="Web-{6B4456A2-8125-00DC-E350-01DACC08D1D8}" dt="2026-10-09T22:38:55.251" v="36" actId="20577"/>
        <pc:sldMkLst>
          <pc:docMk/>
          <pc:sldMk cId="1126094071" sldId="257"/>
        </pc:sldMkLst>
      </pc:sldChg>
      <pc:sldChg chg="modSp">
        <pc:chgData name="Rediet Yoseph Hagos (2607935)" userId="S::2607935@student.uwtsd.ac.uk::e3636913-df9e-4e46-b313-d4e219fea644" providerId="AD" clId="Web-{6B4456A2-8125-00DC-E350-01DACC08D1D8}" dt="2026-10-09T22:35:09.710" v="34" actId="20577"/>
        <pc:sldMkLst>
          <pc:docMk/>
          <pc:sldMk cId="1126867582" sldId="258"/>
        </pc:sldMkLst>
        <pc:spChg chg="mod">
          <ac:chgData name="Rediet Yoseph Hagos (2607935)" userId="S::2607935@student.uwtsd.ac.uk::e3636913-df9e-4e46-b313-d4e219fea644" providerId="AD" clId="Web-{6B4456A2-8125-00DC-E350-01DACC08D1D8}" dt="2026-10-09T22:35:09.710" v="34" actId="20577"/>
          <ac:spMkLst>
            <pc:docMk/>
            <pc:sldMk cId="1126867582" sldId="258"/>
            <ac:spMk id="2" creationId="{AF639887-F485-B20D-207F-711FAAC7BDBC}"/>
          </ac:spMkLst>
        </pc:spChg>
        <pc:spChg chg="mod">
          <ac:chgData name="Rediet Yoseph Hagos (2607935)" userId="S::2607935@student.uwtsd.ac.uk::e3636913-df9e-4e46-b313-d4e219fea644" providerId="AD" clId="Web-{6B4456A2-8125-00DC-E350-01DACC08D1D8}" dt="2026-10-09T22:06:58.558" v="3" actId="20577"/>
          <ac:spMkLst>
            <pc:docMk/>
            <pc:sldMk cId="1126867582" sldId="258"/>
            <ac:spMk id="3" creationId="{9B133D72-55B2-FBF8-D20B-2782DB7B5820}"/>
          </ac:spMkLst>
        </pc:spChg>
      </pc:sldChg>
    </pc:docChg>
  </pc:docChgLst>
  <pc:docChgLst>
    <pc:chgData name="Rediet Yoseph Hagos (2607935)" userId="S::2607935@student.uwtsd.ac.uk::e3636913-df9e-4e46-b313-d4e219fea644" providerId="AD" clId="Web-{7A72D6CC-A184-F2A0-CD56-859A1EED9E06}"/>
    <pc:docChg chg="modSld">
      <pc:chgData name="Rediet Yoseph Hagos (2607935)" userId="S::2607935@student.uwtsd.ac.uk::e3636913-df9e-4e46-b313-d4e219fea644" providerId="AD" clId="Web-{7A72D6CC-A184-F2A0-CD56-859A1EED9E06}" dt="2026-10-10T22:50:25.213" v="3" actId="20577"/>
      <pc:docMkLst>
        <pc:docMk/>
      </pc:docMkLst>
      <pc:sldChg chg="modSp">
        <pc:chgData name="Rediet Yoseph Hagos (2607935)" userId="S::2607935@student.uwtsd.ac.uk::e3636913-df9e-4e46-b313-d4e219fea644" providerId="AD" clId="Web-{7A72D6CC-A184-F2A0-CD56-859A1EED9E06}" dt="2026-10-10T22:50:25.213" v="3" actId="20577"/>
        <pc:sldMkLst>
          <pc:docMk/>
          <pc:sldMk cId="109857222" sldId="256"/>
        </pc:sldMkLst>
        <pc:spChg chg="mod">
          <ac:chgData name="Rediet Yoseph Hagos (2607935)" userId="S::2607935@student.uwtsd.ac.uk::e3636913-df9e-4e46-b313-d4e219fea644" providerId="AD" clId="Web-{7A72D6CC-A184-F2A0-CD56-859A1EED9E06}" dt="2026-10-10T22:50:25.213" v="3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Lily Mai Myatt (2617188)" userId="S::2617188@student.uwtsd.ac.uk::e0c8908d-d6a6-40fd-ad07-162f98439267" providerId="AD" clId="Web-{8BE2EF6A-B063-0A17-FDC1-F91FCC8BE74C}"/>
    <pc:docChg chg="mod addSld delSld modSld sldOrd addMainMaster delMainMaster">
      <pc:chgData name="Lily Mai Myatt (2617188)" userId="S::2617188@student.uwtsd.ac.uk::e0c8908d-d6a6-40fd-ad07-162f98439267" providerId="AD" clId="Web-{8BE2EF6A-B063-0A17-FDC1-F91FCC8BE74C}" dt="2026-10-11T18:19:02.159" v="1794" actId="20577"/>
      <pc:docMkLst>
        <pc:docMk/>
      </pc:docMkLst>
      <pc:sldChg chg="addSp delSp modSp mod modClrScheme chgLayout">
        <pc:chgData name="Lily Mai Myatt (2617188)" userId="S::2617188@student.uwtsd.ac.uk::e0c8908d-d6a6-40fd-ad07-162f98439267" providerId="AD" clId="Web-{8BE2EF6A-B063-0A17-FDC1-F91FCC8BE74C}" dt="2026-10-10T19:17:42.435" v="860"/>
        <pc:sldMkLst>
          <pc:docMk/>
          <pc:sldMk cId="109857222" sldId="256"/>
        </pc:sldMkLst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0T17:51:20.510" v="314" actId="20577"/>
          <ac:spMkLst>
            <pc:docMk/>
            <pc:sldMk cId="109857222" sldId="256"/>
            <ac:spMk id="4" creationId="{9B0E5E7F-11DD-13F3-8504-FCC6E17907C1}"/>
          </ac:spMkLst>
        </pc:spChg>
        <pc:spChg chg="add del mod">
          <ac:chgData name="Lily Mai Myatt (2617188)" userId="S::2617188@student.uwtsd.ac.uk::e0c8908d-d6a6-40fd-ad07-162f98439267" providerId="AD" clId="Web-{8BE2EF6A-B063-0A17-FDC1-F91FCC8BE74C}" dt="2026-10-10T17:41:57.046" v="287"/>
          <ac:spMkLst>
            <pc:docMk/>
            <pc:sldMk cId="109857222" sldId="256"/>
            <ac:spMk id="5" creationId="{AFEDD65F-BD46-4049-D0A8-5AB3950ADD79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0T17:43:25.225" v="308" actId="1076"/>
          <ac:spMkLst>
            <pc:docMk/>
            <pc:sldMk cId="109857222" sldId="256"/>
            <ac:spMk id="6" creationId="{0384AAA7-479D-E48B-1741-E32F6CF90157}"/>
          </ac:spMkLst>
        </pc:spChg>
        <pc:spChg chg="mod">
          <ac:chgData name="Lily Mai Myatt (2617188)" userId="S::2617188@student.uwtsd.ac.uk::e0c8908d-d6a6-40fd-ad07-162f98439267" providerId="AD" clId="Web-{8BE2EF6A-B063-0A17-FDC1-F91FCC8BE74C}" dt="2026-10-10T17:43:36.272" v="309" actId="1076"/>
          <ac:spMkLst>
            <pc:docMk/>
            <pc:sldMk cId="109857222" sldId="256"/>
            <ac:spMk id="7" creationId="{985D99B7-A57C-7830-46B2-5F5BD13530EA}"/>
          </ac:spMkLst>
        </pc:spChg>
      </pc:sldChg>
      <pc:sldChg chg="modSp mod modClrScheme chgLayout">
        <pc:chgData name="Lily Mai Myatt (2617188)" userId="S::2617188@student.uwtsd.ac.uk::e0c8908d-d6a6-40fd-ad07-162f98439267" providerId="AD" clId="Web-{8BE2EF6A-B063-0A17-FDC1-F91FCC8BE74C}" dt="2026-10-11T14:47:36.458" v="870" actId="20577"/>
        <pc:sldMkLst>
          <pc:docMk/>
          <pc:sldMk cId="1126094071" sldId="257"/>
        </pc:sldMkLst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1126094071" sldId="257"/>
            <ac:spMk id="2" creationId="{7407B8D0-6887-61D8-E62D-E078E6A1FA6D}"/>
          </ac:spMkLst>
        </pc:spChg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1126094071" sldId="257"/>
            <ac:spMk id="3" creationId="{4C22E103-3E95-6A66-9A64-583710526ECE}"/>
          </ac:spMkLst>
        </pc:spChg>
        <pc:spChg chg="mod">
          <ac:chgData name="Lily Mai Myatt (2617188)" userId="S::2617188@student.uwtsd.ac.uk::e0c8908d-d6a6-40fd-ad07-162f98439267" providerId="AD" clId="Web-{8BE2EF6A-B063-0A17-FDC1-F91FCC8BE74C}" dt="2026-10-11T14:47:36.458" v="870" actId="20577"/>
          <ac:spMkLst>
            <pc:docMk/>
            <pc:sldMk cId="1126094071" sldId="257"/>
            <ac:spMk id="5" creationId="{0D6D74E7-711D-1B78-C5C7-9610BB8F7015}"/>
          </ac:spMkLst>
        </pc:spChg>
      </pc:sldChg>
      <pc:sldChg chg="modSp mod modClrScheme chgLayout">
        <pc:chgData name="Lily Mai Myatt (2617188)" userId="S::2617188@student.uwtsd.ac.uk::e0c8908d-d6a6-40fd-ad07-162f98439267" providerId="AD" clId="Web-{8BE2EF6A-B063-0A17-FDC1-F91FCC8BE74C}" dt="2026-10-10T19:17:42.435" v="860"/>
        <pc:sldMkLst>
          <pc:docMk/>
          <pc:sldMk cId="1126867582" sldId="258"/>
        </pc:sldMkLst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1126867582" sldId="258"/>
            <ac:spMk id="2" creationId="{AF639887-F485-B20D-207F-711FAAC7BDBC}"/>
          </ac:spMkLst>
        </pc:spChg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1126867582" sldId="258"/>
            <ac:spMk id="3" creationId="{9B133D72-55B2-FBF8-D20B-2782DB7B5820}"/>
          </ac:spMkLst>
        </pc:spChg>
      </pc:sldChg>
      <pc:sldChg chg="addSp delSp modSp mod modClrScheme chgLayout">
        <pc:chgData name="Lily Mai Myatt (2617188)" userId="S::2617188@student.uwtsd.ac.uk::e0c8908d-d6a6-40fd-ad07-162f98439267" providerId="AD" clId="Web-{8BE2EF6A-B063-0A17-FDC1-F91FCC8BE74C}" dt="2026-10-11T14:54:42.193" v="876" actId="1076"/>
        <pc:sldMkLst>
          <pc:docMk/>
          <pc:sldMk cId="1270160910" sldId="259"/>
        </pc:sldMkLst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1270160910" sldId="259"/>
            <ac:spMk id="2" creationId="{D9769ED5-A935-BA65-508E-7A4050045218}"/>
          </ac:spMkLst>
        </pc:spChg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1270160910" sldId="259"/>
            <ac:spMk id="3" creationId="{D0D37850-B5F0-6A2B-8444-E9234057AFBA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0T18:33:30.532" v="589" actId="1076"/>
          <ac:spMkLst>
            <pc:docMk/>
            <pc:sldMk cId="1270160910" sldId="259"/>
            <ac:spMk id="4" creationId="{36DDEA7B-8C19-D7F6-135E-E8F7CBBBB259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0T18:33:22.641" v="588" actId="1076"/>
          <ac:spMkLst>
            <pc:docMk/>
            <pc:sldMk cId="1270160910" sldId="259"/>
            <ac:spMk id="5" creationId="{7A3D7B65-3C60-1712-8737-F3EA4CC9CC5F}"/>
          </ac:spMkLst>
        </pc:spChg>
        <pc:spChg chg="add del mod">
          <ac:chgData name="Lily Mai Myatt (2617188)" userId="S::2617188@student.uwtsd.ac.uk::e0c8908d-d6a6-40fd-ad07-162f98439267" providerId="AD" clId="Web-{8BE2EF6A-B063-0A17-FDC1-F91FCC8BE74C}" dt="2026-10-10T18:32:56.233" v="583"/>
          <ac:spMkLst>
            <pc:docMk/>
            <pc:sldMk cId="1270160910" sldId="259"/>
            <ac:spMk id="6" creationId="{B01D3D68-7067-9FCF-D206-111F06741BC1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0T18:37:17.424" v="663" actId="1076"/>
          <ac:spMkLst>
            <pc:docMk/>
            <pc:sldMk cId="1270160910" sldId="259"/>
            <ac:spMk id="7" creationId="{9BC725B3-493D-7D61-D609-D13420912A74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4:54:27.911" v="874" actId="20577"/>
          <ac:spMkLst>
            <pc:docMk/>
            <pc:sldMk cId="1270160910" sldId="259"/>
            <ac:spMk id="8" creationId="{330BC344-EF61-8347-8E25-0E1E791BD30E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4:54:42.193" v="876" actId="1076"/>
          <ac:spMkLst>
            <pc:docMk/>
            <pc:sldMk cId="1270160910" sldId="259"/>
            <ac:spMk id="9" creationId="{D2F02D2C-8DA3-5C42-F775-4273235769D7}"/>
          </ac:spMkLst>
        </pc:spChg>
      </pc:sldChg>
      <pc:sldChg chg="addSp delSp modSp mod modClrScheme chgLayout">
        <pc:chgData name="Lily Mai Myatt (2617188)" userId="S::2617188@student.uwtsd.ac.uk::e0c8908d-d6a6-40fd-ad07-162f98439267" providerId="AD" clId="Web-{8BE2EF6A-B063-0A17-FDC1-F91FCC8BE74C}" dt="2026-10-11T18:19:02.159" v="1794" actId="20577"/>
        <pc:sldMkLst>
          <pc:docMk/>
          <pc:sldMk cId="2407091193" sldId="260"/>
        </pc:sldMkLst>
        <pc:spChg chg="mod ord">
          <ac:chgData name="Lily Mai Myatt (2617188)" userId="S::2617188@student.uwtsd.ac.uk::e0c8908d-d6a6-40fd-ad07-162f98439267" providerId="AD" clId="Web-{8BE2EF6A-B063-0A17-FDC1-F91FCC8BE74C}" dt="2026-10-11T15:08:36.428" v="928" actId="1076"/>
          <ac:spMkLst>
            <pc:docMk/>
            <pc:sldMk cId="2407091193" sldId="260"/>
            <ac:spMk id="2" creationId="{B40FCB91-4AA7-A9A7-CE03-828D97A0C946}"/>
          </ac:spMkLst>
        </pc:spChg>
        <pc:spChg chg="mod ord">
          <ac:chgData name="Lily Mai Myatt (2617188)" userId="S::2617188@student.uwtsd.ac.uk::e0c8908d-d6a6-40fd-ad07-162f98439267" providerId="AD" clId="Web-{8BE2EF6A-B063-0A17-FDC1-F91FCC8BE74C}" dt="2026-10-11T15:23:33.198" v="1073" actId="20577"/>
          <ac:spMkLst>
            <pc:docMk/>
            <pc:sldMk cId="2407091193" sldId="260"/>
            <ac:spMk id="3" creationId="{47C27CE9-282F-D749-CD71-2646DAE3C1F7}"/>
          </ac:spMkLst>
        </pc:spChg>
        <pc:spChg chg="add del mod">
          <ac:chgData name="Lily Mai Myatt (2617188)" userId="S::2617188@student.uwtsd.ac.uk::e0c8908d-d6a6-40fd-ad07-162f98439267" providerId="AD" clId="Web-{8BE2EF6A-B063-0A17-FDC1-F91FCC8BE74C}" dt="2026-10-11T15:05:50.134" v="912"/>
          <ac:spMkLst>
            <pc:docMk/>
            <pc:sldMk cId="2407091193" sldId="260"/>
            <ac:spMk id="4" creationId="{3032F259-65C6-A82D-3602-BBC018DCC182}"/>
          </ac:spMkLst>
        </pc:spChg>
        <pc:spChg chg="add del mod">
          <ac:chgData name="Lily Mai Myatt (2617188)" userId="S::2617188@student.uwtsd.ac.uk::e0c8908d-d6a6-40fd-ad07-162f98439267" providerId="AD" clId="Web-{8BE2EF6A-B063-0A17-FDC1-F91FCC8BE74C}" dt="2026-10-11T15:22:51.211" v="1068"/>
          <ac:spMkLst>
            <pc:docMk/>
            <pc:sldMk cId="2407091193" sldId="260"/>
            <ac:spMk id="5" creationId="{159CADC6-FDDD-D9B0-3B94-56E1AE565E16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19:02.159" v="1794" actId="20577"/>
          <ac:spMkLst>
            <pc:docMk/>
            <pc:sldMk cId="2407091193" sldId="260"/>
            <ac:spMk id="6" creationId="{50C02AB6-8AD1-54CC-51C2-10E5C92D7D73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5:25:33.160" v="1127" actId="20577"/>
          <ac:spMkLst>
            <pc:docMk/>
            <pc:sldMk cId="2407091193" sldId="260"/>
            <ac:spMk id="7" creationId="{03354CE4-5664-2338-8B99-C4979B865B4D}"/>
          </ac:spMkLst>
        </pc:spChg>
      </pc:sldChg>
      <pc:sldChg chg="addSp delSp modSp mod modClrScheme chgLayout">
        <pc:chgData name="Lily Mai Myatt (2617188)" userId="S::2617188@student.uwtsd.ac.uk::e0c8908d-d6a6-40fd-ad07-162f98439267" providerId="AD" clId="Web-{8BE2EF6A-B063-0A17-FDC1-F91FCC8BE74C}" dt="2026-10-11T18:16:05.599" v="1789" actId="20577"/>
        <pc:sldMkLst>
          <pc:docMk/>
          <pc:sldMk cId="2326294028" sldId="261"/>
        </pc:sldMkLst>
        <pc:spChg chg="mod ord">
          <ac:chgData name="Lily Mai Myatt (2617188)" userId="S::2617188@student.uwtsd.ac.uk::e0c8908d-d6a6-40fd-ad07-162f98439267" providerId="AD" clId="Web-{8BE2EF6A-B063-0A17-FDC1-F91FCC8BE74C}" dt="2026-10-11T18:03:09.307" v="1474" actId="20577"/>
          <ac:spMkLst>
            <pc:docMk/>
            <pc:sldMk cId="2326294028" sldId="261"/>
            <ac:spMk id="2" creationId="{10375281-25EA-E258-F1B9-FA3857491D82}"/>
          </ac:spMkLst>
        </pc:spChg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2326294028" sldId="261"/>
            <ac:spMk id="3" creationId="{8F9DE8DB-B717-2CB7-EBD7-57761F41D772}"/>
          </ac:spMkLst>
        </pc:spChg>
        <pc:spChg chg="add del mod">
          <ac:chgData name="Lily Mai Myatt (2617188)" userId="S::2617188@student.uwtsd.ac.uk::e0c8908d-d6a6-40fd-ad07-162f98439267" providerId="AD" clId="Web-{8BE2EF6A-B063-0A17-FDC1-F91FCC8BE74C}" dt="2026-10-10T19:04:58.594" v="847"/>
          <ac:spMkLst>
            <pc:docMk/>
            <pc:sldMk cId="2326294028" sldId="261"/>
            <ac:spMk id="4" creationId="{377D681D-D2A4-3836-BDAE-6A98B49BF5F7}"/>
          </ac:spMkLst>
        </pc:spChg>
        <pc:spChg chg="add del">
          <ac:chgData name="Lily Mai Myatt (2617188)" userId="S::2617188@student.uwtsd.ac.uk::e0c8908d-d6a6-40fd-ad07-162f98439267" providerId="AD" clId="Web-{8BE2EF6A-B063-0A17-FDC1-F91FCC8BE74C}" dt="2026-10-10T18:08:41.508" v="443"/>
          <ac:spMkLst>
            <pc:docMk/>
            <pc:sldMk cId="2326294028" sldId="261"/>
            <ac:spMk id="5" creationId="{91474193-6A72-845C-116E-9384D105BC7D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7:51:45.397" v="1246" actId="1076"/>
          <ac:spMkLst>
            <pc:docMk/>
            <pc:sldMk cId="2326294028" sldId="261"/>
            <ac:spMk id="6" creationId="{3CF1CD83-D9FB-34F6-6207-C4426C5C532F}"/>
          </ac:spMkLst>
        </pc:spChg>
        <pc:spChg chg="add del mod">
          <ac:chgData name="Lily Mai Myatt (2617188)" userId="S::2617188@student.uwtsd.ac.uk::e0c8908d-d6a6-40fd-ad07-162f98439267" providerId="AD" clId="Web-{8BE2EF6A-B063-0A17-FDC1-F91FCC8BE74C}" dt="2026-10-10T19:04:41.311" v="843"/>
          <ac:spMkLst>
            <pc:docMk/>
            <pc:sldMk cId="2326294028" sldId="261"/>
            <ac:spMk id="6" creationId="{B30B1712-FCB1-BB61-D888-471D7F55D4C8}"/>
          </ac:spMkLst>
        </pc:spChg>
        <pc:spChg chg="add del">
          <ac:chgData name="Lily Mai Myatt (2617188)" userId="S::2617188@student.uwtsd.ac.uk::e0c8908d-d6a6-40fd-ad07-162f98439267" providerId="AD" clId="Web-{8BE2EF6A-B063-0A17-FDC1-F91FCC8BE74C}" dt="2026-10-11T17:53:06.356" v="1248"/>
          <ac:spMkLst>
            <pc:docMk/>
            <pc:sldMk cId="2326294028" sldId="261"/>
            <ac:spMk id="7" creationId="{51B7C54D-1514-9185-517B-77C5EEA2EC9E}"/>
          </ac:spMkLst>
        </pc:spChg>
        <pc:spChg chg="add del">
          <ac:chgData name="Lily Mai Myatt (2617188)" userId="S::2617188@student.uwtsd.ac.uk::e0c8908d-d6a6-40fd-ad07-162f98439267" providerId="AD" clId="Web-{8BE2EF6A-B063-0A17-FDC1-F91FCC8BE74C}" dt="2026-10-10T18:10:00.514" v="451"/>
          <ac:spMkLst>
            <pc:docMk/>
            <pc:sldMk cId="2326294028" sldId="261"/>
            <ac:spMk id="7" creationId="{6A7D4278-EAC9-8684-1668-2BB7AB76F7C4}"/>
          </ac:spMkLst>
        </pc:spChg>
        <pc:spChg chg="add del mod">
          <ac:chgData name="Lily Mai Myatt (2617188)" userId="S::2617188@student.uwtsd.ac.uk::e0c8908d-d6a6-40fd-ad07-162f98439267" providerId="AD" clId="Web-{8BE2EF6A-B063-0A17-FDC1-F91FCC8BE74C}" dt="2026-10-10T18:30:48.614" v="559"/>
          <ac:spMkLst>
            <pc:docMk/>
            <pc:sldMk cId="2326294028" sldId="261"/>
            <ac:spMk id="8" creationId="{21B7EF0E-B144-9F2A-AB5A-74F5517BF682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16:00.145" v="1787" actId="20577"/>
          <ac:spMkLst>
            <pc:docMk/>
            <pc:sldMk cId="2326294028" sldId="261"/>
            <ac:spMk id="8" creationId="{7BEF9F54-780E-2B7E-107A-D1FD7212D791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7:57:39.298" v="1346" actId="1076"/>
          <ac:spMkLst>
            <pc:docMk/>
            <pc:sldMk cId="2326294028" sldId="261"/>
            <ac:spMk id="9" creationId="{7AA80167-FB4F-9A19-6917-65AC88C2935A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15:53.660" v="1785" actId="20577"/>
          <ac:spMkLst>
            <pc:docMk/>
            <pc:sldMk cId="2326294028" sldId="261"/>
            <ac:spMk id="10" creationId="{8D99BA30-5484-7C70-5909-8EE7DE440319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7:59:38.979" v="1392" actId="1076"/>
          <ac:spMkLst>
            <pc:docMk/>
            <pc:sldMk cId="2326294028" sldId="261"/>
            <ac:spMk id="11" creationId="{A0EE28E0-16AD-D109-74EE-7547005653B4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15:48.800" v="1783" actId="20577"/>
          <ac:spMkLst>
            <pc:docMk/>
            <pc:sldMk cId="2326294028" sldId="261"/>
            <ac:spMk id="12" creationId="{C1583389-1F2A-74CC-048F-7582B60981F2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01:36.113" v="1450" actId="20577"/>
          <ac:spMkLst>
            <pc:docMk/>
            <pc:sldMk cId="2326294028" sldId="261"/>
            <ac:spMk id="13" creationId="{D01A593E-505D-EF53-4AD6-E70A93011E35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16:05.599" v="1789" actId="20577"/>
          <ac:spMkLst>
            <pc:docMk/>
            <pc:sldMk cId="2326294028" sldId="261"/>
            <ac:spMk id="14" creationId="{7737095A-EBD1-244C-B994-A42C08BC9CCD}"/>
          </ac:spMkLst>
        </pc:spChg>
      </pc:sldChg>
      <pc:sldChg chg="addSp delSp modSp new">
        <pc:chgData name="Lily Mai Myatt (2617188)" userId="S::2617188@student.uwtsd.ac.uk::e0c8908d-d6a6-40fd-ad07-162f98439267" providerId="AD" clId="Web-{8BE2EF6A-B063-0A17-FDC1-F91FCC8BE74C}" dt="2026-10-11T18:15:29.424" v="1781" actId="1076"/>
        <pc:sldMkLst>
          <pc:docMk/>
          <pc:sldMk cId="469044634" sldId="262"/>
        </pc:sldMkLst>
        <pc:spChg chg="mod">
          <ac:chgData name="Lily Mai Myatt (2617188)" userId="S::2617188@student.uwtsd.ac.uk::e0c8908d-d6a6-40fd-ad07-162f98439267" providerId="AD" clId="Web-{8BE2EF6A-B063-0A17-FDC1-F91FCC8BE74C}" dt="2026-10-11T18:03:51.795" v="1484" actId="20577"/>
          <ac:spMkLst>
            <pc:docMk/>
            <pc:sldMk cId="469044634" sldId="262"/>
            <ac:spMk id="2" creationId="{1730F8A6-E498-774E-877E-8E4D9C1C0A90}"/>
          </ac:spMkLst>
        </pc:spChg>
        <pc:spChg chg="del">
          <ac:chgData name="Lily Mai Myatt (2617188)" userId="S::2617188@student.uwtsd.ac.uk::e0c8908d-d6a6-40fd-ad07-162f98439267" providerId="AD" clId="Web-{8BE2EF6A-B063-0A17-FDC1-F91FCC8BE74C}" dt="2026-10-11T18:04:14.031" v="1485"/>
          <ac:spMkLst>
            <pc:docMk/>
            <pc:sldMk cId="469044634" sldId="262"/>
            <ac:spMk id="3" creationId="{52CFFD73-D6FF-E356-5A28-A35E57ED5F91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08:31.424" v="1603" actId="20577"/>
          <ac:spMkLst>
            <pc:docMk/>
            <pc:sldMk cId="469044634" sldId="262"/>
            <ac:spMk id="4" creationId="{BA3261FE-C530-4129-4913-ACF01FF6D97A}"/>
          </ac:spMkLst>
        </pc:spChg>
        <pc:spChg chg="add del mod">
          <ac:chgData name="Lily Mai Myatt (2617188)" userId="S::2617188@student.uwtsd.ac.uk::e0c8908d-d6a6-40fd-ad07-162f98439267" providerId="AD" clId="Web-{8BE2EF6A-B063-0A17-FDC1-F91FCC8BE74C}" dt="2026-10-11T18:06:21.040" v="1535"/>
          <ac:spMkLst>
            <pc:docMk/>
            <pc:sldMk cId="469044634" sldId="262"/>
            <ac:spMk id="5" creationId="{FFF95A55-4B85-3C72-7AE2-4BD0ADB61787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12:10.566" v="1700" actId="1076"/>
          <ac:spMkLst>
            <pc:docMk/>
            <pc:sldMk cId="469044634" sldId="262"/>
            <ac:spMk id="6" creationId="{D9901F67-26D4-2CD6-D764-559682859805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12:05.018" v="1699" actId="1076"/>
          <ac:spMkLst>
            <pc:docMk/>
            <pc:sldMk cId="469044634" sldId="262"/>
            <ac:spMk id="7" creationId="{7A2524CA-42DD-611E-1070-B858FC7AA2FF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15:13.892" v="1779" actId="20577"/>
          <ac:spMkLst>
            <pc:docMk/>
            <pc:sldMk cId="469044634" sldId="262"/>
            <ac:spMk id="8" creationId="{89C2D8ED-B365-0B1F-7BE1-18A24857A77C}"/>
          </ac:spMkLst>
        </pc:spChg>
        <pc:spChg chg="add mod">
          <ac:chgData name="Lily Mai Myatt (2617188)" userId="S::2617188@student.uwtsd.ac.uk::e0c8908d-d6a6-40fd-ad07-162f98439267" providerId="AD" clId="Web-{8BE2EF6A-B063-0A17-FDC1-F91FCC8BE74C}" dt="2026-10-11T18:15:29.424" v="1781" actId="1076"/>
          <ac:spMkLst>
            <pc:docMk/>
            <pc:sldMk cId="469044634" sldId="262"/>
            <ac:spMk id="9" creationId="{5E7D62E7-D5A0-6FAC-CB53-EF143C120A73}"/>
          </ac:spMkLst>
        </pc:spChg>
      </pc:sldChg>
      <pc:sldChg chg="modSp del mod modClrScheme chgLayout">
        <pc:chgData name="Lily Mai Myatt (2617188)" userId="S::2617188@student.uwtsd.ac.uk::e0c8908d-d6a6-40fd-ad07-162f98439267" providerId="AD" clId="Web-{8BE2EF6A-B063-0A17-FDC1-F91FCC8BE74C}" dt="2026-10-11T17:53:50.688" v="1255"/>
        <pc:sldMkLst>
          <pc:docMk/>
          <pc:sldMk cId="4252523207" sldId="262"/>
        </pc:sldMkLst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4252523207" sldId="262"/>
            <ac:spMk id="2" creationId="{8AB5833E-96FD-6993-EAFC-884D7D7205A1}"/>
          </ac:spMkLst>
        </pc:spChg>
        <pc:spChg chg="mod ord">
          <ac:chgData name="Lily Mai Myatt (2617188)" userId="S::2617188@student.uwtsd.ac.uk::e0c8908d-d6a6-40fd-ad07-162f98439267" providerId="AD" clId="Web-{8BE2EF6A-B063-0A17-FDC1-F91FCC8BE74C}" dt="2026-10-10T19:17:42.435" v="860"/>
          <ac:spMkLst>
            <pc:docMk/>
            <pc:sldMk cId="4252523207" sldId="262"/>
            <ac:spMk id="3" creationId="{6532A5BB-7207-AAA0-1C4A-A153120336FF}"/>
          </ac:spMkLst>
        </pc:spChg>
      </pc:sldChg>
      <pc:sldChg chg="new del">
        <pc:chgData name="Lily Mai Myatt (2617188)" userId="S::2617188@student.uwtsd.ac.uk::e0c8908d-d6a6-40fd-ad07-162f98439267" providerId="AD" clId="Web-{8BE2EF6A-B063-0A17-FDC1-F91FCC8BE74C}" dt="2026-10-11T18:04:22.844" v="1487"/>
        <pc:sldMkLst>
          <pc:docMk/>
          <pc:sldMk cId="1380629418" sldId="263"/>
        </pc:sldMkLst>
      </pc:sldChg>
      <pc:sldChg chg="modSp del mod modClrScheme chgLayout">
        <pc:chgData name="Lily Mai Myatt (2617188)" userId="S::2617188@student.uwtsd.ac.uk::e0c8908d-d6a6-40fd-ad07-162f98439267" providerId="AD" clId="Web-{8BE2EF6A-B063-0A17-FDC1-F91FCC8BE74C}" dt="2026-10-10T19:17:09.995" v="858"/>
        <pc:sldMkLst>
          <pc:docMk/>
          <pc:sldMk cId="1668648354" sldId="263"/>
        </pc:sldMkLst>
        <pc:spChg chg="mod ord">
          <ac:chgData name="Lily Mai Myatt (2617188)" userId="S::2617188@student.uwtsd.ac.uk::e0c8908d-d6a6-40fd-ad07-162f98439267" providerId="AD" clId="Web-{8BE2EF6A-B063-0A17-FDC1-F91FCC8BE74C}" dt="2026-10-10T19:15:30.676" v="852"/>
          <ac:spMkLst>
            <pc:docMk/>
            <pc:sldMk cId="1668648354" sldId="263"/>
            <ac:spMk id="2" creationId="{B0B8380C-8AB7-227C-E4AC-FA93E86730B6}"/>
          </ac:spMkLst>
        </pc:spChg>
        <pc:spChg chg="mod ord">
          <ac:chgData name="Lily Mai Myatt (2617188)" userId="S::2617188@student.uwtsd.ac.uk::e0c8908d-d6a6-40fd-ad07-162f98439267" providerId="AD" clId="Web-{8BE2EF6A-B063-0A17-FDC1-F91FCC8BE74C}" dt="2026-10-10T19:15:30.676" v="852"/>
          <ac:spMkLst>
            <pc:docMk/>
            <pc:sldMk cId="1668648354" sldId="263"/>
            <ac:spMk id="3" creationId="{36606DA9-3A26-D85A-9BF3-D974D3977279}"/>
          </ac:spMkLst>
        </pc:spChg>
      </pc:sldChg>
      <pc:sldChg chg="modSp new del mod ord modClrScheme chgLayout">
        <pc:chgData name="Lily Mai Myatt (2617188)" userId="S::2617188@student.uwtsd.ac.uk::e0c8908d-d6a6-40fd-ad07-162f98439267" providerId="AD" clId="Web-{8BE2EF6A-B063-0A17-FDC1-F91FCC8BE74C}" dt="2026-10-10T19:17:05.761" v="857"/>
        <pc:sldMkLst>
          <pc:docMk/>
          <pc:sldMk cId="1858733649" sldId="264"/>
        </pc:sldMkLst>
        <pc:spChg chg="mod ord">
          <ac:chgData name="Lily Mai Myatt (2617188)" userId="S::2617188@student.uwtsd.ac.uk::e0c8908d-d6a6-40fd-ad07-162f98439267" providerId="AD" clId="Web-{8BE2EF6A-B063-0A17-FDC1-F91FCC8BE74C}" dt="2026-10-10T19:15:30.676" v="852"/>
          <ac:spMkLst>
            <pc:docMk/>
            <pc:sldMk cId="1858733649" sldId="264"/>
            <ac:spMk id="2" creationId="{480FE1C7-C95C-0AC2-C265-BA265FB0A9A7}"/>
          </ac:spMkLst>
        </pc:spChg>
        <pc:spChg chg="mod ord">
          <ac:chgData name="Lily Mai Myatt (2617188)" userId="S::2617188@student.uwtsd.ac.uk::e0c8908d-d6a6-40fd-ad07-162f98439267" providerId="AD" clId="Web-{8BE2EF6A-B063-0A17-FDC1-F91FCC8BE74C}" dt="2026-10-10T19:15:30.676" v="852"/>
          <ac:spMkLst>
            <pc:docMk/>
            <pc:sldMk cId="1858733649" sldId="264"/>
            <ac:spMk id="3" creationId="{D42A88EF-05F1-43D0-6E9D-69E36BB721E3}"/>
          </ac:spMkLst>
        </pc:spChg>
      </pc:sldChg>
      <pc:sldMasterChg chg="del delSldLayout">
        <pc:chgData name="Lily Mai Myatt (2617188)" userId="S::2617188@student.uwtsd.ac.uk::e0c8908d-d6a6-40fd-ad07-162f98439267" providerId="AD" clId="Web-{8BE2EF6A-B063-0A17-FDC1-F91FCC8BE74C}" dt="2026-10-10T19:15:18.347" v="849"/>
        <pc:sldMasterMkLst>
          <pc:docMk/>
          <pc:sldMasterMk cId="529022835" sldId="2147483774"/>
        </pc:sldMasterMkLst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3932214923" sldId="2147483775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3953647978" sldId="2147483776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1284667841" sldId="2147483777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2013644573" sldId="2147483778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2141872231" sldId="2147483779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4027964699" sldId="2147483780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1032457519" sldId="2147483781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3078736226" sldId="2147483782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3811979001" sldId="2147483783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3731141867" sldId="2147483784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34968936" sldId="2147483785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1260316370" sldId="2147483786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188603311" sldId="2147483787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3209858857" sldId="2147483788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691524936" sldId="2147483789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1439438038" sldId="2147483790"/>
          </pc:sldLayoutMkLst>
        </pc:sldLayoutChg>
        <pc:sldLayoutChg chg="del">
          <pc:chgData name="Lily Mai Myatt (2617188)" userId="S::2617188@student.uwtsd.ac.uk::e0c8908d-d6a6-40fd-ad07-162f98439267" providerId="AD" clId="Web-{8BE2EF6A-B063-0A17-FDC1-F91FCC8BE74C}" dt="2026-10-10T19:15:18.347" v="849"/>
          <pc:sldLayoutMkLst>
            <pc:docMk/>
            <pc:sldMasterMk cId="529022835" sldId="2147483774"/>
            <pc:sldLayoutMk cId="3844880897" sldId="2147483791"/>
          </pc:sldLayoutMkLst>
        </pc:sldLayoutChg>
      </pc:sldMasterChg>
      <pc:sldMasterChg chg="add del addSldLayout delSldLayout modSldLayout">
        <pc:chgData name="Lily Mai Myatt (2617188)" userId="S::2617188@student.uwtsd.ac.uk::e0c8908d-d6a6-40fd-ad07-162f98439267" providerId="AD" clId="Web-{8BE2EF6A-B063-0A17-FDC1-F91FCC8BE74C}" dt="2026-10-10T19:15:23.394" v="850"/>
        <pc:sldMasterMkLst>
          <pc:docMk/>
          <pc:sldMasterMk cId="573680764" sldId="2147483792"/>
        </pc:sldMasterMkLst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2306969450" sldId="2147483793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1485389200" sldId="2147483794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294838692" sldId="2147483795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4251168356" sldId="2147483796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399766670" sldId="2147483797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902485688" sldId="2147483798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1258252684" sldId="2147483799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600226768" sldId="2147483800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550349388" sldId="2147483801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4205067797" sldId="2147483802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2173000414" sldId="2147483803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3905782683" sldId="2147483804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1032078102" sldId="2147483805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1166416666" sldId="2147483806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1924480976" sldId="2147483807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2427778482" sldId="2147483808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3.394" v="850"/>
          <pc:sldLayoutMkLst>
            <pc:docMk/>
            <pc:sldMasterMk cId="573680764" sldId="2147483792"/>
            <pc:sldLayoutMk cId="2769963216" sldId="2147483809"/>
          </pc:sldLayoutMkLst>
        </pc:sldLayoutChg>
      </pc:sldMasterChg>
      <pc:sldMasterChg chg="add del addSldLayout delSldLayout modSldLayout">
        <pc:chgData name="Lily Mai Myatt (2617188)" userId="S::2617188@student.uwtsd.ac.uk::e0c8908d-d6a6-40fd-ad07-162f98439267" providerId="AD" clId="Web-{8BE2EF6A-B063-0A17-FDC1-F91FCC8BE74C}" dt="2026-10-10T19:15:26.707" v="851"/>
        <pc:sldMasterMkLst>
          <pc:docMk/>
          <pc:sldMasterMk cId="3508436729" sldId="2147483810"/>
        </pc:sldMasterMkLst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3812122420" sldId="2147483811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1808418043" sldId="2147483812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1810850321" sldId="2147483813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3814075839" sldId="2147483814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634999080" sldId="2147483815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3081285936" sldId="2147483816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1063701036" sldId="2147483817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1186827047" sldId="2147483818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1657168054" sldId="2147483819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624287733" sldId="2147483820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1015422770" sldId="2147483821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2514764088" sldId="2147483822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3629373382" sldId="2147483823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1469950000" sldId="2147483824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3027878952" sldId="2147483825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3700068529" sldId="2147483826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26.707" v="851"/>
          <pc:sldLayoutMkLst>
            <pc:docMk/>
            <pc:sldMasterMk cId="3508436729" sldId="2147483810"/>
            <pc:sldLayoutMk cId="2457477019" sldId="2147483827"/>
          </pc:sldLayoutMkLst>
        </pc:sldLayoutChg>
      </pc:sldMasterChg>
      <pc:sldMasterChg chg="add del addSldLayout delSldLayout modSldLayout">
        <pc:chgData name="Lily Mai Myatt (2617188)" userId="S::2617188@student.uwtsd.ac.uk::e0c8908d-d6a6-40fd-ad07-162f98439267" providerId="AD" clId="Web-{8BE2EF6A-B063-0A17-FDC1-F91FCC8BE74C}" dt="2026-10-10T19:15:30.676" v="852"/>
        <pc:sldMasterMkLst>
          <pc:docMk/>
          <pc:sldMasterMk cId="3647236964" sldId="2147483828"/>
        </pc:sldMasterMkLst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3337593697" sldId="2147483829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2873410084" sldId="2147483830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551960658" sldId="2147483831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2312738448" sldId="2147483832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1174682797" sldId="2147483833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1621780661" sldId="2147483834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1397306809" sldId="2147483835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3369307183" sldId="2147483836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1057137171" sldId="2147483837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732847290" sldId="2147483838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3380272259" sldId="2147483839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4176436226" sldId="2147483840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2797221278" sldId="2147483841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1288155550" sldId="2147483842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1217295020" sldId="2147483843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789720111" sldId="2147483844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5:30.676" v="852"/>
          <pc:sldLayoutMkLst>
            <pc:docMk/>
            <pc:sldMasterMk cId="3647236964" sldId="2147483828"/>
            <pc:sldLayoutMk cId="2775655901" sldId="2147483845"/>
          </pc:sldLayoutMkLst>
        </pc:sldLayoutChg>
      </pc:sldMasterChg>
      <pc:sldMasterChg chg="add del addSldLayout delSldLayout modSldLayout">
        <pc:chgData name="Lily Mai Myatt (2617188)" userId="S::2617188@student.uwtsd.ac.uk::e0c8908d-d6a6-40fd-ad07-162f98439267" providerId="AD" clId="Web-{8BE2EF6A-B063-0A17-FDC1-F91FCC8BE74C}" dt="2026-10-10T19:17:35.732" v="859"/>
        <pc:sldMasterMkLst>
          <pc:docMk/>
          <pc:sldMasterMk cId="2921334772" sldId="2147483846"/>
        </pc:sldMasterMkLst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3225341666" sldId="2147483847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580348167" sldId="2147483848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1939222386" sldId="2147483849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1371087293" sldId="2147483850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318999069" sldId="2147483851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2716823186" sldId="2147483852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658789606" sldId="2147483853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1980423664" sldId="2147483854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973860910" sldId="2147483855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2606607939" sldId="2147483856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3228360673" sldId="2147483857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678664425" sldId="2147483858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3341936838" sldId="2147483859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4118882458" sldId="2147483860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3950777443" sldId="2147483861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3505080665" sldId="2147483862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35.732" v="859"/>
          <pc:sldLayoutMkLst>
            <pc:docMk/>
            <pc:sldMasterMk cId="2921334772" sldId="2147483846"/>
            <pc:sldLayoutMk cId="2086346729" sldId="2147483863"/>
          </pc:sldLayoutMkLst>
        </pc:sldLayoutChg>
      </pc:sldMasterChg>
      <pc:sldMasterChg chg="add del addSldLayout delSldLayout modSldLayout">
        <pc:chgData name="Lily Mai Myatt (2617188)" userId="S::2617188@student.uwtsd.ac.uk::e0c8908d-d6a6-40fd-ad07-162f98439267" providerId="AD" clId="Web-{8BE2EF6A-B063-0A17-FDC1-F91FCC8BE74C}" dt="2026-10-10T19:17:42.435" v="860"/>
        <pc:sldMasterMkLst>
          <pc:docMk/>
          <pc:sldMasterMk cId="2956134501" sldId="2147483864"/>
        </pc:sldMasterMkLst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2389267972" sldId="2147483865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1811084310" sldId="2147483866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2023422118" sldId="2147483867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3863104935" sldId="2147483868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2466790611" sldId="2147483869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1384859263" sldId="2147483870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1763741118" sldId="2147483871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2478073826" sldId="2147483872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4172213277" sldId="2147483873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4040152386" sldId="2147483874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224547070" sldId="2147483875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3845651290" sldId="2147483876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523525841" sldId="2147483877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2027216905" sldId="2147483878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240498226" sldId="2147483879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2969453241" sldId="2147483880"/>
          </pc:sldLayoutMkLst>
        </pc:sldLayoutChg>
        <pc:sldLayoutChg chg="add del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2956134501" sldId="2147483864"/>
            <pc:sldLayoutMk cId="1696786566" sldId="2147483881"/>
          </pc:sldLayoutMkLst>
        </pc:sldLayoutChg>
      </pc:sldMasterChg>
      <pc:sldMasterChg chg="add addSldLayout modSldLayout">
        <pc:chgData name="Lily Mai Myatt (2617188)" userId="S::2617188@student.uwtsd.ac.uk::e0c8908d-d6a6-40fd-ad07-162f98439267" providerId="AD" clId="Web-{8BE2EF6A-B063-0A17-FDC1-F91FCC8BE74C}" dt="2026-10-10T19:17:42.435" v="860"/>
        <pc:sldMasterMkLst>
          <pc:docMk/>
          <pc:sldMasterMk cId="3756304632" sldId="2147483882"/>
        </pc:sldMasterMkLst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3903318195" sldId="2147483883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2157077180" sldId="2147483884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4013756317" sldId="2147483885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3743398078" sldId="2147483886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2634293658" sldId="2147483887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2941447813" sldId="2147483888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3463630964" sldId="2147483889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3190041267" sldId="2147483890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118103074" sldId="2147483891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3465242684" sldId="2147483892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1185819872" sldId="2147483893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2059162512" sldId="2147483894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3410324255" sldId="2147483895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3592003838" sldId="2147483896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1027940924" sldId="2147483897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2648929956" sldId="2147483898"/>
          </pc:sldLayoutMkLst>
        </pc:sldLayoutChg>
        <pc:sldLayoutChg chg="add mod replId">
          <pc:chgData name="Lily Mai Myatt (2617188)" userId="S::2617188@student.uwtsd.ac.uk::e0c8908d-d6a6-40fd-ad07-162f98439267" providerId="AD" clId="Web-{8BE2EF6A-B063-0A17-FDC1-F91FCC8BE74C}" dt="2026-10-10T19:17:42.435" v="860"/>
          <pc:sldLayoutMkLst>
            <pc:docMk/>
            <pc:sldMasterMk cId="3756304632" sldId="2147483882"/>
            <pc:sldLayoutMk cId="4039677379" sldId="2147483899"/>
          </pc:sldLayoutMkLst>
        </pc:sldLayoutChg>
      </pc:sldMasterChg>
    </pc:docChg>
  </pc:docChgLst>
  <pc:docChgLst>
    <pc:chgData name="Rediet Yoseph Hagos (2607935)" userId="S::2607935@student.uwtsd.ac.uk::e3636913-df9e-4e46-b313-d4e219fea644" providerId="AD" clId="Web-{3BAF1CC5-8AE0-FE45-479C-26B068FCCB2E}"/>
    <pc:docChg chg="mod modSld">
      <pc:chgData name="Rediet Yoseph Hagos (2607935)" userId="S::2607935@student.uwtsd.ac.uk::e3636913-df9e-4e46-b313-d4e219fea644" providerId="AD" clId="Web-{3BAF1CC5-8AE0-FE45-479C-26B068FCCB2E}" dt="2026-10-11T10:58:23.968" v="71" actId="20577"/>
      <pc:docMkLst>
        <pc:docMk/>
      </pc:docMkLst>
      <pc:sldChg chg="modSp">
        <pc:chgData name="Rediet Yoseph Hagos (2607935)" userId="S::2607935@student.uwtsd.ac.uk::e3636913-df9e-4e46-b313-d4e219fea644" providerId="AD" clId="Web-{3BAF1CC5-8AE0-FE45-479C-26B068FCCB2E}" dt="2026-10-11T08:49:10.963" v="4" actId="20577"/>
        <pc:sldMkLst>
          <pc:docMk/>
          <pc:sldMk cId="109857222" sldId="256"/>
        </pc:sldMkLst>
        <pc:spChg chg="mod">
          <ac:chgData name="Rediet Yoseph Hagos (2607935)" userId="S::2607935@student.uwtsd.ac.uk::e3636913-df9e-4e46-b313-d4e219fea644" providerId="AD" clId="Web-{3BAF1CC5-8AE0-FE45-479C-26B068FCCB2E}" dt="2026-10-11T08:49:10.963" v="4" actId="20577"/>
          <ac:spMkLst>
            <pc:docMk/>
            <pc:sldMk cId="109857222" sldId="256"/>
            <ac:spMk id="4" creationId="{9B0E5E7F-11DD-13F3-8504-FCC6E17907C1}"/>
          </ac:spMkLst>
        </pc:spChg>
      </pc:sldChg>
      <pc:sldChg chg="addSp delSp modSp">
        <pc:chgData name="Rediet Yoseph Hagos (2607935)" userId="S::2607935@student.uwtsd.ac.uk::e3636913-df9e-4e46-b313-d4e219fea644" providerId="AD" clId="Web-{3BAF1CC5-8AE0-FE45-479C-26B068FCCB2E}" dt="2026-10-11T10:58:23.968" v="71" actId="20577"/>
        <pc:sldMkLst>
          <pc:docMk/>
          <pc:sldMk cId="1126094071" sldId="257"/>
        </pc:sldMkLst>
        <pc:spChg chg="del">
          <ac:chgData name="Rediet Yoseph Hagos (2607935)" userId="S::2607935@student.uwtsd.ac.uk::e3636913-df9e-4e46-b313-d4e219fea644" providerId="AD" clId="Web-{3BAF1CC5-8AE0-FE45-479C-26B068FCCB2E}" dt="2026-10-11T10:15:28.349" v="40"/>
          <ac:spMkLst>
            <pc:docMk/>
            <pc:sldMk cId="1126094071" sldId="257"/>
            <ac:spMk id="2" creationId="{7407B8D0-6887-61D8-E62D-E078E6A1FA6D}"/>
          </ac:spMkLst>
        </pc:spChg>
        <pc:spChg chg="del mod">
          <ac:chgData name="Rediet Yoseph Hagos (2607935)" userId="S::2607935@student.uwtsd.ac.uk::e3636913-df9e-4e46-b313-d4e219fea644" providerId="AD" clId="Web-{3BAF1CC5-8AE0-FE45-479C-26B068FCCB2E}" dt="2026-10-11T10:15:28.271" v="39"/>
          <ac:spMkLst>
            <pc:docMk/>
            <pc:sldMk cId="1126094071" sldId="257"/>
            <ac:spMk id="3" creationId="{4C22E103-3E95-6A66-9A64-583710526ECE}"/>
          </ac:spMkLst>
        </pc:spChg>
        <pc:spChg chg="add mod">
          <ac:chgData name="Rediet Yoseph Hagos (2607935)" userId="S::2607935@student.uwtsd.ac.uk::e3636913-df9e-4e46-b313-d4e219fea644" providerId="AD" clId="Web-{3BAF1CC5-8AE0-FE45-479C-26B068FCCB2E}" dt="2026-10-11T10:58:23.968" v="71" actId="20577"/>
          <ac:spMkLst>
            <pc:docMk/>
            <pc:sldMk cId="1126094071" sldId="257"/>
            <ac:spMk id="5" creationId="{0D6D74E7-711D-1B78-C5C7-9610BB8F7015}"/>
          </ac:spMkLst>
        </pc:spChg>
        <pc:spChg chg="add mod">
          <ac:chgData name="Rediet Yoseph Hagos (2607935)" userId="S::2607935@student.uwtsd.ac.uk::e3636913-df9e-4e46-b313-d4e219fea644" providerId="AD" clId="Web-{3BAF1CC5-8AE0-FE45-479C-26B068FCCB2E}" dt="2026-10-11T10:24:10.258" v="66" actId="14100"/>
          <ac:spMkLst>
            <pc:docMk/>
            <pc:sldMk cId="1126094071" sldId="257"/>
            <ac:spMk id="7" creationId="{D0DFCCB6-DA06-2D70-ADDD-7BEF35C26B0D}"/>
          </ac:spMkLst>
        </pc:spChg>
      </pc:sldChg>
      <pc:sldChg chg="modSp">
        <pc:chgData name="Rediet Yoseph Hagos (2607935)" userId="S::2607935@student.uwtsd.ac.uk::e3636913-df9e-4e46-b313-d4e219fea644" providerId="AD" clId="Web-{3BAF1CC5-8AE0-FE45-479C-26B068FCCB2E}" dt="2026-10-11T09:29:13.071" v="38" actId="14100"/>
        <pc:sldMkLst>
          <pc:docMk/>
          <pc:sldMk cId="1126867582" sldId="258"/>
        </pc:sldMkLst>
        <pc:spChg chg="mod">
          <ac:chgData name="Rediet Yoseph Hagos (2607935)" userId="S::2607935@student.uwtsd.ac.uk::e3636913-df9e-4e46-b313-d4e219fea644" providerId="AD" clId="Web-{3BAF1CC5-8AE0-FE45-479C-26B068FCCB2E}" dt="2026-10-11T09:29:13.071" v="38" actId="14100"/>
          <ac:spMkLst>
            <pc:docMk/>
            <pc:sldMk cId="1126867582" sldId="258"/>
            <ac:spMk id="2" creationId="{AF639887-F485-B20D-207F-711FAAC7BDBC}"/>
          </ac:spMkLst>
        </pc:spChg>
      </pc:sldChg>
    </pc:docChg>
  </pc:docChgLst>
  <pc:docChgLst>
    <pc:chgData name="Rediet Yoseph Hagos (2607935)" userId="S::2607935@student.uwtsd.ac.uk::e3636913-df9e-4e46-b313-d4e219fea644" providerId="AD" clId="Web-{2DAF8212-B0AE-2048-E6A6-779A927A51DF}"/>
    <pc:docChg chg="modSld sldOrd">
      <pc:chgData name="Rediet Yoseph Hagos (2607935)" userId="S::2607935@student.uwtsd.ac.uk::e3636913-df9e-4e46-b313-d4e219fea644" providerId="AD" clId="Web-{2DAF8212-B0AE-2048-E6A6-779A927A51DF}" dt="2026-10-08T11:30:18.658" v="21"/>
      <pc:docMkLst>
        <pc:docMk/>
      </pc:docMkLst>
      <pc:sldChg chg="modSp ord">
        <pc:chgData name="Rediet Yoseph Hagos (2607935)" userId="S::2607935@student.uwtsd.ac.uk::e3636913-df9e-4e46-b313-d4e219fea644" providerId="AD" clId="Web-{2DAF8212-B0AE-2048-E6A6-779A927A51DF}" dt="2026-10-08T11:30:03.236" v="20"/>
        <pc:sldMkLst>
          <pc:docMk/>
          <pc:sldMk cId="1126094071" sldId="257"/>
        </pc:sldMkLst>
      </pc:sldChg>
      <pc:sldChg chg="modSp ord">
        <pc:chgData name="Rediet Yoseph Hagos (2607935)" userId="S::2607935@student.uwtsd.ac.uk::e3636913-df9e-4e46-b313-d4e219fea644" providerId="AD" clId="Web-{2DAF8212-B0AE-2048-E6A6-779A927A51DF}" dt="2026-10-08T11:30:18.658" v="21"/>
        <pc:sldMkLst>
          <pc:docMk/>
          <pc:sldMk cId="1126867582" sldId="258"/>
        </pc:sldMkLst>
        <pc:spChg chg="mod">
          <ac:chgData name="Rediet Yoseph Hagos (2607935)" userId="S::2607935@student.uwtsd.ac.uk::e3636913-df9e-4e46-b313-d4e219fea644" providerId="AD" clId="Web-{2DAF8212-B0AE-2048-E6A6-779A927A51DF}" dt="2026-10-08T11:26:23.040" v="16" actId="14100"/>
          <ac:spMkLst>
            <pc:docMk/>
            <pc:sldMk cId="1126867582" sldId="258"/>
            <ac:spMk id="2" creationId="{AF639887-F485-B20D-207F-711FAAC7BDBC}"/>
          </ac:spMkLst>
        </pc:spChg>
        <pc:spChg chg="mod">
          <ac:chgData name="Rediet Yoseph Hagos (2607935)" userId="S::2607935@student.uwtsd.ac.uk::e3636913-df9e-4e46-b313-d4e219fea644" providerId="AD" clId="Web-{2DAF8212-B0AE-2048-E6A6-779A927A51DF}" dt="2026-10-08T11:26:39.509" v="18" actId="20577"/>
          <ac:spMkLst>
            <pc:docMk/>
            <pc:sldMk cId="1126867582" sldId="258"/>
            <ac:spMk id="3" creationId="{9B133D72-55B2-FBF8-D20B-2782DB7B5820}"/>
          </ac:spMkLst>
        </pc:spChg>
      </pc:sldChg>
      <pc:sldChg chg="modSp">
        <pc:chgData name="Rediet Yoseph Hagos (2607935)" userId="S::2607935@student.uwtsd.ac.uk::e3636913-df9e-4e46-b313-d4e219fea644" providerId="AD" clId="Web-{2DAF8212-B0AE-2048-E6A6-779A927A51DF}" dt="2026-10-08T11:28:23.013" v="19" actId="20577"/>
        <pc:sldMkLst>
          <pc:docMk/>
          <pc:sldMk cId="1270160910" sldId="259"/>
        </pc:sldMkLst>
        <pc:spChg chg="mod">
          <ac:chgData name="Rediet Yoseph Hagos (2607935)" userId="S::2607935@student.uwtsd.ac.uk::e3636913-df9e-4e46-b313-d4e219fea644" providerId="AD" clId="Web-{2DAF8212-B0AE-2048-E6A6-779A927A51DF}" dt="2026-10-08T11:28:23.013" v="19" actId="20577"/>
          <ac:spMkLst>
            <pc:docMk/>
            <pc:sldMk cId="1270160910" sldId="259"/>
            <ac:spMk id="2" creationId="{D9769ED5-A935-BA65-508E-7A4050045218}"/>
          </ac:spMkLst>
        </pc:spChg>
      </pc:sldChg>
    </pc:docChg>
  </pc:docChgLst>
  <pc:docChgLst>
    <pc:chgData name="Rediet Yoseph Hagos (2607935)" userId="S::2607935@student.uwtsd.ac.uk::e3636913-df9e-4e46-b313-d4e219fea644" providerId="AD" clId="Web-{1601729E-0726-2A6B-3848-C7A3B7D781D3}"/>
    <pc:docChg chg="modSld">
      <pc:chgData name="Rediet Yoseph Hagos (2607935)" userId="S::2607935@student.uwtsd.ac.uk::e3636913-df9e-4e46-b313-d4e219fea644" providerId="AD" clId="Web-{1601729E-0726-2A6B-3848-C7A3B7D781D3}" dt="2026-10-10T11:15:39.065" v="5" actId="20577"/>
      <pc:docMkLst>
        <pc:docMk/>
      </pc:docMkLst>
    </pc:docChg>
  </pc:docChgLst>
  <pc:docChgLst>
    <pc:chgData name="Lily Mai Myatt (2617188)" userId="S::2617188@student.uwtsd.ac.uk::e0c8908d-d6a6-40fd-ad07-162f98439267" providerId="AD" clId="Web-{00000000-0000-0000-0000-000000000000}"/>
    <pc:docChg chg="modSld">
      <pc:chgData name="Lily Mai Myatt (2617188)" userId="S::2617188@student.uwtsd.ac.uk::e0c8908d-d6a6-40fd-ad07-162f98439267" providerId="AD" clId="Web-{00000000-0000-0000-0000-000000000000}" dt="2026-10-07T17:32:36.888" v="184" actId="20577"/>
      <pc:docMkLst>
        <pc:docMk/>
      </pc:docMkLst>
      <pc:sldChg chg="addSp delSp modSp">
        <pc:chgData name="Lily Mai Myatt (2617188)" userId="S::2617188@student.uwtsd.ac.uk::e0c8908d-d6a6-40fd-ad07-162f98439267" providerId="AD" clId="Web-{00000000-0000-0000-0000-000000000000}" dt="2026-10-07T17:15:40.190" v="82" actId="20577"/>
        <pc:sldMkLst>
          <pc:docMk/>
          <pc:sldMk cId="109857222" sldId="256"/>
        </pc:sldMkLst>
        <pc:spChg chg="mod">
          <ac:chgData name="Lily Mai Myatt (2617188)" userId="S::2617188@student.uwtsd.ac.uk::e0c8908d-d6a6-40fd-ad07-162f98439267" providerId="AD" clId="Web-{00000000-0000-0000-0000-000000000000}" dt="2026-10-07T17:15:40.190" v="82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ily Mai Myatt (2617188)" userId="S::2617188@student.uwtsd.ac.uk::e0c8908d-d6a6-40fd-ad07-162f98439267" providerId="AD" clId="Web-{00000000-0000-0000-0000-000000000000}" dt="2026-10-07T17:13:39.497" v="48" actId="1076"/>
          <ac:spMkLst>
            <pc:docMk/>
            <pc:sldMk cId="109857222" sldId="256"/>
            <ac:spMk id="7" creationId="{985D99B7-A57C-7830-46B2-5F5BD13530EA}"/>
          </ac:spMkLst>
        </pc:spChg>
      </pc:sldChg>
      <pc:sldChg chg="modSp">
        <pc:chgData name="Lily Mai Myatt (2617188)" userId="S::2617188@student.uwtsd.ac.uk::e0c8908d-d6a6-40fd-ad07-162f98439267" providerId="AD" clId="Web-{00000000-0000-0000-0000-000000000000}" dt="2026-10-07T17:25:11.136" v="170" actId="20577"/>
        <pc:sldMkLst>
          <pc:docMk/>
          <pc:sldMk cId="1270160910" sldId="259"/>
        </pc:sldMkLst>
        <pc:spChg chg="mod">
          <ac:chgData name="Lily Mai Myatt (2617188)" userId="S::2617188@student.uwtsd.ac.uk::e0c8908d-d6a6-40fd-ad07-162f98439267" providerId="AD" clId="Web-{00000000-0000-0000-0000-000000000000}" dt="2026-10-07T17:25:11.136" v="170" actId="20577"/>
          <ac:spMkLst>
            <pc:docMk/>
            <pc:sldMk cId="1270160910" sldId="259"/>
            <ac:spMk id="3" creationId="{D0D37850-B5F0-6A2B-8444-E9234057AFBA}"/>
          </ac:spMkLst>
        </pc:spChg>
      </pc:sldChg>
      <pc:sldChg chg="modSp">
        <pc:chgData name="Lily Mai Myatt (2617188)" userId="S::2617188@student.uwtsd.ac.uk::e0c8908d-d6a6-40fd-ad07-162f98439267" providerId="AD" clId="Web-{00000000-0000-0000-0000-000000000000}" dt="2026-10-07T17:32:36.888" v="184" actId="20577"/>
        <pc:sldMkLst>
          <pc:docMk/>
          <pc:sldMk cId="2407091193" sldId="260"/>
        </pc:sldMkLst>
        <pc:spChg chg="mod">
          <ac:chgData name="Lily Mai Myatt (2617188)" userId="S::2617188@student.uwtsd.ac.uk::e0c8908d-d6a6-40fd-ad07-162f98439267" providerId="AD" clId="Web-{00000000-0000-0000-0000-000000000000}" dt="2026-10-07T17:32:36.888" v="184" actId="20577"/>
          <ac:spMkLst>
            <pc:docMk/>
            <pc:sldMk cId="2407091193" sldId="260"/>
            <ac:spMk id="3" creationId="{47C27CE9-282F-D749-CD71-2646DAE3C1F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318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077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756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98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293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447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630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041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03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242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819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162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3242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0038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9409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9299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677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304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long-read/confidentiality-policy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long-read/confidentiality-policy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inghub.nhs.uk/resource/12472" TargetMode="External"/><Relationship Id="rId2" Type="http://schemas.openxmlformats.org/officeDocument/2006/relationships/hyperlink" Target="https://www.microsoft.com/en-gb/microsoft-365/onedrive/onedrive-for-business?msockid=0e4c0ab9b12d651c2c141d77b03164e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is.nhs.uk/insights/article/microsoft-office-365-benefits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By Rediet Hagos,</a:t>
            </a:r>
            <a:r>
              <a:rPr lang="en-US">
                <a:ea typeface="+mn-lt"/>
                <a:cs typeface="+mn-lt"/>
              </a:rPr>
              <a:t> Naila Munir and Lily Myatt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5D99B7-A57C-7830-46B2-5F5BD13530EA}"/>
              </a:ext>
            </a:extLst>
          </p:cNvPr>
          <p:cNvSpPr txBox="1"/>
          <p:nvPr/>
        </p:nvSpPr>
        <p:spPr>
          <a:xfrm>
            <a:off x="6606265" y="4690234"/>
            <a:ext cx="512046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/>
              <a:t>LCHS4007_BIRM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0E5E7F-11DD-13F3-8504-FCC6E17907C1}"/>
              </a:ext>
            </a:extLst>
          </p:cNvPr>
          <p:cNvSpPr txBox="1"/>
          <p:nvPr/>
        </p:nvSpPr>
        <p:spPr>
          <a:xfrm>
            <a:off x="1483106" y="1713143"/>
            <a:ext cx="1049770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/>
              <a:t>How to secure file storage and sharing of service user documents by using OneDrive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84AAA7-479D-E48B-1741-E32F6CF90157}"/>
              </a:ext>
            </a:extLst>
          </p:cNvPr>
          <p:cNvSpPr txBox="1"/>
          <p:nvPr/>
        </p:nvSpPr>
        <p:spPr>
          <a:xfrm>
            <a:off x="7088037" y="5390231"/>
            <a:ext cx="489373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Bianca Dodgen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D6D74E7-711D-1B78-C5C7-9610BB8F7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68" y="2056242"/>
            <a:ext cx="5245430" cy="441069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US" sz="1800" baseline="0">
                <a:latin typeface="-apple-system"/>
              </a:rPr>
              <a:t> S</a:t>
            </a:r>
            <a:r>
              <a:rPr lang="en-US" sz="2000" b="1" baseline="0">
                <a:latin typeface="-apple-system"/>
              </a:rPr>
              <a:t>elected Workplace Task: Storage and Sharing of Documents Pertaining to Service Users Link to the Ashford Case Study</a:t>
            </a:r>
            <a:endParaRPr lang="en-GB" sz="2000" b="1">
              <a:latin typeface="Corbel" panose="020B0503020204020204"/>
            </a:endParaRPr>
          </a:p>
          <a:p>
            <a:pPr>
              <a:buNone/>
            </a:pPr>
            <a:r>
              <a:rPr lang="en-US" sz="1800" baseline="0" dirty="0">
                <a:latin typeface="-apple-system"/>
              </a:rPr>
              <a:t> - The staff </a:t>
            </a:r>
            <a:r>
              <a:rPr lang="en-US" sz="1800" dirty="0">
                <a:latin typeface="-apple-system"/>
              </a:rPr>
              <a:t>operate</a:t>
            </a:r>
            <a:r>
              <a:rPr lang="en-US" sz="1800" baseline="0" dirty="0">
                <a:latin typeface="-apple-system"/>
              </a:rPr>
              <a:t> from the homes of service users, supported living and the main office.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br>
              <a:rPr lang="en-US" sz="1800" dirty="0">
                <a:latin typeface="-apple-system"/>
                <a:ea typeface="-apple-system"/>
                <a:cs typeface="-apple-system"/>
              </a:rPr>
            </a:br>
            <a:r>
              <a:rPr lang="en-US" sz="1800" baseline="0" dirty="0">
                <a:latin typeface="-apple-system"/>
              </a:rPr>
              <a:t>- Ashford faces issues of missed </a:t>
            </a:r>
            <a:r>
              <a:rPr lang="en-US" sz="1800" dirty="0">
                <a:latin typeface="-apple-system"/>
              </a:rPr>
              <a:t>updates</a:t>
            </a:r>
            <a:r>
              <a:rPr lang="en-US" sz="1800" baseline="0" dirty="0">
                <a:latin typeface="-apple-system"/>
              </a:rPr>
              <a:t>, duplication of efforts and inconsistencies in </a:t>
            </a:r>
            <a:r>
              <a:rPr lang="en-US" sz="1800" dirty="0">
                <a:latin typeface="-apple-system"/>
              </a:rPr>
              <a:t>record-keeping</a:t>
            </a:r>
            <a:r>
              <a:rPr lang="en-US" sz="1800" baseline="0" dirty="0">
                <a:latin typeface="-apple-system"/>
              </a:rPr>
              <a:t>.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br>
              <a:rPr lang="en-US" sz="1800" dirty="0">
                <a:latin typeface="-apple-system"/>
                <a:ea typeface="-apple-system"/>
                <a:cs typeface="-apple-system"/>
              </a:rPr>
            </a:br>
            <a:r>
              <a:rPr lang="en-US" sz="1800" baseline="0" dirty="0">
                <a:latin typeface="-apple-system"/>
              </a:rPr>
              <a:t>- The staff </a:t>
            </a:r>
            <a:r>
              <a:rPr lang="en-US" sz="1800" dirty="0">
                <a:latin typeface="-apple-system"/>
              </a:rPr>
              <a:t>require</a:t>
            </a:r>
            <a:r>
              <a:rPr lang="en-US" sz="1800" baseline="0" dirty="0">
                <a:latin typeface="-apple-system"/>
              </a:rPr>
              <a:t> access to </a:t>
            </a:r>
            <a:r>
              <a:rPr lang="en-US" sz="1800" dirty="0">
                <a:latin typeface="-apple-system"/>
              </a:rPr>
              <a:t>accurate</a:t>
            </a:r>
            <a:r>
              <a:rPr lang="en-US" sz="1800" baseline="0" dirty="0">
                <a:latin typeface="-apple-system"/>
              </a:rPr>
              <a:t> and up-to-date information about service users (University of Wales Trinity Saint David, 2026). Example - The </a:t>
            </a:r>
            <a:r>
              <a:rPr lang="en-US" sz="1800" baseline="0" dirty="0" err="1">
                <a:latin typeface="-apple-system"/>
              </a:rPr>
              <a:t>authorised</a:t>
            </a:r>
            <a:r>
              <a:rPr lang="en-US" sz="1800" baseline="0" dirty="0">
                <a:latin typeface="-apple-system"/>
              </a:rPr>
              <a:t> care worker gains access to the relevant service user document via OneDrive, assuming that Ashford has given permission for it and set up access permissions. Potential Benefits - Easier access to the relevant information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br>
              <a:rPr lang="en-US" sz="1800" dirty="0">
                <a:latin typeface="-apple-system"/>
                <a:ea typeface="-apple-system"/>
                <a:cs typeface="-apple-system"/>
              </a:rPr>
            </a:br>
            <a:r>
              <a:rPr lang="en-US" sz="1800" baseline="0" dirty="0">
                <a:latin typeface="-apple-system"/>
              </a:rPr>
              <a:t>- Potential improvement in communication between </a:t>
            </a:r>
            <a:r>
              <a:rPr lang="en-US" sz="1800" baseline="0" dirty="0" err="1">
                <a:latin typeface="-apple-system"/>
              </a:rPr>
              <a:t>authorised</a:t>
            </a:r>
            <a:r>
              <a:rPr lang="en-US" sz="1800" baseline="0" dirty="0">
                <a:latin typeface="-apple-system"/>
              </a:rPr>
              <a:t> staff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br>
              <a:rPr lang="en-US" sz="1800" dirty="0">
                <a:latin typeface="-apple-system"/>
                <a:ea typeface="-apple-system"/>
                <a:cs typeface="-apple-system"/>
              </a:rPr>
            </a:br>
            <a:r>
              <a:rPr lang="en-US" sz="1800" baseline="0" dirty="0">
                <a:latin typeface="-apple-system"/>
              </a:rPr>
              <a:t> 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endParaRPr lang="en-GB" sz="180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0DFCCB6-DA06-2D70-ADDD-7BEF35C26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969"/>
            <a:ext cx="10018713" cy="171301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entury Gothic"/>
              </a:rPr>
              <a:t>What their chosen workplace task involves and how it links to the case </a:t>
            </a:r>
            <a:r>
              <a:rPr lang="en-GB" sz="2400" b="1">
                <a:latin typeface="Century Gothic"/>
              </a:rPr>
              <a:t>study </a:t>
            </a:r>
            <a:r>
              <a:rPr lang="en-GB" sz="3200" b="1">
                <a:latin typeface="Century Gothic"/>
              </a:rPr>
              <a:t>RH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4D8E34-2341-8768-459D-16AA1CD346CA}"/>
              </a:ext>
            </a:extLst>
          </p:cNvPr>
          <p:cNvSpPr txBox="1"/>
          <p:nvPr/>
        </p:nvSpPr>
        <p:spPr>
          <a:xfrm>
            <a:off x="6096000" y="1272396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dirty="0">
                <a:latin typeface="-apple-system"/>
                <a:ea typeface="-apple-system"/>
                <a:cs typeface="-apple-system"/>
              </a:rPr>
            </a:br>
            <a:r>
              <a:rPr lang="en-US" dirty="0">
                <a:latin typeface="-apple-system"/>
                <a:ea typeface="-apple-system"/>
                <a:cs typeface="-apple-system"/>
              </a:rPr>
              <a:t>- Possible reduction of duplicate documents</a:t>
            </a:r>
            <a:br>
              <a:rPr lang="en-US" dirty="0">
                <a:latin typeface="-apple-system"/>
                <a:ea typeface="-apple-system"/>
                <a:cs typeface="-apple-system"/>
              </a:rPr>
            </a:br>
            <a:r>
              <a:rPr lang="en-US" dirty="0">
                <a:latin typeface="-apple-system"/>
                <a:ea typeface="-apple-system"/>
                <a:cs typeface="-apple-system"/>
              </a:rPr>
              <a:t>- Improved </a:t>
            </a:r>
            <a:r>
              <a:rPr lang="en-US" dirty="0" err="1">
                <a:latin typeface="-apple-system"/>
                <a:ea typeface="-apple-system"/>
                <a:cs typeface="-apple-system"/>
              </a:rPr>
              <a:t>organisation</a:t>
            </a:r>
            <a:r>
              <a:rPr lang="en-US" dirty="0">
                <a:latin typeface="-apple-system"/>
                <a:ea typeface="-apple-system"/>
                <a:cs typeface="-apple-system"/>
              </a:rPr>
              <a:t> of the information about service users</a:t>
            </a:r>
          </a:p>
          <a:p>
            <a:r>
              <a:rPr lang="en-US">
                <a:latin typeface="-apple-system"/>
                <a:ea typeface="-apple-system"/>
                <a:cs typeface="-apple-system"/>
              </a:rPr>
              <a:t>References: NHS England (2026) Confidentiality policy. </a:t>
            </a:r>
            <a:r>
              <a:rPr lang="en-US" dirty="0">
                <a:latin typeface="-apple-system"/>
                <a:ea typeface="-apple-system"/>
                <a:cs typeface="-apple-system"/>
              </a:rPr>
              <a:t>Available at: </a:t>
            </a:r>
            <a:r>
              <a:rPr lang="en-US" dirty="0">
                <a:latin typeface="-apple-system"/>
                <a:ea typeface="-apple-system"/>
                <a:cs typeface="-apple-system"/>
                <a:hlinkClick r:id="rId2" tooltip="https://www.england.nhs.uk/long-read/confidentiality-policy/"/>
              </a:rPr>
              <a:t>https://www.england.nhs.uk/long-read/confidentiality-policy/</a:t>
            </a:r>
            <a:r>
              <a:rPr lang="en-US" dirty="0">
                <a:latin typeface="-apple-system"/>
                <a:ea typeface="-apple-system"/>
                <a:cs typeface="-apple-system"/>
              </a:rPr>
              <a:t> (Accessed: 11 October 2026). </a:t>
            </a:r>
            <a:endParaRPr lang="en-US"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1126094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39887-F485-B20D-207F-711FAAC7B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-1121"/>
            <a:ext cx="9464532" cy="1859740"/>
          </a:xfrm>
        </p:spPr>
        <p:txBody>
          <a:bodyPr>
            <a:normAutofit fontScale="90000"/>
          </a:bodyPr>
          <a:lstStyle/>
          <a:p>
            <a:r>
              <a:rPr lang="en-GB"/>
              <a:t>Which Microsoft 360 tool they selected?</a:t>
            </a:r>
            <a:br>
              <a:rPr lang="en-GB"/>
            </a:br>
            <a:r>
              <a:rPr lang="en-GB" b="1"/>
              <a:t>RH </a:t>
            </a:r>
            <a:br>
              <a:rPr lang="en-GB" b="1"/>
            </a:b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33D72-55B2-FBF8-D20B-2782DB7B5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06" y="903407"/>
            <a:ext cx="11665788" cy="44722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  </a:t>
            </a:r>
            <a:endParaRPr lang="en-GB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AC9A5D-A463-43A3-C0AB-D944079FC76B}"/>
              </a:ext>
            </a:extLst>
          </p:cNvPr>
          <p:cNvSpPr txBox="1"/>
          <p:nvPr/>
        </p:nvSpPr>
        <p:spPr>
          <a:xfrm>
            <a:off x="1265208" y="1545566"/>
            <a:ext cx="10265433" cy="45550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 Selected MS 365 Tool: Microsoft OneDrive Purpose </a:t>
            </a:r>
          </a:p>
          <a:p>
            <a:r>
              <a:rPr lang="en-US" dirty="0"/>
              <a:t>-</a:t>
            </a:r>
            <a:r>
              <a:rPr lang="en-US" sz="2400" dirty="0"/>
              <a:t> Storage, </a:t>
            </a:r>
            <a:r>
              <a:rPr lang="en-US" sz="2400" dirty="0" err="1"/>
              <a:t>organisation</a:t>
            </a:r>
            <a:r>
              <a:rPr lang="en-US" sz="2400" dirty="0"/>
              <a:t>, and sharing of service user documents, provided that Ashford has given permission and relevant policies are in place. Documents - Care plans</a:t>
            </a:r>
            <a:br>
              <a:rPr lang="en-US" sz="2400" dirty="0"/>
            </a:br>
            <a:r>
              <a:rPr lang="en-US" sz="2400" dirty="0"/>
              <a:t>- Appointments</a:t>
            </a:r>
            <a:br>
              <a:rPr lang="en-US" sz="2400" dirty="0"/>
            </a:br>
            <a:r>
              <a:rPr lang="en-US" sz="2400" dirty="0"/>
              <a:t>- Other relevant care documents. Considerations - Confidentiality of the service user information via appropriate access permissions and data protection policy (NHS England, 2026) </a:t>
            </a:r>
            <a:endParaRPr lang="en-US"/>
          </a:p>
          <a:p>
            <a:r>
              <a:rPr lang="en-US" sz="2400"/>
              <a:t>References: NHS England (2026) *Confidentiality policy*. </a:t>
            </a:r>
            <a:r>
              <a:rPr lang="en-US" sz="2400" dirty="0"/>
              <a:t>Available at: </a:t>
            </a:r>
            <a:r>
              <a:rPr lang="en-US" sz="2400" dirty="0">
                <a:hlinkClick r:id="rId2" tooltip="https://www.england.nhs.uk/long-read/confidentiality-policy/"/>
              </a:rPr>
              <a:t>https://www.england.nhs.uk/long-read/confidentiality-policy/</a:t>
            </a:r>
            <a:r>
              <a:rPr lang="en-US" sz="2400" dirty="0"/>
              <a:t> (Accessed: 11 October 2026).</a:t>
            </a:r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867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69ED5-A935-BA65-508E-7A4050045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707" y="96328"/>
            <a:ext cx="10018713" cy="1752599"/>
          </a:xfrm>
        </p:spPr>
        <p:txBody>
          <a:bodyPr/>
          <a:lstStyle/>
          <a:p>
            <a:r>
              <a:rPr lang="en-GB"/>
              <a:t>Why is this tool suitable for the task  LM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37850-B5F0-6A2B-8444-E9234057A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64" y="1279287"/>
            <a:ext cx="10990053" cy="640729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DDEA7B-8C19-D7F6-135E-E8F7CBBBB259}"/>
              </a:ext>
            </a:extLst>
          </p:cNvPr>
          <p:cNvSpPr txBox="1"/>
          <p:nvPr/>
        </p:nvSpPr>
        <p:spPr>
          <a:xfrm>
            <a:off x="158152" y="1689340"/>
            <a:ext cx="6124754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800" b="1" baseline="0">
                <a:latin typeface="Segoe UI"/>
                <a:ea typeface="Segoe UI"/>
                <a:cs typeface="Segoe UI"/>
              </a:rPr>
              <a:t>Why OneDrive Is Best for Care Home Documents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1800" b="1" baseline="0">
                <a:latin typeface="Segoe UI"/>
                <a:ea typeface="Segoe UI"/>
                <a:cs typeface="Segoe UI"/>
              </a:rPr>
              <a:t>Secure Storage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Keeps service user records safe in the cloud.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Files are backed up automatically.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rtl="0"/>
            <a:r>
              <a:rPr lang="en-GB" sz="1800" b="1" baseline="0">
                <a:latin typeface="Segoe UI"/>
                <a:ea typeface="Segoe UI"/>
                <a:cs typeface="Segoe UI"/>
              </a:rPr>
              <a:t>Protects Confidential Information</a:t>
            </a:r>
            <a:r>
              <a:rPr lang="en-GB" sz="1800">
                <a:latin typeface="Segoe UI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Uses encryption and secure login methods.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Helps keep personal information private.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rtl="0"/>
            <a:r>
              <a:rPr lang="en-GB" sz="1800" b="1" baseline="0">
                <a:latin typeface="Segoe UI"/>
                <a:ea typeface="Segoe UI"/>
                <a:cs typeface="Segoe UI"/>
              </a:rPr>
              <a:t>Safe Sharing</a:t>
            </a:r>
            <a:r>
              <a:rPr lang="en-GB" sz="1800">
                <a:latin typeface="Segoe UI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Documents can be shared only with authorised staff.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Access can be controlled and monitored.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3D7B65-3C60-1712-8737-F3EA4CC9CC5F}"/>
              </a:ext>
            </a:extLst>
          </p:cNvPr>
          <p:cNvSpPr txBox="1"/>
          <p:nvPr/>
        </p:nvSpPr>
        <p:spPr>
          <a:xfrm>
            <a:off x="5865962" y="1689339"/>
            <a:ext cx="60960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="1" baseline="0">
                <a:latin typeface="Segoe UI"/>
                <a:ea typeface="Segoe UI"/>
                <a:cs typeface="Segoe UI"/>
              </a:rPr>
              <a:t>Team Collaboration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Staff can work on the same document together.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Ensures everyone has the latest information.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rtl="0"/>
            <a:r>
              <a:rPr lang="en-US" sz="1800" b="1" baseline="0">
                <a:latin typeface="Segoe UI"/>
                <a:ea typeface="Segoe UI"/>
                <a:cs typeface="Segoe UI"/>
              </a:rPr>
              <a:t>Works with Microsoft 365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Connects with Teams, Outlook, Word, and Excel.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Makes document management easier.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rtl="0"/>
            <a:r>
              <a:rPr lang="en-US" sz="1800" b="1" baseline="0">
                <a:latin typeface="Segoe UI"/>
                <a:ea typeface="Segoe UI"/>
                <a:cs typeface="Segoe UI"/>
              </a:rPr>
              <a:t>Easy to Access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Files can be viewed on computers, tablets, and phones.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Staff can access important documents when needed.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C725B3-493D-7D61-D609-D13420912A74}"/>
              </a:ext>
            </a:extLst>
          </p:cNvPr>
          <p:cNvSpPr txBox="1"/>
          <p:nvPr/>
        </p:nvSpPr>
        <p:spPr>
          <a:xfrm>
            <a:off x="158151" y="4579189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="1" baseline="0">
                <a:latin typeface="Segoe UI"/>
                <a:ea typeface="Segoe UI"/>
                <a:cs typeface="Segoe UI"/>
              </a:rPr>
              <a:t>Conclusion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r>
              <a:rPr lang="en-US" sz="1800" baseline="0">
                <a:latin typeface="Segoe UI"/>
                <a:ea typeface="Segoe UI"/>
                <a:cs typeface="Segoe UI"/>
              </a:rPr>
              <a:t>OneDrive is a secure, reliable, and easy-to-use system </a:t>
            </a:r>
            <a:r>
              <a:rPr lang="en-US">
                <a:latin typeface="Segoe UI"/>
                <a:ea typeface="Segoe UI"/>
                <a:cs typeface="Segoe UI"/>
              </a:rPr>
              <a:t>that helps</a:t>
            </a:r>
            <a:r>
              <a:rPr lang="en-US" sz="1800" baseline="0">
                <a:latin typeface="Segoe UI"/>
                <a:ea typeface="Segoe UI"/>
                <a:cs typeface="Segoe UI"/>
              </a:rPr>
              <a:t> care homes store, protect, and share service </a:t>
            </a:r>
            <a:r>
              <a:rPr lang="en-US">
                <a:latin typeface="Segoe UI"/>
                <a:ea typeface="Segoe UI"/>
                <a:cs typeface="Segoe UI"/>
              </a:rPr>
              <a:t>user documents</a:t>
            </a:r>
            <a:r>
              <a:rPr lang="en-US" sz="1800" baseline="0">
                <a:latin typeface="Segoe UI"/>
                <a:ea typeface="Segoe UI"/>
                <a:cs typeface="Segoe UI"/>
              </a:rPr>
              <a:t> safely while supporting teamwork </a:t>
            </a:r>
            <a:r>
              <a:rPr lang="en-US">
                <a:latin typeface="Segoe UI"/>
                <a:ea typeface="Segoe UI"/>
                <a:cs typeface="Segoe UI"/>
              </a:rPr>
              <a:t>and regulatory</a:t>
            </a:r>
            <a:r>
              <a:rPr lang="en-US" sz="1800" baseline="0">
                <a:latin typeface="Segoe UI"/>
                <a:ea typeface="Segoe UI"/>
                <a:cs typeface="Segoe UI"/>
              </a:rPr>
              <a:t> compliance</a:t>
            </a:r>
            <a:r>
              <a:rPr lang="en-US" sz="1800" b="1" baseline="0">
                <a:latin typeface="Segoe UI"/>
                <a:ea typeface="Segoe UI"/>
                <a:cs typeface="Segoe UI"/>
              </a:rPr>
              <a:t>.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0BC344-EF61-8347-8E25-0E1E791BD30E}"/>
              </a:ext>
            </a:extLst>
          </p:cNvPr>
          <p:cNvSpPr txBox="1"/>
          <p:nvPr/>
        </p:nvSpPr>
        <p:spPr>
          <a:xfrm>
            <a:off x="6286739" y="4478387"/>
            <a:ext cx="54356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Reference: Microsoft (2023)</a:t>
            </a:r>
            <a:r>
              <a:rPr lang="en-GB" i="1"/>
              <a:t> Microsoft </a:t>
            </a:r>
            <a:r>
              <a:rPr lang="en-GB" i="1" err="1"/>
              <a:t>Onedrive</a:t>
            </a:r>
            <a:r>
              <a:rPr lang="en-GB" i="1"/>
              <a:t>: AI-powered file storage and collaboration solution</a:t>
            </a:r>
            <a:r>
              <a:rPr lang="en-GB"/>
              <a:t> </a:t>
            </a:r>
            <a:r>
              <a:rPr lang="en-GB">
                <a:ea typeface="+mn-lt"/>
                <a:cs typeface="+mn-lt"/>
                <a:hlinkClick r:id="rId2"/>
              </a:rPr>
              <a:t>Microsoft OneDrive: AI-Powered File Storage &amp; Collaboration Solution | Microsoft 365</a:t>
            </a:r>
            <a:r>
              <a:rPr lang="en-GB">
                <a:ea typeface="+mn-lt"/>
                <a:cs typeface="+mn-lt"/>
              </a:rPr>
              <a:t> 10th October 2026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F02D2C-8DA3-5C42-F775-4273235769D7}"/>
              </a:ext>
            </a:extLst>
          </p:cNvPr>
          <p:cNvSpPr txBox="1"/>
          <p:nvPr/>
        </p:nvSpPr>
        <p:spPr>
          <a:xfrm>
            <a:off x="5866601" y="5679694"/>
            <a:ext cx="59944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Reference: Johnson, T (2024)</a:t>
            </a:r>
            <a:r>
              <a:rPr lang="en-GB" i="1"/>
              <a:t> storing documents in the cloud in office 365</a:t>
            </a:r>
            <a:endParaRPr lang="en-US" i="1"/>
          </a:p>
          <a:p>
            <a:r>
              <a:rPr lang="en-GB">
                <a:hlinkClick r:id="rId3"/>
              </a:rPr>
              <a:t>https://learinghub.nhs.uk/resource/12472</a:t>
            </a:r>
            <a:r>
              <a:rPr lang="en-GB"/>
              <a:t> 10th October 2026</a:t>
            </a:r>
          </a:p>
        </p:txBody>
      </p:sp>
    </p:spTree>
    <p:extLst>
      <p:ext uri="{BB962C8B-B14F-4D97-AF65-F5344CB8AC3E}">
        <p14:creationId xmlns:p14="http://schemas.microsoft.com/office/powerpoint/2010/main" val="1270160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FCB91-4AA7-A9A7-CE03-828D97A0C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557" y="-33068"/>
            <a:ext cx="10018713" cy="1752599"/>
          </a:xfrm>
        </p:spPr>
        <p:txBody>
          <a:bodyPr/>
          <a:lstStyle/>
          <a:p>
            <a:r>
              <a:rPr lang="en-GB"/>
              <a:t>How it improves efficiency or communication LM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27CE9-282F-D749-CD71-2646DAE3C1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5974" y="1344282"/>
            <a:ext cx="5728941" cy="41737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>
                <a:latin typeface="Segoe UI"/>
                <a:ea typeface="Segoe UI"/>
                <a:cs typeface="Segoe UI"/>
              </a:rPr>
              <a:t>Helping Teams Stay Connected and Work Efficiently</a:t>
            </a:r>
            <a:endParaRPr lang="en-US"/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Store important documents in one secure place</a:t>
            </a:r>
          </a:p>
          <a:p>
            <a:pPr>
              <a:buFont typeface=""/>
              <a:buChar char="•"/>
            </a:pPr>
            <a:r>
              <a:rPr lang="en-GB" sz="2000" dirty="0">
                <a:latin typeface="Segoe UI"/>
                <a:ea typeface="Segoe UI"/>
                <a:cs typeface="Segoe UI"/>
              </a:rPr>
              <a:t>Access files anytime, anywhere</a:t>
            </a:r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Share information safely with colleagues</a:t>
            </a:r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Work together on documents in real time</a:t>
            </a:r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Keep everyone up to date with the latest information</a:t>
            </a:r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Support better communication through Microsoft Teams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C02AB6-8AD1-54CC-51C2-10E5C92D7D73}"/>
              </a:ext>
            </a:extLst>
          </p:cNvPr>
          <p:cNvSpPr txBox="1"/>
          <p:nvPr/>
        </p:nvSpPr>
        <p:spPr>
          <a:xfrm>
            <a:off x="5915756" y="4931433"/>
            <a:ext cx="600307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NHS (2022)</a:t>
            </a:r>
            <a:r>
              <a:rPr lang="en-GB" i="1" dirty="0"/>
              <a:t> Microsoft office 365: enhancing collaboration in healthcare</a:t>
            </a:r>
            <a:r>
              <a:rPr lang="en-GB" dirty="0"/>
              <a:t>  </a:t>
            </a:r>
            <a:r>
              <a:rPr lang="en-GB" dirty="0">
                <a:ea typeface="+mn-lt"/>
                <a:cs typeface="+mn-lt"/>
                <a:hlinkClick r:id="rId2"/>
              </a:rPr>
              <a:t>Using Microsoft in Healthcare - The Health Informatics Service Website</a:t>
            </a:r>
            <a:r>
              <a:rPr lang="en-GB" dirty="0">
                <a:ea typeface="+mn-lt"/>
                <a:cs typeface="+mn-lt"/>
              </a:rPr>
              <a:t>  11th October 2026</a:t>
            </a:r>
            <a:endParaRPr lang="en-GB" dirty="0">
              <a:solidFill>
                <a:srgbClr val="000000"/>
              </a:solidFill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354CE4-5664-2338-8B99-C4979B865B4D}"/>
              </a:ext>
            </a:extLst>
          </p:cNvPr>
          <p:cNvSpPr txBox="1"/>
          <p:nvPr/>
        </p:nvSpPr>
        <p:spPr>
          <a:xfrm>
            <a:off x="5909094" y="1531189"/>
            <a:ext cx="6096000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rtl="0"/>
            <a:r>
              <a:rPr lang="en-GB" sz="2000" b="1" baseline="0">
                <a:latin typeface="Segoe UI"/>
                <a:ea typeface="Arial"/>
                <a:cs typeface="Arial"/>
              </a:rPr>
              <a:t>Key Benefits</a:t>
            </a:r>
            <a:r>
              <a:rPr lang="en-US" sz="2000">
                <a:latin typeface="Segoe UI"/>
                <a:ea typeface="Arial"/>
                <a:cs typeface="Arial"/>
              </a:rPr>
              <a:t>​</a:t>
            </a:r>
            <a:endParaRPr lang="en-US" sz="2000"/>
          </a:p>
          <a:p>
            <a:pPr marL="342900" indent="-342900">
              <a:buFont typeface="Arial"/>
              <a:buChar char="•"/>
            </a:pPr>
            <a:r>
              <a:rPr lang="en-GB" sz="2000" baseline="0">
                <a:latin typeface="Segoe UI"/>
                <a:ea typeface="Arial"/>
                <a:cs typeface="Arial"/>
              </a:rPr>
              <a:t>Faster access to important information</a:t>
            </a:r>
            <a:r>
              <a:rPr lang="en-US" sz="2000">
                <a:latin typeface="Segoe UI"/>
                <a:ea typeface="Arial"/>
                <a:cs typeface="Arial"/>
              </a:rPr>
              <a:t>​  </a:t>
            </a:r>
            <a:endParaRPr lang="en-US">
              <a:latin typeface="Corbel" panose="020B0503020204020204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Segoe UI"/>
                <a:ea typeface="Arial"/>
                <a:cs typeface="Arial"/>
              </a:rPr>
              <a:t> </a:t>
            </a:r>
            <a:r>
              <a:rPr lang="en-GB" sz="2000" baseline="0">
                <a:latin typeface="Segoe UI"/>
                <a:ea typeface="Arial"/>
                <a:cs typeface="Arial"/>
              </a:rPr>
              <a:t>Improved team collaboration</a:t>
            </a:r>
            <a:r>
              <a:rPr lang="en-US" sz="2000">
                <a:latin typeface="Segoe UI"/>
                <a:ea typeface="Arial"/>
                <a:cs typeface="Arial"/>
              </a:rPr>
              <a:t>​</a:t>
            </a:r>
            <a:endParaRPr lang="en-US">
              <a:latin typeface="Corbel" panose="020B0503020204020204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aseline="0">
                <a:latin typeface="Segoe UI"/>
                <a:ea typeface="Arial"/>
                <a:cs typeface="Arial"/>
              </a:rPr>
              <a:t>Secure document sharing</a:t>
            </a:r>
            <a:r>
              <a:rPr lang="en-US" sz="2000">
                <a:latin typeface="Segoe UI"/>
                <a:ea typeface="Arial"/>
                <a:cs typeface="Arial"/>
              </a:rPr>
              <a:t>​ </a:t>
            </a:r>
            <a:endParaRPr lang="en-US">
              <a:latin typeface="Corbel" panose="020B0503020204020204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aseline="0">
                <a:latin typeface="Segoe UI"/>
                <a:ea typeface="Arial"/>
                <a:cs typeface="Arial"/>
              </a:rPr>
              <a:t>Easier remote working</a:t>
            </a:r>
            <a:r>
              <a:rPr lang="en-US" sz="2000">
                <a:latin typeface="Segoe UI"/>
                <a:ea typeface="Arial"/>
                <a:cs typeface="Arial"/>
              </a:rPr>
              <a:t>​</a:t>
            </a:r>
            <a:endParaRPr lang="en-US">
              <a:latin typeface="Corbel" panose="020B0503020204020204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aseline="0">
                <a:latin typeface="Segoe UI"/>
                <a:ea typeface="Arial"/>
                <a:cs typeface="Arial"/>
              </a:rPr>
              <a:t>Better coordination of resident care</a:t>
            </a:r>
            <a:r>
              <a:rPr lang="en-US" sz="2000">
                <a:latin typeface="Segoe UI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091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75281-25EA-E258-F1B9-FA3857491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424" y="45528"/>
            <a:ext cx="10018713" cy="1681479"/>
          </a:xfrm>
        </p:spPr>
        <p:txBody>
          <a:bodyPr>
            <a:normAutofit/>
          </a:bodyPr>
          <a:lstStyle/>
          <a:p>
            <a:r>
              <a:rPr lang="en-GB"/>
              <a:t>Advantages of using the chosen tool </a:t>
            </a:r>
            <a:r>
              <a:rPr lang="en-GB" dirty="0"/>
              <a:t>and how Ashford can implement these changes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DE8DB-B717-2CB7-EBD7-57761F41D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2" y="1919378"/>
            <a:ext cx="4713467" cy="374242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>
                <a:latin typeface="Segoe UI"/>
                <a:ea typeface="Segoe UI"/>
                <a:cs typeface="Segoe UI"/>
              </a:rPr>
              <a:t>.</a:t>
            </a:r>
            <a:endParaRPr lang="en-US" sz="1800">
              <a:latin typeface="Corbel" panose="020B0503020204020204"/>
              <a:ea typeface="Segoe UI"/>
              <a:cs typeface="Segoe UI"/>
            </a:endParaRPr>
          </a:p>
          <a:p>
            <a:pPr marL="0" indent="0">
              <a:buNone/>
            </a:pPr>
            <a:r>
              <a:rPr lang="en-GB" sz="1400">
                <a:latin typeface="Segoe UI"/>
                <a:ea typeface="Segoe UI"/>
                <a:cs typeface="Segoe UI"/>
              </a:rPr>
              <a:t> </a:t>
            </a:r>
            <a:endParaRPr lang="en-GB" sz="1400" b="1">
              <a:latin typeface="Segoe UI"/>
              <a:ea typeface="Segoe UI"/>
              <a:cs typeface="Segoe U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D4707E-8B3D-E6B0-D881-4D76171EFD46}"/>
              </a:ext>
            </a:extLst>
          </p:cNvPr>
          <p:cNvSpPr txBox="1"/>
          <p:nvPr/>
        </p:nvSpPr>
        <p:spPr>
          <a:xfrm>
            <a:off x="244415" y="1488057"/>
            <a:ext cx="534837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>
                <a:latin typeface="-apple-system"/>
                <a:ea typeface="-apple-system"/>
                <a:cs typeface="-apple-system"/>
              </a:rPr>
            </a:br>
            <a:r>
              <a:rPr lang="en-US">
                <a:latin typeface="-apple-system"/>
                <a:ea typeface="-apple-system"/>
                <a:cs typeface="-apple-system"/>
              </a:rPr>
              <a:t> </a:t>
            </a:r>
            <a:endParaRPr lang="en-US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EA162-66D8-42D2-64EB-680AAA1C8A5F}"/>
              </a:ext>
            </a:extLst>
          </p:cNvPr>
          <p:cNvSpPr txBox="1"/>
          <p:nvPr/>
        </p:nvSpPr>
        <p:spPr>
          <a:xfrm>
            <a:off x="5851585" y="1344283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>
                <a:latin typeface="-apple-system"/>
                <a:ea typeface="-apple-system"/>
                <a:cs typeface="-apple-system"/>
              </a:rPr>
            </a:br>
            <a:endParaRPr lang="en-US">
              <a:latin typeface="-apple-system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F1CD83-D9FB-34F6-6207-C4426C5C532F}"/>
              </a:ext>
            </a:extLst>
          </p:cNvPr>
          <p:cNvSpPr txBox="1"/>
          <p:nvPr/>
        </p:nvSpPr>
        <p:spPr>
          <a:xfrm>
            <a:off x="376168" y="1620644"/>
            <a:ext cx="572429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Secure &amp; </a:t>
            </a:r>
            <a:r>
              <a:rPr lang="en-GB" sz="2400" b="1"/>
              <a:t>compliant</a:t>
            </a:r>
            <a:r>
              <a:rPr lang="en-GB" sz="2400" b="1" dirty="0"/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EF9F54-780E-2B7E-107A-D1FD7212D791}"/>
              </a:ext>
            </a:extLst>
          </p:cNvPr>
          <p:cNvSpPr txBox="1"/>
          <p:nvPr/>
        </p:nvSpPr>
        <p:spPr>
          <a:xfrm>
            <a:off x="390292" y="2230243"/>
            <a:ext cx="479502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/>
              <a:t>Oxford university hospitals NHS trust allows only </a:t>
            </a:r>
            <a:r>
              <a:rPr lang="en-GB" sz="2000" dirty="0" err="1"/>
              <a:t>onedrive</a:t>
            </a:r>
            <a:r>
              <a:rPr lang="en-GB" sz="2000" dirty="0"/>
              <a:t> for business.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Encrypted and backed up </a:t>
            </a: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A80167-FB4F-9A19-6917-65AC88C2935A}"/>
              </a:ext>
            </a:extLst>
          </p:cNvPr>
          <p:cNvSpPr txBox="1"/>
          <p:nvPr/>
        </p:nvSpPr>
        <p:spPr>
          <a:xfrm>
            <a:off x="373442" y="3425902"/>
            <a:ext cx="472068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Collaboration</a:t>
            </a:r>
            <a:r>
              <a:rPr lang="en-GB" b="1"/>
              <a:t>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99BA30-5484-7C70-5909-8EE7DE440319}"/>
              </a:ext>
            </a:extLst>
          </p:cNvPr>
          <p:cNvSpPr txBox="1"/>
          <p:nvPr/>
        </p:nvSpPr>
        <p:spPr>
          <a:xfrm>
            <a:off x="390045" y="4054831"/>
            <a:ext cx="514814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/>
              <a:t>Real time editing and version histo</a:t>
            </a:r>
            <a:r>
              <a:rPr lang="en-GB" sz="2000"/>
              <a:t>ry </a:t>
            </a:r>
            <a:endParaRPr lang="en-GB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EE28E0-16AD-D109-74EE-7547005653B4}"/>
              </a:ext>
            </a:extLst>
          </p:cNvPr>
          <p:cNvSpPr txBox="1"/>
          <p:nvPr/>
        </p:nvSpPr>
        <p:spPr>
          <a:xfrm>
            <a:off x="393513" y="4797997"/>
            <a:ext cx="399585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Anywhere access</a:t>
            </a:r>
            <a:r>
              <a:rPr lang="en-GB" dirty="0"/>
              <a:t>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583389-1F2A-74CC-048F-7582B60981F2}"/>
              </a:ext>
            </a:extLst>
          </p:cNvPr>
          <p:cNvSpPr txBox="1"/>
          <p:nvPr/>
        </p:nvSpPr>
        <p:spPr>
          <a:xfrm>
            <a:off x="446049" y="5445512"/>
            <a:ext cx="496229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NHS Wales gives 100k+ staff OneDrive as standa</a:t>
            </a:r>
            <a:r>
              <a:rPr lang="en-GB" sz="2000"/>
              <a:t>rd </a:t>
            </a:r>
            <a:endParaRPr lang="en-GB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01A593E-505D-EF53-4AD6-E70A93011E35}"/>
              </a:ext>
            </a:extLst>
          </p:cNvPr>
          <p:cNvSpPr txBox="1"/>
          <p:nvPr/>
        </p:nvSpPr>
        <p:spPr>
          <a:xfrm>
            <a:off x="6616389" y="1802780"/>
            <a:ext cx="45348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Cost saving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37095A-EBD1-244C-B994-A42C08BC9CCD}"/>
              </a:ext>
            </a:extLst>
          </p:cNvPr>
          <p:cNvSpPr txBox="1"/>
          <p:nvPr/>
        </p:nvSpPr>
        <p:spPr>
          <a:xfrm>
            <a:off x="6552456" y="2412380"/>
            <a:ext cx="47020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No USBs/paper servers needed </a:t>
            </a:r>
          </a:p>
        </p:txBody>
      </p:sp>
    </p:spTree>
    <p:extLst>
      <p:ext uri="{BB962C8B-B14F-4D97-AF65-F5344CB8AC3E}">
        <p14:creationId xmlns:p14="http://schemas.microsoft.com/office/powerpoint/2010/main" val="2326294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0F8A6-E498-774E-877E-8E4D9C1C0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Limitations of using the chosen tool and how Ashford can implement these changes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3261FE-C530-4129-4913-ACF01FF6D97A}"/>
              </a:ext>
            </a:extLst>
          </p:cNvPr>
          <p:cNvSpPr txBox="1"/>
          <p:nvPr/>
        </p:nvSpPr>
        <p:spPr>
          <a:xfrm>
            <a:off x="473050" y="2040532"/>
            <a:ext cx="907421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Internet dependency-  </a:t>
            </a:r>
            <a:r>
              <a:rPr lang="en-GB" sz="2000" dirty="0"/>
              <a:t>No </a:t>
            </a:r>
            <a:r>
              <a:rPr lang="en-GB" sz="2000" dirty="0" err="1"/>
              <a:t>WiFi</a:t>
            </a:r>
            <a:r>
              <a:rPr lang="en-GB" sz="2000" dirty="0"/>
              <a:t>= no access to records</a:t>
            </a:r>
            <a:r>
              <a:rPr lang="en-GB" sz="2000" b="1" dirty="0"/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901F67-26D4-2CD6-D764-559682859805}"/>
              </a:ext>
            </a:extLst>
          </p:cNvPr>
          <p:cNvSpPr txBox="1"/>
          <p:nvPr/>
        </p:nvSpPr>
        <p:spPr>
          <a:xfrm>
            <a:off x="479712" y="2620536"/>
            <a:ext cx="823331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Data Breach Risk- </a:t>
            </a:r>
            <a:r>
              <a:rPr lang="en-GB" sz="2000" dirty="0"/>
              <a:t>wrong sharing link can leak patient data; GDPR </a:t>
            </a:r>
            <a:r>
              <a:rPr lang="en-GB" sz="2000"/>
              <a:t>breach 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2524CA-42DD-611E-1070-B858FC7AA2FF}"/>
              </a:ext>
            </a:extLst>
          </p:cNvPr>
          <p:cNvSpPr txBox="1"/>
          <p:nvPr/>
        </p:nvSpPr>
        <p:spPr>
          <a:xfrm>
            <a:off x="473050" y="3226138"/>
            <a:ext cx="806604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Data loss- </a:t>
            </a:r>
            <a:r>
              <a:rPr lang="en-GB" sz="2000" dirty="0"/>
              <a:t>60 days deletion after staff leaves </a:t>
            </a:r>
            <a:r>
              <a:rPr lang="en-GB" sz="2000" b="1"/>
              <a:t>(NHS Wales policy)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C2D8ED-B365-0B1F-7BE1-18A24857A77C}"/>
              </a:ext>
            </a:extLst>
          </p:cNvPr>
          <p:cNvSpPr txBox="1"/>
          <p:nvPr/>
        </p:nvSpPr>
        <p:spPr>
          <a:xfrm>
            <a:off x="471997" y="3840859"/>
            <a:ext cx="793595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Training needed</a:t>
            </a:r>
            <a:r>
              <a:rPr lang="en-GB" dirty="0"/>
              <a:t>- </a:t>
            </a:r>
            <a:r>
              <a:rPr lang="en-GB" sz="2000" dirty="0"/>
              <a:t>staff must </a:t>
            </a:r>
            <a:r>
              <a:rPr lang="en-GB" sz="2000"/>
              <a:t>be trained on secure sharing and file management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7D62E7-D5A0-6FAC-CB53-EF143C120A73}"/>
              </a:ext>
            </a:extLst>
          </p:cNvPr>
          <p:cNvSpPr txBox="1"/>
          <p:nvPr/>
        </p:nvSpPr>
        <p:spPr>
          <a:xfrm>
            <a:off x="482167" y="4788362"/>
            <a:ext cx="778726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Not for clinical identifiable data-</a:t>
            </a:r>
            <a:r>
              <a:rPr lang="en-GB" sz="2000" dirty="0"/>
              <a:t> Do not store patient-identifiable or confidential clini</a:t>
            </a:r>
            <a:r>
              <a:rPr lang="en-GB" sz="2000"/>
              <a:t>cal records </a:t>
            </a:r>
            <a:r>
              <a:rPr lang="en-GB" sz="2000" b="1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0446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Parallax</vt:lpstr>
      <vt:lpstr> </vt:lpstr>
      <vt:lpstr>What their chosen workplace task involves and how it links to the case study RH</vt:lpstr>
      <vt:lpstr>Which Microsoft 360 tool they selected? RH  </vt:lpstr>
      <vt:lpstr>Why is this tool suitable for the task  LM </vt:lpstr>
      <vt:lpstr>How it improves efficiency or communication LM</vt:lpstr>
      <vt:lpstr>Advantages of using the chosen tool and how Ashford can implement these changes </vt:lpstr>
      <vt:lpstr>Limitations of using the chosen tool and how Ashford can implement these changes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209</cp:revision>
  <dcterms:created xsi:type="dcterms:W3CDTF">2026-09-17T11:32:51Z</dcterms:created>
  <dcterms:modified xsi:type="dcterms:W3CDTF">2026-10-11T21:21:05Z</dcterms:modified>
</cp:coreProperties>
</file>