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62" r:id="rId2"/>
    <p:sldId id="256" r:id="rId3"/>
    <p:sldId id="257" r:id="rId4"/>
    <p:sldId id="261" r:id="rId5"/>
    <p:sldId id="258" r:id="rId6"/>
    <p:sldId id="267" r:id="rId7"/>
    <p:sldId id="260" r:id="rId8"/>
    <p:sldId id="263" r:id="rId9"/>
    <p:sldId id="264" r:id="rId10"/>
    <p:sldId id="265" r:id="rId11"/>
    <p:sldId id="266"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03011E-15BC-4B42-1E22-BBC6B0D0959A}" v="27" dt="2024-03-12T14:46:46.4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sha Tamara Young (2316846)" userId="S::2316846@student.uwtsd.ac.uk::7312ea09-9974-4bfb-82c8-81b0113a381d" providerId="AD" clId="Web-{501E1DB4-19E1-FC0C-2137-0B99B753376E}"/>
    <pc:docChg chg="modSld">
      <pc:chgData name="Tasha Tamara Young (2316846)" userId="S::2316846@student.uwtsd.ac.uk::7312ea09-9974-4bfb-82c8-81b0113a381d" providerId="AD" clId="Web-{501E1DB4-19E1-FC0C-2137-0B99B753376E}" dt="2024-03-06T12:07:39.262" v="9" actId="20577"/>
      <pc:docMkLst>
        <pc:docMk/>
      </pc:docMkLst>
      <pc:sldChg chg="modSp">
        <pc:chgData name="Tasha Tamara Young (2316846)" userId="S::2316846@student.uwtsd.ac.uk::7312ea09-9974-4bfb-82c8-81b0113a381d" providerId="AD" clId="Web-{501E1DB4-19E1-FC0C-2137-0B99B753376E}" dt="2024-03-06T12:07:39.262" v="9" actId="20577"/>
        <pc:sldMkLst>
          <pc:docMk/>
          <pc:sldMk cId="412772551" sldId="264"/>
        </pc:sldMkLst>
        <pc:spChg chg="mod">
          <ac:chgData name="Tasha Tamara Young (2316846)" userId="S::2316846@student.uwtsd.ac.uk::7312ea09-9974-4bfb-82c8-81b0113a381d" providerId="AD" clId="Web-{501E1DB4-19E1-FC0C-2137-0B99B753376E}" dt="2024-03-06T12:07:22.652" v="7" actId="20577"/>
          <ac:spMkLst>
            <pc:docMk/>
            <pc:sldMk cId="412772551" sldId="264"/>
            <ac:spMk id="2" creationId="{AFBB03A4-973B-080E-774F-242F7B44947E}"/>
          </ac:spMkLst>
        </pc:spChg>
        <pc:spChg chg="mod">
          <ac:chgData name="Tasha Tamara Young (2316846)" userId="S::2316846@student.uwtsd.ac.uk::7312ea09-9974-4bfb-82c8-81b0113a381d" providerId="AD" clId="Web-{501E1DB4-19E1-FC0C-2137-0B99B753376E}" dt="2024-03-06T12:07:39.262" v="9" actId="20577"/>
          <ac:spMkLst>
            <pc:docMk/>
            <pc:sldMk cId="412772551" sldId="264"/>
            <ac:spMk id="3" creationId="{FFDAD7A4-6A8B-EC68-E764-1E717809E533}"/>
          </ac:spMkLst>
        </pc:spChg>
      </pc:sldChg>
    </pc:docChg>
  </pc:docChgLst>
  <pc:docChgLst>
    <pc:chgData name="Tasha Tamara Young (2316846)" userId="S::2316846@student.uwtsd.ac.uk::7312ea09-9974-4bfb-82c8-81b0113a381d" providerId="AD" clId="Web-{DDD37983-DAB5-C6A1-EF95-AFF4DC13EB5C}"/>
    <pc:docChg chg="modSld">
      <pc:chgData name="Tasha Tamara Young (2316846)" userId="S::2316846@student.uwtsd.ac.uk::7312ea09-9974-4bfb-82c8-81b0113a381d" providerId="AD" clId="Web-{DDD37983-DAB5-C6A1-EF95-AFF4DC13EB5C}" dt="2024-03-03T01:18:09.040" v="1" actId="1076"/>
      <pc:docMkLst>
        <pc:docMk/>
      </pc:docMkLst>
      <pc:sldChg chg="modSp">
        <pc:chgData name="Tasha Tamara Young (2316846)" userId="S::2316846@student.uwtsd.ac.uk::7312ea09-9974-4bfb-82c8-81b0113a381d" providerId="AD" clId="Web-{DDD37983-DAB5-C6A1-EF95-AFF4DC13EB5C}" dt="2024-03-03T01:18:09.040" v="1" actId="1076"/>
        <pc:sldMkLst>
          <pc:docMk/>
          <pc:sldMk cId="2320859135" sldId="259"/>
        </pc:sldMkLst>
        <pc:graphicFrameChg chg="mod">
          <ac:chgData name="Tasha Tamara Young (2316846)" userId="S::2316846@student.uwtsd.ac.uk::7312ea09-9974-4bfb-82c8-81b0113a381d" providerId="AD" clId="Web-{DDD37983-DAB5-C6A1-EF95-AFF4DC13EB5C}" dt="2024-03-03T01:18:09.040" v="1" actId="1076"/>
          <ac:graphicFrameMkLst>
            <pc:docMk/>
            <pc:sldMk cId="2320859135" sldId="259"/>
            <ac:graphicFrameMk id="7" creationId="{58713444-2AFA-8E86-F810-9AC398EC8E6C}"/>
          </ac:graphicFrameMkLst>
        </pc:graphicFrameChg>
      </pc:sldChg>
    </pc:docChg>
  </pc:docChgLst>
  <pc:docChgLst>
    <pc:chgData name="Tasha Tamara Young (2316846)" userId="S::2316846@student.uwtsd.ac.uk::7312ea09-9974-4bfb-82c8-81b0113a381d" providerId="AD" clId="Web-{F7DDC830-0208-73DA-21B1-A2904C04E699}"/>
    <pc:docChg chg="addSld modSld">
      <pc:chgData name="Tasha Tamara Young (2316846)" userId="S::2316846@student.uwtsd.ac.uk::7312ea09-9974-4bfb-82c8-81b0113a381d" providerId="AD" clId="Web-{F7DDC830-0208-73DA-21B1-A2904C04E699}" dt="2024-03-03T14:26:43.249" v="482" actId="20577"/>
      <pc:docMkLst>
        <pc:docMk/>
      </pc:docMkLst>
      <pc:sldChg chg="addSp delSp modSp mod setClrOvrMap">
        <pc:chgData name="Tasha Tamara Young (2316846)" userId="S::2316846@student.uwtsd.ac.uk::7312ea09-9974-4bfb-82c8-81b0113a381d" providerId="AD" clId="Web-{F7DDC830-0208-73DA-21B1-A2904C04E699}" dt="2024-03-03T10:58:53.863" v="11" actId="20577"/>
        <pc:sldMkLst>
          <pc:docMk/>
          <pc:sldMk cId="109857222" sldId="256"/>
        </pc:sldMkLst>
        <pc:spChg chg="mod">
          <ac:chgData name="Tasha Tamara Young (2316846)" userId="S::2316846@student.uwtsd.ac.uk::7312ea09-9974-4bfb-82c8-81b0113a381d" providerId="AD" clId="Web-{F7DDC830-0208-73DA-21B1-A2904C04E699}" dt="2024-03-03T10:58:28.002" v="10" actId="20577"/>
          <ac:spMkLst>
            <pc:docMk/>
            <pc:sldMk cId="109857222" sldId="256"/>
            <ac:spMk id="2" creationId="{00000000-0000-0000-0000-000000000000}"/>
          </ac:spMkLst>
        </pc:spChg>
        <pc:spChg chg="mod">
          <ac:chgData name="Tasha Tamara Young (2316846)" userId="S::2316846@student.uwtsd.ac.uk::7312ea09-9974-4bfb-82c8-81b0113a381d" providerId="AD" clId="Web-{F7DDC830-0208-73DA-21B1-A2904C04E699}" dt="2024-03-03T10:58:53.863" v="11" actId="20577"/>
          <ac:spMkLst>
            <pc:docMk/>
            <pc:sldMk cId="109857222" sldId="256"/>
            <ac:spMk id="3" creationId="{00000000-0000-0000-0000-000000000000}"/>
          </ac:spMkLst>
        </pc:spChg>
        <pc:spChg chg="del">
          <ac:chgData name="Tasha Tamara Young (2316846)" userId="S::2316846@student.uwtsd.ac.uk::7312ea09-9974-4bfb-82c8-81b0113a381d" providerId="AD" clId="Web-{F7DDC830-0208-73DA-21B1-A2904C04E699}" dt="2024-03-03T10:54:44.387" v="1"/>
          <ac:spMkLst>
            <pc:docMk/>
            <pc:sldMk cId="109857222" sldId="256"/>
            <ac:spMk id="20" creationId="{BC512124-0D13-4ED9-80B7-52AE15B6B41F}"/>
          </ac:spMkLst>
        </pc:spChg>
        <pc:spChg chg="del">
          <ac:chgData name="Tasha Tamara Young (2316846)" userId="S::2316846@student.uwtsd.ac.uk::7312ea09-9974-4bfb-82c8-81b0113a381d" providerId="AD" clId="Web-{F7DDC830-0208-73DA-21B1-A2904C04E699}" dt="2024-03-03T10:54:44.387" v="1"/>
          <ac:spMkLst>
            <pc:docMk/>
            <pc:sldMk cId="109857222" sldId="256"/>
            <ac:spMk id="21" creationId="{D4ABACDC-BD54-40F3-9047-8298C77C2DD6}"/>
          </ac:spMkLst>
        </pc:spChg>
        <pc:spChg chg="del">
          <ac:chgData name="Tasha Tamara Young (2316846)" userId="S::2316846@student.uwtsd.ac.uk::7312ea09-9974-4bfb-82c8-81b0113a381d" providerId="AD" clId="Web-{F7DDC830-0208-73DA-21B1-A2904C04E699}" dt="2024-03-03T10:54:44.387" v="1"/>
          <ac:spMkLst>
            <pc:docMk/>
            <pc:sldMk cId="109857222" sldId="256"/>
            <ac:spMk id="22" creationId="{B76CB7CA-05C2-4EE8-A97F-B5F3A4F89DA4}"/>
          </ac:spMkLst>
        </pc:spChg>
        <pc:spChg chg="add">
          <ac:chgData name="Tasha Tamara Young (2316846)" userId="S::2316846@student.uwtsd.ac.uk::7312ea09-9974-4bfb-82c8-81b0113a381d" providerId="AD" clId="Web-{F7DDC830-0208-73DA-21B1-A2904C04E699}" dt="2024-03-03T10:54:44.387" v="1"/>
          <ac:spMkLst>
            <pc:docMk/>
            <pc:sldMk cId="109857222" sldId="256"/>
            <ac:spMk id="25" creationId="{79DF27D9-327F-4301-A56A-9A8EC61E6B4E}"/>
          </ac:spMkLst>
        </pc:spChg>
        <pc:spChg chg="add">
          <ac:chgData name="Tasha Tamara Young (2316846)" userId="S::2316846@student.uwtsd.ac.uk::7312ea09-9974-4bfb-82c8-81b0113a381d" providerId="AD" clId="Web-{F7DDC830-0208-73DA-21B1-A2904C04E699}" dt="2024-03-03T10:54:44.387" v="1"/>
          <ac:spMkLst>
            <pc:docMk/>
            <pc:sldMk cId="109857222" sldId="256"/>
            <ac:spMk id="27" creationId="{8A4DBD17-19AD-4376-A55A-C527EF944522}"/>
          </ac:spMkLst>
        </pc:spChg>
        <pc:spChg chg="add">
          <ac:chgData name="Tasha Tamara Young (2316846)" userId="S::2316846@student.uwtsd.ac.uk::7312ea09-9974-4bfb-82c8-81b0113a381d" providerId="AD" clId="Web-{F7DDC830-0208-73DA-21B1-A2904C04E699}" dt="2024-03-03T10:54:44.387" v="1"/>
          <ac:spMkLst>
            <pc:docMk/>
            <pc:sldMk cId="109857222" sldId="256"/>
            <ac:spMk id="29" creationId="{7DB7C943-6BFC-4A35-8DFA-0B204CD18B00}"/>
          </ac:spMkLst>
        </pc:spChg>
        <pc:picChg chg="mod ord">
          <ac:chgData name="Tasha Tamara Young (2316846)" userId="S::2316846@student.uwtsd.ac.uk::7312ea09-9974-4bfb-82c8-81b0113a381d" providerId="AD" clId="Web-{F7DDC830-0208-73DA-21B1-A2904C04E699}" dt="2024-03-03T10:54:44.387" v="1"/>
          <ac:picMkLst>
            <pc:docMk/>
            <pc:sldMk cId="109857222" sldId="256"/>
            <ac:picMk id="8" creationId="{AD951A04-FE11-2A53-4195-FC6F090D5A9B}"/>
          </ac:picMkLst>
        </pc:picChg>
      </pc:sldChg>
      <pc:sldChg chg="addSp delSp modSp">
        <pc:chgData name="Tasha Tamara Young (2316846)" userId="S::2316846@student.uwtsd.ac.uk::7312ea09-9974-4bfb-82c8-81b0113a381d" providerId="AD" clId="Web-{F7DDC830-0208-73DA-21B1-A2904C04E699}" dt="2024-03-03T14:26:13.826" v="481" actId="20577"/>
        <pc:sldMkLst>
          <pc:docMk/>
          <pc:sldMk cId="45418134" sldId="257"/>
        </pc:sldMkLst>
        <pc:spChg chg="mod">
          <ac:chgData name="Tasha Tamara Young (2316846)" userId="S::2316846@student.uwtsd.ac.uk::7312ea09-9974-4bfb-82c8-81b0113a381d" providerId="AD" clId="Web-{F7DDC830-0208-73DA-21B1-A2904C04E699}" dt="2024-03-03T14:26:13.826" v="481" actId="20577"/>
          <ac:spMkLst>
            <pc:docMk/>
            <pc:sldMk cId="45418134" sldId="257"/>
            <ac:spMk id="2" creationId="{9DF2501B-2B5C-49C1-2FB1-6578D31D8489}"/>
          </ac:spMkLst>
        </pc:spChg>
        <pc:spChg chg="del">
          <ac:chgData name="Tasha Tamara Young (2316846)" userId="S::2316846@student.uwtsd.ac.uk::7312ea09-9974-4bfb-82c8-81b0113a381d" providerId="AD" clId="Web-{F7DDC830-0208-73DA-21B1-A2904C04E699}" dt="2024-03-03T10:54:20.183" v="0"/>
          <ac:spMkLst>
            <pc:docMk/>
            <pc:sldMk cId="45418134" sldId="257"/>
            <ac:spMk id="22" creationId="{EE9F5D7F-1BBC-4096-ADA7-AA9C9E4D2868}"/>
          </ac:spMkLst>
        </pc:spChg>
        <pc:spChg chg="del">
          <ac:chgData name="Tasha Tamara Young (2316846)" userId="S::2316846@student.uwtsd.ac.uk::7312ea09-9974-4bfb-82c8-81b0113a381d" providerId="AD" clId="Web-{F7DDC830-0208-73DA-21B1-A2904C04E699}" dt="2024-03-03T10:54:20.183" v="0"/>
          <ac:spMkLst>
            <pc:docMk/>
            <pc:sldMk cId="45418134" sldId="257"/>
            <ac:spMk id="25" creationId="{06D370DD-716B-4528-B475-331F84CEA5A1}"/>
          </ac:spMkLst>
        </pc:spChg>
        <pc:spChg chg="del">
          <ac:chgData name="Tasha Tamara Young (2316846)" userId="S::2316846@student.uwtsd.ac.uk::7312ea09-9974-4bfb-82c8-81b0113a381d" providerId="AD" clId="Web-{F7DDC830-0208-73DA-21B1-A2904C04E699}" dt="2024-03-03T10:54:20.183" v="0"/>
          <ac:spMkLst>
            <pc:docMk/>
            <pc:sldMk cId="45418134" sldId="257"/>
            <ac:spMk id="28" creationId="{E79D076F-656A-4CD9-83AD-AF8F4B28CA49}"/>
          </ac:spMkLst>
        </pc:spChg>
        <pc:spChg chg="add del">
          <ac:chgData name="Tasha Tamara Young (2316846)" userId="S::2316846@student.uwtsd.ac.uk::7312ea09-9974-4bfb-82c8-81b0113a381d" providerId="AD" clId="Web-{F7DDC830-0208-73DA-21B1-A2904C04E699}" dt="2024-03-03T12:19:41.243" v="410"/>
          <ac:spMkLst>
            <pc:docMk/>
            <pc:sldMk cId="45418134" sldId="257"/>
            <ac:spMk id="33" creationId="{EE9F5D7F-1BBC-4096-ADA7-AA9C9E4D2868}"/>
          </ac:spMkLst>
        </pc:spChg>
        <pc:spChg chg="add del">
          <ac:chgData name="Tasha Tamara Young (2316846)" userId="S::2316846@student.uwtsd.ac.uk::7312ea09-9974-4bfb-82c8-81b0113a381d" providerId="AD" clId="Web-{F7DDC830-0208-73DA-21B1-A2904C04E699}" dt="2024-03-03T12:19:41.243" v="410"/>
          <ac:spMkLst>
            <pc:docMk/>
            <pc:sldMk cId="45418134" sldId="257"/>
            <ac:spMk id="35" creationId="{06D370DD-716B-4528-B475-331F84CEA5A1}"/>
          </ac:spMkLst>
        </pc:spChg>
        <pc:spChg chg="add del">
          <ac:chgData name="Tasha Tamara Young (2316846)" userId="S::2316846@student.uwtsd.ac.uk::7312ea09-9974-4bfb-82c8-81b0113a381d" providerId="AD" clId="Web-{F7DDC830-0208-73DA-21B1-A2904C04E699}" dt="2024-03-03T12:19:41.243" v="410"/>
          <ac:spMkLst>
            <pc:docMk/>
            <pc:sldMk cId="45418134" sldId="257"/>
            <ac:spMk id="37" creationId="{E79D076F-656A-4CD9-83AD-AF8F4B28CA49}"/>
          </ac:spMkLst>
        </pc:spChg>
        <pc:graphicFrameChg chg="mod modGraphic">
          <ac:chgData name="Tasha Tamara Young (2316846)" userId="S::2316846@student.uwtsd.ac.uk::7312ea09-9974-4bfb-82c8-81b0113a381d" providerId="AD" clId="Web-{F7DDC830-0208-73DA-21B1-A2904C04E699}" dt="2024-03-03T12:19:41.243" v="410"/>
          <ac:graphicFrameMkLst>
            <pc:docMk/>
            <pc:sldMk cId="45418134" sldId="257"/>
            <ac:graphicFrameMk id="5" creationId="{A4A729C4-0EE7-FBD4-AAF3-464B2A41E4E0}"/>
          </ac:graphicFrameMkLst>
        </pc:graphicFrameChg>
        <pc:picChg chg="mod">
          <ac:chgData name="Tasha Tamara Young (2316846)" userId="S::2316846@student.uwtsd.ac.uk::7312ea09-9974-4bfb-82c8-81b0113a381d" providerId="AD" clId="Web-{F7DDC830-0208-73DA-21B1-A2904C04E699}" dt="2024-03-03T12:19:41.243" v="410"/>
          <ac:picMkLst>
            <pc:docMk/>
            <pc:sldMk cId="45418134" sldId="257"/>
            <ac:picMk id="19" creationId="{5417F93D-4414-62A7-A9BD-C9B2518ACA51}"/>
          </ac:picMkLst>
        </pc:picChg>
      </pc:sldChg>
      <pc:sldChg chg="addSp delSp modSp">
        <pc:chgData name="Tasha Tamara Young (2316846)" userId="S::2316846@student.uwtsd.ac.uk::7312ea09-9974-4bfb-82c8-81b0113a381d" providerId="AD" clId="Web-{F7DDC830-0208-73DA-21B1-A2904C04E699}" dt="2024-03-03T14:24:46.620" v="476" actId="20577"/>
        <pc:sldMkLst>
          <pc:docMk/>
          <pc:sldMk cId="3098800003" sldId="258"/>
        </pc:sldMkLst>
        <pc:spChg chg="mod">
          <ac:chgData name="Tasha Tamara Young (2316846)" userId="S::2316846@student.uwtsd.ac.uk::7312ea09-9974-4bfb-82c8-81b0113a381d" providerId="AD" clId="Web-{F7DDC830-0208-73DA-21B1-A2904C04E699}" dt="2024-03-03T14:21:08.677" v="456" actId="20577"/>
          <ac:spMkLst>
            <pc:docMk/>
            <pc:sldMk cId="3098800003" sldId="258"/>
            <ac:spMk id="2" creationId="{48DAC293-128F-3C80-E3E4-672334B716AE}"/>
          </ac:spMkLst>
        </pc:spChg>
        <pc:spChg chg="mod">
          <ac:chgData name="Tasha Tamara Young (2316846)" userId="S::2316846@student.uwtsd.ac.uk::7312ea09-9974-4bfb-82c8-81b0113a381d" providerId="AD" clId="Web-{F7DDC830-0208-73DA-21B1-A2904C04E699}" dt="2024-03-03T14:23:05.602" v="460" actId="1076"/>
          <ac:spMkLst>
            <pc:docMk/>
            <pc:sldMk cId="3098800003" sldId="258"/>
            <ac:spMk id="3" creationId="{63296165-08FE-054D-D2B0-CB72C00941F2}"/>
          </ac:spMkLst>
        </pc:spChg>
        <pc:spChg chg="ord">
          <ac:chgData name="Tasha Tamara Young (2316846)" userId="S::2316846@student.uwtsd.ac.uk::7312ea09-9974-4bfb-82c8-81b0113a381d" providerId="AD" clId="Web-{F7DDC830-0208-73DA-21B1-A2904C04E699}" dt="2024-03-03T11:45:41.652" v="355"/>
          <ac:spMkLst>
            <pc:docMk/>
            <pc:sldMk cId="3098800003" sldId="258"/>
            <ac:spMk id="5" creationId="{782A005A-E31C-8676-E1FB-56607BB8615F}"/>
          </ac:spMkLst>
        </pc:spChg>
        <pc:spChg chg="del mod">
          <ac:chgData name="Tasha Tamara Young (2316846)" userId="S::2316846@student.uwtsd.ac.uk::7312ea09-9974-4bfb-82c8-81b0113a381d" providerId="AD" clId="Web-{F7DDC830-0208-73DA-21B1-A2904C04E699}" dt="2024-03-03T11:45:23.526" v="354"/>
          <ac:spMkLst>
            <pc:docMk/>
            <pc:sldMk cId="3098800003" sldId="258"/>
            <ac:spMk id="6" creationId="{8587A6E3-DA20-678F-ABC3-DD5E24CA16A8}"/>
          </ac:spMkLst>
        </pc:spChg>
        <pc:spChg chg="add del mod">
          <ac:chgData name="Tasha Tamara Young (2316846)" userId="S::2316846@student.uwtsd.ac.uk::7312ea09-9974-4bfb-82c8-81b0113a381d" providerId="AD" clId="Web-{F7DDC830-0208-73DA-21B1-A2904C04E699}" dt="2024-03-03T14:22:48.867" v="459"/>
          <ac:spMkLst>
            <pc:docMk/>
            <pc:sldMk cId="3098800003" sldId="258"/>
            <ac:spMk id="6" creationId="{962A9E60-40B2-C739-E45A-7D6E80C2DBD1}"/>
          </ac:spMkLst>
        </pc:spChg>
        <pc:spChg chg="add mod">
          <ac:chgData name="Tasha Tamara Young (2316846)" userId="S::2316846@student.uwtsd.ac.uk::7312ea09-9974-4bfb-82c8-81b0113a381d" providerId="AD" clId="Web-{F7DDC830-0208-73DA-21B1-A2904C04E699}" dt="2024-03-03T14:24:46.620" v="476" actId="20577"/>
          <ac:spMkLst>
            <pc:docMk/>
            <pc:sldMk cId="3098800003" sldId="258"/>
            <ac:spMk id="7" creationId="{AAF8B6D7-4E6D-F672-F965-173025034894}"/>
          </ac:spMkLst>
        </pc:spChg>
        <pc:spChg chg="add mod">
          <ac:chgData name="Tasha Tamara Young (2316846)" userId="S::2316846@student.uwtsd.ac.uk::7312ea09-9974-4bfb-82c8-81b0113a381d" providerId="AD" clId="Web-{F7DDC830-0208-73DA-21B1-A2904C04E699}" dt="2024-03-03T11:59:12.831" v="380" actId="20577"/>
          <ac:spMkLst>
            <pc:docMk/>
            <pc:sldMk cId="3098800003" sldId="258"/>
            <ac:spMk id="8" creationId="{0084E53B-253B-1333-2AEE-3D196D994C70}"/>
          </ac:spMkLst>
        </pc:spChg>
        <pc:spChg chg="del">
          <ac:chgData name="Tasha Tamara Young (2316846)" userId="S::2316846@student.uwtsd.ac.uk::7312ea09-9974-4bfb-82c8-81b0113a381d" providerId="AD" clId="Web-{F7DDC830-0208-73DA-21B1-A2904C04E699}" dt="2024-03-03T11:23:11.748" v="285"/>
          <ac:spMkLst>
            <pc:docMk/>
            <pc:sldMk cId="3098800003" sldId="258"/>
            <ac:spMk id="20" creationId="{EE9F5D7F-1BBC-4096-ADA7-AA9C9E4D2868}"/>
          </ac:spMkLst>
        </pc:spChg>
        <pc:spChg chg="del">
          <ac:chgData name="Tasha Tamara Young (2316846)" userId="S::2316846@student.uwtsd.ac.uk::7312ea09-9974-4bfb-82c8-81b0113a381d" providerId="AD" clId="Web-{F7DDC830-0208-73DA-21B1-A2904C04E699}" dt="2024-03-03T11:23:11.748" v="285"/>
          <ac:spMkLst>
            <pc:docMk/>
            <pc:sldMk cId="3098800003" sldId="258"/>
            <ac:spMk id="21" creationId="{06D370DD-716B-4528-B475-331F84CEA5A1}"/>
          </ac:spMkLst>
        </pc:spChg>
        <pc:spChg chg="del">
          <ac:chgData name="Tasha Tamara Young (2316846)" userId="S::2316846@student.uwtsd.ac.uk::7312ea09-9974-4bfb-82c8-81b0113a381d" providerId="AD" clId="Web-{F7DDC830-0208-73DA-21B1-A2904C04E699}" dt="2024-03-03T11:23:11.748" v="285"/>
          <ac:spMkLst>
            <pc:docMk/>
            <pc:sldMk cId="3098800003" sldId="258"/>
            <ac:spMk id="22" creationId="{E79D076F-656A-4CD9-83AD-AF8F4B28CA49}"/>
          </ac:spMkLst>
        </pc:spChg>
        <pc:picChg chg="add mod">
          <ac:chgData name="Tasha Tamara Young (2316846)" userId="S::2316846@student.uwtsd.ac.uk::7312ea09-9974-4bfb-82c8-81b0113a381d" providerId="AD" clId="Web-{F7DDC830-0208-73DA-21B1-A2904C04E699}" dt="2024-03-03T11:45:41.652" v="355"/>
          <ac:picMkLst>
            <pc:docMk/>
            <pc:sldMk cId="3098800003" sldId="258"/>
            <ac:picMk id="4" creationId="{2B8199BA-9967-CA79-6CB2-853D7B1A5015}"/>
          </ac:picMkLst>
        </pc:picChg>
        <pc:picChg chg="del mod ord">
          <ac:chgData name="Tasha Tamara Young (2316846)" userId="S::2316846@student.uwtsd.ac.uk::7312ea09-9974-4bfb-82c8-81b0113a381d" providerId="AD" clId="Web-{F7DDC830-0208-73DA-21B1-A2904C04E699}" dt="2024-03-03T11:44:57.823" v="351"/>
          <ac:picMkLst>
            <pc:docMk/>
            <pc:sldMk cId="3098800003" sldId="258"/>
            <ac:picMk id="7" creationId="{E0703229-6B0B-BB73-6AC5-E0E557C1FCE5}"/>
          </ac:picMkLst>
        </pc:picChg>
      </pc:sldChg>
      <pc:sldChg chg="addSp delSp modSp">
        <pc:chgData name="Tasha Tamara Young (2316846)" userId="S::2316846@student.uwtsd.ac.uk::7312ea09-9974-4bfb-82c8-81b0113a381d" providerId="AD" clId="Web-{F7DDC830-0208-73DA-21B1-A2904C04E699}" dt="2024-03-03T11:29:59.120" v="308"/>
        <pc:sldMkLst>
          <pc:docMk/>
          <pc:sldMk cId="2940361332" sldId="260"/>
        </pc:sldMkLst>
        <pc:spChg chg="mod">
          <ac:chgData name="Tasha Tamara Young (2316846)" userId="S::2316846@student.uwtsd.ac.uk::7312ea09-9974-4bfb-82c8-81b0113a381d" providerId="AD" clId="Web-{F7DDC830-0208-73DA-21B1-A2904C04E699}" dt="2024-03-03T11:20:24.634" v="271" actId="20577"/>
          <ac:spMkLst>
            <pc:docMk/>
            <pc:sldMk cId="2940361332" sldId="260"/>
            <ac:spMk id="2" creationId="{7E98B2CC-80B3-E93B-1EBD-DC6B7B8DDD89}"/>
          </ac:spMkLst>
        </pc:spChg>
        <pc:spChg chg="mod">
          <ac:chgData name="Tasha Tamara Young (2316846)" userId="S::2316846@student.uwtsd.ac.uk::7312ea09-9974-4bfb-82c8-81b0113a381d" providerId="AD" clId="Web-{F7DDC830-0208-73DA-21B1-A2904C04E699}" dt="2024-03-03T11:20:03.259" v="270"/>
          <ac:spMkLst>
            <pc:docMk/>
            <pc:sldMk cId="2940361332" sldId="260"/>
            <ac:spMk id="3" creationId="{CAEC98D2-64A9-EB2B-51A1-6A21F8E8B498}"/>
          </ac:spMkLst>
        </pc:spChg>
        <pc:spChg chg="mod">
          <ac:chgData name="Tasha Tamara Young (2316846)" userId="S::2316846@student.uwtsd.ac.uk::7312ea09-9974-4bfb-82c8-81b0113a381d" providerId="AD" clId="Web-{F7DDC830-0208-73DA-21B1-A2904C04E699}" dt="2024-03-03T11:27:04.600" v="298" actId="1076"/>
          <ac:spMkLst>
            <pc:docMk/>
            <pc:sldMk cId="2940361332" sldId="260"/>
            <ac:spMk id="4" creationId="{C3CEBFCC-6136-B6C7-D489-17109B9BD4D3}"/>
          </ac:spMkLst>
        </pc:spChg>
        <pc:spChg chg="mod">
          <ac:chgData name="Tasha Tamara Young (2316846)" userId="S::2316846@student.uwtsd.ac.uk::7312ea09-9974-4bfb-82c8-81b0113a381d" providerId="AD" clId="Web-{F7DDC830-0208-73DA-21B1-A2904C04E699}" dt="2024-03-03T11:29:14.900" v="305" actId="1076"/>
          <ac:spMkLst>
            <pc:docMk/>
            <pc:sldMk cId="2940361332" sldId="260"/>
            <ac:spMk id="6" creationId="{4CA12A54-5BAD-3379-FE25-4CB28BF367B7}"/>
          </ac:spMkLst>
        </pc:spChg>
        <pc:spChg chg="del">
          <ac:chgData name="Tasha Tamara Young (2316846)" userId="S::2316846@student.uwtsd.ac.uk::7312ea09-9974-4bfb-82c8-81b0113a381d" providerId="AD" clId="Web-{F7DDC830-0208-73DA-21B1-A2904C04E699}" dt="2024-03-03T11:20:03.259" v="270"/>
          <ac:spMkLst>
            <pc:docMk/>
            <pc:sldMk cId="2940361332" sldId="260"/>
            <ac:spMk id="23" creationId="{1FCF8D96-ACCE-4A38-BFE7-4D631184D16A}"/>
          </ac:spMkLst>
        </pc:spChg>
        <pc:picChg chg="mod">
          <ac:chgData name="Tasha Tamara Young (2316846)" userId="S::2316846@student.uwtsd.ac.uk::7312ea09-9974-4bfb-82c8-81b0113a381d" providerId="AD" clId="Web-{F7DDC830-0208-73DA-21B1-A2904C04E699}" dt="2024-03-03T11:20:03.259" v="270"/>
          <ac:picMkLst>
            <pc:docMk/>
            <pc:sldMk cId="2940361332" sldId="260"/>
            <ac:picMk id="5" creationId="{455BE414-5655-E0E1-F041-3DAF7EDDE6C2}"/>
          </ac:picMkLst>
        </pc:picChg>
        <pc:picChg chg="add mod">
          <ac:chgData name="Tasha Tamara Young (2316846)" userId="S::2316846@student.uwtsd.ac.uk::7312ea09-9974-4bfb-82c8-81b0113a381d" providerId="AD" clId="Web-{F7DDC830-0208-73DA-21B1-A2904C04E699}" dt="2024-03-03T11:29:59.120" v="308"/>
          <ac:picMkLst>
            <pc:docMk/>
            <pc:sldMk cId="2940361332" sldId="260"/>
            <ac:picMk id="7" creationId="{A49D97BC-EBB5-4C67-F45D-FDBA0E2D72DA}"/>
          </ac:picMkLst>
        </pc:picChg>
      </pc:sldChg>
      <pc:sldChg chg="addSp modSp mod setBg">
        <pc:chgData name="Tasha Tamara Young (2316846)" userId="S::2316846@student.uwtsd.ac.uk::7312ea09-9974-4bfb-82c8-81b0113a381d" providerId="AD" clId="Web-{F7DDC830-0208-73DA-21B1-A2904C04E699}" dt="2024-03-03T10:55:00.278" v="2"/>
        <pc:sldMkLst>
          <pc:docMk/>
          <pc:sldMk cId="2627682378" sldId="262"/>
        </pc:sldMkLst>
        <pc:spChg chg="mod">
          <ac:chgData name="Tasha Tamara Young (2316846)" userId="S::2316846@student.uwtsd.ac.uk::7312ea09-9974-4bfb-82c8-81b0113a381d" providerId="AD" clId="Web-{F7DDC830-0208-73DA-21B1-A2904C04E699}" dt="2024-03-03T10:55:00.278" v="2"/>
          <ac:spMkLst>
            <pc:docMk/>
            <pc:sldMk cId="2627682378" sldId="262"/>
            <ac:spMk id="2" creationId="{5CABFF87-69E9-ED0C-4157-2CFC8A14F0FE}"/>
          </ac:spMkLst>
        </pc:spChg>
        <pc:spChg chg="mod">
          <ac:chgData name="Tasha Tamara Young (2316846)" userId="S::2316846@student.uwtsd.ac.uk::7312ea09-9974-4bfb-82c8-81b0113a381d" providerId="AD" clId="Web-{F7DDC830-0208-73DA-21B1-A2904C04E699}" dt="2024-03-03T10:55:00.278" v="2"/>
          <ac:spMkLst>
            <pc:docMk/>
            <pc:sldMk cId="2627682378" sldId="262"/>
            <ac:spMk id="3" creationId="{BF64A61F-DED3-AD6B-AD38-1AADDDBC4B1E}"/>
          </ac:spMkLst>
        </pc:spChg>
        <pc:spChg chg="add">
          <ac:chgData name="Tasha Tamara Young (2316846)" userId="S::2316846@student.uwtsd.ac.uk::7312ea09-9974-4bfb-82c8-81b0113a381d" providerId="AD" clId="Web-{F7DDC830-0208-73DA-21B1-A2904C04E699}" dt="2024-03-03T10:55:00.278" v="2"/>
          <ac:spMkLst>
            <pc:docMk/>
            <pc:sldMk cId="2627682378" sldId="262"/>
            <ac:spMk id="6" creationId="{80516254-1D9F-4F3A-9870-3A3280BE2BFE}"/>
          </ac:spMkLst>
        </pc:spChg>
        <pc:spChg chg="add">
          <ac:chgData name="Tasha Tamara Young (2316846)" userId="S::2316846@student.uwtsd.ac.uk::7312ea09-9974-4bfb-82c8-81b0113a381d" providerId="AD" clId="Web-{F7DDC830-0208-73DA-21B1-A2904C04E699}" dt="2024-03-03T10:55:00.278" v="2"/>
          <ac:spMkLst>
            <pc:docMk/>
            <pc:sldMk cId="2627682378" sldId="262"/>
            <ac:spMk id="13" creationId="{FC14672B-27A5-4CDA-ABAF-5E4CF4B41C23}"/>
          </ac:spMkLst>
        </pc:spChg>
        <pc:spChg chg="add">
          <ac:chgData name="Tasha Tamara Young (2316846)" userId="S::2316846@student.uwtsd.ac.uk::7312ea09-9974-4bfb-82c8-81b0113a381d" providerId="AD" clId="Web-{F7DDC830-0208-73DA-21B1-A2904C04E699}" dt="2024-03-03T10:55:00.278" v="2"/>
          <ac:spMkLst>
            <pc:docMk/>
            <pc:sldMk cId="2627682378" sldId="262"/>
            <ac:spMk id="19" creationId="{9A206779-5C74-4555-94BC-5845C92EC3A8}"/>
          </ac:spMkLst>
        </pc:spChg>
        <pc:cxnChg chg="add">
          <ac:chgData name="Tasha Tamara Young (2316846)" userId="S::2316846@student.uwtsd.ac.uk::7312ea09-9974-4bfb-82c8-81b0113a381d" providerId="AD" clId="Web-{F7DDC830-0208-73DA-21B1-A2904C04E699}" dt="2024-03-03T10:55:00.278" v="2"/>
          <ac:cxnSpMkLst>
            <pc:docMk/>
            <pc:sldMk cId="2627682378" sldId="262"/>
            <ac:cxnSpMk id="18" creationId="{8D89589C-2C90-4407-A995-05EC3DD7AB14}"/>
          </ac:cxnSpMkLst>
        </pc:cxnChg>
      </pc:sldChg>
      <pc:sldChg chg="delSp modSp">
        <pc:chgData name="Tasha Tamara Young (2316846)" userId="S::2316846@student.uwtsd.ac.uk::7312ea09-9974-4bfb-82c8-81b0113a381d" providerId="AD" clId="Web-{F7DDC830-0208-73DA-21B1-A2904C04E699}" dt="2024-03-03T12:24:48.767" v="422" actId="1076"/>
        <pc:sldMkLst>
          <pc:docMk/>
          <pc:sldMk cId="1841817657" sldId="263"/>
        </pc:sldMkLst>
        <pc:spChg chg="mod">
          <ac:chgData name="Tasha Tamara Young (2316846)" userId="S::2316846@student.uwtsd.ac.uk::7312ea09-9974-4bfb-82c8-81b0113a381d" providerId="AD" clId="Web-{F7DDC830-0208-73DA-21B1-A2904C04E699}" dt="2024-03-03T11:25:39.550" v="295" actId="20577"/>
          <ac:spMkLst>
            <pc:docMk/>
            <pc:sldMk cId="1841817657" sldId="263"/>
            <ac:spMk id="2" creationId="{8631C12B-4B24-B878-43D5-52C7C39942E7}"/>
          </ac:spMkLst>
        </pc:spChg>
        <pc:spChg chg="mod">
          <ac:chgData name="Tasha Tamara Young (2316846)" userId="S::2316846@student.uwtsd.ac.uk::7312ea09-9974-4bfb-82c8-81b0113a381d" providerId="AD" clId="Web-{F7DDC830-0208-73DA-21B1-A2904C04E699}" dt="2024-03-03T11:42:27.318" v="350" actId="20577"/>
          <ac:spMkLst>
            <pc:docMk/>
            <pc:sldMk cId="1841817657" sldId="263"/>
            <ac:spMk id="3" creationId="{C57653ED-B7E1-EF92-93BE-F4B52997D764}"/>
          </ac:spMkLst>
        </pc:spChg>
        <pc:spChg chg="mod">
          <ac:chgData name="Tasha Tamara Young (2316846)" userId="S::2316846@student.uwtsd.ac.uk::7312ea09-9974-4bfb-82c8-81b0113a381d" providerId="AD" clId="Web-{F7DDC830-0208-73DA-21B1-A2904C04E699}" dt="2024-03-03T11:22:35.154" v="282"/>
          <ac:spMkLst>
            <pc:docMk/>
            <pc:sldMk cId="1841817657" sldId="263"/>
            <ac:spMk id="5" creationId="{F0911BB4-3ED3-F3A2-AE05-F72E14CE1AAA}"/>
          </ac:spMkLst>
        </pc:spChg>
        <pc:spChg chg="mod">
          <ac:chgData name="Tasha Tamara Young (2316846)" userId="S::2316846@student.uwtsd.ac.uk::7312ea09-9974-4bfb-82c8-81b0113a381d" providerId="AD" clId="Web-{F7DDC830-0208-73DA-21B1-A2904C04E699}" dt="2024-03-03T12:24:48.767" v="422" actId="1076"/>
          <ac:spMkLst>
            <pc:docMk/>
            <pc:sldMk cId="1841817657" sldId="263"/>
            <ac:spMk id="6" creationId="{FF6BA4BB-595B-AB21-687A-57F3934673D2}"/>
          </ac:spMkLst>
        </pc:spChg>
        <pc:spChg chg="del">
          <ac:chgData name="Tasha Tamara Young (2316846)" userId="S::2316846@student.uwtsd.ac.uk::7312ea09-9974-4bfb-82c8-81b0113a381d" providerId="AD" clId="Web-{F7DDC830-0208-73DA-21B1-A2904C04E699}" dt="2024-03-03T11:22:35.154" v="282"/>
          <ac:spMkLst>
            <pc:docMk/>
            <pc:sldMk cId="1841817657" sldId="263"/>
            <ac:spMk id="9" creationId="{DCCCDCCF-DDE7-4FF9-BA8E-DFD3AC93A6C7}"/>
          </ac:spMkLst>
        </pc:spChg>
        <pc:spChg chg="del">
          <ac:chgData name="Tasha Tamara Young (2316846)" userId="S::2316846@student.uwtsd.ac.uk::7312ea09-9974-4bfb-82c8-81b0113a381d" providerId="AD" clId="Web-{F7DDC830-0208-73DA-21B1-A2904C04E699}" dt="2024-03-03T11:22:35.154" v="282"/>
          <ac:spMkLst>
            <pc:docMk/>
            <pc:sldMk cId="1841817657" sldId="263"/>
            <ac:spMk id="11" creationId="{C2352FE0-ACFA-479E-A574-CED1C035D3F5}"/>
          </ac:spMkLst>
        </pc:spChg>
        <pc:spChg chg="del">
          <ac:chgData name="Tasha Tamara Young (2316846)" userId="S::2316846@student.uwtsd.ac.uk::7312ea09-9974-4bfb-82c8-81b0113a381d" providerId="AD" clId="Web-{F7DDC830-0208-73DA-21B1-A2904C04E699}" dt="2024-03-03T11:22:35.154" v="282"/>
          <ac:spMkLst>
            <pc:docMk/>
            <pc:sldMk cId="1841817657" sldId="263"/>
            <ac:spMk id="13" creationId="{401F5979-1992-492E-ABBD-62EBC1016CB4}"/>
          </ac:spMkLst>
        </pc:spChg>
        <pc:spChg chg="del">
          <ac:chgData name="Tasha Tamara Young (2316846)" userId="S::2316846@student.uwtsd.ac.uk::7312ea09-9974-4bfb-82c8-81b0113a381d" providerId="AD" clId="Web-{F7DDC830-0208-73DA-21B1-A2904C04E699}" dt="2024-03-03T11:22:35.154" v="282"/>
          <ac:spMkLst>
            <pc:docMk/>
            <pc:sldMk cId="1841817657" sldId="263"/>
            <ac:spMk id="15" creationId="{377CB93F-A0E2-4BBE-B2FC-E93932C7ECEE}"/>
          </ac:spMkLst>
        </pc:spChg>
        <pc:picChg chg="mod ord">
          <ac:chgData name="Tasha Tamara Young (2316846)" userId="S::2316846@student.uwtsd.ac.uk::7312ea09-9974-4bfb-82c8-81b0113a381d" providerId="AD" clId="Web-{F7DDC830-0208-73DA-21B1-A2904C04E699}" dt="2024-03-03T11:22:35.154" v="282"/>
          <ac:picMkLst>
            <pc:docMk/>
            <pc:sldMk cId="1841817657" sldId="263"/>
            <ac:picMk id="4" creationId="{FC730E76-9728-C83F-6D6C-A85F608805E6}"/>
          </ac:picMkLst>
        </pc:picChg>
      </pc:sldChg>
      <pc:sldChg chg="modSp">
        <pc:chgData name="Tasha Tamara Young (2316846)" userId="S::2316846@student.uwtsd.ac.uk::7312ea09-9974-4bfb-82c8-81b0113a381d" providerId="AD" clId="Web-{F7DDC830-0208-73DA-21B1-A2904C04E699}" dt="2024-03-03T10:59:41.801" v="16" actId="20577"/>
        <pc:sldMkLst>
          <pc:docMk/>
          <pc:sldMk cId="412772551" sldId="264"/>
        </pc:sldMkLst>
        <pc:spChg chg="mod">
          <ac:chgData name="Tasha Tamara Young (2316846)" userId="S::2316846@student.uwtsd.ac.uk::7312ea09-9974-4bfb-82c8-81b0113a381d" providerId="AD" clId="Web-{F7DDC830-0208-73DA-21B1-A2904C04E699}" dt="2024-03-03T10:59:11.660" v="12" actId="20577"/>
          <ac:spMkLst>
            <pc:docMk/>
            <pc:sldMk cId="412772551" sldId="264"/>
            <ac:spMk id="2" creationId="{AFBB03A4-973B-080E-774F-242F7B44947E}"/>
          </ac:spMkLst>
        </pc:spChg>
        <pc:spChg chg="mod">
          <ac:chgData name="Tasha Tamara Young (2316846)" userId="S::2316846@student.uwtsd.ac.uk::7312ea09-9974-4bfb-82c8-81b0113a381d" providerId="AD" clId="Web-{F7DDC830-0208-73DA-21B1-A2904C04E699}" dt="2024-03-03T10:59:41.801" v="16" actId="20577"/>
          <ac:spMkLst>
            <pc:docMk/>
            <pc:sldMk cId="412772551" sldId="264"/>
            <ac:spMk id="3" creationId="{FFDAD7A4-6A8B-EC68-E764-1E717809E533}"/>
          </ac:spMkLst>
        </pc:spChg>
      </pc:sldChg>
      <pc:sldChg chg="modSp">
        <pc:chgData name="Tasha Tamara Young (2316846)" userId="S::2316846@student.uwtsd.ac.uk::7312ea09-9974-4bfb-82c8-81b0113a381d" providerId="AD" clId="Web-{F7DDC830-0208-73DA-21B1-A2904C04E699}" dt="2024-03-03T11:59:54.660" v="386" actId="20577"/>
        <pc:sldMkLst>
          <pc:docMk/>
          <pc:sldMk cId="7207298" sldId="266"/>
        </pc:sldMkLst>
        <pc:spChg chg="mod">
          <ac:chgData name="Tasha Tamara Young (2316846)" userId="S::2316846@student.uwtsd.ac.uk::7312ea09-9974-4bfb-82c8-81b0113a381d" providerId="AD" clId="Web-{F7DDC830-0208-73DA-21B1-A2904C04E699}" dt="2024-03-03T11:01:02.194" v="26" actId="20577"/>
          <ac:spMkLst>
            <pc:docMk/>
            <pc:sldMk cId="7207298" sldId="266"/>
            <ac:spMk id="2" creationId="{4DD266A1-8BC4-007B-D249-48FEC7032A3B}"/>
          </ac:spMkLst>
        </pc:spChg>
        <pc:spChg chg="mod">
          <ac:chgData name="Tasha Tamara Young (2316846)" userId="S::2316846@student.uwtsd.ac.uk::7312ea09-9974-4bfb-82c8-81b0113a381d" providerId="AD" clId="Web-{F7DDC830-0208-73DA-21B1-A2904C04E699}" dt="2024-03-03T11:59:54.660" v="386" actId="20577"/>
          <ac:spMkLst>
            <pc:docMk/>
            <pc:sldMk cId="7207298" sldId="266"/>
            <ac:spMk id="3" creationId="{C0D4F281-CBE3-4B0E-854B-E1E5527EF93B}"/>
          </ac:spMkLst>
        </pc:spChg>
      </pc:sldChg>
      <pc:sldChg chg="addSp delSp modSp new mod setBg">
        <pc:chgData name="Tasha Tamara Young (2316846)" userId="S::2316846@student.uwtsd.ac.uk::7312ea09-9974-4bfb-82c8-81b0113a381d" providerId="AD" clId="Web-{F7DDC830-0208-73DA-21B1-A2904C04E699}" dt="2024-03-03T11:31:29.170" v="331" actId="20577"/>
        <pc:sldMkLst>
          <pc:docMk/>
          <pc:sldMk cId="1964492858" sldId="267"/>
        </pc:sldMkLst>
        <pc:spChg chg="mod">
          <ac:chgData name="Tasha Tamara Young (2316846)" userId="S::2316846@student.uwtsd.ac.uk::7312ea09-9974-4bfb-82c8-81b0113a381d" providerId="AD" clId="Web-{F7DDC830-0208-73DA-21B1-A2904C04E699}" dt="2024-03-03T11:23:00.670" v="284" actId="20577"/>
          <ac:spMkLst>
            <pc:docMk/>
            <pc:sldMk cId="1964492858" sldId="267"/>
            <ac:spMk id="2" creationId="{A0885757-C88B-6298-A374-1E9DE34F0E3E}"/>
          </ac:spMkLst>
        </pc:spChg>
        <pc:spChg chg="mod">
          <ac:chgData name="Tasha Tamara Young (2316846)" userId="S::2316846@student.uwtsd.ac.uk::7312ea09-9974-4bfb-82c8-81b0113a381d" providerId="AD" clId="Web-{F7DDC830-0208-73DA-21B1-A2904C04E699}" dt="2024-03-03T11:22:06.012" v="278" actId="20577"/>
          <ac:spMkLst>
            <pc:docMk/>
            <pc:sldMk cId="1964492858" sldId="267"/>
            <ac:spMk id="3" creationId="{07683189-9DE8-3A04-B674-159463B1345F}"/>
          </ac:spMkLst>
        </pc:spChg>
        <pc:spChg chg="add mod">
          <ac:chgData name="Tasha Tamara Young (2316846)" userId="S::2316846@student.uwtsd.ac.uk::7312ea09-9974-4bfb-82c8-81b0113a381d" providerId="AD" clId="Web-{F7DDC830-0208-73DA-21B1-A2904C04E699}" dt="2024-03-03T11:28:50.665" v="304" actId="14100"/>
          <ac:spMkLst>
            <pc:docMk/>
            <pc:sldMk cId="1964492858" sldId="267"/>
            <ac:spMk id="6" creationId="{874EDE24-759E-ED41-A332-7A297F656E9D}"/>
          </ac:spMkLst>
        </pc:spChg>
        <pc:spChg chg="add mod">
          <ac:chgData name="Tasha Tamara Young (2316846)" userId="S::2316846@student.uwtsd.ac.uk::7312ea09-9974-4bfb-82c8-81b0113a381d" providerId="AD" clId="Web-{F7DDC830-0208-73DA-21B1-A2904C04E699}" dt="2024-03-03T11:31:29.170" v="331" actId="20577"/>
          <ac:spMkLst>
            <pc:docMk/>
            <pc:sldMk cId="1964492858" sldId="267"/>
            <ac:spMk id="9" creationId="{3D1A8F99-3D43-2608-C40F-1F9DDA741715}"/>
          </ac:spMkLst>
        </pc:spChg>
        <pc:picChg chg="add mod">
          <ac:chgData name="Tasha Tamara Young (2316846)" userId="S::2316846@student.uwtsd.ac.uk::7312ea09-9974-4bfb-82c8-81b0113a381d" providerId="AD" clId="Web-{F7DDC830-0208-73DA-21B1-A2904C04E699}" dt="2024-03-03T11:19:04.366" v="265"/>
          <ac:picMkLst>
            <pc:docMk/>
            <pc:sldMk cId="1964492858" sldId="267"/>
            <ac:picMk id="5" creationId="{CCA31C98-D8AC-ED54-7E2F-2B25AC4E9FB1}"/>
          </ac:picMkLst>
        </pc:picChg>
        <pc:picChg chg="add del">
          <ac:chgData name="Tasha Tamara Young (2316846)" userId="S::2316846@student.uwtsd.ac.uk::7312ea09-9974-4bfb-82c8-81b0113a381d" providerId="AD" clId="Web-{F7DDC830-0208-73DA-21B1-A2904C04E699}" dt="2024-03-03T11:29:44.229" v="307"/>
          <ac:picMkLst>
            <pc:docMk/>
            <pc:sldMk cId="1964492858" sldId="267"/>
            <ac:picMk id="8" creationId="{E9BB6102-BC93-E58F-9E5F-E09FAFBB69DC}"/>
          </ac:picMkLst>
        </pc:picChg>
      </pc:sldChg>
      <pc:sldChg chg="modSp new">
        <pc:chgData name="Tasha Tamara Young (2316846)" userId="S::2316846@student.uwtsd.ac.uk::7312ea09-9974-4bfb-82c8-81b0113a381d" providerId="AD" clId="Web-{F7DDC830-0208-73DA-21B1-A2904C04E699}" dt="2024-03-03T14:26:43.249" v="482" actId="20577"/>
        <pc:sldMkLst>
          <pc:docMk/>
          <pc:sldMk cId="1843357039" sldId="268"/>
        </pc:sldMkLst>
        <pc:spChg chg="mod">
          <ac:chgData name="Tasha Tamara Young (2316846)" userId="S::2316846@student.uwtsd.ac.uk::7312ea09-9974-4bfb-82c8-81b0113a381d" providerId="AD" clId="Web-{F7DDC830-0208-73DA-21B1-A2904C04E699}" dt="2024-03-03T14:26:43.249" v="482" actId="20577"/>
          <ac:spMkLst>
            <pc:docMk/>
            <pc:sldMk cId="1843357039" sldId="268"/>
            <ac:spMk id="2" creationId="{44CA1B2F-5649-072A-753D-7A8FE7107DC7}"/>
          </ac:spMkLst>
        </pc:spChg>
        <pc:spChg chg="mod">
          <ac:chgData name="Tasha Tamara Young (2316846)" userId="S::2316846@student.uwtsd.ac.uk::7312ea09-9974-4bfb-82c8-81b0113a381d" providerId="AD" clId="Web-{F7DDC830-0208-73DA-21B1-A2904C04E699}" dt="2024-03-03T14:25:48.231" v="480" actId="1076"/>
          <ac:spMkLst>
            <pc:docMk/>
            <pc:sldMk cId="1843357039" sldId="268"/>
            <ac:spMk id="3" creationId="{DD216C2A-45C7-869A-8DF7-D303B75CF606}"/>
          </ac:spMkLst>
        </pc:spChg>
      </pc:sldChg>
    </pc:docChg>
  </pc:docChgLst>
  <pc:docChgLst>
    <pc:chgData name="Tasha Tamara Young (2316846)" userId="S::2316846@student.uwtsd.ac.uk::7312ea09-9974-4bfb-82c8-81b0113a381d" providerId="AD" clId="Web-{102F535B-295A-45CA-9F1A-3907B76CF4EB}"/>
    <pc:docChg chg="modSld">
      <pc:chgData name="Tasha Tamara Young (2316846)" userId="S::2316846@student.uwtsd.ac.uk::7312ea09-9974-4bfb-82c8-81b0113a381d" providerId="AD" clId="Web-{102F535B-295A-45CA-9F1A-3907B76CF4EB}" dt="2024-02-26T23:12:01.278" v="38"/>
      <pc:docMkLst>
        <pc:docMk/>
      </pc:docMkLst>
      <pc:sldChg chg="addSp modSp">
        <pc:chgData name="Tasha Tamara Young (2316846)" userId="S::2316846@student.uwtsd.ac.uk::7312ea09-9974-4bfb-82c8-81b0113a381d" providerId="AD" clId="Web-{102F535B-295A-45CA-9F1A-3907B76CF4EB}" dt="2024-02-26T23:12:01.278" v="38"/>
        <pc:sldMkLst>
          <pc:docMk/>
          <pc:sldMk cId="109857222" sldId="256"/>
        </pc:sldMkLst>
        <pc:spChg chg="mod">
          <ac:chgData name="Tasha Tamara Young (2316846)" userId="S::2316846@student.uwtsd.ac.uk::7312ea09-9974-4bfb-82c8-81b0113a381d" providerId="AD" clId="Web-{102F535B-295A-45CA-9F1A-3907B76CF4EB}" dt="2024-02-26T23:07:02.680" v="37" actId="20577"/>
          <ac:spMkLst>
            <pc:docMk/>
            <pc:sldMk cId="109857222" sldId="256"/>
            <ac:spMk id="2" creationId="{00000000-0000-0000-0000-000000000000}"/>
          </ac:spMkLst>
        </pc:spChg>
        <pc:picChg chg="add mod">
          <ac:chgData name="Tasha Tamara Young (2316846)" userId="S::2316846@student.uwtsd.ac.uk::7312ea09-9974-4bfb-82c8-81b0113a381d" providerId="AD" clId="Web-{102F535B-295A-45CA-9F1A-3907B76CF4EB}" dt="2024-02-26T23:12:01.278" v="38"/>
          <ac:picMkLst>
            <pc:docMk/>
            <pc:sldMk cId="109857222" sldId="256"/>
            <ac:picMk id="4" creationId="{6AC7B904-AEC5-1383-454E-8C53DA91701D}"/>
          </ac:picMkLst>
        </pc:picChg>
      </pc:sldChg>
    </pc:docChg>
  </pc:docChgLst>
  <pc:docChgLst>
    <pc:chgData name="Tasha Tamara Young (2316846)" userId="S::2316846@student.uwtsd.ac.uk::7312ea09-9974-4bfb-82c8-81b0113a381d" providerId="AD" clId="Web-{D2FF0F17-E468-3E73-80E4-749CD25E6413}"/>
    <pc:docChg chg="modSld">
      <pc:chgData name="Tasha Tamara Young (2316846)" userId="S::2316846@student.uwtsd.ac.uk::7312ea09-9974-4bfb-82c8-81b0113a381d" providerId="AD" clId="Web-{D2FF0F17-E468-3E73-80E4-749CD25E6413}" dt="2024-03-06T11:28:33.734" v="40" actId="20577"/>
      <pc:docMkLst>
        <pc:docMk/>
      </pc:docMkLst>
      <pc:sldChg chg="addSp modSp">
        <pc:chgData name="Tasha Tamara Young (2316846)" userId="S::2316846@student.uwtsd.ac.uk::7312ea09-9974-4bfb-82c8-81b0113a381d" providerId="AD" clId="Web-{D2FF0F17-E468-3E73-80E4-749CD25E6413}" dt="2024-03-06T11:28:33.734" v="40" actId="20577"/>
        <pc:sldMkLst>
          <pc:docMk/>
          <pc:sldMk cId="109857222" sldId="256"/>
        </pc:sldMkLst>
        <pc:spChg chg="add mod">
          <ac:chgData name="Tasha Tamara Young (2316846)" userId="S::2316846@student.uwtsd.ac.uk::7312ea09-9974-4bfb-82c8-81b0113a381d" providerId="AD" clId="Web-{D2FF0F17-E468-3E73-80E4-749CD25E6413}" dt="2024-03-06T11:28:33.734" v="40" actId="20577"/>
          <ac:spMkLst>
            <pc:docMk/>
            <pc:sldMk cId="109857222" sldId="256"/>
            <ac:spMk id="4" creationId="{D17782F2-DB3D-E192-79AB-0831D149559F}"/>
          </ac:spMkLst>
        </pc:spChg>
      </pc:sldChg>
      <pc:sldChg chg="modSp">
        <pc:chgData name="Tasha Tamara Young (2316846)" userId="S::2316846@student.uwtsd.ac.uk::7312ea09-9974-4bfb-82c8-81b0113a381d" providerId="AD" clId="Web-{D2FF0F17-E468-3E73-80E4-749CD25E6413}" dt="2024-03-06T11:26:30.246" v="13" actId="20577"/>
        <pc:sldMkLst>
          <pc:docMk/>
          <pc:sldMk cId="3098800003" sldId="258"/>
        </pc:sldMkLst>
        <pc:spChg chg="mod">
          <ac:chgData name="Tasha Tamara Young (2316846)" userId="S::2316846@student.uwtsd.ac.uk::7312ea09-9974-4bfb-82c8-81b0113a381d" providerId="AD" clId="Web-{D2FF0F17-E468-3E73-80E4-749CD25E6413}" dt="2024-03-06T11:26:27.434" v="12" actId="20577"/>
          <ac:spMkLst>
            <pc:docMk/>
            <pc:sldMk cId="3098800003" sldId="258"/>
            <ac:spMk id="7" creationId="{AAF8B6D7-4E6D-F672-F965-173025034894}"/>
          </ac:spMkLst>
        </pc:spChg>
        <pc:spChg chg="mod">
          <ac:chgData name="Tasha Tamara Young (2316846)" userId="S::2316846@student.uwtsd.ac.uk::7312ea09-9974-4bfb-82c8-81b0113a381d" providerId="AD" clId="Web-{D2FF0F17-E468-3E73-80E4-749CD25E6413}" dt="2024-03-06T11:26:30.246" v="13" actId="20577"/>
          <ac:spMkLst>
            <pc:docMk/>
            <pc:sldMk cId="3098800003" sldId="258"/>
            <ac:spMk id="8" creationId="{0084E53B-253B-1333-2AEE-3D196D994C70}"/>
          </ac:spMkLst>
        </pc:spChg>
      </pc:sldChg>
      <pc:sldChg chg="modSp">
        <pc:chgData name="Tasha Tamara Young (2316846)" userId="S::2316846@student.uwtsd.ac.uk::7312ea09-9974-4bfb-82c8-81b0113a381d" providerId="AD" clId="Web-{D2FF0F17-E468-3E73-80E4-749CD25E6413}" dt="2024-03-06T11:26:02.777" v="8" actId="20577"/>
        <pc:sldMkLst>
          <pc:docMk/>
          <pc:sldMk cId="2940361332" sldId="260"/>
        </pc:sldMkLst>
        <pc:spChg chg="mod">
          <ac:chgData name="Tasha Tamara Young (2316846)" userId="S::2316846@student.uwtsd.ac.uk::7312ea09-9974-4bfb-82c8-81b0113a381d" providerId="AD" clId="Web-{D2FF0F17-E468-3E73-80E4-749CD25E6413}" dt="2024-03-06T11:26:02.777" v="8" actId="20577"/>
          <ac:spMkLst>
            <pc:docMk/>
            <pc:sldMk cId="2940361332" sldId="260"/>
            <ac:spMk id="6" creationId="{4CA12A54-5BAD-3379-FE25-4CB28BF367B7}"/>
          </ac:spMkLst>
        </pc:spChg>
      </pc:sldChg>
      <pc:sldChg chg="modSp">
        <pc:chgData name="Tasha Tamara Young (2316846)" userId="S::2316846@student.uwtsd.ac.uk::7312ea09-9974-4bfb-82c8-81b0113a381d" providerId="AD" clId="Web-{D2FF0F17-E468-3E73-80E4-749CD25E6413}" dt="2024-03-06T11:27:05.013" v="22" actId="20577"/>
        <pc:sldMkLst>
          <pc:docMk/>
          <pc:sldMk cId="3425932537" sldId="261"/>
        </pc:sldMkLst>
        <pc:spChg chg="mod">
          <ac:chgData name="Tasha Tamara Young (2316846)" userId="S::2316846@student.uwtsd.ac.uk::7312ea09-9974-4bfb-82c8-81b0113a381d" providerId="AD" clId="Web-{D2FF0F17-E468-3E73-80E4-749CD25E6413}" dt="2024-03-06T11:26:41.075" v="14" actId="20577"/>
          <ac:spMkLst>
            <pc:docMk/>
            <pc:sldMk cId="3425932537" sldId="261"/>
            <ac:spMk id="5" creationId="{B08C0FD1-E441-CA27-70E1-76CCE5B8CF3D}"/>
          </ac:spMkLst>
        </pc:spChg>
        <pc:spChg chg="mod">
          <ac:chgData name="Tasha Tamara Young (2316846)" userId="S::2316846@student.uwtsd.ac.uk::7312ea09-9974-4bfb-82c8-81b0113a381d" providerId="AD" clId="Web-{D2FF0F17-E468-3E73-80E4-749CD25E6413}" dt="2024-03-06T11:27:05.013" v="22" actId="20577"/>
          <ac:spMkLst>
            <pc:docMk/>
            <pc:sldMk cId="3425932537" sldId="261"/>
            <ac:spMk id="6" creationId="{65D4B575-B62F-3FDC-1E54-DAEC5842EC01}"/>
          </ac:spMkLst>
        </pc:spChg>
      </pc:sldChg>
      <pc:sldChg chg="modSp">
        <pc:chgData name="Tasha Tamara Young (2316846)" userId="S::2316846@student.uwtsd.ac.uk::7312ea09-9974-4bfb-82c8-81b0113a381d" providerId="AD" clId="Web-{D2FF0F17-E468-3E73-80E4-749CD25E6413}" dt="2024-03-06T11:25:39.011" v="6" actId="20577"/>
        <pc:sldMkLst>
          <pc:docMk/>
          <pc:sldMk cId="1841817657" sldId="263"/>
        </pc:sldMkLst>
        <pc:spChg chg="mod">
          <ac:chgData name="Tasha Tamara Young (2316846)" userId="S::2316846@student.uwtsd.ac.uk::7312ea09-9974-4bfb-82c8-81b0113a381d" providerId="AD" clId="Web-{D2FF0F17-E468-3E73-80E4-749CD25E6413}" dt="2024-03-06T11:25:35.620" v="4" actId="20577"/>
          <ac:spMkLst>
            <pc:docMk/>
            <pc:sldMk cId="1841817657" sldId="263"/>
            <ac:spMk id="5" creationId="{F0911BB4-3ED3-F3A2-AE05-F72E14CE1AAA}"/>
          </ac:spMkLst>
        </pc:spChg>
        <pc:spChg chg="mod">
          <ac:chgData name="Tasha Tamara Young (2316846)" userId="S::2316846@student.uwtsd.ac.uk::7312ea09-9974-4bfb-82c8-81b0113a381d" providerId="AD" clId="Web-{D2FF0F17-E468-3E73-80E4-749CD25E6413}" dt="2024-03-06T11:25:39.011" v="6" actId="20577"/>
          <ac:spMkLst>
            <pc:docMk/>
            <pc:sldMk cId="1841817657" sldId="263"/>
            <ac:spMk id="6" creationId="{FF6BA4BB-595B-AB21-687A-57F3934673D2}"/>
          </ac:spMkLst>
        </pc:spChg>
      </pc:sldChg>
      <pc:sldChg chg="modSp">
        <pc:chgData name="Tasha Tamara Young (2316846)" userId="S::2316846@student.uwtsd.ac.uk::7312ea09-9974-4bfb-82c8-81b0113a381d" providerId="AD" clId="Web-{D2FF0F17-E468-3E73-80E4-749CD25E6413}" dt="2024-03-06T11:25:09.182" v="1" actId="20577"/>
        <pc:sldMkLst>
          <pc:docMk/>
          <pc:sldMk cId="412772551" sldId="264"/>
        </pc:sldMkLst>
        <pc:spChg chg="mod">
          <ac:chgData name="Tasha Tamara Young (2316846)" userId="S::2316846@student.uwtsd.ac.uk::7312ea09-9974-4bfb-82c8-81b0113a381d" providerId="AD" clId="Web-{D2FF0F17-E468-3E73-80E4-749CD25E6413}" dt="2024-03-06T11:25:09.182" v="1" actId="20577"/>
          <ac:spMkLst>
            <pc:docMk/>
            <pc:sldMk cId="412772551" sldId="264"/>
            <ac:spMk id="6" creationId="{965FD209-D3FB-42A4-97BC-1587701F1B75}"/>
          </ac:spMkLst>
        </pc:spChg>
      </pc:sldChg>
      <pc:sldChg chg="modSp">
        <pc:chgData name="Tasha Tamara Young (2316846)" userId="S::2316846@student.uwtsd.ac.uk::7312ea09-9974-4bfb-82c8-81b0113a381d" providerId="AD" clId="Web-{D2FF0F17-E468-3E73-80E4-749CD25E6413}" dt="2024-03-06T11:26:11.746" v="10" actId="20577"/>
        <pc:sldMkLst>
          <pc:docMk/>
          <pc:sldMk cId="1964492858" sldId="267"/>
        </pc:sldMkLst>
        <pc:spChg chg="mod">
          <ac:chgData name="Tasha Tamara Young (2316846)" userId="S::2316846@student.uwtsd.ac.uk::7312ea09-9974-4bfb-82c8-81b0113a381d" providerId="AD" clId="Web-{D2FF0F17-E468-3E73-80E4-749CD25E6413}" dt="2024-03-06T11:26:11.746" v="10" actId="20577"/>
          <ac:spMkLst>
            <pc:docMk/>
            <pc:sldMk cId="1964492858" sldId="267"/>
            <ac:spMk id="9" creationId="{3D1A8F99-3D43-2608-C40F-1F9DDA741715}"/>
          </ac:spMkLst>
        </pc:spChg>
      </pc:sldChg>
    </pc:docChg>
  </pc:docChgLst>
  <pc:docChgLst>
    <pc:chgData name="Tasha Tamara Young (2316846)" userId="S::2316846@student.uwtsd.ac.uk::7312ea09-9974-4bfb-82c8-81b0113a381d" providerId="AD" clId="Web-{DA42F632-2F1B-F553-42F4-A32C76799649}"/>
    <pc:docChg chg="addSld modSld">
      <pc:chgData name="Tasha Tamara Young (2316846)" userId="S::2316846@student.uwtsd.ac.uk::7312ea09-9974-4bfb-82c8-81b0113a381d" providerId="AD" clId="Web-{DA42F632-2F1B-F553-42F4-A32C76799649}" dt="2024-03-03T01:23:30.666" v="2" actId="20577"/>
      <pc:docMkLst>
        <pc:docMk/>
      </pc:docMkLst>
      <pc:sldChg chg="modSp">
        <pc:chgData name="Tasha Tamara Young (2316846)" userId="S::2316846@student.uwtsd.ac.uk::7312ea09-9974-4bfb-82c8-81b0113a381d" providerId="AD" clId="Web-{DA42F632-2F1B-F553-42F4-A32C76799649}" dt="2024-03-03T01:22:57.102" v="1" actId="1076"/>
        <pc:sldMkLst>
          <pc:docMk/>
          <pc:sldMk cId="2320859135" sldId="259"/>
        </pc:sldMkLst>
        <pc:graphicFrameChg chg="mod">
          <ac:chgData name="Tasha Tamara Young (2316846)" userId="S::2316846@student.uwtsd.ac.uk::7312ea09-9974-4bfb-82c8-81b0113a381d" providerId="AD" clId="Web-{DA42F632-2F1B-F553-42F4-A32C76799649}" dt="2024-03-03T01:22:57.102" v="1" actId="1076"/>
          <ac:graphicFrameMkLst>
            <pc:docMk/>
            <pc:sldMk cId="2320859135" sldId="259"/>
            <ac:graphicFrameMk id="7" creationId="{58713444-2AFA-8E86-F810-9AC398EC8E6C}"/>
          </ac:graphicFrameMkLst>
        </pc:graphicFrameChg>
      </pc:sldChg>
      <pc:sldChg chg="modSp new">
        <pc:chgData name="Tasha Tamara Young (2316846)" userId="S::2316846@student.uwtsd.ac.uk::7312ea09-9974-4bfb-82c8-81b0113a381d" providerId="AD" clId="Web-{DA42F632-2F1B-F553-42F4-A32C76799649}" dt="2024-03-03T01:23:30.666" v="2" actId="20577"/>
        <pc:sldMkLst>
          <pc:docMk/>
          <pc:sldMk cId="1857701843" sldId="267"/>
        </pc:sldMkLst>
        <pc:spChg chg="mod">
          <ac:chgData name="Tasha Tamara Young (2316846)" userId="S::2316846@student.uwtsd.ac.uk::7312ea09-9974-4bfb-82c8-81b0113a381d" providerId="AD" clId="Web-{DA42F632-2F1B-F553-42F4-A32C76799649}" dt="2024-03-03T01:23:30.666" v="2" actId="20577"/>
          <ac:spMkLst>
            <pc:docMk/>
            <pc:sldMk cId="1857701843" sldId="267"/>
            <ac:spMk id="3" creationId="{D7AD6410-E6A7-3C67-F223-D3B6AF7C6747}"/>
          </ac:spMkLst>
        </pc:spChg>
      </pc:sldChg>
    </pc:docChg>
  </pc:docChgLst>
  <pc:docChgLst>
    <pc:chgData name="Tasha Tamara Young (2316846)" userId="S::2316846@student.uwtsd.ac.uk::7312ea09-9974-4bfb-82c8-81b0113a381d" providerId="AD" clId="Web-{BAA732C5-39D4-5BA7-3172-2C559803DF4C}"/>
    <pc:docChg chg="modSld">
      <pc:chgData name="Tasha Tamara Young (2316846)" userId="S::2316846@student.uwtsd.ac.uk::7312ea09-9974-4bfb-82c8-81b0113a381d" providerId="AD" clId="Web-{BAA732C5-39D4-5BA7-3172-2C559803DF4C}" dt="2024-03-02T16:37:58.329" v="32" actId="20577"/>
      <pc:docMkLst>
        <pc:docMk/>
      </pc:docMkLst>
      <pc:sldChg chg="addSp delSp modSp mod setBg">
        <pc:chgData name="Tasha Tamara Young (2316846)" userId="S::2316846@student.uwtsd.ac.uk::7312ea09-9974-4bfb-82c8-81b0113a381d" providerId="AD" clId="Web-{BAA732C5-39D4-5BA7-3172-2C559803DF4C}" dt="2024-03-02T16:23:23.419" v="19" actId="20577"/>
        <pc:sldMkLst>
          <pc:docMk/>
          <pc:sldMk cId="3098800003" sldId="258"/>
        </pc:sldMkLst>
        <pc:spChg chg="mod">
          <ac:chgData name="Tasha Tamara Young (2316846)" userId="S::2316846@student.uwtsd.ac.uk::7312ea09-9974-4bfb-82c8-81b0113a381d" providerId="AD" clId="Web-{BAA732C5-39D4-5BA7-3172-2C559803DF4C}" dt="2024-03-02T16:22:01.038" v="4"/>
          <ac:spMkLst>
            <pc:docMk/>
            <pc:sldMk cId="3098800003" sldId="258"/>
            <ac:spMk id="2" creationId="{48DAC293-128F-3C80-E3E4-672334B716AE}"/>
          </ac:spMkLst>
        </pc:spChg>
        <pc:spChg chg="mod">
          <ac:chgData name="Tasha Tamara Young (2316846)" userId="S::2316846@student.uwtsd.ac.uk::7312ea09-9974-4bfb-82c8-81b0113a381d" providerId="AD" clId="Web-{BAA732C5-39D4-5BA7-3172-2C559803DF4C}" dt="2024-03-02T16:22:01.038" v="4"/>
          <ac:spMkLst>
            <pc:docMk/>
            <pc:sldMk cId="3098800003" sldId="258"/>
            <ac:spMk id="3" creationId="{63296165-08FE-054D-D2B0-CB72C00941F2}"/>
          </ac:spMkLst>
        </pc:spChg>
        <pc:spChg chg="mod">
          <ac:chgData name="Tasha Tamara Young (2316846)" userId="S::2316846@student.uwtsd.ac.uk::7312ea09-9974-4bfb-82c8-81b0113a381d" providerId="AD" clId="Web-{BAA732C5-39D4-5BA7-3172-2C559803DF4C}" dt="2024-03-02T16:23:23.419" v="19" actId="20577"/>
          <ac:spMkLst>
            <pc:docMk/>
            <pc:sldMk cId="3098800003" sldId="258"/>
            <ac:spMk id="6" creationId="{8587A6E3-DA20-678F-ABC3-DD5E24CA16A8}"/>
          </ac:spMkLst>
        </pc:spChg>
        <pc:spChg chg="add del">
          <ac:chgData name="Tasha Tamara Young (2316846)" userId="S::2316846@student.uwtsd.ac.uk::7312ea09-9974-4bfb-82c8-81b0113a381d" providerId="AD" clId="Web-{BAA732C5-39D4-5BA7-3172-2C559803DF4C}" dt="2024-03-02T16:22:01.038" v="3"/>
          <ac:spMkLst>
            <pc:docMk/>
            <pc:sldMk cId="3098800003" sldId="258"/>
            <ac:spMk id="12" creationId="{DCCCDCCF-DDE7-4FF9-BA8E-DFD3AC93A6C7}"/>
          </ac:spMkLst>
        </pc:spChg>
        <pc:spChg chg="add del">
          <ac:chgData name="Tasha Tamara Young (2316846)" userId="S::2316846@student.uwtsd.ac.uk::7312ea09-9974-4bfb-82c8-81b0113a381d" providerId="AD" clId="Web-{BAA732C5-39D4-5BA7-3172-2C559803DF4C}" dt="2024-03-02T16:22:01.038" v="3"/>
          <ac:spMkLst>
            <pc:docMk/>
            <pc:sldMk cId="3098800003" sldId="258"/>
            <ac:spMk id="14" creationId="{C2352FE0-ACFA-479E-A574-CED1C035D3F5}"/>
          </ac:spMkLst>
        </pc:spChg>
        <pc:spChg chg="add del">
          <ac:chgData name="Tasha Tamara Young (2316846)" userId="S::2316846@student.uwtsd.ac.uk::7312ea09-9974-4bfb-82c8-81b0113a381d" providerId="AD" clId="Web-{BAA732C5-39D4-5BA7-3172-2C559803DF4C}" dt="2024-03-02T16:22:01.038" v="3"/>
          <ac:spMkLst>
            <pc:docMk/>
            <pc:sldMk cId="3098800003" sldId="258"/>
            <ac:spMk id="16" creationId="{401F5979-1992-492E-ABBD-62EBC1016CB4}"/>
          </ac:spMkLst>
        </pc:spChg>
        <pc:spChg chg="add del">
          <ac:chgData name="Tasha Tamara Young (2316846)" userId="S::2316846@student.uwtsd.ac.uk::7312ea09-9974-4bfb-82c8-81b0113a381d" providerId="AD" clId="Web-{BAA732C5-39D4-5BA7-3172-2C559803DF4C}" dt="2024-03-02T16:22:01.038" v="3"/>
          <ac:spMkLst>
            <pc:docMk/>
            <pc:sldMk cId="3098800003" sldId="258"/>
            <ac:spMk id="18" creationId="{377CB93F-A0E2-4BBE-B2FC-E93932C7ECEE}"/>
          </ac:spMkLst>
        </pc:spChg>
        <pc:spChg chg="add">
          <ac:chgData name="Tasha Tamara Young (2316846)" userId="S::2316846@student.uwtsd.ac.uk::7312ea09-9974-4bfb-82c8-81b0113a381d" providerId="AD" clId="Web-{BAA732C5-39D4-5BA7-3172-2C559803DF4C}" dt="2024-03-02T16:22:01.038" v="4"/>
          <ac:spMkLst>
            <pc:docMk/>
            <pc:sldMk cId="3098800003" sldId="258"/>
            <ac:spMk id="20" creationId="{EE9F5D7F-1BBC-4096-ADA7-AA9C9E4D2868}"/>
          </ac:spMkLst>
        </pc:spChg>
        <pc:spChg chg="add">
          <ac:chgData name="Tasha Tamara Young (2316846)" userId="S::2316846@student.uwtsd.ac.uk::7312ea09-9974-4bfb-82c8-81b0113a381d" providerId="AD" clId="Web-{BAA732C5-39D4-5BA7-3172-2C559803DF4C}" dt="2024-03-02T16:22:01.038" v="4"/>
          <ac:spMkLst>
            <pc:docMk/>
            <pc:sldMk cId="3098800003" sldId="258"/>
            <ac:spMk id="21" creationId="{06D370DD-716B-4528-B475-331F84CEA5A1}"/>
          </ac:spMkLst>
        </pc:spChg>
        <pc:spChg chg="add">
          <ac:chgData name="Tasha Tamara Young (2316846)" userId="S::2316846@student.uwtsd.ac.uk::7312ea09-9974-4bfb-82c8-81b0113a381d" providerId="AD" clId="Web-{BAA732C5-39D4-5BA7-3172-2C559803DF4C}" dt="2024-03-02T16:22:01.038" v="4"/>
          <ac:spMkLst>
            <pc:docMk/>
            <pc:sldMk cId="3098800003" sldId="258"/>
            <ac:spMk id="22" creationId="{E79D076F-656A-4CD9-83AD-AF8F4B28CA49}"/>
          </ac:spMkLst>
        </pc:spChg>
        <pc:picChg chg="del">
          <ac:chgData name="Tasha Tamara Young (2316846)" userId="S::2316846@student.uwtsd.ac.uk::7312ea09-9974-4bfb-82c8-81b0113a381d" providerId="AD" clId="Web-{BAA732C5-39D4-5BA7-3172-2C559803DF4C}" dt="2024-03-02T16:20:43.896" v="0"/>
          <ac:picMkLst>
            <pc:docMk/>
            <pc:sldMk cId="3098800003" sldId="258"/>
            <ac:picMk id="4" creationId="{1E25B438-226F-56F9-8318-042604DABAE2}"/>
          </ac:picMkLst>
        </pc:picChg>
        <pc:picChg chg="add mod ord">
          <ac:chgData name="Tasha Tamara Young (2316846)" userId="S::2316846@student.uwtsd.ac.uk::7312ea09-9974-4bfb-82c8-81b0113a381d" providerId="AD" clId="Web-{BAA732C5-39D4-5BA7-3172-2C559803DF4C}" dt="2024-03-02T16:22:01.038" v="4"/>
          <ac:picMkLst>
            <pc:docMk/>
            <pc:sldMk cId="3098800003" sldId="258"/>
            <ac:picMk id="7" creationId="{E0703229-6B0B-BB73-6AC5-E0E557C1FCE5}"/>
          </ac:picMkLst>
        </pc:picChg>
      </pc:sldChg>
      <pc:sldChg chg="modSp">
        <pc:chgData name="Tasha Tamara Young (2316846)" userId="S::2316846@student.uwtsd.ac.uk::7312ea09-9974-4bfb-82c8-81b0113a381d" providerId="AD" clId="Web-{BAA732C5-39D4-5BA7-3172-2C559803DF4C}" dt="2024-03-02T16:37:58.329" v="32" actId="20577"/>
        <pc:sldMkLst>
          <pc:docMk/>
          <pc:sldMk cId="7207298" sldId="266"/>
        </pc:sldMkLst>
        <pc:spChg chg="mod">
          <ac:chgData name="Tasha Tamara Young (2316846)" userId="S::2316846@student.uwtsd.ac.uk::7312ea09-9974-4bfb-82c8-81b0113a381d" providerId="AD" clId="Web-{BAA732C5-39D4-5BA7-3172-2C559803DF4C}" dt="2024-03-02T16:37:58.329" v="32" actId="20577"/>
          <ac:spMkLst>
            <pc:docMk/>
            <pc:sldMk cId="7207298" sldId="266"/>
            <ac:spMk id="3" creationId="{C0D4F281-CBE3-4B0E-854B-E1E5527EF93B}"/>
          </ac:spMkLst>
        </pc:spChg>
      </pc:sldChg>
    </pc:docChg>
  </pc:docChgLst>
  <pc:docChgLst>
    <pc:chgData name="Tasha Tamara Young (2316846)" userId="S::2316846@student.uwtsd.ac.uk::7312ea09-9974-4bfb-82c8-81b0113a381d" providerId="AD" clId="Web-{19CB2779-4F1B-7199-A2A9-E2DFF3D55599}"/>
    <pc:docChg chg="addSld modSld">
      <pc:chgData name="Tasha Tamara Young (2316846)" userId="S::2316846@student.uwtsd.ac.uk::7312ea09-9974-4bfb-82c8-81b0113a381d" providerId="AD" clId="Web-{19CB2779-4F1B-7199-A2A9-E2DFF3D55599}" dt="2024-02-27T23:33:26.427" v="522" actId="20577"/>
      <pc:docMkLst>
        <pc:docMk/>
      </pc:docMkLst>
      <pc:sldChg chg="addSp modSp">
        <pc:chgData name="Tasha Tamara Young (2316846)" userId="S::2316846@student.uwtsd.ac.uk::7312ea09-9974-4bfb-82c8-81b0113a381d" providerId="AD" clId="Web-{19CB2779-4F1B-7199-A2A9-E2DFF3D55599}" dt="2024-02-27T22:45:49.177" v="121" actId="20577"/>
        <pc:sldMkLst>
          <pc:docMk/>
          <pc:sldMk cId="3098800003" sldId="258"/>
        </pc:sldMkLst>
        <pc:spChg chg="mod">
          <ac:chgData name="Tasha Tamara Young (2316846)" userId="S::2316846@student.uwtsd.ac.uk::7312ea09-9974-4bfb-82c8-81b0113a381d" providerId="AD" clId="Web-{19CB2779-4F1B-7199-A2A9-E2DFF3D55599}" dt="2024-02-27T22:45:49.177" v="121" actId="20577"/>
          <ac:spMkLst>
            <pc:docMk/>
            <pc:sldMk cId="3098800003" sldId="258"/>
            <ac:spMk id="3" creationId="{63296165-08FE-054D-D2B0-CB72C00941F2}"/>
          </ac:spMkLst>
        </pc:spChg>
        <pc:spChg chg="add mod">
          <ac:chgData name="Tasha Tamara Young (2316846)" userId="S::2316846@student.uwtsd.ac.uk::7312ea09-9974-4bfb-82c8-81b0113a381d" providerId="AD" clId="Web-{19CB2779-4F1B-7199-A2A9-E2DFF3D55599}" dt="2024-02-27T22:31:19.768" v="17" actId="20577"/>
          <ac:spMkLst>
            <pc:docMk/>
            <pc:sldMk cId="3098800003" sldId="258"/>
            <ac:spMk id="6" creationId="{8587A6E3-DA20-678F-ABC3-DD5E24CA16A8}"/>
          </ac:spMkLst>
        </pc:spChg>
      </pc:sldChg>
      <pc:sldChg chg="modSp new">
        <pc:chgData name="Tasha Tamara Young (2316846)" userId="S::2316846@student.uwtsd.ac.uk::7312ea09-9974-4bfb-82c8-81b0113a381d" providerId="AD" clId="Web-{19CB2779-4F1B-7199-A2A9-E2DFF3D55599}" dt="2024-02-27T23:33:26.427" v="522" actId="20577"/>
        <pc:sldMkLst>
          <pc:docMk/>
          <pc:sldMk cId="2320859135" sldId="259"/>
        </pc:sldMkLst>
        <pc:spChg chg="mod">
          <ac:chgData name="Tasha Tamara Young (2316846)" userId="S::2316846@student.uwtsd.ac.uk::7312ea09-9974-4bfb-82c8-81b0113a381d" providerId="AD" clId="Web-{19CB2779-4F1B-7199-A2A9-E2DFF3D55599}" dt="2024-02-27T23:21:03.081" v="364" actId="20577"/>
          <ac:spMkLst>
            <pc:docMk/>
            <pc:sldMk cId="2320859135" sldId="259"/>
            <ac:spMk id="2" creationId="{38D595BC-1B40-1EB3-A691-DDE1A5AD2599}"/>
          </ac:spMkLst>
        </pc:spChg>
        <pc:spChg chg="mod">
          <ac:chgData name="Tasha Tamara Young (2316846)" userId="S::2316846@student.uwtsd.ac.uk::7312ea09-9974-4bfb-82c8-81b0113a381d" providerId="AD" clId="Web-{19CB2779-4F1B-7199-A2A9-E2DFF3D55599}" dt="2024-02-27T23:33:26.427" v="522" actId="20577"/>
          <ac:spMkLst>
            <pc:docMk/>
            <pc:sldMk cId="2320859135" sldId="259"/>
            <ac:spMk id="3" creationId="{546EC70B-A521-482A-C157-E88F2694225D}"/>
          </ac:spMkLst>
        </pc:spChg>
      </pc:sldChg>
    </pc:docChg>
  </pc:docChgLst>
  <pc:docChgLst>
    <pc:chgData name="Tasha Tamara Young (2316846)" userId="S::2316846@student.uwtsd.ac.uk::7312ea09-9974-4bfb-82c8-81b0113a381d" providerId="AD" clId="Web-{02F642D6-C51D-FF5B-9937-3545EA7104FD}"/>
    <pc:docChg chg="addSld modSld addMainMaster delMainMaster">
      <pc:chgData name="Tasha Tamara Young (2316846)" userId="S::2316846@student.uwtsd.ac.uk::7312ea09-9974-4bfb-82c8-81b0113a381d" providerId="AD" clId="Web-{02F642D6-C51D-FF5B-9937-3545EA7104FD}" dt="2024-02-27T00:28:31.504" v="591" actId="20577"/>
      <pc:docMkLst>
        <pc:docMk/>
      </pc:docMkLst>
      <pc:sldChg chg="addSp delSp modSp mod setBg modClrScheme chgLayout">
        <pc:chgData name="Tasha Tamara Young (2316846)" userId="S::2316846@student.uwtsd.ac.uk::7312ea09-9974-4bfb-82c8-81b0113a381d" providerId="AD" clId="Web-{02F642D6-C51D-FF5B-9937-3545EA7104FD}" dt="2024-02-27T00:28:31.504" v="591" actId="20577"/>
        <pc:sldMkLst>
          <pc:docMk/>
          <pc:sldMk cId="109857222" sldId="256"/>
        </pc:sldMkLst>
        <pc:spChg chg="mod">
          <ac:chgData name="Tasha Tamara Young (2316846)" userId="S::2316846@student.uwtsd.ac.uk::7312ea09-9974-4bfb-82c8-81b0113a381d" providerId="AD" clId="Web-{02F642D6-C51D-FF5B-9937-3545EA7104FD}" dt="2024-02-27T00:19:46.671" v="574" actId="20577"/>
          <ac:spMkLst>
            <pc:docMk/>
            <pc:sldMk cId="109857222" sldId="256"/>
            <ac:spMk id="2" creationId="{00000000-0000-0000-0000-000000000000}"/>
          </ac:spMkLst>
        </pc:spChg>
        <pc:spChg chg="mod">
          <ac:chgData name="Tasha Tamara Young (2316846)" userId="S::2316846@student.uwtsd.ac.uk::7312ea09-9974-4bfb-82c8-81b0113a381d" providerId="AD" clId="Web-{02F642D6-C51D-FF5B-9937-3545EA7104FD}" dt="2024-02-27T00:28:31.504" v="591" actId="20577"/>
          <ac:spMkLst>
            <pc:docMk/>
            <pc:sldMk cId="109857222" sldId="256"/>
            <ac:spMk id="3" creationId="{00000000-0000-0000-0000-000000000000}"/>
          </ac:spMkLst>
        </pc:spChg>
        <pc:spChg chg="add del">
          <ac:chgData name="Tasha Tamara Young (2316846)" userId="S::2316846@student.uwtsd.ac.uk::7312ea09-9974-4bfb-82c8-81b0113a381d" providerId="AD" clId="Web-{02F642D6-C51D-FF5B-9937-3545EA7104FD}" dt="2024-02-26T23:19:19.603" v="5"/>
          <ac:spMkLst>
            <pc:docMk/>
            <pc:sldMk cId="109857222" sldId="256"/>
            <ac:spMk id="11" creationId="{DF05ACD0-FF4A-4F8F-B5C5-6A4EBD0D1B38}"/>
          </ac:spMkLst>
        </pc:spChg>
        <pc:spChg chg="add del">
          <ac:chgData name="Tasha Tamara Young (2316846)" userId="S::2316846@student.uwtsd.ac.uk::7312ea09-9974-4bfb-82c8-81b0113a381d" providerId="AD" clId="Web-{02F642D6-C51D-FF5B-9937-3545EA7104FD}" dt="2024-02-26T23:19:19.603" v="5"/>
          <ac:spMkLst>
            <pc:docMk/>
            <pc:sldMk cId="109857222" sldId="256"/>
            <ac:spMk id="13" creationId="{4C9AFA28-B5ED-4346-9AF7-68A157F16C7E}"/>
          </ac:spMkLst>
        </pc:spChg>
        <pc:spChg chg="add del">
          <ac:chgData name="Tasha Tamara Young (2316846)" userId="S::2316846@student.uwtsd.ac.uk::7312ea09-9974-4bfb-82c8-81b0113a381d" providerId="AD" clId="Web-{02F642D6-C51D-FF5B-9937-3545EA7104FD}" dt="2024-02-26T23:19:28.775" v="7"/>
          <ac:spMkLst>
            <pc:docMk/>
            <pc:sldMk cId="109857222" sldId="256"/>
            <ac:spMk id="15" creationId="{9B7AD9F6-8CE7-4299-8FC6-328F4DCD3FF9}"/>
          </ac:spMkLst>
        </pc:spChg>
        <pc:spChg chg="add del">
          <ac:chgData name="Tasha Tamara Young (2316846)" userId="S::2316846@student.uwtsd.ac.uk::7312ea09-9974-4bfb-82c8-81b0113a381d" providerId="AD" clId="Web-{02F642D6-C51D-FF5B-9937-3545EA7104FD}" dt="2024-02-26T23:19:28.775" v="7"/>
          <ac:spMkLst>
            <pc:docMk/>
            <pc:sldMk cId="109857222" sldId="256"/>
            <ac:spMk id="16" creationId="{F49775AF-8896-43EE-92C6-83497D6DC56F}"/>
          </ac:spMkLst>
        </pc:spChg>
        <pc:spChg chg="add del">
          <ac:chgData name="Tasha Tamara Young (2316846)" userId="S::2316846@student.uwtsd.ac.uk::7312ea09-9974-4bfb-82c8-81b0113a381d" providerId="AD" clId="Web-{02F642D6-C51D-FF5B-9937-3545EA7104FD}" dt="2024-02-26T23:20:42.216" v="16"/>
          <ac:spMkLst>
            <pc:docMk/>
            <pc:sldMk cId="109857222" sldId="256"/>
            <ac:spMk id="18" creationId="{DF05ACD0-FF4A-4F8F-B5C5-6A4EBD0D1B38}"/>
          </ac:spMkLst>
        </pc:spChg>
        <pc:spChg chg="add del">
          <ac:chgData name="Tasha Tamara Young (2316846)" userId="S::2316846@student.uwtsd.ac.uk::7312ea09-9974-4bfb-82c8-81b0113a381d" providerId="AD" clId="Web-{02F642D6-C51D-FF5B-9937-3545EA7104FD}" dt="2024-02-26T23:20:42.216" v="16"/>
          <ac:spMkLst>
            <pc:docMk/>
            <pc:sldMk cId="109857222" sldId="256"/>
            <ac:spMk id="19" creationId="{4C9AFA28-B5ED-4346-9AF7-68A157F16C7E}"/>
          </ac:spMkLst>
        </pc:spChg>
        <pc:spChg chg="add del">
          <ac:chgData name="Tasha Tamara Young (2316846)" userId="S::2316846@student.uwtsd.ac.uk::7312ea09-9974-4bfb-82c8-81b0113a381d" providerId="AD" clId="Web-{02F642D6-C51D-FF5B-9937-3545EA7104FD}" dt="2024-02-26T23:27:04.980" v="27"/>
          <ac:spMkLst>
            <pc:docMk/>
            <pc:sldMk cId="109857222" sldId="256"/>
            <ac:spMk id="24" creationId="{580CCD56-C12A-7636-D7A1-B201A297A205}"/>
          </ac:spMkLst>
        </pc:spChg>
        <pc:spChg chg="add del">
          <ac:chgData name="Tasha Tamara Young (2316846)" userId="S::2316846@student.uwtsd.ac.uk::7312ea09-9974-4bfb-82c8-81b0113a381d" providerId="AD" clId="Web-{02F642D6-C51D-FF5B-9937-3545EA7104FD}" dt="2024-02-26T23:27:04.980" v="27"/>
          <ac:spMkLst>
            <pc:docMk/>
            <pc:sldMk cId="109857222" sldId="256"/>
            <ac:spMk id="26" creationId="{6B0AF32C-295D-E7E9-86B7-B77B5747BD39}"/>
          </ac:spMkLst>
        </pc:spChg>
        <pc:spChg chg="add del">
          <ac:chgData name="Tasha Tamara Young (2316846)" userId="S::2316846@student.uwtsd.ac.uk::7312ea09-9974-4bfb-82c8-81b0113a381d" providerId="AD" clId="Web-{02F642D6-C51D-FF5B-9937-3545EA7104FD}" dt="2024-02-26T23:26:11.509" v="22"/>
          <ac:spMkLst>
            <pc:docMk/>
            <pc:sldMk cId="109857222" sldId="256"/>
            <ac:spMk id="31" creationId="{65735658-270A-8D75-091E-AFB444A3D617}"/>
          </ac:spMkLst>
        </pc:spChg>
        <pc:spChg chg="add del">
          <ac:chgData name="Tasha Tamara Young (2316846)" userId="S::2316846@student.uwtsd.ac.uk::7312ea09-9974-4bfb-82c8-81b0113a381d" providerId="AD" clId="Web-{02F642D6-C51D-FF5B-9937-3545EA7104FD}" dt="2024-02-26T23:26:11.509" v="22"/>
          <ac:spMkLst>
            <pc:docMk/>
            <pc:sldMk cId="109857222" sldId="256"/>
            <ac:spMk id="33" creationId="{F9FB1C88-5F1D-C7DF-A4B3-E8EE7F6BF322}"/>
          </ac:spMkLst>
        </pc:spChg>
        <pc:spChg chg="add del">
          <ac:chgData name="Tasha Tamara Young (2316846)" userId="S::2316846@student.uwtsd.ac.uk::7312ea09-9974-4bfb-82c8-81b0113a381d" providerId="AD" clId="Web-{02F642D6-C51D-FF5B-9937-3545EA7104FD}" dt="2024-02-26T23:26:11.509" v="22"/>
          <ac:spMkLst>
            <pc:docMk/>
            <pc:sldMk cId="109857222" sldId="256"/>
            <ac:spMk id="35" creationId="{4711BF64-C99B-2F90-ADA1-0C08F9BE8392}"/>
          </ac:spMkLst>
        </pc:spChg>
        <pc:spChg chg="add del">
          <ac:chgData name="Tasha Tamara Young (2316846)" userId="S::2316846@student.uwtsd.ac.uk::7312ea09-9974-4bfb-82c8-81b0113a381d" providerId="AD" clId="Web-{02F642D6-C51D-FF5B-9937-3545EA7104FD}" dt="2024-02-26T23:26:29.541" v="24"/>
          <ac:spMkLst>
            <pc:docMk/>
            <pc:sldMk cId="109857222" sldId="256"/>
            <ac:spMk id="37" creationId="{580CCD56-C12A-7636-D7A1-B201A297A205}"/>
          </ac:spMkLst>
        </pc:spChg>
        <pc:spChg chg="add del">
          <ac:chgData name="Tasha Tamara Young (2316846)" userId="S::2316846@student.uwtsd.ac.uk::7312ea09-9974-4bfb-82c8-81b0113a381d" providerId="AD" clId="Web-{02F642D6-C51D-FF5B-9937-3545EA7104FD}" dt="2024-02-26T23:26:29.541" v="24"/>
          <ac:spMkLst>
            <pc:docMk/>
            <pc:sldMk cId="109857222" sldId="256"/>
            <ac:spMk id="38" creationId="{6B0AF32C-295D-E7E9-86B7-B77B5747BD39}"/>
          </ac:spMkLst>
        </pc:spChg>
        <pc:spChg chg="add del">
          <ac:chgData name="Tasha Tamara Young (2316846)" userId="S::2316846@student.uwtsd.ac.uk::7312ea09-9974-4bfb-82c8-81b0113a381d" providerId="AD" clId="Web-{02F642D6-C51D-FF5B-9937-3545EA7104FD}" dt="2024-02-26T23:27:04.964" v="26"/>
          <ac:spMkLst>
            <pc:docMk/>
            <pc:sldMk cId="109857222" sldId="256"/>
            <ac:spMk id="40" creationId="{A7E26772-EAFC-10BB-4659-99BF2A8A1546}"/>
          </ac:spMkLst>
        </pc:spChg>
        <pc:spChg chg="add del">
          <ac:chgData name="Tasha Tamara Young (2316846)" userId="S::2316846@student.uwtsd.ac.uk::7312ea09-9974-4bfb-82c8-81b0113a381d" providerId="AD" clId="Web-{02F642D6-C51D-FF5B-9937-3545EA7104FD}" dt="2024-02-26T23:27:04.964" v="26"/>
          <ac:spMkLst>
            <pc:docMk/>
            <pc:sldMk cId="109857222" sldId="256"/>
            <ac:spMk id="41" creationId="{E4AEFA6A-E623-CF1A-3DDF-C38D3A7E2CE2}"/>
          </ac:spMkLst>
        </pc:spChg>
        <pc:spChg chg="add">
          <ac:chgData name="Tasha Tamara Young (2316846)" userId="S::2316846@student.uwtsd.ac.uk::7312ea09-9974-4bfb-82c8-81b0113a381d" providerId="AD" clId="Web-{02F642D6-C51D-FF5B-9937-3545EA7104FD}" dt="2024-02-26T23:27:04.980" v="27"/>
          <ac:spMkLst>
            <pc:docMk/>
            <pc:sldMk cId="109857222" sldId="256"/>
            <ac:spMk id="43" creationId="{65735658-270A-8D75-091E-AFB444A3D617}"/>
          </ac:spMkLst>
        </pc:spChg>
        <pc:spChg chg="add">
          <ac:chgData name="Tasha Tamara Young (2316846)" userId="S::2316846@student.uwtsd.ac.uk::7312ea09-9974-4bfb-82c8-81b0113a381d" providerId="AD" clId="Web-{02F642D6-C51D-FF5B-9937-3545EA7104FD}" dt="2024-02-26T23:27:04.980" v="27"/>
          <ac:spMkLst>
            <pc:docMk/>
            <pc:sldMk cId="109857222" sldId="256"/>
            <ac:spMk id="44" creationId="{F9FB1C88-5F1D-C7DF-A4B3-E8EE7F6BF322}"/>
          </ac:spMkLst>
        </pc:spChg>
        <pc:spChg chg="add">
          <ac:chgData name="Tasha Tamara Young (2316846)" userId="S::2316846@student.uwtsd.ac.uk::7312ea09-9974-4bfb-82c8-81b0113a381d" providerId="AD" clId="Web-{02F642D6-C51D-FF5B-9937-3545EA7104FD}" dt="2024-02-26T23:27:04.980" v="27"/>
          <ac:spMkLst>
            <pc:docMk/>
            <pc:sldMk cId="109857222" sldId="256"/>
            <ac:spMk id="45" creationId="{4711BF64-C99B-2F90-ADA1-0C08F9BE8392}"/>
          </ac:spMkLst>
        </pc:spChg>
        <pc:picChg chg="del">
          <ac:chgData name="Tasha Tamara Young (2316846)" userId="S::2316846@student.uwtsd.ac.uk::7312ea09-9974-4bfb-82c8-81b0113a381d" providerId="AD" clId="Web-{02F642D6-C51D-FF5B-9937-3545EA7104FD}" dt="2024-02-26T23:13:30.918" v="0"/>
          <ac:picMkLst>
            <pc:docMk/>
            <pc:sldMk cId="109857222" sldId="256"/>
            <ac:picMk id="4" creationId="{6AC7B904-AEC5-1383-454E-8C53DA91701D}"/>
          </ac:picMkLst>
        </pc:picChg>
        <pc:picChg chg="add del mod">
          <ac:chgData name="Tasha Tamara Young (2316846)" userId="S::2316846@student.uwtsd.ac.uk::7312ea09-9974-4bfb-82c8-81b0113a381d" providerId="AD" clId="Web-{02F642D6-C51D-FF5B-9937-3545EA7104FD}" dt="2024-02-26T23:15:07.906" v="2"/>
          <ac:picMkLst>
            <pc:docMk/>
            <pc:sldMk cId="109857222" sldId="256"/>
            <ac:picMk id="5" creationId="{3939AE04-12E9-687A-DFEF-3D0BEB4C75C3}"/>
          </ac:picMkLst>
        </pc:picChg>
        <pc:picChg chg="add del mod">
          <ac:chgData name="Tasha Tamara Young (2316846)" userId="S::2316846@student.uwtsd.ac.uk::7312ea09-9974-4bfb-82c8-81b0113a381d" providerId="AD" clId="Web-{02F642D6-C51D-FF5B-9937-3545EA7104FD}" dt="2024-02-26T23:21:52.390" v="17"/>
          <ac:picMkLst>
            <pc:docMk/>
            <pc:sldMk cId="109857222" sldId="256"/>
            <ac:picMk id="6" creationId="{8E05EEA3-91F6-86A0-DAAD-5F3BC67752BE}"/>
          </ac:picMkLst>
        </pc:picChg>
        <pc:picChg chg="add del mod">
          <ac:chgData name="Tasha Tamara Young (2316846)" userId="S::2316846@student.uwtsd.ac.uk::7312ea09-9974-4bfb-82c8-81b0113a381d" providerId="AD" clId="Web-{02F642D6-C51D-FF5B-9937-3545EA7104FD}" dt="2024-02-26T23:22:16.313" v="19"/>
          <ac:picMkLst>
            <pc:docMk/>
            <pc:sldMk cId="109857222" sldId="256"/>
            <ac:picMk id="7" creationId="{D05A101B-5D6C-B75C-577C-B9B875EFEFFF}"/>
          </ac:picMkLst>
        </pc:picChg>
        <pc:picChg chg="add mod ord">
          <ac:chgData name="Tasha Tamara Young (2316846)" userId="S::2316846@student.uwtsd.ac.uk::7312ea09-9974-4bfb-82c8-81b0113a381d" providerId="AD" clId="Web-{02F642D6-C51D-FF5B-9937-3545EA7104FD}" dt="2024-02-26T23:27:04.980" v="27"/>
          <ac:picMkLst>
            <pc:docMk/>
            <pc:sldMk cId="109857222" sldId="256"/>
            <ac:picMk id="8" creationId="{AD951A04-FE11-2A53-4195-FC6F090D5A9B}"/>
          </ac:picMkLst>
        </pc:picChg>
      </pc:sldChg>
      <pc:sldChg chg="addSp delSp modSp new mod setBg">
        <pc:chgData name="Tasha Tamara Young (2316846)" userId="S::2316846@student.uwtsd.ac.uk::7312ea09-9974-4bfb-82c8-81b0113a381d" providerId="AD" clId="Web-{02F642D6-C51D-FF5B-9937-3545EA7104FD}" dt="2024-02-27T00:19:35.358" v="573" actId="20577"/>
        <pc:sldMkLst>
          <pc:docMk/>
          <pc:sldMk cId="45418134" sldId="257"/>
        </pc:sldMkLst>
        <pc:spChg chg="mod">
          <ac:chgData name="Tasha Tamara Young (2316846)" userId="S::2316846@student.uwtsd.ac.uk::7312ea09-9974-4bfb-82c8-81b0113a381d" providerId="AD" clId="Web-{02F642D6-C51D-FF5B-9937-3545EA7104FD}" dt="2024-02-27T00:19:05.685" v="571" actId="20577"/>
          <ac:spMkLst>
            <pc:docMk/>
            <pc:sldMk cId="45418134" sldId="257"/>
            <ac:spMk id="2" creationId="{9DF2501B-2B5C-49C1-2FB1-6578D31D8489}"/>
          </ac:spMkLst>
        </pc:spChg>
        <pc:spChg chg="del mod">
          <ac:chgData name="Tasha Tamara Young (2316846)" userId="S::2316846@student.uwtsd.ac.uk::7312ea09-9974-4bfb-82c8-81b0113a381d" providerId="AD" clId="Web-{02F642D6-C51D-FF5B-9937-3545EA7104FD}" dt="2024-02-26T23:46:48.204" v="234"/>
          <ac:spMkLst>
            <pc:docMk/>
            <pc:sldMk cId="45418134" sldId="257"/>
            <ac:spMk id="3" creationId="{410FF0CE-B66C-B72C-93BF-6C9432636329}"/>
          </ac:spMkLst>
        </pc:spChg>
        <pc:spChg chg="add del">
          <ac:chgData name="Tasha Tamara Young (2316846)" userId="S::2316846@student.uwtsd.ac.uk::7312ea09-9974-4bfb-82c8-81b0113a381d" providerId="AD" clId="Web-{02F642D6-C51D-FF5B-9937-3545EA7104FD}" dt="2024-02-26T23:50:28.525" v="242"/>
          <ac:spMkLst>
            <pc:docMk/>
            <pc:sldMk cId="45418134" sldId="257"/>
            <ac:spMk id="9" creationId="{436866BF-907B-F3CF-1C75-682CE4654ACA}"/>
          </ac:spMkLst>
        </pc:spChg>
        <pc:spChg chg="add del">
          <ac:chgData name="Tasha Tamara Young (2316846)" userId="S::2316846@student.uwtsd.ac.uk::7312ea09-9974-4bfb-82c8-81b0113a381d" providerId="AD" clId="Web-{02F642D6-C51D-FF5B-9937-3545EA7104FD}" dt="2024-02-26T23:50:28.525" v="242"/>
          <ac:spMkLst>
            <pc:docMk/>
            <pc:sldMk cId="45418134" sldId="257"/>
            <ac:spMk id="11" creationId="{736A0EBA-CF02-9F8F-3400-6D3324AA86E3}"/>
          </ac:spMkLst>
        </pc:spChg>
        <pc:spChg chg="add del">
          <ac:chgData name="Tasha Tamara Young (2316846)" userId="S::2316846@student.uwtsd.ac.uk::7312ea09-9974-4bfb-82c8-81b0113a381d" providerId="AD" clId="Web-{02F642D6-C51D-FF5B-9937-3545EA7104FD}" dt="2024-02-26T23:50:19.743" v="237"/>
          <ac:spMkLst>
            <pc:docMk/>
            <pc:sldMk cId="45418134" sldId="257"/>
            <ac:spMk id="19" creationId="{4654246F-8623-7F3F-7EFA-15A14DAF0D33}"/>
          </ac:spMkLst>
        </pc:spChg>
        <pc:spChg chg="add del">
          <ac:chgData name="Tasha Tamara Young (2316846)" userId="S::2316846@student.uwtsd.ac.uk::7312ea09-9974-4bfb-82c8-81b0113a381d" providerId="AD" clId="Web-{02F642D6-C51D-FF5B-9937-3545EA7104FD}" dt="2024-02-26T23:50:19.743" v="237"/>
          <ac:spMkLst>
            <pc:docMk/>
            <pc:sldMk cId="45418134" sldId="257"/>
            <ac:spMk id="21" creationId="{FAC4BDE1-4D40-5601-7947-DB5EFE31DAB9}"/>
          </ac:spMkLst>
        </pc:spChg>
        <pc:spChg chg="add del">
          <ac:chgData name="Tasha Tamara Young (2316846)" userId="S::2316846@student.uwtsd.ac.uk::7312ea09-9974-4bfb-82c8-81b0113a381d" providerId="AD" clId="Web-{02F642D6-C51D-FF5B-9937-3545EA7104FD}" dt="2024-02-26T23:50:25.306" v="239"/>
          <ac:spMkLst>
            <pc:docMk/>
            <pc:sldMk cId="45418134" sldId="257"/>
            <ac:spMk id="23" creationId="{4654246F-8623-7F3F-7EFA-15A14DAF0D33}"/>
          </ac:spMkLst>
        </pc:spChg>
        <pc:spChg chg="add del">
          <ac:chgData name="Tasha Tamara Young (2316846)" userId="S::2316846@student.uwtsd.ac.uk::7312ea09-9974-4bfb-82c8-81b0113a381d" providerId="AD" clId="Web-{02F642D6-C51D-FF5B-9937-3545EA7104FD}" dt="2024-02-26T23:50:25.306" v="239"/>
          <ac:spMkLst>
            <pc:docMk/>
            <pc:sldMk cId="45418134" sldId="257"/>
            <ac:spMk id="24" creationId="{FAC4BDE1-4D40-5601-7947-DB5EFE31DAB9}"/>
          </ac:spMkLst>
        </pc:spChg>
        <pc:spChg chg="add del">
          <ac:chgData name="Tasha Tamara Young (2316846)" userId="S::2316846@student.uwtsd.ac.uk::7312ea09-9974-4bfb-82c8-81b0113a381d" providerId="AD" clId="Web-{02F642D6-C51D-FF5B-9937-3545EA7104FD}" dt="2024-02-26T23:50:28.494" v="241"/>
          <ac:spMkLst>
            <pc:docMk/>
            <pc:sldMk cId="45418134" sldId="257"/>
            <ac:spMk id="26" creationId="{4654246F-8623-7F3F-7EFA-15A14DAF0D33}"/>
          </ac:spMkLst>
        </pc:spChg>
        <pc:spChg chg="add del">
          <ac:chgData name="Tasha Tamara Young (2316846)" userId="S::2316846@student.uwtsd.ac.uk::7312ea09-9974-4bfb-82c8-81b0113a381d" providerId="AD" clId="Web-{02F642D6-C51D-FF5B-9937-3545EA7104FD}" dt="2024-02-26T23:50:28.494" v="241"/>
          <ac:spMkLst>
            <pc:docMk/>
            <pc:sldMk cId="45418134" sldId="257"/>
            <ac:spMk id="27" creationId="{FAC4BDE1-4D40-5601-7947-DB5EFE31DAB9}"/>
          </ac:spMkLst>
        </pc:spChg>
        <pc:spChg chg="add del">
          <ac:chgData name="Tasha Tamara Young (2316846)" userId="S::2316846@student.uwtsd.ac.uk::7312ea09-9974-4bfb-82c8-81b0113a381d" providerId="AD" clId="Web-{02F642D6-C51D-FF5B-9937-3545EA7104FD}" dt="2024-02-26T23:51:25.918" v="245"/>
          <ac:spMkLst>
            <pc:docMk/>
            <pc:sldMk cId="45418134" sldId="257"/>
            <ac:spMk id="29" creationId="{4654246F-8623-7F3F-7EFA-15A14DAF0D33}"/>
          </ac:spMkLst>
        </pc:spChg>
        <pc:spChg chg="add del">
          <ac:chgData name="Tasha Tamara Young (2316846)" userId="S::2316846@student.uwtsd.ac.uk::7312ea09-9974-4bfb-82c8-81b0113a381d" providerId="AD" clId="Web-{02F642D6-C51D-FF5B-9937-3545EA7104FD}" dt="2024-02-26T23:51:25.918" v="245"/>
          <ac:spMkLst>
            <pc:docMk/>
            <pc:sldMk cId="45418134" sldId="257"/>
            <ac:spMk id="30" creationId="{FAC4BDE1-4D40-5601-7947-DB5EFE31DAB9}"/>
          </ac:spMkLst>
        </pc:spChg>
        <pc:spChg chg="add del">
          <ac:chgData name="Tasha Tamara Young (2316846)" userId="S::2316846@student.uwtsd.ac.uk::7312ea09-9974-4bfb-82c8-81b0113a381d" providerId="AD" clId="Web-{02F642D6-C51D-FF5B-9937-3545EA7104FD}" dt="2024-02-26T23:55:12.395" v="249"/>
          <ac:spMkLst>
            <pc:docMk/>
            <pc:sldMk cId="45418134" sldId="257"/>
            <ac:spMk id="62" creationId="{4654246F-8623-7F3F-7EFA-15A14DAF0D33}"/>
          </ac:spMkLst>
        </pc:spChg>
        <pc:spChg chg="add del">
          <ac:chgData name="Tasha Tamara Young (2316846)" userId="S::2316846@student.uwtsd.ac.uk::7312ea09-9974-4bfb-82c8-81b0113a381d" providerId="AD" clId="Web-{02F642D6-C51D-FF5B-9937-3545EA7104FD}" dt="2024-02-26T23:55:12.395" v="249"/>
          <ac:spMkLst>
            <pc:docMk/>
            <pc:sldMk cId="45418134" sldId="257"/>
            <ac:spMk id="64" creationId="{FAC4BDE1-4D40-5601-7947-DB5EFE31DAB9}"/>
          </ac:spMkLst>
        </pc:spChg>
        <pc:spChg chg="add del">
          <ac:chgData name="Tasha Tamara Young (2316846)" userId="S::2316846@student.uwtsd.ac.uk::7312ea09-9974-4bfb-82c8-81b0113a381d" providerId="AD" clId="Web-{02F642D6-C51D-FF5B-9937-3545EA7104FD}" dt="2024-02-26T23:56:26.804" v="253"/>
          <ac:spMkLst>
            <pc:docMk/>
            <pc:sldMk cId="45418134" sldId="257"/>
            <ac:spMk id="72" creationId="{4654246F-8623-7F3F-7EFA-15A14DAF0D33}"/>
          </ac:spMkLst>
        </pc:spChg>
        <pc:spChg chg="add del">
          <ac:chgData name="Tasha Tamara Young (2316846)" userId="S::2316846@student.uwtsd.ac.uk::7312ea09-9974-4bfb-82c8-81b0113a381d" providerId="AD" clId="Web-{02F642D6-C51D-FF5B-9937-3545EA7104FD}" dt="2024-02-26T23:56:26.804" v="253"/>
          <ac:spMkLst>
            <pc:docMk/>
            <pc:sldMk cId="45418134" sldId="257"/>
            <ac:spMk id="74" creationId="{FAC4BDE1-4D40-5601-7947-DB5EFE31DAB9}"/>
          </ac:spMkLst>
        </pc:spChg>
        <pc:spChg chg="add del">
          <ac:chgData name="Tasha Tamara Young (2316846)" userId="S::2316846@student.uwtsd.ac.uk::7312ea09-9974-4bfb-82c8-81b0113a381d" providerId="AD" clId="Web-{02F642D6-C51D-FF5B-9937-3545EA7104FD}" dt="2024-02-26T23:57:49.765" v="258"/>
          <ac:spMkLst>
            <pc:docMk/>
            <pc:sldMk cId="45418134" sldId="257"/>
            <ac:spMk id="82" creationId="{4654246F-8623-7F3F-7EFA-15A14DAF0D33}"/>
          </ac:spMkLst>
        </pc:spChg>
        <pc:spChg chg="add del">
          <ac:chgData name="Tasha Tamara Young (2316846)" userId="S::2316846@student.uwtsd.ac.uk::7312ea09-9974-4bfb-82c8-81b0113a381d" providerId="AD" clId="Web-{02F642D6-C51D-FF5B-9937-3545EA7104FD}" dt="2024-02-26T23:57:49.765" v="258"/>
          <ac:spMkLst>
            <pc:docMk/>
            <pc:sldMk cId="45418134" sldId="257"/>
            <ac:spMk id="84" creationId="{FAC4BDE1-4D40-5601-7947-DB5EFE31DAB9}"/>
          </ac:spMkLst>
        </pc:spChg>
        <pc:spChg chg="add del">
          <ac:chgData name="Tasha Tamara Young (2316846)" userId="S::2316846@student.uwtsd.ac.uk::7312ea09-9974-4bfb-82c8-81b0113a381d" providerId="AD" clId="Web-{02F642D6-C51D-FF5B-9937-3545EA7104FD}" dt="2024-02-26T23:57:49.733" v="257"/>
          <ac:spMkLst>
            <pc:docMk/>
            <pc:sldMk cId="45418134" sldId="257"/>
            <ac:spMk id="92" creationId="{BC39EA3F-7085-DAF3-4459-44783D2AE2D2}"/>
          </ac:spMkLst>
        </pc:spChg>
        <pc:spChg chg="add del">
          <ac:chgData name="Tasha Tamara Young (2316846)" userId="S::2316846@student.uwtsd.ac.uk::7312ea09-9974-4bfb-82c8-81b0113a381d" providerId="AD" clId="Web-{02F642D6-C51D-FF5B-9937-3545EA7104FD}" dt="2024-02-26T23:57:49.733" v="257"/>
          <ac:spMkLst>
            <pc:docMk/>
            <pc:sldMk cId="45418134" sldId="257"/>
            <ac:spMk id="94" creationId="{D150D424-378A-5EAF-BEF3-AB85F9E35F0E}"/>
          </ac:spMkLst>
        </pc:spChg>
        <pc:spChg chg="add">
          <ac:chgData name="Tasha Tamara Young (2316846)" userId="S::2316846@student.uwtsd.ac.uk::7312ea09-9974-4bfb-82c8-81b0113a381d" providerId="AD" clId="Web-{02F642D6-C51D-FF5B-9937-3545EA7104FD}" dt="2024-02-26T23:57:49.765" v="258"/>
          <ac:spMkLst>
            <pc:docMk/>
            <pc:sldMk cId="45418134" sldId="257"/>
            <ac:spMk id="96" creationId="{4654246F-8623-7F3F-7EFA-15A14DAF0D33}"/>
          </ac:spMkLst>
        </pc:spChg>
        <pc:spChg chg="add">
          <ac:chgData name="Tasha Tamara Young (2316846)" userId="S::2316846@student.uwtsd.ac.uk::7312ea09-9974-4bfb-82c8-81b0113a381d" providerId="AD" clId="Web-{02F642D6-C51D-FF5B-9937-3545EA7104FD}" dt="2024-02-26T23:57:49.765" v="258"/>
          <ac:spMkLst>
            <pc:docMk/>
            <pc:sldMk cId="45418134" sldId="257"/>
            <ac:spMk id="97" creationId="{FAC4BDE1-4D40-5601-7947-DB5EFE31DAB9}"/>
          </ac:spMkLst>
        </pc:spChg>
        <pc:graphicFrameChg chg="add mod ord modGraphic">
          <ac:chgData name="Tasha Tamara Young (2316846)" userId="S::2316846@student.uwtsd.ac.uk::7312ea09-9974-4bfb-82c8-81b0113a381d" providerId="AD" clId="Web-{02F642D6-C51D-FF5B-9937-3545EA7104FD}" dt="2024-02-27T00:19:35.358" v="573" actId="20577"/>
          <ac:graphicFrameMkLst>
            <pc:docMk/>
            <pc:sldMk cId="45418134" sldId="257"/>
            <ac:graphicFrameMk id="5" creationId="{A4A729C4-0EE7-FBD4-AAF3-464B2A41E4E0}"/>
          </ac:graphicFrameMkLst>
        </pc:graphicFrameChg>
        <pc:picChg chg="add del mod">
          <ac:chgData name="Tasha Tamara Young (2316846)" userId="S::2316846@student.uwtsd.ac.uk::7312ea09-9974-4bfb-82c8-81b0113a381d" providerId="AD" clId="Web-{02F642D6-C51D-FF5B-9937-3545EA7104FD}" dt="2024-02-26T23:51:14.417" v="243"/>
          <ac:picMkLst>
            <pc:docMk/>
            <pc:sldMk cId="45418134" sldId="257"/>
            <ac:picMk id="14" creationId="{69F34A51-2244-F3FF-A534-BE3DD1BA5EE0}"/>
          </ac:picMkLst>
        </pc:picChg>
        <pc:picChg chg="add del mod">
          <ac:chgData name="Tasha Tamara Young (2316846)" userId="S::2316846@student.uwtsd.ac.uk::7312ea09-9974-4bfb-82c8-81b0113a381d" providerId="AD" clId="Web-{02F642D6-C51D-FF5B-9937-3545EA7104FD}" dt="2024-02-26T23:54:39.659" v="246"/>
          <ac:picMkLst>
            <pc:docMk/>
            <pc:sldMk cId="45418134" sldId="257"/>
            <ac:picMk id="57" creationId="{9D098CAD-7E0A-6F6D-3DFD-CC70FEDCA837}"/>
          </ac:picMkLst>
        </pc:picChg>
        <pc:picChg chg="add del mod">
          <ac:chgData name="Tasha Tamara Young (2316846)" userId="S::2316846@student.uwtsd.ac.uk::7312ea09-9974-4bfb-82c8-81b0113a381d" providerId="AD" clId="Web-{02F642D6-C51D-FF5B-9937-3545EA7104FD}" dt="2024-02-26T23:55:47.396" v="250"/>
          <ac:picMkLst>
            <pc:docMk/>
            <pc:sldMk cId="45418134" sldId="257"/>
            <ac:picMk id="67" creationId="{A98856E1-3A8B-1362-EF17-55D43E4D9757}"/>
          </ac:picMkLst>
        </pc:picChg>
        <pc:picChg chg="add del mod">
          <ac:chgData name="Tasha Tamara Young (2316846)" userId="S::2316846@student.uwtsd.ac.uk::7312ea09-9974-4bfb-82c8-81b0113a381d" providerId="AD" clId="Web-{02F642D6-C51D-FF5B-9937-3545EA7104FD}" dt="2024-02-26T23:57:14.045" v="254"/>
          <ac:picMkLst>
            <pc:docMk/>
            <pc:sldMk cId="45418134" sldId="257"/>
            <ac:picMk id="77" creationId="{CF8DBC7A-0C09-9821-C2DB-F203D84720E1}"/>
          </ac:picMkLst>
        </pc:picChg>
        <pc:picChg chg="add mod">
          <ac:chgData name="Tasha Tamara Young (2316846)" userId="S::2316846@student.uwtsd.ac.uk::7312ea09-9974-4bfb-82c8-81b0113a381d" providerId="AD" clId="Web-{02F642D6-C51D-FF5B-9937-3545EA7104FD}" dt="2024-02-26T23:57:49.765" v="258"/>
          <ac:picMkLst>
            <pc:docMk/>
            <pc:sldMk cId="45418134" sldId="257"/>
            <ac:picMk id="87" creationId="{4CCF5F73-100A-CC8C-B67C-BE62100D1B19}"/>
          </ac:picMkLst>
        </pc:picChg>
      </pc:sldChg>
      <pc:sldChg chg="modSp new">
        <pc:chgData name="Tasha Tamara Young (2316846)" userId="S::2316846@student.uwtsd.ac.uk::7312ea09-9974-4bfb-82c8-81b0113a381d" providerId="AD" clId="Web-{02F642D6-C51D-FF5B-9937-3545EA7104FD}" dt="2024-02-27T00:20:30.657" v="577" actId="20577"/>
        <pc:sldMkLst>
          <pc:docMk/>
          <pc:sldMk cId="3098800003" sldId="258"/>
        </pc:sldMkLst>
        <pc:spChg chg="mod">
          <ac:chgData name="Tasha Tamara Young (2316846)" userId="S::2316846@student.uwtsd.ac.uk::7312ea09-9974-4bfb-82c8-81b0113a381d" providerId="AD" clId="Web-{02F642D6-C51D-FF5B-9937-3545EA7104FD}" dt="2024-02-27T00:20:04.297" v="575" actId="20577"/>
          <ac:spMkLst>
            <pc:docMk/>
            <pc:sldMk cId="3098800003" sldId="258"/>
            <ac:spMk id="2" creationId="{48DAC293-128F-3C80-E3E4-672334B716AE}"/>
          </ac:spMkLst>
        </pc:spChg>
        <pc:spChg chg="mod">
          <ac:chgData name="Tasha Tamara Young (2316846)" userId="S::2316846@student.uwtsd.ac.uk::7312ea09-9974-4bfb-82c8-81b0113a381d" providerId="AD" clId="Web-{02F642D6-C51D-FF5B-9937-3545EA7104FD}" dt="2024-02-27T00:20:30.657" v="577" actId="20577"/>
          <ac:spMkLst>
            <pc:docMk/>
            <pc:sldMk cId="3098800003" sldId="258"/>
            <ac:spMk id="3" creationId="{63296165-08FE-054D-D2B0-CB72C00941F2}"/>
          </ac:spMkLst>
        </pc:spChg>
      </pc:sldChg>
      <pc:sldMasterChg chg="del delSldLayout">
        <pc:chgData name="Tasha Tamara Young (2316846)" userId="S::2316846@student.uwtsd.ac.uk::7312ea09-9974-4bfb-82c8-81b0113a381d" providerId="AD" clId="Web-{02F642D6-C51D-FF5B-9937-3545EA7104FD}" dt="2024-02-26T23:20:42.216" v="16"/>
        <pc:sldMasterMkLst>
          <pc:docMk/>
          <pc:sldMasterMk cId="2460954070" sldId="2147483660"/>
        </pc:sldMasterMkLst>
        <pc:sldLayoutChg chg="del">
          <pc:chgData name="Tasha Tamara Young (2316846)" userId="S::2316846@student.uwtsd.ac.uk::7312ea09-9974-4bfb-82c8-81b0113a381d" providerId="AD" clId="Web-{02F642D6-C51D-FF5B-9937-3545EA7104FD}" dt="2024-02-26T23:20:42.216" v="16"/>
          <pc:sldLayoutMkLst>
            <pc:docMk/>
            <pc:sldMasterMk cId="2460954070" sldId="2147483660"/>
            <pc:sldLayoutMk cId="2385387890" sldId="2147483661"/>
          </pc:sldLayoutMkLst>
        </pc:sldLayoutChg>
        <pc:sldLayoutChg chg="del">
          <pc:chgData name="Tasha Tamara Young (2316846)" userId="S::2316846@student.uwtsd.ac.uk::7312ea09-9974-4bfb-82c8-81b0113a381d" providerId="AD" clId="Web-{02F642D6-C51D-FF5B-9937-3545EA7104FD}" dt="2024-02-26T23:20:42.216" v="16"/>
          <pc:sldLayoutMkLst>
            <pc:docMk/>
            <pc:sldMasterMk cId="2460954070" sldId="2147483660"/>
            <pc:sldLayoutMk cId="949138452" sldId="2147483662"/>
          </pc:sldLayoutMkLst>
        </pc:sldLayoutChg>
        <pc:sldLayoutChg chg="del">
          <pc:chgData name="Tasha Tamara Young (2316846)" userId="S::2316846@student.uwtsd.ac.uk::7312ea09-9974-4bfb-82c8-81b0113a381d" providerId="AD" clId="Web-{02F642D6-C51D-FF5B-9937-3545EA7104FD}" dt="2024-02-26T23:20:42.216" v="16"/>
          <pc:sldLayoutMkLst>
            <pc:docMk/>
            <pc:sldMasterMk cId="2460954070" sldId="2147483660"/>
            <pc:sldLayoutMk cId="2591524520" sldId="2147483663"/>
          </pc:sldLayoutMkLst>
        </pc:sldLayoutChg>
        <pc:sldLayoutChg chg="del">
          <pc:chgData name="Tasha Tamara Young (2316846)" userId="S::2316846@student.uwtsd.ac.uk::7312ea09-9974-4bfb-82c8-81b0113a381d" providerId="AD" clId="Web-{02F642D6-C51D-FF5B-9937-3545EA7104FD}" dt="2024-02-26T23:20:42.216" v="16"/>
          <pc:sldLayoutMkLst>
            <pc:docMk/>
            <pc:sldMasterMk cId="2460954070" sldId="2147483660"/>
            <pc:sldLayoutMk cId="1203092039" sldId="2147483664"/>
          </pc:sldLayoutMkLst>
        </pc:sldLayoutChg>
        <pc:sldLayoutChg chg="del">
          <pc:chgData name="Tasha Tamara Young (2316846)" userId="S::2316846@student.uwtsd.ac.uk::7312ea09-9974-4bfb-82c8-81b0113a381d" providerId="AD" clId="Web-{02F642D6-C51D-FF5B-9937-3545EA7104FD}" dt="2024-02-26T23:20:42.216" v="16"/>
          <pc:sldLayoutMkLst>
            <pc:docMk/>
            <pc:sldMasterMk cId="2460954070" sldId="2147483660"/>
            <pc:sldLayoutMk cId="3733172339" sldId="2147483665"/>
          </pc:sldLayoutMkLst>
        </pc:sldLayoutChg>
        <pc:sldLayoutChg chg="del">
          <pc:chgData name="Tasha Tamara Young (2316846)" userId="S::2316846@student.uwtsd.ac.uk::7312ea09-9974-4bfb-82c8-81b0113a381d" providerId="AD" clId="Web-{02F642D6-C51D-FF5B-9937-3545EA7104FD}" dt="2024-02-26T23:20:42.216" v="16"/>
          <pc:sldLayoutMkLst>
            <pc:docMk/>
            <pc:sldMasterMk cId="2460954070" sldId="2147483660"/>
            <pc:sldLayoutMk cId="3210312558" sldId="2147483666"/>
          </pc:sldLayoutMkLst>
        </pc:sldLayoutChg>
        <pc:sldLayoutChg chg="del">
          <pc:chgData name="Tasha Tamara Young (2316846)" userId="S::2316846@student.uwtsd.ac.uk::7312ea09-9974-4bfb-82c8-81b0113a381d" providerId="AD" clId="Web-{02F642D6-C51D-FF5B-9937-3545EA7104FD}" dt="2024-02-26T23:20:42.216" v="16"/>
          <pc:sldLayoutMkLst>
            <pc:docMk/>
            <pc:sldMasterMk cId="2460954070" sldId="2147483660"/>
            <pc:sldLayoutMk cId="3146388984" sldId="2147483667"/>
          </pc:sldLayoutMkLst>
        </pc:sldLayoutChg>
        <pc:sldLayoutChg chg="del">
          <pc:chgData name="Tasha Tamara Young (2316846)" userId="S::2316846@student.uwtsd.ac.uk::7312ea09-9974-4bfb-82c8-81b0113a381d" providerId="AD" clId="Web-{02F642D6-C51D-FF5B-9937-3545EA7104FD}" dt="2024-02-26T23:20:42.216" v="16"/>
          <pc:sldLayoutMkLst>
            <pc:docMk/>
            <pc:sldMasterMk cId="2460954070" sldId="2147483660"/>
            <pc:sldLayoutMk cId="3171841454" sldId="2147483668"/>
          </pc:sldLayoutMkLst>
        </pc:sldLayoutChg>
        <pc:sldLayoutChg chg="del">
          <pc:chgData name="Tasha Tamara Young (2316846)" userId="S::2316846@student.uwtsd.ac.uk::7312ea09-9974-4bfb-82c8-81b0113a381d" providerId="AD" clId="Web-{02F642D6-C51D-FF5B-9937-3545EA7104FD}" dt="2024-02-26T23:20:42.216" v="16"/>
          <pc:sldLayoutMkLst>
            <pc:docMk/>
            <pc:sldMasterMk cId="2460954070" sldId="2147483660"/>
            <pc:sldLayoutMk cId="1718958274" sldId="2147483669"/>
          </pc:sldLayoutMkLst>
        </pc:sldLayoutChg>
        <pc:sldLayoutChg chg="del">
          <pc:chgData name="Tasha Tamara Young (2316846)" userId="S::2316846@student.uwtsd.ac.uk::7312ea09-9974-4bfb-82c8-81b0113a381d" providerId="AD" clId="Web-{02F642D6-C51D-FF5B-9937-3545EA7104FD}" dt="2024-02-26T23:20:42.216" v="16"/>
          <pc:sldLayoutMkLst>
            <pc:docMk/>
            <pc:sldMasterMk cId="2460954070" sldId="2147483660"/>
            <pc:sldLayoutMk cId="2202905451" sldId="2147483670"/>
          </pc:sldLayoutMkLst>
        </pc:sldLayoutChg>
        <pc:sldLayoutChg chg="del">
          <pc:chgData name="Tasha Tamara Young (2316846)" userId="S::2316846@student.uwtsd.ac.uk::7312ea09-9974-4bfb-82c8-81b0113a381d" providerId="AD" clId="Web-{02F642D6-C51D-FF5B-9937-3545EA7104FD}" dt="2024-02-26T23:20:42.216" v="16"/>
          <pc:sldLayoutMkLst>
            <pc:docMk/>
            <pc:sldMasterMk cId="2460954070" sldId="2147483660"/>
            <pc:sldLayoutMk cId="3479445657" sldId="2147483671"/>
          </pc:sldLayoutMkLst>
        </pc:sldLayoutChg>
      </pc:sldMasterChg>
      <pc:sldMasterChg chg="add addSldLayout">
        <pc:chgData name="Tasha Tamara Young (2316846)" userId="S::2316846@student.uwtsd.ac.uk::7312ea09-9974-4bfb-82c8-81b0113a381d" providerId="AD" clId="Web-{02F642D6-C51D-FF5B-9937-3545EA7104FD}" dt="2024-02-26T23:20:42.216" v="16"/>
        <pc:sldMasterMkLst>
          <pc:docMk/>
          <pc:sldMasterMk cId="1711999730" sldId="2147483724"/>
        </pc:sldMasterMkLst>
        <pc:sldLayoutChg chg="add">
          <pc:chgData name="Tasha Tamara Young (2316846)" userId="S::2316846@student.uwtsd.ac.uk::7312ea09-9974-4bfb-82c8-81b0113a381d" providerId="AD" clId="Web-{02F642D6-C51D-FF5B-9937-3545EA7104FD}" dt="2024-02-26T23:20:42.216" v="16"/>
          <pc:sldLayoutMkLst>
            <pc:docMk/>
            <pc:sldMasterMk cId="1711999730" sldId="2147483724"/>
            <pc:sldLayoutMk cId="3535770025" sldId="2147483713"/>
          </pc:sldLayoutMkLst>
        </pc:sldLayoutChg>
        <pc:sldLayoutChg chg="add">
          <pc:chgData name="Tasha Tamara Young (2316846)" userId="S::2316846@student.uwtsd.ac.uk::7312ea09-9974-4bfb-82c8-81b0113a381d" providerId="AD" clId="Web-{02F642D6-C51D-FF5B-9937-3545EA7104FD}" dt="2024-02-26T23:20:42.216" v="16"/>
          <pc:sldLayoutMkLst>
            <pc:docMk/>
            <pc:sldMasterMk cId="1711999730" sldId="2147483724"/>
            <pc:sldLayoutMk cId="3818836099" sldId="2147483714"/>
          </pc:sldLayoutMkLst>
        </pc:sldLayoutChg>
        <pc:sldLayoutChg chg="add">
          <pc:chgData name="Tasha Tamara Young (2316846)" userId="S::2316846@student.uwtsd.ac.uk::7312ea09-9974-4bfb-82c8-81b0113a381d" providerId="AD" clId="Web-{02F642D6-C51D-FF5B-9937-3545EA7104FD}" dt="2024-02-26T23:20:42.216" v="16"/>
          <pc:sldLayoutMkLst>
            <pc:docMk/>
            <pc:sldMasterMk cId="1711999730" sldId="2147483724"/>
            <pc:sldLayoutMk cId="1122556790" sldId="2147483715"/>
          </pc:sldLayoutMkLst>
        </pc:sldLayoutChg>
        <pc:sldLayoutChg chg="add">
          <pc:chgData name="Tasha Tamara Young (2316846)" userId="S::2316846@student.uwtsd.ac.uk::7312ea09-9974-4bfb-82c8-81b0113a381d" providerId="AD" clId="Web-{02F642D6-C51D-FF5B-9937-3545EA7104FD}" dt="2024-02-26T23:20:42.216" v="16"/>
          <pc:sldLayoutMkLst>
            <pc:docMk/>
            <pc:sldMasterMk cId="1711999730" sldId="2147483724"/>
            <pc:sldLayoutMk cId="271086500" sldId="2147483716"/>
          </pc:sldLayoutMkLst>
        </pc:sldLayoutChg>
        <pc:sldLayoutChg chg="add">
          <pc:chgData name="Tasha Tamara Young (2316846)" userId="S::2316846@student.uwtsd.ac.uk::7312ea09-9974-4bfb-82c8-81b0113a381d" providerId="AD" clId="Web-{02F642D6-C51D-FF5B-9937-3545EA7104FD}" dt="2024-02-26T23:20:42.216" v="16"/>
          <pc:sldLayoutMkLst>
            <pc:docMk/>
            <pc:sldMasterMk cId="1711999730" sldId="2147483724"/>
            <pc:sldLayoutMk cId="2641432359" sldId="2147483717"/>
          </pc:sldLayoutMkLst>
        </pc:sldLayoutChg>
        <pc:sldLayoutChg chg="add">
          <pc:chgData name="Tasha Tamara Young (2316846)" userId="S::2316846@student.uwtsd.ac.uk::7312ea09-9974-4bfb-82c8-81b0113a381d" providerId="AD" clId="Web-{02F642D6-C51D-FF5B-9937-3545EA7104FD}" dt="2024-02-26T23:20:42.216" v="16"/>
          <pc:sldLayoutMkLst>
            <pc:docMk/>
            <pc:sldMasterMk cId="1711999730" sldId="2147483724"/>
            <pc:sldLayoutMk cId="2669458140" sldId="2147483718"/>
          </pc:sldLayoutMkLst>
        </pc:sldLayoutChg>
        <pc:sldLayoutChg chg="add">
          <pc:chgData name="Tasha Tamara Young (2316846)" userId="S::2316846@student.uwtsd.ac.uk::7312ea09-9974-4bfb-82c8-81b0113a381d" providerId="AD" clId="Web-{02F642D6-C51D-FF5B-9937-3545EA7104FD}" dt="2024-02-26T23:20:42.216" v="16"/>
          <pc:sldLayoutMkLst>
            <pc:docMk/>
            <pc:sldMasterMk cId="1711999730" sldId="2147483724"/>
            <pc:sldLayoutMk cId="1482806712" sldId="2147483719"/>
          </pc:sldLayoutMkLst>
        </pc:sldLayoutChg>
        <pc:sldLayoutChg chg="add">
          <pc:chgData name="Tasha Tamara Young (2316846)" userId="S::2316846@student.uwtsd.ac.uk::7312ea09-9974-4bfb-82c8-81b0113a381d" providerId="AD" clId="Web-{02F642D6-C51D-FF5B-9937-3545EA7104FD}" dt="2024-02-26T23:20:42.216" v="16"/>
          <pc:sldLayoutMkLst>
            <pc:docMk/>
            <pc:sldMasterMk cId="1711999730" sldId="2147483724"/>
            <pc:sldLayoutMk cId="464063693" sldId="2147483720"/>
          </pc:sldLayoutMkLst>
        </pc:sldLayoutChg>
        <pc:sldLayoutChg chg="add">
          <pc:chgData name="Tasha Tamara Young (2316846)" userId="S::2316846@student.uwtsd.ac.uk::7312ea09-9974-4bfb-82c8-81b0113a381d" providerId="AD" clId="Web-{02F642D6-C51D-FF5B-9937-3545EA7104FD}" dt="2024-02-26T23:20:42.216" v="16"/>
          <pc:sldLayoutMkLst>
            <pc:docMk/>
            <pc:sldMasterMk cId="1711999730" sldId="2147483724"/>
            <pc:sldLayoutMk cId="2541323968" sldId="2147483721"/>
          </pc:sldLayoutMkLst>
        </pc:sldLayoutChg>
        <pc:sldLayoutChg chg="add">
          <pc:chgData name="Tasha Tamara Young (2316846)" userId="S::2316846@student.uwtsd.ac.uk::7312ea09-9974-4bfb-82c8-81b0113a381d" providerId="AD" clId="Web-{02F642D6-C51D-FF5B-9937-3545EA7104FD}" dt="2024-02-26T23:20:42.216" v="16"/>
          <pc:sldLayoutMkLst>
            <pc:docMk/>
            <pc:sldMasterMk cId="1711999730" sldId="2147483724"/>
            <pc:sldLayoutMk cId="2511595610" sldId="2147483722"/>
          </pc:sldLayoutMkLst>
        </pc:sldLayoutChg>
        <pc:sldLayoutChg chg="add">
          <pc:chgData name="Tasha Tamara Young (2316846)" userId="S::2316846@student.uwtsd.ac.uk::7312ea09-9974-4bfb-82c8-81b0113a381d" providerId="AD" clId="Web-{02F642D6-C51D-FF5B-9937-3545EA7104FD}" dt="2024-02-26T23:20:42.216" v="16"/>
          <pc:sldLayoutMkLst>
            <pc:docMk/>
            <pc:sldMasterMk cId="1711999730" sldId="2147483724"/>
            <pc:sldLayoutMk cId="3973358285" sldId="2147483723"/>
          </pc:sldLayoutMkLst>
        </pc:sldLayoutChg>
      </pc:sldMasterChg>
    </pc:docChg>
  </pc:docChgLst>
  <pc:docChgLst>
    <pc:chgData name="Tasha Tamara Young (2316846)" userId="S::2316846@student.uwtsd.ac.uk::7312ea09-9974-4bfb-82c8-81b0113a381d" providerId="AD" clId="Web-{C27101F9-2AE8-08E9-A48F-B7691B8F2C2C}"/>
    <pc:docChg chg="addSld delSld modSld sldOrd">
      <pc:chgData name="Tasha Tamara Young (2316846)" userId="S::2316846@student.uwtsd.ac.uk::7312ea09-9974-4bfb-82c8-81b0113a381d" providerId="AD" clId="Web-{C27101F9-2AE8-08E9-A48F-B7691B8F2C2C}" dt="2024-03-02T16:18:15.615" v="1527" actId="1076"/>
      <pc:docMkLst>
        <pc:docMk/>
      </pc:docMkLst>
      <pc:sldChg chg="addSp delSp modSp mod setBg setClrOvrMap">
        <pc:chgData name="Tasha Tamara Young (2316846)" userId="S::2316846@student.uwtsd.ac.uk::7312ea09-9974-4bfb-82c8-81b0113a381d" providerId="AD" clId="Web-{C27101F9-2AE8-08E9-A48F-B7691B8F2C2C}" dt="2024-03-02T16:17:40.692" v="1525"/>
        <pc:sldMkLst>
          <pc:docMk/>
          <pc:sldMk cId="109857222" sldId="256"/>
        </pc:sldMkLst>
        <pc:spChg chg="mod">
          <ac:chgData name="Tasha Tamara Young (2316846)" userId="S::2316846@student.uwtsd.ac.uk::7312ea09-9974-4bfb-82c8-81b0113a381d" providerId="AD" clId="Web-{C27101F9-2AE8-08E9-A48F-B7691B8F2C2C}" dt="2024-03-02T16:17:40.692" v="1525"/>
          <ac:spMkLst>
            <pc:docMk/>
            <pc:sldMk cId="109857222" sldId="256"/>
            <ac:spMk id="2" creationId="{00000000-0000-0000-0000-000000000000}"/>
          </ac:spMkLst>
        </pc:spChg>
        <pc:spChg chg="mod">
          <ac:chgData name="Tasha Tamara Young (2316846)" userId="S::2316846@student.uwtsd.ac.uk::7312ea09-9974-4bfb-82c8-81b0113a381d" providerId="AD" clId="Web-{C27101F9-2AE8-08E9-A48F-B7691B8F2C2C}" dt="2024-03-02T16:17:40.692" v="1525"/>
          <ac:spMkLst>
            <pc:docMk/>
            <pc:sldMk cId="109857222" sldId="256"/>
            <ac:spMk id="3" creationId="{00000000-0000-0000-0000-000000000000}"/>
          </ac:spMkLst>
        </pc:spChg>
        <pc:spChg chg="add del">
          <ac:chgData name="Tasha Tamara Young (2316846)" userId="S::2316846@student.uwtsd.ac.uk::7312ea09-9974-4bfb-82c8-81b0113a381d" providerId="AD" clId="Web-{C27101F9-2AE8-08E9-A48F-B7691B8F2C2C}" dt="2024-03-02T16:17:40.676" v="1524"/>
          <ac:spMkLst>
            <pc:docMk/>
            <pc:sldMk cId="109857222" sldId="256"/>
            <ac:spMk id="10" creationId="{25D5C296-F4B1-4AE5-8EEB-9FEB7ED17780}"/>
          </ac:spMkLst>
        </pc:spChg>
        <pc:spChg chg="add del">
          <ac:chgData name="Tasha Tamara Young (2316846)" userId="S::2316846@student.uwtsd.ac.uk::7312ea09-9974-4bfb-82c8-81b0113a381d" providerId="AD" clId="Web-{C27101F9-2AE8-08E9-A48F-B7691B8F2C2C}" dt="2024-03-02T16:17:40.676" v="1524"/>
          <ac:spMkLst>
            <pc:docMk/>
            <pc:sldMk cId="109857222" sldId="256"/>
            <ac:spMk id="12" creationId="{9C1ACE66-194D-48C4-A14A-6933B35283F6}"/>
          </ac:spMkLst>
        </pc:spChg>
        <pc:spChg chg="add del">
          <ac:chgData name="Tasha Tamara Young (2316846)" userId="S::2316846@student.uwtsd.ac.uk::7312ea09-9974-4bfb-82c8-81b0113a381d" providerId="AD" clId="Web-{C27101F9-2AE8-08E9-A48F-B7691B8F2C2C}" dt="2024-03-02T16:17:40.676" v="1524"/>
          <ac:spMkLst>
            <pc:docMk/>
            <pc:sldMk cId="109857222" sldId="256"/>
            <ac:spMk id="17" creationId="{025B886A-7ED1-4B77-819B-76ACBEFB07D0}"/>
          </ac:spMkLst>
        </pc:spChg>
        <pc:spChg chg="add">
          <ac:chgData name="Tasha Tamara Young (2316846)" userId="S::2316846@student.uwtsd.ac.uk::7312ea09-9974-4bfb-82c8-81b0113a381d" providerId="AD" clId="Web-{C27101F9-2AE8-08E9-A48F-B7691B8F2C2C}" dt="2024-03-02T16:17:40.692" v="1525"/>
          <ac:spMkLst>
            <pc:docMk/>
            <pc:sldMk cId="109857222" sldId="256"/>
            <ac:spMk id="20" creationId="{BC512124-0D13-4ED9-80B7-52AE15B6B41F}"/>
          </ac:spMkLst>
        </pc:spChg>
        <pc:spChg chg="add">
          <ac:chgData name="Tasha Tamara Young (2316846)" userId="S::2316846@student.uwtsd.ac.uk::7312ea09-9974-4bfb-82c8-81b0113a381d" providerId="AD" clId="Web-{C27101F9-2AE8-08E9-A48F-B7691B8F2C2C}" dt="2024-03-02T16:17:40.692" v="1525"/>
          <ac:spMkLst>
            <pc:docMk/>
            <pc:sldMk cId="109857222" sldId="256"/>
            <ac:spMk id="21" creationId="{D4ABACDC-BD54-40F3-9047-8298C77C2DD6}"/>
          </ac:spMkLst>
        </pc:spChg>
        <pc:spChg chg="add">
          <ac:chgData name="Tasha Tamara Young (2316846)" userId="S::2316846@student.uwtsd.ac.uk::7312ea09-9974-4bfb-82c8-81b0113a381d" providerId="AD" clId="Web-{C27101F9-2AE8-08E9-A48F-B7691B8F2C2C}" dt="2024-03-02T16:17:40.692" v="1525"/>
          <ac:spMkLst>
            <pc:docMk/>
            <pc:sldMk cId="109857222" sldId="256"/>
            <ac:spMk id="22" creationId="{B76CB7CA-05C2-4EE8-A97F-B5F3A4F89DA4}"/>
          </ac:spMkLst>
        </pc:spChg>
        <pc:picChg chg="mod">
          <ac:chgData name="Tasha Tamara Young (2316846)" userId="S::2316846@student.uwtsd.ac.uk::7312ea09-9974-4bfb-82c8-81b0113a381d" providerId="AD" clId="Web-{C27101F9-2AE8-08E9-A48F-B7691B8F2C2C}" dt="2024-03-02T16:17:40.692" v="1525"/>
          <ac:picMkLst>
            <pc:docMk/>
            <pc:sldMk cId="109857222" sldId="256"/>
            <ac:picMk id="8" creationId="{AD951A04-FE11-2A53-4195-FC6F090D5A9B}"/>
          </ac:picMkLst>
        </pc:picChg>
      </pc:sldChg>
      <pc:sldChg chg="addSp delSp modSp mod ord setBg">
        <pc:chgData name="Tasha Tamara Young (2316846)" userId="S::2316846@student.uwtsd.ac.uk::7312ea09-9974-4bfb-82c8-81b0113a381d" providerId="AD" clId="Web-{C27101F9-2AE8-08E9-A48F-B7691B8F2C2C}" dt="2024-03-02T16:05:15.894" v="1485"/>
        <pc:sldMkLst>
          <pc:docMk/>
          <pc:sldMk cId="45418134" sldId="257"/>
        </pc:sldMkLst>
        <pc:spChg chg="mod">
          <ac:chgData name="Tasha Tamara Young (2316846)" userId="S::2316846@student.uwtsd.ac.uk::7312ea09-9974-4bfb-82c8-81b0113a381d" providerId="AD" clId="Web-{C27101F9-2AE8-08E9-A48F-B7691B8F2C2C}" dt="2024-03-02T16:05:15.894" v="1485"/>
          <ac:spMkLst>
            <pc:docMk/>
            <pc:sldMk cId="45418134" sldId="257"/>
            <ac:spMk id="2" creationId="{9DF2501B-2B5C-49C1-2FB1-6578D31D8489}"/>
          </ac:spMkLst>
        </pc:spChg>
        <pc:spChg chg="add">
          <ac:chgData name="Tasha Tamara Young (2316846)" userId="S::2316846@student.uwtsd.ac.uk::7312ea09-9974-4bfb-82c8-81b0113a381d" providerId="AD" clId="Web-{C27101F9-2AE8-08E9-A48F-B7691B8F2C2C}" dt="2024-03-02T16:05:15.894" v="1485"/>
          <ac:spMkLst>
            <pc:docMk/>
            <pc:sldMk cId="45418134" sldId="257"/>
            <ac:spMk id="22" creationId="{EE9F5D7F-1BBC-4096-ADA7-AA9C9E4D2868}"/>
          </ac:spMkLst>
        </pc:spChg>
        <pc:spChg chg="add">
          <ac:chgData name="Tasha Tamara Young (2316846)" userId="S::2316846@student.uwtsd.ac.uk::7312ea09-9974-4bfb-82c8-81b0113a381d" providerId="AD" clId="Web-{C27101F9-2AE8-08E9-A48F-B7691B8F2C2C}" dt="2024-03-02T16:05:15.894" v="1485"/>
          <ac:spMkLst>
            <pc:docMk/>
            <pc:sldMk cId="45418134" sldId="257"/>
            <ac:spMk id="25" creationId="{06D370DD-716B-4528-B475-331F84CEA5A1}"/>
          </ac:spMkLst>
        </pc:spChg>
        <pc:spChg chg="add">
          <ac:chgData name="Tasha Tamara Young (2316846)" userId="S::2316846@student.uwtsd.ac.uk::7312ea09-9974-4bfb-82c8-81b0113a381d" providerId="AD" clId="Web-{C27101F9-2AE8-08E9-A48F-B7691B8F2C2C}" dt="2024-03-02T16:05:15.894" v="1485"/>
          <ac:spMkLst>
            <pc:docMk/>
            <pc:sldMk cId="45418134" sldId="257"/>
            <ac:spMk id="28" creationId="{E79D076F-656A-4CD9-83AD-AF8F4B28CA49}"/>
          </ac:spMkLst>
        </pc:spChg>
        <pc:graphicFrameChg chg="mod ord modGraphic">
          <ac:chgData name="Tasha Tamara Young (2316846)" userId="S::2316846@student.uwtsd.ac.uk::7312ea09-9974-4bfb-82c8-81b0113a381d" providerId="AD" clId="Web-{C27101F9-2AE8-08E9-A48F-B7691B8F2C2C}" dt="2024-03-02T16:05:15.894" v="1485"/>
          <ac:graphicFrameMkLst>
            <pc:docMk/>
            <pc:sldMk cId="45418134" sldId="257"/>
            <ac:graphicFrameMk id="5" creationId="{A4A729C4-0EE7-FBD4-AAF3-464B2A41E4E0}"/>
          </ac:graphicFrameMkLst>
        </pc:graphicFrameChg>
        <pc:picChg chg="add mod">
          <ac:chgData name="Tasha Tamara Young (2316846)" userId="S::2316846@student.uwtsd.ac.uk::7312ea09-9974-4bfb-82c8-81b0113a381d" providerId="AD" clId="Web-{C27101F9-2AE8-08E9-A48F-B7691B8F2C2C}" dt="2024-03-02T16:05:15.894" v="1485"/>
          <ac:picMkLst>
            <pc:docMk/>
            <pc:sldMk cId="45418134" sldId="257"/>
            <ac:picMk id="19" creationId="{5417F93D-4414-62A7-A9BD-C9B2518ACA51}"/>
          </ac:picMkLst>
        </pc:picChg>
        <pc:picChg chg="del mod">
          <ac:chgData name="Tasha Tamara Young (2316846)" userId="S::2316846@student.uwtsd.ac.uk::7312ea09-9974-4bfb-82c8-81b0113a381d" providerId="AD" clId="Web-{C27101F9-2AE8-08E9-A48F-B7691B8F2C2C}" dt="2024-03-02T16:04:53.362" v="1483"/>
          <ac:picMkLst>
            <pc:docMk/>
            <pc:sldMk cId="45418134" sldId="257"/>
            <ac:picMk id="87" creationId="{4CCF5F73-100A-CC8C-B67C-BE62100D1B19}"/>
          </ac:picMkLst>
        </pc:picChg>
      </pc:sldChg>
      <pc:sldChg chg="modSp">
        <pc:chgData name="Tasha Tamara Young (2316846)" userId="S::2316846@student.uwtsd.ac.uk::7312ea09-9974-4bfb-82c8-81b0113a381d" providerId="AD" clId="Web-{C27101F9-2AE8-08E9-A48F-B7691B8F2C2C}" dt="2024-02-28T12:56:00" v="588" actId="20577"/>
        <pc:sldMkLst>
          <pc:docMk/>
          <pc:sldMk cId="3098800003" sldId="258"/>
        </pc:sldMkLst>
        <pc:spChg chg="mod">
          <ac:chgData name="Tasha Tamara Young (2316846)" userId="S::2316846@student.uwtsd.ac.uk::7312ea09-9974-4bfb-82c8-81b0113a381d" providerId="AD" clId="Web-{C27101F9-2AE8-08E9-A48F-B7691B8F2C2C}" dt="2024-02-28T12:56:00" v="588" actId="20577"/>
          <ac:spMkLst>
            <pc:docMk/>
            <pc:sldMk cId="3098800003" sldId="258"/>
            <ac:spMk id="2" creationId="{48DAC293-128F-3C80-E3E4-672334B716AE}"/>
          </ac:spMkLst>
        </pc:spChg>
        <pc:spChg chg="mod">
          <ac:chgData name="Tasha Tamara Young (2316846)" userId="S::2316846@student.uwtsd.ac.uk::7312ea09-9974-4bfb-82c8-81b0113a381d" providerId="AD" clId="Web-{C27101F9-2AE8-08E9-A48F-B7691B8F2C2C}" dt="2024-02-28T12:34:34.444" v="456" actId="20577"/>
          <ac:spMkLst>
            <pc:docMk/>
            <pc:sldMk cId="3098800003" sldId="258"/>
            <ac:spMk id="3" creationId="{63296165-08FE-054D-D2B0-CB72C00941F2}"/>
          </ac:spMkLst>
        </pc:spChg>
        <pc:spChg chg="mod">
          <ac:chgData name="Tasha Tamara Young (2316846)" userId="S::2316846@student.uwtsd.ac.uk::7312ea09-9974-4bfb-82c8-81b0113a381d" providerId="AD" clId="Web-{C27101F9-2AE8-08E9-A48F-B7691B8F2C2C}" dt="2024-02-28T12:29:35.209" v="348" actId="20577"/>
          <ac:spMkLst>
            <pc:docMk/>
            <pc:sldMk cId="3098800003" sldId="258"/>
            <ac:spMk id="6" creationId="{8587A6E3-DA20-678F-ABC3-DD5E24CA16A8}"/>
          </ac:spMkLst>
        </pc:spChg>
      </pc:sldChg>
      <pc:sldChg chg="modSp">
        <pc:chgData name="Tasha Tamara Young (2316846)" userId="S::2316846@student.uwtsd.ac.uk::7312ea09-9974-4bfb-82c8-81b0113a381d" providerId="AD" clId="Web-{C27101F9-2AE8-08E9-A48F-B7691B8F2C2C}" dt="2024-03-02T14:27:02.938" v="989" actId="20577"/>
        <pc:sldMkLst>
          <pc:docMk/>
          <pc:sldMk cId="2320859135" sldId="259"/>
        </pc:sldMkLst>
        <pc:spChg chg="mod">
          <ac:chgData name="Tasha Tamara Young (2316846)" userId="S::2316846@student.uwtsd.ac.uk::7312ea09-9974-4bfb-82c8-81b0113a381d" providerId="AD" clId="Web-{C27101F9-2AE8-08E9-A48F-B7691B8F2C2C}" dt="2024-03-02T14:27:02.938" v="989" actId="20577"/>
          <ac:spMkLst>
            <pc:docMk/>
            <pc:sldMk cId="2320859135" sldId="259"/>
            <ac:spMk id="2" creationId="{38D595BC-1B40-1EB3-A691-DDE1A5AD2599}"/>
          </ac:spMkLst>
        </pc:spChg>
        <pc:spChg chg="mod">
          <ac:chgData name="Tasha Tamara Young (2316846)" userId="S::2316846@student.uwtsd.ac.uk::7312ea09-9974-4bfb-82c8-81b0113a381d" providerId="AD" clId="Web-{C27101F9-2AE8-08E9-A48F-B7691B8F2C2C}" dt="2024-02-28T12:42:46.753" v="525" actId="20577"/>
          <ac:spMkLst>
            <pc:docMk/>
            <pc:sldMk cId="2320859135" sldId="259"/>
            <ac:spMk id="4" creationId="{0852E519-7CEF-B72A-BF4C-4EE2B88690E7}"/>
          </ac:spMkLst>
        </pc:spChg>
        <pc:graphicFrameChg chg="mod modGraphic">
          <ac:chgData name="Tasha Tamara Young (2316846)" userId="S::2316846@student.uwtsd.ac.uk::7312ea09-9974-4bfb-82c8-81b0113a381d" providerId="AD" clId="Web-{C27101F9-2AE8-08E9-A48F-B7691B8F2C2C}" dt="2024-02-28T13:14:53.265" v="615" actId="1076"/>
          <ac:graphicFrameMkLst>
            <pc:docMk/>
            <pc:sldMk cId="2320859135" sldId="259"/>
            <ac:graphicFrameMk id="7" creationId="{58713444-2AFA-8E86-F810-9AC398EC8E6C}"/>
          </ac:graphicFrameMkLst>
        </pc:graphicFrameChg>
      </pc:sldChg>
      <pc:sldChg chg="addSp modSp">
        <pc:chgData name="Tasha Tamara Young (2316846)" userId="S::2316846@student.uwtsd.ac.uk::7312ea09-9974-4bfb-82c8-81b0113a381d" providerId="AD" clId="Web-{C27101F9-2AE8-08E9-A48F-B7691B8F2C2C}" dt="2024-02-28T13:16:16.145" v="630" actId="20577"/>
        <pc:sldMkLst>
          <pc:docMk/>
          <pc:sldMk cId="2940361332" sldId="260"/>
        </pc:sldMkLst>
        <pc:spChg chg="mod">
          <ac:chgData name="Tasha Tamara Young (2316846)" userId="S::2316846@student.uwtsd.ac.uk::7312ea09-9974-4bfb-82c8-81b0113a381d" providerId="AD" clId="Web-{C27101F9-2AE8-08E9-A48F-B7691B8F2C2C}" dt="2024-02-28T12:56:13.172" v="589" actId="20577"/>
          <ac:spMkLst>
            <pc:docMk/>
            <pc:sldMk cId="2940361332" sldId="260"/>
            <ac:spMk id="2" creationId="{7E98B2CC-80B3-E93B-1EBD-DC6B7B8DDD89}"/>
          </ac:spMkLst>
        </pc:spChg>
        <pc:spChg chg="mod">
          <ac:chgData name="Tasha Tamara Young (2316846)" userId="S::2316846@student.uwtsd.ac.uk::7312ea09-9974-4bfb-82c8-81b0113a381d" providerId="AD" clId="Web-{C27101F9-2AE8-08E9-A48F-B7691B8F2C2C}" dt="2024-02-28T12:47:10.564" v="551" actId="1076"/>
          <ac:spMkLst>
            <pc:docMk/>
            <pc:sldMk cId="2940361332" sldId="260"/>
            <ac:spMk id="3" creationId="{CAEC98D2-64A9-EB2B-51A1-6A21F8E8B498}"/>
          </ac:spMkLst>
        </pc:spChg>
        <pc:spChg chg="add mod">
          <ac:chgData name="Tasha Tamara Young (2316846)" userId="S::2316846@student.uwtsd.ac.uk::7312ea09-9974-4bfb-82c8-81b0113a381d" providerId="AD" clId="Web-{C27101F9-2AE8-08E9-A48F-B7691B8F2C2C}" dt="2024-02-28T12:52:59.849" v="577" actId="14100"/>
          <ac:spMkLst>
            <pc:docMk/>
            <pc:sldMk cId="2940361332" sldId="260"/>
            <ac:spMk id="4" creationId="{C3CEBFCC-6136-B6C7-D489-17109B9BD4D3}"/>
          </ac:spMkLst>
        </pc:spChg>
        <pc:spChg chg="add mod">
          <ac:chgData name="Tasha Tamara Young (2316846)" userId="S::2316846@student.uwtsd.ac.uk::7312ea09-9974-4bfb-82c8-81b0113a381d" providerId="AD" clId="Web-{C27101F9-2AE8-08E9-A48F-B7691B8F2C2C}" dt="2024-02-28T13:16:16.145" v="630" actId="20577"/>
          <ac:spMkLst>
            <pc:docMk/>
            <pc:sldMk cId="2940361332" sldId="260"/>
            <ac:spMk id="6" creationId="{4CA12A54-5BAD-3379-FE25-4CB28BF367B7}"/>
          </ac:spMkLst>
        </pc:spChg>
      </pc:sldChg>
      <pc:sldChg chg="addSp delSp modSp new mod setBg">
        <pc:chgData name="Tasha Tamara Young (2316846)" userId="S::2316846@student.uwtsd.ac.uk::7312ea09-9974-4bfb-82c8-81b0113a381d" providerId="AD" clId="Web-{C27101F9-2AE8-08E9-A48F-B7691B8F2C2C}" dt="2024-03-02T16:18:15.615" v="1527" actId="1076"/>
        <pc:sldMkLst>
          <pc:docMk/>
          <pc:sldMk cId="3425932537" sldId="261"/>
        </pc:sldMkLst>
        <pc:spChg chg="mod">
          <ac:chgData name="Tasha Tamara Young (2316846)" userId="S::2316846@student.uwtsd.ac.uk::7312ea09-9974-4bfb-82c8-81b0113a381d" providerId="AD" clId="Web-{C27101F9-2AE8-08E9-A48F-B7691B8F2C2C}" dt="2024-02-28T12:55:52.218" v="587" actId="20577"/>
          <ac:spMkLst>
            <pc:docMk/>
            <pc:sldMk cId="3425932537" sldId="261"/>
            <ac:spMk id="2" creationId="{0D230996-0B37-C111-03FD-787DF8E714F0}"/>
          </ac:spMkLst>
        </pc:spChg>
        <pc:spChg chg="del mod">
          <ac:chgData name="Tasha Tamara Young (2316846)" userId="S::2316846@student.uwtsd.ac.uk::7312ea09-9974-4bfb-82c8-81b0113a381d" providerId="AD" clId="Web-{C27101F9-2AE8-08E9-A48F-B7691B8F2C2C}" dt="2024-02-28T12:06:10.054" v="129"/>
          <ac:spMkLst>
            <pc:docMk/>
            <pc:sldMk cId="3425932537" sldId="261"/>
            <ac:spMk id="3" creationId="{A62308C0-0327-061B-BAC5-ECD709D391A8}"/>
          </ac:spMkLst>
        </pc:spChg>
        <pc:spChg chg="add mod">
          <ac:chgData name="Tasha Tamara Young (2316846)" userId="S::2316846@student.uwtsd.ac.uk::7312ea09-9974-4bfb-82c8-81b0113a381d" providerId="AD" clId="Web-{C27101F9-2AE8-08E9-A48F-B7691B8F2C2C}" dt="2024-02-28T12:54:01.196" v="581" actId="1076"/>
          <ac:spMkLst>
            <pc:docMk/>
            <pc:sldMk cId="3425932537" sldId="261"/>
            <ac:spMk id="5" creationId="{B08C0FD1-E441-CA27-70E1-76CCE5B8CF3D}"/>
          </ac:spMkLst>
        </pc:spChg>
        <pc:spChg chg="add mod">
          <ac:chgData name="Tasha Tamara Young (2316846)" userId="S::2316846@student.uwtsd.ac.uk::7312ea09-9974-4bfb-82c8-81b0113a381d" providerId="AD" clId="Web-{C27101F9-2AE8-08E9-A48F-B7691B8F2C2C}" dt="2024-03-02T16:18:15.615" v="1527" actId="1076"/>
          <ac:spMkLst>
            <pc:docMk/>
            <pc:sldMk cId="3425932537" sldId="261"/>
            <ac:spMk id="6" creationId="{65D4B575-B62F-3FDC-1E54-DAEC5842EC01}"/>
          </ac:spMkLst>
        </pc:spChg>
        <pc:spChg chg="add mod">
          <ac:chgData name="Tasha Tamara Young (2316846)" userId="S::2316846@student.uwtsd.ac.uk::7312ea09-9974-4bfb-82c8-81b0113a381d" providerId="AD" clId="Web-{C27101F9-2AE8-08E9-A48F-B7691B8F2C2C}" dt="2024-02-28T12:43:50.209" v="533" actId="20577"/>
          <ac:spMkLst>
            <pc:docMk/>
            <pc:sldMk cId="3425932537" sldId="261"/>
            <ac:spMk id="8" creationId="{004816D9-C7D5-6E87-7BA4-D65B918546BC}"/>
          </ac:spMkLst>
        </pc:spChg>
        <pc:picChg chg="add mod ord">
          <ac:chgData name="Tasha Tamara Young (2316846)" userId="S::2316846@student.uwtsd.ac.uk::7312ea09-9974-4bfb-82c8-81b0113a381d" providerId="AD" clId="Web-{C27101F9-2AE8-08E9-A48F-B7691B8F2C2C}" dt="2024-02-28T12:06:43.993" v="131"/>
          <ac:picMkLst>
            <pc:docMk/>
            <pc:sldMk cId="3425932537" sldId="261"/>
            <ac:picMk id="4" creationId="{C9B51015-B7FE-9DBA-47A9-B12B2EDA76B3}"/>
          </ac:picMkLst>
        </pc:picChg>
      </pc:sldChg>
      <pc:sldChg chg="addSp delSp modSp new mod ord setBg">
        <pc:chgData name="Tasha Tamara Young (2316846)" userId="S::2316846@student.uwtsd.ac.uk::7312ea09-9974-4bfb-82c8-81b0113a381d" providerId="AD" clId="Web-{C27101F9-2AE8-08E9-A48F-B7691B8F2C2C}" dt="2024-02-28T13:15:49.534" v="624"/>
        <pc:sldMkLst>
          <pc:docMk/>
          <pc:sldMk cId="2627682378" sldId="262"/>
        </pc:sldMkLst>
        <pc:spChg chg="mod">
          <ac:chgData name="Tasha Tamara Young (2316846)" userId="S::2316846@student.uwtsd.ac.uk::7312ea09-9974-4bfb-82c8-81b0113a381d" providerId="AD" clId="Web-{C27101F9-2AE8-08E9-A48F-B7691B8F2C2C}" dt="2024-02-28T13:15:49.534" v="624"/>
          <ac:spMkLst>
            <pc:docMk/>
            <pc:sldMk cId="2627682378" sldId="262"/>
            <ac:spMk id="2" creationId="{5CABFF87-69E9-ED0C-4157-2CFC8A14F0FE}"/>
          </ac:spMkLst>
        </pc:spChg>
        <pc:spChg chg="add del mod">
          <ac:chgData name="Tasha Tamara Young (2316846)" userId="S::2316846@student.uwtsd.ac.uk::7312ea09-9974-4bfb-82c8-81b0113a381d" providerId="AD" clId="Web-{C27101F9-2AE8-08E9-A48F-B7691B8F2C2C}" dt="2024-02-28T13:15:49.534" v="624"/>
          <ac:spMkLst>
            <pc:docMk/>
            <pc:sldMk cId="2627682378" sldId="262"/>
            <ac:spMk id="3" creationId="{BF64A61F-DED3-AD6B-AD38-1AADDDBC4B1E}"/>
          </ac:spMkLst>
        </pc:spChg>
        <pc:spChg chg="add del">
          <ac:chgData name="Tasha Tamara Young (2316846)" userId="S::2316846@student.uwtsd.ac.uk::7312ea09-9974-4bfb-82c8-81b0113a381d" providerId="AD" clId="Web-{C27101F9-2AE8-08E9-A48F-B7691B8F2C2C}" dt="2024-02-28T13:15:49.534" v="624"/>
          <ac:spMkLst>
            <pc:docMk/>
            <pc:sldMk cId="2627682378" sldId="262"/>
            <ac:spMk id="8" creationId="{29DC5A77-10C9-4ECF-B7EB-8D917F36A9EE}"/>
          </ac:spMkLst>
        </pc:spChg>
        <pc:spChg chg="add del">
          <ac:chgData name="Tasha Tamara Young (2316846)" userId="S::2316846@student.uwtsd.ac.uk::7312ea09-9974-4bfb-82c8-81b0113a381d" providerId="AD" clId="Web-{C27101F9-2AE8-08E9-A48F-B7691B8F2C2C}" dt="2024-02-28T12:58:26.664" v="602"/>
          <ac:spMkLst>
            <pc:docMk/>
            <pc:sldMk cId="2627682378" sldId="262"/>
            <ac:spMk id="9" creationId="{CDF7C9B3-01BE-4D46-ACA2-312DFE36A143}"/>
          </ac:spMkLst>
        </pc:spChg>
        <pc:spChg chg="add del">
          <ac:chgData name="Tasha Tamara Young (2316846)" userId="S::2316846@student.uwtsd.ac.uk::7312ea09-9974-4bfb-82c8-81b0113a381d" providerId="AD" clId="Web-{C27101F9-2AE8-08E9-A48F-B7691B8F2C2C}" dt="2024-02-28T13:15:49.534" v="624"/>
          <ac:spMkLst>
            <pc:docMk/>
            <pc:sldMk cId="2627682378" sldId="262"/>
            <ac:spMk id="10" creationId="{2FFE28B5-FB16-49A9-B851-3C35FAC0CACB}"/>
          </ac:spMkLst>
        </pc:spChg>
        <pc:spChg chg="add del">
          <ac:chgData name="Tasha Tamara Young (2316846)" userId="S::2316846@student.uwtsd.ac.uk::7312ea09-9974-4bfb-82c8-81b0113a381d" providerId="AD" clId="Web-{C27101F9-2AE8-08E9-A48F-B7691B8F2C2C}" dt="2024-02-28T12:59:18.151" v="604"/>
          <ac:spMkLst>
            <pc:docMk/>
            <pc:sldMk cId="2627682378" sldId="262"/>
            <ac:spMk id="11" creationId="{BF64A61F-DED3-AD6B-AD38-1AADDDBC4B1E}"/>
          </ac:spMkLst>
        </pc:spChg>
        <pc:spChg chg="add del">
          <ac:chgData name="Tasha Tamara Young (2316846)" userId="S::2316846@student.uwtsd.ac.uk::7312ea09-9974-4bfb-82c8-81b0113a381d" providerId="AD" clId="Web-{C27101F9-2AE8-08E9-A48F-B7691B8F2C2C}" dt="2024-02-28T13:15:49.534" v="624"/>
          <ac:spMkLst>
            <pc:docMk/>
            <pc:sldMk cId="2627682378" sldId="262"/>
            <ac:spMk id="14" creationId="{9B1ABF09-86CF-414E-88A5-2B84CC7232A9}"/>
          </ac:spMkLst>
        </pc:spChg>
        <pc:spChg chg="add del">
          <ac:chgData name="Tasha Tamara Young (2316846)" userId="S::2316846@student.uwtsd.ac.uk::7312ea09-9974-4bfb-82c8-81b0113a381d" providerId="AD" clId="Web-{C27101F9-2AE8-08E9-A48F-B7691B8F2C2C}" dt="2024-02-28T13:15:49.534" v="624"/>
          <ac:spMkLst>
            <pc:docMk/>
            <pc:sldMk cId="2627682378" sldId="262"/>
            <ac:spMk id="15" creationId="{01014442-855A-4E0F-8D09-C314661A48B9}"/>
          </ac:spMkLst>
        </pc:spChg>
        <pc:spChg chg="add del">
          <ac:chgData name="Tasha Tamara Young (2316846)" userId="S::2316846@student.uwtsd.ac.uk::7312ea09-9974-4bfb-82c8-81b0113a381d" providerId="AD" clId="Web-{C27101F9-2AE8-08E9-A48F-B7691B8F2C2C}" dt="2024-02-28T13:15:49.534" v="624"/>
          <ac:spMkLst>
            <pc:docMk/>
            <pc:sldMk cId="2627682378" sldId="262"/>
            <ac:spMk id="16" creationId="{3FE91770-CDBB-4D24-94E5-AD484F36CE87}"/>
          </ac:spMkLst>
        </pc:spChg>
        <pc:spChg chg="add del">
          <ac:chgData name="Tasha Tamara Young (2316846)" userId="S::2316846@student.uwtsd.ac.uk::7312ea09-9974-4bfb-82c8-81b0113a381d" providerId="AD" clId="Web-{C27101F9-2AE8-08E9-A48F-B7691B8F2C2C}" dt="2024-02-28T13:15:49.534" v="624"/>
          <ac:spMkLst>
            <pc:docMk/>
            <pc:sldMk cId="2627682378" sldId="262"/>
            <ac:spMk id="17" creationId="{BF64A61F-DED3-AD6B-AD38-1AADDDBC4B1E}"/>
          </ac:spMkLst>
        </pc:spChg>
        <pc:graphicFrameChg chg="add del">
          <ac:chgData name="Tasha Tamara Young (2316846)" userId="S::2316846@student.uwtsd.ac.uk::7312ea09-9974-4bfb-82c8-81b0113a381d" providerId="AD" clId="Web-{C27101F9-2AE8-08E9-A48F-B7691B8F2C2C}" dt="2024-02-28T12:58:26.664" v="602"/>
          <ac:graphicFrameMkLst>
            <pc:docMk/>
            <pc:sldMk cId="2627682378" sldId="262"/>
            <ac:graphicFrameMk id="5" creationId="{C0524495-02EE-BFE4-7F01-B28028CF9636}"/>
          </ac:graphicFrameMkLst>
        </pc:graphicFrameChg>
        <pc:picChg chg="add del">
          <ac:chgData name="Tasha Tamara Young (2316846)" userId="S::2316846@student.uwtsd.ac.uk::7312ea09-9974-4bfb-82c8-81b0113a381d" providerId="AD" clId="Web-{C27101F9-2AE8-08E9-A48F-B7691B8F2C2C}" dt="2024-02-28T12:58:23.695" v="600"/>
          <ac:picMkLst>
            <pc:docMk/>
            <pc:sldMk cId="2627682378" sldId="262"/>
            <ac:picMk id="7" creationId="{F29DAE17-0D25-E290-AFB8-BA62B9687ADF}"/>
          </ac:picMkLst>
        </pc:picChg>
        <pc:picChg chg="add del">
          <ac:chgData name="Tasha Tamara Young (2316846)" userId="S::2316846@student.uwtsd.ac.uk::7312ea09-9974-4bfb-82c8-81b0113a381d" providerId="AD" clId="Web-{C27101F9-2AE8-08E9-A48F-B7691B8F2C2C}" dt="2024-02-28T12:59:18.151" v="604"/>
          <ac:picMkLst>
            <pc:docMk/>
            <pc:sldMk cId="2627682378" sldId="262"/>
            <ac:picMk id="12" creationId="{F29DAE17-0D25-E290-AFB8-BA62B9687ADF}"/>
          </ac:picMkLst>
        </pc:picChg>
      </pc:sldChg>
      <pc:sldChg chg="addSp delSp modSp new add del mod setBg">
        <pc:chgData name="Tasha Tamara Young (2316846)" userId="S::2316846@student.uwtsd.ac.uk::7312ea09-9974-4bfb-82c8-81b0113a381d" providerId="AD" clId="Web-{C27101F9-2AE8-08E9-A48F-B7691B8F2C2C}" dt="2024-03-02T16:13:39.952" v="1518" actId="20577"/>
        <pc:sldMkLst>
          <pc:docMk/>
          <pc:sldMk cId="1841817657" sldId="263"/>
        </pc:sldMkLst>
        <pc:spChg chg="mod">
          <ac:chgData name="Tasha Tamara Young (2316846)" userId="S::2316846@student.uwtsd.ac.uk::7312ea09-9974-4bfb-82c8-81b0113a381d" providerId="AD" clId="Web-{C27101F9-2AE8-08E9-A48F-B7691B8F2C2C}" dt="2024-03-02T14:32:11.994" v="991"/>
          <ac:spMkLst>
            <pc:docMk/>
            <pc:sldMk cId="1841817657" sldId="263"/>
            <ac:spMk id="2" creationId="{8631C12B-4B24-B878-43D5-52C7C39942E7}"/>
          </ac:spMkLst>
        </pc:spChg>
        <pc:spChg chg="mod">
          <ac:chgData name="Tasha Tamara Young (2316846)" userId="S::2316846@student.uwtsd.ac.uk::7312ea09-9974-4bfb-82c8-81b0113a381d" providerId="AD" clId="Web-{C27101F9-2AE8-08E9-A48F-B7691B8F2C2C}" dt="2024-03-02T15:55:13.091" v="1482" actId="20577"/>
          <ac:spMkLst>
            <pc:docMk/>
            <pc:sldMk cId="1841817657" sldId="263"/>
            <ac:spMk id="3" creationId="{C57653ED-B7E1-EF92-93BE-F4B52997D764}"/>
          </ac:spMkLst>
        </pc:spChg>
        <pc:spChg chg="add mod">
          <ac:chgData name="Tasha Tamara Young (2316846)" userId="S::2316846@student.uwtsd.ac.uk::7312ea09-9974-4bfb-82c8-81b0113a381d" providerId="AD" clId="Web-{C27101F9-2AE8-08E9-A48F-B7691B8F2C2C}" dt="2024-03-02T16:13:30.952" v="1516" actId="20577"/>
          <ac:spMkLst>
            <pc:docMk/>
            <pc:sldMk cId="1841817657" sldId="263"/>
            <ac:spMk id="5" creationId="{F0911BB4-3ED3-F3A2-AE05-F72E14CE1AAA}"/>
          </ac:spMkLst>
        </pc:spChg>
        <pc:spChg chg="add mod">
          <ac:chgData name="Tasha Tamara Young (2316846)" userId="S::2316846@student.uwtsd.ac.uk::7312ea09-9974-4bfb-82c8-81b0113a381d" providerId="AD" clId="Web-{C27101F9-2AE8-08E9-A48F-B7691B8F2C2C}" dt="2024-03-02T16:13:39.952" v="1518" actId="20577"/>
          <ac:spMkLst>
            <pc:docMk/>
            <pc:sldMk cId="1841817657" sldId="263"/>
            <ac:spMk id="6" creationId="{FF6BA4BB-595B-AB21-687A-57F3934673D2}"/>
          </ac:spMkLst>
        </pc:spChg>
        <pc:spChg chg="add">
          <ac:chgData name="Tasha Tamara Young (2316846)" userId="S::2316846@student.uwtsd.ac.uk::7312ea09-9974-4bfb-82c8-81b0113a381d" providerId="AD" clId="Web-{C27101F9-2AE8-08E9-A48F-B7691B8F2C2C}" dt="2024-03-02T14:35:58.564" v="1005"/>
          <ac:spMkLst>
            <pc:docMk/>
            <pc:sldMk cId="1841817657" sldId="263"/>
            <ac:spMk id="9" creationId="{DCCCDCCF-DDE7-4FF9-BA8E-DFD3AC93A6C7}"/>
          </ac:spMkLst>
        </pc:spChg>
        <pc:spChg chg="add">
          <ac:chgData name="Tasha Tamara Young (2316846)" userId="S::2316846@student.uwtsd.ac.uk::7312ea09-9974-4bfb-82c8-81b0113a381d" providerId="AD" clId="Web-{C27101F9-2AE8-08E9-A48F-B7691B8F2C2C}" dt="2024-03-02T14:35:58.564" v="1005"/>
          <ac:spMkLst>
            <pc:docMk/>
            <pc:sldMk cId="1841817657" sldId="263"/>
            <ac:spMk id="11" creationId="{C2352FE0-ACFA-479E-A574-CED1C035D3F5}"/>
          </ac:spMkLst>
        </pc:spChg>
        <pc:spChg chg="add">
          <ac:chgData name="Tasha Tamara Young (2316846)" userId="S::2316846@student.uwtsd.ac.uk::7312ea09-9974-4bfb-82c8-81b0113a381d" providerId="AD" clId="Web-{C27101F9-2AE8-08E9-A48F-B7691B8F2C2C}" dt="2024-03-02T14:35:58.564" v="1005"/>
          <ac:spMkLst>
            <pc:docMk/>
            <pc:sldMk cId="1841817657" sldId="263"/>
            <ac:spMk id="13" creationId="{401F5979-1992-492E-ABBD-62EBC1016CB4}"/>
          </ac:spMkLst>
        </pc:spChg>
        <pc:spChg chg="add">
          <ac:chgData name="Tasha Tamara Young (2316846)" userId="S::2316846@student.uwtsd.ac.uk::7312ea09-9974-4bfb-82c8-81b0113a381d" providerId="AD" clId="Web-{C27101F9-2AE8-08E9-A48F-B7691B8F2C2C}" dt="2024-03-02T14:35:58.564" v="1005"/>
          <ac:spMkLst>
            <pc:docMk/>
            <pc:sldMk cId="1841817657" sldId="263"/>
            <ac:spMk id="15" creationId="{377CB93F-A0E2-4BBE-B2FC-E93932C7ECEE}"/>
          </ac:spMkLst>
        </pc:spChg>
        <pc:picChg chg="add mod ord">
          <ac:chgData name="Tasha Tamara Young (2316846)" userId="S::2316846@student.uwtsd.ac.uk::7312ea09-9974-4bfb-82c8-81b0113a381d" providerId="AD" clId="Web-{C27101F9-2AE8-08E9-A48F-B7691B8F2C2C}" dt="2024-03-02T14:35:58.564" v="1005"/>
          <ac:picMkLst>
            <pc:docMk/>
            <pc:sldMk cId="1841817657" sldId="263"/>
            <ac:picMk id="4" creationId="{FC730E76-9728-C83F-6D6C-A85F608805E6}"/>
          </ac:picMkLst>
        </pc:picChg>
        <pc:picChg chg="add del mod">
          <ac:chgData name="Tasha Tamara Young (2316846)" userId="S::2316846@student.uwtsd.ac.uk::7312ea09-9974-4bfb-82c8-81b0113a381d" providerId="AD" clId="Web-{C27101F9-2AE8-08E9-A48F-B7691B8F2C2C}" dt="2024-03-02T15:49:48.443" v="1407"/>
          <ac:picMkLst>
            <pc:docMk/>
            <pc:sldMk cId="1841817657" sldId="263"/>
            <ac:picMk id="7" creationId="{27373CF8-A044-D017-80FB-2B8578287C68}"/>
          </ac:picMkLst>
        </pc:picChg>
        <pc:picChg chg="add del mod">
          <ac:chgData name="Tasha Tamara Young (2316846)" userId="S::2316846@student.uwtsd.ac.uk::7312ea09-9974-4bfb-82c8-81b0113a381d" providerId="AD" clId="Web-{C27101F9-2AE8-08E9-A48F-B7691B8F2C2C}" dt="2024-03-02T15:04:02.075" v="1322"/>
          <ac:picMkLst>
            <pc:docMk/>
            <pc:sldMk cId="1841817657" sldId="263"/>
            <ac:picMk id="7" creationId="{72A28524-A6AB-F6E0-6A01-AD74AE5E5087}"/>
          </ac:picMkLst>
        </pc:picChg>
        <pc:picChg chg="add del mod">
          <ac:chgData name="Tasha Tamara Young (2316846)" userId="S::2316846@student.uwtsd.ac.uk::7312ea09-9974-4bfb-82c8-81b0113a381d" providerId="AD" clId="Web-{C27101F9-2AE8-08E9-A48F-B7691B8F2C2C}" dt="2024-03-02T15:05:05.952" v="1326"/>
          <ac:picMkLst>
            <pc:docMk/>
            <pc:sldMk cId="1841817657" sldId="263"/>
            <ac:picMk id="8" creationId="{5BFF5B26-9E2C-24ED-5F62-93950D4036AA}"/>
          </ac:picMkLst>
        </pc:picChg>
      </pc:sldChg>
      <pc:sldChg chg="addSp delSp modSp new mod setBg">
        <pc:chgData name="Tasha Tamara Young (2316846)" userId="S::2316846@student.uwtsd.ac.uk::7312ea09-9974-4bfb-82c8-81b0113a381d" providerId="AD" clId="Web-{C27101F9-2AE8-08E9-A48F-B7691B8F2C2C}" dt="2024-03-02T16:14:38.047" v="1521" actId="20577"/>
        <pc:sldMkLst>
          <pc:docMk/>
          <pc:sldMk cId="412772551" sldId="264"/>
        </pc:sldMkLst>
        <pc:spChg chg="mod">
          <ac:chgData name="Tasha Tamara Young (2316846)" userId="S::2316846@student.uwtsd.ac.uk::7312ea09-9974-4bfb-82c8-81b0113a381d" providerId="AD" clId="Web-{C27101F9-2AE8-08E9-A48F-B7691B8F2C2C}" dt="2024-03-02T16:09:25.759" v="1488"/>
          <ac:spMkLst>
            <pc:docMk/>
            <pc:sldMk cId="412772551" sldId="264"/>
            <ac:spMk id="2" creationId="{AFBB03A4-973B-080E-774F-242F7B44947E}"/>
          </ac:spMkLst>
        </pc:spChg>
        <pc:spChg chg="mod ord">
          <ac:chgData name="Tasha Tamara Young (2316846)" userId="S::2316846@student.uwtsd.ac.uk::7312ea09-9974-4bfb-82c8-81b0113a381d" providerId="AD" clId="Web-{C27101F9-2AE8-08E9-A48F-B7691B8F2C2C}" dt="2024-03-02T16:09:25.759" v="1488"/>
          <ac:spMkLst>
            <pc:docMk/>
            <pc:sldMk cId="412772551" sldId="264"/>
            <ac:spMk id="3" creationId="{FFDAD7A4-6A8B-EC68-E764-1E717809E533}"/>
          </ac:spMkLst>
        </pc:spChg>
        <pc:spChg chg="add mod">
          <ac:chgData name="Tasha Tamara Young (2316846)" userId="S::2316846@student.uwtsd.ac.uk::7312ea09-9974-4bfb-82c8-81b0113a381d" providerId="AD" clId="Web-{C27101F9-2AE8-08E9-A48F-B7691B8F2C2C}" dt="2024-03-02T16:14:38.047" v="1521" actId="20577"/>
          <ac:spMkLst>
            <pc:docMk/>
            <pc:sldMk cId="412772551" sldId="264"/>
            <ac:spMk id="6" creationId="{965FD209-D3FB-42A4-97BC-1587701F1B75}"/>
          </ac:spMkLst>
        </pc:spChg>
        <pc:spChg chg="add del">
          <ac:chgData name="Tasha Tamara Young (2316846)" userId="S::2316846@student.uwtsd.ac.uk::7312ea09-9974-4bfb-82c8-81b0113a381d" providerId="AD" clId="Web-{C27101F9-2AE8-08E9-A48F-B7691B8F2C2C}" dt="2024-03-02T16:09:25.759" v="1488"/>
          <ac:spMkLst>
            <pc:docMk/>
            <pc:sldMk cId="412772551" sldId="264"/>
            <ac:spMk id="9" creationId="{F13A95FF-1A75-49AA-86AE-EED61BD0E408}"/>
          </ac:spMkLst>
        </pc:spChg>
        <pc:spChg chg="add">
          <ac:chgData name="Tasha Tamara Young (2316846)" userId="S::2316846@student.uwtsd.ac.uk::7312ea09-9974-4bfb-82c8-81b0113a381d" providerId="AD" clId="Web-{C27101F9-2AE8-08E9-A48F-B7691B8F2C2C}" dt="2024-03-02T16:09:25.759" v="1488"/>
          <ac:spMkLst>
            <pc:docMk/>
            <pc:sldMk cId="412772551" sldId="264"/>
            <ac:spMk id="14" creationId="{B5DC95B7-2A72-483B-BA19-2BE751205541}"/>
          </ac:spMkLst>
        </pc:spChg>
        <pc:spChg chg="add">
          <ac:chgData name="Tasha Tamara Young (2316846)" userId="S::2316846@student.uwtsd.ac.uk::7312ea09-9974-4bfb-82c8-81b0113a381d" providerId="AD" clId="Web-{C27101F9-2AE8-08E9-A48F-B7691B8F2C2C}" dt="2024-03-02T16:09:25.759" v="1488"/>
          <ac:spMkLst>
            <pc:docMk/>
            <pc:sldMk cId="412772551" sldId="264"/>
            <ac:spMk id="16" creationId="{1C822AFE-7E96-4A51-9E55-FCAEACD21357}"/>
          </ac:spMkLst>
        </pc:spChg>
        <pc:spChg chg="add">
          <ac:chgData name="Tasha Tamara Young (2316846)" userId="S::2316846@student.uwtsd.ac.uk::7312ea09-9974-4bfb-82c8-81b0113a381d" providerId="AD" clId="Web-{C27101F9-2AE8-08E9-A48F-B7691B8F2C2C}" dt="2024-03-02T16:09:25.759" v="1488"/>
          <ac:spMkLst>
            <pc:docMk/>
            <pc:sldMk cId="412772551" sldId="264"/>
            <ac:spMk id="18" creationId="{9169EA61-C175-4B7E-807B-58199DEA7FB3}"/>
          </ac:spMkLst>
        </pc:spChg>
        <pc:picChg chg="add del mod">
          <ac:chgData name="Tasha Tamara Young (2316846)" userId="S::2316846@student.uwtsd.ac.uk::7312ea09-9974-4bfb-82c8-81b0113a381d" providerId="AD" clId="Web-{C27101F9-2AE8-08E9-A48F-B7691B8F2C2C}" dt="2024-03-02T16:05:50.722" v="1486"/>
          <ac:picMkLst>
            <pc:docMk/>
            <pc:sldMk cId="412772551" sldId="264"/>
            <ac:picMk id="4" creationId="{474EA131-41AE-DE09-753A-5F6547C754C3}"/>
          </ac:picMkLst>
        </pc:picChg>
        <pc:picChg chg="add mod">
          <ac:chgData name="Tasha Tamara Young (2316846)" userId="S::2316846@student.uwtsd.ac.uk::7312ea09-9974-4bfb-82c8-81b0113a381d" providerId="AD" clId="Web-{C27101F9-2AE8-08E9-A48F-B7691B8F2C2C}" dt="2024-03-02T16:09:25.759" v="1488"/>
          <ac:picMkLst>
            <pc:docMk/>
            <pc:sldMk cId="412772551" sldId="264"/>
            <ac:picMk id="5" creationId="{86F5C068-6FD1-7594-B2B2-1247FDF90490}"/>
          </ac:picMkLst>
        </pc:picChg>
      </pc:sldChg>
      <pc:sldChg chg="addSp delSp modSp new mod setBg setClrOvrMap">
        <pc:chgData name="Tasha Tamara Young (2316846)" userId="S::2316846@student.uwtsd.ac.uk::7312ea09-9974-4bfb-82c8-81b0113a381d" providerId="AD" clId="Web-{C27101F9-2AE8-08E9-A48F-B7691B8F2C2C}" dt="2024-03-02T16:16:34.112" v="1522"/>
        <pc:sldMkLst>
          <pc:docMk/>
          <pc:sldMk cId="3534339188" sldId="265"/>
        </pc:sldMkLst>
        <pc:spChg chg="mod">
          <ac:chgData name="Tasha Tamara Young (2316846)" userId="S::2316846@student.uwtsd.ac.uk::7312ea09-9974-4bfb-82c8-81b0113a381d" providerId="AD" clId="Web-{C27101F9-2AE8-08E9-A48F-B7691B8F2C2C}" dt="2024-03-02T16:16:34.112" v="1522"/>
          <ac:spMkLst>
            <pc:docMk/>
            <pc:sldMk cId="3534339188" sldId="265"/>
            <ac:spMk id="2" creationId="{09F04BEE-D825-3DAF-B2AC-6D2E75B31CF3}"/>
          </ac:spMkLst>
        </pc:spChg>
        <pc:spChg chg="add del">
          <ac:chgData name="Tasha Tamara Young (2316846)" userId="S::2316846@student.uwtsd.ac.uk::7312ea09-9974-4bfb-82c8-81b0113a381d" providerId="AD" clId="Web-{C27101F9-2AE8-08E9-A48F-B7691B8F2C2C}" dt="2024-03-02T16:16:34.112" v="1522"/>
          <ac:spMkLst>
            <pc:docMk/>
            <pc:sldMk cId="3534339188" sldId="265"/>
            <ac:spMk id="3" creationId="{C41CAEF3-2A19-E61B-4734-36C5683A19A2}"/>
          </ac:spMkLst>
        </pc:spChg>
        <pc:spChg chg="add del mod">
          <ac:chgData name="Tasha Tamara Young (2316846)" userId="S::2316846@student.uwtsd.ac.uk::7312ea09-9974-4bfb-82c8-81b0113a381d" providerId="AD" clId="Web-{C27101F9-2AE8-08E9-A48F-B7691B8F2C2C}" dt="2024-03-02T15:46:55.970" v="1401"/>
          <ac:spMkLst>
            <pc:docMk/>
            <pc:sldMk cId="3534339188" sldId="265"/>
            <ac:spMk id="6" creationId="{2F293E70-4A79-1131-C3F7-F44A43F02DD3}"/>
          </ac:spMkLst>
        </pc:spChg>
        <pc:spChg chg="add">
          <ac:chgData name="Tasha Tamara Young (2316846)" userId="S::2316846@student.uwtsd.ac.uk::7312ea09-9974-4bfb-82c8-81b0113a381d" providerId="AD" clId="Web-{C27101F9-2AE8-08E9-A48F-B7691B8F2C2C}" dt="2024-03-02T16:16:34.112" v="1522"/>
          <ac:spMkLst>
            <pc:docMk/>
            <pc:sldMk cId="3534339188" sldId="265"/>
            <ac:spMk id="8" creationId="{17115F77-2FAE-4CA7-9A7F-10D5F2C8F831}"/>
          </ac:spMkLst>
        </pc:spChg>
        <pc:spChg chg="add del">
          <ac:chgData name="Tasha Tamara Young (2316846)" userId="S::2316846@student.uwtsd.ac.uk::7312ea09-9974-4bfb-82c8-81b0113a381d" providerId="AD" clId="Web-{C27101F9-2AE8-08E9-A48F-B7691B8F2C2C}" dt="2024-03-02T15:46:23.579" v="1393"/>
          <ac:spMkLst>
            <pc:docMk/>
            <pc:sldMk cId="3534339188" sldId="265"/>
            <ac:spMk id="9" creationId="{17115F77-2FAE-4CA7-9A7F-10D5F2C8F831}"/>
          </ac:spMkLst>
        </pc:spChg>
        <pc:spChg chg="add del">
          <ac:chgData name="Tasha Tamara Young (2316846)" userId="S::2316846@student.uwtsd.ac.uk::7312ea09-9974-4bfb-82c8-81b0113a381d" providerId="AD" clId="Web-{C27101F9-2AE8-08E9-A48F-B7691B8F2C2C}" dt="2024-03-02T15:47:31.002" v="1403"/>
          <ac:spMkLst>
            <pc:docMk/>
            <pc:sldMk cId="3534339188" sldId="265"/>
            <ac:spMk id="10" creationId="{DB8424AB-D56B-4256-866A-5B54DE93C20F}"/>
          </ac:spMkLst>
        </pc:spChg>
        <pc:spChg chg="add del">
          <ac:chgData name="Tasha Tamara Young (2316846)" userId="S::2316846@student.uwtsd.ac.uk::7312ea09-9974-4bfb-82c8-81b0113a381d" providerId="AD" clId="Web-{C27101F9-2AE8-08E9-A48F-B7691B8F2C2C}" dt="2024-03-02T15:46:23.579" v="1393"/>
          <ac:spMkLst>
            <pc:docMk/>
            <pc:sldMk cId="3534339188" sldId="265"/>
            <ac:spMk id="11" creationId="{5CD4C046-A04C-46CC-AFA3-6B0621F628C8}"/>
          </ac:spMkLst>
        </pc:spChg>
        <pc:spChg chg="add del">
          <ac:chgData name="Tasha Tamara Young (2316846)" userId="S::2316846@student.uwtsd.ac.uk::7312ea09-9974-4bfb-82c8-81b0113a381d" providerId="AD" clId="Web-{C27101F9-2AE8-08E9-A48F-B7691B8F2C2C}" dt="2024-03-02T15:47:31.002" v="1403"/>
          <ac:spMkLst>
            <pc:docMk/>
            <pc:sldMk cId="3534339188" sldId="265"/>
            <ac:spMk id="12" creationId="{FC999C28-AD33-4EB7-A5F1-C06D10A5FDF7}"/>
          </ac:spMkLst>
        </pc:spChg>
        <pc:spChg chg="add del">
          <ac:chgData name="Tasha Tamara Young (2316846)" userId="S::2316846@student.uwtsd.ac.uk::7312ea09-9974-4bfb-82c8-81b0113a381d" providerId="AD" clId="Web-{C27101F9-2AE8-08E9-A48F-B7691B8F2C2C}" dt="2024-03-02T15:46:23.579" v="1393"/>
          <ac:spMkLst>
            <pc:docMk/>
            <pc:sldMk cId="3534339188" sldId="265"/>
            <ac:spMk id="13" creationId="{D589E016-1EE1-484C-8423-012B4B78067D}"/>
          </ac:spMkLst>
        </pc:spChg>
        <pc:spChg chg="add del">
          <ac:chgData name="Tasha Tamara Young (2316846)" userId="S::2316846@student.uwtsd.ac.uk::7312ea09-9974-4bfb-82c8-81b0113a381d" providerId="AD" clId="Web-{C27101F9-2AE8-08E9-A48F-B7691B8F2C2C}" dt="2024-03-02T15:47:31.002" v="1403"/>
          <ac:spMkLst>
            <pc:docMk/>
            <pc:sldMk cId="3534339188" sldId="265"/>
            <ac:spMk id="14" creationId="{9203ABB4-7E2A-4248-9FE7-4A419AFF2F17}"/>
          </ac:spMkLst>
        </pc:spChg>
        <pc:spChg chg="add del">
          <ac:chgData name="Tasha Tamara Young (2316846)" userId="S::2316846@student.uwtsd.ac.uk::7312ea09-9974-4bfb-82c8-81b0113a381d" providerId="AD" clId="Web-{C27101F9-2AE8-08E9-A48F-B7691B8F2C2C}" dt="2024-03-02T15:46:23.579" v="1393"/>
          <ac:spMkLst>
            <pc:docMk/>
            <pc:sldMk cId="3534339188" sldId="265"/>
            <ac:spMk id="15" creationId="{46100866-3689-418C-84D9-07C7E2435C86}"/>
          </ac:spMkLst>
        </pc:spChg>
        <pc:spChg chg="add del">
          <ac:chgData name="Tasha Tamara Young (2316846)" userId="S::2316846@student.uwtsd.ac.uk::7312ea09-9974-4bfb-82c8-81b0113a381d" providerId="AD" clId="Web-{C27101F9-2AE8-08E9-A48F-B7691B8F2C2C}" dt="2024-03-02T15:47:31.002" v="1403"/>
          <ac:spMkLst>
            <pc:docMk/>
            <pc:sldMk cId="3534339188" sldId="265"/>
            <ac:spMk id="16" creationId="{3126970D-C1E5-4FB1-84E8-86CB9CED1C80}"/>
          </ac:spMkLst>
        </pc:spChg>
        <pc:spChg chg="add">
          <ac:chgData name="Tasha Tamara Young (2316846)" userId="S::2316846@student.uwtsd.ac.uk::7312ea09-9974-4bfb-82c8-81b0113a381d" providerId="AD" clId="Web-{C27101F9-2AE8-08E9-A48F-B7691B8F2C2C}" dt="2024-03-02T16:16:34.112" v="1522"/>
          <ac:spMkLst>
            <pc:docMk/>
            <pc:sldMk cId="3534339188" sldId="265"/>
            <ac:spMk id="18" creationId="{5CD4C046-A04C-46CC-AFA3-6B0621F628C8}"/>
          </ac:spMkLst>
        </pc:spChg>
        <pc:spChg chg="add">
          <ac:chgData name="Tasha Tamara Young (2316846)" userId="S::2316846@student.uwtsd.ac.uk::7312ea09-9974-4bfb-82c8-81b0113a381d" providerId="AD" clId="Web-{C27101F9-2AE8-08E9-A48F-B7691B8F2C2C}" dt="2024-03-02T16:16:34.112" v="1522"/>
          <ac:spMkLst>
            <pc:docMk/>
            <pc:sldMk cId="3534339188" sldId="265"/>
            <ac:spMk id="19" creationId="{25D5C296-F4B1-4AE5-8EEB-9FEB7ED17780}"/>
          </ac:spMkLst>
        </pc:spChg>
        <pc:spChg chg="add">
          <ac:chgData name="Tasha Tamara Young (2316846)" userId="S::2316846@student.uwtsd.ac.uk::7312ea09-9974-4bfb-82c8-81b0113a381d" providerId="AD" clId="Web-{C27101F9-2AE8-08E9-A48F-B7691B8F2C2C}" dt="2024-03-02T16:16:34.112" v="1522"/>
          <ac:spMkLst>
            <pc:docMk/>
            <pc:sldMk cId="3534339188" sldId="265"/>
            <ac:spMk id="21" creationId="{9C1ACE66-194D-48C4-A14A-6933B35283F6}"/>
          </ac:spMkLst>
        </pc:spChg>
        <pc:spChg chg="add">
          <ac:chgData name="Tasha Tamara Young (2316846)" userId="S::2316846@student.uwtsd.ac.uk::7312ea09-9974-4bfb-82c8-81b0113a381d" providerId="AD" clId="Web-{C27101F9-2AE8-08E9-A48F-B7691B8F2C2C}" dt="2024-03-02T16:16:34.112" v="1522"/>
          <ac:spMkLst>
            <pc:docMk/>
            <pc:sldMk cId="3534339188" sldId="265"/>
            <ac:spMk id="22" creationId="{025B886A-7ED1-4B77-819B-76ACBEFB07D0}"/>
          </ac:spMkLst>
        </pc:spChg>
        <pc:picChg chg="add del mod">
          <ac:chgData name="Tasha Tamara Young (2316846)" userId="S::2316846@student.uwtsd.ac.uk::7312ea09-9974-4bfb-82c8-81b0113a381d" providerId="AD" clId="Web-{C27101F9-2AE8-08E9-A48F-B7691B8F2C2C}" dt="2024-03-02T15:46:55.970" v="1402"/>
          <ac:picMkLst>
            <pc:docMk/>
            <pc:sldMk cId="3534339188" sldId="265"/>
            <ac:picMk id="4" creationId="{7BCE20A9-B224-A951-01CC-90FAA4BA0D80}"/>
          </ac:picMkLst>
        </pc:picChg>
        <pc:picChg chg="add del">
          <ac:chgData name="Tasha Tamara Young (2316846)" userId="S::2316846@student.uwtsd.ac.uk::7312ea09-9974-4bfb-82c8-81b0113a381d" providerId="AD" clId="Web-{C27101F9-2AE8-08E9-A48F-B7691B8F2C2C}" dt="2024-03-02T15:46:23.579" v="1393"/>
          <ac:picMkLst>
            <pc:docMk/>
            <pc:sldMk cId="3534339188" sldId="265"/>
            <ac:picMk id="5" creationId="{7C20AE8A-9463-18E1-F2C6-C5BD8EE52BFC}"/>
          </ac:picMkLst>
        </pc:picChg>
        <pc:picChg chg="add del">
          <ac:chgData name="Tasha Tamara Young (2316846)" userId="S::2316846@student.uwtsd.ac.uk::7312ea09-9974-4bfb-82c8-81b0113a381d" providerId="AD" clId="Web-{C27101F9-2AE8-08E9-A48F-B7691B8F2C2C}" dt="2024-03-02T15:47:31.002" v="1403"/>
          <ac:picMkLst>
            <pc:docMk/>
            <pc:sldMk cId="3534339188" sldId="265"/>
            <ac:picMk id="7" creationId="{B04B5CF7-81E6-918F-D856-43BBCCB43620}"/>
          </ac:picMkLst>
        </pc:picChg>
        <pc:picChg chg="add del mod ord">
          <ac:chgData name="Tasha Tamara Young (2316846)" userId="S::2316846@student.uwtsd.ac.uk::7312ea09-9974-4bfb-82c8-81b0113a381d" providerId="AD" clId="Web-{C27101F9-2AE8-08E9-A48F-B7691B8F2C2C}" dt="2024-03-02T15:48:11.488" v="1405"/>
          <ac:picMkLst>
            <pc:docMk/>
            <pc:sldMk cId="3534339188" sldId="265"/>
            <ac:picMk id="17" creationId="{BAF1FFDF-B073-FD29-033B-2F8F195D4781}"/>
          </ac:picMkLst>
        </pc:picChg>
        <pc:picChg chg="add">
          <ac:chgData name="Tasha Tamara Young (2316846)" userId="S::2316846@student.uwtsd.ac.uk::7312ea09-9974-4bfb-82c8-81b0113a381d" providerId="AD" clId="Web-{C27101F9-2AE8-08E9-A48F-B7691B8F2C2C}" dt="2024-03-02T16:16:34.112" v="1522"/>
          <ac:picMkLst>
            <pc:docMk/>
            <pc:sldMk cId="3534339188" sldId="265"/>
            <ac:picMk id="20" creationId="{B4AEB53D-E26C-8237-78D2-CDFDC5C669E5}"/>
          </ac:picMkLst>
        </pc:picChg>
      </pc:sldChg>
      <pc:sldChg chg="modSp new">
        <pc:chgData name="Tasha Tamara Young (2316846)" userId="S::2316846@student.uwtsd.ac.uk::7312ea09-9974-4bfb-82c8-81b0113a381d" providerId="AD" clId="Web-{C27101F9-2AE8-08E9-A48F-B7691B8F2C2C}" dt="2024-03-02T15:43:58.576" v="1387" actId="20577"/>
        <pc:sldMkLst>
          <pc:docMk/>
          <pc:sldMk cId="7207298" sldId="266"/>
        </pc:sldMkLst>
        <pc:spChg chg="mod">
          <ac:chgData name="Tasha Tamara Young (2316846)" userId="S::2316846@student.uwtsd.ac.uk::7312ea09-9974-4bfb-82c8-81b0113a381d" providerId="AD" clId="Web-{C27101F9-2AE8-08E9-A48F-B7691B8F2C2C}" dt="2024-03-02T14:22:43.209" v="973" actId="20577"/>
          <ac:spMkLst>
            <pc:docMk/>
            <pc:sldMk cId="7207298" sldId="266"/>
            <ac:spMk id="2" creationId="{4DD266A1-8BC4-007B-D249-48FEC7032A3B}"/>
          </ac:spMkLst>
        </pc:spChg>
        <pc:spChg chg="mod">
          <ac:chgData name="Tasha Tamara Young (2316846)" userId="S::2316846@student.uwtsd.ac.uk::7312ea09-9974-4bfb-82c8-81b0113a381d" providerId="AD" clId="Web-{C27101F9-2AE8-08E9-A48F-B7691B8F2C2C}" dt="2024-03-02T15:43:58.576" v="1387" actId="20577"/>
          <ac:spMkLst>
            <pc:docMk/>
            <pc:sldMk cId="7207298" sldId="266"/>
            <ac:spMk id="3" creationId="{C0D4F281-CBE3-4B0E-854B-E1E5527EF93B}"/>
          </ac:spMkLst>
        </pc:spChg>
      </pc:sldChg>
    </pc:docChg>
  </pc:docChgLst>
  <pc:docChgLst>
    <pc:chgData name="Tasha Tamara Young (2316846)" userId="S::2316846@student.uwtsd.ac.uk::7312ea09-9974-4bfb-82c8-81b0113a381d" providerId="AD" clId="Web-{4E03011E-15BC-4B42-1E22-BBC6B0D0959A}"/>
    <pc:docChg chg="modSld">
      <pc:chgData name="Tasha Tamara Young (2316846)" userId="S::2316846@student.uwtsd.ac.uk::7312ea09-9974-4bfb-82c8-81b0113a381d" providerId="AD" clId="Web-{4E03011E-15BC-4B42-1E22-BBC6B0D0959A}" dt="2024-03-12T14:46:43.950" v="17" actId="20577"/>
      <pc:docMkLst>
        <pc:docMk/>
      </pc:docMkLst>
      <pc:sldChg chg="modSp">
        <pc:chgData name="Tasha Tamara Young (2316846)" userId="S::2316846@student.uwtsd.ac.uk::7312ea09-9974-4bfb-82c8-81b0113a381d" providerId="AD" clId="Web-{4E03011E-15BC-4B42-1E22-BBC6B0D0959A}" dt="2024-03-12T14:41:26.408" v="5" actId="20577"/>
        <pc:sldMkLst>
          <pc:docMk/>
          <pc:sldMk cId="3098800003" sldId="258"/>
        </pc:sldMkLst>
        <pc:spChg chg="mod">
          <ac:chgData name="Tasha Tamara Young (2316846)" userId="S::2316846@student.uwtsd.ac.uk::7312ea09-9974-4bfb-82c8-81b0113a381d" providerId="AD" clId="Web-{4E03011E-15BC-4B42-1E22-BBC6B0D0959A}" dt="2024-03-12T14:41:26.408" v="5" actId="20577"/>
          <ac:spMkLst>
            <pc:docMk/>
            <pc:sldMk cId="3098800003" sldId="258"/>
            <ac:spMk id="3" creationId="{63296165-08FE-054D-D2B0-CB72C00941F2}"/>
          </ac:spMkLst>
        </pc:spChg>
      </pc:sldChg>
      <pc:sldChg chg="modSp">
        <pc:chgData name="Tasha Tamara Young (2316846)" userId="S::2316846@student.uwtsd.ac.uk::7312ea09-9974-4bfb-82c8-81b0113a381d" providerId="AD" clId="Web-{4E03011E-15BC-4B42-1E22-BBC6B0D0959A}" dt="2024-03-12T14:41:09.876" v="4" actId="20577"/>
        <pc:sldMkLst>
          <pc:docMk/>
          <pc:sldMk cId="3425932537" sldId="261"/>
        </pc:sldMkLst>
        <pc:spChg chg="mod">
          <ac:chgData name="Tasha Tamara Young (2316846)" userId="S::2316846@student.uwtsd.ac.uk::7312ea09-9974-4bfb-82c8-81b0113a381d" providerId="AD" clId="Web-{4E03011E-15BC-4B42-1E22-BBC6B0D0959A}" dt="2024-03-12T14:41:09.876" v="4" actId="20577"/>
          <ac:spMkLst>
            <pc:docMk/>
            <pc:sldMk cId="3425932537" sldId="261"/>
            <ac:spMk id="8" creationId="{004816D9-C7D5-6E87-7BA4-D65B918546BC}"/>
          </ac:spMkLst>
        </pc:spChg>
      </pc:sldChg>
      <pc:sldChg chg="modSp">
        <pc:chgData name="Tasha Tamara Young (2316846)" userId="S::2316846@student.uwtsd.ac.uk::7312ea09-9974-4bfb-82c8-81b0113a381d" providerId="AD" clId="Web-{4E03011E-15BC-4B42-1E22-BBC6B0D0959A}" dt="2024-03-12T14:46:35.825" v="16" actId="20577"/>
        <pc:sldMkLst>
          <pc:docMk/>
          <pc:sldMk cId="1841817657" sldId="263"/>
        </pc:sldMkLst>
        <pc:spChg chg="mod">
          <ac:chgData name="Tasha Tamara Young (2316846)" userId="S::2316846@student.uwtsd.ac.uk::7312ea09-9974-4bfb-82c8-81b0113a381d" providerId="AD" clId="Web-{4E03011E-15BC-4B42-1E22-BBC6B0D0959A}" dt="2024-03-12T14:45:38.932" v="11" actId="1076"/>
          <ac:spMkLst>
            <pc:docMk/>
            <pc:sldMk cId="1841817657" sldId="263"/>
            <ac:spMk id="3" creationId="{C57653ED-B7E1-EF92-93BE-F4B52997D764}"/>
          </ac:spMkLst>
        </pc:spChg>
        <pc:spChg chg="mod">
          <ac:chgData name="Tasha Tamara Young (2316846)" userId="S::2316846@student.uwtsd.ac.uk::7312ea09-9974-4bfb-82c8-81b0113a381d" providerId="AD" clId="Web-{4E03011E-15BC-4B42-1E22-BBC6B0D0959A}" dt="2024-03-12T14:46:09.449" v="13" actId="20577"/>
          <ac:spMkLst>
            <pc:docMk/>
            <pc:sldMk cId="1841817657" sldId="263"/>
            <ac:spMk id="5" creationId="{F0911BB4-3ED3-F3A2-AE05-F72E14CE1AAA}"/>
          </ac:spMkLst>
        </pc:spChg>
        <pc:spChg chg="mod">
          <ac:chgData name="Tasha Tamara Young (2316846)" userId="S::2316846@student.uwtsd.ac.uk::7312ea09-9974-4bfb-82c8-81b0113a381d" providerId="AD" clId="Web-{4E03011E-15BC-4B42-1E22-BBC6B0D0959A}" dt="2024-03-12T14:46:35.825" v="16" actId="20577"/>
          <ac:spMkLst>
            <pc:docMk/>
            <pc:sldMk cId="1841817657" sldId="263"/>
            <ac:spMk id="6" creationId="{FF6BA4BB-595B-AB21-687A-57F3934673D2}"/>
          </ac:spMkLst>
        </pc:spChg>
      </pc:sldChg>
      <pc:sldChg chg="modSp">
        <pc:chgData name="Tasha Tamara Young (2316846)" userId="S::2316846@student.uwtsd.ac.uk::7312ea09-9974-4bfb-82c8-81b0113a381d" providerId="AD" clId="Web-{4E03011E-15BC-4B42-1E22-BBC6B0D0959A}" dt="2024-03-12T14:46:43.950" v="17" actId="20577"/>
        <pc:sldMkLst>
          <pc:docMk/>
          <pc:sldMk cId="412772551" sldId="264"/>
        </pc:sldMkLst>
        <pc:spChg chg="mod">
          <ac:chgData name="Tasha Tamara Young (2316846)" userId="S::2316846@student.uwtsd.ac.uk::7312ea09-9974-4bfb-82c8-81b0113a381d" providerId="AD" clId="Web-{4E03011E-15BC-4B42-1E22-BBC6B0D0959A}" dt="2024-03-12T14:46:43.950" v="17" actId="20577"/>
          <ac:spMkLst>
            <pc:docMk/>
            <pc:sldMk cId="412772551" sldId="264"/>
            <ac:spMk id="6" creationId="{965FD209-D3FB-42A4-97BC-1587701F1B75}"/>
          </ac:spMkLst>
        </pc:spChg>
      </pc:sldChg>
      <pc:sldChg chg="modSp">
        <pc:chgData name="Tasha Tamara Young (2316846)" userId="S::2316846@student.uwtsd.ac.uk::7312ea09-9974-4bfb-82c8-81b0113a381d" providerId="AD" clId="Web-{4E03011E-15BC-4B42-1E22-BBC6B0D0959A}" dt="2024-03-12T14:42:09.097" v="7" actId="20577"/>
        <pc:sldMkLst>
          <pc:docMk/>
          <pc:sldMk cId="1964492858" sldId="267"/>
        </pc:sldMkLst>
        <pc:spChg chg="mod">
          <ac:chgData name="Tasha Tamara Young (2316846)" userId="S::2316846@student.uwtsd.ac.uk::7312ea09-9974-4bfb-82c8-81b0113a381d" providerId="AD" clId="Web-{4E03011E-15BC-4B42-1E22-BBC6B0D0959A}" dt="2024-03-12T14:42:09.097" v="7" actId="20577"/>
          <ac:spMkLst>
            <pc:docMk/>
            <pc:sldMk cId="1964492858" sldId="267"/>
            <ac:spMk id="3" creationId="{07683189-9DE8-3A04-B674-159463B1345F}"/>
          </ac:spMkLst>
        </pc:spChg>
      </pc:sldChg>
    </pc:docChg>
  </pc:docChgLst>
  <pc:docChgLst>
    <pc:chgData name="Tasha Tamara Young (2316846)" userId="S::2316846@student.uwtsd.ac.uk::7312ea09-9974-4bfb-82c8-81b0113a381d" providerId="AD" clId="Web-{BFE9740E-B115-E244-6109-3053208FC8E1}"/>
    <pc:docChg chg="modSld">
      <pc:chgData name="Tasha Tamara Young (2316846)" userId="S::2316846@student.uwtsd.ac.uk::7312ea09-9974-4bfb-82c8-81b0113a381d" providerId="AD" clId="Web-{BFE9740E-B115-E244-6109-3053208FC8E1}" dt="2024-03-05T23:42:42.322" v="71" actId="20577"/>
      <pc:docMkLst>
        <pc:docMk/>
      </pc:docMkLst>
      <pc:sldChg chg="modSp">
        <pc:chgData name="Tasha Tamara Young (2316846)" userId="S::2316846@student.uwtsd.ac.uk::7312ea09-9974-4bfb-82c8-81b0113a381d" providerId="AD" clId="Web-{BFE9740E-B115-E244-6109-3053208FC8E1}" dt="2024-03-05T23:42:42.322" v="71" actId="20577"/>
        <pc:sldMkLst>
          <pc:docMk/>
          <pc:sldMk cId="3098800003" sldId="258"/>
        </pc:sldMkLst>
        <pc:spChg chg="mod">
          <ac:chgData name="Tasha Tamara Young (2316846)" userId="S::2316846@student.uwtsd.ac.uk::7312ea09-9974-4bfb-82c8-81b0113a381d" providerId="AD" clId="Web-{BFE9740E-B115-E244-6109-3053208FC8E1}" dt="2024-03-05T23:42:42.322" v="71" actId="20577"/>
          <ac:spMkLst>
            <pc:docMk/>
            <pc:sldMk cId="3098800003" sldId="258"/>
            <ac:spMk id="3" creationId="{63296165-08FE-054D-D2B0-CB72C00941F2}"/>
          </ac:spMkLst>
        </pc:spChg>
      </pc:sldChg>
    </pc:docChg>
  </pc:docChgLst>
  <pc:docChgLst>
    <pc:chgData name="Tasha Tamara Young (2316846)" userId="S::2316846@student.uwtsd.ac.uk::7312ea09-9974-4bfb-82c8-81b0113a381d" providerId="AD" clId="Web-{5A484786-0422-87D0-2830-1DEFEAEA5B91}"/>
    <pc:docChg chg="addSld modSld sldOrd addMainMaster delMainMaster">
      <pc:chgData name="Tasha Tamara Young (2316846)" userId="S::2316846@student.uwtsd.ac.uk::7312ea09-9974-4bfb-82c8-81b0113a381d" providerId="AD" clId="Web-{5A484786-0422-87D0-2830-1DEFEAEA5B91}" dt="2024-02-28T00:51:16.320" v="731"/>
      <pc:docMkLst>
        <pc:docMk/>
      </pc:docMkLst>
      <pc:sldChg chg="delSp modSp mod modClrScheme delDesignElem chgLayout">
        <pc:chgData name="Tasha Tamara Young (2316846)" userId="S::2316846@student.uwtsd.ac.uk::7312ea09-9974-4bfb-82c8-81b0113a381d" providerId="AD" clId="Web-{5A484786-0422-87D0-2830-1DEFEAEA5B91}" dt="2024-02-28T00:47:49.735" v="709"/>
        <pc:sldMkLst>
          <pc:docMk/>
          <pc:sldMk cId="109857222" sldId="256"/>
        </pc:sldMkLst>
        <pc:spChg chg="mod ord">
          <ac:chgData name="Tasha Tamara Young (2316846)" userId="S::2316846@student.uwtsd.ac.uk::7312ea09-9974-4bfb-82c8-81b0113a381d" providerId="AD" clId="Web-{5A484786-0422-87D0-2830-1DEFEAEA5B91}" dt="2024-02-28T00:47:49.735" v="709"/>
          <ac:spMkLst>
            <pc:docMk/>
            <pc:sldMk cId="109857222" sldId="256"/>
            <ac:spMk id="2" creationId="{00000000-0000-0000-0000-000000000000}"/>
          </ac:spMkLst>
        </pc:spChg>
        <pc:spChg chg="mod ord">
          <ac:chgData name="Tasha Tamara Young (2316846)" userId="S::2316846@student.uwtsd.ac.uk::7312ea09-9974-4bfb-82c8-81b0113a381d" providerId="AD" clId="Web-{5A484786-0422-87D0-2830-1DEFEAEA5B91}" dt="2024-02-28T00:47:49.735" v="709"/>
          <ac:spMkLst>
            <pc:docMk/>
            <pc:sldMk cId="109857222" sldId="256"/>
            <ac:spMk id="3" creationId="{00000000-0000-0000-0000-000000000000}"/>
          </ac:spMkLst>
        </pc:spChg>
        <pc:spChg chg="del">
          <ac:chgData name="Tasha Tamara Young (2316846)" userId="S::2316846@student.uwtsd.ac.uk::7312ea09-9974-4bfb-82c8-81b0113a381d" providerId="AD" clId="Web-{5A484786-0422-87D0-2830-1DEFEAEA5B91}" dt="2024-02-28T00:47:49.735" v="709"/>
          <ac:spMkLst>
            <pc:docMk/>
            <pc:sldMk cId="109857222" sldId="256"/>
            <ac:spMk id="43" creationId="{65735658-270A-8D75-091E-AFB444A3D617}"/>
          </ac:spMkLst>
        </pc:spChg>
        <pc:spChg chg="del">
          <ac:chgData name="Tasha Tamara Young (2316846)" userId="S::2316846@student.uwtsd.ac.uk::7312ea09-9974-4bfb-82c8-81b0113a381d" providerId="AD" clId="Web-{5A484786-0422-87D0-2830-1DEFEAEA5B91}" dt="2024-02-28T00:47:49.735" v="709"/>
          <ac:spMkLst>
            <pc:docMk/>
            <pc:sldMk cId="109857222" sldId="256"/>
            <ac:spMk id="44" creationId="{F9FB1C88-5F1D-C7DF-A4B3-E8EE7F6BF322}"/>
          </ac:spMkLst>
        </pc:spChg>
        <pc:spChg chg="del">
          <ac:chgData name="Tasha Tamara Young (2316846)" userId="S::2316846@student.uwtsd.ac.uk::7312ea09-9974-4bfb-82c8-81b0113a381d" providerId="AD" clId="Web-{5A484786-0422-87D0-2830-1DEFEAEA5B91}" dt="2024-02-28T00:47:49.735" v="709"/>
          <ac:spMkLst>
            <pc:docMk/>
            <pc:sldMk cId="109857222" sldId="256"/>
            <ac:spMk id="45" creationId="{4711BF64-C99B-2F90-ADA1-0C08F9BE8392}"/>
          </ac:spMkLst>
        </pc:spChg>
      </pc:sldChg>
      <pc:sldChg chg="delSp modSp mod modClrScheme delDesignElem chgLayout">
        <pc:chgData name="Tasha Tamara Young (2316846)" userId="S::2316846@student.uwtsd.ac.uk::7312ea09-9974-4bfb-82c8-81b0113a381d" providerId="AD" clId="Web-{5A484786-0422-87D0-2830-1DEFEAEA5B91}" dt="2024-02-28T00:47:49.735" v="709"/>
        <pc:sldMkLst>
          <pc:docMk/>
          <pc:sldMk cId="45418134" sldId="257"/>
        </pc:sldMkLst>
        <pc:spChg chg="mod ord">
          <ac:chgData name="Tasha Tamara Young (2316846)" userId="S::2316846@student.uwtsd.ac.uk::7312ea09-9974-4bfb-82c8-81b0113a381d" providerId="AD" clId="Web-{5A484786-0422-87D0-2830-1DEFEAEA5B91}" dt="2024-02-28T00:47:49.735" v="709"/>
          <ac:spMkLst>
            <pc:docMk/>
            <pc:sldMk cId="45418134" sldId="257"/>
            <ac:spMk id="2" creationId="{9DF2501B-2B5C-49C1-2FB1-6578D31D8489}"/>
          </ac:spMkLst>
        </pc:spChg>
        <pc:spChg chg="del">
          <ac:chgData name="Tasha Tamara Young (2316846)" userId="S::2316846@student.uwtsd.ac.uk::7312ea09-9974-4bfb-82c8-81b0113a381d" providerId="AD" clId="Web-{5A484786-0422-87D0-2830-1DEFEAEA5B91}" dt="2024-02-28T00:47:49.735" v="709"/>
          <ac:spMkLst>
            <pc:docMk/>
            <pc:sldMk cId="45418134" sldId="257"/>
            <ac:spMk id="96" creationId="{4654246F-8623-7F3F-7EFA-15A14DAF0D33}"/>
          </ac:spMkLst>
        </pc:spChg>
        <pc:spChg chg="del">
          <ac:chgData name="Tasha Tamara Young (2316846)" userId="S::2316846@student.uwtsd.ac.uk::7312ea09-9974-4bfb-82c8-81b0113a381d" providerId="AD" clId="Web-{5A484786-0422-87D0-2830-1DEFEAEA5B91}" dt="2024-02-28T00:47:49.735" v="709"/>
          <ac:spMkLst>
            <pc:docMk/>
            <pc:sldMk cId="45418134" sldId="257"/>
            <ac:spMk id="97" creationId="{FAC4BDE1-4D40-5601-7947-DB5EFE31DAB9}"/>
          </ac:spMkLst>
        </pc:spChg>
        <pc:graphicFrameChg chg="mod ord modGraphic">
          <ac:chgData name="Tasha Tamara Young (2316846)" userId="S::2316846@student.uwtsd.ac.uk::7312ea09-9974-4bfb-82c8-81b0113a381d" providerId="AD" clId="Web-{5A484786-0422-87D0-2830-1DEFEAEA5B91}" dt="2024-02-28T00:47:49.735" v="709"/>
          <ac:graphicFrameMkLst>
            <pc:docMk/>
            <pc:sldMk cId="45418134" sldId="257"/>
            <ac:graphicFrameMk id="5" creationId="{A4A729C4-0EE7-FBD4-AAF3-464B2A41E4E0}"/>
          </ac:graphicFrameMkLst>
        </pc:graphicFrameChg>
      </pc:sldChg>
      <pc:sldChg chg="delSp modSp mod modClrScheme delDesignElem chgLayout">
        <pc:chgData name="Tasha Tamara Young (2316846)" userId="S::2316846@student.uwtsd.ac.uk::7312ea09-9974-4bfb-82c8-81b0113a381d" providerId="AD" clId="Web-{5A484786-0422-87D0-2830-1DEFEAEA5B91}" dt="2024-02-28T00:47:49.735" v="709"/>
        <pc:sldMkLst>
          <pc:docMk/>
          <pc:sldMk cId="3098800003" sldId="258"/>
        </pc:sldMkLst>
        <pc:spChg chg="mod ord">
          <ac:chgData name="Tasha Tamara Young (2316846)" userId="S::2316846@student.uwtsd.ac.uk::7312ea09-9974-4bfb-82c8-81b0113a381d" providerId="AD" clId="Web-{5A484786-0422-87D0-2830-1DEFEAEA5B91}" dt="2024-02-28T00:47:49.735" v="709"/>
          <ac:spMkLst>
            <pc:docMk/>
            <pc:sldMk cId="3098800003" sldId="258"/>
            <ac:spMk id="2" creationId="{48DAC293-128F-3C80-E3E4-672334B716AE}"/>
          </ac:spMkLst>
        </pc:spChg>
        <pc:spChg chg="mod ord">
          <ac:chgData name="Tasha Tamara Young (2316846)" userId="S::2316846@student.uwtsd.ac.uk::7312ea09-9974-4bfb-82c8-81b0113a381d" providerId="AD" clId="Web-{5A484786-0422-87D0-2830-1DEFEAEA5B91}" dt="2024-02-28T00:47:49.735" v="709"/>
          <ac:spMkLst>
            <pc:docMk/>
            <pc:sldMk cId="3098800003" sldId="258"/>
            <ac:spMk id="3" creationId="{63296165-08FE-054D-D2B0-CB72C00941F2}"/>
          </ac:spMkLst>
        </pc:spChg>
        <pc:spChg chg="del">
          <ac:chgData name="Tasha Tamara Young (2316846)" userId="S::2316846@student.uwtsd.ac.uk::7312ea09-9974-4bfb-82c8-81b0113a381d" providerId="AD" clId="Web-{5A484786-0422-87D0-2830-1DEFEAEA5B91}" dt="2024-02-28T00:47:49.735" v="709"/>
          <ac:spMkLst>
            <pc:docMk/>
            <pc:sldMk cId="3098800003" sldId="258"/>
            <ac:spMk id="9" creationId="{4654246F-8623-7F3F-7EFA-15A14DAF0D33}"/>
          </ac:spMkLst>
        </pc:spChg>
        <pc:spChg chg="del">
          <ac:chgData name="Tasha Tamara Young (2316846)" userId="S::2316846@student.uwtsd.ac.uk::7312ea09-9974-4bfb-82c8-81b0113a381d" providerId="AD" clId="Web-{5A484786-0422-87D0-2830-1DEFEAEA5B91}" dt="2024-02-28T00:47:49.735" v="709"/>
          <ac:spMkLst>
            <pc:docMk/>
            <pc:sldMk cId="3098800003" sldId="258"/>
            <ac:spMk id="11" creationId="{FAC4BDE1-4D40-5601-7947-DB5EFE31DAB9}"/>
          </ac:spMkLst>
        </pc:spChg>
      </pc:sldChg>
      <pc:sldChg chg="addSp delSp modSp mod ord setBg modClrScheme delDesignElem chgLayout">
        <pc:chgData name="Tasha Tamara Young (2316846)" userId="S::2316846@student.uwtsd.ac.uk::7312ea09-9974-4bfb-82c8-81b0113a381d" providerId="AD" clId="Web-{5A484786-0422-87D0-2830-1DEFEAEA5B91}" dt="2024-02-28T00:50:12.536" v="724" actId="1076"/>
        <pc:sldMkLst>
          <pc:docMk/>
          <pc:sldMk cId="2320859135" sldId="259"/>
        </pc:sldMkLst>
        <pc:spChg chg="mod ord">
          <ac:chgData name="Tasha Tamara Young (2316846)" userId="S::2316846@student.uwtsd.ac.uk::7312ea09-9974-4bfb-82c8-81b0113a381d" providerId="AD" clId="Web-{5A484786-0422-87D0-2830-1DEFEAEA5B91}" dt="2024-02-28T00:49:09.206" v="716" actId="20577"/>
          <ac:spMkLst>
            <pc:docMk/>
            <pc:sldMk cId="2320859135" sldId="259"/>
            <ac:spMk id="2" creationId="{38D595BC-1B40-1EB3-A691-DDE1A5AD2599}"/>
          </ac:spMkLst>
        </pc:spChg>
        <pc:spChg chg="del mod">
          <ac:chgData name="Tasha Tamara Young (2316846)" userId="S::2316846@student.uwtsd.ac.uk::7312ea09-9974-4bfb-82c8-81b0113a381d" providerId="AD" clId="Web-{5A484786-0422-87D0-2830-1DEFEAEA5B91}" dt="2024-02-27T23:52:25.537" v="178"/>
          <ac:spMkLst>
            <pc:docMk/>
            <pc:sldMk cId="2320859135" sldId="259"/>
            <ac:spMk id="3" creationId="{546EC70B-A521-482A-C157-E88F2694225D}"/>
          </ac:spMkLst>
        </pc:spChg>
        <pc:spChg chg="add mod">
          <ac:chgData name="Tasha Tamara Young (2316846)" userId="S::2316846@student.uwtsd.ac.uk::7312ea09-9974-4bfb-82c8-81b0113a381d" providerId="AD" clId="Web-{5A484786-0422-87D0-2830-1DEFEAEA5B91}" dt="2024-02-28T00:50:12.536" v="724" actId="1076"/>
          <ac:spMkLst>
            <pc:docMk/>
            <pc:sldMk cId="2320859135" sldId="259"/>
            <ac:spMk id="4" creationId="{0852E519-7CEF-B72A-BF4C-4EE2B88690E7}"/>
          </ac:spMkLst>
        </pc:spChg>
        <pc:spChg chg="add">
          <ac:chgData name="Tasha Tamara Young (2316846)" userId="S::2316846@student.uwtsd.ac.uk::7312ea09-9974-4bfb-82c8-81b0113a381d" providerId="AD" clId="Web-{5A484786-0422-87D0-2830-1DEFEAEA5B91}" dt="2024-02-28T00:48:06.845" v="710"/>
          <ac:spMkLst>
            <pc:docMk/>
            <pc:sldMk cId="2320859135" sldId="259"/>
            <ac:spMk id="9" creationId="{2DCEED6C-D39C-40AA-B89E-52C3FA5A704F}"/>
          </ac:spMkLst>
        </pc:spChg>
        <pc:spChg chg="add">
          <ac:chgData name="Tasha Tamara Young (2316846)" userId="S::2316846@student.uwtsd.ac.uk::7312ea09-9974-4bfb-82c8-81b0113a381d" providerId="AD" clId="Web-{5A484786-0422-87D0-2830-1DEFEAEA5B91}" dt="2024-02-28T00:48:06.845" v="710"/>
          <ac:spMkLst>
            <pc:docMk/>
            <pc:sldMk cId="2320859135" sldId="259"/>
            <ac:spMk id="12" creationId="{9AAD8036-96D8-496C-8006-37ACA5AD8628}"/>
          </ac:spMkLst>
        </pc:spChg>
        <pc:spChg chg="add">
          <ac:chgData name="Tasha Tamara Young (2316846)" userId="S::2316846@student.uwtsd.ac.uk::7312ea09-9974-4bfb-82c8-81b0113a381d" providerId="AD" clId="Web-{5A484786-0422-87D0-2830-1DEFEAEA5B91}" dt="2024-02-28T00:48:06.845" v="710"/>
          <ac:spMkLst>
            <pc:docMk/>
            <pc:sldMk cId="2320859135" sldId="259"/>
            <ac:spMk id="14" creationId="{24A4CBA9-3463-4C65-BF46-6B6C50E7FC23}"/>
          </ac:spMkLst>
        </pc:spChg>
        <pc:spChg chg="add del">
          <ac:chgData name="Tasha Tamara Young (2316846)" userId="S::2316846@student.uwtsd.ac.uk::7312ea09-9974-4bfb-82c8-81b0113a381d" providerId="AD" clId="Web-{5A484786-0422-87D0-2830-1DEFEAEA5B91}" dt="2024-02-28T00:47:49.735" v="709"/>
          <ac:spMkLst>
            <pc:docMk/>
            <pc:sldMk cId="2320859135" sldId="259"/>
            <ac:spMk id="20" creationId="{50E4A9D4-0A7C-21C2-C565-7DA5B37A4ECA}"/>
          </ac:spMkLst>
        </pc:spChg>
        <pc:spChg chg="add del">
          <ac:chgData name="Tasha Tamara Young (2316846)" userId="S::2316846@student.uwtsd.ac.uk::7312ea09-9974-4bfb-82c8-81b0113a381d" providerId="AD" clId="Web-{5A484786-0422-87D0-2830-1DEFEAEA5B91}" dt="2024-02-28T00:47:49.735" v="709"/>
          <ac:spMkLst>
            <pc:docMk/>
            <pc:sldMk cId="2320859135" sldId="259"/>
            <ac:spMk id="21" creationId="{D150D424-378A-5EAF-BEF3-AB85F9E35F0E}"/>
          </ac:spMkLst>
        </pc:spChg>
        <pc:spChg chg="add del">
          <ac:chgData name="Tasha Tamara Young (2316846)" userId="S::2316846@student.uwtsd.ac.uk::7312ea09-9974-4bfb-82c8-81b0113a381d" providerId="AD" clId="Web-{5A484786-0422-87D0-2830-1DEFEAEA5B91}" dt="2024-02-27T23:58:51.191" v="192"/>
          <ac:spMkLst>
            <pc:docMk/>
            <pc:sldMk cId="2320859135" sldId="259"/>
            <ac:spMk id="23" creationId="{50E4A9D4-0A7C-21C2-C565-7DA5B37A4ECA}"/>
          </ac:spMkLst>
        </pc:spChg>
        <pc:spChg chg="add del">
          <ac:chgData name="Tasha Tamara Young (2316846)" userId="S::2316846@student.uwtsd.ac.uk::7312ea09-9974-4bfb-82c8-81b0113a381d" providerId="AD" clId="Web-{5A484786-0422-87D0-2830-1DEFEAEA5B91}" dt="2024-02-27T23:58:51.191" v="192"/>
          <ac:spMkLst>
            <pc:docMk/>
            <pc:sldMk cId="2320859135" sldId="259"/>
            <ac:spMk id="25" creationId="{D150D424-378A-5EAF-BEF3-AB85F9E35F0E}"/>
          </ac:spMkLst>
        </pc:spChg>
        <pc:graphicFrameChg chg="add mod modGraphic">
          <ac:chgData name="Tasha Tamara Young (2316846)" userId="S::2316846@student.uwtsd.ac.uk::7312ea09-9974-4bfb-82c8-81b0113a381d" providerId="AD" clId="Web-{5A484786-0422-87D0-2830-1DEFEAEA5B91}" dt="2024-02-28T00:50:00.036" v="723"/>
          <ac:graphicFrameMkLst>
            <pc:docMk/>
            <pc:sldMk cId="2320859135" sldId="259"/>
            <ac:graphicFrameMk id="7" creationId="{58713444-2AFA-8E86-F810-9AC398EC8E6C}"/>
          </ac:graphicFrameMkLst>
        </pc:graphicFrameChg>
        <pc:picChg chg="add del mod">
          <ac:chgData name="Tasha Tamara Young (2316846)" userId="S::2316846@student.uwtsd.ac.uk::7312ea09-9974-4bfb-82c8-81b0113a381d" providerId="AD" clId="Web-{5A484786-0422-87D0-2830-1DEFEAEA5B91}" dt="2024-02-27T23:52:59.100" v="180"/>
          <ac:picMkLst>
            <pc:docMk/>
            <pc:sldMk cId="2320859135" sldId="259"/>
            <ac:picMk id="5" creationId="{29A42BE4-3CDF-D510-8046-8B1619A15CBC}"/>
          </ac:picMkLst>
        </pc:picChg>
        <pc:picChg chg="add del mod">
          <ac:chgData name="Tasha Tamara Young (2316846)" userId="S::2316846@student.uwtsd.ac.uk::7312ea09-9974-4bfb-82c8-81b0113a381d" providerId="AD" clId="Web-{5A484786-0422-87D0-2830-1DEFEAEA5B91}" dt="2024-02-27T23:54:56.511" v="182"/>
          <ac:picMkLst>
            <pc:docMk/>
            <pc:sldMk cId="2320859135" sldId="259"/>
            <ac:picMk id="16" creationId="{C2938EFA-8FE1-B396-9290-08C7B0DDEF37}"/>
          </ac:picMkLst>
        </pc:picChg>
        <pc:picChg chg="add del mod">
          <ac:chgData name="Tasha Tamara Young (2316846)" userId="S::2316846@student.uwtsd.ac.uk::7312ea09-9974-4bfb-82c8-81b0113a381d" providerId="AD" clId="Web-{5A484786-0422-87D0-2830-1DEFEAEA5B91}" dt="2024-02-27T23:55:37.184" v="185"/>
          <ac:picMkLst>
            <pc:docMk/>
            <pc:sldMk cId="2320859135" sldId="259"/>
            <ac:picMk id="17" creationId="{AB8933EF-0647-703F-4D49-63F9560CD58E}"/>
          </ac:picMkLst>
        </pc:picChg>
        <pc:picChg chg="add del mod">
          <ac:chgData name="Tasha Tamara Young (2316846)" userId="S::2316846@student.uwtsd.ac.uk::7312ea09-9974-4bfb-82c8-81b0113a381d" providerId="AD" clId="Web-{5A484786-0422-87D0-2830-1DEFEAEA5B91}" dt="2024-02-28T00:47:25.781" v="708"/>
          <ac:picMkLst>
            <pc:docMk/>
            <pc:sldMk cId="2320859135" sldId="259"/>
            <ac:picMk id="18" creationId="{CAE140F2-4218-5A5F-70B5-92FC7DE1D7D3}"/>
          </ac:picMkLst>
        </pc:picChg>
      </pc:sldChg>
      <pc:sldChg chg="addSp delSp modSp new mod setBg modClrScheme delDesignElem chgLayout">
        <pc:chgData name="Tasha Tamara Young (2316846)" userId="S::2316846@student.uwtsd.ac.uk::7312ea09-9974-4bfb-82c8-81b0113a381d" providerId="AD" clId="Web-{5A484786-0422-87D0-2830-1DEFEAEA5B91}" dt="2024-02-28T00:51:16.320" v="731"/>
        <pc:sldMkLst>
          <pc:docMk/>
          <pc:sldMk cId="2940361332" sldId="260"/>
        </pc:sldMkLst>
        <pc:spChg chg="mod ord">
          <ac:chgData name="Tasha Tamara Young (2316846)" userId="S::2316846@student.uwtsd.ac.uk::7312ea09-9974-4bfb-82c8-81b0113a381d" providerId="AD" clId="Web-{5A484786-0422-87D0-2830-1DEFEAEA5B91}" dt="2024-02-28T00:51:16.320" v="731"/>
          <ac:spMkLst>
            <pc:docMk/>
            <pc:sldMk cId="2940361332" sldId="260"/>
            <ac:spMk id="2" creationId="{7E98B2CC-80B3-E93B-1EBD-DC6B7B8DDD89}"/>
          </ac:spMkLst>
        </pc:spChg>
        <pc:spChg chg="mod ord">
          <ac:chgData name="Tasha Tamara Young (2316846)" userId="S::2316846@student.uwtsd.ac.uk::7312ea09-9974-4bfb-82c8-81b0113a381d" providerId="AD" clId="Web-{5A484786-0422-87D0-2830-1DEFEAEA5B91}" dt="2024-02-28T00:51:16.320" v="731"/>
          <ac:spMkLst>
            <pc:docMk/>
            <pc:sldMk cId="2940361332" sldId="260"/>
            <ac:spMk id="3" creationId="{CAEC98D2-64A9-EB2B-51A1-6A21F8E8B498}"/>
          </ac:spMkLst>
        </pc:spChg>
        <pc:spChg chg="add del mod">
          <ac:chgData name="Tasha Tamara Young (2316846)" userId="S::2316846@student.uwtsd.ac.uk::7312ea09-9974-4bfb-82c8-81b0113a381d" providerId="AD" clId="Web-{5A484786-0422-87D0-2830-1DEFEAEA5B91}" dt="2024-02-28T00:43:22.897" v="691"/>
          <ac:spMkLst>
            <pc:docMk/>
            <pc:sldMk cId="2940361332" sldId="260"/>
            <ac:spMk id="4" creationId="{4DD835A6-139A-1B05-DF29-8EFFB7770128}"/>
          </ac:spMkLst>
        </pc:spChg>
        <pc:spChg chg="add del">
          <ac:chgData name="Tasha Tamara Young (2316846)" userId="S::2316846@student.uwtsd.ac.uk::7312ea09-9974-4bfb-82c8-81b0113a381d" providerId="AD" clId="Web-{5A484786-0422-87D0-2830-1DEFEAEA5B91}" dt="2024-02-28T00:51:04.398" v="726"/>
          <ac:spMkLst>
            <pc:docMk/>
            <pc:sldMk cId="2940361332" sldId="260"/>
            <ac:spMk id="7" creationId="{B5DC95B7-2A72-483B-BA19-2BE751205541}"/>
          </ac:spMkLst>
        </pc:spChg>
        <pc:spChg chg="add del">
          <ac:chgData name="Tasha Tamara Young (2316846)" userId="S::2316846@student.uwtsd.ac.uk::7312ea09-9974-4bfb-82c8-81b0113a381d" providerId="AD" clId="Web-{5A484786-0422-87D0-2830-1DEFEAEA5B91}" dt="2024-02-28T00:51:04.398" v="726"/>
          <ac:spMkLst>
            <pc:docMk/>
            <pc:sldMk cId="2940361332" sldId="260"/>
            <ac:spMk id="8" creationId="{1C822AFE-7E96-4A51-9E55-FCAEACD21357}"/>
          </ac:spMkLst>
        </pc:spChg>
        <pc:spChg chg="add del">
          <ac:chgData name="Tasha Tamara Young (2316846)" userId="S::2316846@student.uwtsd.ac.uk::7312ea09-9974-4bfb-82c8-81b0113a381d" providerId="AD" clId="Web-{5A484786-0422-87D0-2830-1DEFEAEA5B91}" dt="2024-02-28T00:47:07.952" v="707"/>
          <ac:spMkLst>
            <pc:docMk/>
            <pc:sldMk cId="2940361332" sldId="260"/>
            <ac:spMk id="10" creationId="{BA2D69FB-D601-1AB3-9866-BD5D97800C9E}"/>
          </ac:spMkLst>
        </pc:spChg>
        <pc:spChg chg="add del">
          <ac:chgData name="Tasha Tamara Young (2316846)" userId="S::2316846@student.uwtsd.ac.uk::7312ea09-9974-4bfb-82c8-81b0113a381d" providerId="AD" clId="Web-{5A484786-0422-87D0-2830-1DEFEAEA5B91}" dt="2024-02-28T00:47:07.952" v="707"/>
          <ac:spMkLst>
            <pc:docMk/>
            <pc:sldMk cId="2940361332" sldId="260"/>
            <ac:spMk id="12" creationId="{417A2EBE-B4DC-0BD6-FEE6-18CA1F811144}"/>
          </ac:spMkLst>
        </pc:spChg>
        <pc:spChg chg="add del">
          <ac:chgData name="Tasha Tamara Young (2316846)" userId="S::2316846@student.uwtsd.ac.uk::7312ea09-9974-4bfb-82c8-81b0113a381d" providerId="AD" clId="Web-{5A484786-0422-87D0-2830-1DEFEAEA5B91}" dt="2024-02-28T00:51:04.398" v="726"/>
          <ac:spMkLst>
            <pc:docMk/>
            <pc:sldMk cId="2940361332" sldId="260"/>
            <ac:spMk id="14" creationId="{9169EA61-C175-4B7E-807B-58199DEA7FB3}"/>
          </ac:spMkLst>
        </pc:spChg>
        <pc:spChg chg="add del">
          <ac:chgData name="Tasha Tamara Young (2316846)" userId="S::2316846@student.uwtsd.ac.uk::7312ea09-9974-4bfb-82c8-81b0113a381d" providerId="AD" clId="Web-{5A484786-0422-87D0-2830-1DEFEAEA5B91}" dt="2024-02-28T00:51:11.554" v="728"/>
          <ac:spMkLst>
            <pc:docMk/>
            <pc:sldMk cId="2940361332" sldId="260"/>
            <ac:spMk id="16" creationId="{1FCF8D96-ACCE-4A38-BFE7-4D631184D16A}"/>
          </ac:spMkLst>
        </pc:spChg>
        <pc:spChg chg="add del">
          <ac:chgData name="Tasha Tamara Young (2316846)" userId="S::2316846@student.uwtsd.ac.uk::7312ea09-9974-4bfb-82c8-81b0113a381d" providerId="AD" clId="Web-{5A484786-0422-87D0-2830-1DEFEAEA5B91}" dt="2024-02-28T00:47:49.735" v="709"/>
          <ac:spMkLst>
            <pc:docMk/>
            <pc:sldMk cId="2940361332" sldId="260"/>
            <ac:spMk id="17" creationId="{4654246F-8623-7F3F-7EFA-15A14DAF0D33}"/>
          </ac:spMkLst>
        </pc:spChg>
        <pc:spChg chg="add del">
          <ac:chgData name="Tasha Tamara Young (2316846)" userId="S::2316846@student.uwtsd.ac.uk::7312ea09-9974-4bfb-82c8-81b0113a381d" providerId="AD" clId="Web-{5A484786-0422-87D0-2830-1DEFEAEA5B91}" dt="2024-02-28T00:51:16.304" v="730"/>
          <ac:spMkLst>
            <pc:docMk/>
            <pc:sldMk cId="2940361332" sldId="260"/>
            <ac:spMk id="18" creationId="{EE9F5D7F-1BBC-4096-ADA7-AA9C9E4D2868}"/>
          </ac:spMkLst>
        </pc:spChg>
        <pc:spChg chg="add del">
          <ac:chgData name="Tasha Tamara Young (2316846)" userId="S::2316846@student.uwtsd.ac.uk::7312ea09-9974-4bfb-82c8-81b0113a381d" providerId="AD" clId="Web-{5A484786-0422-87D0-2830-1DEFEAEA5B91}" dt="2024-02-28T00:47:49.735" v="709"/>
          <ac:spMkLst>
            <pc:docMk/>
            <pc:sldMk cId="2940361332" sldId="260"/>
            <ac:spMk id="19" creationId="{FAC4BDE1-4D40-5601-7947-DB5EFE31DAB9}"/>
          </ac:spMkLst>
        </pc:spChg>
        <pc:spChg chg="add del">
          <ac:chgData name="Tasha Tamara Young (2316846)" userId="S::2316846@student.uwtsd.ac.uk::7312ea09-9974-4bfb-82c8-81b0113a381d" providerId="AD" clId="Web-{5A484786-0422-87D0-2830-1DEFEAEA5B91}" dt="2024-02-28T00:51:16.304" v="730"/>
          <ac:spMkLst>
            <pc:docMk/>
            <pc:sldMk cId="2940361332" sldId="260"/>
            <ac:spMk id="20" creationId="{06D370DD-716B-4528-B475-331F84CEA5A1}"/>
          </ac:spMkLst>
        </pc:spChg>
        <pc:spChg chg="add del">
          <ac:chgData name="Tasha Tamara Young (2316846)" userId="S::2316846@student.uwtsd.ac.uk::7312ea09-9974-4bfb-82c8-81b0113a381d" providerId="AD" clId="Web-{5A484786-0422-87D0-2830-1DEFEAEA5B91}" dt="2024-02-28T00:51:16.304" v="730"/>
          <ac:spMkLst>
            <pc:docMk/>
            <pc:sldMk cId="2940361332" sldId="260"/>
            <ac:spMk id="21" creationId="{E79D076F-656A-4CD9-83AD-AF8F4B28CA49}"/>
          </ac:spMkLst>
        </pc:spChg>
        <pc:spChg chg="add">
          <ac:chgData name="Tasha Tamara Young (2316846)" userId="S::2316846@student.uwtsd.ac.uk::7312ea09-9974-4bfb-82c8-81b0113a381d" providerId="AD" clId="Web-{5A484786-0422-87D0-2830-1DEFEAEA5B91}" dt="2024-02-28T00:51:16.320" v="731"/>
          <ac:spMkLst>
            <pc:docMk/>
            <pc:sldMk cId="2940361332" sldId="260"/>
            <ac:spMk id="23" creationId="{1FCF8D96-ACCE-4A38-BFE7-4D631184D16A}"/>
          </ac:spMkLst>
        </pc:spChg>
        <pc:picChg chg="add mod ord">
          <ac:chgData name="Tasha Tamara Young (2316846)" userId="S::2316846@student.uwtsd.ac.uk::7312ea09-9974-4bfb-82c8-81b0113a381d" providerId="AD" clId="Web-{5A484786-0422-87D0-2830-1DEFEAEA5B91}" dt="2024-02-28T00:51:16.320" v="731"/>
          <ac:picMkLst>
            <pc:docMk/>
            <pc:sldMk cId="2940361332" sldId="260"/>
            <ac:picMk id="5" creationId="{455BE414-5655-E0E1-F041-3DAF7EDDE6C2}"/>
          </ac:picMkLst>
        </pc:picChg>
      </pc:sldChg>
      <pc:sldMasterChg chg="del delSldLayout">
        <pc:chgData name="Tasha Tamara Young (2316846)" userId="S::2316846@student.uwtsd.ac.uk::7312ea09-9974-4bfb-82c8-81b0113a381d" providerId="AD" clId="Web-{5A484786-0422-87D0-2830-1DEFEAEA5B91}" dt="2024-02-28T00:47:49.735" v="709"/>
        <pc:sldMasterMkLst>
          <pc:docMk/>
          <pc:sldMasterMk cId="1711999730" sldId="2147483724"/>
        </pc:sldMasterMkLst>
        <pc:sldLayoutChg chg="del">
          <pc:chgData name="Tasha Tamara Young (2316846)" userId="S::2316846@student.uwtsd.ac.uk::7312ea09-9974-4bfb-82c8-81b0113a381d" providerId="AD" clId="Web-{5A484786-0422-87D0-2830-1DEFEAEA5B91}" dt="2024-02-28T00:47:49.735" v="709"/>
          <pc:sldLayoutMkLst>
            <pc:docMk/>
            <pc:sldMasterMk cId="1711999730" sldId="2147483724"/>
            <pc:sldLayoutMk cId="3535770025" sldId="2147483713"/>
          </pc:sldLayoutMkLst>
        </pc:sldLayoutChg>
        <pc:sldLayoutChg chg="del">
          <pc:chgData name="Tasha Tamara Young (2316846)" userId="S::2316846@student.uwtsd.ac.uk::7312ea09-9974-4bfb-82c8-81b0113a381d" providerId="AD" clId="Web-{5A484786-0422-87D0-2830-1DEFEAEA5B91}" dt="2024-02-28T00:47:49.735" v="709"/>
          <pc:sldLayoutMkLst>
            <pc:docMk/>
            <pc:sldMasterMk cId="1711999730" sldId="2147483724"/>
            <pc:sldLayoutMk cId="3818836099" sldId="2147483714"/>
          </pc:sldLayoutMkLst>
        </pc:sldLayoutChg>
        <pc:sldLayoutChg chg="del">
          <pc:chgData name="Tasha Tamara Young (2316846)" userId="S::2316846@student.uwtsd.ac.uk::7312ea09-9974-4bfb-82c8-81b0113a381d" providerId="AD" clId="Web-{5A484786-0422-87D0-2830-1DEFEAEA5B91}" dt="2024-02-28T00:47:49.735" v="709"/>
          <pc:sldLayoutMkLst>
            <pc:docMk/>
            <pc:sldMasterMk cId="1711999730" sldId="2147483724"/>
            <pc:sldLayoutMk cId="1122556790" sldId="2147483715"/>
          </pc:sldLayoutMkLst>
        </pc:sldLayoutChg>
        <pc:sldLayoutChg chg="del">
          <pc:chgData name="Tasha Tamara Young (2316846)" userId="S::2316846@student.uwtsd.ac.uk::7312ea09-9974-4bfb-82c8-81b0113a381d" providerId="AD" clId="Web-{5A484786-0422-87D0-2830-1DEFEAEA5B91}" dt="2024-02-28T00:47:49.735" v="709"/>
          <pc:sldLayoutMkLst>
            <pc:docMk/>
            <pc:sldMasterMk cId="1711999730" sldId="2147483724"/>
            <pc:sldLayoutMk cId="271086500" sldId="2147483716"/>
          </pc:sldLayoutMkLst>
        </pc:sldLayoutChg>
        <pc:sldLayoutChg chg="del">
          <pc:chgData name="Tasha Tamara Young (2316846)" userId="S::2316846@student.uwtsd.ac.uk::7312ea09-9974-4bfb-82c8-81b0113a381d" providerId="AD" clId="Web-{5A484786-0422-87D0-2830-1DEFEAEA5B91}" dt="2024-02-28T00:47:49.735" v="709"/>
          <pc:sldLayoutMkLst>
            <pc:docMk/>
            <pc:sldMasterMk cId="1711999730" sldId="2147483724"/>
            <pc:sldLayoutMk cId="2641432359" sldId="2147483717"/>
          </pc:sldLayoutMkLst>
        </pc:sldLayoutChg>
        <pc:sldLayoutChg chg="del">
          <pc:chgData name="Tasha Tamara Young (2316846)" userId="S::2316846@student.uwtsd.ac.uk::7312ea09-9974-4bfb-82c8-81b0113a381d" providerId="AD" clId="Web-{5A484786-0422-87D0-2830-1DEFEAEA5B91}" dt="2024-02-28T00:47:49.735" v="709"/>
          <pc:sldLayoutMkLst>
            <pc:docMk/>
            <pc:sldMasterMk cId="1711999730" sldId="2147483724"/>
            <pc:sldLayoutMk cId="2669458140" sldId="2147483718"/>
          </pc:sldLayoutMkLst>
        </pc:sldLayoutChg>
        <pc:sldLayoutChg chg="del">
          <pc:chgData name="Tasha Tamara Young (2316846)" userId="S::2316846@student.uwtsd.ac.uk::7312ea09-9974-4bfb-82c8-81b0113a381d" providerId="AD" clId="Web-{5A484786-0422-87D0-2830-1DEFEAEA5B91}" dt="2024-02-28T00:47:49.735" v="709"/>
          <pc:sldLayoutMkLst>
            <pc:docMk/>
            <pc:sldMasterMk cId="1711999730" sldId="2147483724"/>
            <pc:sldLayoutMk cId="1482806712" sldId="2147483719"/>
          </pc:sldLayoutMkLst>
        </pc:sldLayoutChg>
        <pc:sldLayoutChg chg="del">
          <pc:chgData name="Tasha Tamara Young (2316846)" userId="S::2316846@student.uwtsd.ac.uk::7312ea09-9974-4bfb-82c8-81b0113a381d" providerId="AD" clId="Web-{5A484786-0422-87D0-2830-1DEFEAEA5B91}" dt="2024-02-28T00:47:49.735" v="709"/>
          <pc:sldLayoutMkLst>
            <pc:docMk/>
            <pc:sldMasterMk cId="1711999730" sldId="2147483724"/>
            <pc:sldLayoutMk cId="464063693" sldId="2147483720"/>
          </pc:sldLayoutMkLst>
        </pc:sldLayoutChg>
        <pc:sldLayoutChg chg="del">
          <pc:chgData name="Tasha Tamara Young (2316846)" userId="S::2316846@student.uwtsd.ac.uk::7312ea09-9974-4bfb-82c8-81b0113a381d" providerId="AD" clId="Web-{5A484786-0422-87D0-2830-1DEFEAEA5B91}" dt="2024-02-28T00:47:49.735" v="709"/>
          <pc:sldLayoutMkLst>
            <pc:docMk/>
            <pc:sldMasterMk cId="1711999730" sldId="2147483724"/>
            <pc:sldLayoutMk cId="2541323968" sldId="2147483721"/>
          </pc:sldLayoutMkLst>
        </pc:sldLayoutChg>
        <pc:sldLayoutChg chg="del">
          <pc:chgData name="Tasha Tamara Young (2316846)" userId="S::2316846@student.uwtsd.ac.uk::7312ea09-9974-4bfb-82c8-81b0113a381d" providerId="AD" clId="Web-{5A484786-0422-87D0-2830-1DEFEAEA5B91}" dt="2024-02-28T00:47:49.735" v="709"/>
          <pc:sldLayoutMkLst>
            <pc:docMk/>
            <pc:sldMasterMk cId="1711999730" sldId="2147483724"/>
            <pc:sldLayoutMk cId="2511595610" sldId="2147483722"/>
          </pc:sldLayoutMkLst>
        </pc:sldLayoutChg>
        <pc:sldLayoutChg chg="del">
          <pc:chgData name="Tasha Tamara Young (2316846)" userId="S::2316846@student.uwtsd.ac.uk::7312ea09-9974-4bfb-82c8-81b0113a381d" providerId="AD" clId="Web-{5A484786-0422-87D0-2830-1DEFEAEA5B91}" dt="2024-02-28T00:47:49.735" v="709"/>
          <pc:sldLayoutMkLst>
            <pc:docMk/>
            <pc:sldMasterMk cId="1711999730" sldId="2147483724"/>
            <pc:sldLayoutMk cId="3973358285" sldId="2147483723"/>
          </pc:sldLayoutMkLst>
        </pc:sldLayoutChg>
      </pc:sldMasterChg>
      <pc:sldMasterChg chg="add addSldLayout modSldLayout">
        <pc:chgData name="Tasha Tamara Young (2316846)" userId="S::2316846@student.uwtsd.ac.uk::7312ea09-9974-4bfb-82c8-81b0113a381d" providerId="AD" clId="Web-{5A484786-0422-87D0-2830-1DEFEAEA5B91}" dt="2024-02-28T00:47:49.735" v="709"/>
        <pc:sldMasterMkLst>
          <pc:docMk/>
          <pc:sldMasterMk cId="3061855971" sldId="2147483725"/>
        </pc:sldMasterMkLst>
        <pc:sldLayoutChg chg="add mod replId">
          <pc:chgData name="Tasha Tamara Young (2316846)" userId="S::2316846@student.uwtsd.ac.uk::7312ea09-9974-4bfb-82c8-81b0113a381d" providerId="AD" clId="Web-{5A484786-0422-87D0-2830-1DEFEAEA5B91}" dt="2024-02-28T00:47:49.735" v="709"/>
          <pc:sldLayoutMkLst>
            <pc:docMk/>
            <pc:sldMasterMk cId="3061855971" sldId="2147483725"/>
            <pc:sldLayoutMk cId="3234679155" sldId="2147483726"/>
          </pc:sldLayoutMkLst>
        </pc:sldLayoutChg>
        <pc:sldLayoutChg chg="add mod replId">
          <pc:chgData name="Tasha Tamara Young (2316846)" userId="S::2316846@student.uwtsd.ac.uk::7312ea09-9974-4bfb-82c8-81b0113a381d" providerId="AD" clId="Web-{5A484786-0422-87D0-2830-1DEFEAEA5B91}" dt="2024-02-28T00:47:49.735" v="709"/>
          <pc:sldLayoutMkLst>
            <pc:docMk/>
            <pc:sldMasterMk cId="3061855971" sldId="2147483725"/>
            <pc:sldLayoutMk cId="4019070143" sldId="2147483727"/>
          </pc:sldLayoutMkLst>
        </pc:sldLayoutChg>
        <pc:sldLayoutChg chg="add mod replId">
          <pc:chgData name="Tasha Tamara Young (2316846)" userId="S::2316846@student.uwtsd.ac.uk::7312ea09-9974-4bfb-82c8-81b0113a381d" providerId="AD" clId="Web-{5A484786-0422-87D0-2830-1DEFEAEA5B91}" dt="2024-02-28T00:47:49.735" v="709"/>
          <pc:sldLayoutMkLst>
            <pc:docMk/>
            <pc:sldMasterMk cId="3061855971" sldId="2147483725"/>
            <pc:sldLayoutMk cId="3141606362" sldId="2147483728"/>
          </pc:sldLayoutMkLst>
        </pc:sldLayoutChg>
        <pc:sldLayoutChg chg="add mod replId">
          <pc:chgData name="Tasha Tamara Young (2316846)" userId="S::2316846@student.uwtsd.ac.uk::7312ea09-9974-4bfb-82c8-81b0113a381d" providerId="AD" clId="Web-{5A484786-0422-87D0-2830-1DEFEAEA5B91}" dt="2024-02-28T00:47:49.735" v="709"/>
          <pc:sldLayoutMkLst>
            <pc:docMk/>
            <pc:sldMasterMk cId="3061855971" sldId="2147483725"/>
            <pc:sldLayoutMk cId="3850131446" sldId="2147483729"/>
          </pc:sldLayoutMkLst>
        </pc:sldLayoutChg>
        <pc:sldLayoutChg chg="add mod replId">
          <pc:chgData name="Tasha Tamara Young (2316846)" userId="S::2316846@student.uwtsd.ac.uk::7312ea09-9974-4bfb-82c8-81b0113a381d" providerId="AD" clId="Web-{5A484786-0422-87D0-2830-1DEFEAEA5B91}" dt="2024-02-28T00:47:49.735" v="709"/>
          <pc:sldLayoutMkLst>
            <pc:docMk/>
            <pc:sldMasterMk cId="3061855971" sldId="2147483725"/>
            <pc:sldLayoutMk cId="3639319524" sldId="2147483730"/>
          </pc:sldLayoutMkLst>
        </pc:sldLayoutChg>
        <pc:sldLayoutChg chg="add mod replId">
          <pc:chgData name="Tasha Tamara Young (2316846)" userId="S::2316846@student.uwtsd.ac.uk::7312ea09-9974-4bfb-82c8-81b0113a381d" providerId="AD" clId="Web-{5A484786-0422-87D0-2830-1DEFEAEA5B91}" dt="2024-02-28T00:47:49.735" v="709"/>
          <pc:sldLayoutMkLst>
            <pc:docMk/>
            <pc:sldMasterMk cId="3061855971" sldId="2147483725"/>
            <pc:sldLayoutMk cId="1958825782" sldId="2147483731"/>
          </pc:sldLayoutMkLst>
        </pc:sldLayoutChg>
        <pc:sldLayoutChg chg="add mod replId">
          <pc:chgData name="Tasha Tamara Young (2316846)" userId="S::2316846@student.uwtsd.ac.uk::7312ea09-9974-4bfb-82c8-81b0113a381d" providerId="AD" clId="Web-{5A484786-0422-87D0-2830-1DEFEAEA5B91}" dt="2024-02-28T00:47:49.735" v="709"/>
          <pc:sldLayoutMkLst>
            <pc:docMk/>
            <pc:sldMasterMk cId="3061855971" sldId="2147483725"/>
            <pc:sldLayoutMk cId="1110439445" sldId="2147483732"/>
          </pc:sldLayoutMkLst>
        </pc:sldLayoutChg>
        <pc:sldLayoutChg chg="add mod replId">
          <pc:chgData name="Tasha Tamara Young (2316846)" userId="S::2316846@student.uwtsd.ac.uk::7312ea09-9974-4bfb-82c8-81b0113a381d" providerId="AD" clId="Web-{5A484786-0422-87D0-2830-1DEFEAEA5B91}" dt="2024-02-28T00:47:49.735" v="709"/>
          <pc:sldLayoutMkLst>
            <pc:docMk/>
            <pc:sldMasterMk cId="3061855971" sldId="2147483725"/>
            <pc:sldLayoutMk cId="820745154" sldId="2147483733"/>
          </pc:sldLayoutMkLst>
        </pc:sldLayoutChg>
        <pc:sldLayoutChg chg="add mod replId">
          <pc:chgData name="Tasha Tamara Young (2316846)" userId="S::2316846@student.uwtsd.ac.uk::7312ea09-9974-4bfb-82c8-81b0113a381d" providerId="AD" clId="Web-{5A484786-0422-87D0-2830-1DEFEAEA5B91}" dt="2024-02-28T00:47:49.735" v="709"/>
          <pc:sldLayoutMkLst>
            <pc:docMk/>
            <pc:sldMasterMk cId="3061855971" sldId="2147483725"/>
            <pc:sldLayoutMk cId="1860510805" sldId="2147483734"/>
          </pc:sldLayoutMkLst>
        </pc:sldLayoutChg>
        <pc:sldLayoutChg chg="add mod replId">
          <pc:chgData name="Tasha Tamara Young (2316846)" userId="S::2316846@student.uwtsd.ac.uk::7312ea09-9974-4bfb-82c8-81b0113a381d" providerId="AD" clId="Web-{5A484786-0422-87D0-2830-1DEFEAEA5B91}" dt="2024-02-28T00:47:49.735" v="709"/>
          <pc:sldLayoutMkLst>
            <pc:docMk/>
            <pc:sldMasterMk cId="3061855971" sldId="2147483725"/>
            <pc:sldLayoutMk cId="286509174" sldId="2147483735"/>
          </pc:sldLayoutMkLst>
        </pc:sldLayoutChg>
        <pc:sldLayoutChg chg="add mod replId">
          <pc:chgData name="Tasha Tamara Young (2316846)" userId="S::2316846@student.uwtsd.ac.uk::7312ea09-9974-4bfb-82c8-81b0113a381d" providerId="AD" clId="Web-{5A484786-0422-87D0-2830-1DEFEAEA5B91}" dt="2024-02-28T00:47:49.735" v="709"/>
          <pc:sldLayoutMkLst>
            <pc:docMk/>
            <pc:sldMasterMk cId="3061855971" sldId="2147483725"/>
            <pc:sldLayoutMk cId="28308530" sldId="2147483736"/>
          </pc:sldLayoutMkLst>
        </pc:sldLayoutChg>
      </pc:sldMasterChg>
    </pc:docChg>
  </pc:docChgLst>
  <pc:docChgLst>
    <pc:chgData name="Tasha Tamara Young (2316846)" userId="S::2316846@student.uwtsd.ac.uk::7312ea09-9974-4bfb-82c8-81b0113a381d" providerId="AD" clId="Web-{661F6035-0163-EE6B-A22B-9CD8ABAE0982}"/>
    <pc:docChg chg="addSld delSld modSld">
      <pc:chgData name="Tasha Tamara Young (2316846)" userId="S::2316846@student.uwtsd.ac.uk::7312ea09-9974-4bfb-82c8-81b0113a381d" providerId="AD" clId="Web-{661F6035-0163-EE6B-A22B-9CD8ABAE0982}" dt="2024-03-03T10:10:52.856" v="60"/>
      <pc:docMkLst>
        <pc:docMk/>
      </pc:docMkLst>
      <pc:sldChg chg="modSp del">
        <pc:chgData name="Tasha Tamara Young (2316846)" userId="S::2316846@student.uwtsd.ac.uk::7312ea09-9974-4bfb-82c8-81b0113a381d" providerId="AD" clId="Web-{661F6035-0163-EE6B-A22B-9CD8ABAE0982}" dt="2024-03-03T09:56:53.548" v="8"/>
        <pc:sldMkLst>
          <pc:docMk/>
          <pc:sldMk cId="2320859135" sldId="259"/>
        </pc:sldMkLst>
        <pc:graphicFrameChg chg="mod modGraphic">
          <ac:chgData name="Tasha Tamara Young (2316846)" userId="S::2316846@student.uwtsd.ac.uk::7312ea09-9974-4bfb-82c8-81b0113a381d" providerId="AD" clId="Web-{661F6035-0163-EE6B-A22B-9CD8ABAE0982}" dt="2024-03-03T09:56:27.032" v="7" actId="20577"/>
          <ac:graphicFrameMkLst>
            <pc:docMk/>
            <pc:sldMk cId="2320859135" sldId="259"/>
            <ac:graphicFrameMk id="7" creationId="{58713444-2AFA-8E86-F810-9AC398EC8E6C}"/>
          </ac:graphicFrameMkLst>
        </pc:graphicFrameChg>
      </pc:sldChg>
      <pc:sldChg chg="modSp">
        <pc:chgData name="Tasha Tamara Young (2316846)" userId="S::2316846@student.uwtsd.ac.uk::7312ea09-9974-4bfb-82c8-81b0113a381d" providerId="AD" clId="Web-{661F6035-0163-EE6B-A22B-9CD8ABAE0982}" dt="2024-03-03T10:01:26.196" v="25" actId="14100"/>
        <pc:sldMkLst>
          <pc:docMk/>
          <pc:sldMk cId="2940361332" sldId="260"/>
        </pc:sldMkLst>
        <pc:spChg chg="mod">
          <ac:chgData name="Tasha Tamara Young (2316846)" userId="S::2316846@student.uwtsd.ac.uk::7312ea09-9974-4bfb-82c8-81b0113a381d" providerId="AD" clId="Web-{661F6035-0163-EE6B-A22B-9CD8ABAE0982}" dt="2024-03-03T10:01:13.305" v="24" actId="20577"/>
          <ac:spMkLst>
            <pc:docMk/>
            <pc:sldMk cId="2940361332" sldId="260"/>
            <ac:spMk id="2" creationId="{7E98B2CC-80B3-E93B-1EBD-DC6B7B8DDD89}"/>
          </ac:spMkLst>
        </pc:spChg>
        <pc:spChg chg="mod">
          <ac:chgData name="Tasha Tamara Young (2316846)" userId="S::2316846@student.uwtsd.ac.uk::7312ea09-9974-4bfb-82c8-81b0113a381d" providerId="AD" clId="Web-{661F6035-0163-EE6B-A22B-9CD8ABAE0982}" dt="2024-03-03T10:01:26.196" v="25" actId="14100"/>
          <ac:spMkLst>
            <pc:docMk/>
            <pc:sldMk cId="2940361332" sldId="260"/>
            <ac:spMk id="3" creationId="{CAEC98D2-64A9-EB2B-51A1-6A21F8E8B498}"/>
          </ac:spMkLst>
        </pc:spChg>
      </pc:sldChg>
      <pc:sldChg chg="addSp delSp modSp add del">
        <pc:chgData name="Tasha Tamara Young (2316846)" userId="S::2316846@student.uwtsd.ac.uk::7312ea09-9974-4bfb-82c8-81b0113a381d" providerId="AD" clId="Web-{661F6035-0163-EE6B-A22B-9CD8ABAE0982}" dt="2024-03-03T10:10:52.856" v="60"/>
        <pc:sldMkLst>
          <pc:docMk/>
          <pc:sldMk cId="1857701843" sldId="267"/>
        </pc:sldMkLst>
        <pc:spChg chg="del mod">
          <ac:chgData name="Tasha Tamara Young (2316846)" userId="S::2316846@student.uwtsd.ac.uk::7312ea09-9974-4bfb-82c8-81b0113a381d" providerId="AD" clId="Web-{661F6035-0163-EE6B-A22B-9CD8ABAE0982}" dt="2024-03-03T10:01:46.618" v="26"/>
          <ac:spMkLst>
            <pc:docMk/>
            <pc:sldMk cId="1857701843" sldId="267"/>
            <ac:spMk id="2" creationId="{08B54235-D5A2-0900-814F-9A84F39F8E5B}"/>
          </ac:spMkLst>
        </pc:spChg>
        <pc:spChg chg="mod">
          <ac:chgData name="Tasha Tamara Young (2316846)" userId="S::2316846@student.uwtsd.ac.uk::7312ea09-9974-4bfb-82c8-81b0113a381d" providerId="AD" clId="Web-{661F6035-0163-EE6B-A22B-9CD8ABAE0982}" dt="2024-03-03T10:09:58.855" v="59" actId="20577"/>
          <ac:spMkLst>
            <pc:docMk/>
            <pc:sldMk cId="1857701843" sldId="267"/>
            <ac:spMk id="3" creationId="{D7AD6410-E6A7-3C67-F223-D3B6AF7C6747}"/>
          </ac:spMkLst>
        </pc:spChg>
        <pc:spChg chg="add mod">
          <ac:chgData name="Tasha Tamara Young (2316846)" userId="S::2316846@student.uwtsd.ac.uk::7312ea09-9974-4bfb-82c8-81b0113a381d" providerId="AD" clId="Web-{661F6035-0163-EE6B-A22B-9CD8ABAE0982}" dt="2024-03-03T10:07:35.851" v="52" actId="20577"/>
          <ac:spMkLst>
            <pc:docMk/>
            <pc:sldMk cId="1857701843" sldId="267"/>
            <ac:spMk id="5" creationId="{1C1D375B-E1D5-7BE4-B991-5CDFF76EE8C7}"/>
          </ac:spMkLst>
        </pc:spChg>
      </pc:sldChg>
      <pc:sldChg chg="modSp new del">
        <pc:chgData name="Tasha Tamara Young (2316846)" userId="S::2316846@student.uwtsd.ac.uk::7312ea09-9974-4bfb-82c8-81b0113a381d" providerId="AD" clId="Web-{661F6035-0163-EE6B-A22B-9CD8ABAE0982}" dt="2024-03-03T10:05:07.284" v="37"/>
        <pc:sldMkLst>
          <pc:docMk/>
          <pc:sldMk cId="778569749" sldId="268"/>
        </pc:sldMkLst>
        <pc:spChg chg="mod">
          <ac:chgData name="Tasha Tamara Young (2316846)" userId="S::2316846@student.uwtsd.ac.uk::7312ea09-9974-4bfb-82c8-81b0113a381d" providerId="AD" clId="Web-{661F6035-0163-EE6B-A22B-9CD8ABAE0982}" dt="2024-03-03T10:04:20.622" v="31" actId="20577"/>
          <ac:spMkLst>
            <pc:docMk/>
            <pc:sldMk cId="778569749" sldId="268"/>
            <ac:spMk id="2" creationId="{1BCF4C2E-3890-6D6E-7E58-63144DBA5A2A}"/>
          </ac:spMkLst>
        </pc:spChg>
        <pc:spChg chg="mod">
          <ac:chgData name="Tasha Tamara Young (2316846)" userId="S::2316846@student.uwtsd.ac.uk::7312ea09-9974-4bfb-82c8-81b0113a381d" providerId="AD" clId="Web-{661F6035-0163-EE6B-A22B-9CD8ABAE0982}" dt="2024-03-03T10:05:02.878" v="36" actId="20577"/>
          <ac:spMkLst>
            <pc:docMk/>
            <pc:sldMk cId="778569749" sldId="268"/>
            <ac:spMk id="3" creationId="{6250E757-26D8-745E-0BCD-6128402E07ED}"/>
          </ac:spMkLst>
        </pc:spChg>
      </pc:sldChg>
    </pc:docChg>
  </pc:docChgLst>
  <pc:docChgLst>
    <pc:chgData name="Tasha Tamara Young (2316846)" userId="S::2316846@student.uwtsd.ac.uk::7312ea09-9974-4bfb-82c8-81b0113a381d" providerId="AD" clId="Web-{3C7202A4-31A3-5B73-114A-466D66FA62EC}"/>
    <pc:docChg chg="modSld">
      <pc:chgData name="Tasha Tamara Young (2316846)" userId="S::2316846@student.uwtsd.ac.uk::7312ea09-9974-4bfb-82c8-81b0113a381d" providerId="AD" clId="Web-{3C7202A4-31A3-5B73-114A-466D66FA62EC}" dt="2024-02-27T22:29:19.767" v="16" actId="14100"/>
      <pc:docMkLst>
        <pc:docMk/>
      </pc:docMkLst>
      <pc:sldChg chg="addSp modSp">
        <pc:chgData name="Tasha Tamara Young (2316846)" userId="S::2316846@student.uwtsd.ac.uk::7312ea09-9974-4bfb-82c8-81b0113a381d" providerId="AD" clId="Web-{3C7202A4-31A3-5B73-114A-466D66FA62EC}" dt="2024-02-27T22:29:19.767" v="16" actId="14100"/>
        <pc:sldMkLst>
          <pc:docMk/>
          <pc:sldMk cId="3098800003" sldId="258"/>
        </pc:sldMkLst>
        <pc:spChg chg="mod">
          <ac:chgData name="Tasha Tamara Young (2316846)" userId="S::2316846@student.uwtsd.ac.uk::7312ea09-9974-4bfb-82c8-81b0113a381d" providerId="AD" clId="Web-{3C7202A4-31A3-5B73-114A-466D66FA62EC}" dt="2024-02-27T22:28:41.657" v="14" actId="20577"/>
          <ac:spMkLst>
            <pc:docMk/>
            <pc:sldMk cId="3098800003" sldId="258"/>
            <ac:spMk id="3" creationId="{63296165-08FE-054D-D2B0-CB72C00941F2}"/>
          </ac:spMkLst>
        </pc:spChg>
        <pc:spChg chg="add mod">
          <ac:chgData name="Tasha Tamara Young (2316846)" userId="S::2316846@student.uwtsd.ac.uk::7312ea09-9974-4bfb-82c8-81b0113a381d" providerId="AD" clId="Web-{3C7202A4-31A3-5B73-114A-466D66FA62EC}" dt="2024-02-27T22:29:19.767" v="16" actId="14100"/>
          <ac:spMkLst>
            <pc:docMk/>
            <pc:sldMk cId="3098800003" sldId="258"/>
            <ac:spMk id="5" creationId="{782A005A-E31C-8676-E1FB-56607BB8615F}"/>
          </ac:spMkLst>
        </pc:spChg>
      </pc:sldChg>
    </pc:docChg>
  </pc:docChgLst>
  <pc:docChgLst>
    <pc:chgData name="Tasha Tamara Young (2316846)" userId="S::2316846@student.uwtsd.ac.uk::7312ea09-9974-4bfb-82c8-81b0113a381d" providerId="AD" clId="Web-{BDDC6D71-9BA4-4242-264B-CEE5D29BB49B}"/>
    <pc:docChg chg="modSld">
      <pc:chgData name="Tasha Tamara Young (2316846)" userId="S::2316846@student.uwtsd.ac.uk::7312ea09-9974-4bfb-82c8-81b0113a381d" providerId="AD" clId="Web-{BDDC6D71-9BA4-4242-264B-CEE5D29BB49B}" dt="2024-02-27T22:26:22.430" v="674" actId="20577"/>
      <pc:docMkLst>
        <pc:docMk/>
      </pc:docMkLst>
      <pc:sldChg chg="addSp modSp mod setBg">
        <pc:chgData name="Tasha Tamara Young (2316846)" userId="S::2316846@student.uwtsd.ac.uk::7312ea09-9974-4bfb-82c8-81b0113a381d" providerId="AD" clId="Web-{BDDC6D71-9BA4-4242-264B-CEE5D29BB49B}" dt="2024-02-27T22:26:22.430" v="674" actId="20577"/>
        <pc:sldMkLst>
          <pc:docMk/>
          <pc:sldMk cId="3098800003" sldId="258"/>
        </pc:sldMkLst>
        <pc:spChg chg="mod">
          <ac:chgData name="Tasha Tamara Young (2316846)" userId="S::2316846@student.uwtsd.ac.uk::7312ea09-9974-4bfb-82c8-81b0113a381d" providerId="AD" clId="Web-{BDDC6D71-9BA4-4242-264B-CEE5D29BB49B}" dt="2024-02-27T22:26:08.242" v="672"/>
          <ac:spMkLst>
            <pc:docMk/>
            <pc:sldMk cId="3098800003" sldId="258"/>
            <ac:spMk id="2" creationId="{48DAC293-128F-3C80-E3E4-672334B716AE}"/>
          </ac:spMkLst>
        </pc:spChg>
        <pc:spChg chg="mod">
          <ac:chgData name="Tasha Tamara Young (2316846)" userId="S::2316846@student.uwtsd.ac.uk::7312ea09-9974-4bfb-82c8-81b0113a381d" providerId="AD" clId="Web-{BDDC6D71-9BA4-4242-264B-CEE5D29BB49B}" dt="2024-02-27T22:26:22.430" v="674" actId="20577"/>
          <ac:spMkLst>
            <pc:docMk/>
            <pc:sldMk cId="3098800003" sldId="258"/>
            <ac:spMk id="3" creationId="{63296165-08FE-054D-D2B0-CB72C00941F2}"/>
          </ac:spMkLst>
        </pc:spChg>
        <pc:spChg chg="add">
          <ac:chgData name="Tasha Tamara Young (2316846)" userId="S::2316846@student.uwtsd.ac.uk::7312ea09-9974-4bfb-82c8-81b0113a381d" providerId="AD" clId="Web-{BDDC6D71-9BA4-4242-264B-CEE5D29BB49B}" dt="2024-02-27T22:26:08.242" v="672"/>
          <ac:spMkLst>
            <pc:docMk/>
            <pc:sldMk cId="3098800003" sldId="258"/>
            <ac:spMk id="9" creationId="{4654246F-8623-7F3F-7EFA-15A14DAF0D33}"/>
          </ac:spMkLst>
        </pc:spChg>
        <pc:spChg chg="add">
          <ac:chgData name="Tasha Tamara Young (2316846)" userId="S::2316846@student.uwtsd.ac.uk::7312ea09-9974-4bfb-82c8-81b0113a381d" providerId="AD" clId="Web-{BDDC6D71-9BA4-4242-264B-CEE5D29BB49B}" dt="2024-02-27T22:26:08.242" v="672"/>
          <ac:spMkLst>
            <pc:docMk/>
            <pc:sldMk cId="3098800003" sldId="258"/>
            <ac:spMk id="11" creationId="{FAC4BDE1-4D40-5601-7947-DB5EFE31DAB9}"/>
          </ac:spMkLst>
        </pc:spChg>
        <pc:picChg chg="add mod">
          <ac:chgData name="Tasha Tamara Young (2316846)" userId="S::2316846@student.uwtsd.ac.uk::7312ea09-9974-4bfb-82c8-81b0113a381d" providerId="AD" clId="Web-{BDDC6D71-9BA4-4242-264B-CEE5D29BB49B}" dt="2024-02-27T22:26:08.242" v="672"/>
          <ac:picMkLst>
            <pc:docMk/>
            <pc:sldMk cId="3098800003" sldId="258"/>
            <ac:picMk id="4" creationId="{1E25B438-226F-56F9-8318-042604DABAE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30AB3B-9289-4AAC-A7D0-066D5C04487C}" type="doc">
      <dgm:prSet loTypeId="urn:microsoft.com/office/officeart/2008/layout/LinedList" loCatId="list" qsTypeId="urn:microsoft.com/office/officeart/2005/8/quickstyle/simple5" qsCatId="simple" csTypeId="urn:microsoft.com/office/officeart/2005/8/colors/colorful1" csCatId="colorful" phldr="1"/>
      <dgm:spPr/>
      <dgm:t>
        <a:bodyPr/>
        <a:lstStyle/>
        <a:p>
          <a:endParaRPr lang="en-US"/>
        </a:p>
      </dgm:t>
    </dgm:pt>
    <dgm:pt modelId="{0ABB35ED-4E2B-4A8D-97D6-E25198066499}">
      <dgm:prSet/>
      <dgm:spPr/>
      <dgm:t>
        <a:bodyPr/>
        <a:lstStyle/>
        <a:p>
          <a:r>
            <a:rPr lang="en-US" b="0">
              <a:latin typeface="Arial Nova"/>
            </a:rPr>
            <a:t>The History of Mental health service in NHS from 1948.</a:t>
          </a:r>
        </a:p>
      </dgm:t>
    </dgm:pt>
    <dgm:pt modelId="{2C163902-F07F-43E8-8951-0E3D49C503ED}" type="parTrans" cxnId="{3EDD3A83-205C-43F5-825B-25345F2BE483}">
      <dgm:prSet/>
      <dgm:spPr/>
      <dgm:t>
        <a:bodyPr/>
        <a:lstStyle/>
        <a:p>
          <a:endParaRPr lang="en-US"/>
        </a:p>
      </dgm:t>
    </dgm:pt>
    <dgm:pt modelId="{649FE4B1-EE5A-4356-A164-B55A538281B5}" type="sibTrans" cxnId="{3EDD3A83-205C-43F5-825B-25345F2BE483}">
      <dgm:prSet/>
      <dgm:spPr/>
      <dgm:t>
        <a:bodyPr/>
        <a:lstStyle/>
        <a:p>
          <a:endParaRPr lang="en-US"/>
        </a:p>
      </dgm:t>
    </dgm:pt>
    <dgm:pt modelId="{3F0ACDE3-4F5C-4980-A38E-6CD826D72B34}">
      <dgm:prSet/>
      <dgm:spPr/>
      <dgm:t>
        <a:bodyPr/>
        <a:lstStyle/>
        <a:p>
          <a:r>
            <a:rPr lang="en-US" b="0">
              <a:latin typeface="Arial Nova"/>
            </a:rPr>
            <a:t>Services, care and  treatment</a:t>
          </a:r>
        </a:p>
      </dgm:t>
    </dgm:pt>
    <dgm:pt modelId="{254D9A26-174F-4810-97D7-EDBC943A0E2F}" type="parTrans" cxnId="{CD7F40A1-A63A-47C5-A473-12C6D4ABCDA6}">
      <dgm:prSet/>
      <dgm:spPr/>
      <dgm:t>
        <a:bodyPr/>
        <a:lstStyle/>
        <a:p>
          <a:endParaRPr lang="en-US"/>
        </a:p>
      </dgm:t>
    </dgm:pt>
    <dgm:pt modelId="{382C9E43-C932-4E09-86AE-8CA72903CB93}" type="sibTrans" cxnId="{CD7F40A1-A63A-47C5-A473-12C6D4ABCDA6}">
      <dgm:prSet/>
      <dgm:spPr/>
      <dgm:t>
        <a:bodyPr/>
        <a:lstStyle/>
        <a:p>
          <a:endParaRPr lang="en-US"/>
        </a:p>
      </dgm:t>
    </dgm:pt>
    <dgm:pt modelId="{8EC1B78C-4A3F-4C31-86FE-A4287942813E}">
      <dgm:prSet phldr="0"/>
      <dgm:spPr/>
      <dgm:t>
        <a:bodyPr/>
        <a:lstStyle/>
        <a:p>
          <a:r>
            <a:rPr lang="en-US" b="0">
              <a:latin typeface="Arial Nova"/>
            </a:rPr>
            <a:t>How Mental health services have evolved in the NHS in current years </a:t>
          </a:r>
        </a:p>
      </dgm:t>
    </dgm:pt>
    <dgm:pt modelId="{AA694990-B001-4FB1-9117-A18AECED8A27}" type="parTrans" cxnId="{55A5DEA8-C1CA-4F3D-823A-CCAAF1368A76}">
      <dgm:prSet/>
      <dgm:spPr/>
    </dgm:pt>
    <dgm:pt modelId="{5A8A7F6E-5E8B-4EE1-A5F9-AEA399D2BBA1}" type="sibTrans" cxnId="{55A5DEA8-C1CA-4F3D-823A-CCAAF1368A76}">
      <dgm:prSet/>
      <dgm:spPr/>
      <dgm:t>
        <a:bodyPr/>
        <a:lstStyle/>
        <a:p>
          <a:endParaRPr lang="en-US"/>
        </a:p>
      </dgm:t>
    </dgm:pt>
    <dgm:pt modelId="{0A573C27-9DCE-4BED-9A56-5F58CA1ECDE7}">
      <dgm:prSet phldr="0"/>
      <dgm:spPr/>
      <dgm:t>
        <a:bodyPr/>
        <a:lstStyle/>
        <a:p>
          <a:r>
            <a:rPr lang="en-US" b="0">
              <a:latin typeface="Arial Nova"/>
            </a:rPr>
            <a:t>Questions</a:t>
          </a:r>
        </a:p>
      </dgm:t>
    </dgm:pt>
    <dgm:pt modelId="{EB32B722-540F-44F4-9101-A453DAB9666A}" type="parTrans" cxnId="{DCD705BB-6967-443D-B267-29247AEF18DB}">
      <dgm:prSet/>
      <dgm:spPr/>
    </dgm:pt>
    <dgm:pt modelId="{257A492E-277E-4BF2-961B-288004F75B2D}" type="sibTrans" cxnId="{DCD705BB-6967-443D-B267-29247AEF18DB}">
      <dgm:prSet/>
      <dgm:spPr/>
      <dgm:t>
        <a:bodyPr/>
        <a:lstStyle/>
        <a:p>
          <a:endParaRPr lang="en-US"/>
        </a:p>
      </dgm:t>
    </dgm:pt>
    <dgm:pt modelId="{F76C3475-A7A1-44F4-8047-8B8761EEDD5B}">
      <dgm:prSet phldr="0"/>
      <dgm:spPr/>
      <dgm:t>
        <a:bodyPr/>
        <a:lstStyle/>
        <a:p>
          <a:r>
            <a:rPr lang="en-US" b="0">
              <a:latin typeface="Arial Nova"/>
            </a:rPr>
            <a:t>Conclusion</a:t>
          </a:r>
        </a:p>
      </dgm:t>
    </dgm:pt>
    <dgm:pt modelId="{74677C1A-4604-4C1C-A1F6-10BA13718BF6}" type="parTrans" cxnId="{C523A581-CDB8-4794-9EF2-9AB83B84D714}">
      <dgm:prSet/>
      <dgm:spPr/>
    </dgm:pt>
    <dgm:pt modelId="{739B495B-34C1-46B3-8198-636A87D488A1}" type="sibTrans" cxnId="{C523A581-CDB8-4794-9EF2-9AB83B84D714}">
      <dgm:prSet/>
      <dgm:spPr/>
      <dgm:t>
        <a:bodyPr/>
        <a:lstStyle/>
        <a:p>
          <a:endParaRPr lang="en-US"/>
        </a:p>
      </dgm:t>
    </dgm:pt>
    <dgm:pt modelId="{334D4F64-4007-4185-BE6E-EAF5B4AE1037}">
      <dgm:prSet phldr="0"/>
      <dgm:spPr/>
      <dgm:t>
        <a:bodyPr/>
        <a:lstStyle/>
        <a:p>
          <a:r>
            <a:rPr lang="en-US" b="0">
              <a:latin typeface="Arial Nova"/>
            </a:rPr>
            <a:t>Reference</a:t>
          </a:r>
        </a:p>
      </dgm:t>
    </dgm:pt>
    <dgm:pt modelId="{C4CECA14-1E2C-4B81-9946-DC4E60F9BE02}" type="parTrans" cxnId="{1085EFFE-8115-4C0A-A58D-16FF0D5F1CFC}">
      <dgm:prSet/>
      <dgm:spPr/>
    </dgm:pt>
    <dgm:pt modelId="{075A53C2-81B8-4D99-A753-4DBCB41BE2FF}" type="sibTrans" cxnId="{1085EFFE-8115-4C0A-A58D-16FF0D5F1CFC}">
      <dgm:prSet/>
      <dgm:spPr/>
      <dgm:t>
        <a:bodyPr/>
        <a:lstStyle/>
        <a:p>
          <a:endParaRPr lang="en-US"/>
        </a:p>
      </dgm:t>
    </dgm:pt>
    <dgm:pt modelId="{9DEE4730-2DC4-441F-8B64-0723479D5315}">
      <dgm:prSet phldr="0"/>
      <dgm:spPr/>
      <dgm:t>
        <a:bodyPr/>
        <a:lstStyle/>
        <a:p>
          <a:pPr rtl="0"/>
          <a:r>
            <a:rPr lang="en-US" b="0">
              <a:latin typeface="Arial Nova"/>
            </a:rPr>
            <a:t>Introduction</a:t>
          </a:r>
        </a:p>
      </dgm:t>
    </dgm:pt>
    <dgm:pt modelId="{B5D771E0-3600-4D5A-AA00-9402744E0208}" type="parTrans" cxnId="{C05D80BB-44A6-472A-B20F-D3B8B350BEAF}">
      <dgm:prSet/>
      <dgm:spPr/>
    </dgm:pt>
    <dgm:pt modelId="{83755E3E-3B9B-4DAE-8FB2-FF91DEF9818D}" type="sibTrans" cxnId="{C05D80BB-44A6-472A-B20F-D3B8B350BEAF}">
      <dgm:prSet/>
      <dgm:spPr/>
      <dgm:t>
        <a:bodyPr/>
        <a:lstStyle/>
        <a:p>
          <a:endParaRPr lang="en-US"/>
        </a:p>
      </dgm:t>
    </dgm:pt>
    <dgm:pt modelId="{A019988F-DAE0-4805-BF8D-5E23F018061C}" type="pres">
      <dgm:prSet presAssocID="{1A30AB3B-9289-4AAC-A7D0-066D5C04487C}" presName="vert0" presStyleCnt="0">
        <dgm:presLayoutVars>
          <dgm:dir/>
          <dgm:animOne val="branch"/>
          <dgm:animLvl val="lvl"/>
        </dgm:presLayoutVars>
      </dgm:prSet>
      <dgm:spPr/>
    </dgm:pt>
    <dgm:pt modelId="{1E76CC33-6651-4260-BD6E-FB7D38D442B0}" type="pres">
      <dgm:prSet presAssocID="{9DEE4730-2DC4-441F-8B64-0723479D5315}" presName="thickLine" presStyleLbl="alignNode1" presStyleIdx="0" presStyleCnt="7"/>
      <dgm:spPr/>
    </dgm:pt>
    <dgm:pt modelId="{462BB4B1-31A6-43F7-9B33-B1112F0F5430}" type="pres">
      <dgm:prSet presAssocID="{9DEE4730-2DC4-441F-8B64-0723479D5315}" presName="horz1" presStyleCnt="0"/>
      <dgm:spPr/>
    </dgm:pt>
    <dgm:pt modelId="{94AB73B3-C8CB-4031-AA85-D38EBFD21653}" type="pres">
      <dgm:prSet presAssocID="{9DEE4730-2DC4-441F-8B64-0723479D5315}" presName="tx1" presStyleLbl="revTx" presStyleIdx="0" presStyleCnt="7"/>
      <dgm:spPr/>
    </dgm:pt>
    <dgm:pt modelId="{E631A384-FFB9-490F-8D9D-9E256FF9E37E}" type="pres">
      <dgm:prSet presAssocID="{9DEE4730-2DC4-441F-8B64-0723479D5315}" presName="vert1" presStyleCnt="0"/>
      <dgm:spPr/>
    </dgm:pt>
    <dgm:pt modelId="{22736626-E219-4899-82EE-262DDD13D487}" type="pres">
      <dgm:prSet presAssocID="{0ABB35ED-4E2B-4A8D-97D6-E25198066499}" presName="thickLine" presStyleLbl="alignNode1" presStyleIdx="1" presStyleCnt="7"/>
      <dgm:spPr/>
    </dgm:pt>
    <dgm:pt modelId="{A757435F-7BF3-4153-8BF9-50B4615CD533}" type="pres">
      <dgm:prSet presAssocID="{0ABB35ED-4E2B-4A8D-97D6-E25198066499}" presName="horz1" presStyleCnt="0"/>
      <dgm:spPr/>
    </dgm:pt>
    <dgm:pt modelId="{F54602D1-C6C5-4A88-AD09-B8915D348BD9}" type="pres">
      <dgm:prSet presAssocID="{0ABB35ED-4E2B-4A8D-97D6-E25198066499}" presName="tx1" presStyleLbl="revTx" presStyleIdx="1" presStyleCnt="7"/>
      <dgm:spPr/>
    </dgm:pt>
    <dgm:pt modelId="{F14CC084-582F-4741-9538-2EFD0A1614B3}" type="pres">
      <dgm:prSet presAssocID="{0ABB35ED-4E2B-4A8D-97D6-E25198066499}" presName="vert1" presStyleCnt="0"/>
      <dgm:spPr/>
    </dgm:pt>
    <dgm:pt modelId="{5A54DC0C-1AEF-41DD-B80C-1D839A46294E}" type="pres">
      <dgm:prSet presAssocID="{3F0ACDE3-4F5C-4980-A38E-6CD826D72B34}" presName="thickLine" presStyleLbl="alignNode1" presStyleIdx="2" presStyleCnt="7"/>
      <dgm:spPr/>
    </dgm:pt>
    <dgm:pt modelId="{6B3BD0F6-34F6-46E5-9BD5-2E733C49734E}" type="pres">
      <dgm:prSet presAssocID="{3F0ACDE3-4F5C-4980-A38E-6CD826D72B34}" presName="horz1" presStyleCnt="0"/>
      <dgm:spPr/>
    </dgm:pt>
    <dgm:pt modelId="{06108782-0A6B-4022-91A4-3C7D320CE2C2}" type="pres">
      <dgm:prSet presAssocID="{3F0ACDE3-4F5C-4980-A38E-6CD826D72B34}" presName="tx1" presStyleLbl="revTx" presStyleIdx="2" presStyleCnt="7"/>
      <dgm:spPr/>
    </dgm:pt>
    <dgm:pt modelId="{633177E4-0517-4D59-A235-3468308C3682}" type="pres">
      <dgm:prSet presAssocID="{3F0ACDE3-4F5C-4980-A38E-6CD826D72B34}" presName="vert1" presStyleCnt="0"/>
      <dgm:spPr/>
    </dgm:pt>
    <dgm:pt modelId="{705E1D26-BBA5-4B81-896C-F8E74492EFBB}" type="pres">
      <dgm:prSet presAssocID="{8EC1B78C-4A3F-4C31-86FE-A4287942813E}" presName="thickLine" presStyleLbl="alignNode1" presStyleIdx="3" presStyleCnt="7"/>
      <dgm:spPr/>
    </dgm:pt>
    <dgm:pt modelId="{05503E87-CED9-4DD8-9040-B29035943FC7}" type="pres">
      <dgm:prSet presAssocID="{8EC1B78C-4A3F-4C31-86FE-A4287942813E}" presName="horz1" presStyleCnt="0"/>
      <dgm:spPr/>
    </dgm:pt>
    <dgm:pt modelId="{6B2FF695-5D7A-4040-80F0-130498D640C9}" type="pres">
      <dgm:prSet presAssocID="{8EC1B78C-4A3F-4C31-86FE-A4287942813E}" presName="tx1" presStyleLbl="revTx" presStyleIdx="3" presStyleCnt="7"/>
      <dgm:spPr/>
    </dgm:pt>
    <dgm:pt modelId="{9E81431F-6FD6-452C-8F76-A74B4A373929}" type="pres">
      <dgm:prSet presAssocID="{8EC1B78C-4A3F-4C31-86FE-A4287942813E}" presName="vert1" presStyleCnt="0"/>
      <dgm:spPr/>
    </dgm:pt>
    <dgm:pt modelId="{788D85CE-7D01-4E42-9A32-BEE3CCBB47DA}" type="pres">
      <dgm:prSet presAssocID="{F76C3475-A7A1-44F4-8047-8B8761EEDD5B}" presName="thickLine" presStyleLbl="alignNode1" presStyleIdx="4" presStyleCnt="7"/>
      <dgm:spPr/>
    </dgm:pt>
    <dgm:pt modelId="{6E484C1F-3B25-470B-9A35-7C1DD419D05E}" type="pres">
      <dgm:prSet presAssocID="{F76C3475-A7A1-44F4-8047-8B8761EEDD5B}" presName="horz1" presStyleCnt="0"/>
      <dgm:spPr/>
    </dgm:pt>
    <dgm:pt modelId="{A4588083-D9A8-43E8-8E24-50CDFBCF3496}" type="pres">
      <dgm:prSet presAssocID="{F76C3475-A7A1-44F4-8047-8B8761EEDD5B}" presName="tx1" presStyleLbl="revTx" presStyleIdx="4" presStyleCnt="7"/>
      <dgm:spPr/>
    </dgm:pt>
    <dgm:pt modelId="{5A9412AA-2ED7-48DA-BCB2-26EB436F4086}" type="pres">
      <dgm:prSet presAssocID="{F76C3475-A7A1-44F4-8047-8B8761EEDD5B}" presName="vert1" presStyleCnt="0"/>
      <dgm:spPr/>
    </dgm:pt>
    <dgm:pt modelId="{9D6F1C2B-53DE-4333-8ED9-6EB7205FE305}" type="pres">
      <dgm:prSet presAssocID="{0A573C27-9DCE-4BED-9A56-5F58CA1ECDE7}" presName="thickLine" presStyleLbl="alignNode1" presStyleIdx="5" presStyleCnt="7"/>
      <dgm:spPr/>
    </dgm:pt>
    <dgm:pt modelId="{C5701F9F-496B-4F5C-85A9-8B7AC484F5E4}" type="pres">
      <dgm:prSet presAssocID="{0A573C27-9DCE-4BED-9A56-5F58CA1ECDE7}" presName="horz1" presStyleCnt="0"/>
      <dgm:spPr/>
    </dgm:pt>
    <dgm:pt modelId="{F052A659-D8C2-47A9-B18B-12CAED9B7569}" type="pres">
      <dgm:prSet presAssocID="{0A573C27-9DCE-4BED-9A56-5F58CA1ECDE7}" presName="tx1" presStyleLbl="revTx" presStyleIdx="5" presStyleCnt="7"/>
      <dgm:spPr/>
    </dgm:pt>
    <dgm:pt modelId="{CAFF6DAB-DBCE-44CB-8E17-4F544FD64F7D}" type="pres">
      <dgm:prSet presAssocID="{0A573C27-9DCE-4BED-9A56-5F58CA1ECDE7}" presName="vert1" presStyleCnt="0"/>
      <dgm:spPr/>
    </dgm:pt>
    <dgm:pt modelId="{2AC31458-7FDF-41AC-A8FD-1188D74C7712}" type="pres">
      <dgm:prSet presAssocID="{334D4F64-4007-4185-BE6E-EAF5B4AE1037}" presName="thickLine" presStyleLbl="alignNode1" presStyleIdx="6" presStyleCnt="7"/>
      <dgm:spPr/>
    </dgm:pt>
    <dgm:pt modelId="{15A7A86E-AD81-43BA-8AAA-99CBE34641FC}" type="pres">
      <dgm:prSet presAssocID="{334D4F64-4007-4185-BE6E-EAF5B4AE1037}" presName="horz1" presStyleCnt="0"/>
      <dgm:spPr/>
    </dgm:pt>
    <dgm:pt modelId="{249A77B4-BB2C-4EAD-BC1C-1B721035EC27}" type="pres">
      <dgm:prSet presAssocID="{334D4F64-4007-4185-BE6E-EAF5B4AE1037}" presName="tx1" presStyleLbl="revTx" presStyleIdx="6" presStyleCnt="7"/>
      <dgm:spPr/>
    </dgm:pt>
    <dgm:pt modelId="{6E5CE7E2-7D16-4838-87AF-F1D04EFFD0EB}" type="pres">
      <dgm:prSet presAssocID="{334D4F64-4007-4185-BE6E-EAF5B4AE1037}" presName="vert1" presStyleCnt="0"/>
      <dgm:spPr/>
    </dgm:pt>
  </dgm:ptLst>
  <dgm:cxnLst>
    <dgm:cxn modelId="{191C8106-1185-472D-ADF6-C5D006B5399B}" type="presOf" srcId="{0A573C27-9DCE-4BED-9A56-5F58CA1ECDE7}" destId="{F052A659-D8C2-47A9-B18B-12CAED9B7569}" srcOrd="0" destOrd="0" presId="urn:microsoft.com/office/officeart/2008/layout/LinedList"/>
    <dgm:cxn modelId="{7AB4BE10-9481-4A76-8C6E-7DE27B34DA25}" type="presOf" srcId="{8EC1B78C-4A3F-4C31-86FE-A4287942813E}" destId="{6B2FF695-5D7A-4040-80F0-130498D640C9}" srcOrd="0" destOrd="0" presId="urn:microsoft.com/office/officeart/2008/layout/LinedList"/>
    <dgm:cxn modelId="{E1D17711-971B-4496-BC06-EBA33346295B}" type="presOf" srcId="{9DEE4730-2DC4-441F-8B64-0723479D5315}" destId="{94AB73B3-C8CB-4031-AA85-D38EBFD21653}" srcOrd="0" destOrd="0" presId="urn:microsoft.com/office/officeart/2008/layout/LinedList"/>
    <dgm:cxn modelId="{4138C91E-7D3E-4341-9FFE-BD448A7ED500}" type="presOf" srcId="{3F0ACDE3-4F5C-4980-A38E-6CD826D72B34}" destId="{06108782-0A6B-4022-91A4-3C7D320CE2C2}" srcOrd="0" destOrd="0" presId="urn:microsoft.com/office/officeart/2008/layout/LinedList"/>
    <dgm:cxn modelId="{EA6AF07A-0F74-4644-AB79-B73D5930CAA5}" type="presOf" srcId="{F76C3475-A7A1-44F4-8047-8B8761EEDD5B}" destId="{A4588083-D9A8-43E8-8E24-50CDFBCF3496}" srcOrd="0" destOrd="0" presId="urn:microsoft.com/office/officeart/2008/layout/LinedList"/>
    <dgm:cxn modelId="{C523A581-CDB8-4794-9EF2-9AB83B84D714}" srcId="{1A30AB3B-9289-4AAC-A7D0-066D5C04487C}" destId="{F76C3475-A7A1-44F4-8047-8B8761EEDD5B}" srcOrd="4" destOrd="0" parTransId="{74677C1A-4604-4C1C-A1F6-10BA13718BF6}" sibTransId="{739B495B-34C1-46B3-8198-636A87D488A1}"/>
    <dgm:cxn modelId="{3EDD3A83-205C-43F5-825B-25345F2BE483}" srcId="{1A30AB3B-9289-4AAC-A7D0-066D5C04487C}" destId="{0ABB35ED-4E2B-4A8D-97D6-E25198066499}" srcOrd="1" destOrd="0" parTransId="{2C163902-F07F-43E8-8951-0E3D49C503ED}" sibTransId="{649FE4B1-EE5A-4356-A164-B55A538281B5}"/>
    <dgm:cxn modelId="{CD7F40A1-A63A-47C5-A473-12C6D4ABCDA6}" srcId="{1A30AB3B-9289-4AAC-A7D0-066D5C04487C}" destId="{3F0ACDE3-4F5C-4980-A38E-6CD826D72B34}" srcOrd="2" destOrd="0" parTransId="{254D9A26-174F-4810-97D7-EDBC943A0E2F}" sibTransId="{382C9E43-C932-4E09-86AE-8CA72903CB93}"/>
    <dgm:cxn modelId="{2CD0B0A1-D312-42D9-8FEB-01DF721D53B5}" type="presOf" srcId="{334D4F64-4007-4185-BE6E-EAF5B4AE1037}" destId="{249A77B4-BB2C-4EAD-BC1C-1B721035EC27}" srcOrd="0" destOrd="0" presId="urn:microsoft.com/office/officeart/2008/layout/LinedList"/>
    <dgm:cxn modelId="{55A5DEA8-C1CA-4F3D-823A-CCAAF1368A76}" srcId="{1A30AB3B-9289-4AAC-A7D0-066D5C04487C}" destId="{8EC1B78C-4A3F-4C31-86FE-A4287942813E}" srcOrd="3" destOrd="0" parTransId="{AA694990-B001-4FB1-9117-A18AECED8A27}" sibTransId="{5A8A7F6E-5E8B-4EE1-A5F9-AEA399D2BBA1}"/>
    <dgm:cxn modelId="{DCD705BB-6967-443D-B267-29247AEF18DB}" srcId="{1A30AB3B-9289-4AAC-A7D0-066D5C04487C}" destId="{0A573C27-9DCE-4BED-9A56-5F58CA1ECDE7}" srcOrd="5" destOrd="0" parTransId="{EB32B722-540F-44F4-9101-A453DAB9666A}" sibTransId="{257A492E-277E-4BF2-961B-288004F75B2D}"/>
    <dgm:cxn modelId="{C05D80BB-44A6-472A-B20F-D3B8B350BEAF}" srcId="{1A30AB3B-9289-4AAC-A7D0-066D5C04487C}" destId="{9DEE4730-2DC4-441F-8B64-0723479D5315}" srcOrd="0" destOrd="0" parTransId="{B5D771E0-3600-4D5A-AA00-9402744E0208}" sibTransId="{83755E3E-3B9B-4DAE-8FB2-FF91DEF9818D}"/>
    <dgm:cxn modelId="{F29F3BD0-DD15-4994-8528-4D38082691BC}" type="presOf" srcId="{0ABB35ED-4E2B-4A8D-97D6-E25198066499}" destId="{F54602D1-C6C5-4A88-AD09-B8915D348BD9}" srcOrd="0" destOrd="0" presId="urn:microsoft.com/office/officeart/2008/layout/LinedList"/>
    <dgm:cxn modelId="{258EBAD1-D921-4DC5-9BB8-2BE1D612F978}" type="presOf" srcId="{1A30AB3B-9289-4AAC-A7D0-066D5C04487C}" destId="{A019988F-DAE0-4805-BF8D-5E23F018061C}" srcOrd="0" destOrd="0" presId="urn:microsoft.com/office/officeart/2008/layout/LinedList"/>
    <dgm:cxn modelId="{1085EFFE-8115-4C0A-A58D-16FF0D5F1CFC}" srcId="{1A30AB3B-9289-4AAC-A7D0-066D5C04487C}" destId="{334D4F64-4007-4185-BE6E-EAF5B4AE1037}" srcOrd="6" destOrd="0" parTransId="{C4CECA14-1E2C-4B81-9946-DC4E60F9BE02}" sibTransId="{075A53C2-81B8-4D99-A753-4DBCB41BE2FF}"/>
    <dgm:cxn modelId="{DD0785AD-A34D-4288-AD44-C383BA66ECC1}" type="presParOf" srcId="{A019988F-DAE0-4805-BF8D-5E23F018061C}" destId="{1E76CC33-6651-4260-BD6E-FB7D38D442B0}" srcOrd="0" destOrd="0" presId="urn:microsoft.com/office/officeart/2008/layout/LinedList"/>
    <dgm:cxn modelId="{32DB234E-1377-4064-83E1-FE20BDB94E62}" type="presParOf" srcId="{A019988F-DAE0-4805-BF8D-5E23F018061C}" destId="{462BB4B1-31A6-43F7-9B33-B1112F0F5430}" srcOrd="1" destOrd="0" presId="urn:microsoft.com/office/officeart/2008/layout/LinedList"/>
    <dgm:cxn modelId="{97118F66-B78D-4980-8BF6-A50EF6E8AC73}" type="presParOf" srcId="{462BB4B1-31A6-43F7-9B33-B1112F0F5430}" destId="{94AB73B3-C8CB-4031-AA85-D38EBFD21653}" srcOrd="0" destOrd="0" presId="urn:microsoft.com/office/officeart/2008/layout/LinedList"/>
    <dgm:cxn modelId="{46717969-E139-4D3F-BA6A-5A677DB7EE42}" type="presParOf" srcId="{462BB4B1-31A6-43F7-9B33-B1112F0F5430}" destId="{E631A384-FFB9-490F-8D9D-9E256FF9E37E}" srcOrd="1" destOrd="0" presId="urn:microsoft.com/office/officeart/2008/layout/LinedList"/>
    <dgm:cxn modelId="{D34AEB1D-6514-4E6D-BA86-B7691EE1A844}" type="presParOf" srcId="{A019988F-DAE0-4805-BF8D-5E23F018061C}" destId="{22736626-E219-4899-82EE-262DDD13D487}" srcOrd="2" destOrd="0" presId="urn:microsoft.com/office/officeart/2008/layout/LinedList"/>
    <dgm:cxn modelId="{18BB64EB-6324-4996-89AA-B1DA9DCFC464}" type="presParOf" srcId="{A019988F-DAE0-4805-BF8D-5E23F018061C}" destId="{A757435F-7BF3-4153-8BF9-50B4615CD533}" srcOrd="3" destOrd="0" presId="urn:microsoft.com/office/officeart/2008/layout/LinedList"/>
    <dgm:cxn modelId="{E1A1AA72-7378-4A8D-95B5-D806799EA07A}" type="presParOf" srcId="{A757435F-7BF3-4153-8BF9-50B4615CD533}" destId="{F54602D1-C6C5-4A88-AD09-B8915D348BD9}" srcOrd="0" destOrd="0" presId="urn:microsoft.com/office/officeart/2008/layout/LinedList"/>
    <dgm:cxn modelId="{1FDD3460-3101-4441-8672-2E426C3D2173}" type="presParOf" srcId="{A757435F-7BF3-4153-8BF9-50B4615CD533}" destId="{F14CC084-582F-4741-9538-2EFD0A1614B3}" srcOrd="1" destOrd="0" presId="urn:microsoft.com/office/officeart/2008/layout/LinedList"/>
    <dgm:cxn modelId="{B7E8022A-B235-418D-9CF6-F2826FDEAE8E}" type="presParOf" srcId="{A019988F-DAE0-4805-BF8D-5E23F018061C}" destId="{5A54DC0C-1AEF-41DD-B80C-1D839A46294E}" srcOrd="4" destOrd="0" presId="urn:microsoft.com/office/officeart/2008/layout/LinedList"/>
    <dgm:cxn modelId="{124B7FB8-9B9B-43AE-B5E5-5D50BB8AD6DF}" type="presParOf" srcId="{A019988F-DAE0-4805-BF8D-5E23F018061C}" destId="{6B3BD0F6-34F6-46E5-9BD5-2E733C49734E}" srcOrd="5" destOrd="0" presId="urn:microsoft.com/office/officeart/2008/layout/LinedList"/>
    <dgm:cxn modelId="{6F0AE409-C336-49B1-BC3D-F570A22AFC46}" type="presParOf" srcId="{6B3BD0F6-34F6-46E5-9BD5-2E733C49734E}" destId="{06108782-0A6B-4022-91A4-3C7D320CE2C2}" srcOrd="0" destOrd="0" presId="urn:microsoft.com/office/officeart/2008/layout/LinedList"/>
    <dgm:cxn modelId="{8DCE7E16-E0BF-4BC4-8370-C135874F3CB7}" type="presParOf" srcId="{6B3BD0F6-34F6-46E5-9BD5-2E733C49734E}" destId="{633177E4-0517-4D59-A235-3468308C3682}" srcOrd="1" destOrd="0" presId="urn:microsoft.com/office/officeart/2008/layout/LinedList"/>
    <dgm:cxn modelId="{A63406E1-0E08-49E9-A0DC-859E6CDD227A}" type="presParOf" srcId="{A019988F-DAE0-4805-BF8D-5E23F018061C}" destId="{705E1D26-BBA5-4B81-896C-F8E74492EFBB}" srcOrd="6" destOrd="0" presId="urn:microsoft.com/office/officeart/2008/layout/LinedList"/>
    <dgm:cxn modelId="{7B3A2D4F-D1D8-4E84-9274-E2A808E96199}" type="presParOf" srcId="{A019988F-DAE0-4805-BF8D-5E23F018061C}" destId="{05503E87-CED9-4DD8-9040-B29035943FC7}" srcOrd="7" destOrd="0" presId="urn:microsoft.com/office/officeart/2008/layout/LinedList"/>
    <dgm:cxn modelId="{D9AC92FB-EC0D-4B7D-8091-CD5410566F11}" type="presParOf" srcId="{05503E87-CED9-4DD8-9040-B29035943FC7}" destId="{6B2FF695-5D7A-4040-80F0-130498D640C9}" srcOrd="0" destOrd="0" presId="urn:microsoft.com/office/officeart/2008/layout/LinedList"/>
    <dgm:cxn modelId="{F0A31FE6-56F9-47FB-903B-F972B6C15DDD}" type="presParOf" srcId="{05503E87-CED9-4DD8-9040-B29035943FC7}" destId="{9E81431F-6FD6-452C-8F76-A74B4A373929}" srcOrd="1" destOrd="0" presId="urn:microsoft.com/office/officeart/2008/layout/LinedList"/>
    <dgm:cxn modelId="{0D7267CF-946A-4A99-8C39-DB7249C0FB5D}" type="presParOf" srcId="{A019988F-DAE0-4805-BF8D-5E23F018061C}" destId="{788D85CE-7D01-4E42-9A32-BEE3CCBB47DA}" srcOrd="8" destOrd="0" presId="urn:microsoft.com/office/officeart/2008/layout/LinedList"/>
    <dgm:cxn modelId="{ACB98703-4C72-4A2E-AF2F-9E299F292599}" type="presParOf" srcId="{A019988F-DAE0-4805-BF8D-5E23F018061C}" destId="{6E484C1F-3B25-470B-9A35-7C1DD419D05E}" srcOrd="9" destOrd="0" presId="urn:microsoft.com/office/officeart/2008/layout/LinedList"/>
    <dgm:cxn modelId="{0AEC35A2-568C-4393-B466-0D562E9ED25F}" type="presParOf" srcId="{6E484C1F-3B25-470B-9A35-7C1DD419D05E}" destId="{A4588083-D9A8-43E8-8E24-50CDFBCF3496}" srcOrd="0" destOrd="0" presId="urn:microsoft.com/office/officeart/2008/layout/LinedList"/>
    <dgm:cxn modelId="{5A2B8CAA-17F6-43B0-9E78-C6C5D38EF234}" type="presParOf" srcId="{6E484C1F-3B25-470B-9A35-7C1DD419D05E}" destId="{5A9412AA-2ED7-48DA-BCB2-26EB436F4086}" srcOrd="1" destOrd="0" presId="urn:microsoft.com/office/officeart/2008/layout/LinedList"/>
    <dgm:cxn modelId="{6491CD6D-39DC-4A8E-A553-B06FFD74338C}" type="presParOf" srcId="{A019988F-DAE0-4805-BF8D-5E23F018061C}" destId="{9D6F1C2B-53DE-4333-8ED9-6EB7205FE305}" srcOrd="10" destOrd="0" presId="urn:microsoft.com/office/officeart/2008/layout/LinedList"/>
    <dgm:cxn modelId="{C7A4282B-EC11-43C0-81FE-C6F256943ECD}" type="presParOf" srcId="{A019988F-DAE0-4805-BF8D-5E23F018061C}" destId="{C5701F9F-496B-4F5C-85A9-8B7AC484F5E4}" srcOrd="11" destOrd="0" presId="urn:microsoft.com/office/officeart/2008/layout/LinedList"/>
    <dgm:cxn modelId="{ACC64704-4910-48DD-9D58-4DA73A45C393}" type="presParOf" srcId="{C5701F9F-496B-4F5C-85A9-8B7AC484F5E4}" destId="{F052A659-D8C2-47A9-B18B-12CAED9B7569}" srcOrd="0" destOrd="0" presId="urn:microsoft.com/office/officeart/2008/layout/LinedList"/>
    <dgm:cxn modelId="{82E48ED7-FC1A-469B-A2F6-D16C77C7D1E2}" type="presParOf" srcId="{C5701F9F-496B-4F5C-85A9-8B7AC484F5E4}" destId="{CAFF6DAB-DBCE-44CB-8E17-4F544FD64F7D}" srcOrd="1" destOrd="0" presId="urn:microsoft.com/office/officeart/2008/layout/LinedList"/>
    <dgm:cxn modelId="{C1DDDA40-708A-433C-9F98-7B17F8F046E3}" type="presParOf" srcId="{A019988F-DAE0-4805-BF8D-5E23F018061C}" destId="{2AC31458-7FDF-41AC-A8FD-1188D74C7712}" srcOrd="12" destOrd="0" presId="urn:microsoft.com/office/officeart/2008/layout/LinedList"/>
    <dgm:cxn modelId="{F1C34AF6-E405-4649-8C92-619F3BD21029}" type="presParOf" srcId="{A019988F-DAE0-4805-BF8D-5E23F018061C}" destId="{15A7A86E-AD81-43BA-8AAA-99CBE34641FC}" srcOrd="13" destOrd="0" presId="urn:microsoft.com/office/officeart/2008/layout/LinedList"/>
    <dgm:cxn modelId="{EA81F02B-0E9B-4057-AF1A-BBFA36C7C332}" type="presParOf" srcId="{15A7A86E-AD81-43BA-8AAA-99CBE34641FC}" destId="{249A77B4-BB2C-4EAD-BC1C-1B721035EC27}" srcOrd="0" destOrd="0" presId="urn:microsoft.com/office/officeart/2008/layout/LinedList"/>
    <dgm:cxn modelId="{BB2AD659-DF86-4907-BBCA-D7F494B0DC09}" type="presParOf" srcId="{15A7A86E-AD81-43BA-8AAA-99CBE34641FC}" destId="{6E5CE7E2-7D16-4838-87AF-F1D04EFFD0E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76CC33-6651-4260-BD6E-FB7D38D442B0}">
      <dsp:nvSpPr>
        <dsp:cNvPr id="0" name=""/>
        <dsp:cNvSpPr/>
      </dsp:nvSpPr>
      <dsp:spPr>
        <a:xfrm>
          <a:off x="0" y="625"/>
          <a:ext cx="3585891"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1">
          <a:scrgbClr r="0" g="0" b="0"/>
        </a:lnRef>
        <a:fillRef idx="3">
          <a:scrgbClr r="0" g="0" b="0"/>
        </a:fillRef>
        <a:effectRef idx="3">
          <a:scrgbClr r="0" g="0" b="0"/>
        </a:effectRef>
        <a:fontRef idx="minor">
          <a:schemeClr val="lt1"/>
        </a:fontRef>
      </dsp:style>
    </dsp:sp>
    <dsp:sp modelId="{94AB73B3-C8CB-4031-AA85-D38EBFD21653}">
      <dsp:nvSpPr>
        <dsp:cNvPr id="0" name=""/>
        <dsp:cNvSpPr/>
      </dsp:nvSpPr>
      <dsp:spPr>
        <a:xfrm>
          <a:off x="0" y="625"/>
          <a:ext cx="3585891" cy="73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b="0" kern="1200">
              <a:latin typeface="Arial Nova"/>
            </a:rPr>
            <a:t>Introduction</a:t>
          </a:r>
        </a:p>
      </dsp:txBody>
      <dsp:txXfrm>
        <a:off x="0" y="625"/>
        <a:ext cx="3585891" cy="731341"/>
      </dsp:txXfrm>
    </dsp:sp>
    <dsp:sp modelId="{22736626-E219-4899-82EE-262DDD13D487}">
      <dsp:nvSpPr>
        <dsp:cNvPr id="0" name=""/>
        <dsp:cNvSpPr/>
      </dsp:nvSpPr>
      <dsp:spPr>
        <a:xfrm>
          <a:off x="0" y="731966"/>
          <a:ext cx="3585891" cy="0"/>
        </a:xfrm>
        <a:prstGeom prst="line">
          <a:avLst/>
        </a:prstGeom>
        <a:solidFill>
          <a:schemeClr val="accent3">
            <a:hueOff val="0"/>
            <a:satOff val="0"/>
            <a:lumOff val="0"/>
            <a:alphaOff val="0"/>
          </a:schemeClr>
        </a:solidFill>
        <a:ln w="9525" cap="flat" cmpd="sng" algn="ctr">
          <a:solidFill>
            <a:schemeClr val="accent3">
              <a:hueOff val="0"/>
              <a:satOff val="0"/>
              <a:lumOff val="0"/>
              <a:alphaOff val="0"/>
            </a:schemeClr>
          </a:solidFill>
          <a:prstDash val="solid"/>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1">
          <a:scrgbClr r="0" g="0" b="0"/>
        </a:lnRef>
        <a:fillRef idx="3">
          <a:scrgbClr r="0" g="0" b="0"/>
        </a:fillRef>
        <a:effectRef idx="3">
          <a:scrgbClr r="0" g="0" b="0"/>
        </a:effectRef>
        <a:fontRef idx="minor">
          <a:schemeClr val="lt1"/>
        </a:fontRef>
      </dsp:style>
    </dsp:sp>
    <dsp:sp modelId="{F54602D1-C6C5-4A88-AD09-B8915D348BD9}">
      <dsp:nvSpPr>
        <dsp:cNvPr id="0" name=""/>
        <dsp:cNvSpPr/>
      </dsp:nvSpPr>
      <dsp:spPr>
        <a:xfrm>
          <a:off x="0" y="731966"/>
          <a:ext cx="3585891" cy="73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kern="1200">
              <a:latin typeface="Arial Nova"/>
            </a:rPr>
            <a:t>The History of Mental health service in NHS from 1948.</a:t>
          </a:r>
        </a:p>
      </dsp:txBody>
      <dsp:txXfrm>
        <a:off x="0" y="731966"/>
        <a:ext cx="3585891" cy="731341"/>
      </dsp:txXfrm>
    </dsp:sp>
    <dsp:sp modelId="{5A54DC0C-1AEF-41DD-B80C-1D839A46294E}">
      <dsp:nvSpPr>
        <dsp:cNvPr id="0" name=""/>
        <dsp:cNvSpPr/>
      </dsp:nvSpPr>
      <dsp:spPr>
        <a:xfrm>
          <a:off x="0" y="1463307"/>
          <a:ext cx="3585891" cy="0"/>
        </a:xfrm>
        <a:prstGeom prst="line">
          <a:avLst/>
        </a:prstGeom>
        <a:solidFill>
          <a:schemeClr val="accent4">
            <a:hueOff val="0"/>
            <a:satOff val="0"/>
            <a:lumOff val="0"/>
            <a:alphaOff val="0"/>
          </a:schemeClr>
        </a:solidFill>
        <a:ln w="9525" cap="flat" cmpd="sng" algn="ctr">
          <a:solidFill>
            <a:schemeClr val="accent4">
              <a:hueOff val="0"/>
              <a:satOff val="0"/>
              <a:lumOff val="0"/>
              <a:alphaOff val="0"/>
            </a:schemeClr>
          </a:solidFill>
          <a:prstDash val="solid"/>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1">
          <a:scrgbClr r="0" g="0" b="0"/>
        </a:lnRef>
        <a:fillRef idx="3">
          <a:scrgbClr r="0" g="0" b="0"/>
        </a:fillRef>
        <a:effectRef idx="3">
          <a:scrgbClr r="0" g="0" b="0"/>
        </a:effectRef>
        <a:fontRef idx="minor">
          <a:schemeClr val="lt1"/>
        </a:fontRef>
      </dsp:style>
    </dsp:sp>
    <dsp:sp modelId="{06108782-0A6B-4022-91A4-3C7D320CE2C2}">
      <dsp:nvSpPr>
        <dsp:cNvPr id="0" name=""/>
        <dsp:cNvSpPr/>
      </dsp:nvSpPr>
      <dsp:spPr>
        <a:xfrm>
          <a:off x="0" y="1463307"/>
          <a:ext cx="3585891" cy="73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kern="1200">
              <a:latin typeface="Arial Nova"/>
            </a:rPr>
            <a:t>Services, care and  treatment</a:t>
          </a:r>
        </a:p>
      </dsp:txBody>
      <dsp:txXfrm>
        <a:off x="0" y="1463307"/>
        <a:ext cx="3585891" cy="731341"/>
      </dsp:txXfrm>
    </dsp:sp>
    <dsp:sp modelId="{705E1D26-BBA5-4B81-896C-F8E74492EFBB}">
      <dsp:nvSpPr>
        <dsp:cNvPr id="0" name=""/>
        <dsp:cNvSpPr/>
      </dsp:nvSpPr>
      <dsp:spPr>
        <a:xfrm>
          <a:off x="0" y="2194649"/>
          <a:ext cx="3585891" cy="0"/>
        </a:xfrm>
        <a:prstGeom prst="line">
          <a:avLst/>
        </a:prstGeom>
        <a:solidFill>
          <a:schemeClr val="accent5">
            <a:hueOff val="0"/>
            <a:satOff val="0"/>
            <a:lumOff val="0"/>
            <a:alphaOff val="0"/>
          </a:schemeClr>
        </a:solidFill>
        <a:ln w="9525" cap="flat" cmpd="sng" algn="ctr">
          <a:solidFill>
            <a:schemeClr val="accent5">
              <a:hueOff val="0"/>
              <a:satOff val="0"/>
              <a:lumOff val="0"/>
              <a:alphaOff val="0"/>
            </a:schemeClr>
          </a:solidFill>
          <a:prstDash val="solid"/>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1">
          <a:scrgbClr r="0" g="0" b="0"/>
        </a:lnRef>
        <a:fillRef idx="3">
          <a:scrgbClr r="0" g="0" b="0"/>
        </a:fillRef>
        <a:effectRef idx="3">
          <a:scrgbClr r="0" g="0" b="0"/>
        </a:effectRef>
        <a:fontRef idx="minor">
          <a:schemeClr val="lt1"/>
        </a:fontRef>
      </dsp:style>
    </dsp:sp>
    <dsp:sp modelId="{6B2FF695-5D7A-4040-80F0-130498D640C9}">
      <dsp:nvSpPr>
        <dsp:cNvPr id="0" name=""/>
        <dsp:cNvSpPr/>
      </dsp:nvSpPr>
      <dsp:spPr>
        <a:xfrm>
          <a:off x="0" y="2194649"/>
          <a:ext cx="3585891" cy="73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kern="1200">
              <a:latin typeface="Arial Nova"/>
            </a:rPr>
            <a:t>How Mental health services have evolved in the NHS in current years </a:t>
          </a:r>
        </a:p>
      </dsp:txBody>
      <dsp:txXfrm>
        <a:off x="0" y="2194649"/>
        <a:ext cx="3585891" cy="731341"/>
      </dsp:txXfrm>
    </dsp:sp>
    <dsp:sp modelId="{788D85CE-7D01-4E42-9A32-BEE3CCBB47DA}">
      <dsp:nvSpPr>
        <dsp:cNvPr id="0" name=""/>
        <dsp:cNvSpPr/>
      </dsp:nvSpPr>
      <dsp:spPr>
        <a:xfrm>
          <a:off x="0" y="2925990"/>
          <a:ext cx="3585891" cy="0"/>
        </a:xfrm>
        <a:prstGeom prst="line">
          <a:avLst/>
        </a:prstGeom>
        <a:solidFill>
          <a:schemeClr val="accent6">
            <a:hueOff val="0"/>
            <a:satOff val="0"/>
            <a:lumOff val="0"/>
            <a:alphaOff val="0"/>
          </a:schemeClr>
        </a:solidFill>
        <a:ln w="9525" cap="flat" cmpd="sng" algn="ctr">
          <a:solidFill>
            <a:schemeClr val="accent6">
              <a:hueOff val="0"/>
              <a:satOff val="0"/>
              <a:lumOff val="0"/>
              <a:alphaOff val="0"/>
            </a:schemeClr>
          </a:solidFill>
          <a:prstDash val="solid"/>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1">
          <a:scrgbClr r="0" g="0" b="0"/>
        </a:lnRef>
        <a:fillRef idx="3">
          <a:scrgbClr r="0" g="0" b="0"/>
        </a:fillRef>
        <a:effectRef idx="3">
          <a:scrgbClr r="0" g="0" b="0"/>
        </a:effectRef>
        <a:fontRef idx="minor">
          <a:schemeClr val="lt1"/>
        </a:fontRef>
      </dsp:style>
    </dsp:sp>
    <dsp:sp modelId="{A4588083-D9A8-43E8-8E24-50CDFBCF3496}">
      <dsp:nvSpPr>
        <dsp:cNvPr id="0" name=""/>
        <dsp:cNvSpPr/>
      </dsp:nvSpPr>
      <dsp:spPr>
        <a:xfrm>
          <a:off x="0" y="2925990"/>
          <a:ext cx="3585891" cy="73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kern="1200">
              <a:latin typeface="Arial Nova"/>
            </a:rPr>
            <a:t>Conclusion</a:t>
          </a:r>
        </a:p>
      </dsp:txBody>
      <dsp:txXfrm>
        <a:off x="0" y="2925990"/>
        <a:ext cx="3585891" cy="731341"/>
      </dsp:txXfrm>
    </dsp:sp>
    <dsp:sp modelId="{9D6F1C2B-53DE-4333-8ED9-6EB7205FE305}">
      <dsp:nvSpPr>
        <dsp:cNvPr id="0" name=""/>
        <dsp:cNvSpPr/>
      </dsp:nvSpPr>
      <dsp:spPr>
        <a:xfrm>
          <a:off x="0" y="3657332"/>
          <a:ext cx="3585891"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1">
          <a:scrgbClr r="0" g="0" b="0"/>
        </a:lnRef>
        <a:fillRef idx="3">
          <a:scrgbClr r="0" g="0" b="0"/>
        </a:fillRef>
        <a:effectRef idx="3">
          <a:scrgbClr r="0" g="0" b="0"/>
        </a:effectRef>
        <a:fontRef idx="minor">
          <a:schemeClr val="lt1"/>
        </a:fontRef>
      </dsp:style>
    </dsp:sp>
    <dsp:sp modelId="{F052A659-D8C2-47A9-B18B-12CAED9B7569}">
      <dsp:nvSpPr>
        <dsp:cNvPr id="0" name=""/>
        <dsp:cNvSpPr/>
      </dsp:nvSpPr>
      <dsp:spPr>
        <a:xfrm>
          <a:off x="0" y="3657332"/>
          <a:ext cx="3585891" cy="73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kern="1200">
              <a:latin typeface="Arial Nova"/>
            </a:rPr>
            <a:t>Questions</a:t>
          </a:r>
        </a:p>
      </dsp:txBody>
      <dsp:txXfrm>
        <a:off x="0" y="3657332"/>
        <a:ext cx="3585891" cy="731341"/>
      </dsp:txXfrm>
    </dsp:sp>
    <dsp:sp modelId="{2AC31458-7FDF-41AC-A8FD-1188D74C7712}">
      <dsp:nvSpPr>
        <dsp:cNvPr id="0" name=""/>
        <dsp:cNvSpPr/>
      </dsp:nvSpPr>
      <dsp:spPr>
        <a:xfrm>
          <a:off x="0" y="4388673"/>
          <a:ext cx="3585891" cy="0"/>
        </a:xfrm>
        <a:prstGeom prst="line">
          <a:avLst/>
        </a:prstGeom>
        <a:solidFill>
          <a:schemeClr val="accent3">
            <a:hueOff val="0"/>
            <a:satOff val="0"/>
            <a:lumOff val="0"/>
            <a:alphaOff val="0"/>
          </a:schemeClr>
        </a:solidFill>
        <a:ln w="9525" cap="flat" cmpd="sng" algn="ctr">
          <a:solidFill>
            <a:schemeClr val="accent3">
              <a:hueOff val="0"/>
              <a:satOff val="0"/>
              <a:lumOff val="0"/>
              <a:alphaOff val="0"/>
            </a:schemeClr>
          </a:solidFill>
          <a:prstDash val="solid"/>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1">
          <a:scrgbClr r="0" g="0" b="0"/>
        </a:lnRef>
        <a:fillRef idx="3">
          <a:scrgbClr r="0" g="0" b="0"/>
        </a:fillRef>
        <a:effectRef idx="3">
          <a:scrgbClr r="0" g="0" b="0"/>
        </a:effectRef>
        <a:fontRef idx="minor">
          <a:schemeClr val="lt1"/>
        </a:fontRef>
      </dsp:style>
    </dsp:sp>
    <dsp:sp modelId="{249A77B4-BB2C-4EAD-BC1C-1B721035EC27}">
      <dsp:nvSpPr>
        <dsp:cNvPr id="0" name=""/>
        <dsp:cNvSpPr/>
      </dsp:nvSpPr>
      <dsp:spPr>
        <a:xfrm>
          <a:off x="0" y="4388673"/>
          <a:ext cx="3585891" cy="73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kern="1200">
              <a:latin typeface="Arial Nova"/>
            </a:rPr>
            <a:t>Reference</a:t>
          </a:r>
        </a:p>
      </dsp:txBody>
      <dsp:txXfrm>
        <a:off x="0" y="4388673"/>
        <a:ext cx="3585891" cy="73134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3/12/2024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2346791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3/12/2024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0190701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141606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3/12/2024</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850131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3/12/2024</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639319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3/12/2024</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958825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3/12/2024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110439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3/12/2024</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820745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3/12/2024</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860510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3/12/2024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86509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3/12/2024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8308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3/12/2024</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061855971"/>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stockphoto.com/search/search-by-asset?affiliateredirect=true&amp;assetid=1170901141&amp;assettype=image&amp;utm_campaign=ADP_vector_sponsored_P1&amp;utm_content=https%3A%2F%2Fpixabay.com%2Fvectors%2Fbrain-cognition-design-art-2029391%2F&amp;utm_medium=affiliate&amp;utm_source=pixabay&amp;utm_term=brain+cognition" TargetMode="External"/><Relationship Id="rId2" Type="http://schemas.openxmlformats.org/officeDocument/2006/relationships/hyperlink" Target="http://www.istockphoto.co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rcpsych.ac.uk/news-and-features/blogs/detail/history-archives-and-library-blog/2023/07/05/through-the-decades-a-deep-dive-into-nhs-history.(Accessed" TargetMode="External"/><Relationship Id="rId2" Type="http://schemas.openxmlformats.org/officeDocument/2006/relationships/hyperlink" Target="https://indepth.nice.org.uk/mental-health-and-the-nhs/index.html#group-the-mental-health-act-of-1959-EUJrwfZbm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CABFF87-69E9-ED0C-4157-2CFC8A14F0FE}"/>
              </a:ext>
            </a:extLst>
          </p:cNvPr>
          <p:cNvSpPr>
            <a:spLocks noGrp="1"/>
          </p:cNvSpPr>
          <p:nvPr>
            <p:ph type="title"/>
          </p:nvPr>
        </p:nvSpPr>
        <p:spPr>
          <a:xfrm>
            <a:off x="1539116" y="864108"/>
            <a:ext cx="3073914" cy="5120639"/>
          </a:xfrm>
        </p:spPr>
        <p:txBody>
          <a:bodyPr>
            <a:normAutofit/>
          </a:bodyPr>
          <a:lstStyle/>
          <a:p>
            <a:pPr algn="r"/>
            <a:r>
              <a:rPr lang="en-US" u="sng">
                <a:solidFill>
                  <a:schemeClr val="tx1">
                    <a:lumMod val="85000"/>
                    <a:lumOff val="15000"/>
                  </a:schemeClr>
                </a:solidFill>
              </a:rPr>
              <a:t>Introduction to Health and Social Care</a:t>
            </a:r>
          </a:p>
        </p:txBody>
      </p:sp>
      <p:sp>
        <p:nvSpPr>
          <p:cNvPr id="13" name="Rectangle 12">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64A61F-DED3-AD6B-AD38-1AADDDBC4B1E}"/>
              </a:ext>
            </a:extLst>
          </p:cNvPr>
          <p:cNvSpPr>
            <a:spLocks noGrp="1"/>
          </p:cNvSpPr>
          <p:nvPr>
            <p:ph idx="1"/>
          </p:nvPr>
        </p:nvSpPr>
        <p:spPr>
          <a:xfrm>
            <a:off x="5289229" y="864108"/>
            <a:ext cx="5910677" cy="5120640"/>
          </a:xfrm>
        </p:spPr>
        <p:txBody>
          <a:bodyPr>
            <a:normAutofit/>
          </a:bodyPr>
          <a:lstStyle/>
          <a:p>
            <a:r>
              <a:rPr lang="en-US" b="1">
                <a:latin typeface="Arial Nova"/>
              </a:rPr>
              <a:t>Name: Tasha Young</a:t>
            </a:r>
          </a:p>
          <a:p>
            <a:r>
              <a:rPr lang="en-US" b="1">
                <a:latin typeface="Arial Nova"/>
              </a:rPr>
              <a:t>Student ID: 2316846</a:t>
            </a:r>
          </a:p>
          <a:p>
            <a:r>
              <a:rPr lang="en-US" b="1">
                <a:latin typeface="Arial Nova"/>
              </a:rPr>
              <a:t>Module Code and Name: Introduction to Health and Social Care LCHS4000_LON</a:t>
            </a:r>
          </a:p>
          <a:p>
            <a:r>
              <a:rPr lang="en-US" b="1">
                <a:latin typeface="Arial Nova"/>
              </a:rPr>
              <a:t>Lecturer: Dr Diola </a:t>
            </a:r>
            <a:r>
              <a:rPr lang="en-US" b="1" err="1">
                <a:latin typeface="Arial Nova"/>
              </a:rPr>
              <a:t>Bijlhout</a:t>
            </a:r>
            <a:endParaRPr lang="en-US" b="1">
              <a:latin typeface="Arial Nova"/>
            </a:endParaRPr>
          </a:p>
          <a:p>
            <a:endParaRPr lang="en-US" b="1">
              <a:latin typeface="Arial Nova"/>
            </a:endParaRPr>
          </a:p>
        </p:txBody>
      </p:sp>
      <p:sp>
        <p:nvSpPr>
          <p:cNvPr id="19" name="Rectangle 18">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76823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A4DBD17-19AD-4376-A55A-C527EF944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DB7C943-6BFC-4A35-8DFA-0B204CD18B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552943"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6068070" cy="3255264"/>
          </a:xfrm>
        </p:spPr>
        <p:txBody>
          <a:bodyPr>
            <a:normAutofit/>
          </a:bodyPr>
          <a:lstStyle/>
          <a:p>
            <a:r>
              <a:rPr lang="en-US" sz="5500" b="1" u="sng">
                <a:ln w="15875">
                  <a:solidFill>
                    <a:srgbClr val="FFFFFF"/>
                  </a:solidFill>
                </a:ln>
                <a:solidFill>
                  <a:schemeClr val="tx1"/>
                </a:solidFill>
                <a:latin typeface="Arial Nova"/>
                <a:cs typeface="Calibri Light"/>
              </a:rPr>
              <a:t>The Development of Mental Health Services in the NHS</a:t>
            </a:r>
          </a:p>
        </p:txBody>
      </p:sp>
      <p:sp>
        <p:nvSpPr>
          <p:cNvPr id="3" name="Subtitle 2"/>
          <p:cNvSpPr>
            <a:spLocks noGrp="1"/>
          </p:cNvSpPr>
          <p:nvPr>
            <p:ph type="subTitle" idx="1"/>
          </p:nvPr>
        </p:nvSpPr>
        <p:spPr>
          <a:xfrm>
            <a:off x="1100014" y="4670246"/>
            <a:ext cx="6037903" cy="914400"/>
          </a:xfrm>
        </p:spPr>
        <p:txBody>
          <a:bodyPr>
            <a:normAutofit/>
          </a:bodyPr>
          <a:lstStyle/>
          <a:p>
            <a:r>
              <a:rPr lang="en-US" b="1">
                <a:solidFill>
                  <a:schemeClr val="tx1"/>
                </a:solidFill>
                <a:ea typeface="Calibri"/>
                <a:cs typeface="Calibri"/>
              </a:rPr>
              <a:t>Tasha Young </a:t>
            </a:r>
          </a:p>
          <a:p>
            <a:endParaRPr lang="en-US">
              <a:ea typeface="Calibri"/>
              <a:cs typeface="Calibri"/>
            </a:endParaRPr>
          </a:p>
        </p:txBody>
      </p:sp>
      <p:pic>
        <p:nvPicPr>
          <p:cNvPr id="8" name="Picture 7" descr="500+ Free Mental Health &amp; Brain Images - Pixabay">
            <a:extLst>
              <a:ext uri="{FF2B5EF4-FFF2-40B4-BE49-F238E27FC236}">
                <a16:creationId xmlns:a16="http://schemas.microsoft.com/office/drawing/2014/main" id="{AD951A04-FE11-2A53-4195-FC6F090D5A9B}"/>
              </a:ext>
            </a:extLst>
          </p:cNvPr>
          <p:cNvPicPr>
            <a:picLocks noChangeAspect="1"/>
          </p:cNvPicPr>
          <p:nvPr/>
        </p:nvPicPr>
        <p:blipFill rotWithShape="1">
          <a:blip r:embed="rId2"/>
          <a:srcRect l="29831" r="23784" b="2"/>
          <a:stretch/>
        </p:blipFill>
        <p:spPr>
          <a:xfrm>
            <a:off x="8037574" y="759599"/>
            <a:ext cx="3458249" cy="5330650"/>
          </a:xfrm>
          <a:prstGeom prst="rect">
            <a:avLst/>
          </a:prstGeom>
        </p:spPr>
      </p:pic>
      <p:sp>
        <p:nvSpPr>
          <p:cNvPr id="25" name="Rectangle 24">
            <a:extLst>
              <a:ext uri="{FF2B5EF4-FFF2-40B4-BE49-F238E27FC236}">
                <a16:creationId xmlns:a16="http://schemas.microsoft.com/office/drawing/2014/main" id="{79DF27D9-327F-4301-A56A-9A8EC61E6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D17782F2-DB3D-E192-79AB-0831D149559F}"/>
              </a:ext>
            </a:extLst>
          </p:cNvPr>
          <p:cNvSpPr txBox="1"/>
          <p:nvPr/>
        </p:nvSpPr>
        <p:spPr>
          <a:xfrm>
            <a:off x="9585476" y="6350000"/>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t>
            </a:r>
            <a:r>
              <a:rPr lang="en-US" sz="2000" b="1" err="1">
                <a:latin typeface="Arial Nova"/>
              </a:rPr>
              <a:t>pixabay</a:t>
            </a:r>
            <a:r>
              <a:rPr lang="en-US" sz="2000" b="1">
                <a:latin typeface="Arial Nova"/>
              </a:rPr>
              <a:t>, </a:t>
            </a:r>
            <a:r>
              <a:rPr lang="en-US" sz="2000" b="1" err="1">
                <a:latin typeface="Arial Nova"/>
              </a:rPr>
              <a:t>nd</a:t>
            </a:r>
            <a:r>
              <a:rPr lang="en-US" sz="2000" b="1">
                <a:latin typeface="Arial Nova"/>
              </a:rPr>
              <a:t>)</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2501B-2B5C-49C1-2FB1-6578D31D8489}"/>
              </a:ext>
            </a:extLst>
          </p:cNvPr>
          <p:cNvSpPr>
            <a:spLocks noGrp="1"/>
          </p:cNvSpPr>
          <p:nvPr>
            <p:ph type="title"/>
          </p:nvPr>
        </p:nvSpPr>
        <p:spPr>
          <a:xfrm>
            <a:off x="252919" y="1123837"/>
            <a:ext cx="2947482" cy="4601183"/>
          </a:xfrm>
        </p:spPr>
        <p:txBody>
          <a:bodyPr>
            <a:normAutofit/>
          </a:bodyPr>
          <a:lstStyle/>
          <a:p>
            <a:r>
              <a:rPr lang="en-US" b="1" u="sng">
                <a:solidFill>
                  <a:schemeClr val="tx1"/>
                </a:solidFill>
                <a:latin typeface="Arial Nova"/>
              </a:rPr>
              <a:t>Overview</a:t>
            </a:r>
          </a:p>
        </p:txBody>
      </p:sp>
      <p:pic>
        <p:nvPicPr>
          <p:cNvPr id="19" name="Picture 18" descr="A hand pointing at different types of mental illness&#10;&#10;Description automatically generated">
            <a:extLst>
              <a:ext uri="{FF2B5EF4-FFF2-40B4-BE49-F238E27FC236}">
                <a16:creationId xmlns:a16="http://schemas.microsoft.com/office/drawing/2014/main" id="{5417F93D-4414-62A7-A9BD-C9B2518ACA51}"/>
              </a:ext>
            </a:extLst>
          </p:cNvPr>
          <p:cNvPicPr>
            <a:picLocks noChangeAspect="1"/>
          </p:cNvPicPr>
          <p:nvPr/>
        </p:nvPicPr>
        <p:blipFill rotWithShape="1">
          <a:blip r:embed="rId2"/>
          <a:srcRect l="1818" r="2268" b="-3"/>
          <a:stretch/>
        </p:blipFill>
        <p:spPr>
          <a:xfrm>
            <a:off x="7818120" y="758952"/>
            <a:ext cx="3617432" cy="5330952"/>
          </a:xfrm>
          <a:prstGeom prst="rect">
            <a:avLst/>
          </a:prstGeom>
        </p:spPr>
      </p:pic>
      <p:graphicFrame>
        <p:nvGraphicFramePr>
          <p:cNvPr id="5" name="Content Placeholder 2">
            <a:extLst>
              <a:ext uri="{FF2B5EF4-FFF2-40B4-BE49-F238E27FC236}">
                <a16:creationId xmlns:a16="http://schemas.microsoft.com/office/drawing/2014/main" id="{A4A729C4-0EE7-FBD4-AAF3-464B2A41E4E0}"/>
              </a:ext>
            </a:extLst>
          </p:cNvPr>
          <p:cNvGraphicFramePr>
            <a:graphicFrameLocks noGrp="1"/>
          </p:cNvGraphicFramePr>
          <p:nvPr>
            <p:ph idx="1"/>
            <p:extLst>
              <p:ext uri="{D42A27DB-BD31-4B8C-83A1-F6EECF244321}">
                <p14:modId xmlns:p14="http://schemas.microsoft.com/office/powerpoint/2010/main" val="1463317621"/>
              </p:ext>
            </p:extLst>
          </p:nvPr>
        </p:nvGraphicFramePr>
        <p:xfrm>
          <a:off x="3869267" y="864108"/>
          <a:ext cx="3585891" cy="5120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418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30996-0B37-C111-03FD-787DF8E714F0}"/>
              </a:ext>
            </a:extLst>
          </p:cNvPr>
          <p:cNvSpPr>
            <a:spLocks noGrp="1"/>
          </p:cNvSpPr>
          <p:nvPr>
            <p:ph type="title"/>
          </p:nvPr>
        </p:nvSpPr>
        <p:spPr>
          <a:xfrm>
            <a:off x="252919" y="1123837"/>
            <a:ext cx="2947482" cy="4601183"/>
          </a:xfrm>
        </p:spPr>
        <p:txBody>
          <a:bodyPr>
            <a:normAutofit/>
          </a:bodyPr>
          <a:lstStyle/>
          <a:p>
            <a:r>
              <a:rPr lang="en-US" u="sng">
                <a:solidFill>
                  <a:schemeClr val="tx1"/>
                </a:solidFill>
              </a:rPr>
              <a:t>Introduction </a:t>
            </a:r>
            <a:r>
              <a:rPr lang="en-US"/>
              <a:t>   </a:t>
            </a:r>
          </a:p>
        </p:txBody>
      </p:sp>
      <p:sp>
        <p:nvSpPr>
          <p:cNvPr id="8" name="Content Placeholder 7">
            <a:extLst>
              <a:ext uri="{FF2B5EF4-FFF2-40B4-BE49-F238E27FC236}">
                <a16:creationId xmlns:a16="http://schemas.microsoft.com/office/drawing/2014/main" id="{004816D9-C7D5-6E87-7BA4-D65B918546BC}"/>
              </a:ext>
            </a:extLst>
          </p:cNvPr>
          <p:cNvSpPr>
            <a:spLocks noGrp="1"/>
          </p:cNvSpPr>
          <p:nvPr>
            <p:ph idx="1"/>
          </p:nvPr>
        </p:nvSpPr>
        <p:spPr>
          <a:xfrm>
            <a:off x="3869267" y="864108"/>
            <a:ext cx="3585891" cy="5120640"/>
          </a:xfrm>
        </p:spPr>
        <p:txBody>
          <a:bodyPr>
            <a:normAutofit/>
          </a:bodyPr>
          <a:lstStyle/>
          <a:p>
            <a:r>
              <a:rPr lang="en-US" dirty="0">
                <a:solidFill>
                  <a:schemeClr val="tx1"/>
                </a:solidFill>
                <a:latin typeface="Arial Nova"/>
              </a:rPr>
              <a:t>According to NHS England mental health is being able to cope and function through life with a positive mind and body feeling, whilst maintaining connections within society.</a:t>
            </a:r>
          </a:p>
        </p:txBody>
      </p:sp>
      <p:pic>
        <p:nvPicPr>
          <p:cNvPr id="4" name="Content Placeholder 3" descr="A close-up of two heads&#10;&#10;Description automatically generated">
            <a:extLst>
              <a:ext uri="{FF2B5EF4-FFF2-40B4-BE49-F238E27FC236}">
                <a16:creationId xmlns:a16="http://schemas.microsoft.com/office/drawing/2014/main" id="{C9B51015-B7FE-9DBA-47A9-B12B2EDA76B3}"/>
              </a:ext>
            </a:extLst>
          </p:cNvPr>
          <p:cNvPicPr>
            <a:picLocks noChangeAspect="1"/>
          </p:cNvPicPr>
          <p:nvPr/>
        </p:nvPicPr>
        <p:blipFill>
          <a:blip r:embed="rId2"/>
          <a:stretch>
            <a:fillRect/>
          </a:stretch>
        </p:blipFill>
        <p:spPr>
          <a:xfrm>
            <a:off x="7818120" y="2451735"/>
            <a:ext cx="3474720" cy="1954530"/>
          </a:xfrm>
          <a:prstGeom prst="rect">
            <a:avLst/>
          </a:prstGeom>
        </p:spPr>
      </p:pic>
      <p:sp>
        <p:nvSpPr>
          <p:cNvPr id="5" name="TextBox 4">
            <a:extLst>
              <a:ext uri="{FF2B5EF4-FFF2-40B4-BE49-F238E27FC236}">
                <a16:creationId xmlns:a16="http://schemas.microsoft.com/office/drawing/2014/main" id="{B08C0FD1-E441-CA27-70E1-76CCE5B8CF3D}"/>
              </a:ext>
            </a:extLst>
          </p:cNvPr>
          <p:cNvSpPr txBox="1"/>
          <p:nvPr/>
        </p:nvSpPr>
        <p:spPr>
          <a:xfrm>
            <a:off x="4094238" y="5421690"/>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(NHS England, 2017)</a:t>
            </a:r>
          </a:p>
        </p:txBody>
      </p:sp>
      <p:sp>
        <p:nvSpPr>
          <p:cNvPr id="6" name="TextBox 5">
            <a:extLst>
              <a:ext uri="{FF2B5EF4-FFF2-40B4-BE49-F238E27FC236}">
                <a16:creationId xmlns:a16="http://schemas.microsoft.com/office/drawing/2014/main" id="{65D4B575-B62F-3FDC-1E54-DAEC5842EC01}"/>
              </a:ext>
            </a:extLst>
          </p:cNvPr>
          <p:cNvSpPr txBox="1"/>
          <p:nvPr/>
        </p:nvSpPr>
        <p:spPr>
          <a:xfrm>
            <a:off x="9099130" y="505856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1" i="0" u="none" strike="noStrike" baseline="0">
                <a:solidFill>
                  <a:srgbClr val="000000"/>
                </a:solidFill>
                <a:latin typeface="Corbel"/>
                <a:ea typeface="Corbel"/>
                <a:cs typeface="Corbel"/>
              </a:rPr>
              <a:t>(</a:t>
            </a:r>
            <a:r>
              <a:rPr lang="en-US" sz="1800" b="1" i="0" u="none" strike="noStrike" baseline="0" err="1">
                <a:solidFill>
                  <a:srgbClr val="000000"/>
                </a:solidFill>
                <a:latin typeface="Corbel"/>
                <a:ea typeface="Corbel"/>
                <a:cs typeface="Corbel"/>
              </a:rPr>
              <a:t>pixabay</a:t>
            </a:r>
            <a:r>
              <a:rPr lang="en-US" b="1">
                <a:solidFill>
                  <a:srgbClr val="000000"/>
                </a:solidFill>
                <a:latin typeface="Corbel"/>
                <a:ea typeface="Corbel"/>
                <a:cs typeface="Corbel"/>
              </a:rPr>
              <a:t>, </a:t>
            </a:r>
            <a:r>
              <a:rPr lang="en-US" b="1" err="1">
                <a:solidFill>
                  <a:srgbClr val="000000"/>
                </a:solidFill>
                <a:latin typeface="Corbel"/>
                <a:ea typeface="Corbel"/>
                <a:cs typeface="Corbel"/>
              </a:rPr>
              <a:t>nd</a:t>
            </a:r>
            <a:r>
              <a:rPr lang="en-US" b="1">
                <a:solidFill>
                  <a:srgbClr val="000000"/>
                </a:solidFill>
                <a:latin typeface="Corbel"/>
                <a:ea typeface="Corbel"/>
                <a:cs typeface="Corbel"/>
              </a:rPr>
              <a:t>))</a:t>
            </a:r>
            <a:r>
              <a:rPr lang="en-US" sz="1800" b="0" i="0">
                <a:solidFill>
                  <a:srgbClr val="000000"/>
                </a:solidFill>
                <a:latin typeface="Corbel"/>
                <a:ea typeface="Corbel"/>
                <a:cs typeface="Corbel"/>
              </a:rPr>
              <a:t>​</a:t>
            </a:r>
            <a:endParaRPr lang="en-US"/>
          </a:p>
        </p:txBody>
      </p:sp>
    </p:spTree>
    <p:extLst>
      <p:ext uri="{BB962C8B-B14F-4D97-AF65-F5344CB8AC3E}">
        <p14:creationId xmlns:p14="http://schemas.microsoft.com/office/powerpoint/2010/main" val="3425932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C293-128F-3C80-E3E4-672334B716AE}"/>
              </a:ext>
            </a:extLst>
          </p:cNvPr>
          <p:cNvSpPr>
            <a:spLocks noGrp="1"/>
          </p:cNvSpPr>
          <p:nvPr>
            <p:ph type="title"/>
          </p:nvPr>
        </p:nvSpPr>
        <p:spPr>
          <a:xfrm>
            <a:off x="252919" y="1123837"/>
            <a:ext cx="2947482" cy="4601183"/>
          </a:xfrm>
        </p:spPr>
        <p:txBody>
          <a:bodyPr>
            <a:normAutofit/>
          </a:bodyPr>
          <a:lstStyle/>
          <a:p>
            <a:r>
              <a:rPr lang="en-US" b="1" u="sng">
                <a:solidFill>
                  <a:schemeClr val="tx1"/>
                </a:solidFill>
                <a:latin typeface="Arial Nova"/>
              </a:rPr>
              <a:t>History of mental health services in NHS (1948 ).</a:t>
            </a:r>
          </a:p>
        </p:txBody>
      </p:sp>
      <p:sp>
        <p:nvSpPr>
          <p:cNvPr id="3" name="Content Placeholder 2">
            <a:extLst>
              <a:ext uri="{FF2B5EF4-FFF2-40B4-BE49-F238E27FC236}">
                <a16:creationId xmlns:a16="http://schemas.microsoft.com/office/drawing/2014/main" id="{63296165-08FE-054D-D2B0-CB72C00941F2}"/>
              </a:ext>
            </a:extLst>
          </p:cNvPr>
          <p:cNvSpPr>
            <a:spLocks noGrp="1"/>
          </p:cNvSpPr>
          <p:nvPr>
            <p:ph idx="1"/>
          </p:nvPr>
        </p:nvSpPr>
        <p:spPr>
          <a:xfrm>
            <a:off x="3698422" y="1340358"/>
            <a:ext cx="3585891" cy="5120640"/>
          </a:xfrm>
        </p:spPr>
        <p:txBody>
          <a:bodyPr vert="horz" lIns="91440" tIns="45720" rIns="91440" bIns="45720" rtlCol="0">
            <a:normAutofit/>
          </a:bodyPr>
          <a:lstStyle/>
          <a:p>
            <a:r>
              <a:rPr lang="en-US" dirty="0">
                <a:latin typeface="Arial Nova"/>
              </a:rPr>
              <a:t>The NHS act became active In 1948.</a:t>
            </a:r>
          </a:p>
          <a:p>
            <a:r>
              <a:rPr lang="en-US" dirty="0">
                <a:latin typeface="Arial Nova"/>
              </a:rPr>
              <a:t> British Medical Association (BMA).</a:t>
            </a:r>
          </a:p>
          <a:p>
            <a:r>
              <a:rPr lang="en-US" dirty="0">
                <a:latin typeface="Arial Nova"/>
              </a:rPr>
              <a:t>NHS became  responsible for an estimated 2,600 hospitals including mental health.</a:t>
            </a:r>
          </a:p>
          <a:p>
            <a:r>
              <a:rPr lang="en-US" dirty="0">
                <a:latin typeface="Arial Nova"/>
              </a:rPr>
              <a:t>Psychiatrist/Doctors were employed.</a:t>
            </a:r>
          </a:p>
          <a:p>
            <a:r>
              <a:rPr lang="en-US" dirty="0">
                <a:latin typeface="Arial Nova"/>
              </a:rPr>
              <a:t>In 1959 the  Mental Health  Act passed .</a:t>
            </a:r>
          </a:p>
          <a:p>
            <a:r>
              <a:rPr lang="en-US" dirty="0">
                <a:latin typeface="Arial Nova"/>
              </a:rPr>
              <a:t>1960-1970 department of Psychiatry opened medical schools.</a:t>
            </a:r>
          </a:p>
          <a:p>
            <a:endParaRPr lang="en-US" dirty="0">
              <a:latin typeface="Arial Nova"/>
            </a:endParaRPr>
          </a:p>
          <a:p>
            <a:endParaRPr lang="en-US" dirty="0">
              <a:latin typeface="Arial Nova"/>
            </a:endParaRPr>
          </a:p>
          <a:p>
            <a:pPr marL="0" indent="0">
              <a:buNone/>
            </a:pPr>
            <a:endParaRPr lang="en-US" dirty="0">
              <a:latin typeface="Arial Nova"/>
            </a:endParaRPr>
          </a:p>
          <a:p>
            <a:endParaRPr lang="en-US" b="1" dirty="0">
              <a:latin typeface="Arial Nova"/>
            </a:endParaRPr>
          </a:p>
          <a:p>
            <a:endParaRPr lang="en-US" b="1" dirty="0">
              <a:latin typeface="Arial Nova"/>
            </a:endParaRPr>
          </a:p>
        </p:txBody>
      </p:sp>
      <p:pic>
        <p:nvPicPr>
          <p:cNvPr id="4" name="Picture 3" descr="Archive image of an old leaflet with a title of 'Your new national health service'.">
            <a:extLst>
              <a:ext uri="{FF2B5EF4-FFF2-40B4-BE49-F238E27FC236}">
                <a16:creationId xmlns:a16="http://schemas.microsoft.com/office/drawing/2014/main" id="{2B8199BA-9967-CA79-6CB2-853D7B1A5015}"/>
              </a:ext>
            </a:extLst>
          </p:cNvPr>
          <p:cNvPicPr>
            <a:picLocks noChangeAspect="1"/>
          </p:cNvPicPr>
          <p:nvPr/>
        </p:nvPicPr>
        <p:blipFill>
          <a:blip r:embed="rId2"/>
          <a:stretch>
            <a:fillRect/>
          </a:stretch>
        </p:blipFill>
        <p:spPr>
          <a:xfrm>
            <a:off x="7846466" y="868680"/>
            <a:ext cx="3418027" cy="5120640"/>
          </a:xfrm>
          <a:prstGeom prst="rect">
            <a:avLst/>
          </a:prstGeom>
        </p:spPr>
      </p:pic>
      <p:sp>
        <p:nvSpPr>
          <p:cNvPr id="5" name="TextBox 4">
            <a:extLst>
              <a:ext uri="{FF2B5EF4-FFF2-40B4-BE49-F238E27FC236}">
                <a16:creationId xmlns:a16="http://schemas.microsoft.com/office/drawing/2014/main" id="{782A005A-E31C-8676-E1FB-56607BB8615F}"/>
              </a:ext>
            </a:extLst>
          </p:cNvPr>
          <p:cNvSpPr txBox="1"/>
          <p:nvPr/>
        </p:nvSpPr>
        <p:spPr>
          <a:xfrm>
            <a:off x="6259285" y="408214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0084E53B-253B-1333-2AEE-3D196D994C70}"/>
              </a:ext>
            </a:extLst>
          </p:cNvPr>
          <p:cNvSpPr txBox="1"/>
          <p:nvPr/>
        </p:nvSpPr>
        <p:spPr>
          <a:xfrm>
            <a:off x="8518071" y="6330344"/>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(Indepthnice, </a:t>
            </a:r>
            <a:r>
              <a:rPr lang="en-US" sz="2000" b="1" err="1"/>
              <a:t>nd</a:t>
            </a:r>
            <a:r>
              <a:rPr lang="en-US" sz="2000" b="1"/>
              <a:t>)</a:t>
            </a:r>
          </a:p>
        </p:txBody>
      </p:sp>
      <p:sp>
        <p:nvSpPr>
          <p:cNvPr id="7" name="TextBox 6">
            <a:extLst>
              <a:ext uri="{FF2B5EF4-FFF2-40B4-BE49-F238E27FC236}">
                <a16:creationId xmlns:a16="http://schemas.microsoft.com/office/drawing/2014/main" id="{AAF8B6D7-4E6D-F672-F965-173025034894}"/>
              </a:ext>
            </a:extLst>
          </p:cNvPr>
          <p:cNvSpPr txBox="1"/>
          <p:nvPr/>
        </p:nvSpPr>
        <p:spPr>
          <a:xfrm>
            <a:off x="4215190" y="6359071"/>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Nova"/>
                <a:ea typeface="+mn-lt"/>
                <a:cs typeface="+mn-lt"/>
              </a:rPr>
              <a:t>(</a:t>
            </a:r>
            <a:r>
              <a:rPr lang="en-US" sz="2000" b="1" err="1">
                <a:latin typeface="Arial Nova"/>
                <a:ea typeface="+mn-lt"/>
                <a:cs typeface="+mn-lt"/>
              </a:rPr>
              <a:t>rcpsych</a:t>
            </a:r>
            <a:r>
              <a:rPr lang="en-US" sz="2000" b="1">
                <a:latin typeface="Arial Nova"/>
                <a:ea typeface="+mn-lt"/>
                <a:cs typeface="+mn-lt"/>
              </a:rPr>
              <a:t>, 2023)</a:t>
            </a:r>
            <a:endParaRPr lang="en-US" sz="2000" b="1">
              <a:latin typeface="Arial Nova"/>
            </a:endParaRPr>
          </a:p>
        </p:txBody>
      </p:sp>
    </p:spTree>
    <p:extLst>
      <p:ext uri="{BB962C8B-B14F-4D97-AF65-F5344CB8AC3E}">
        <p14:creationId xmlns:p14="http://schemas.microsoft.com/office/powerpoint/2010/main" val="3098800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85757-C88B-6298-A374-1E9DE34F0E3E}"/>
              </a:ext>
            </a:extLst>
          </p:cNvPr>
          <p:cNvSpPr>
            <a:spLocks noGrp="1"/>
          </p:cNvSpPr>
          <p:nvPr>
            <p:ph type="title"/>
          </p:nvPr>
        </p:nvSpPr>
        <p:spPr>
          <a:xfrm>
            <a:off x="252919" y="1123837"/>
            <a:ext cx="2947482" cy="4601183"/>
          </a:xfrm>
        </p:spPr>
        <p:txBody>
          <a:bodyPr>
            <a:normAutofit/>
          </a:bodyPr>
          <a:lstStyle/>
          <a:p>
            <a:r>
              <a:rPr lang="en-US" sz="3300" b="1" u="sng">
                <a:solidFill>
                  <a:schemeClr val="tx1"/>
                </a:solidFill>
                <a:latin typeface="Arial Nova"/>
              </a:rPr>
              <a:t>SERVICE,CARE AND TEATMENTS</a:t>
            </a:r>
          </a:p>
        </p:txBody>
      </p:sp>
      <p:sp>
        <p:nvSpPr>
          <p:cNvPr id="3" name="Content Placeholder 2">
            <a:extLst>
              <a:ext uri="{FF2B5EF4-FFF2-40B4-BE49-F238E27FC236}">
                <a16:creationId xmlns:a16="http://schemas.microsoft.com/office/drawing/2014/main" id="{07683189-9DE8-3A04-B674-159463B1345F}"/>
              </a:ext>
            </a:extLst>
          </p:cNvPr>
          <p:cNvSpPr>
            <a:spLocks noGrp="1"/>
          </p:cNvSpPr>
          <p:nvPr>
            <p:ph idx="1"/>
          </p:nvPr>
        </p:nvSpPr>
        <p:spPr>
          <a:xfrm>
            <a:off x="3869267" y="864108"/>
            <a:ext cx="3585891" cy="5120640"/>
          </a:xfrm>
        </p:spPr>
        <p:txBody>
          <a:bodyPr>
            <a:normAutofit/>
          </a:bodyPr>
          <a:lstStyle/>
          <a:p>
            <a:r>
              <a:rPr lang="en-US" dirty="0">
                <a:latin typeface="Arial Nova"/>
              </a:rPr>
              <a:t>Treatment of conditions such has schizophrenia included restraints ,insulin coma, electro-convulsive therapy, isolation and lobotomies.</a:t>
            </a:r>
          </a:p>
          <a:p>
            <a:r>
              <a:rPr lang="en-US">
                <a:latin typeface="Arial Nova"/>
              </a:rPr>
              <a:t>Deinstitutionalization</a:t>
            </a:r>
            <a:r>
              <a:rPr lang="en-US" dirty="0">
                <a:latin typeface="Arial Nova"/>
              </a:rPr>
              <a:t> began in the late 1950s.</a:t>
            </a:r>
          </a:p>
          <a:p>
            <a:r>
              <a:rPr lang="en-US" dirty="0">
                <a:latin typeface="Arial Nova"/>
              </a:rPr>
              <a:t>Introduction of pharmacological and psychosocial treatments.</a:t>
            </a:r>
          </a:p>
          <a:p>
            <a:endParaRPr lang="en-US">
              <a:latin typeface="Arial Nova"/>
            </a:endParaRPr>
          </a:p>
          <a:p>
            <a:endParaRPr lang="en-US"/>
          </a:p>
          <a:p>
            <a:endParaRPr lang="en-US"/>
          </a:p>
        </p:txBody>
      </p:sp>
      <p:pic>
        <p:nvPicPr>
          <p:cNvPr id="5" name="Picture 4" descr="A paper cut out of a head with a flower and fire&#10;&#10;Description automatically generated">
            <a:extLst>
              <a:ext uri="{FF2B5EF4-FFF2-40B4-BE49-F238E27FC236}">
                <a16:creationId xmlns:a16="http://schemas.microsoft.com/office/drawing/2014/main" id="{CCA31C98-D8AC-ED54-7E2F-2B25AC4E9FB1}"/>
              </a:ext>
            </a:extLst>
          </p:cNvPr>
          <p:cNvPicPr>
            <a:picLocks noChangeAspect="1"/>
          </p:cNvPicPr>
          <p:nvPr/>
        </p:nvPicPr>
        <p:blipFill rotWithShape="1">
          <a:blip r:embed="rId2"/>
          <a:srcRect l="27507" r="27198" b="-1"/>
          <a:stretch/>
        </p:blipFill>
        <p:spPr>
          <a:xfrm>
            <a:off x="7818120" y="758952"/>
            <a:ext cx="3617432" cy="5330952"/>
          </a:xfrm>
          <a:prstGeom prst="rect">
            <a:avLst/>
          </a:prstGeom>
        </p:spPr>
      </p:pic>
      <p:sp>
        <p:nvSpPr>
          <p:cNvPr id="6" name="TextBox 5">
            <a:extLst>
              <a:ext uri="{FF2B5EF4-FFF2-40B4-BE49-F238E27FC236}">
                <a16:creationId xmlns:a16="http://schemas.microsoft.com/office/drawing/2014/main" id="{874EDE24-759E-ED41-A332-7A297F656E9D}"/>
              </a:ext>
            </a:extLst>
          </p:cNvPr>
          <p:cNvSpPr txBox="1"/>
          <p:nvPr/>
        </p:nvSpPr>
        <p:spPr>
          <a:xfrm>
            <a:off x="3921579" y="5867401"/>
            <a:ext cx="31786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Nova"/>
              </a:rPr>
              <a:t>(Crain and McCarthy,2022)</a:t>
            </a:r>
            <a:endParaRPr lang="en-US"/>
          </a:p>
        </p:txBody>
      </p:sp>
      <p:sp>
        <p:nvSpPr>
          <p:cNvPr id="9" name="TextBox 8">
            <a:extLst>
              <a:ext uri="{FF2B5EF4-FFF2-40B4-BE49-F238E27FC236}">
                <a16:creationId xmlns:a16="http://schemas.microsoft.com/office/drawing/2014/main" id="{3D1A8F99-3D43-2608-C40F-1F9DDA741715}"/>
              </a:ext>
            </a:extLst>
          </p:cNvPr>
          <p:cNvSpPr txBox="1"/>
          <p:nvPr/>
        </p:nvSpPr>
        <p:spPr>
          <a:xfrm>
            <a:off x="8614833" y="6288012"/>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a:t>
            </a:r>
            <a:r>
              <a:rPr lang="en-US" sz="2000" b="1" err="1"/>
              <a:t>pixabay</a:t>
            </a:r>
            <a:r>
              <a:rPr lang="en-US" sz="2000" b="1"/>
              <a:t>, </a:t>
            </a:r>
            <a:r>
              <a:rPr lang="en-US" sz="2000" b="1" err="1"/>
              <a:t>nd</a:t>
            </a:r>
            <a:r>
              <a:rPr lang="en-US" sz="2000" b="1"/>
              <a:t>)</a:t>
            </a:r>
          </a:p>
        </p:txBody>
      </p:sp>
    </p:spTree>
    <p:extLst>
      <p:ext uri="{BB962C8B-B14F-4D97-AF65-F5344CB8AC3E}">
        <p14:creationId xmlns:p14="http://schemas.microsoft.com/office/powerpoint/2010/main" val="1964492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8B2CC-80B3-E93B-1EBD-DC6B7B8DDD89}"/>
              </a:ext>
            </a:extLst>
          </p:cNvPr>
          <p:cNvSpPr>
            <a:spLocks noGrp="1"/>
          </p:cNvSpPr>
          <p:nvPr>
            <p:ph type="title"/>
          </p:nvPr>
        </p:nvSpPr>
        <p:spPr>
          <a:xfrm>
            <a:off x="252919" y="1123837"/>
            <a:ext cx="2947482" cy="4601183"/>
          </a:xfrm>
        </p:spPr>
        <p:txBody>
          <a:bodyPr>
            <a:normAutofit/>
          </a:bodyPr>
          <a:lstStyle/>
          <a:p>
            <a:r>
              <a:rPr lang="en-US" sz="2300" b="1" u="sng">
                <a:solidFill>
                  <a:schemeClr val="tx1"/>
                </a:solidFill>
                <a:ea typeface="+mj-lt"/>
                <a:cs typeface="+mj-lt"/>
              </a:rPr>
              <a:t>SERVICES,CARE AND TREATMENTS</a:t>
            </a:r>
            <a:endParaRPr lang="en-US" sz="2300">
              <a:solidFill>
                <a:schemeClr val="tx1"/>
              </a:solidFill>
            </a:endParaRPr>
          </a:p>
        </p:txBody>
      </p:sp>
      <p:sp>
        <p:nvSpPr>
          <p:cNvPr id="3" name="Content Placeholder 2">
            <a:extLst>
              <a:ext uri="{FF2B5EF4-FFF2-40B4-BE49-F238E27FC236}">
                <a16:creationId xmlns:a16="http://schemas.microsoft.com/office/drawing/2014/main" id="{CAEC98D2-64A9-EB2B-51A1-6A21F8E8B498}"/>
              </a:ext>
            </a:extLst>
          </p:cNvPr>
          <p:cNvSpPr>
            <a:spLocks noGrp="1"/>
          </p:cNvSpPr>
          <p:nvPr>
            <p:ph idx="1"/>
          </p:nvPr>
        </p:nvSpPr>
        <p:spPr>
          <a:xfrm>
            <a:off x="3869267" y="864108"/>
            <a:ext cx="3585891" cy="5120640"/>
          </a:xfrm>
        </p:spPr>
        <p:txBody>
          <a:bodyPr vert="horz" lIns="91440" tIns="45720" rIns="91440" bIns="45720" rtlCol="0">
            <a:normAutofit/>
          </a:bodyPr>
          <a:lstStyle/>
          <a:p>
            <a:r>
              <a:rPr lang="en-US" sz="1700">
                <a:latin typeface="Arial Nova"/>
              </a:rPr>
              <a:t>The Mental health Act 1959 gave the local authority duty of care to ensure mental health patient discharged back into the community were give support e.g. day centers and group homes.</a:t>
            </a:r>
          </a:p>
          <a:p>
            <a:r>
              <a:rPr lang="en-US" sz="1700">
                <a:latin typeface="Arial Nova"/>
              </a:rPr>
              <a:t>In 1975 help and support increase for the mentally ill such as day, hospitals and hostels</a:t>
            </a:r>
          </a:p>
          <a:p>
            <a:r>
              <a:rPr lang="en-US" sz="1700">
                <a:latin typeface="Arial Nova"/>
              </a:rPr>
              <a:t>Asylums started to shut down between 1970s-1980s in the Uk</a:t>
            </a:r>
          </a:p>
          <a:p>
            <a:r>
              <a:rPr lang="en-US" sz="1700">
                <a:latin typeface="Arial Nova"/>
              </a:rPr>
              <a:t>The  NHS struggled to provide the sufficient support for the community services during this time.</a:t>
            </a:r>
          </a:p>
          <a:p>
            <a:endParaRPr lang="en-US" sz="1700">
              <a:latin typeface="Arial Nova"/>
            </a:endParaRPr>
          </a:p>
        </p:txBody>
      </p:sp>
      <p:pic>
        <p:nvPicPr>
          <p:cNvPr id="5" name="Picture 4" descr="A paper cut out of a head with a flower and fire&#10;&#10;Description automatically generated">
            <a:extLst>
              <a:ext uri="{FF2B5EF4-FFF2-40B4-BE49-F238E27FC236}">
                <a16:creationId xmlns:a16="http://schemas.microsoft.com/office/drawing/2014/main" id="{455BE414-5655-E0E1-F041-3DAF7EDDE6C2}"/>
              </a:ext>
            </a:extLst>
          </p:cNvPr>
          <p:cNvPicPr>
            <a:picLocks noChangeAspect="1"/>
          </p:cNvPicPr>
          <p:nvPr/>
        </p:nvPicPr>
        <p:blipFill rotWithShape="1">
          <a:blip r:embed="rId2"/>
          <a:srcRect l="27507" r="27198" b="-1"/>
          <a:stretch/>
        </p:blipFill>
        <p:spPr>
          <a:xfrm>
            <a:off x="7818120" y="758952"/>
            <a:ext cx="3617432" cy="5330952"/>
          </a:xfrm>
          <a:prstGeom prst="rect">
            <a:avLst/>
          </a:prstGeom>
        </p:spPr>
      </p:pic>
      <p:sp>
        <p:nvSpPr>
          <p:cNvPr id="4" name="TextBox 3">
            <a:extLst>
              <a:ext uri="{FF2B5EF4-FFF2-40B4-BE49-F238E27FC236}">
                <a16:creationId xmlns:a16="http://schemas.microsoft.com/office/drawing/2014/main" id="{C3CEBFCC-6136-B6C7-D489-17109B9BD4D3}"/>
              </a:ext>
            </a:extLst>
          </p:cNvPr>
          <p:cNvSpPr txBox="1"/>
          <p:nvPr/>
        </p:nvSpPr>
        <p:spPr>
          <a:xfrm>
            <a:off x="4001621" y="6229189"/>
            <a:ext cx="333711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600" b="1">
                <a:latin typeface="Arial Nova"/>
              </a:rPr>
              <a:t>(Crain and McCarthy,2022)</a:t>
            </a:r>
            <a:r>
              <a:rPr lang="en-US" sz="1600">
                <a:latin typeface="Arial Nova"/>
              </a:rPr>
              <a:t>​</a:t>
            </a:r>
            <a:endParaRPr lang="en-US"/>
          </a:p>
        </p:txBody>
      </p:sp>
      <p:sp>
        <p:nvSpPr>
          <p:cNvPr id="6" name="TextBox 5">
            <a:extLst>
              <a:ext uri="{FF2B5EF4-FFF2-40B4-BE49-F238E27FC236}">
                <a16:creationId xmlns:a16="http://schemas.microsoft.com/office/drawing/2014/main" id="{4CA12A54-5BAD-3379-FE25-4CB28BF367B7}"/>
              </a:ext>
            </a:extLst>
          </p:cNvPr>
          <p:cNvSpPr txBox="1"/>
          <p:nvPr/>
        </p:nvSpPr>
        <p:spPr>
          <a:xfrm>
            <a:off x="8769003" y="640278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b="1"/>
              <a:t>(</a:t>
            </a:r>
            <a:r>
              <a:rPr lang="en-US" b="1" err="1"/>
              <a:t>pixabay</a:t>
            </a:r>
            <a:r>
              <a:rPr lang="en-US" b="1"/>
              <a:t>, </a:t>
            </a:r>
            <a:r>
              <a:rPr lang="en-US" b="1" err="1"/>
              <a:t>nd</a:t>
            </a:r>
            <a:r>
              <a:rPr lang="en-US" b="1"/>
              <a:t>)</a:t>
            </a:r>
          </a:p>
        </p:txBody>
      </p:sp>
      <p:pic>
        <p:nvPicPr>
          <p:cNvPr id="7" name="Camera 6">
            <a:extLst>
              <a:ext uri="{FF2B5EF4-FFF2-40B4-BE49-F238E27FC236}">
                <a16:creationId xmlns:a16="http://schemas.microsoft.com/office/drawing/2014/main" id="{A49D97BC-EBB5-4C67-F45D-FDBA0E2D72DA}"/>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40361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1C12B-4B24-B878-43D5-52C7C39942E7}"/>
              </a:ext>
            </a:extLst>
          </p:cNvPr>
          <p:cNvSpPr>
            <a:spLocks noGrp="1"/>
          </p:cNvSpPr>
          <p:nvPr>
            <p:ph type="title"/>
          </p:nvPr>
        </p:nvSpPr>
        <p:spPr>
          <a:xfrm>
            <a:off x="252919" y="1123837"/>
            <a:ext cx="2947482" cy="4601183"/>
          </a:xfrm>
        </p:spPr>
        <p:txBody>
          <a:bodyPr>
            <a:normAutofit/>
          </a:bodyPr>
          <a:lstStyle/>
          <a:p>
            <a:r>
              <a:rPr lang="en-US" b="1" u="sng">
                <a:solidFill>
                  <a:schemeClr val="tx1"/>
                </a:solidFill>
                <a:latin typeface="Arial Nova"/>
              </a:rPr>
              <a:t>How Mental Health Services have evolved in the NHS in current years.</a:t>
            </a:r>
            <a:r>
              <a:rPr lang="en-US" u="sng">
                <a:solidFill>
                  <a:schemeClr val="tx1"/>
                </a:solidFill>
              </a:rPr>
              <a:t> </a:t>
            </a:r>
          </a:p>
        </p:txBody>
      </p:sp>
      <p:sp>
        <p:nvSpPr>
          <p:cNvPr id="3" name="Content Placeholder 2">
            <a:extLst>
              <a:ext uri="{FF2B5EF4-FFF2-40B4-BE49-F238E27FC236}">
                <a16:creationId xmlns:a16="http://schemas.microsoft.com/office/drawing/2014/main" id="{C57653ED-B7E1-EF92-93BE-F4B52997D764}"/>
              </a:ext>
            </a:extLst>
          </p:cNvPr>
          <p:cNvSpPr>
            <a:spLocks noGrp="1"/>
          </p:cNvSpPr>
          <p:nvPr>
            <p:ph idx="1"/>
          </p:nvPr>
        </p:nvSpPr>
        <p:spPr>
          <a:xfrm>
            <a:off x="3990219" y="1662394"/>
            <a:ext cx="3585891" cy="5120640"/>
          </a:xfrm>
        </p:spPr>
        <p:txBody>
          <a:bodyPr vert="horz" lIns="91440" tIns="45720" rIns="91440" bIns="45720" rtlCol="0" anchor="ctr">
            <a:noAutofit/>
          </a:bodyPr>
          <a:lstStyle/>
          <a:p>
            <a:r>
              <a:rPr lang="en-US" sz="1800" dirty="0">
                <a:latin typeface="Arial Nova"/>
              </a:rPr>
              <a:t>Biggest change is Improved acceptance around Mental Health illness by society.</a:t>
            </a:r>
          </a:p>
          <a:p>
            <a:r>
              <a:rPr lang="en-US" sz="1800" dirty="0">
                <a:latin typeface="Arial Nova"/>
              </a:rPr>
              <a:t>The NHS now looked at different perspectives that influence or causes Mental health illness. </a:t>
            </a:r>
          </a:p>
          <a:p>
            <a:r>
              <a:rPr lang="en-US" sz="1800" dirty="0">
                <a:latin typeface="Arial Nova"/>
              </a:rPr>
              <a:t>Biological, psychological,  neurodevelopmental and neurodegenerative disorders are much more recognized.</a:t>
            </a:r>
            <a:endParaRPr lang="en-US" sz="1800"/>
          </a:p>
          <a:p>
            <a:r>
              <a:rPr lang="en-US" sz="1800" dirty="0">
                <a:latin typeface="Arial Nova"/>
              </a:rPr>
              <a:t>More psychological and different methods of talking therapy offered to mental health patients.</a:t>
            </a:r>
          </a:p>
          <a:p>
            <a:r>
              <a:rPr lang="en-US" sz="1800" dirty="0">
                <a:latin typeface="Arial Nova"/>
              </a:rPr>
              <a:t>Wraparound service to support the mentally ill.</a:t>
            </a:r>
          </a:p>
          <a:p>
            <a:endParaRPr lang="en-US" sz="1800" dirty="0">
              <a:latin typeface="Arial Nova"/>
            </a:endParaRPr>
          </a:p>
          <a:p>
            <a:endParaRPr lang="en-US" sz="1800" b="1" dirty="0">
              <a:latin typeface="Arial Nova"/>
            </a:endParaRPr>
          </a:p>
          <a:p>
            <a:endParaRPr lang="en-US" sz="1700" b="1"/>
          </a:p>
          <a:p>
            <a:endParaRPr lang="en-US" sz="1700"/>
          </a:p>
        </p:txBody>
      </p:sp>
      <p:pic>
        <p:nvPicPr>
          <p:cNvPr id="4" name="Picture 3" descr="A paper cut out of a head&#10;&#10;Description automatically generated">
            <a:extLst>
              <a:ext uri="{FF2B5EF4-FFF2-40B4-BE49-F238E27FC236}">
                <a16:creationId xmlns:a16="http://schemas.microsoft.com/office/drawing/2014/main" id="{FC730E76-9728-C83F-6D6C-A85F608805E6}"/>
              </a:ext>
            </a:extLst>
          </p:cNvPr>
          <p:cNvPicPr>
            <a:picLocks noChangeAspect="1"/>
          </p:cNvPicPr>
          <p:nvPr/>
        </p:nvPicPr>
        <p:blipFill rotWithShape="1">
          <a:blip r:embed="rId2"/>
          <a:srcRect l="16288" r="11135" b="-3"/>
          <a:stretch/>
        </p:blipFill>
        <p:spPr>
          <a:xfrm>
            <a:off x="7818120" y="758952"/>
            <a:ext cx="3617432" cy="5330952"/>
          </a:xfrm>
          <a:prstGeom prst="rect">
            <a:avLst/>
          </a:prstGeom>
        </p:spPr>
      </p:pic>
      <p:sp>
        <p:nvSpPr>
          <p:cNvPr id="5" name="TextBox 4">
            <a:extLst>
              <a:ext uri="{FF2B5EF4-FFF2-40B4-BE49-F238E27FC236}">
                <a16:creationId xmlns:a16="http://schemas.microsoft.com/office/drawing/2014/main" id="{F0911BB4-3ED3-F3A2-AE05-F72E14CE1AAA}"/>
              </a:ext>
            </a:extLst>
          </p:cNvPr>
          <p:cNvSpPr txBox="1"/>
          <p:nvPr/>
        </p:nvSpPr>
        <p:spPr>
          <a:xfrm>
            <a:off x="4298843" y="599355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b="1" dirty="0">
                <a:latin typeface="Arial Nova"/>
              </a:rPr>
              <a:t>(</a:t>
            </a:r>
            <a:r>
              <a:rPr lang="en-US" b="1" dirty="0" err="1">
                <a:latin typeface="Arial Nova"/>
              </a:rPr>
              <a:t>somersetltnhs</a:t>
            </a:r>
            <a:r>
              <a:rPr lang="en-US" b="1" dirty="0">
                <a:latin typeface="Arial Nova"/>
              </a:rPr>
              <a:t>,  2032)</a:t>
            </a:r>
          </a:p>
        </p:txBody>
      </p:sp>
      <p:sp>
        <p:nvSpPr>
          <p:cNvPr id="6" name="TextBox 5">
            <a:extLst>
              <a:ext uri="{FF2B5EF4-FFF2-40B4-BE49-F238E27FC236}">
                <a16:creationId xmlns:a16="http://schemas.microsoft.com/office/drawing/2014/main" id="{FF6BA4BB-595B-AB21-687A-57F3934673D2}"/>
              </a:ext>
            </a:extLst>
          </p:cNvPr>
          <p:cNvSpPr txBox="1"/>
          <p:nvPr/>
        </p:nvSpPr>
        <p:spPr>
          <a:xfrm>
            <a:off x="8469260" y="6313761"/>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2000" b="1" dirty="0">
                <a:latin typeface="Arial Nova"/>
              </a:rPr>
              <a:t>(</a:t>
            </a:r>
            <a:r>
              <a:rPr lang="en-US" sz="2000" b="1" dirty="0" err="1">
                <a:latin typeface="Arial Nova"/>
              </a:rPr>
              <a:t>alamy</a:t>
            </a:r>
            <a:r>
              <a:rPr lang="en-US" sz="2000" b="1" dirty="0">
                <a:latin typeface="Arial Nova"/>
              </a:rPr>
              <a:t>, 2023)</a:t>
            </a:r>
          </a:p>
        </p:txBody>
      </p:sp>
    </p:spTree>
    <p:extLst>
      <p:ext uri="{BB962C8B-B14F-4D97-AF65-F5344CB8AC3E}">
        <p14:creationId xmlns:p14="http://schemas.microsoft.com/office/powerpoint/2010/main" val="18418176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5DC95B7-2A72-483B-BA19-2BE751205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C822AFE-7E96-4A51-9E55-FCAEACD21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120" y="757325"/>
            <a:ext cx="4341880"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BB03A4-973B-080E-774F-242F7B44947E}"/>
              </a:ext>
            </a:extLst>
          </p:cNvPr>
          <p:cNvSpPr>
            <a:spLocks noGrp="1"/>
          </p:cNvSpPr>
          <p:nvPr>
            <p:ph type="title"/>
          </p:nvPr>
        </p:nvSpPr>
        <p:spPr>
          <a:xfrm>
            <a:off x="8161390" y="1079770"/>
            <a:ext cx="3654857" cy="1527244"/>
          </a:xfrm>
        </p:spPr>
        <p:txBody>
          <a:bodyPr>
            <a:normAutofit/>
          </a:bodyPr>
          <a:lstStyle/>
          <a:p>
            <a:r>
              <a:rPr lang="en-US" sz="3200" b="1" u="sng">
                <a:solidFill>
                  <a:schemeClr val="tx1"/>
                </a:solidFill>
                <a:latin typeface="Arial Nova"/>
              </a:rPr>
              <a:t>CONCLUSION</a:t>
            </a:r>
          </a:p>
        </p:txBody>
      </p:sp>
      <p:sp>
        <p:nvSpPr>
          <p:cNvPr id="18" name="Rectangle 17">
            <a:extLst>
              <a:ext uri="{FF2B5EF4-FFF2-40B4-BE49-F238E27FC236}">
                <a16:creationId xmlns:a16="http://schemas.microsoft.com/office/drawing/2014/main" id="{9169EA61-C175-4B7E-807B-58199DEA7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descr="Free Brain Cognition vector and picture">
            <a:extLst>
              <a:ext uri="{FF2B5EF4-FFF2-40B4-BE49-F238E27FC236}">
                <a16:creationId xmlns:a16="http://schemas.microsoft.com/office/drawing/2014/main" id="{86F5C068-6FD1-7594-B2B2-1247FDF90490}"/>
              </a:ext>
            </a:extLst>
          </p:cNvPr>
          <p:cNvPicPr>
            <a:picLocks noChangeAspect="1"/>
          </p:cNvPicPr>
          <p:nvPr/>
        </p:nvPicPr>
        <p:blipFill>
          <a:blip r:embed="rId2"/>
          <a:stretch>
            <a:fillRect/>
          </a:stretch>
        </p:blipFill>
        <p:spPr>
          <a:xfrm>
            <a:off x="1146018" y="757325"/>
            <a:ext cx="5937967" cy="5329325"/>
          </a:xfrm>
          <a:prstGeom prst="rect">
            <a:avLst/>
          </a:prstGeom>
        </p:spPr>
      </p:pic>
      <p:sp>
        <p:nvSpPr>
          <p:cNvPr id="3" name="Content Placeholder 2">
            <a:extLst>
              <a:ext uri="{FF2B5EF4-FFF2-40B4-BE49-F238E27FC236}">
                <a16:creationId xmlns:a16="http://schemas.microsoft.com/office/drawing/2014/main" id="{FFDAD7A4-6A8B-EC68-E764-1E717809E533}"/>
              </a:ext>
            </a:extLst>
          </p:cNvPr>
          <p:cNvSpPr>
            <a:spLocks noGrp="1"/>
          </p:cNvSpPr>
          <p:nvPr>
            <p:ph idx="1"/>
          </p:nvPr>
        </p:nvSpPr>
        <p:spPr>
          <a:xfrm>
            <a:off x="8161390" y="2607014"/>
            <a:ext cx="3654857" cy="3157903"/>
          </a:xfrm>
        </p:spPr>
        <p:txBody>
          <a:bodyPr anchor="t">
            <a:normAutofit/>
          </a:bodyPr>
          <a:lstStyle/>
          <a:p>
            <a:r>
              <a:rPr lang="en-US">
                <a:solidFill>
                  <a:schemeClr val="tx1"/>
                </a:solidFill>
                <a:latin typeface="Arial Nova"/>
              </a:rPr>
              <a:t>In conclusion the NHS has evolved positively in providing mental health  services  to the public and improved awareness.</a:t>
            </a:r>
          </a:p>
          <a:p>
            <a:endParaRPr lang="en-US">
              <a:solidFill>
                <a:schemeClr val="tx1"/>
              </a:solidFill>
              <a:latin typeface="Arial Nova"/>
            </a:endParaRPr>
          </a:p>
        </p:txBody>
      </p:sp>
      <p:sp>
        <p:nvSpPr>
          <p:cNvPr id="6" name="TextBox 5">
            <a:extLst>
              <a:ext uri="{FF2B5EF4-FFF2-40B4-BE49-F238E27FC236}">
                <a16:creationId xmlns:a16="http://schemas.microsoft.com/office/drawing/2014/main" id="{965FD209-D3FB-42A4-97BC-1587701F1B75}"/>
              </a:ext>
            </a:extLst>
          </p:cNvPr>
          <p:cNvSpPr txBox="1"/>
          <p:nvPr/>
        </p:nvSpPr>
        <p:spPr>
          <a:xfrm>
            <a:off x="2591360" y="602316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Nova"/>
              </a:rPr>
              <a:t>(</a:t>
            </a:r>
            <a:r>
              <a:rPr lang="en-US" b="1" dirty="0" err="1">
                <a:latin typeface="Arial Nova"/>
              </a:rPr>
              <a:t>pixabay</a:t>
            </a:r>
            <a:r>
              <a:rPr lang="en-US" b="1" dirty="0">
                <a:latin typeface="Arial Nova"/>
              </a:rPr>
              <a:t>,  </a:t>
            </a:r>
            <a:r>
              <a:rPr lang="en-US" b="1" dirty="0" err="1">
                <a:latin typeface="Arial Nova"/>
              </a:rPr>
              <a:t>nd</a:t>
            </a:r>
            <a:r>
              <a:rPr lang="en-US" b="1" dirty="0">
                <a:latin typeface="Arial Nova"/>
              </a:rPr>
              <a:t>)</a:t>
            </a:r>
            <a:endParaRPr lang="en-US" dirty="0">
              <a:latin typeface="Arial Nova"/>
            </a:endParaRPr>
          </a:p>
        </p:txBody>
      </p:sp>
    </p:spTree>
    <p:extLst>
      <p:ext uri="{BB962C8B-B14F-4D97-AF65-F5344CB8AC3E}">
        <p14:creationId xmlns:p14="http://schemas.microsoft.com/office/powerpoint/2010/main" val="412772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9" name="Rectangle 18">
            <a:extLst>
              <a:ext uri="{FF2B5EF4-FFF2-40B4-BE49-F238E27FC236}">
                <a16:creationId xmlns:a16="http://schemas.microsoft.com/office/drawing/2014/main" id="{25D5C296-F4B1-4AE5-8EEB-9FEB7ED17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Yellow question mark">
            <a:extLst>
              <a:ext uri="{FF2B5EF4-FFF2-40B4-BE49-F238E27FC236}">
                <a16:creationId xmlns:a16="http://schemas.microsoft.com/office/drawing/2014/main" id="{B4AEB53D-E26C-8237-78D2-CDFDC5C669E5}"/>
              </a:ext>
            </a:extLst>
          </p:cNvPr>
          <p:cNvPicPr>
            <a:picLocks noChangeAspect="1"/>
          </p:cNvPicPr>
          <p:nvPr/>
        </p:nvPicPr>
        <p:blipFill rotWithShape="1">
          <a:blip r:embed="rId2">
            <a:duotone>
              <a:schemeClr val="accent1">
                <a:shade val="45000"/>
                <a:satMod val="135000"/>
              </a:schemeClr>
              <a:prstClr val="white"/>
            </a:duotone>
          </a:blip>
          <a:srcRect l="6661" r="2432" b="14768"/>
          <a:stretch/>
        </p:blipFill>
        <p:spPr>
          <a:xfrm>
            <a:off x="20" y="-1"/>
            <a:ext cx="12188932" cy="6858000"/>
          </a:xfrm>
          <a:prstGeom prst="rect">
            <a:avLst/>
          </a:prstGeom>
        </p:spPr>
      </p:pic>
      <p:sp>
        <p:nvSpPr>
          <p:cNvPr id="21" name="Rectangle 20">
            <a:extLst>
              <a:ext uri="{FF2B5EF4-FFF2-40B4-BE49-F238E27FC236}">
                <a16:creationId xmlns:a16="http://schemas.microsoft.com/office/drawing/2014/main" id="{9C1ACE66-194D-48C4-A14A-6933B3528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lumMod val="50000"/>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9F04BEE-D825-3DAF-B2AC-6D2E75B31CF3}"/>
              </a:ext>
            </a:extLst>
          </p:cNvPr>
          <p:cNvSpPr>
            <a:spLocks noGrp="1"/>
          </p:cNvSpPr>
          <p:nvPr>
            <p:ph type="title"/>
          </p:nvPr>
        </p:nvSpPr>
        <p:spPr>
          <a:xfrm>
            <a:off x="643467" y="1298448"/>
            <a:ext cx="3685070" cy="3255264"/>
          </a:xfrm>
        </p:spPr>
        <p:txBody>
          <a:bodyPr vert="horz" lIns="91440" tIns="45720" rIns="91440" bIns="45720" rtlCol="0" anchor="b">
            <a:normAutofit/>
          </a:bodyPr>
          <a:lstStyle/>
          <a:p>
            <a:r>
              <a:rPr lang="en-US" sz="5000" b="1" u="sng" spc="-100"/>
              <a:t>QUESTIONS</a:t>
            </a:r>
          </a:p>
        </p:txBody>
      </p:sp>
      <p:sp>
        <p:nvSpPr>
          <p:cNvPr id="22" name="Rectangle 21">
            <a:extLst>
              <a:ext uri="{FF2B5EF4-FFF2-40B4-BE49-F238E27FC236}">
                <a16:creationId xmlns:a16="http://schemas.microsoft.com/office/drawing/2014/main" id="{025B886A-7ED1-4B77-819B-76ACBEFB0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343391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266A1-8BC4-007B-D249-48FEC7032A3B}"/>
              </a:ext>
            </a:extLst>
          </p:cNvPr>
          <p:cNvSpPr>
            <a:spLocks noGrp="1"/>
          </p:cNvSpPr>
          <p:nvPr>
            <p:ph type="title"/>
          </p:nvPr>
        </p:nvSpPr>
        <p:spPr>
          <a:xfrm>
            <a:off x="393391" y="1264317"/>
            <a:ext cx="2947482" cy="4601183"/>
          </a:xfrm>
        </p:spPr>
        <p:txBody>
          <a:bodyPr/>
          <a:lstStyle/>
          <a:p>
            <a:r>
              <a:rPr lang="en-US" b="1" u="sng">
                <a:solidFill>
                  <a:schemeClr val="tx1"/>
                </a:solidFill>
              </a:rPr>
              <a:t>REFRENCES</a:t>
            </a:r>
          </a:p>
        </p:txBody>
      </p:sp>
      <p:sp>
        <p:nvSpPr>
          <p:cNvPr id="3" name="Content Placeholder 2">
            <a:extLst>
              <a:ext uri="{FF2B5EF4-FFF2-40B4-BE49-F238E27FC236}">
                <a16:creationId xmlns:a16="http://schemas.microsoft.com/office/drawing/2014/main" id="{C0D4F281-CBE3-4B0E-854B-E1E5527EF93B}"/>
              </a:ext>
            </a:extLst>
          </p:cNvPr>
          <p:cNvSpPr>
            <a:spLocks noGrp="1"/>
          </p:cNvSpPr>
          <p:nvPr>
            <p:ph idx="1"/>
          </p:nvPr>
        </p:nvSpPr>
        <p:spPr>
          <a:xfrm>
            <a:off x="4944232" y="1258715"/>
            <a:ext cx="7315200" cy="5120640"/>
          </a:xfrm>
        </p:spPr>
        <p:txBody>
          <a:bodyPr>
            <a:normAutofit fontScale="92500"/>
          </a:bodyPr>
          <a:lstStyle/>
          <a:p>
            <a:r>
              <a:rPr lang="en-US" sz="1600">
                <a:solidFill>
                  <a:schemeClr val="tx1"/>
                </a:solidFill>
                <a:latin typeface="Arial Nova"/>
                <a:cs typeface="Calibri"/>
              </a:rPr>
              <a:t>Somerset NHS Foundation Trust. (2023). </a:t>
            </a:r>
            <a:r>
              <a:rPr lang="en-US" sz="1600" i="1">
                <a:solidFill>
                  <a:schemeClr val="tx1"/>
                </a:solidFill>
                <a:latin typeface="Arial Nova"/>
                <a:cs typeface="Calibri"/>
              </a:rPr>
              <a:t>The evolution of mental health care over 75 years</a:t>
            </a:r>
            <a:r>
              <a:rPr lang="en-US" sz="1600">
                <a:solidFill>
                  <a:schemeClr val="tx1"/>
                </a:solidFill>
                <a:latin typeface="Arial Nova"/>
                <a:cs typeface="Calibri"/>
              </a:rPr>
              <a:t>. [online] Available at: https://www.somersetft.nhs.uk/?news=the-evolution-of-mental-health-care-over-75-years#:~:text=It%20was%20only%2075%20years [Accessed 2 Mar. 2024].</a:t>
            </a:r>
          </a:p>
          <a:p>
            <a:r>
              <a:rPr lang="en-US" sz="1600">
                <a:solidFill>
                  <a:schemeClr val="tx1"/>
                </a:solidFill>
                <a:latin typeface="Arial Nova"/>
                <a:cs typeface="Calibri"/>
              </a:rPr>
              <a:t>Limited, A. (n.d.). </a:t>
            </a:r>
            <a:r>
              <a:rPr lang="en-US" sz="1600" i="1">
                <a:solidFill>
                  <a:schemeClr val="tx1"/>
                </a:solidFill>
                <a:latin typeface="Arial Nova"/>
                <a:cs typeface="Calibri"/>
              </a:rPr>
              <a:t>Mental health hi-res stock photography and images</a:t>
            </a:r>
            <a:r>
              <a:rPr lang="en-US" sz="1600">
                <a:solidFill>
                  <a:schemeClr val="tx1"/>
                </a:solidFill>
                <a:latin typeface="Arial Nova"/>
                <a:cs typeface="Calibri"/>
              </a:rPr>
              <a:t>. [online] </a:t>
            </a:r>
            <a:r>
              <a:rPr lang="en-US" sz="1600" err="1">
                <a:solidFill>
                  <a:schemeClr val="tx1"/>
                </a:solidFill>
                <a:latin typeface="Arial Nova"/>
                <a:cs typeface="Calibri"/>
              </a:rPr>
              <a:t>Alamy</a:t>
            </a:r>
            <a:r>
              <a:rPr lang="en-US" sz="1600">
                <a:solidFill>
                  <a:schemeClr val="tx1"/>
                </a:solidFill>
                <a:latin typeface="Arial Nova"/>
                <a:cs typeface="Calibri"/>
              </a:rPr>
              <a:t>. Available at: https://www.alamy.com/stock-photo/mental-health.html?sortBy=relevant [Accessed 2 Mar. 2024].</a:t>
            </a:r>
            <a:endParaRPr lang="en-US" sz="1400">
              <a:solidFill>
                <a:schemeClr val="tx1"/>
              </a:solidFill>
              <a:latin typeface="Arial Nova"/>
              <a:cs typeface="Calibri"/>
            </a:endParaRPr>
          </a:p>
          <a:p>
            <a:r>
              <a:rPr lang="en-US" sz="1600">
                <a:solidFill>
                  <a:schemeClr val="tx1"/>
                </a:solidFill>
                <a:latin typeface="Arial Nova"/>
                <a:cs typeface="Calibri"/>
              </a:rPr>
              <a:t>Craig, T.J. and McCarthy, J. (2022). Deinstitutionalization in the UK. </a:t>
            </a:r>
            <a:r>
              <a:rPr lang="en-US" sz="1600" i="1">
                <a:solidFill>
                  <a:schemeClr val="tx1"/>
                </a:solidFill>
                <a:latin typeface="Arial Nova"/>
                <a:cs typeface="Calibri"/>
              </a:rPr>
              <a:t>Oxford Textbook of Social Psychiatry</a:t>
            </a:r>
            <a:r>
              <a:rPr lang="en-US" sz="1600">
                <a:solidFill>
                  <a:schemeClr val="tx1"/>
                </a:solidFill>
                <a:latin typeface="Arial Nova"/>
                <a:cs typeface="Calibri"/>
              </a:rPr>
              <a:t>, pp.633-C65.P100. </a:t>
            </a:r>
            <a:r>
              <a:rPr lang="en-US" sz="1600" err="1">
                <a:solidFill>
                  <a:schemeClr val="tx1"/>
                </a:solidFill>
                <a:latin typeface="Arial Nova"/>
                <a:cs typeface="Calibri"/>
              </a:rPr>
              <a:t>doi:https</a:t>
            </a:r>
            <a:r>
              <a:rPr lang="en-US" sz="1600">
                <a:solidFill>
                  <a:schemeClr val="tx1"/>
                </a:solidFill>
                <a:latin typeface="Arial Nova"/>
                <a:cs typeface="Calibri"/>
              </a:rPr>
              <a:t>://doi.org/10.1093/med/9780198861478.003.0065.</a:t>
            </a:r>
          </a:p>
          <a:p>
            <a:r>
              <a:rPr lang="en-US" sz="1600">
                <a:solidFill>
                  <a:schemeClr val="tx1"/>
                </a:solidFill>
                <a:latin typeface="Arial Nova"/>
                <a:ea typeface="Calibri"/>
                <a:cs typeface="Calibri"/>
                <a:hlinkClick r:id="rId2">
                  <a:extLst>
                    <a:ext uri="{A12FA001-AC4F-418D-AE19-62706E023703}">
                      <ahyp:hlinkClr xmlns:ahyp="http://schemas.microsoft.com/office/drawing/2018/hyperlinkcolor" val="tx"/>
                    </a:ext>
                  </a:extLst>
                </a:hlinkClick>
              </a:rPr>
              <a:t>www.istockphoto.com</a:t>
            </a:r>
            <a:r>
              <a:rPr lang="en-US" sz="1600">
                <a:solidFill>
                  <a:schemeClr val="tx1"/>
                </a:solidFill>
                <a:latin typeface="Arial Nova"/>
                <a:ea typeface="Calibri"/>
                <a:cs typeface="Calibri"/>
              </a:rPr>
              <a:t>. (n.d.). </a:t>
            </a:r>
            <a:r>
              <a:rPr lang="en-US" sz="1600" i="1">
                <a:solidFill>
                  <a:schemeClr val="tx1"/>
                </a:solidFill>
                <a:latin typeface="Arial Nova"/>
                <a:ea typeface="Calibri"/>
                <a:cs typeface="Calibri"/>
              </a:rPr>
              <a:t>Stock Photos, Pictures &amp; Royalty-Free Images - iStock</a:t>
            </a:r>
            <a:r>
              <a:rPr lang="en-US" sz="1600">
                <a:solidFill>
                  <a:schemeClr val="tx1"/>
                </a:solidFill>
                <a:latin typeface="Arial Nova"/>
                <a:ea typeface="Calibri"/>
                <a:cs typeface="Calibri"/>
              </a:rPr>
              <a:t>. [online] Available at: https://www.istockphoto.com/search/search-by-asset? [Accessed 2 Mar. 2024].</a:t>
            </a:r>
          </a:p>
          <a:p>
            <a:r>
              <a:rPr lang="en-US" sz="1600">
                <a:solidFill>
                  <a:schemeClr val="tx1"/>
                </a:solidFill>
                <a:latin typeface="Arial Nova"/>
                <a:ea typeface="Calibri"/>
                <a:cs typeface="Calibri"/>
              </a:rPr>
              <a:t>mental heath picture. (n.d.). Available at: </a:t>
            </a:r>
            <a:r>
              <a:rPr lang="en-US" sz="1600">
                <a:solidFill>
                  <a:schemeClr val="tx1"/>
                </a:solidFill>
                <a:latin typeface="Arial Nova"/>
                <a:ea typeface="Calibri"/>
                <a:cs typeface="Calibri"/>
                <a:hlinkClick r:id="rId3">
                  <a:extLst>
                    <a:ext uri="{A12FA001-AC4F-418D-AE19-62706E023703}">
                      <ahyp:hlinkClr xmlns:ahyp="http://schemas.microsoft.com/office/drawing/2018/hyperlinkcolor" val="tx"/>
                    </a:ext>
                  </a:extLst>
                </a:hlinkClick>
              </a:rPr>
              <a:t>https://www.istockphoto.com/search/search-by-asset?</a:t>
            </a:r>
            <a:r>
              <a:rPr lang="en-US" sz="1600">
                <a:solidFill>
                  <a:schemeClr val="tx1"/>
                </a:solidFill>
                <a:latin typeface="Arial Nova"/>
                <a:ea typeface="Calibri"/>
                <a:cs typeface="Calibri"/>
              </a:rPr>
              <a:t> [Accessed 2 Mar. 2024].</a:t>
            </a:r>
            <a:endParaRPr lang="en-US" sz="1600">
              <a:solidFill>
                <a:schemeClr val="tx1"/>
              </a:solidFill>
              <a:latin typeface="Arial Nova"/>
            </a:endParaRPr>
          </a:p>
          <a:p>
            <a:r>
              <a:rPr lang="en-US" sz="1600">
                <a:solidFill>
                  <a:schemeClr val="tx1"/>
                </a:solidFill>
                <a:latin typeface="Arial Nova"/>
                <a:cs typeface="Calibri"/>
              </a:rPr>
              <a:t>indepth.nice.org.uk. (n.d.). </a:t>
            </a:r>
            <a:r>
              <a:rPr lang="en-US" sz="1600" i="1">
                <a:solidFill>
                  <a:schemeClr val="tx1"/>
                </a:solidFill>
                <a:latin typeface="Arial Nova"/>
                <a:cs typeface="Calibri"/>
              </a:rPr>
              <a:t>Mental health and the NHS</a:t>
            </a:r>
            <a:r>
              <a:rPr lang="en-US" sz="1600">
                <a:solidFill>
                  <a:schemeClr val="tx1"/>
                </a:solidFill>
                <a:latin typeface="Arial Nova"/>
                <a:cs typeface="Calibri"/>
              </a:rPr>
              <a:t>. [online] Available at: https://indepth.nice.org.uk/mental-health-and-the-nhs/index.html#group-the-mental-health-act-of-1959-EUJrwfZbme.</a:t>
            </a:r>
            <a:br>
              <a:rPr lang="en-US" sz="1600">
                <a:latin typeface="Arial Nova"/>
              </a:rPr>
            </a:br>
            <a:br>
              <a:rPr lang="en-US" sz="1600">
                <a:latin typeface="Arial Nova"/>
              </a:rPr>
            </a:br>
            <a:endParaRPr lang="en-US" sz="1600">
              <a:solidFill>
                <a:schemeClr val="tx1"/>
              </a:solidFill>
              <a:latin typeface="Arial Nova"/>
            </a:endParaRPr>
          </a:p>
        </p:txBody>
      </p:sp>
    </p:spTree>
    <p:extLst>
      <p:ext uri="{BB962C8B-B14F-4D97-AF65-F5344CB8AC3E}">
        <p14:creationId xmlns:p14="http://schemas.microsoft.com/office/powerpoint/2010/main" val="72072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A1B2F-5649-072A-753D-7A8FE7107DC7}"/>
              </a:ext>
            </a:extLst>
          </p:cNvPr>
          <p:cNvSpPr>
            <a:spLocks noGrp="1"/>
          </p:cNvSpPr>
          <p:nvPr>
            <p:ph type="title"/>
          </p:nvPr>
        </p:nvSpPr>
        <p:spPr/>
        <p:txBody>
          <a:bodyPr>
            <a:normAutofit/>
          </a:bodyPr>
          <a:lstStyle/>
          <a:p>
            <a:r>
              <a:rPr lang="en-US" sz="2800" b="1" u="sng">
                <a:solidFill>
                  <a:schemeClr val="tx1"/>
                </a:solidFill>
                <a:latin typeface="Arial Nova"/>
              </a:rPr>
              <a:t>REFERENCES</a:t>
            </a:r>
          </a:p>
        </p:txBody>
      </p:sp>
      <p:sp>
        <p:nvSpPr>
          <p:cNvPr id="3" name="Content Placeholder 2">
            <a:extLst>
              <a:ext uri="{FF2B5EF4-FFF2-40B4-BE49-F238E27FC236}">
                <a16:creationId xmlns:a16="http://schemas.microsoft.com/office/drawing/2014/main" id="{DD216C2A-45C7-869A-8DF7-D303B75CF606}"/>
              </a:ext>
            </a:extLst>
          </p:cNvPr>
          <p:cNvSpPr>
            <a:spLocks noGrp="1"/>
          </p:cNvSpPr>
          <p:nvPr>
            <p:ph idx="1"/>
          </p:nvPr>
        </p:nvSpPr>
        <p:spPr>
          <a:xfrm>
            <a:off x="4026506" y="1166489"/>
            <a:ext cx="7315200" cy="5120640"/>
          </a:xfrm>
        </p:spPr>
        <p:txBody>
          <a:bodyPr/>
          <a:lstStyle/>
          <a:p>
            <a:r>
              <a:rPr lang="en-US" sz="1600" err="1">
                <a:solidFill>
                  <a:schemeClr val="tx1"/>
                </a:solidFill>
                <a:latin typeface="Arial Nova"/>
                <a:cs typeface="Calibri"/>
              </a:rPr>
              <a:t>istockphotos</a:t>
            </a:r>
            <a:r>
              <a:rPr lang="en-US" sz="1600">
                <a:solidFill>
                  <a:schemeClr val="tx1"/>
                </a:solidFill>
                <a:latin typeface="Arial Nova"/>
                <a:cs typeface="Calibri"/>
              </a:rPr>
              <a:t> ed., (n.d.). </a:t>
            </a:r>
            <a:r>
              <a:rPr lang="en-US" sz="1600" i="1">
                <a:solidFill>
                  <a:schemeClr val="tx1"/>
                </a:solidFill>
                <a:latin typeface="Arial Nova"/>
                <a:cs typeface="Calibri"/>
              </a:rPr>
              <a:t>mental gears</a:t>
            </a:r>
            <a:r>
              <a:rPr lang="en-US" sz="1600">
                <a:solidFill>
                  <a:schemeClr val="tx1"/>
                </a:solidFill>
                <a:latin typeface="Arial Nova"/>
                <a:cs typeface="Calibri"/>
              </a:rPr>
              <a:t>. Available at: https://www.istockphoto.com/vector/mental-gears-network-mind-gm1170901141-324183200 [Accessed 1 Mar. 2024].</a:t>
            </a:r>
            <a:endParaRPr lang="en-US" sz="1600">
              <a:solidFill>
                <a:schemeClr val="tx1"/>
              </a:solidFill>
              <a:ea typeface="+mn-lt"/>
              <a:cs typeface="+mn-lt"/>
            </a:endParaRPr>
          </a:p>
          <a:p>
            <a:r>
              <a:rPr lang="en-US" sz="1600">
                <a:solidFill>
                  <a:schemeClr val="tx1"/>
                </a:solidFill>
                <a:latin typeface="Arial Nova"/>
                <a:ea typeface="+mn-lt"/>
                <a:cs typeface="+mn-lt"/>
              </a:rPr>
              <a:t>indepth.nice.org.uk. (n.d.). </a:t>
            </a:r>
            <a:r>
              <a:rPr lang="en-US" sz="1600" i="1">
                <a:solidFill>
                  <a:schemeClr val="tx1"/>
                </a:solidFill>
                <a:latin typeface="Arial Nova"/>
                <a:ea typeface="+mn-lt"/>
                <a:cs typeface="+mn-lt"/>
              </a:rPr>
              <a:t>Mental health and the NHS</a:t>
            </a:r>
            <a:r>
              <a:rPr lang="en-US" sz="1600">
                <a:solidFill>
                  <a:schemeClr val="tx1"/>
                </a:solidFill>
                <a:latin typeface="Arial Nova"/>
                <a:ea typeface="+mn-lt"/>
                <a:cs typeface="+mn-lt"/>
              </a:rPr>
              <a:t>. [online] Available at: </a:t>
            </a:r>
            <a:r>
              <a:rPr lang="en-US" sz="1600">
                <a:solidFill>
                  <a:schemeClr val="tx1"/>
                </a:solidFill>
                <a:latin typeface="Arial Nova"/>
                <a:ea typeface="+mn-lt"/>
                <a:cs typeface="+mn-lt"/>
                <a:hlinkClick r:id="rId2">
                  <a:extLst>
                    <a:ext uri="{A12FA001-AC4F-418D-AE19-62706E023703}">
                      <ahyp:hlinkClr xmlns:ahyp="http://schemas.microsoft.com/office/drawing/2018/hyperlinkcolor" val="tx"/>
                    </a:ext>
                  </a:extLst>
                </a:hlinkClick>
              </a:rPr>
              <a:t>https://indepth.nice.org.uk/mental-health-and-the-nhs/index.html#group-the-mental-health-act-of-1959-EUJrwfZbme</a:t>
            </a:r>
            <a:r>
              <a:rPr lang="en-US" sz="1600">
                <a:solidFill>
                  <a:schemeClr val="tx1"/>
                </a:solidFill>
                <a:latin typeface="Arial Nova"/>
                <a:ea typeface="+mn-lt"/>
                <a:cs typeface="+mn-lt"/>
              </a:rPr>
              <a:t>.</a:t>
            </a:r>
          </a:p>
          <a:p>
            <a:r>
              <a:rPr lang="en-US" sz="1600">
                <a:solidFill>
                  <a:schemeClr val="tx1"/>
                </a:solidFill>
                <a:latin typeface="Arial Nova"/>
                <a:ea typeface="+mn-lt"/>
                <a:cs typeface="Calibri"/>
              </a:rPr>
              <a:t>PIXABAY (n.d.). </a:t>
            </a:r>
            <a:r>
              <a:rPr lang="en-US" sz="1600" i="1" err="1">
                <a:solidFill>
                  <a:schemeClr val="tx1"/>
                </a:solidFill>
                <a:latin typeface="Arial Nova"/>
                <a:ea typeface="+mn-lt"/>
                <a:cs typeface="Calibri"/>
              </a:rPr>
              <a:t>Mentl</a:t>
            </a:r>
            <a:r>
              <a:rPr lang="en-US" sz="1600" i="1">
                <a:solidFill>
                  <a:schemeClr val="tx1"/>
                </a:solidFill>
                <a:latin typeface="Arial Nova"/>
                <a:ea typeface="+mn-lt"/>
                <a:cs typeface="Calibri"/>
              </a:rPr>
              <a:t> health</a:t>
            </a:r>
            <a:r>
              <a:rPr lang="en-US" sz="1600">
                <a:solidFill>
                  <a:schemeClr val="tx1"/>
                </a:solidFill>
                <a:latin typeface="Arial Nova"/>
                <a:ea typeface="+mn-lt"/>
                <a:cs typeface="Calibri"/>
              </a:rPr>
              <a:t>. Available at: indepth.nice.org.uk. (n.d.). Mental health and the NHS. [online] Available at: https://indepth.nice.org.uk/mental-health-and-the-nhs/index.html#group-the-mental-health-act-of-1959-EUJrwfZbme. [Accessed 2 2024].</a:t>
            </a:r>
          </a:p>
          <a:p>
            <a:r>
              <a:rPr lang="en-US" sz="1600" err="1">
                <a:solidFill>
                  <a:schemeClr val="tx1"/>
                </a:solidFill>
                <a:latin typeface="Arial Nova"/>
                <a:ea typeface="+mn-lt"/>
                <a:cs typeface="Calibri"/>
              </a:rPr>
              <a:t>alamy</a:t>
            </a:r>
            <a:r>
              <a:rPr lang="en-US" sz="1600">
                <a:solidFill>
                  <a:schemeClr val="tx1"/>
                </a:solidFill>
                <a:latin typeface="Arial Nova"/>
                <a:ea typeface="+mn-lt"/>
                <a:cs typeface="Calibri"/>
              </a:rPr>
              <a:t> (n.d.). </a:t>
            </a:r>
            <a:r>
              <a:rPr lang="en-US" sz="1600" i="1">
                <a:solidFill>
                  <a:schemeClr val="tx1"/>
                </a:solidFill>
                <a:latin typeface="Arial Nova"/>
                <a:ea typeface="+mn-lt"/>
                <a:cs typeface="Calibri"/>
              </a:rPr>
              <a:t>Conceptual representation of mental health</a:t>
            </a:r>
            <a:r>
              <a:rPr lang="en-US" sz="1600">
                <a:solidFill>
                  <a:schemeClr val="tx1"/>
                </a:solidFill>
                <a:latin typeface="Arial Nova"/>
                <a:ea typeface="+mn-lt"/>
                <a:cs typeface="Calibri"/>
              </a:rPr>
              <a:t>. Available at: https://www.alamy.com/stock-photo/mental-health.html?sortBy=relevant [Accessed 28 Feb. 2024].</a:t>
            </a:r>
            <a:br>
              <a:rPr lang="en-US" sz="1600">
                <a:solidFill>
                  <a:schemeClr val="tx1"/>
                </a:solidFill>
                <a:latin typeface="Arial Nova"/>
                <a:ea typeface="+mn-lt"/>
                <a:cs typeface="+mn-lt"/>
              </a:rPr>
            </a:br>
            <a:endParaRPr lang="en-US" sz="1600">
              <a:solidFill>
                <a:schemeClr val="tx1"/>
              </a:solidFill>
              <a:latin typeface="Arial Nova"/>
              <a:ea typeface="+mn-lt"/>
              <a:cs typeface="Calibri"/>
            </a:endParaRPr>
          </a:p>
          <a:p>
            <a:r>
              <a:rPr lang="en-US" sz="1600">
                <a:solidFill>
                  <a:schemeClr val="tx1"/>
                </a:solidFill>
                <a:latin typeface="Arial Nova"/>
                <a:ea typeface="+mn-lt"/>
                <a:cs typeface="Calibri"/>
              </a:rPr>
              <a:t>www.rcpsych.ac.uk. (n.d.). </a:t>
            </a:r>
            <a:r>
              <a:rPr lang="en-US" sz="1600" i="1">
                <a:solidFill>
                  <a:schemeClr val="tx1"/>
                </a:solidFill>
                <a:latin typeface="Arial Nova"/>
                <a:ea typeface="+mn-lt"/>
                <a:cs typeface="Calibri"/>
              </a:rPr>
              <a:t>Through the decades: A deep dive through 75 years of NHS history</a:t>
            </a:r>
            <a:r>
              <a:rPr lang="en-US" sz="1600">
                <a:solidFill>
                  <a:schemeClr val="tx1"/>
                </a:solidFill>
                <a:latin typeface="Arial Nova"/>
                <a:ea typeface="+mn-lt"/>
                <a:cs typeface="Calibri"/>
              </a:rPr>
              <a:t>. [online] Available at:</a:t>
            </a:r>
            <a:r>
              <a:rPr lang="en-US" sz="1600" u="sng">
                <a:solidFill>
                  <a:schemeClr val="tx1"/>
                </a:solidFill>
                <a:latin typeface="Arial Nova"/>
                <a:ea typeface="+mn-lt"/>
                <a:cs typeface="Calibri"/>
              </a:rPr>
              <a:t> </a:t>
            </a:r>
            <a:r>
              <a:rPr lang="en-US" sz="1600" u="sng">
                <a:solidFill>
                  <a:schemeClr val="tx1"/>
                </a:solidFill>
                <a:latin typeface="Arial Nova"/>
                <a:ea typeface="+mn-lt"/>
                <a:cs typeface="Calibri"/>
                <a:hlinkClick r:id="rId3">
                  <a:extLst>
                    <a:ext uri="{A12FA001-AC4F-418D-AE19-62706E023703}">
                      <ahyp:hlinkClr xmlns:ahyp="http://schemas.microsoft.com/office/drawing/2018/hyperlinkcolor" val="tx"/>
                    </a:ext>
                  </a:extLst>
                </a:hlinkClick>
              </a:rPr>
              <a:t>https://www.rcpsych.ac.uk/news-and-features/blogs/detail/history-archives-and-library-blog/2023/07/05/through-the-decades-a-deep-dive-into-nhs-h</a:t>
            </a:r>
            <a:r>
              <a:rPr lang="en-US" sz="1600">
                <a:solidFill>
                  <a:schemeClr val="tx1"/>
                </a:solidFill>
                <a:latin typeface="Arial Nova"/>
                <a:ea typeface="+mn-lt"/>
                <a:cs typeface="Calibri"/>
                <a:hlinkClick r:id="rId3">
                  <a:extLst>
                    <a:ext uri="{A12FA001-AC4F-418D-AE19-62706E023703}">
                      <ahyp:hlinkClr xmlns:ahyp="http://schemas.microsoft.com/office/drawing/2018/hyperlinkcolor" val="tx"/>
                    </a:ext>
                  </a:extLst>
                </a:hlinkClick>
              </a:rPr>
              <a:t>istory.(Accessed</a:t>
            </a:r>
            <a:r>
              <a:rPr lang="en-US" sz="1600">
                <a:solidFill>
                  <a:schemeClr val="tx1"/>
                </a:solidFill>
                <a:latin typeface="Arial Nova"/>
                <a:ea typeface="+mn-lt"/>
                <a:cs typeface="Calibri"/>
              </a:rPr>
              <a:t> 29 Feb. 2024)</a:t>
            </a:r>
          </a:p>
          <a:p>
            <a:endParaRPr lang="en-US" sz="1600">
              <a:solidFill>
                <a:schemeClr val="tx1"/>
              </a:solidFill>
              <a:latin typeface="Arial Nova"/>
              <a:cs typeface="Calibri"/>
            </a:endParaRPr>
          </a:p>
          <a:p>
            <a:endParaRPr lang="en-US" sz="1600">
              <a:solidFill>
                <a:schemeClr val="tx1"/>
              </a:solidFill>
              <a:latin typeface="Arial Nova"/>
              <a:cs typeface="Calibri"/>
            </a:endParaRPr>
          </a:p>
        </p:txBody>
      </p:sp>
    </p:spTree>
    <p:extLst>
      <p:ext uri="{BB962C8B-B14F-4D97-AF65-F5344CB8AC3E}">
        <p14:creationId xmlns:p14="http://schemas.microsoft.com/office/powerpoint/2010/main" val="1843357039"/>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Frame</vt:lpstr>
      <vt:lpstr>Introduction to Health and Social Care</vt:lpstr>
      <vt:lpstr>The Development of Mental Health Services in the NHS</vt:lpstr>
      <vt:lpstr>Overview</vt:lpstr>
      <vt:lpstr>Introduction    </vt:lpstr>
      <vt:lpstr>History of mental health services in NHS (1948 ).</vt:lpstr>
      <vt:lpstr>SERVICE,CARE AND TEATMENTS</vt:lpstr>
      <vt:lpstr>SERVICES,CARE AND TREATMENTS</vt:lpstr>
      <vt:lpstr>How Mental Health Services have evolved in the NHS in current years. </vt:lpstr>
      <vt:lpstr>CONCLUSION</vt:lpstr>
      <vt:lpstr>QUESTIONS</vt:lpstr>
      <vt:lpstr>REFRENCES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18</cp:revision>
  <dcterms:created xsi:type="dcterms:W3CDTF">2024-02-26T22:58:28Z</dcterms:created>
  <dcterms:modified xsi:type="dcterms:W3CDTF">2024-03-12T14:46:48Z</dcterms:modified>
</cp:coreProperties>
</file>