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slides/slide10.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14995" autoAdjust="0"/>
    <p:restoredTop sz="94660"/>
  </p:normalViewPr>
  <p:slideViewPr>
    <p:cSldViewPr snapToGrid="0">
      <p:cViewPr>
        <p:scale>
          <a:sx n="118" d="100"/>
          <a:sy n="118" d="100"/>
        </p:scale>
        <p:origin x="-312"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tableStyles" Target="tableStyles.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81" name=""/>
        <p:cNvGrpSpPr/>
        <p:nvPr/>
      </p:nvGrpSpPr>
      <p:grpSpPr>
        <a:xfrm>
          <a:off x="0" y="0"/>
          <a:ext cx="0" cy="0"/>
          <a:chOff x="0" y="0"/>
          <a:chExt cx="0" cy="0"/>
        </a:xfrm>
      </p:grpSpPr>
      <p:sp>
        <p:nvSpPr>
          <p:cNvPr id="1048823"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IN"/>
          </a:p>
        </p:txBody>
      </p:sp>
      <p:sp>
        <p:nvSpPr>
          <p:cNvPr id="1048824"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9B492D00-5685-44E8-A52B-41C2F255F2E8}" type="datetimeFigureOut">
              <a:rPr lang="en-IN" smtClean="0"/>
              <a:t>22-07-2026</a:t>
            </a:fld>
            <a:endParaRPr lang="en-IN"/>
          </a:p>
        </p:txBody>
      </p:sp>
      <p:sp>
        <p:nvSpPr>
          <p:cNvPr id="1048825"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IN"/>
          </a:p>
        </p:txBody>
      </p:sp>
      <p:sp>
        <p:nvSpPr>
          <p:cNvPr id="1048826"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827"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IN"/>
          </a:p>
        </p:txBody>
      </p:sp>
      <p:sp>
        <p:nvSpPr>
          <p:cNvPr id="1048828"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6F54AE8B-A8BC-437E-9CBD-BCE3AB5F410B}" type="slidenum">
              <a:rPr lang="en-IN" smtClean="0"/>
              <a:t>‹#›</a:t>
            </a:fld>
            <a:endParaRPr lang="en-IN"/>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07" name="Slide Image Placeholder 1"/>
          <p:cNvSpPr>
            <a:spLocks noChangeAspect="1" noRot="1" noGrp="1"/>
          </p:cNvSpPr>
          <p:nvPr>
            <p:ph type="sldImg"/>
          </p:nvPr>
        </p:nvSpPr>
        <p:spPr/>
      </p:sp>
      <p:sp>
        <p:nvSpPr>
          <p:cNvPr id="104860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This presentation explores the organisational structure at Amazon by defining what organisational structure is, how functional and divisional designs as well as matrix designs work and their pros and cons, and offers recommendations on which structure is best suited to the needs of the organisational context of Amazon to foster its innovation, operational performance and global business sustainability.</a:t>
            </a:r>
            <a:endParaRPr dirty="0" sz="1200" kern="1200" lang="en-IN">
              <a:solidFill>
                <a:schemeClr val="tx1"/>
              </a:solidFill>
              <a:effectLst/>
              <a:latin typeface="+mn-lt"/>
              <a:ea typeface="+mn-ea"/>
              <a:cs typeface="+mn-cs"/>
            </a:endParaRPr>
          </a:p>
          <a:p>
            <a:endParaRPr dirty="0" lang="en-IN"/>
          </a:p>
        </p:txBody>
      </p:sp>
      <p:sp>
        <p:nvSpPr>
          <p:cNvPr id="1048609" name="Slide Number Placeholder 3"/>
          <p:cNvSpPr>
            <a:spLocks noGrp="1"/>
          </p:cNvSpPr>
          <p:nvPr>
            <p:ph type="sldNum" sz="quarter" idx="5"/>
          </p:nvPr>
        </p:nvSpPr>
        <p:spPr/>
        <p:txBody>
          <a:bodyPr/>
          <a:p>
            <a:fld id="{6F54AE8B-A8BC-437E-9CBD-BCE3AB5F410B}"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12" name="Slide Image Placeholder 1"/>
          <p:cNvSpPr>
            <a:spLocks noChangeAspect="1" noRot="1" noGrp="1"/>
          </p:cNvSpPr>
          <p:nvPr>
            <p:ph type="sldImg"/>
          </p:nvPr>
        </p:nvSpPr>
        <p:spPr/>
      </p:sp>
      <p:sp>
        <p:nvSpPr>
          <p:cNvPr id="104861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Organisational structure defines the comparative allocation of responsibilities, authority and communication within a business. Reporting relationships are visually shown in organisational charts, which enhance accountability and coordination. The organisational system needs to be structured to be capable of promoting innovation, customer satisfaction, as well as quick organisational expansion.</a:t>
            </a:r>
            <a:endParaRPr dirty="0" sz="1200" kern="1200" lang="en-IN">
              <a:solidFill>
                <a:schemeClr val="tx1"/>
              </a:solidFill>
              <a:effectLst/>
              <a:latin typeface="+mn-lt"/>
              <a:ea typeface="+mn-ea"/>
              <a:cs typeface="+mn-cs"/>
            </a:endParaRPr>
          </a:p>
          <a:p>
            <a:endParaRPr dirty="0" lang="en-IN"/>
          </a:p>
        </p:txBody>
      </p:sp>
      <p:sp>
        <p:nvSpPr>
          <p:cNvPr id="1048614" name="Slide Number Placeholder 3"/>
          <p:cNvSpPr>
            <a:spLocks noGrp="1"/>
          </p:cNvSpPr>
          <p:nvPr>
            <p:ph type="sldNum" sz="quarter" idx="5"/>
          </p:nvPr>
        </p:nvSpPr>
        <p:spPr/>
        <p:txBody>
          <a:bodyPr/>
          <a:p>
            <a:fld id="{6F54AE8B-A8BC-437E-9CBD-BCE3AB5F410B}"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7" name="Slide Image Placeholder 1"/>
          <p:cNvSpPr>
            <a:spLocks noChangeAspect="1" noRot="1" noGrp="1"/>
          </p:cNvSpPr>
          <p:nvPr>
            <p:ph type="sldImg"/>
          </p:nvPr>
        </p:nvSpPr>
        <p:spPr/>
      </p:sp>
      <p:sp>
        <p:nvSpPr>
          <p:cNvPr id="104861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functional structure of Amazon involves the grouping of employees based on specialised areas of expertise, enhancing efficiency, responsibility and the use of resources. The departments work under central leadership to ensure the operations are consistent, minimize duplication, and customer-oriented innovation as departmental leaders coordinate the global aspects of company operations.</a:t>
            </a:r>
            <a:endParaRPr dirty="0" sz="1200" kern="1200" lang="en-IN">
              <a:solidFill>
                <a:schemeClr val="tx1"/>
              </a:solidFill>
              <a:effectLst/>
              <a:latin typeface="+mn-lt"/>
              <a:ea typeface="+mn-ea"/>
              <a:cs typeface="+mn-cs"/>
            </a:endParaRPr>
          </a:p>
          <a:p>
            <a:endParaRPr dirty="0" lang="en-IN"/>
          </a:p>
        </p:txBody>
      </p:sp>
      <p:sp>
        <p:nvSpPr>
          <p:cNvPr id="1048619" name="Slide Number Placeholder 3"/>
          <p:cNvSpPr>
            <a:spLocks noGrp="1"/>
          </p:cNvSpPr>
          <p:nvPr>
            <p:ph type="sldNum" sz="quarter" idx="5"/>
          </p:nvPr>
        </p:nvSpPr>
        <p:spPr/>
        <p:txBody>
          <a:bodyPr/>
          <a:p>
            <a:fld id="{6F54AE8B-A8BC-437E-9CBD-BCE3AB5F410B}"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22" name="Slide Image Placeholder 1"/>
          <p:cNvSpPr>
            <a:spLocks noChangeAspect="1" noRot="1" noGrp="1"/>
          </p:cNvSpPr>
          <p:nvPr>
            <p:ph type="sldImg"/>
          </p:nvPr>
        </p:nvSpPr>
        <p:spPr/>
      </p:sp>
      <p:sp>
        <p:nvSpPr>
          <p:cNvPr id="104862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Amazon uses a divisional structure whereby businesses are structured around key products and services. The independent divisions are fast when it comes to adjusting to the needs of the changing customer, with the ability to remain strategically flexible, promoting innovation and enhancing performance across various markets and divisions across different international markets.</a:t>
            </a:r>
            <a:endParaRPr dirty="0" sz="1200" kern="1200" lang="en-IN">
              <a:solidFill>
                <a:schemeClr val="tx1"/>
              </a:solidFill>
              <a:effectLst/>
              <a:latin typeface="+mn-lt"/>
              <a:ea typeface="+mn-ea"/>
              <a:cs typeface="+mn-cs"/>
            </a:endParaRPr>
          </a:p>
          <a:p>
            <a:endParaRPr dirty="0" lang="en-IN"/>
          </a:p>
        </p:txBody>
      </p:sp>
      <p:sp>
        <p:nvSpPr>
          <p:cNvPr id="1048624" name="Slide Number Placeholder 3"/>
          <p:cNvSpPr>
            <a:spLocks noGrp="1"/>
          </p:cNvSpPr>
          <p:nvPr>
            <p:ph type="sldNum" sz="quarter" idx="5"/>
          </p:nvPr>
        </p:nvSpPr>
        <p:spPr/>
        <p:txBody>
          <a:bodyPr/>
          <a:p>
            <a:fld id="{6F54AE8B-A8BC-437E-9CBD-BCE3AB5F410B}"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27" name="Slide Image Placeholder 1"/>
          <p:cNvSpPr>
            <a:spLocks noChangeAspect="1" noRot="1" noGrp="1"/>
          </p:cNvSpPr>
          <p:nvPr>
            <p:ph type="sldImg"/>
          </p:nvPr>
        </p:nvSpPr>
        <p:spPr/>
      </p:sp>
      <p:sp>
        <p:nvSpPr>
          <p:cNvPr id="104862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Amazon employs the strategy of matrix structures of strategic projects in which departments like technology, logistics, and marketing have to work together. As much as dual reporting can lead to challenges in coordination, such a strategy enhances flexibility, sharing of knowledge and innovation, with products and services developed faster to better cater to customers.</a:t>
            </a:r>
            <a:endParaRPr dirty="0" sz="1200" kern="1200" lang="en-IN">
              <a:solidFill>
                <a:schemeClr val="tx1"/>
              </a:solidFill>
              <a:effectLst/>
              <a:latin typeface="+mn-lt"/>
              <a:ea typeface="+mn-ea"/>
              <a:cs typeface="+mn-cs"/>
            </a:endParaRPr>
          </a:p>
          <a:p>
            <a:endParaRPr dirty="0" lang="en-IN"/>
          </a:p>
        </p:txBody>
      </p:sp>
      <p:sp>
        <p:nvSpPr>
          <p:cNvPr id="1048629" name="Slide Number Placeholder 3"/>
          <p:cNvSpPr>
            <a:spLocks noGrp="1"/>
          </p:cNvSpPr>
          <p:nvPr>
            <p:ph type="sldNum" sz="quarter" idx="5"/>
          </p:nvPr>
        </p:nvSpPr>
        <p:spPr/>
        <p:txBody>
          <a:bodyPr/>
          <a:p>
            <a:fld id="{6F54AE8B-A8BC-437E-9CBD-BCE3AB5F410B}"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31" name="Slide Image Placeholder 1"/>
          <p:cNvSpPr>
            <a:spLocks noChangeAspect="1" noRot="1" noGrp="1"/>
          </p:cNvSpPr>
          <p:nvPr>
            <p:ph type="sldImg"/>
          </p:nvPr>
        </p:nvSpPr>
        <p:spPr/>
      </p:sp>
      <p:sp>
        <p:nvSpPr>
          <p:cNvPr id="1048632"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Every organisational setup offers some distinct advantages to Amazon. The functional structure makes maximum use of efficiency, the divisional structure is responsive to the market, and the matrix structure promotes innovation by teamwork. In a manner that aligns operational excellence, flexibility, and sustainable competitive advantage with dynamic global markets, Amazon fuses these approaches.</a:t>
            </a:r>
            <a:endParaRPr dirty="0" sz="1200" kern="1200" lang="en-IN">
              <a:solidFill>
                <a:schemeClr val="tx1"/>
              </a:solidFill>
              <a:effectLst/>
              <a:latin typeface="+mn-lt"/>
              <a:ea typeface="+mn-ea"/>
              <a:cs typeface="+mn-cs"/>
            </a:endParaRPr>
          </a:p>
          <a:p>
            <a:endParaRPr dirty="0" lang="en-IN"/>
          </a:p>
        </p:txBody>
      </p:sp>
      <p:sp>
        <p:nvSpPr>
          <p:cNvPr id="1048633" name="Slide Number Placeholder 3"/>
          <p:cNvSpPr>
            <a:spLocks noGrp="1"/>
          </p:cNvSpPr>
          <p:nvPr>
            <p:ph type="sldNum" sz="quarter" idx="5"/>
          </p:nvPr>
        </p:nvSpPr>
        <p:spPr/>
        <p:txBody>
          <a:bodyPr/>
          <a:p>
            <a:fld id="{6F54AE8B-A8BC-437E-9CBD-BCE3AB5F410B}"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37" name="Slide Image Placeholder 1"/>
          <p:cNvSpPr>
            <a:spLocks noChangeAspect="1" noRot="1" noGrp="1"/>
          </p:cNvSpPr>
          <p:nvPr>
            <p:ph type="sldImg"/>
          </p:nvPr>
        </p:nvSpPr>
        <p:spPr/>
      </p:sp>
      <p:sp>
        <p:nvSpPr>
          <p:cNvPr id="104863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Amazon can integrate functional, divisional and matrix organisational structures to promote efficiency in operations, innovativeness and responsiveness in the market. Such a hybrid strategy enhances the decision-making process, helps to extend internationally, and provides the corporation with the capability to retain its competitive advantage in the highly dynamic international retail market.</a:t>
            </a:r>
            <a:endParaRPr dirty="0" sz="1200" kern="1200" lang="en-IN">
              <a:solidFill>
                <a:schemeClr val="tx1"/>
              </a:solidFill>
              <a:effectLst/>
              <a:latin typeface="+mn-lt"/>
              <a:ea typeface="+mn-ea"/>
              <a:cs typeface="+mn-cs"/>
            </a:endParaRPr>
          </a:p>
          <a:p>
            <a:endParaRPr dirty="0" lang="en-IN"/>
          </a:p>
        </p:txBody>
      </p:sp>
      <p:sp>
        <p:nvSpPr>
          <p:cNvPr id="1048639" name="Slide Number Placeholder 3"/>
          <p:cNvSpPr>
            <a:spLocks noGrp="1"/>
          </p:cNvSpPr>
          <p:nvPr>
            <p:ph type="sldNum" sz="quarter" idx="5"/>
          </p:nvPr>
        </p:nvSpPr>
        <p:spPr/>
        <p:txBody>
          <a:bodyPr/>
          <a:p>
            <a:fld id="{6F54AE8B-A8BC-437E-9CBD-BCE3AB5F410B}" type="slidenum">
              <a:rPr lang="en-IN" smtClean="0"/>
              <a:t>8</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31" name=""/>
        <p:cNvGrpSpPr/>
        <p:nvPr/>
      </p:nvGrpSpPr>
      <p:grpSpPr>
        <a:xfrm>
          <a:off x="0" y="0"/>
          <a:ext cx="0" cy="0"/>
          <a:chOff x="0" y="0"/>
          <a:chExt cx="0" cy="0"/>
        </a:xfrm>
      </p:grpSpPr>
      <p:grpSp>
        <p:nvGrpSpPr>
          <p:cNvPr id="32" name="Group 6"/>
          <p:cNvGrpSpPr/>
          <p:nvPr/>
        </p:nvGrpSpPr>
        <p:grpSpPr>
          <a:xfrm>
            <a:off x="0" y="0"/>
            <a:ext cx="12192000" cy="6858000"/>
            <a:chOff x="0" y="0"/>
            <a:chExt cx="12192000" cy="6858000"/>
          </a:xfrm>
        </p:grpSpPr>
        <p:sp>
          <p:nvSpPr>
            <p:cNvPr id="1048591" name="Rectangle 8"/>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592"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593"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dirty="0" lang="en-US"/>
          </a:p>
        </p:txBody>
      </p:sp>
      <p:sp>
        <p:nvSpPr>
          <p:cNvPr id="1048594" name="Subtitle 2"/>
          <p:cNvSpPr>
            <a:spLocks noGrp="1"/>
          </p:cNvSpPr>
          <p:nvPr>
            <p:ph type="subTitle" idx="1"/>
          </p:nvPr>
        </p:nvSpPr>
        <p:spPr bwMode="gray">
          <a:xfrm>
            <a:off x="1154955" y="4777380"/>
            <a:ext cx="8825658" cy="861420"/>
          </a:xfrm>
        </p:spPr>
        <p:txBody>
          <a:bodyPr anchor="t"/>
          <a:lstStyle>
            <a:lvl1pPr algn="l" indent="0" marL="0">
              <a:buNone/>
              <a:defRPr cap="all">
                <a:solidFill>
                  <a:schemeClr val="accent1">
                    <a:lumMod val="60000"/>
                    <a:lumOff val="4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595"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dirty="0" lang="en-US"/>
              <a:t>7/22/2026</a:t>
            </a:fld>
            <a:endParaRPr dirty="0" lang="en-US"/>
          </a:p>
        </p:txBody>
      </p:sp>
      <p:sp>
        <p:nvSpPr>
          <p:cNvPr id="1048596"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dirty="0" lang="en-US"/>
          </a:p>
        </p:txBody>
      </p:sp>
      <p:sp>
        <p:nvSpPr>
          <p:cNvPr id="1048597" name="Rectangle 10"/>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98" name="Slide Number Placeholder 5"/>
          <p:cNvSpPr>
            <a:spLocks noGrp="1"/>
          </p:cNvSpPr>
          <p:nvPr>
            <p:ph type="sldNum" sz="quarter" idx="12"/>
          </p:nvPr>
        </p:nvSpPr>
        <p:spPr>
          <a:xfrm>
            <a:off x="10352540" y="295729"/>
            <a:ext cx="838199" cy="767687"/>
          </a:xfrm>
        </p:spPr>
        <p:txBody>
          <a:bodyPr/>
          <a:p>
            <a:fld id="{D57F1E4F-1CFF-5643-939E-217C01CDF565}" type="slidenum">
              <a:rPr dirty="0" lang="en-US"/>
              <a:t>‹#›</a:t>
            </a:fld>
            <a:endParaRPr dirty="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4" name=""/>
        <p:cNvGrpSpPr/>
        <p:nvPr/>
      </p:nvGrpSpPr>
      <p:grpSpPr>
        <a:xfrm>
          <a:off x="0" y="0"/>
          <a:ext cx="0" cy="0"/>
          <a:chOff x="0" y="0"/>
          <a:chExt cx="0" cy="0"/>
        </a:xfrm>
      </p:grpSpPr>
      <p:sp>
        <p:nvSpPr>
          <p:cNvPr id="1048600" name="Title 1"/>
          <p:cNvSpPr>
            <a:spLocks noGrp="1"/>
          </p:cNvSpPr>
          <p:nvPr>
            <p:ph type="title"/>
          </p:nvPr>
        </p:nvSpPr>
        <p:spPr/>
        <p:txBody>
          <a:bodyPr/>
          <a:p>
            <a:r>
              <a:rPr lang="en-US"/>
              <a:t>Click to edit Master title style</a:t>
            </a:r>
            <a:endParaRPr dirty="0" lang="en-US"/>
          </a:p>
        </p:txBody>
      </p:sp>
      <p:sp>
        <p:nvSpPr>
          <p:cNvPr id="1048601" name="Content Placeholder 2"/>
          <p:cNvSpPr>
            <a:spLocks noGrp="1"/>
          </p:cNvSpPr>
          <p:nvPr>
            <p:ph idx="1"/>
          </p:nvPr>
        </p:nvSpPr>
        <p:spPr>
          <a:xfrm>
            <a:off x="1154954" y="2603500"/>
            <a:ext cx="8825659" cy="34163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02" name="Date Placeholder 3"/>
          <p:cNvSpPr>
            <a:spLocks noGrp="1"/>
          </p:cNvSpPr>
          <p:nvPr>
            <p:ph type="dt" sz="half" idx="10"/>
          </p:nvPr>
        </p:nvSpPr>
        <p:spPr/>
        <p:txBody>
          <a:bodyPr/>
          <a:p>
            <a:fld id="{19C9CA7B-DFD4-44B5-8C60-D14B8CD1FB59}" type="datetimeFigureOut">
              <a:rPr dirty="0" lang="en-US"/>
              <a:t>7/22/2026</a:t>
            </a:fld>
            <a:endParaRPr dirty="0" lang="en-US"/>
          </a:p>
        </p:txBody>
      </p:sp>
      <p:sp>
        <p:nvSpPr>
          <p:cNvPr id="1048603" name="Footer Placeholder 4"/>
          <p:cNvSpPr>
            <a:spLocks noGrp="1"/>
          </p:cNvSpPr>
          <p:nvPr>
            <p:ph type="ftr" sz="quarter" idx="11"/>
          </p:nvPr>
        </p:nvSpPr>
        <p:spPr/>
        <p:txBody>
          <a:bodyPr/>
          <a:p>
            <a:endParaRPr dirty="0" lang="en-US"/>
          </a:p>
        </p:txBody>
      </p:sp>
      <p:sp>
        <p:nvSpPr>
          <p:cNvPr id="1048604"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67" name=""/>
        <p:cNvGrpSpPr/>
        <p:nvPr/>
      </p:nvGrpSpPr>
      <p:grpSpPr>
        <a:xfrm>
          <a:off x="0" y="0"/>
          <a:ext cx="0" cy="0"/>
          <a:chOff x="0" y="0"/>
          <a:chExt cx="0" cy="0"/>
        </a:xfrm>
      </p:grpSpPr>
      <p:grpSp>
        <p:nvGrpSpPr>
          <p:cNvPr id="68" name="Group 7"/>
          <p:cNvGrpSpPr/>
          <p:nvPr/>
        </p:nvGrpSpPr>
        <p:grpSpPr>
          <a:xfrm>
            <a:off x="0" y="0"/>
            <a:ext cx="12192000" cy="6858000"/>
            <a:chOff x="0" y="0"/>
            <a:chExt cx="12192000" cy="6858000"/>
          </a:xfrm>
        </p:grpSpPr>
        <p:sp>
          <p:nvSpPr>
            <p:cNvPr id="1048711" name="Rectangle 13"/>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12" name="Oval 16"/>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13" name="Oval 17"/>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14" name="Oval 18"/>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15" name="Oval 19"/>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16" name="Oval 20"/>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17" name="Rectangle 9"/>
            <p:cNvSpPr/>
            <p:nvPr/>
          </p:nvSpPr>
          <p:spPr bwMode="gray">
            <a:xfrm>
              <a:off x="7289800" y="402165"/>
              <a:ext cx="4478865" cy="6053670"/>
            </a:xfrm>
            <a:prstGeom prst="rect"/>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718" name="Freeform 5"/>
            <p:cNvSpPr/>
            <p:nvPr/>
          </p:nvSpPr>
          <p:spPr bwMode="gray">
            <a:xfrm rot="16200000">
              <a:off x="3787244" y="2801721"/>
              <a:ext cx="6053670" cy="1254558"/>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19" name="Freeform 5"/>
            <p:cNvSpPr/>
            <p:nvPr/>
          </p:nvSpPr>
          <p:spPr bwMode="gray">
            <a:xfrm rot="15922489">
              <a:off x="4698352" y="1826078"/>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20"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21" name="Title 1"/>
          <p:cNvSpPr>
            <a:spLocks noGrp="1"/>
          </p:cNvSpPr>
          <p:nvPr>
            <p:ph type="title"/>
          </p:nvPr>
        </p:nvSpPr>
        <p:spPr>
          <a:xfrm>
            <a:off x="1154954" y="2677645"/>
            <a:ext cx="4351025" cy="2283824"/>
          </a:xfrm>
        </p:spPr>
        <p:txBody>
          <a:bodyPr anchor="ctr"/>
          <a:lstStyle>
            <a:lvl1pPr algn="l">
              <a:defRPr b="0" cap="none" sz="4000"/>
            </a:lvl1pPr>
          </a:lstStyle>
          <a:p>
            <a:r>
              <a:rPr lang="en-US"/>
              <a:t>Click to edit Master title style</a:t>
            </a:r>
            <a:endParaRPr dirty="0" lang="en-US"/>
          </a:p>
        </p:txBody>
      </p:sp>
      <p:sp>
        <p:nvSpPr>
          <p:cNvPr id="1048722" name="Text Placeholder 2"/>
          <p:cNvSpPr>
            <a:spLocks noGrp="1"/>
          </p:cNvSpPr>
          <p:nvPr>
            <p:ph type="body" idx="1"/>
          </p:nvPr>
        </p:nvSpPr>
        <p:spPr>
          <a:xfrm>
            <a:off x="6895559" y="2677644"/>
            <a:ext cx="3757545" cy="2283824"/>
          </a:xfrm>
        </p:spPr>
        <p:txBody>
          <a:bodyPr anchor="ctr"/>
          <a:lstStyle>
            <a:lvl1pPr algn="l" indent="0" marL="0">
              <a:buNone/>
              <a:defRPr cap="all" sz="2000">
                <a:solidFill>
                  <a:schemeClr val="accent1">
                    <a:lumMod val="60000"/>
                    <a:lumOff val="4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23" name="Date Placeholder 3"/>
          <p:cNvSpPr>
            <a:spLocks noGrp="1"/>
          </p:cNvSpPr>
          <p:nvPr>
            <p:ph type="dt" sz="half" idx="10"/>
          </p:nvPr>
        </p:nvSpPr>
        <p:spPr/>
        <p:txBody>
          <a:bodyPr/>
          <a:p>
            <a:fld id="{F34E6425-0181-43F2-84FC-787E803FD2F8}" type="datetimeFigureOut">
              <a:rPr dirty="0" lang="en-US"/>
              <a:t>7/22/2026</a:t>
            </a:fld>
            <a:endParaRPr dirty="0" lang="en-US"/>
          </a:p>
        </p:txBody>
      </p:sp>
      <p:sp>
        <p:nvSpPr>
          <p:cNvPr id="1048724" name="Footer Placeholder 4"/>
          <p:cNvSpPr>
            <a:spLocks noGrp="1"/>
          </p:cNvSpPr>
          <p:nvPr>
            <p:ph type="ftr" sz="quarter" idx="11"/>
          </p:nvPr>
        </p:nvSpPr>
        <p:spPr/>
        <p:txBody>
          <a:bodyPr/>
          <a:p>
            <a:endParaRPr dirty="0" lang="en-US"/>
          </a:p>
        </p:txBody>
      </p:sp>
      <p:sp>
        <p:nvSpPr>
          <p:cNvPr id="1048725" name="Rectangle 15"/>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26"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76" name=""/>
        <p:cNvGrpSpPr/>
        <p:nvPr/>
      </p:nvGrpSpPr>
      <p:grpSpPr>
        <a:xfrm>
          <a:off x="0" y="0"/>
          <a:ext cx="0" cy="0"/>
          <a:chOff x="0" y="0"/>
          <a:chExt cx="0" cy="0"/>
        </a:xfrm>
      </p:grpSpPr>
      <p:sp>
        <p:nvSpPr>
          <p:cNvPr id="1048785" name="Title 1"/>
          <p:cNvSpPr>
            <a:spLocks noGrp="1"/>
          </p:cNvSpPr>
          <p:nvPr>
            <p:ph type="title"/>
          </p:nvPr>
        </p:nvSpPr>
        <p:spPr/>
        <p:txBody>
          <a:bodyPr/>
          <a:p>
            <a:r>
              <a:rPr lang="en-US"/>
              <a:t>Click to edit Master title style</a:t>
            </a:r>
            <a:endParaRPr dirty="0" lang="en-US"/>
          </a:p>
        </p:txBody>
      </p:sp>
      <p:sp>
        <p:nvSpPr>
          <p:cNvPr id="1048786" name="Content Placeholder 2"/>
          <p:cNvSpPr>
            <a:spLocks noGrp="1"/>
          </p:cNvSpPr>
          <p:nvPr>
            <p:ph sz="half" idx="1"/>
          </p:nvPr>
        </p:nvSpPr>
        <p:spPr>
          <a:xfrm>
            <a:off x="1154954" y="2603500"/>
            <a:ext cx="4825158" cy="3416301"/>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87" name="Content Placeholder 3"/>
          <p:cNvSpPr>
            <a:spLocks noGrp="1"/>
          </p:cNvSpPr>
          <p:nvPr>
            <p:ph sz="half" idx="2"/>
          </p:nvPr>
        </p:nvSpPr>
        <p:spPr>
          <a:xfrm>
            <a:off x="6208712" y="2603500"/>
            <a:ext cx="4825159" cy="3416300"/>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88" name="Date Placeholder 4"/>
          <p:cNvSpPr>
            <a:spLocks noGrp="1"/>
          </p:cNvSpPr>
          <p:nvPr>
            <p:ph type="dt" sz="half" idx="10"/>
          </p:nvPr>
        </p:nvSpPr>
        <p:spPr/>
        <p:txBody>
          <a:bodyPr/>
          <a:p>
            <a:fld id="{3BDB8791-F1B0-41E7-B7FD-A781E65C4266}" type="datetimeFigureOut">
              <a:rPr dirty="0" lang="en-US"/>
              <a:t>7/22/2026</a:t>
            </a:fld>
            <a:endParaRPr dirty="0" lang="en-US"/>
          </a:p>
        </p:txBody>
      </p:sp>
      <p:sp>
        <p:nvSpPr>
          <p:cNvPr id="1048789" name="Footer Placeholder 5"/>
          <p:cNvSpPr>
            <a:spLocks noGrp="1"/>
          </p:cNvSpPr>
          <p:nvPr>
            <p:ph type="ftr" sz="quarter" idx="11"/>
          </p:nvPr>
        </p:nvSpPr>
        <p:spPr/>
        <p:txBody>
          <a:bodyPr/>
          <a:p>
            <a:endParaRPr dirty="0" lang="en-US"/>
          </a:p>
        </p:txBody>
      </p:sp>
      <p:sp>
        <p:nvSpPr>
          <p:cNvPr id="1048790" name="Slide Number Placeholder 6"/>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9" name=""/>
        <p:cNvGrpSpPr/>
        <p:nvPr/>
      </p:nvGrpSpPr>
      <p:grpSpPr>
        <a:xfrm>
          <a:off x="0" y="0"/>
          <a:ext cx="0" cy="0"/>
          <a:chOff x="0" y="0"/>
          <a:chExt cx="0" cy="0"/>
        </a:xfrm>
      </p:grpSpPr>
      <p:sp>
        <p:nvSpPr>
          <p:cNvPr id="1048727" name="Title 1"/>
          <p:cNvSpPr>
            <a:spLocks noGrp="1"/>
          </p:cNvSpPr>
          <p:nvPr>
            <p:ph type="title"/>
          </p:nvPr>
        </p:nvSpPr>
        <p:spPr/>
        <p:txBody>
          <a:bodyPr/>
          <a:p>
            <a:r>
              <a:rPr lang="en-US"/>
              <a:t>Click to edit Master title style</a:t>
            </a:r>
            <a:endParaRPr dirty="0" lang="en-US"/>
          </a:p>
        </p:txBody>
      </p:sp>
      <p:sp>
        <p:nvSpPr>
          <p:cNvPr id="1048728" name="Text Placeholder 2"/>
          <p:cNvSpPr>
            <a:spLocks noGrp="1"/>
          </p:cNvSpPr>
          <p:nvPr>
            <p:ph type="body" idx="1"/>
          </p:nvPr>
        </p:nvSpPr>
        <p:spPr>
          <a:xfrm>
            <a:off x="1154954" y="2603500"/>
            <a:ext cx="4825157"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29" name="Content Placeholder 3"/>
          <p:cNvSpPr>
            <a:spLocks noGrp="1"/>
          </p:cNvSpPr>
          <p:nvPr>
            <p:ph sz="half" idx="2"/>
          </p:nvPr>
        </p:nvSpPr>
        <p:spPr>
          <a:xfrm>
            <a:off x="1154954" y="3179762"/>
            <a:ext cx="4825158" cy="2840039"/>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0" name="Text Placeholder 4"/>
          <p:cNvSpPr>
            <a:spLocks noGrp="1"/>
          </p:cNvSpPr>
          <p:nvPr>
            <p:ph type="body" sz="quarter" idx="3"/>
          </p:nvPr>
        </p:nvSpPr>
        <p:spPr>
          <a:xfrm>
            <a:off x="6208712" y="2603500"/>
            <a:ext cx="4825159"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31"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2" name="Date Placeholder 6"/>
          <p:cNvSpPr>
            <a:spLocks noGrp="1"/>
          </p:cNvSpPr>
          <p:nvPr>
            <p:ph type="dt" sz="half" idx="10"/>
          </p:nvPr>
        </p:nvSpPr>
        <p:spPr/>
        <p:txBody>
          <a:bodyPr/>
          <a:p>
            <a:fld id="{5FDD63B2-E120-4ED8-B27B-C685F510A5FE}" type="datetimeFigureOut">
              <a:rPr dirty="0" lang="en-US"/>
              <a:t>7/22/2026</a:t>
            </a:fld>
            <a:endParaRPr dirty="0" lang="en-US"/>
          </a:p>
        </p:txBody>
      </p:sp>
      <p:sp>
        <p:nvSpPr>
          <p:cNvPr id="1048733" name="Footer Placeholder 7"/>
          <p:cNvSpPr>
            <a:spLocks noGrp="1"/>
          </p:cNvSpPr>
          <p:nvPr>
            <p:ph type="ftr" sz="quarter" idx="11"/>
          </p:nvPr>
        </p:nvSpPr>
        <p:spPr/>
        <p:txBody>
          <a:bodyPr/>
          <a:p>
            <a:endParaRPr dirty="0" lang="en-US"/>
          </a:p>
        </p:txBody>
      </p:sp>
      <p:sp>
        <p:nvSpPr>
          <p:cNvPr id="1048734" name="Slide Number Placeholder 8"/>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59" name=""/>
        <p:cNvGrpSpPr/>
        <p:nvPr/>
      </p:nvGrpSpPr>
      <p:grpSpPr>
        <a:xfrm>
          <a:off x="0" y="0"/>
          <a:ext cx="0" cy="0"/>
          <a:chOff x="0" y="0"/>
          <a:chExt cx="0" cy="0"/>
        </a:xfrm>
      </p:grpSpPr>
      <p:sp>
        <p:nvSpPr>
          <p:cNvPr id="1048647" name="Title 1"/>
          <p:cNvSpPr>
            <a:spLocks noGrp="1"/>
          </p:cNvSpPr>
          <p:nvPr>
            <p:ph type="title"/>
          </p:nvPr>
        </p:nvSpPr>
        <p:spPr>
          <a:xfrm>
            <a:off x="1154954" y="973668"/>
            <a:ext cx="8761413" cy="706964"/>
          </a:xfrm>
        </p:spPr>
        <p:txBody>
          <a:bodyPr/>
          <a:p>
            <a:r>
              <a:rPr lang="en-US"/>
              <a:t>Click to edit Master title style</a:t>
            </a:r>
            <a:endParaRPr dirty="0" lang="en-US"/>
          </a:p>
        </p:txBody>
      </p:sp>
      <p:sp>
        <p:nvSpPr>
          <p:cNvPr id="1048648" name="Date Placeholder 2"/>
          <p:cNvSpPr>
            <a:spLocks noGrp="1"/>
          </p:cNvSpPr>
          <p:nvPr>
            <p:ph type="dt" sz="half" idx="10"/>
          </p:nvPr>
        </p:nvSpPr>
        <p:spPr/>
        <p:txBody>
          <a:bodyPr/>
          <a:p>
            <a:fld id="{7AA18ACC-A947-437B-A130-35BD54FDF1E9}" type="datetimeFigureOut">
              <a:rPr dirty="0" lang="en-US"/>
              <a:t>7/22/2026</a:t>
            </a:fld>
            <a:endParaRPr dirty="0" lang="en-US"/>
          </a:p>
        </p:txBody>
      </p:sp>
      <p:sp>
        <p:nvSpPr>
          <p:cNvPr id="1048649" name="Footer Placeholder 3"/>
          <p:cNvSpPr>
            <a:spLocks noGrp="1"/>
          </p:cNvSpPr>
          <p:nvPr>
            <p:ph type="ftr" sz="quarter" idx="11"/>
          </p:nvPr>
        </p:nvSpPr>
        <p:spPr/>
        <p:txBody>
          <a:bodyPr/>
          <a:p>
            <a:endParaRPr dirty="0" lang="en-US"/>
          </a:p>
        </p:txBody>
      </p:sp>
      <p:sp>
        <p:nvSpPr>
          <p:cNvPr id="1048650" name="Slide Number Placeholder 4"/>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57" name=""/>
        <p:cNvGrpSpPr/>
        <p:nvPr/>
      </p:nvGrpSpPr>
      <p:grpSpPr>
        <a:xfrm>
          <a:off x="0" y="0"/>
          <a:ext cx="0" cy="0"/>
          <a:chOff x="0" y="0"/>
          <a:chExt cx="0" cy="0"/>
        </a:xfrm>
      </p:grpSpPr>
      <p:sp>
        <p:nvSpPr>
          <p:cNvPr id="1048642" name="Date Placeholder 1"/>
          <p:cNvSpPr>
            <a:spLocks noGrp="1"/>
          </p:cNvSpPr>
          <p:nvPr>
            <p:ph type="dt" sz="half" idx="10"/>
          </p:nvPr>
        </p:nvSpPr>
        <p:spPr/>
        <p:txBody>
          <a:bodyPr/>
          <a:p>
            <a:fld id="{7C8D7E02-BCB8-4D50-A234-369438C08659}" type="datetimeFigureOut">
              <a:rPr dirty="0" lang="en-US"/>
              <a:t>7/22/2026</a:t>
            </a:fld>
            <a:endParaRPr dirty="0" lang="en-US"/>
          </a:p>
        </p:txBody>
      </p:sp>
      <p:sp>
        <p:nvSpPr>
          <p:cNvPr id="1048643" name="Footer Placeholder 2"/>
          <p:cNvSpPr>
            <a:spLocks noGrp="1"/>
          </p:cNvSpPr>
          <p:nvPr>
            <p:ph type="ftr" sz="quarter" idx="11"/>
          </p:nvPr>
        </p:nvSpPr>
        <p:spPr/>
        <p:txBody>
          <a:bodyPr/>
          <a:p>
            <a:endParaRPr dirty="0" lang="en-US"/>
          </a:p>
        </p:txBody>
      </p:sp>
      <p:sp>
        <p:nvSpPr>
          <p:cNvPr id="1048644" name="Rectangle 6"/>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45" name="Slide Number Placeholder 3"/>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78" name=""/>
        <p:cNvGrpSpPr/>
        <p:nvPr/>
      </p:nvGrpSpPr>
      <p:grpSpPr>
        <a:xfrm>
          <a:off x="0" y="0"/>
          <a:ext cx="0" cy="0"/>
          <a:chOff x="0" y="0"/>
          <a:chExt cx="0" cy="0"/>
        </a:xfrm>
      </p:grpSpPr>
      <p:grpSp>
        <p:nvGrpSpPr>
          <p:cNvPr id="79" name="Group 8"/>
          <p:cNvGrpSpPr/>
          <p:nvPr/>
        </p:nvGrpSpPr>
        <p:grpSpPr>
          <a:xfrm>
            <a:off x="0" y="0"/>
            <a:ext cx="12192000" cy="6858000"/>
            <a:chOff x="0" y="0"/>
            <a:chExt cx="12192000" cy="6858000"/>
          </a:xfrm>
        </p:grpSpPr>
        <p:sp>
          <p:nvSpPr>
            <p:cNvPr id="1048801" name="Rectangle 13"/>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802" name="Oval 16"/>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3" name="Oval 18"/>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4" name="Oval 19"/>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5" name="Oval 20"/>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6" name="Oval 21"/>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807" name="Rectangle 10"/>
            <p:cNvSpPr/>
            <p:nvPr/>
          </p:nvSpPr>
          <p:spPr bwMode="gray">
            <a:xfrm>
              <a:off x="5713412" y="402165"/>
              <a:ext cx="6055253" cy="6053670"/>
            </a:xfrm>
            <a:prstGeom prst="rect"/>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808" name="Freeform 5"/>
            <p:cNvSpPr/>
            <p:nvPr/>
          </p:nvSpPr>
          <p:spPr bwMode="gray">
            <a:xfrm rot="15922489">
              <a:off x="3140485" y="1826078"/>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809" name="Freeform 5"/>
            <p:cNvSpPr/>
            <p:nvPr/>
          </p:nvSpPr>
          <p:spPr bwMode="gray">
            <a:xfrm rot="16200000">
              <a:off x="2229377" y="2801721"/>
              <a:ext cx="6053670" cy="1254558"/>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810"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811" name="Title 1"/>
          <p:cNvSpPr>
            <a:spLocks noGrp="1"/>
          </p:cNvSpPr>
          <p:nvPr>
            <p:ph type="title"/>
          </p:nvPr>
        </p:nvSpPr>
        <p:spPr>
          <a:xfrm>
            <a:off x="1154955" y="1295400"/>
            <a:ext cx="2793158" cy="1600200"/>
          </a:xfrm>
        </p:spPr>
        <p:txBody>
          <a:bodyPr anchor="b"/>
          <a:lstStyle>
            <a:lvl1pPr algn="l">
              <a:defRPr b="0" sz="2400"/>
            </a:lvl1pPr>
          </a:lstStyle>
          <a:p>
            <a:r>
              <a:rPr lang="en-US"/>
              <a:t>Click to edit Master title style</a:t>
            </a:r>
            <a:endParaRPr dirty="0" lang="en-US"/>
          </a:p>
        </p:txBody>
      </p:sp>
      <p:sp>
        <p:nvSpPr>
          <p:cNvPr id="1048812" name="Content Placeholder 2"/>
          <p:cNvSpPr>
            <a:spLocks noGrp="1"/>
          </p:cNvSpPr>
          <p:nvPr>
            <p:ph idx="1"/>
          </p:nvPr>
        </p:nvSpPr>
        <p:spPr>
          <a:xfrm>
            <a:off x="5781146" y="1447800"/>
            <a:ext cx="5190066" cy="4572000"/>
          </a:xfrm>
        </p:spPr>
        <p:txBody>
          <a:bodyPr anchor="ct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813" name="Text Placeholder 3"/>
          <p:cNvSpPr>
            <a:spLocks noGrp="1"/>
          </p:cNvSpPr>
          <p:nvPr>
            <p:ph type="body" sz="half" idx="2"/>
          </p:nvPr>
        </p:nvSpPr>
        <p:spPr bwMode="gray">
          <a:xfrm>
            <a:off x="1154954" y="3129280"/>
            <a:ext cx="2793158" cy="2895599"/>
          </a:xfrm>
        </p:spPr>
        <p:txBody>
          <a:bodyPr/>
          <a:lstStyle>
            <a:lvl1pPr indent="0" marL="0">
              <a:buNone/>
              <a:defRPr sz="1400">
                <a:solidFill>
                  <a:schemeClr val="accent1">
                    <a:lumMod val="60000"/>
                    <a:lumOff val="40000"/>
                  </a:schemeClr>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814" name="Date Placeholder 4"/>
          <p:cNvSpPr>
            <a:spLocks noGrp="1"/>
          </p:cNvSpPr>
          <p:nvPr>
            <p:ph type="dt" sz="half" idx="10"/>
          </p:nvPr>
        </p:nvSpPr>
        <p:spPr/>
        <p:txBody>
          <a:bodyPr/>
          <a:p>
            <a:fld id="{76E86A4C-8E40-4F87-A4F0-01A0687C5742}" type="datetimeFigureOut">
              <a:rPr dirty="0" lang="en-US"/>
              <a:t>7/22/2026</a:t>
            </a:fld>
            <a:endParaRPr dirty="0" lang="en-US"/>
          </a:p>
        </p:txBody>
      </p:sp>
      <p:sp>
        <p:nvSpPr>
          <p:cNvPr id="1048815" name="Footer Placeholder 5"/>
          <p:cNvSpPr>
            <a:spLocks noGrp="1"/>
          </p:cNvSpPr>
          <p:nvPr>
            <p:ph type="ftr" sz="quarter" idx="11"/>
          </p:nvPr>
        </p:nvSpPr>
        <p:spPr/>
        <p:txBody>
          <a:bodyPr/>
          <a:p>
            <a:endParaRPr dirty="0" lang="en-US"/>
          </a:p>
        </p:txBody>
      </p:sp>
      <p:sp>
        <p:nvSpPr>
          <p:cNvPr id="1048816" name="Rectangle 15"/>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817" name="Slide Number Placeholder 6"/>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64" name=""/>
        <p:cNvGrpSpPr/>
        <p:nvPr/>
      </p:nvGrpSpPr>
      <p:grpSpPr>
        <a:xfrm>
          <a:off x="0" y="0"/>
          <a:ext cx="0" cy="0"/>
          <a:chOff x="0" y="0"/>
          <a:chExt cx="0" cy="0"/>
        </a:xfrm>
      </p:grpSpPr>
      <p:grpSp>
        <p:nvGrpSpPr>
          <p:cNvPr id="65" name="Group 8"/>
          <p:cNvGrpSpPr/>
          <p:nvPr/>
        </p:nvGrpSpPr>
        <p:grpSpPr>
          <a:xfrm>
            <a:off x="0" y="0"/>
            <a:ext cx="12192000" cy="6858000"/>
            <a:chOff x="0" y="0"/>
            <a:chExt cx="12192000" cy="6858000"/>
          </a:xfrm>
        </p:grpSpPr>
        <p:sp>
          <p:nvSpPr>
            <p:cNvPr id="1048681" name="Rectangle 13"/>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82" name="Oval 16"/>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83" name="Oval 17"/>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84" name="Oval 18"/>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85" name="Oval 19"/>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86" name="Oval 20"/>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87" name="Rectangle 10"/>
            <p:cNvSpPr/>
            <p:nvPr/>
          </p:nvSpPr>
          <p:spPr bwMode="gray">
            <a:xfrm>
              <a:off x="6172200" y="402165"/>
              <a:ext cx="5596465" cy="6053670"/>
            </a:xfrm>
            <a:prstGeom prst="rect"/>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688" name="Freeform 5"/>
            <p:cNvSpPr/>
            <p:nvPr/>
          </p:nvSpPr>
          <p:spPr bwMode="gray">
            <a:xfrm rot="15922489">
              <a:off x="4203594" y="1826078"/>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89" name="Freeform 5"/>
            <p:cNvSpPr/>
            <p:nvPr/>
          </p:nvSpPr>
          <p:spPr bwMode="gray">
            <a:xfrm rot="16200000">
              <a:off x="3295432" y="2801721"/>
              <a:ext cx="6053670" cy="1254558"/>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690"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91" name="Title 1"/>
          <p:cNvSpPr>
            <a:spLocks noGrp="1"/>
          </p:cNvSpPr>
          <p:nvPr>
            <p:ph type="title"/>
          </p:nvPr>
        </p:nvSpPr>
        <p:spPr>
          <a:xfrm>
            <a:off x="1154955" y="1693333"/>
            <a:ext cx="3865134" cy="1735667"/>
          </a:xfrm>
        </p:spPr>
        <p:txBody>
          <a:bodyPr anchor="b">
            <a:normAutofit/>
          </a:bodyPr>
          <a:lstStyle>
            <a:lvl1pPr algn="l">
              <a:defRPr b="0" sz="3600"/>
            </a:lvl1pPr>
          </a:lstStyle>
          <a:p>
            <a:r>
              <a:rPr lang="en-US"/>
              <a:t>Click to edit Master title style</a:t>
            </a:r>
            <a:endParaRPr dirty="0" lang="en-US"/>
          </a:p>
        </p:txBody>
      </p:sp>
      <p:sp>
        <p:nvSpPr>
          <p:cNvPr id="1048692" name="Picture Placeholder 2"/>
          <p:cNvSpPr>
            <a:spLocks noChangeAspect="1" noGrp="1"/>
          </p:cNvSpPr>
          <p:nvPr>
            <p:ph type="pic" idx="1"/>
          </p:nvPr>
        </p:nvSpPr>
        <p:spPr>
          <a:xfrm>
            <a:off x="6547870" y="1143000"/>
            <a:ext cx="3227193" cy="4572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pPr algn="ctr" indent="0" lvl="0" marL="0">
              <a:buNone/>
            </a:pPr>
            <a:r>
              <a:rPr lang="en-US"/>
              <a:t>Click icon to add picture</a:t>
            </a:r>
            <a:endParaRPr dirty="0" lang="en-US"/>
          </a:p>
        </p:txBody>
      </p:sp>
      <p:sp>
        <p:nvSpPr>
          <p:cNvPr id="1048693" name="Text Placeholder 3"/>
          <p:cNvSpPr>
            <a:spLocks noGrp="1"/>
          </p:cNvSpPr>
          <p:nvPr>
            <p:ph type="body" sz="half" idx="2"/>
          </p:nvPr>
        </p:nvSpPr>
        <p:spPr bwMode="gray">
          <a:xfrm>
            <a:off x="1154954" y="3657600"/>
            <a:ext cx="3859212" cy="1371600"/>
          </a:xfrm>
        </p:spPr>
        <p:txBody>
          <a:bodyPr>
            <a:normAutofit/>
          </a:bodyPr>
          <a:lstStyle>
            <a:lvl1pPr indent="0" marL="0">
              <a:buNone/>
              <a:defRPr sz="1400">
                <a:solidFill>
                  <a:schemeClr val="accent1">
                    <a:lumMod val="60000"/>
                    <a:lumOff val="40000"/>
                  </a:schemeClr>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94" name="Date Placeholder 4"/>
          <p:cNvSpPr>
            <a:spLocks noGrp="1"/>
          </p:cNvSpPr>
          <p:nvPr>
            <p:ph type="dt" sz="half" idx="10"/>
          </p:nvPr>
        </p:nvSpPr>
        <p:spPr/>
        <p:txBody>
          <a:bodyPr/>
          <a:p>
            <a:fld id="{35E72C73-2D91-4E12-BA25-F0AA0C03599B}" type="datetimeFigureOut">
              <a:rPr dirty="0" lang="en-US"/>
              <a:t>7/22/2026</a:t>
            </a:fld>
            <a:endParaRPr dirty="0" lang="en-US"/>
          </a:p>
        </p:txBody>
      </p:sp>
      <p:sp>
        <p:nvSpPr>
          <p:cNvPr id="1048695" name="Footer Placeholder 5"/>
          <p:cNvSpPr>
            <a:spLocks noGrp="1"/>
          </p:cNvSpPr>
          <p:nvPr>
            <p:ph type="ftr" sz="quarter" idx="11"/>
          </p:nvPr>
        </p:nvSpPr>
        <p:spPr/>
        <p:txBody>
          <a:bodyPr/>
          <a:p>
            <a:endParaRPr dirty="0" lang="en-US"/>
          </a:p>
        </p:txBody>
      </p:sp>
      <p:sp>
        <p:nvSpPr>
          <p:cNvPr id="1048696" name="Rectangle 15"/>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97" name="Slide Number Placeholder 6"/>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74" name=""/>
        <p:cNvGrpSpPr/>
        <p:nvPr/>
      </p:nvGrpSpPr>
      <p:grpSpPr>
        <a:xfrm>
          <a:off x="0" y="0"/>
          <a:ext cx="0" cy="0"/>
          <a:chOff x="0" y="0"/>
          <a:chExt cx="0" cy="0"/>
        </a:xfrm>
      </p:grpSpPr>
      <p:grpSp>
        <p:nvGrpSpPr>
          <p:cNvPr id="75" name="Group 8"/>
          <p:cNvGrpSpPr/>
          <p:nvPr/>
        </p:nvGrpSpPr>
        <p:grpSpPr>
          <a:xfrm>
            <a:off x="0" y="0"/>
            <a:ext cx="12192000" cy="6858000"/>
            <a:chOff x="0" y="0"/>
            <a:chExt cx="12192000" cy="6858000"/>
          </a:xfrm>
        </p:grpSpPr>
        <p:sp>
          <p:nvSpPr>
            <p:cNvPr id="1048769" name="Rectangle 12"/>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70" name="Oval 16"/>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71" name="Oval 17"/>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72" name="Oval 18"/>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73" name="Oval 19"/>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74" name="Oval 20"/>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75" name="Freeform 5"/>
            <p:cNvSpPr/>
            <p:nvPr/>
          </p:nvSpPr>
          <p:spPr bwMode="gray">
            <a:xfrm rot="10371525">
              <a:off x="263767" y="4438254"/>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76" name="Freeform 5"/>
            <p:cNvSpPr/>
            <p:nvPr/>
          </p:nvSpPr>
          <p:spPr bwMode="gray">
            <a:xfrm rot="10800000">
              <a:off x="459506" y="321130"/>
              <a:ext cx="11277600" cy="4533900"/>
            </a:xfrm>
            <a:custGeom>
              <a:avLst/>
              <a:ah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8777"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78" name="Title 1"/>
          <p:cNvSpPr>
            <a:spLocks noGrp="1"/>
          </p:cNvSpPr>
          <p:nvPr>
            <p:ph type="title"/>
          </p:nvPr>
        </p:nvSpPr>
        <p:spPr>
          <a:xfrm>
            <a:off x="1154954" y="4969927"/>
            <a:ext cx="8825659" cy="566738"/>
          </a:xfrm>
        </p:spPr>
        <p:txBody>
          <a:bodyPr anchor="b">
            <a:normAutofit/>
          </a:bodyPr>
          <a:lstStyle>
            <a:lvl1pPr algn="l">
              <a:defRPr b="0" sz="2400"/>
            </a:lvl1pPr>
          </a:lstStyle>
          <a:p>
            <a:r>
              <a:rPr lang="en-US"/>
              <a:t>Click to edit Master title style</a:t>
            </a:r>
            <a:endParaRPr dirty="0" lang="en-US"/>
          </a:p>
        </p:txBody>
      </p:sp>
      <p:sp>
        <p:nvSpPr>
          <p:cNvPr id="1048779" name="Picture Placeholder 2"/>
          <p:cNvSpPr>
            <a:spLocks noChangeAspect="1" noGrp="1"/>
          </p:cNvSpPr>
          <p:nvPr>
            <p:ph type="pic" idx="1"/>
          </p:nvPr>
        </p:nvSpPr>
        <p:spPr>
          <a:xfrm>
            <a:off x="1154954" y="685800"/>
            <a:ext cx="8825659" cy="3429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780" name="Text Placeholder 3"/>
          <p:cNvSpPr>
            <a:spLocks noGrp="1"/>
          </p:cNvSpPr>
          <p:nvPr>
            <p:ph type="body" sz="half" idx="2"/>
          </p:nvPr>
        </p:nvSpPr>
        <p:spPr>
          <a:xfrm>
            <a:off x="1154954" y="5536665"/>
            <a:ext cx="8825658" cy="493712"/>
          </a:xfrm>
        </p:spPr>
        <p:txBody>
          <a:bodyPr>
            <a:normAutofit/>
          </a:bodyPr>
          <a:lstStyle>
            <a:lvl1pPr indent="0" marL="0">
              <a:buNone/>
              <a:defRPr sz="1200">
                <a:solidFill>
                  <a:schemeClr val="accent1">
                    <a:lumMod val="60000"/>
                    <a:lumOff val="40000"/>
                  </a:schemeClr>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81" name="Date Placeholder 4"/>
          <p:cNvSpPr>
            <a:spLocks noGrp="1"/>
          </p:cNvSpPr>
          <p:nvPr>
            <p:ph type="dt" sz="half" idx="10"/>
          </p:nvPr>
        </p:nvSpPr>
        <p:spPr/>
        <p:txBody>
          <a:bodyPr/>
          <a:p>
            <a:fld id="{923A1CC3-2375-41D4-9E03-427CAF2A4C1A}" type="datetimeFigureOut">
              <a:rPr dirty="0" lang="en-US"/>
              <a:t>7/22/2026</a:t>
            </a:fld>
            <a:endParaRPr dirty="0" lang="en-US"/>
          </a:p>
        </p:txBody>
      </p:sp>
      <p:sp>
        <p:nvSpPr>
          <p:cNvPr id="1048782" name="Footer Placeholder 5"/>
          <p:cNvSpPr>
            <a:spLocks noGrp="1"/>
          </p:cNvSpPr>
          <p:nvPr>
            <p:ph type="ftr" sz="quarter" idx="11"/>
          </p:nvPr>
        </p:nvSpPr>
        <p:spPr/>
        <p:txBody>
          <a:bodyPr/>
          <a:p>
            <a:endParaRPr dirty="0" lang="en-US"/>
          </a:p>
        </p:txBody>
      </p:sp>
      <p:sp>
        <p:nvSpPr>
          <p:cNvPr id="1048783" name="Rectangle 15"/>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84" name="Slide Number Placeholder 6"/>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62" name=""/>
        <p:cNvGrpSpPr/>
        <p:nvPr/>
      </p:nvGrpSpPr>
      <p:grpSpPr>
        <a:xfrm>
          <a:off x="0" y="0"/>
          <a:ext cx="0" cy="0"/>
          <a:chOff x="0" y="0"/>
          <a:chExt cx="0" cy="0"/>
        </a:xfrm>
      </p:grpSpPr>
      <p:grpSp>
        <p:nvGrpSpPr>
          <p:cNvPr id="63" name="Group 6"/>
          <p:cNvGrpSpPr/>
          <p:nvPr/>
        </p:nvGrpSpPr>
        <p:grpSpPr>
          <a:xfrm>
            <a:off x="0" y="0"/>
            <a:ext cx="12192000" cy="6858000"/>
            <a:chOff x="0" y="0"/>
            <a:chExt cx="12192000" cy="6858000"/>
          </a:xfrm>
        </p:grpSpPr>
        <p:sp>
          <p:nvSpPr>
            <p:cNvPr id="1048666" name="Rectangle 10"/>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67" name="Oval 13"/>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68" name="Oval 14"/>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69" name="Oval 15"/>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0" name="Oval 17"/>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1" name="Oval 18"/>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72" name="Freeform 5"/>
            <p:cNvSpPr/>
            <p:nvPr/>
          </p:nvSpPr>
          <p:spPr bwMode="gray">
            <a:xfrm rot="21010068">
              <a:off x="8490951" y="2714874"/>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73" name="Freeform 5"/>
            <p:cNvSpPr/>
            <p:nvPr/>
          </p:nvSpPr>
          <p:spPr bwMode="gray">
            <a:xfrm>
              <a:off x="455612" y="2801319"/>
              <a:ext cx="11277600" cy="3602637"/>
            </a:xfrm>
            <a:custGeom>
              <a:avLst/>
              <a:ah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048674"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75"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dirty="0" lang="en-US"/>
          </a:p>
        </p:txBody>
      </p:sp>
      <p:sp>
        <p:nvSpPr>
          <p:cNvPr id="1048676" name="Text Placeholder 3"/>
          <p:cNvSpPr>
            <a:spLocks noGrp="1"/>
          </p:cNvSpPr>
          <p:nvPr>
            <p:ph type="body" sz="half" idx="2"/>
          </p:nvPr>
        </p:nvSpPr>
        <p:spPr>
          <a:xfrm>
            <a:off x="1154954" y="3543300"/>
            <a:ext cx="8825659" cy="2476500"/>
          </a:xfrm>
        </p:spPr>
        <p:txBody>
          <a:bodyPr anchor="ct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77" name="Date Placeholder 3"/>
          <p:cNvSpPr>
            <a:spLocks noGrp="1"/>
          </p:cNvSpPr>
          <p:nvPr>
            <p:ph type="dt" sz="half" idx="10"/>
          </p:nvPr>
        </p:nvSpPr>
        <p:spPr/>
        <p:txBody>
          <a:bodyPr/>
          <a:p>
            <a:fld id="{AFF16868-8199-4C2C-A5B1-63AEE139F88E}" type="datetimeFigureOut">
              <a:rPr dirty="0" lang="en-US"/>
              <a:t>7/22/2026</a:t>
            </a:fld>
            <a:endParaRPr dirty="0" lang="en-US"/>
          </a:p>
        </p:txBody>
      </p:sp>
      <p:sp>
        <p:nvSpPr>
          <p:cNvPr id="1048678" name="Footer Placeholder 4"/>
          <p:cNvSpPr>
            <a:spLocks noGrp="1"/>
          </p:cNvSpPr>
          <p:nvPr>
            <p:ph type="ftr" sz="quarter" idx="11"/>
          </p:nvPr>
        </p:nvSpPr>
        <p:spPr/>
        <p:txBody>
          <a:bodyPr/>
          <a:p>
            <a:endParaRPr dirty="0" lang="en-US"/>
          </a:p>
        </p:txBody>
      </p:sp>
      <p:sp>
        <p:nvSpPr>
          <p:cNvPr id="1048679" name="Rectangle 12"/>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80"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72" name=""/>
        <p:cNvGrpSpPr/>
        <p:nvPr/>
      </p:nvGrpSpPr>
      <p:grpSpPr>
        <a:xfrm>
          <a:off x="0" y="0"/>
          <a:ext cx="0" cy="0"/>
          <a:chOff x="0" y="0"/>
          <a:chExt cx="0" cy="0"/>
        </a:xfrm>
      </p:grpSpPr>
      <p:grpSp>
        <p:nvGrpSpPr>
          <p:cNvPr id="73" name="Group 2"/>
          <p:cNvGrpSpPr/>
          <p:nvPr/>
        </p:nvGrpSpPr>
        <p:grpSpPr>
          <a:xfrm>
            <a:off x="0" y="0"/>
            <a:ext cx="12192000" cy="6858000"/>
            <a:chOff x="0" y="0"/>
            <a:chExt cx="12192000" cy="6858000"/>
          </a:xfrm>
        </p:grpSpPr>
        <p:sp>
          <p:nvSpPr>
            <p:cNvPr id="1048751" name="Rectangle 16"/>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52" name="Oval 19"/>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3" name="Oval 21"/>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4" name="Oval 22"/>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5" name="Oval 23"/>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6" name="Oval 24"/>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57" name="Freeform 5"/>
            <p:cNvSpPr/>
            <p:nvPr/>
          </p:nvSpPr>
          <p:spPr bwMode="gray">
            <a:xfrm rot="21010068">
              <a:off x="8490951" y="4185117"/>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58" name="Freeform 5"/>
            <p:cNvSpPr/>
            <p:nvPr/>
          </p:nvSpPr>
          <p:spPr bwMode="gray">
            <a:xfrm>
              <a:off x="455612" y="4241801"/>
              <a:ext cx="11277600" cy="2337161"/>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59"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60" name="TextBox 15"/>
          <p:cNvSpPr txBox="1"/>
          <p:nvPr/>
        </p:nvSpPr>
        <p:spPr bwMode="gray">
          <a:xfrm>
            <a:off x="881566" y="607336"/>
            <a:ext cx="801912" cy="1569660"/>
          </a:xfrm>
          <a:prstGeom prst="rect"/>
          <a:noFill/>
        </p:spPr>
        <p:txBody>
          <a:bodyPr rtlCol="0" wrap="square">
            <a:spAutoFit/>
          </a:bodyPr>
          <a:p>
            <a:pPr algn="r"/>
            <a:r>
              <a:rPr b="0" dirty="0" sz="9600" i="0" lang="en-US">
                <a:solidFill>
                  <a:schemeClr val="accent1">
                    <a:lumMod val="60000"/>
                    <a:lumOff val="40000"/>
                  </a:schemeClr>
                </a:solidFill>
                <a:latin typeface="Arial"/>
                <a:cs typeface="Arial"/>
              </a:rPr>
              <a:t>“</a:t>
            </a:r>
          </a:p>
        </p:txBody>
      </p:sp>
      <p:sp>
        <p:nvSpPr>
          <p:cNvPr id="1048761" name="TextBox 12"/>
          <p:cNvSpPr txBox="1"/>
          <p:nvPr/>
        </p:nvSpPr>
        <p:spPr bwMode="gray">
          <a:xfrm>
            <a:off x="9884458" y="2613787"/>
            <a:ext cx="652763" cy="1569660"/>
          </a:xfrm>
          <a:prstGeom prst="rect"/>
          <a:noFill/>
        </p:spPr>
        <p:txBody>
          <a:bodyPr rtlCol="0" wrap="square">
            <a:spAutoFit/>
          </a:bodyPr>
          <a:p>
            <a:pPr algn="r"/>
            <a:r>
              <a:rPr b="0" dirty="0" sz="9600" i="0" lang="en-US">
                <a:solidFill>
                  <a:schemeClr val="accent1">
                    <a:lumMod val="60000"/>
                    <a:lumOff val="40000"/>
                  </a:schemeClr>
                </a:solidFill>
                <a:latin typeface="Arial"/>
                <a:cs typeface="Arial"/>
              </a:rPr>
              <a:t>”</a:t>
            </a:r>
          </a:p>
        </p:txBody>
      </p:sp>
      <p:sp>
        <p:nvSpPr>
          <p:cNvPr id="104876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dirty="0" lang="en-US"/>
          </a:p>
        </p:txBody>
      </p:sp>
      <p:sp>
        <p:nvSpPr>
          <p:cNvPr id="1048763" name="Text Placeholder 3"/>
          <p:cNvSpPr>
            <a:spLocks noGrp="1"/>
          </p:cNvSpPr>
          <p:nvPr>
            <p:ph type="body" sz="half" idx="13"/>
          </p:nvPr>
        </p:nvSpPr>
        <p:spPr bwMode="gray">
          <a:xfrm>
            <a:off x="1945945" y="3678766"/>
            <a:ext cx="7731219" cy="342174"/>
          </a:xfrm>
        </p:spPr>
        <p:txBody>
          <a:bodyPr anchor="t">
            <a:normAutofit/>
          </a:bodyPr>
          <a:lstStyle>
            <a:lvl1pPr indent="0" marL="0">
              <a:buNone/>
              <a:defRPr b="0" cap="small" dirty="0" sz="1400" i="0" kern="1200" lang="en-US">
                <a:solidFill>
                  <a:schemeClr val="accent1">
                    <a:lumMod val="60000"/>
                    <a:lumOff val="40000"/>
                  </a:schemeClr>
                </a:solidFill>
                <a:latin typeface="+mn-lt"/>
                <a:ea typeface="+mn-ea"/>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64" name="Text Placeholder 3"/>
          <p:cNvSpPr>
            <a:spLocks noGrp="1"/>
          </p:cNvSpPr>
          <p:nvPr>
            <p:ph type="body" sz="half" idx="2"/>
          </p:nvPr>
        </p:nvSpPr>
        <p:spPr>
          <a:xfrm>
            <a:off x="1154954" y="5029199"/>
            <a:ext cx="9244897" cy="997857"/>
          </a:xfrm>
        </p:spPr>
        <p:txBody>
          <a:bodyPr anchor="ctr">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65" name="Date Placeholder 3"/>
          <p:cNvSpPr>
            <a:spLocks noGrp="1"/>
          </p:cNvSpPr>
          <p:nvPr>
            <p:ph type="dt" sz="half" idx="10"/>
          </p:nvPr>
        </p:nvSpPr>
        <p:spPr/>
        <p:txBody>
          <a:bodyPr/>
          <a:p>
            <a:fld id="{AAD9FF7F-6988-44CC-821B-644E70CD2F73}" type="datetimeFigureOut">
              <a:rPr dirty="0" lang="en-US"/>
              <a:t>7/22/2026</a:t>
            </a:fld>
            <a:endParaRPr dirty="0" lang="en-US"/>
          </a:p>
        </p:txBody>
      </p:sp>
      <p:sp>
        <p:nvSpPr>
          <p:cNvPr id="1048766" name="Footer Placeholder 4"/>
          <p:cNvSpPr>
            <a:spLocks noGrp="1"/>
          </p:cNvSpPr>
          <p:nvPr>
            <p:ph type="ftr" sz="quarter" idx="11"/>
          </p:nvPr>
        </p:nvSpPr>
        <p:spPr/>
        <p:txBody>
          <a:bodyPr/>
          <a:p>
            <a:endParaRPr dirty="0" lang="en-US"/>
          </a:p>
        </p:txBody>
      </p:sp>
      <p:sp>
        <p:nvSpPr>
          <p:cNvPr id="1048767" name="Rectangle 18"/>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68"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60" name=""/>
        <p:cNvGrpSpPr/>
        <p:nvPr/>
      </p:nvGrpSpPr>
      <p:grpSpPr>
        <a:xfrm>
          <a:off x="0" y="0"/>
          <a:ext cx="0" cy="0"/>
          <a:chOff x="0" y="0"/>
          <a:chExt cx="0" cy="0"/>
        </a:xfrm>
      </p:grpSpPr>
      <p:grpSp>
        <p:nvGrpSpPr>
          <p:cNvPr id="61" name="Group 8"/>
          <p:cNvGrpSpPr/>
          <p:nvPr/>
        </p:nvGrpSpPr>
        <p:grpSpPr>
          <a:xfrm>
            <a:off x="0" y="0"/>
            <a:ext cx="12192000" cy="6858000"/>
            <a:chOff x="0" y="0"/>
            <a:chExt cx="12192000" cy="6858000"/>
          </a:xfrm>
        </p:grpSpPr>
        <p:sp>
          <p:nvSpPr>
            <p:cNvPr id="1048651" name="Rectangle 10"/>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652" name="Oval 14"/>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3" name="Oval 15"/>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4" name="Oval 16"/>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5" name="Oval 17"/>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6" name="Oval 18"/>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657" name="Freeform 5"/>
            <p:cNvSpPr/>
            <p:nvPr/>
          </p:nvSpPr>
          <p:spPr bwMode="gray">
            <a:xfrm rot="21010068">
              <a:off x="8490951" y="4193583"/>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658" name="Freeform 5"/>
            <p:cNvSpPr/>
            <p:nvPr/>
          </p:nvSpPr>
          <p:spPr bwMode="gray">
            <a:xfrm>
              <a:off x="455612" y="4241801"/>
              <a:ext cx="11277600" cy="2337161"/>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659"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660" name="Title 1"/>
          <p:cNvSpPr>
            <a:spLocks noGrp="1"/>
          </p:cNvSpPr>
          <p:nvPr>
            <p:ph type="title"/>
          </p:nvPr>
        </p:nvSpPr>
        <p:spPr>
          <a:xfrm>
            <a:off x="1154954" y="2370667"/>
            <a:ext cx="8825660" cy="1822514"/>
          </a:xfrm>
        </p:spPr>
        <p:txBody>
          <a:bodyPr anchor="b"/>
          <a:lstStyle>
            <a:lvl1pPr algn="l">
              <a:defRPr b="0" cap="none" sz="4000"/>
            </a:lvl1pPr>
          </a:lstStyle>
          <a:p>
            <a:r>
              <a:rPr lang="en-US"/>
              <a:t>Click to edit Master title style</a:t>
            </a:r>
            <a:endParaRPr dirty="0" lang="en-US"/>
          </a:p>
        </p:txBody>
      </p:sp>
      <p:sp>
        <p:nvSpPr>
          <p:cNvPr id="1048661" name="Text Placeholder 2"/>
          <p:cNvSpPr>
            <a:spLocks noGrp="1"/>
          </p:cNvSpPr>
          <p:nvPr>
            <p:ph type="body" idx="1"/>
          </p:nvPr>
        </p:nvSpPr>
        <p:spPr>
          <a:xfrm>
            <a:off x="1154954" y="5024967"/>
            <a:ext cx="8825659" cy="860400"/>
          </a:xfrm>
        </p:spPr>
        <p:txBody>
          <a:bodyPr anchor="t"/>
          <a:lstStyle>
            <a:lvl1pPr algn="l" indent="0" marL="0">
              <a:buNone/>
              <a:defRPr cap="none" sz="2000">
                <a:solidFill>
                  <a:schemeClr val="accent1">
                    <a:lumMod val="60000"/>
                    <a:lumOff val="4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62" name="Date Placeholder 3"/>
          <p:cNvSpPr>
            <a:spLocks noGrp="1"/>
          </p:cNvSpPr>
          <p:nvPr>
            <p:ph type="dt" sz="half" idx="10"/>
          </p:nvPr>
        </p:nvSpPr>
        <p:spPr/>
        <p:txBody>
          <a:bodyPr/>
          <a:p>
            <a:fld id="{5C12C299-16B2-4475-990D-751901EACC14}" type="datetimeFigureOut">
              <a:rPr dirty="0" lang="en-US"/>
              <a:t>7/22/2026</a:t>
            </a:fld>
            <a:endParaRPr dirty="0" lang="en-US"/>
          </a:p>
        </p:txBody>
      </p:sp>
      <p:sp>
        <p:nvSpPr>
          <p:cNvPr id="1048663" name="Footer Placeholder 4"/>
          <p:cNvSpPr>
            <a:spLocks noGrp="1"/>
          </p:cNvSpPr>
          <p:nvPr>
            <p:ph type="ftr" sz="quarter" idx="11"/>
          </p:nvPr>
        </p:nvSpPr>
        <p:spPr/>
        <p:txBody>
          <a:bodyPr/>
          <a:p>
            <a:endParaRPr dirty="0" lang="en-US"/>
          </a:p>
        </p:txBody>
      </p:sp>
      <p:sp>
        <p:nvSpPr>
          <p:cNvPr id="1048664" name="Rectangle 13"/>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665"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77" name=""/>
        <p:cNvGrpSpPr/>
        <p:nvPr/>
      </p:nvGrpSpPr>
      <p:grpSpPr>
        <a:xfrm>
          <a:off x="0" y="0"/>
          <a:ext cx="0" cy="0"/>
          <a:chOff x="0" y="0"/>
          <a:chExt cx="0" cy="0"/>
        </a:xfrm>
      </p:grpSpPr>
      <p:sp>
        <p:nvSpPr>
          <p:cNvPr id="1048791"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dirty="0" lang="en-US"/>
          </a:p>
        </p:txBody>
      </p:sp>
      <p:sp>
        <p:nvSpPr>
          <p:cNvPr id="1048792" name="Text Placeholder 2"/>
          <p:cNvSpPr>
            <a:spLocks noGrp="1"/>
          </p:cNvSpPr>
          <p:nvPr>
            <p:ph type="body" idx="1"/>
          </p:nvPr>
        </p:nvSpPr>
        <p:spPr>
          <a:xfrm>
            <a:off x="1154954" y="2603502"/>
            <a:ext cx="3141878" cy="576262"/>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93" name="Text Placeholder 3"/>
          <p:cNvSpPr>
            <a:spLocks noGrp="1"/>
          </p:cNvSpPr>
          <p:nvPr>
            <p:ph type="body" sz="half" idx="15"/>
          </p:nvPr>
        </p:nvSpPr>
        <p:spPr>
          <a:xfrm>
            <a:off x="1154953" y="3179764"/>
            <a:ext cx="3141879" cy="2847293"/>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94" name="Text Placeholder 4"/>
          <p:cNvSpPr>
            <a:spLocks noGrp="1"/>
          </p:cNvSpPr>
          <p:nvPr>
            <p:ph type="body" sz="quarter" idx="3"/>
          </p:nvPr>
        </p:nvSpPr>
        <p:spPr>
          <a:xfrm>
            <a:off x="4512721" y="2603500"/>
            <a:ext cx="3147009" cy="576262"/>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95" name="Text Placeholder 3"/>
          <p:cNvSpPr>
            <a:spLocks noGrp="1"/>
          </p:cNvSpPr>
          <p:nvPr>
            <p:ph type="body" sz="half" idx="16"/>
          </p:nvPr>
        </p:nvSpPr>
        <p:spPr>
          <a:xfrm>
            <a:off x="4512721" y="3179763"/>
            <a:ext cx="3147009" cy="2847293"/>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96" name="Text Placeholder 4"/>
          <p:cNvSpPr>
            <a:spLocks noGrp="1"/>
          </p:cNvSpPr>
          <p:nvPr>
            <p:ph type="body" sz="quarter" idx="13"/>
          </p:nvPr>
        </p:nvSpPr>
        <p:spPr>
          <a:xfrm>
            <a:off x="7888135" y="2603501"/>
            <a:ext cx="3145730" cy="576262"/>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97" name="Text Placeholder 3"/>
          <p:cNvSpPr>
            <a:spLocks noGrp="1"/>
          </p:cNvSpPr>
          <p:nvPr>
            <p:ph type="body" sz="half" idx="17"/>
          </p:nvPr>
        </p:nvSpPr>
        <p:spPr>
          <a:xfrm>
            <a:off x="7888329" y="3179762"/>
            <a:ext cx="3145536" cy="2847293"/>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3145730" name="Straight Connector 16"/>
          <p:cNvCxnSpPr>
            <a:cxnSpLocks/>
          </p:cNvCxnSpPr>
          <p:nvPr/>
        </p:nvCxnSpPr>
        <p:spPr>
          <a:xfrm>
            <a:off x="4403971" y="2569633"/>
            <a:ext cx="0" cy="3492499"/>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a:cxnSpLocks/>
          </p:cNvCxnSpPr>
          <p:nvPr/>
        </p:nvCxnSpPr>
        <p:spPr>
          <a:xfrm>
            <a:off x="7772401" y="2569633"/>
            <a:ext cx="0" cy="3492499"/>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798" name="Date Placeholder 6"/>
          <p:cNvSpPr>
            <a:spLocks noGrp="1"/>
          </p:cNvSpPr>
          <p:nvPr>
            <p:ph type="dt" sz="half" idx="10"/>
          </p:nvPr>
        </p:nvSpPr>
        <p:spPr/>
        <p:txBody>
          <a:bodyPr/>
          <a:p>
            <a:fld id="{9FE86839-B9D8-4651-8783-F325ECE74E65}" type="datetimeFigureOut">
              <a:rPr dirty="0" lang="en-US"/>
              <a:t>7/22/2026</a:t>
            </a:fld>
            <a:endParaRPr dirty="0" lang="en-US"/>
          </a:p>
        </p:txBody>
      </p:sp>
      <p:sp>
        <p:nvSpPr>
          <p:cNvPr id="1048799" name="Footer Placeholder 7"/>
          <p:cNvSpPr>
            <a:spLocks noGrp="1"/>
          </p:cNvSpPr>
          <p:nvPr>
            <p:ph type="ftr" sz="quarter" idx="11"/>
          </p:nvPr>
        </p:nvSpPr>
        <p:spPr/>
        <p:txBody>
          <a:bodyPr/>
          <a:p>
            <a:endParaRPr dirty="0" lang="en-US"/>
          </a:p>
        </p:txBody>
      </p:sp>
      <p:sp>
        <p:nvSpPr>
          <p:cNvPr id="1048800" name="Slide Number Placeholder 8"/>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66" name=""/>
        <p:cNvGrpSpPr/>
        <p:nvPr/>
      </p:nvGrpSpPr>
      <p:grpSpPr>
        <a:xfrm>
          <a:off x="0" y="0"/>
          <a:ext cx="0" cy="0"/>
          <a:chOff x="0" y="0"/>
          <a:chExt cx="0" cy="0"/>
        </a:xfrm>
      </p:grpSpPr>
      <p:sp>
        <p:nvSpPr>
          <p:cNvPr id="1048698"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dirty="0" lang="en-US"/>
          </a:p>
        </p:txBody>
      </p:sp>
      <p:sp>
        <p:nvSpPr>
          <p:cNvPr id="1048699" name="Text Placeholder 2"/>
          <p:cNvSpPr>
            <a:spLocks noGrp="1"/>
          </p:cNvSpPr>
          <p:nvPr>
            <p:ph type="body" idx="1"/>
          </p:nvPr>
        </p:nvSpPr>
        <p:spPr>
          <a:xfrm>
            <a:off x="1154954" y="4532844"/>
            <a:ext cx="3050438" cy="576262"/>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00" name="Picture Placeholder 2"/>
          <p:cNvSpPr>
            <a:spLocks noChangeAspect="1" noGrp="1"/>
          </p:cNvSpPr>
          <p:nvPr>
            <p:ph type="pic" idx="15"/>
          </p:nvPr>
        </p:nvSpPr>
        <p:spPr>
          <a:xfrm>
            <a:off x="1334553" y="2603500"/>
            <a:ext cx="2691242" cy="159151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701" name="Text Placeholder 3"/>
          <p:cNvSpPr>
            <a:spLocks noGrp="1"/>
          </p:cNvSpPr>
          <p:nvPr>
            <p:ph type="body" sz="half" idx="18"/>
          </p:nvPr>
        </p:nvSpPr>
        <p:spPr>
          <a:xfrm>
            <a:off x="1154954" y="5109106"/>
            <a:ext cx="3050438" cy="917952"/>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02" name="Text Placeholder 4"/>
          <p:cNvSpPr>
            <a:spLocks noGrp="1"/>
          </p:cNvSpPr>
          <p:nvPr>
            <p:ph type="body" sz="quarter" idx="3"/>
          </p:nvPr>
        </p:nvSpPr>
        <p:spPr>
          <a:xfrm>
            <a:off x="4568865" y="4532844"/>
            <a:ext cx="3050438" cy="576263"/>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03" name="Picture Placeholder 2"/>
          <p:cNvSpPr>
            <a:spLocks noChangeAspect="1" noGrp="1"/>
          </p:cNvSpPr>
          <p:nvPr>
            <p:ph type="pic" idx="21"/>
          </p:nvPr>
        </p:nvSpPr>
        <p:spPr>
          <a:xfrm>
            <a:off x="4748462" y="2603500"/>
            <a:ext cx="2691243" cy="159151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704" name="Text Placeholder 3"/>
          <p:cNvSpPr>
            <a:spLocks noGrp="1"/>
          </p:cNvSpPr>
          <p:nvPr>
            <p:ph type="body" sz="half" idx="19"/>
          </p:nvPr>
        </p:nvSpPr>
        <p:spPr>
          <a:xfrm>
            <a:off x="4570172" y="5109105"/>
            <a:ext cx="3050438" cy="917952"/>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05" name="Text Placeholder 4"/>
          <p:cNvSpPr>
            <a:spLocks noGrp="1"/>
          </p:cNvSpPr>
          <p:nvPr>
            <p:ph type="body" sz="quarter" idx="13"/>
          </p:nvPr>
        </p:nvSpPr>
        <p:spPr>
          <a:xfrm>
            <a:off x="7982775" y="4532845"/>
            <a:ext cx="3051095" cy="576262"/>
          </a:xfrm>
        </p:spPr>
        <p:txBody>
          <a:bodyPr anchor="b">
            <a:noAutofit/>
          </a:bodyPr>
          <a:lstStyle>
            <a:lvl1pPr indent="0" marL="0">
              <a:buNone/>
              <a:defRPr b="0" sz="2400">
                <a:solidFill>
                  <a:schemeClr val="accent1">
                    <a:lumMod val="60000"/>
                    <a:lumOff val="4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06" name="Picture Placeholder 2"/>
          <p:cNvSpPr>
            <a:spLocks noChangeAspect="1" noGrp="1"/>
          </p:cNvSpPr>
          <p:nvPr>
            <p:ph type="pic" idx="22"/>
          </p:nvPr>
        </p:nvSpPr>
        <p:spPr>
          <a:xfrm>
            <a:off x="8163031" y="2603500"/>
            <a:ext cx="2691242" cy="159151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707" name="Text Placeholder 3"/>
          <p:cNvSpPr>
            <a:spLocks noGrp="1"/>
          </p:cNvSpPr>
          <p:nvPr>
            <p:ph type="body" sz="half" idx="20"/>
          </p:nvPr>
        </p:nvSpPr>
        <p:spPr>
          <a:xfrm>
            <a:off x="7982775" y="5109104"/>
            <a:ext cx="3051096" cy="917952"/>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3145728" name="Straight Connector 42"/>
          <p:cNvCxnSpPr>
            <a:cxnSpLocks/>
          </p:cNvCxnSpPr>
          <p:nvPr/>
        </p:nvCxnSpPr>
        <p:spPr>
          <a:xfrm>
            <a:off x="4405831" y="2569633"/>
            <a:ext cx="0" cy="3492499"/>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43"/>
          <p:cNvCxnSpPr>
            <a:cxnSpLocks/>
          </p:cNvCxnSpPr>
          <p:nvPr/>
        </p:nvCxnSpPr>
        <p:spPr>
          <a:xfrm>
            <a:off x="7797802" y="2569633"/>
            <a:ext cx="0" cy="3492499"/>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708" name="Date Placeholder 6"/>
          <p:cNvSpPr>
            <a:spLocks noGrp="1"/>
          </p:cNvSpPr>
          <p:nvPr>
            <p:ph type="dt" sz="half" idx="10"/>
          </p:nvPr>
        </p:nvSpPr>
        <p:spPr/>
        <p:txBody>
          <a:bodyPr/>
          <a:p>
            <a:fld id="{FD484F64-32F6-45C5-931F-ADC1662401D0}" type="datetimeFigureOut">
              <a:rPr dirty="0" lang="en-US"/>
              <a:t>7/22/2026</a:t>
            </a:fld>
            <a:endParaRPr dirty="0" lang="en-US"/>
          </a:p>
        </p:txBody>
      </p:sp>
      <p:sp>
        <p:nvSpPr>
          <p:cNvPr id="1048709" name="Footer Placeholder 7"/>
          <p:cNvSpPr>
            <a:spLocks noGrp="1"/>
          </p:cNvSpPr>
          <p:nvPr>
            <p:ph type="ftr" sz="quarter" idx="11"/>
          </p:nvPr>
        </p:nvSpPr>
        <p:spPr>
          <a:xfrm>
            <a:off x="561111" y="6391838"/>
            <a:ext cx="3644282" cy="304801"/>
          </a:xfrm>
        </p:spPr>
        <p:txBody>
          <a:bodyPr/>
          <a:p>
            <a:endParaRPr dirty="0" lang="en-US"/>
          </a:p>
        </p:txBody>
      </p:sp>
      <p:sp>
        <p:nvSpPr>
          <p:cNvPr id="1048710" name="Slide Number Placeholder 8"/>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0" name=""/>
        <p:cNvGrpSpPr/>
        <p:nvPr/>
      </p:nvGrpSpPr>
      <p:grpSpPr>
        <a:xfrm>
          <a:off x="0" y="0"/>
          <a:ext cx="0" cy="0"/>
          <a:chOff x="0" y="0"/>
          <a:chExt cx="0" cy="0"/>
        </a:xfrm>
      </p:grpSpPr>
      <p:sp>
        <p:nvSpPr>
          <p:cNvPr id="1048818" name="Title 1"/>
          <p:cNvSpPr>
            <a:spLocks noGrp="1"/>
          </p:cNvSpPr>
          <p:nvPr>
            <p:ph type="title"/>
          </p:nvPr>
        </p:nvSpPr>
        <p:spPr>
          <a:xfrm>
            <a:off x="1154954" y="973668"/>
            <a:ext cx="8825659" cy="706964"/>
          </a:xfrm>
        </p:spPr>
        <p:txBody>
          <a:bodyPr/>
          <a:p>
            <a:r>
              <a:rPr lang="en-US"/>
              <a:t>Click to edit Master title style</a:t>
            </a:r>
            <a:endParaRPr dirty="0" lang="en-US"/>
          </a:p>
        </p:txBody>
      </p:sp>
      <p:sp>
        <p:nvSpPr>
          <p:cNvPr id="1048819" name="Vertical Text Placeholder 2"/>
          <p:cNvSpPr>
            <a:spLocks noGrp="1"/>
          </p:cNvSpPr>
          <p:nvPr>
            <p:ph type="body" orient="vert" idx="1"/>
          </p:nvPr>
        </p:nvSpPr>
        <p:spPr>
          <a:xfrm>
            <a:off x="1154954" y="2603500"/>
            <a:ext cx="8825659" cy="3416300"/>
          </a:xfrm>
        </p:spPr>
        <p:txBody>
          <a:bodyPr anchor="t" anchorCtr="0"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820" name="Date Placeholder 3"/>
          <p:cNvSpPr>
            <a:spLocks noGrp="1"/>
          </p:cNvSpPr>
          <p:nvPr>
            <p:ph type="dt" sz="half" idx="10"/>
          </p:nvPr>
        </p:nvSpPr>
        <p:spPr>
          <a:xfrm>
            <a:off x="10695439" y="6391838"/>
            <a:ext cx="990599" cy="304799"/>
          </a:xfrm>
        </p:spPr>
        <p:txBody>
          <a:bodyPr/>
          <a:p>
            <a:fld id="{53086D93-FCAC-47E0-A2EE-787E62CA814C}" type="datetimeFigureOut">
              <a:rPr dirty="0" lang="en-US"/>
              <a:t>7/22/2026</a:t>
            </a:fld>
            <a:endParaRPr dirty="0" lang="en-US"/>
          </a:p>
        </p:txBody>
      </p:sp>
      <p:sp>
        <p:nvSpPr>
          <p:cNvPr id="1048821" name="Footer Placeholder 4"/>
          <p:cNvSpPr>
            <a:spLocks noGrp="1"/>
          </p:cNvSpPr>
          <p:nvPr>
            <p:ph type="ftr" sz="quarter" idx="11"/>
          </p:nvPr>
        </p:nvSpPr>
        <p:spPr/>
        <p:txBody>
          <a:bodyPr/>
          <a:p>
            <a:endParaRPr dirty="0" lang="en-US"/>
          </a:p>
        </p:txBody>
      </p:sp>
      <p:sp>
        <p:nvSpPr>
          <p:cNvPr id="1048822"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70" name=""/>
        <p:cNvGrpSpPr/>
        <p:nvPr/>
      </p:nvGrpSpPr>
      <p:grpSpPr>
        <a:xfrm>
          <a:off x="0" y="0"/>
          <a:ext cx="0" cy="0"/>
          <a:chOff x="0" y="0"/>
          <a:chExt cx="0" cy="0"/>
        </a:xfrm>
      </p:grpSpPr>
      <p:grpSp>
        <p:nvGrpSpPr>
          <p:cNvPr id="71" name="Group 8"/>
          <p:cNvGrpSpPr/>
          <p:nvPr/>
        </p:nvGrpSpPr>
        <p:grpSpPr>
          <a:xfrm>
            <a:off x="0" y="0"/>
            <a:ext cx="12192000" cy="6858000"/>
            <a:chOff x="0" y="0"/>
            <a:chExt cx="12192000" cy="6858000"/>
          </a:xfrm>
        </p:grpSpPr>
        <p:sp>
          <p:nvSpPr>
            <p:cNvPr id="1048735" name="Rectangle 11"/>
            <p:cNvSpPr/>
            <p:nvPr/>
          </p:nvSpPr>
          <p:spPr>
            <a:xfrm>
              <a:off x="0" y="0"/>
              <a:ext cx="12192000" cy="6858000"/>
            </a:xfrm>
            <a:prstGeom prst="rect"/>
            <a:blipFill>
              <a:blip xmlns:r="http://schemas.openxmlformats.org/officeDocument/2006/relationships" r:embed="rId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736" name="Oval 14"/>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7" name="Oval 15"/>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8" name="Oval 17"/>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39" name="Oval 18"/>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0" name="Oval 19"/>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741" name="Rectangle 6"/>
            <p:cNvSpPr/>
            <p:nvPr/>
          </p:nvSpPr>
          <p:spPr bwMode="gray">
            <a:xfrm>
              <a:off x="414867" y="402165"/>
              <a:ext cx="6510866" cy="6053670"/>
            </a:xfrm>
            <a:prstGeom prst="rect"/>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48742" name="Freeform 5"/>
            <p:cNvSpPr/>
            <p:nvPr/>
          </p:nvSpPr>
          <p:spPr bwMode="gray">
            <a:xfrm rot="5101749">
              <a:off x="6294738" y="4577737"/>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743" name="Freeform 5"/>
            <p:cNvSpPr/>
            <p:nvPr/>
          </p:nvSpPr>
          <p:spPr bwMode="gray">
            <a:xfrm rot="5400000">
              <a:off x="4449232" y="2801721"/>
              <a:ext cx="6053670" cy="1254558"/>
            </a:xfrm>
            <a:custGeom>
              <a:avLst/>
              <a:ah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48744"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745" name="Vertical Title 1"/>
          <p:cNvSpPr>
            <a:spLocks noGrp="1"/>
          </p:cNvSpPr>
          <p:nvPr>
            <p:ph type="title" orient="vert"/>
          </p:nvPr>
        </p:nvSpPr>
        <p:spPr>
          <a:xfrm>
            <a:off x="8585235" y="1278467"/>
            <a:ext cx="1409965" cy="4748590"/>
          </a:xfrm>
        </p:spPr>
        <p:txBody>
          <a:bodyPr anchor="b" anchorCtr="0" vert="eaVert"/>
          <a:p>
            <a:r>
              <a:rPr lang="en-US"/>
              <a:t>Click to edit Master title style</a:t>
            </a:r>
            <a:endParaRPr dirty="0" lang="en-US"/>
          </a:p>
        </p:txBody>
      </p:sp>
      <p:sp>
        <p:nvSpPr>
          <p:cNvPr id="1048746" name="Vertical Text Placeholder 2"/>
          <p:cNvSpPr>
            <a:spLocks noGrp="1"/>
          </p:cNvSpPr>
          <p:nvPr>
            <p:ph type="body" orient="vert" idx="1"/>
          </p:nvPr>
        </p:nvSpPr>
        <p:spPr>
          <a:xfrm>
            <a:off x="1154954" y="1278467"/>
            <a:ext cx="6256025" cy="4748590"/>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47" name="Date Placeholder 3"/>
          <p:cNvSpPr>
            <a:spLocks noGrp="1"/>
          </p:cNvSpPr>
          <p:nvPr>
            <p:ph type="dt" sz="half" idx="10"/>
          </p:nvPr>
        </p:nvSpPr>
        <p:spPr>
          <a:xfrm>
            <a:off x="10653104" y="6391838"/>
            <a:ext cx="992135" cy="304799"/>
          </a:xfrm>
        </p:spPr>
        <p:txBody>
          <a:bodyPr/>
          <a:p>
            <a:fld id="{CDA879A6-0FD0-4734-A311-86BFCA472E6E}" type="datetimeFigureOut">
              <a:rPr dirty="0" lang="en-US"/>
              <a:t>7/22/2026</a:t>
            </a:fld>
            <a:endParaRPr dirty="0" lang="en-US"/>
          </a:p>
        </p:txBody>
      </p:sp>
      <p:sp>
        <p:nvSpPr>
          <p:cNvPr id="1048748" name="Footer Placeholder 4"/>
          <p:cNvSpPr>
            <a:spLocks noGrp="1"/>
          </p:cNvSpPr>
          <p:nvPr>
            <p:ph type="ftr" sz="quarter" idx="11"/>
          </p:nvPr>
        </p:nvSpPr>
        <p:spPr/>
        <p:txBody>
          <a:bodyPr/>
          <a:p>
            <a:endParaRPr dirty="0" lang="en-US"/>
          </a:p>
        </p:txBody>
      </p:sp>
      <p:sp>
        <p:nvSpPr>
          <p:cNvPr id="1048749" name="Rectangle 13"/>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750" name="Slide Number Placeholder 5"/>
          <p:cNvSpPr>
            <a:spLocks noGrp="1"/>
          </p:cNvSpPr>
          <p:nvPr>
            <p:ph type="sldNum" sz="quarter" idx="12"/>
          </p:nvPr>
        </p:nvSpPr>
        <p:spPr/>
        <p:txBody>
          <a:bodyPr/>
          <a:p>
            <a:fld id="{D57F1E4F-1CFF-5643-939E-217C01CDF565}" type="slidenum">
              <a:rPr dirty="0" lang="en-US"/>
              <a:t>‹#›</a:t>
            </a:fld>
            <a:endParaRPr dirty="0"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image" Target="../media/image1.jpeg"/><Relationship Id="rId1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grpSp>
        <p:nvGrpSpPr>
          <p:cNvPr id="13" name="Group 7"/>
          <p:cNvGrpSpPr/>
          <p:nvPr/>
        </p:nvGrpSpPr>
        <p:grpSpPr>
          <a:xfrm>
            <a:off x="0" y="0"/>
            <a:ext cx="12192000" cy="6858000"/>
            <a:chOff x="0" y="0"/>
            <a:chExt cx="12192000" cy="6858000"/>
          </a:xfrm>
        </p:grpSpPr>
        <p:sp>
          <p:nvSpPr>
            <p:cNvPr id="1048576" name="Rectangle 6"/>
            <p:cNvSpPr/>
            <p:nvPr/>
          </p:nvSpPr>
          <p:spPr>
            <a:xfrm>
              <a:off x="0" y="0"/>
              <a:ext cx="12192000" cy="6858000"/>
            </a:xfrm>
            <a:prstGeom prst="rect"/>
            <a:blipFill>
              <a:blip xmlns:r="http://schemas.openxmlformats.org/officeDocument/2006/relationships" r:embed="rId18">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577" name="Oval 12"/>
            <p:cNvSpPr/>
            <p:nvPr/>
          </p:nvSpPr>
          <p:spPr>
            <a:xfrm>
              <a:off x="0" y="2667000"/>
              <a:ext cx="4191000" cy="4191000"/>
            </a:xfrm>
            <a:prstGeom prst="ellipse"/>
            <a:gradFill flip="none" rotWithShape="1">
              <a:gsLst>
                <a:gs pos="0">
                  <a:schemeClr val="accent5">
                    <a:alpha val="11000"/>
                  </a:schemeClr>
                </a:gs>
                <a:gs pos="36000">
                  <a:schemeClr val="accent5">
                    <a:alpha val="10000"/>
                  </a:schemeClr>
                </a:gs>
                <a:gs pos="75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78" name="Oval 14"/>
            <p:cNvSpPr/>
            <p:nvPr/>
          </p:nvSpPr>
          <p:spPr>
            <a:xfrm>
              <a:off x="0" y="2895600"/>
              <a:ext cx="2362200" cy="2362200"/>
            </a:xfrm>
            <a:prstGeom prst="ellipse"/>
            <a:gradFill flip="none" rotWithShape="1">
              <a:gsLst>
                <a:gs pos="0">
                  <a:schemeClr val="accent5">
                    <a:alpha val="8000"/>
                  </a:schemeClr>
                </a:gs>
                <a:gs pos="36000">
                  <a:schemeClr val="accent5">
                    <a:alpha val="8000"/>
                  </a:schemeClr>
                </a:gs>
                <a:gs pos="72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79" name="Oval 17"/>
            <p:cNvSpPr/>
            <p:nvPr/>
          </p:nvSpPr>
          <p:spPr>
            <a:xfrm>
              <a:off x="8609012" y="5867400"/>
              <a:ext cx="990600" cy="990600"/>
            </a:xfrm>
            <a:prstGeom prst="ellipse"/>
            <a:gradFill flip="none" rotWithShape="1">
              <a:gsLst>
                <a:gs pos="0">
                  <a:schemeClr val="accent5">
                    <a:alpha val="14000"/>
                  </a:schemeClr>
                </a:gs>
                <a:gs pos="36000">
                  <a:schemeClr val="accent5">
                    <a:alpha val="7000"/>
                  </a:schemeClr>
                </a:gs>
                <a:gs pos="66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0" name="Oval 15"/>
            <p:cNvSpPr/>
            <p:nvPr/>
          </p:nvSpPr>
          <p:spPr>
            <a:xfrm>
              <a:off x="8609012" y="1676400"/>
              <a:ext cx="2819400" cy="2819400"/>
            </a:xfrm>
            <a:prstGeom prst="ellipse"/>
            <a:gradFill flip="none" rotWithShape="1">
              <a:gsLst>
                <a:gs pos="0">
                  <a:schemeClr val="accent5">
                    <a:alpha val="7000"/>
                  </a:schemeClr>
                </a:gs>
                <a:gs pos="36000">
                  <a:schemeClr val="accent5">
                    <a:alpha val="6000"/>
                  </a:schemeClr>
                </a:gs>
                <a:gs pos="69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1" name="Oval 16"/>
            <p:cNvSpPr/>
            <p:nvPr/>
          </p:nvSpPr>
          <p:spPr>
            <a:xfrm>
              <a:off x="7999412" y="8464"/>
              <a:ext cx="1600200" cy="1600200"/>
            </a:xfrm>
            <a:prstGeom prst="ellipse"/>
            <a:gradFill flip="none" rotWithShape="1">
              <a:gsLst>
                <a:gs pos="0">
                  <a:schemeClr val="accent5">
                    <a:alpha val="14000"/>
                  </a:schemeClr>
                </a:gs>
                <a:gs pos="36000">
                  <a:schemeClr val="accent5">
                    <a:alpha val="7000"/>
                  </a:schemeClr>
                </a:gs>
                <a:gs pos="73000">
                  <a:schemeClr val="accent5">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sp>
          <p:nvSpPr>
            <p:cNvPr id="1048582" name="Freeform 5"/>
            <p:cNvSpPr/>
            <p:nvPr/>
          </p:nvSpPr>
          <p:spPr bwMode="gray">
            <a:xfrm rot="21010068">
              <a:off x="8490951" y="1797517"/>
              <a:ext cx="3299407" cy="440924"/>
            </a:xfrm>
            <a:custGeom>
              <a:avLst/>
              <a:ah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48583" name="Freeform 5"/>
            <p:cNvSpPr/>
            <p:nvPr/>
          </p:nvSpPr>
          <p:spPr bwMode="gray">
            <a:xfrm>
              <a:off x="459506" y="1866405"/>
              <a:ext cx="11277600" cy="4533900"/>
            </a:xfrm>
            <a:custGeom>
              <a:avLst/>
              <a:ah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8584" name="Freeform 5"/>
            <p:cNvSpPr>
              <a:spLocks noEditPoints="1"/>
            </p:cNvSpPr>
            <p:nvPr/>
          </p:nvSpPr>
          <p:spPr bwMode="gray">
            <a:xfrm>
              <a:off x="0" y="1587"/>
              <a:ext cx="12192000" cy="6856413"/>
            </a:xfrm>
            <a:custGeom>
              <a:avLst/>
              <a:ah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8585" name="Title Placeholder 1"/>
          <p:cNvSpPr>
            <a:spLocks noGrp="1"/>
          </p:cNvSpPr>
          <p:nvPr>
            <p:ph type="title"/>
          </p:nvPr>
        </p:nvSpPr>
        <p:spPr bwMode="gray">
          <a:xfrm>
            <a:off x="1154954" y="973668"/>
            <a:ext cx="8761413" cy="706964"/>
          </a:xfrm>
          <a:prstGeom prst="rect"/>
        </p:spPr>
        <p:txBody>
          <a:bodyPr anchor="ctr" bIns="45720" lIns="91440" rIns="91440" rtlCol="0" tIns="45720" vert="horz">
            <a:noAutofit/>
          </a:bodyPr>
          <a:p>
            <a:r>
              <a:rPr lang="en-US"/>
              <a:t>Click to edit Master title style</a:t>
            </a:r>
            <a:endParaRPr dirty="0" lang="en-US"/>
          </a:p>
        </p:txBody>
      </p:sp>
      <p:sp>
        <p:nvSpPr>
          <p:cNvPr id="1048586" name="Text Placeholder 2"/>
          <p:cNvSpPr>
            <a:spLocks noGrp="1"/>
          </p:cNvSpPr>
          <p:nvPr>
            <p:ph type="body" idx="1"/>
          </p:nvPr>
        </p:nvSpPr>
        <p:spPr>
          <a:xfrm>
            <a:off x="1154954" y="2603500"/>
            <a:ext cx="8761413" cy="34163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7" name="Date Placeholder 3"/>
          <p:cNvSpPr>
            <a:spLocks noGrp="1"/>
          </p:cNvSpPr>
          <p:nvPr>
            <p:ph type="dt" sz="half" idx="2"/>
          </p:nvPr>
        </p:nvSpPr>
        <p:spPr>
          <a:xfrm>
            <a:off x="10653104" y="6391838"/>
            <a:ext cx="990599" cy="304799"/>
          </a:xfrm>
          <a:prstGeom prst="rect"/>
        </p:spPr>
        <p:txBody>
          <a:bodyPr anchor="ctr" bIns="45720" lIns="91440" rIns="91440" rtlCol="0" tIns="45720" vert="horz"/>
          <a:lstStyle>
            <a:lvl1pPr algn="r">
              <a:defRPr b="1" sz="1000" i="0">
                <a:solidFill>
                  <a:schemeClr val="accent1"/>
                </a:solidFill>
              </a:defRPr>
            </a:lvl1pPr>
          </a:lstStyle>
          <a:p>
            <a:fld id="{2BE451C3-0FF4-47C4-B829-773ADF60F88C}" type="datetimeFigureOut">
              <a:rPr dirty="0" lang="en-US"/>
              <a:t>7/22/2026</a:t>
            </a:fld>
            <a:endParaRPr dirty="0" lang="en-US"/>
          </a:p>
        </p:txBody>
      </p:sp>
      <p:sp>
        <p:nvSpPr>
          <p:cNvPr id="1048588" name="Footer Placeholder 4"/>
          <p:cNvSpPr>
            <a:spLocks noGrp="1"/>
          </p:cNvSpPr>
          <p:nvPr>
            <p:ph type="ftr" sz="quarter" idx="3"/>
          </p:nvPr>
        </p:nvSpPr>
        <p:spPr>
          <a:xfrm>
            <a:off x="561110" y="6391838"/>
            <a:ext cx="3859795" cy="304801"/>
          </a:xfrm>
          <a:prstGeom prst="rect"/>
        </p:spPr>
        <p:txBody>
          <a:bodyPr anchor="ctr" bIns="45720" lIns="91440" rIns="91440" rtlCol="0" tIns="45720" vert="horz"/>
          <a:lstStyle>
            <a:lvl1pPr algn="l">
              <a:defRPr b="1" sz="1000" i="0">
                <a:solidFill>
                  <a:schemeClr val="accent1"/>
                </a:solidFill>
              </a:defRPr>
            </a:lvl1pPr>
          </a:lstStyle>
          <a:p>
            <a:endParaRPr dirty="0" lang="en-US"/>
          </a:p>
        </p:txBody>
      </p:sp>
      <p:sp>
        <p:nvSpPr>
          <p:cNvPr id="1048589" name="Rectangle 20"/>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90" name="Slide Number Placeholder 5"/>
          <p:cNvSpPr>
            <a:spLocks noGrp="1"/>
          </p:cNvSpPr>
          <p:nvPr>
            <p:ph type="sldNum" sz="quarter" idx="4"/>
          </p:nvPr>
        </p:nvSpPr>
        <p:spPr bwMode="gray">
          <a:xfrm>
            <a:off x="10352540" y="295729"/>
            <a:ext cx="838199" cy="767687"/>
          </a:xfrm>
          <a:prstGeom prst="rect"/>
        </p:spPr>
        <p:txBody>
          <a:bodyPr anchor="b" bIns="45720" lIns="91440" rIns="91440" rtlCol="0" tIns="45720" vert="horz"/>
          <a:lstStyle>
            <a:lvl1pPr algn="ctr">
              <a:defRPr b="0" sz="2800" i="0">
                <a:solidFill>
                  <a:schemeClr val="bg1"/>
                </a:solidFill>
              </a:defRPr>
            </a:lvl1pPr>
          </a:lstStyle>
          <a:p>
            <a:fld id="{D57F1E4F-1CFF-5643-939E-217C01CDF565}" type="slidenum">
              <a:rPr dirty="0" lang="en-US"/>
              <a:t>‹#›</a:t>
            </a:fld>
            <a:endParaRPr dirty="0"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dt="0" ftr="0" hdr="0" sldNum="0"/>
  <p:txStyles>
    <p:titleStyle>
      <a:lvl1pPr algn="l" defTabSz="457200" eaLnBrk="1" hangingPunct="1" latinLnBrk="0" rtl="0">
        <a:spcBef>
          <a:spcPct val="0"/>
        </a:spcBef>
        <a:buNone/>
        <a:defRPr b="0" sz="360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typeface="Wingdings 3" charset="2"/>
        <a:buChar char=""/>
        <a:defRPr b="0" sz="1800" i="0" kern="12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SzPct val="80000"/>
        <a:buFont typeface="Wingdings 3" charset="2"/>
        <a:buChar char=""/>
        <a:defRPr b="0" sz="1600" i="0" kern="12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SzPct val="80000"/>
        <a:buFont typeface="Wingdings 3" charset="2"/>
        <a:buChar char=""/>
        <a:defRPr b="0" sz="1400" i="0" kern="12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SzPct val="80000"/>
        <a:buFont typeface="Wingdings 3" charset="2"/>
        <a:buChar char=""/>
        <a:defRPr b="0" sz="1200" i="0" kern="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hyperlink" Target="https://www.aboutamazon.com/news/small-business/supply-chain-by-amazon" TargetMode="External"/><Relationship Id="rId2" Type="http://schemas.openxmlformats.org/officeDocument/2006/relationships/hyperlink" Target="https://www.aboutamazon.com/about-us/leadership-principles" TargetMode="External"/><Relationship Id="rId3" Type="http://schemas.openxmlformats.org/officeDocument/2006/relationships/hyperlink" Target="https://ir.aboutamazon.com/officers-and-directors/default.aspx" TargetMode="External"/><Relationship Id="rId4" Type="http://schemas.openxmlformats.org/officeDocument/2006/relationships/hyperlink" Target="https://www.aboutamazon.com/news/retail/amazon-prime-benefits" TargetMode="External"/><Relationship Id="rId5" Type="http://schemas.openxmlformats.org/officeDocument/2006/relationships/hyperlink" Target="https://doi.org/10.1016/j.sftr.2025.100555" TargetMode="External"/><Relationship Id="rId6"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599" name="Title 1"/>
          <p:cNvSpPr>
            <a:spLocks noGrp="1"/>
          </p:cNvSpPr>
          <p:nvPr>
            <p:ph type="ctrTitle"/>
          </p:nvPr>
        </p:nvSpPr>
        <p:spPr>
          <a:xfrm>
            <a:off x="1154954" y="2099733"/>
            <a:ext cx="9806959" cy="3887410"/>
          </a:xfrm>
        </p:spPr>
        <p:txBody>
          <a:bodyPr/>
          <a:p>
            <a:pPr algn="ctr"/>
            <a:r>
              <a:rPr b="1" dirty="0" sz="2800" lang="en-GB">
                <a:solidFill>
                  <a:schemeClr val="bg1"/>
                </a:solidFill>
                <a:latin typeface="Times New Roman" panose="02020603050405020304" pitchFamily="18" charset="0"/>
                <a:cs typeface="Times New Roman" panose="02020603050405020304" pitchFamily="18" charset="0"/>
              </a:rPr>
              <a:t>Programme</a:t>
            </a:r>
            <a:r>
              <a:rPr b="1" sz="2800" lang="en-GB">
                <a:solidFill>
                  <a:schemeClr val="bg1"/>
                </a:solidFill>
                <a:latin typeface="Times New Roman" panose="02020603050405020304" pitchFamily="18" charset="0"/>
                <a:cs typeface="Times New Roman" panose="02020603050405020304" pitchFamily="18" charset="0"/>
              </a:rPr>
              <a:t>: </a:t>
            </a:r>
            <a:r>
              <a:rPr b="1" sz="2800" lang="en-GB" smtClean="0">
                <a:solidFill>
                  <a:schemeClr val="bg1"/>
                </a:solidFill>
                <a:latin typeface="Times New Roman" panose="02020603050405020304" pitchFamily="18" charset="0"/>
                <a:cs typeface="Times New Roman" panose="02020603050405020304" pitchFamily="18" charset="0"/>
              </a:rPr>
              <a:t>BA </a:t>
            </a:r>
            <a:r>
              <a:rPr b="1" dirty="0" sz="2800" lang="en-GB">
                <a:solidFill>
                  <a:schemeClr val="bg1"/>
                </a:solidFill>
                <a:latin typeface="Times New Roman" panose="02020603050405020304" pitchFamily="18" charset="0"/>
                <a:cs typeface="Times New Roman" panose="02020603050405020304" pitchFamily="18" charset="0"/>
              </a:rPr>
              <a:t>(Hons) Business Management </a:t>
            </a:r>
            <a:r>
              <a:rPr dirty="0" sz="2800" lang="en-IN">
                <a:solidFill>
                  <a:schemeClr val="bg1"/>
                </a:solidFill>
                <a:latin typeface="Times New Roman" panose="02020603050405020304" pitchFamily="18" charset="0"/>
                <a:cs typeface="Times New Roman" panose="02020603050405020304" pitchFamily="18" charset="0"/>
              </a:rPr>
              <a:t/>
            </a:r>
            <a:br>
              <a:rPr dirty="0" sz="2800" lang="en-IN">
                <a:solidFill>
                  <a:schemeClr val="bg1"/>
                </a:solidFill>
                <a:latin typeface="Times New Roman" panose="02020603050405020304" pitchFamily="18" charset="0"/>
                <a:cs typeface="Times New Roman" panose="02020603050405020304" pitchFamily="18" charset="0"/>
              </a:rPr>
            </a:br>
            <a:r>
              <a:rPr b="1" dirty="0" sz="2800" lang="en-GB">
                <a:solidFill>
                  <a:schemeClr val="bg1"/>
                </a:solidFill>
                <a:latin typeface="Times New Roman" panose="02020603050405020304" pitchFamily="18" charset="0"/>
                <a:cs typeface="Times New Roman" panose="02020603050405020304" pitchFamily="18" charset="0"/>
              </a:rPr>
              <a:t>Module Title: Understanding Organisational Structure and Culture</a:t>
            </a:r>
            <a:r>
              <a:rPr dirty="0" sz="2800" lang="en-IN">
                <a:solidFill>
                  <a:schemeClr val="bg1"/>
                </a:solidFill>
                <a:latin typeface="Times New Roman" panose="02020603050405020304" pitchFamily="18" charset="0"/>
                <a:cs typeface="Times New Roman" panose="02020603050405020304" pitchFamily="18" charset="0"/>
              </a:rPr>
              <a:t/>
            </a:r>
            <a:br>
              <a:rPr dirty="0" sz="2800" lang="en-IN">
                <a:solidFill>
                  <a:schemeClr val="bg1"/>
                </a:solidFill>
                <a:latin typeface="Times New Roman" panose="02020603050405020304" pitchFamily="18" charset="0"/>
                <a:cs typeface="Times New Roman" panose="02020603050405020304" pitchFamily="18" charset="0"/>
              </a:rPr>
            </a:br>
            <a:r>
              <a:rPr b="1" dirty="0" sz="2800" lang="en-GB">
                <a:solidFill>
                  <a:schemeClr val="bg1"/>
                </a:solidFill>
                <a:latin typeface="Times New Roman" panose="02020603050405020304" pitchFamily="18" charset="0"/>
                <a:cs typeface="Times New Roman" panose="02020603050405020304" pitchFamily="18" charset="0"/>
              </a:rPr>
              <a:t>Module code: LCBB4009</a:t>
            </a:r>
            <a:r>
              <a:rPr dirty="0" sz="2800" lang="en-IN">
                <a:solidFill>
                  <a:schemeClr val="bg1"/>
                </a:solidFill>
                <a:latin typeface="Times New Roman" panose="02020603050405020304" pitchFamily="18" charset="0"/>
                <a:cs typeface="Times New Roman" panose="02020603050405020304" pitchFamily="18" charset="0"/>
              </a:rPr>
              <a:t/>
            </a:r>
            <a:br>
              <a:rPr dirty="0" sz="2800" lang="en-IN">
                <a:solidFill>
                  <a:schemeClr val="bg1"/>
                </a:solidFill>
                <a:latin typeface="Times New Roman" panose="02020603050405020304" pitchFamily="18" charset="0"/>
                <a:cs typeface="Times New Roman" panose="02020603050405020304" pitchFamily="18" charset="0"/>
              </a:rPr>
            </a:br>
            <a:r>
              <a:rPr b="1" dirty="0" sz="2800" lang="en-GB">
                <a:solidFill>
                  <a:schemeClr val="bg1"/>
                </a:solidFill>
                <a:latin typeface="Times New Roman" panose="02020603050405020304" pitchFamily="18" charset="0"/>
                <a:cs typeface="Times New Roman" panose="02020603050405020304" pitchFamily="18" charset="0"/>
              </a:rPr>
              <a:t>Module leader: Dr Said Usman</a:t>
            </a:r>
            <a:r>
              <a:rPr dirty="0" sz="2800" lang="en-IN">
                <a:solidFill>
                  <a:schemeClr val="bg1"/>
                </a:solidFill>
                <a:latin typeface="Times New Roman" panose="02020603050405020304" pitchFamily="18" charset="0"/>
                <a:cs typeface="Times New Roman" panose="02020603050405020304" pitchFamily="18" charset="0"/>
              </a:rPr>
              <a:t/>
            </a:r>
            <a:br>
              <a:rPr dirty="0" sz="2800" lang="en-IN">
                <a:solidFill>
                  <a:schemeClr val="bg1"/>
                </a:solidFill>
                <a:latin typeface="Times New Roman" panose="02020603050405020304" pitchFamily="18" charset="0"/>
                <a:cs typeface="Times New Roman" panose="02020603050405020304" pitchFamily="18" charset="0"/>
              </a:rPr>
            </a:br>
            <a:r>
              <a:rPr b="1" dirty="0" sz="2800" lang="en-GB">
                <a:solidFill>
                  <a:schemeClr val="bg1"/>
                </a:solidFill>
                <a:latin typeface="Times New Roman" panose="02020603050405020304" pitchFamily="18" charset="0"/>
                <a:cs typeface="Times New Roman" panose="02020603050405020304" pitchFamily="18" charset="0"/>
              </a:rPr>
              <a:t>Component 1: Practical: Individual presentation</a:t>
            </a:r>
            <a:r>
              <a:rPr dirty="0" sz="2800" lang="en-IN">
                <a:solidFill>
                  <a:schemeClr val="bg1"/>
                </a:solidFill>
                <a:latin typeface="Times New Roman" panose="02020603050405020304" pitchFamily="18" charset="0"/>
                <a:cs typeface="Times New Roman" panose="02020603050405020304" pitchFamily="18" charset="0"/>
              </a:rPr>
              <a:t/>
            </a:r>
            <a:br>
              <a:rPr dirty="0" sz="2800" lang="en-IN">
                <a:solidFill>
                  <a:schemeClr val="bg1"/>
                </a:solidFill>
                <a:latin typeface="Times New Roman" panose="02020603050405020304" pitchFamily="18" charset="0"/>
                <a:cs typeface="Times New Roman" panose="02020603050405020304" pitchFamily="18" charset="0"/>
              </a:rPr>
            </a:br>
            <a:r>
              <a:rPr b="1" dirty="0" sz="2800" lang="en-GB">
                <a:solidFill>
                  <a:schemeClr val="bg1"/>
                </a:solidFill>
                <a:latin typeface="Times New Roman" panose="02020603050405020304" pitchFamily="18" charset="0"/>
                <a:cs typeface="Times New Roman" panose="02020603050405020304" pitchFamily="18" charset="0"/>
              </a:rPr>
              <a:t>Student Name &amp; ID: </a:t>
            </a:r>
            <a:r>
              <a:rPr altLang="en-IN" b="1" dirty="0" sz="2800" lang="en-US">
                <a:solidFill>
                  <a:schemeClr val="bg1"/>
                </a:solidFill>
                <a:latin typeface="Times New Roman" panose="02020603050405020304" pitchFamily="18" charset="0"/>
                <a:cs typeface="Times New Roman" panose="02020603050405020304" pitchFamily="18" charset="0"/>
              </a:rPr>
              <a:t> </a:t>
            </a:r>
            <a:r>
              <a:rPr altLang="en-IN" b="1" dirty="0" sz="2800" lang="en-US">
                <a:solidFill>
                  <a:schemeClr val="bg1"/>
                </a:solidFill>
                <a:latin typeface="Times New Roman" panose="02020603050405020304" pitchFamily="18" charset="0"/>
                <a:cs typeface="Times New Roman" panose="02020603050405020304" pitchFamily="18" charset="0"/>
              </a:rPr>
              <a:t>Denisa-Amalia Torok 2410482</a:t>
            </a:r>
            <a:endParaRPr dirty="0" sz="2800" lang="en-IN">
              <a:solidFill>
                <a:schemeClr val="bg1"/>
              </a:solidFill>
              <a:latin typeface="Times New Roman" panose="02020603050405020304" pitchFamily="18" charset="0"/>
              <a:cs typeface="Times New Roman" panose="02020603050405020304" pitchFamily="18" charset="0"/>
            </a:endParaRPr>
          </a:p>
        </p:txBody>
      </p:sp>
      <p:pic>
        <p:nvPicPr>
          <p:cNvPr id="2097152" name="image1.png"/>
          <p:cNvPicPr>
            <a:picLocks/>
          </p:cNvPicPr>
          <p:nvPr/>
        </p:nvPicPr>
        <p:blipFill>
          <a:blip xmlns:r="http://schemas.openxmlformats.org/officeDocument/2006/relationships" r:embed="rId1"/>
          <a:srcRect/>
          <a:stretch>
            <a:fillRect/>
          </a:stretch>
        </p:blipFill>
        <p:spPr>
          <a:xfrm>
            <a:off x="4859553" y="1472428"/>
            <a:ext cx="2397760" cy="1042172"/>
          </a:xfrm>
          <a:prstGeom prst="rec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605"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Presentation Outline</a:t>
            </a:r>
          </a:p>
        </p:txBody>
      </p:sp>
      <p:sp>
        <p:nvSpPr>
          <p:cNvPr id="1048606" name="Content Placeholder 2"/>
          <p:cNvSpPr>
            <a:spLocks noGrp="1"/>
          </p:cNvSpPr>
          <p:nvPr>
            <p:ph idx="1"/>
          </p:nvPr>
        </p:nvSpPr>
        <p:spPr>
          <a:xfrm>
            <a:off x="533400" y="2603500"/>
            <a:ext cx="5334000" cy="3808186"/>
          </a:xfrm>
        </p:spPr>
        <p:txBody>
          <a:bodyPr>
            <a:normAutofit/>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Create concepts of Amazon and the concept of organisational structure.</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Explain functional organisational structure using Amazon.</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Compare divisional and matrix structure of organisations.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Compare structures and present concluding recommendations.</a:t>
            </a:r>
            <a:endParaRPr dirty="0" lang="en-IN">
              <a:solidFill>
                <a:schemeClr val="tx1"/>
              </a:solidFill>
              <a:latin typeface="Times New Roman" panose="02020603050405020304" pitchFamily="18" charset="0"/>
              <a:cs typeface="Times New Roman" panose="02020603050405020304" pitchFamily="18" charset="0"/>
            </a:endParaRPr>
          </a:p>
        </p:txBody>
      </p:sp>
      <p:pic>
        <p:nvPicPr>
          <p:cNvPr id="2097153" name="Picture 3" descr="Delivering progress every day: Amazon's commitment to sustainability -  About Amazon India"/>
          <p:cNvPicPr>
            <a:picLocks noChangeAspect="1"/>
          </p:cNvPicPr>
          <p:nvPr/>
        </p:nvPicPr>
        <p:blipFill>
          <a:blip xmlns:r="http://schemas.openxmlformats.org/officeDocument/2006/relationships" r:embed="rId1"/>
          <a:stretch>
            <a:fillRect/>
          </a:stretch>
        </p:blipFill>
        <p:spPr>
          <a:xfrm>
            <a:off x="6531429" y="2990850"/>
            <a:ext cx="4942114" cy="2779939"/>
          </a:xfrm>
          <a:prstGeom prst="rec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610"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Organisational Structure and Importance</a:t>
            </a:r>
          </a:p>
        </p:txBody>
      </p:sp>
      <p:sp>
        <p:nvSpPr>
          <p:cNvPr id="1048611" name="Content Placeholder 2"/>
          <p:cNvSpPr>
            <a:spLocks noGrp="1"/>
          </p:cNvSpPr>
          <p:nvPr>
            <p:ph idx="1"/>
          </p:nvPr>
        </p:nvSpPr>
        <p:spPr>
          <a:xfrm>
            <a:off x="5867400" y="2603499"/>
            <a:ext cx="5878286" cy="3927929"/>
          </a:xfrm>
        </p:spPr>
        <p:txBody>
          <a:bodyPr>
            <a:normAutofit/>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Organisational structure dictates a sense of authority, responsibilities and communication (Iddrisu, 2025).</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Reporting relationships are easy to draw using organisational charts.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Well-developed structures enhance efficiency and decision-making.</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Amazon is based on the coordination of operations worldwide (Amazon, 2023).</a:t>
            </a:r>
            <a:endParaRPr dirty="0" lang="en-IN">
              <a:solidFill>
                <a:schemeClr val="tx1"/>
              </a:solidFill>
              <a:latin typeface="Times New Roman" panose="02020603050405020304" pitchFamily="18" charset="0"/>
              <a:cs typeface="Times New Roman" panose="02020603050405020304" pitchFamily="18" charset="0"/>
            </a:endParaRPr>
          </a:p>
        </p:txBody>
      </p:sp>
      <p:pic>
        <p:nvPicPr>
          <p:cNvPr id="2097154" name="Picture 6"/>
          <p:cNvPicPr>
            <a:picLocks noChangeAspect="1"/>
          </p:cNvPicPr>
          <p:nvPr/>
        </p:nvPicPr>
        <p:blipFill>
          <a:blip xmlns:r="http://schemas.openxmlformats.org/officeDocument/2006/relationships" r:embed="rId1"/>
          <a:srcRect b="9365"/>
          <a:stretch>
            <a:fillRect/>
          </a:stretch>
        </p:blipFill>
        <p:spPr>
          <a:xfrm>
            <a:off x="925286" y="2416629"/>
            <a:ext cx="4114800" cy="3729446"/>
          </a:xfrm>
          <a:prstGeom prst="rec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5"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Functional Organisational Structure (Amazon)</a:t>
            </a:r>
          </a:p>
        </p:txBody>
      </p:sp>
      <p:sp>
        <p:nvSpPr>
          <p:cNvPr id="1048616" name="Content Placeholder 2"/>
          <p:cNvSpPr>
            <a:spLocks noGrp="1"/>
          </p:cNvSpPr>
          <p:nvPr>
            <p:ph idx="1"/>
          </p:nvPr>
        </p:nvSpPr>
        <p:spPr>
          <a:xfrm>
            <a:off x="533400" y="2603500"/>
            <a:ext cx="5366657" cy="3416300"/>
          </a:xfrm>
        </p:spPr>
        <p:txBody>
          <a:bodyPr>
            <a:normAutofit fontScale="94444" lnSpcReduction="20000"/>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Workforce organised into specialised business units.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These departments are Operations, Finance, Marketing and Human Resources (Amazon, 2026b).</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Consistent organisational decisions are achieved through centralised leadership.</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Increases business efficiency in the global Amazon business.</a:t>
            </a:r>
            <a:endParaRPr dirty="0" lang="en-IN">
              <a:solidFill>
                <a:schemeClr val="tx1"/>
              </a:solidFill>
              <a:latin typeface="Times New Roman" panose="02020603050405020304" pitchFamily="18" charset="0"/>
              <a:cs typeface="Times New Roman" panose="02020603050405020304" pitchFamily="18" charset="0"/>
            </a:endParaRPr>
          </a:p>
        </p:txBody>
      </p:sp>
      <p:pic>
        <p:nvPicPr>
          <p:cNvPr id="2097155" name="Picture 6"/>
          <p:cNvPicPr>
            <a:picLocks noChangeAspect="1"/>
          </p:cNvPicPr>
          <p:nvPr/>
        </p:nvPicPr>
        <p:blipFill>
          <a:blip xmlns:r="http://schemas.openxmlformats.org/officeDocument/2006/relationships" r:embed="rId1"/>
          <a:stretch>
            <a:fillRect/>
          </a:stretch>
        </p:blipFill>
        <p:spPr>
          <a:xfrm>
            <a:off x="5900057" y="2527300"/>
            <a:ext cx="6205589" cy="3492500"/>
          </a:xfrm>
          <a:prstGeom prst="rec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20"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Divisional Organisational Structure (Amazon)</a:t>
            </a:r>
          </a:p>
        </p:txBody>
      </p:sp>
      <p:sp>
        <p:nvSpPr>
          <p:cNvPr id="1048621" name="Content Placeholder 2"/>
          <p:cNvSpPr>
            <a:spLocks noGrp="1"/>
          </p:cNvSpPr>
          <p:nvPr>
            <p:ph idx="1"/>
          </p:nvPr>
        </p:nvSpPr>
        <p:spPr>
          <a:xfrm>
            <a:off x="6531428" y="2603500"/>
            <a:ext cx="5214257" cy="3416300"/>
          </a:xfrm>
        </p:spPr>
        <p:txBody>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Business is divided according to products and services.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Divisions are more strategically isolated.</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Some of them are AWS, Prime Video, and Amazon Fresh (Amazon, 2026c).</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Enhances responsiveness in different markets around the world.</a:t>
            </a:r>
            <a:endParaRPr dirty="0" lang="en-IN">
              <a:solidFill>
                <a:schemeClr val="tx1"/>
              </a:solidFill>
              <a:latin typeface="Times New Roman" panose="02020603050405020304" pitchFamily="18" charset="0"/>
              <a:cs typeface="Times New Roman" panose="02020603050405020304" pitchFamily="18" charset="0"/>
            </a:endParaRPr>
          </a:p>
        </p:txBody>
      </p:sp>
      <p:pic>
        <p:nvPicPr>
          <p:cNvPr id="2097156" name="Picture 6"/>
          <p:cNvPicPr>
            <a:picLocks noChangeAspect="1"/>
          </p:cNvPicPr>
          <p:nvPr/>
        </p:nvPicPr>
        <p:blipFill>
          <a:blip xmlns:r="http://schemas.openxmlformats.org/officeDocument/2006/relationships" r:embed="rId1"/>
          <a:stretch>
            <a:fillRect/>
          </a:stretch>
        </p:blipFill>
        <p:spPr>
          <a:xfrm>
            <a:off x="264496" y="2590800"/>
            <a:ext cx="6092761" cy="3429000"/>
          </a:xfrm>
          <a:prstGeom prst="rec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25"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Matrix Organisational Structure (Amazon)</a:t>
            </a:r>
          </a:p>
        </p:txBody>
      </p:sp>
      <p:sp>
        <p:nvSpPr>
          <p:cNvPr id="1048626" name="Content Placeholder 2"/>
          <p:cNvSpPr>
            <a:spLocks noGrp="1"/>
          </p:cNvSpPr>
          <p:nvPr>
            <p:ph idx="1"/>
          </p:nvPr>
        </p:nvSpPr>
        <p:spPr>
          <a:xfrm>
            <a:off x="533400" y="2603500"/>
            <a:ext cx="5061857" cy="3416300"/>
          </a:xfrm>
        </p:spPr>
        <p:txBody>
          <a:bodyPr>
            <a:normAutofit fontScale="94444"/>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Integrates practical experience and teamwork.</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The employees are accountable to various managers at the same time.</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Promotes innovation by working in cross-functional teams.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Helps manage multifaceted projects within Amazon worldwide (Amazon, 2026b).</a:t>
            </a:r>
            <a:endParaRPr dirty="0" lang="en-IN">
              <a:solidFill>
                <a:schemeClr val="tx1"/>
              </a:solidFill>
              <a:latin typeface="Times New Roman" panose="02020603050405020304" pitchFamily="18" charset="0"/>
              <a:cs typeface="Times New Roman" panose="02020603050405020304" pitchFamily="18" charset="0"/>
            </a:endParaRPr>
          </a:p>
        </p:txBody>
      </p:sp>
      <p:pic>
        <p:nvPicPr>
          <p:cNvPr id="2097157" name="Picture 6"/>
          <p:cNvPicPr>
            <a:picLocks noChangeAspect="1"/>
          </p:cNvPicPr>
          <p:nvPr/>
        </p:nvPicPr>
        <p:blipFill>
          <a:blip xmlns:r="http://schemas.openxmlformats.org/officeDocument/2006/relationships" r:embed="rId1"/>
          <a:stretch>
            <a:fillRect/>
          </a:stretch>
        </p:blipFill>
        <p:spPr>
          <a:xfrm>
            <a:off x="5676899" y="2314121"/>
            <a:ext cx="6395357" cy="4263571"/>
          </a:xfrm>
          <a:prstGeom prst="rec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30"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Comparison of Organisational Structures</a:t>
            </a:r>
          </a:p>
        </p:txBody>
      </p:sp>
      <p:graphicFrame>
        <p:nvGraphicFramePr>
          <p:cNvPr id="4194304" name="Table 3"/>
          <p:cNvGraphicFramePr>
            <a:graphicFrameLocks noGrp="1"/>
          </p:cNvGraphicFramePr>
          <p:nvPr/>
        </p:nvGraphicFramePr>
        <p:xfrm>
          <a:off x="522514" y="2324283"/>
          <a:ext cx="11179628" cy="4584209"/>
        </p:xfrm>
        <a:graphic>
          <a:graphicData uri="http://schemas.openxmlformats.org/drawingml/2006/table">
            <a:tbl>
              <a:tblPr>
                <a:tableStyleId>{5C22544A-7EE6-4342-B048-85BDC9FD1C3A}</a:tableStyleId>
              </a:tblPr>
              <a:tblGrid>
                <a:gridCol w="1707170"/>
                <a:gridCol w="3058328"/>
                <a:gridCol w="3145541"/>
                <a:gridCol w="3268589"/>
              </a:tblGrid>
              <a:tr h="413908">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Criteria</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Functional Structure</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Divisional Structure</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Matrix Structure</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6">
                        <a:lumMod val="50000"/>
                      </a:schemeClr>
                    </a:solidFill>
                  </a:tcPr>
                </a:tc>
              </a:tr>
              <a:tr h="693934">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Focus</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Specialised departments performing similar functions.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Independent business units organised by products or markets.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Cross-functional collaboration on projects and operations.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823809">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Strength</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dirty="0" sz="1400" lang="en-GB">
                          <a:effectLst/>
                          <a:latin typeface="Times New Roman" panose="02020603050405020304" pitchFamily="18" charset="0"/>
                          <a:cs typeface="Times New Roman" panose="02020603050405020304" pitchFamily="18" charset="0"/>
                        </a:rPr>
                        <a:t>Improves efficiency, expertise and standardised decision-making.</a:t>
                      </a:r>
                      <a:endParaRPr dirty="0"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Enhances flexibility, customer responsiveness and business accountability.</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dirty="0" sz="1400" lang="en-GB">
                          <a:effectLst/>
                          <a:latin typeface="Times New Roman" panose="02020603050405020304" pitchFamily="18" charset="0"/>
                          <a:cs typeface="Times New Roman" panose="02020603050405020304" pitchFamily="18" charset="0"/>
                        </a:rPr>
                        <a:t>Encourages innovation, knowledge sharing and rapid problem-solving.</a:t>
                      </a:r>
                      <a:endParaRPr dirty="0"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823809">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Limitation</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Slower communication between departments and limited flexibility.</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Higher operational costs due to duplicated resources.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dirty="0" sz="1400" lang="en-GB">
                          <a:effectLst/>
                          <a:latin typeface="Times New Roman" panose="02020603050405020304" pitchFamily="18" charset="0"/>
                          <a:cs typeface="Times New Roman" panose="02020603050405020304" pitchFamily="18" charset="0"/>
                        </a:rPr>
                        <a:t>Dual reporting relationships may create role conflicts and confusion.</a:t>
                      </a:r>
                      <a:endParaRPr dirty="0"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53686">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Amazon Example</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50000"/>
                      </a:schemeClr>
                    </a:solid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Finance, HR, Operations and Marketing departments.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AWS, Prime Video, Amazon Fresh and Marketplace divisions.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Product launches involving Operations, Technology, Marketing and Logistics teams.</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64058">
                <a:tc>
                  <a:txBody>
                    <a:bodyPr/>
                    <a:p>
                      <a:pPr algn="ctr">
                        <a:lnSpc>
                          <a:spcPct val="150000"/>
                        </a:lnSpc>
                        <a:spcBef>
                          <a:spcPts val="1200"/>
                        </a:spcBef>
                        <a:spcAft>
                          <a:spcPts val="1200"/>
                        </a:spcAft>
                        <a:buNone/>
                      </a:pPr>
                      <a:r>
                        <a:rPr b="1" dirty="0" sz="1400" lang="en-GB">
                          <a:solidFill>
                            <a:schemeClr val="bg1"/>
                          </a:solidFill>
                          <a:effectLst/>
                          <a:latin typeface="Times New Roman" panose="02020603050405020304" pitchFamily="18" charset="0"/>
                          <a:cs typeface="Times New Roman" panose="02020603050405020304" pitchFamily="18" charset="0"/>
                        </a:rPr>
                        <a:t>Overall Suitability</a:t>
                      </a:r>
                      <a:endParaRPr b="1" dirty="0" sz="1400" lang="en-I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6">
                        <a:lumMod val="50000"/>
                      </a:schemeClr>
                    </a:solid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Supports operational excellence.</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p>
                      <a:pPr algn="ctr">
                        <a:lnSpc>
                          <a:spcPct val="150000"/>
                        </a:lnSpc>
                        <a:spcBef>
                          <a:spcPts val="1200"/>
                        </a:spcBef>
                        <a:spcAft>
                          <a:spcPts val="1200"/>
                        </a:spcAft>
                        <a:buNone/>
                      </a:pPr>
                      <a:r>
                        <a:rPr sz="1400" lang="en-GB">
                          <a:effectLst/>
                          <a:latin typeface="Times New Roman" panose="02020603050405020304" pitchFamily="18" charset="0"/>
                          <a:cs typeface="Times New Roman" panose="02020603050405020304" pitchFamily="18" charset="0"/>
                        </a:rPr>
                        <a:t>Supports strategic business growth.</a:t>
                      </a:r>
                      <a:endParaRPr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p>
                      <a:pPr algn="ctr">
                        <a:lnSpc>
                          <a:spcPct val="150000"/>
                        </a:lnSpc>
                        <a:spcBef>
                          <a:spcPts val="1200"/>
                        </a:spcBef>
                        <a:spcAft>
                          <a:spcPts val="1200"/>
                        </a:spcAft>
                        <a:buNone/>
                      </a:pPr>
                      <a:r>
                        <a:rPr dirty="0" sz="1400" lang="en-GB">
                          <a:effectLst/>
                          <a:latin typeface="Times New Roman" panose="02020603050405020304" pitchFamily="18" charset="0"/>
                          <a:cs typeface="Times New Roman" panose="02020603050405020304" pitchFamily="18" charset="0"/>
                        </a:rPr>
                        <a:t>Supports innovation and organisational agility.</a:t>
                      </a:r>
                      <a:endParaRPr dirty="0" sz="1400" lang="en-IN">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4668" marR="24668" marT="24668" marB="24668">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34"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Conclusion and Recommendation</a:t>
            </a:r>
          </a:p>
        </p:txBody>
      </p:sp>
      <p:sp>
        <p:nvSpPr>
          <p:cNvPr id="1048635" name="Content Placeholder 2"/>
          <p:cNvSpPr>
            <a:spLocks noGrp="1"/>
          </p:cNvSpPr>
          <p:nvPr>
            <p:ph idx="1"/>
          </p:nvPr>
        </p:nvSpPr>
        <p:spPr>
          <a:xfrm>
            <a:off x="533400" y="2603499"/>
            <a:ext cx="5802086" cy="3775529"/>
          </a:xfrm>
        </p:spPr>
        <p:txBody>
          <a:bodyPr>
            <a:normAutofit/>
          </a:bodyPr>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Business performance and business success are dependent on organisational structures.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Functional structure enhances efficiency and control of operations.</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Divisional and matrix structures provide flexibility and innovation.</a:t>
            </a:r>
            <a:endParaRPr dirty="0" lang="en-IN">
              <a:solidFill>
                <a:schemeClr val="tx1"/>
              </a:solidFill>
              <a:latin typeface="Times New Roman" panose="02020603050405020304" pitchFamily="18" charset="0"/>
              <a:cs typeface="Times New Roman" panose="02020603050405020304" pitchFamily="18" charset="0"/>
            </a:endParaRPr>
          </a:p>
          <a:p>
            <a:pPr algn="just" lvl="0">
              <a:lnSpc>
                <a:spcPct val="150000"/>
              </a:lnSpc>
            </a:pPr>
            <a:r>
              <a:rPr dirty="0" lang="en-GB">
                <a:solidFill>
                  <a:schemeClr val="tx1"/>
                </a:solidFill>
                <a:latin typeface="Times New Roman" panose="02020603050405020304" pitchFamily="18" charset="0"/>
                <a:cs typeface="Times New Roman" panose="02020603050405020304" pitchFamily="18" charset="0"/>
              </a:rPr>
              <a:t>The hybrid strategy at Amazon makes it go global in a sustainable way.</a:t>
            </a:r>
            <a:endParaRPr dirty="0" lang="en-IN">
              <a:solidFill>
                <a:schemeClr val="tx1"/>
              </a:solidFill>
              <a:latin typeface="Times New Roman" panose="02020603050405020304" pitchFamily="18" charset="0"/>
              <a:cs typeface="Times New Roman" panose="02020603050405020304" pitchFamily="18" charset="0"/>
            </a:endParaRPr>
          </a:p>
        </p:txBody>
      </p:sp>
      <p:sp>
        <p:nvSpPr>
          <p:cNvPr id="1048636" name="TextBox 4"/>
          <p:cNvSpPr txBox="1"/>
          <p:nvPr/>
        </p:nvSpPr>
        <p:spPr>
          <a:xfrm>
            <a:off x="3048000" y="3233448"/>
            <a:ext cx="6096000" cy="369332"/>
          </a:xfrm>
          <a:prstGeom prst="rect"/>
          <a:noFill/>
        </p:spPr>
        <p:txBody>
          <a:bodyPr wrap="square">
            <a:spAutoFit/>
          </a:bodyPr>
          <a:p>
            <a:endParaRPr dirty="0" lang="en-IN"/>
          </a:p>
        </p:txBody>
      </p:sp>
      <p:pic>
        <p:nvPicPr>
          <p:cNvPr id="2097158" name="Picture 8"/>
          <p:cNvPicPr>
            <a:picLocks noChangeAspect="1"/>
          </p:cNvPicPr>
          <p:nvPr/>
        </p:nvPicPr>
        <p:blipFill>
          <a:blip xmlns:r="http://schemas.openxmlformats.org/officeDocument/2006/relationships" r:embed="rId1"/>
          <a:srcRect b="11467"/>
          <a:stretch>
            <a:fillRect/>
          </a:stretch>
        </p:blipFill>
        <p:spPr>
          <a:xfrm>
            <a:off x="6705600" y="2482623"/>
            <a:ext cx="5094514" cy="3775529"/>
          </a:xfrm>
          <a:prstGeom prst="rec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40" name="Title 1"/>
          <p:cNvSpPr>
            <a:spLocks noGrp="1"/>
          </p:cNvSpPr>
          <p:nvPr>
            <p:ph type="title"/>
          </p:nvPr>
        </p:nvSpPr>
        <p:spPr>
          <a:xfrm>
            <a:off x="1154954" y="973668"/>
            <a:ext cx="9992017" cy="706964"/>
          </a:xfrm>
        </p:spPr>
        <p:txBody>
          <a:bodyPr/>
          <a:p>
            <a:pPr algn="ctr"/>
            <a:r>
              <a:rPr b="1" dirty="0" lang="en-IN">
                <a:solidFill>
                  <a:schemeClr val="bg1"/>
                </a:solidFill>
                <a:latin typeface="Times New Roman" panose="02020603050405020304" pitchFamily="18" charset="0"/>
                <a:cs typeface="Times New Roman" panose="02020603050405020304" pitchFamily="18" charset="0"/>
              </a:rPr>
              <a:t>References</a:t>
            </a:r>
          </a:p>
        </p:txBody>
      </p:sp>
      <p:sp>
        <p:nvSpPr>
          <p:cNvPr id="1048641" name="Content Placeholder 2"/>
          <p:cNvSpPr>
            <a:spLocks noGrp="1"/>
          </p:cNvSpPr>
          <p:nvPr>
            <p:ph idx="1"/>
          </p:nvPr>
        </p:nvSpPr>
        <p:spPr>
          <a:xfrm>
            <a:off x="533400" y="2603500"/>
            <a:ext cx="11212286" cy="3416300"/>
          </a:xfrm>
        </p:spPr>
        <p:txBody>
          <a:bodyPr>
            <a:normAutofit/>
          </a:bodyPr>
          <a:p>
            <a:pPr algn="just"/>
            <a:r>
              <a:rPr dirty="0" lang="en-GB">
                <a:solidFill>
                  <a:schemeClr val="tx1"/>
                </a:solidFill>
                <a:latin typeface="Times New Roman" panose="02020603050405020304" pitchFamily="18" charset="0"/>
                <a:cs typeface="Times New Roman" panose="02020603050405020304" pitchFamily="18" charset="0"/>
              </a:rPr>
              <a:t>Amazon (2023). </a:t>
            </a:r>
            <a:r>
              <a:rPr dirty="0" i="1" lang="en-GB">
                <a:solidFill>
                  <a:schemeClr val="tx1"/>
                </a:solidFill>
                <a:latin typeface="Times New Roman" panose="02020603050405020304" pitchFamily="18" charset="0"/>
                <a:cs typeface="Times New Roman" panose="02020603050405020304" pitchFamily="18" charset="0"/>
              </a:rPr>
              <a:t>Introducing Supply Chain by Amazon, an automated solution to help sellers quickly and reliably ship products around the world. </a:t>
            </a:r>
            <a:r>
              <a:rPr dirty="0" lang="en-GB">
                <a:solidFill>
                  <a:schemeClr val="tx1"/>
                </a:solidFill>
                <a:latin typeface="Times New Roman" panose="02020603050405020304" pitchFamily="18" charset="0"/>
                <a:cs typeface="Times New Roman" panose="02020603050405020304" pitchFamily="18" charset="0"/>
              </a:rPr>
              <a:t>Available at: </a:t>
            </a:r>
            <a:r>
              <a:rPr dirty="0" lang="en-GB">
                <a:solidFill>
                  <a:schemeClr val="tx1"/>
                </a:solidFill>
                <a:latin typeface="Times New Roman" panose="02020603050405020304" pitchFamily="18" charset="0"/>
                <a:cs typeface="Times New Roman" panose="02020603050405020304" pitchFamily="18" charset="0"/>
                <a:hlinkClick r:id="rId1"/>
              </a:rPr>
              <a:t>https://www.aboutamazon.com/news/small-business/supply-chain-by-amazon</a:t>
            </a:r>
            <a:r>
              <a:rPr dirty="0" lang="en-GB">
                <a:solidFill>
                  <a:schemeClr val="tx1"/>
                </a:solidFill>
                <a:latin typeface="Times New Roman" panose="02020603050405020304" pitchFamily="18" charset="0"/>
                <a:cs typeface="Times New Roman" panose="02020603050405020304" pitchFamily="18" charset="0"/>
              </a:rPr>
              <a:t> (Accessed on: 22nd July 2026).</a:t>
            </a:r>
            <a:endParaRPr dirty="0" lang="en-IN">
              <a:solidFill>
                <a:schemeClr val="tx1"/>
              </a:solidFill>
              <a:latin typeface="Times New Roman" panose="02020603050405020304" pitchFamily="18" charset="0"/>
              <a:cs typeface="Times New Roman" panose="02020603050405020304" pitchFamily="18" charset="0"/>
            </a:endParaRPr>
          </a:p>
          <a:p>
            <a:pPr algn="just"/>
            <a:r>
              <a:rPr dirty="0" lang="en-GB">
                <a:solidFill>
                  <a:schemeClr val="tx1"/>
                </a:solidFill>
                <a:latin typeface="Times New Roman" panose="02020603050405020304" pitchFamily="18" charset="0"/>
                <a:cs typeface="Times New Roman" panose="02020603050405020304" pitchFamily="18" charset="0"/>
              </a:rPr>
              <a:t>Amazon (2026).</a:t>
            </a:r>
            <a:r>
              <a:rPr dirty="0" i="1" lang="en-GB">
                <a:solidFill>
                  <a:schemeClr val="tx1"/>
                </a:solidFill>
                <a:latin typeface="Times New Roman" panose="02020603050405020304" pitchFamily="18" charset="0"/>
                <a:cs typeface="Times New Roman" panose="02020603050405020304" pitchFamily="18" charset="0"/>
              </a:rPr>
              <a:t> Amazon Leadership Principles.</a:t>
            </a:r>
            <a:r>
              <a:rPr dirty="0" lang="en-GB">
                <a:solidFill>
                  <a:schemeClr val="tx1"/>
                </a:solidFill>
                <a:latin typeface="Times New Roman" panose="02020603050405020304" pitchFamily="18" charset="0"/>
                <a:cs typeface="Times New Roman" panose="02020603050405020304" pitchFamily="18" charset="0"/>
              </a:rPr>
              <a:t> Available at: </a:t>
            </a:r>
            <a:r>
              <a:rPr dirty="0" lang="en-GB">
                <a:solidFill>
                  <a:schemeClr val="tx1"/>
                </a:solidFill>
                <a:latin typeface="Times New Roman" panose="02020603050405020304" pitchFamily="18" charset="0"/>
                <a:cs typeface="Times New Roman" panose="02020603050405020304" pitchFamily="18" charset="0"/>
                <a:hlinkClick r:id="rId2"/>
              </a:rPr>
              <a:t>https://www.aboutamazon.com/about-us/leadership-principles</a:t>
            </a:r>
            <a:r>
              <a:rPr dirty="0" lang="en-GB">
                <a:solidFill>
                  <a:schemeClr val="tx1"/>
                </a:solidFill>
                <a:latin typeface="Times New Roman" panose="02020603050405020304" pitchFamily="18" charset="0"/>
                <a:cs typeface="Times New Roman" panose="02020603050405020304" pitchFamily="18" charset="0"/>
              </a:rPr>
              <a:t> (Accessed on: 22nd July 2026).</a:t>
            </a:r>
            <a:endParaRPr dirty="0" lang="en-IN">
              <a:solidFill>
                <a:schemeClr val="tx1"/>
              </a:solidFill>
              <a:latin typeface="Times New Roman" panose="02020603050405020304" pitchFamily="18" charset="0"/>
              <a:cs typeface="Times New Roman" panose="02020603050405020304" pitchFamily="18" charset="0"/>
            </a:endParaRPr>
          </a:p>
          <a:p>
            <a:pPr algn="just"/>
            <a:r>
              <a:rPr dirty="0" lang="en-GB">
                <a:solidFill>
                  <a:schemeClr val="tx1"/>
                </a:solidFill>
                <a:latin typeface="Times New Roman" panose="02020603050405020304" pitchFamily="18" charset="0"/>
                <a:cs typeface="Times New Roman" panose="02020603050405020304" pitchFamily="18" charset="0"/>
              </a:rPr>
              <a:t>Amazon (2026b). </a:t>
            </a:r>
            <a:r>
              <a:rPr dirty="0" i="1" lang="en-GB">
                <a:solidFill>
                  <a:schemeClr val="tx1"/>
                </a:solidFill>
                <a:latin typeface="Times New Roman" panose="02020603050405020304" pitchFamily="18" charset="0"/>
                <a:cs typeface="Times New Roman" panose="02020603050405020304" pitchFamily="18" charset="0"/>
              </a:rPr>
              <a:t>Officers and directors.</a:t>
            </a:r>
            <a:r>
              <a:rPr dirty="0" lang="en-GB">
                <a:solidFill>
                  <a:schemeClr val="tx1"/>
                </a:solidFill>
                <a:latin typeface="Times New Roman" panose="02020603050405020304" pitchFamily="18" charset="0"/>
                <a:cs typeface="Times New Roman" panose="02020603050405020304" pitchFamily="18" charset="0"/>
              </a:rPr>
              <a:t> Available at: </a:t>
            </a:r>
            <a:r>
              <a:rPr dirty="0" lang="en-GB">
                <a:solidFill>
                  <a:schemeClr val="tx1"/>
                </a:solidFill>
                <a:latin typeface="Times New Roman" panose="02020603050405020304" pitchFamily="18" charset="0"/>
                <a:cs typeface="Times New Roman" panose="02020603050405020304" pitchFamily="18" charset="0"/>
                <a:hlinkClick r:id="rId3"/>
              </a:rPr>
              <a:t>https://ir.aboutamazon.com/officers-and-directors/default.aspx</a:t>
            </a:r>
            <a:r>
              <a:rPr dirty="0" lang="en-GB">
                <a:solidFill>
                  <a:schemeClr val="tx1"/>
                </a:solidFill>
                <a:latin typeface="Times New Roman" panose="02020603050405020304" pitchFamily="18" charset="0"/>
                <a:cs typeface="Times New Roman" panose="02020603050405020304" pitchFamily="18" charset="0"/>
              </a:rPr>
              <a:t> (Accessed on: 22nd July 2026).</a:t>
            </a:r>
            <a:endParaRPr dirty="0" lang="en-IN">
              <a:solidFill>
                <a:schemeClr val="tx1"/>
              </a:solidFill>
              <a:latin typeface="Times New Roman" panose="02020603050405020304" pitchFamily="18" charset="0"/>
              <a:cs typeface="Times New Roman" panose="02020603050405020304" pitchFamily="18" charset="0"/>
            </a:endParaRPr>
          </a:p>
          <a:p>
            <a:pPr algn="just"/>
            <a:r>
              <a:rPr dirty="0" lang="en-GB">
                <a:solidFill>
                  <a:schemeClr val="tx1"/>
                </a:solidFill>
                <a:latin typeface="Times New Roman" panose="02020603050405020304" pitchFamily="18" charset="0"/>
                <a:cs typeface="Times New Roman" panose="02020603050405020304" pitchFamily="18" charset="0"/>
              </a:rPr>
              <a:t>Amazon (2026c). </a:t>
            </a:r>
            <a:r>
              <a:rPr dirty="0" i="1" lang="en-GB">
                <a:solidFill>
                  <a:schemeClr val="tx1"/>
                </a:solidFill>
                <a:latin typeface="Times New Roman" panose="02020603050405020304" pitchFamily="18" charset="0"/>
                <a:cs typeface="Times New Roman" panose="02020603050405020304" pitchFamily="18" charset="0"/>
              </a:rPr>
              <a:t>Everything that comes with your Prime membership. </a:t>
            </a:r>
            <a:r>
              <a:rPr dirty="0" lang="en-GB">
                <a:solidFill>
                  <a:schemeClr val="tx1"/>
                </a:solidFill>
                <a:latin typeface="Times New Roman" panose="02020603050405020304" pitchFamily="18" charset="0"/>
                <a:cs typeface="Times New Roman" panose="02020603050405020304" pitchFamily="18" charset="0"/>
              </a:rPr>
              <a:t>Available at: </a:t>
            </a:r>
            <a:r>
              <a:rPr dirty="0" lang="en-GB">
                <a:solidFill>
                  <a:schemeClr val="tx1"/>
                </a:solidFill>
                <a:latin typeface="Times New Roman" panose="02020603050405020304" pitchFamily="18" charset="0"/>
                <a:cs typeface="Times New Roman" panose="02020603050405020304" pitchFamily="18" charset="0"/>
                <a:hlinkClick r:id="rId4"/>
              </a:rPr>
              <a:t>https://www.aboutamazon.com/news/retail/amazon-prime-benefits</a:t>
            </a:r>
            <a:r>
              <a:rPr dirty="0" lang="en-GB">
                <a:solidFill>
                  <a:schemeClr val="tx1"/>
                </a:solidFill>
                <a:latin typeface="Times New Roman" panose="02020603050405020304" pitchFamily="18" charset="0"/>
                <a:cs typeface="Times New Roman" panose="02020603050405020304" pitchFamily="18" charset="0"/>
              </a:rPr>
              <a:t> (Accessed on: 22nd July 2026).</a:t>
            </a:r>
            <a:endParaRPr dirty="0" lang="en-IN">
              <a:solidFill>
                <a:schemeClr val="tx1"/>
              </a:solidFill>
              <a:latin typeface="Times New Roman" panose="02020603050405020304" pitchFamily="18" charset="0"/>
              <a:cs typeface="Times New Roman" panose="02020603050405020304" pitchFamily="18" charset="0"/>
            </a:endParaRPr>
          </a:p>
          <a:p>
            <a:pPr algn="just"/>
            <a:r>
              <a:rPr dirty="0" lang="en-GB">
                <a:solidFill>
                  <a:schemeClr val="tx1"/>
                </a:solidFill>
                <a:latin typeface="Times New Roman" panose="02020603050405020304" pitchFamily="18" charset="0"/>
                <a:cs typeface="Times New Roman" panose="02020603050405020304" pitchFamily="18" charset="0"/>
              </a:rPr>
              <a:t>Iddrisu, I. (2025). Understanding the nexus between organizational culture and trust: The mediating roles of communication, leadership, and employee relationships. </a:t>
            </a:r>
            <a:r>
              <a:rPr dirty="0" i="1" lang="en-GB">
                <a:solidFill>
                  <a:schemeClr val="tx1"/>
                </a:solidFill>
                <a:latin typeface="Times New Roman" panose="02020603050405020304" pitchFamily="18" charset="0"/>
                <a:cs typeface="Times New Roman" panose="02020603050405020304" pitchFamily="18" charset="0"/>
              </a:rPr>
              <a:t>Sustainable Futures</a:t>
            </a:r>
            <a:r>
              <a:rPr dirty="0" lang="en-GB">
                <a:solidFill>
                  <a:schemeClr val="tx1"/>
                </a:solidFill>
                <a:latin typeface="Times New Roman" panose="02020603050405020304" pitchFamily="18" charset="0"/>
                <a:cs typeface="Times New Roman" panose="02020603050405020304" pitchFamily="18" charset="0"/>
              </a:rPr>
              <a:t>, </a:t>
            </a:r>
            <a:r>
              <a:rPr dirty="0" i="1" lang="en-GB">
                <a:solidFill>
                  <a:schemeClr val="tx1"/>
                </a:solidFill>
                <a:latin typeface="Times New Roman" panose="02020603050405020304" pitchFamily="18" charset="0"/>
                <a:cs typeface="Times New Roman" panose="02020603050405020304" pitchFamily="18" charset="0"/>
              </a:rPr>
              <a:t>9</a:t>
            </a:r>
            <a:r>
              <a:rPr dirty="0" lang="en-GB">
                <a:solidFill>
                  <a:schemeClr val="tx1"/>
                </a:solidFill>
                <a:latin typeface="Times New Roman" panose="02020603050405020304" pitchFamily="18" charset="0"/>
                <a:cs typeface="Times New Roman" panose="02020603050405020304" pitchFamily="18" charset="0"/>
              </a:rPr>
              <a:t>, 100555. </a:t>
            </a:r>
            <a:r>
              <a:rPr dirty="0" lang="en-GB">
                <a:solidFill>
                  <a:schemeClr val="tx1"/>
                </a:solidFill>
                <a:latin typeface="Times New Roman" panose="02020603050405020304" pitchFamily="18" charset="0"/>
                <a:cs typeface="Times New Roman" panose="02020603050405020304" pitchFamily="18" charset="0"/>
                <a:hlinkClick r:id="rId5"/>
              </a:rPr>
              <a:t>https://doi.org/10.1016/j.sftr.2025.100555</a:t>
            </a:r>
            <a:r>
              <a:rPr dirty="0" lang="en-GB">
                <a:solidFill>
                  <a:schemeClr val="tx1"/>
                </a:solidFill>
                <a:latin typeface="Times New Roman" panose="02020603050405020304" pitchFamily="18" charset="0"/>
                <a:cs typeface="Times New Roman" panose="02020603050405020304" pitchFamily="18" charset="0"/>
              </a:rPr>
              <a:t> </a:t>
            </a:r>
            <a:endParaRPr dirty="0" lang="en-IN">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46" name="TextBox 2"/>
          <p:cNvSpPr txBox="1"/>
          <p:nvPr/>
        </p:nvSpPr>
        <p:spPr>
          <a:xfrm>
            <a:off x="3048000" y="2488638"/>
            <a:ext cx="6096000" cy="1311449"/>
          </a:xfrm>
          <a:prstGeom prst="rect"/>
          <a:noFill/>
        </p:spPr>
        <p:txBody>
          <a:bodyPr wrap="square">
            <a:spAutoFit/>
          </a:bodyPr>
          <a:p>
            <a:pPr algn="ctr">
              <a:lnSpc>
                <a:spcPct val="150000"/>
              </a:lnSpc>
              <a:spcBef>
                <a:spcPts val="1200"/>
              </a:spcBef>
              <a:spcAft>
                <a:spcPts val="1200"/>
              </a:spcAft>
              <a:buNone/>
            </a:pPr>
            <a:r>
              <a:rPr b="1" dirty="0" sz="6000" lang="en-IN">
                <a:effectLst/>
                <a:latin typeface="Times New Roman" panose="02020603050405020304" pitchFamily="18" charset="0"/>
                <a:ea typeface="Times New Roman" panose="02020603050405020304" pitchFamily="18" charset="0"/>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lastClr="000000" val="windowText"/>
      </a:dk1>
      <a:lt1>
        <a:sysClr lastClr="FFFFFF" val="window"/>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fillRect/>
          </a:stretch>
        </a:blip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Programme: BA (Hons) Business Management  Module Title: Understanding Organisational Structure and Culture Module code: LCBB4009 Module leader: Dr Said Usman Component 1: Practical: Individual presentation Student Name &amp; ID: </dc:title>
  <dc:creator>GPWS</dc:creator>
  <cp:lastModifiedBy>Windows User</cp:lastModifiedBy>
  <dcterms:created xsi:type="dcterms:W3CDTF">2026-07-21T10:01:41Z</dcterms:created>
  <dcterms:modified xsi:type="dcterms:W3CDTF">2026-07-24T12:48:47Z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1f483a2c06114de686f94f7aff5951a7</vt:lpwstr>
  </property>
</Properties>
</file>