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4"/>
  </p:sldMasterIdLst>
  <p:sldIdLst>
    <p:sldId id="261" r:id="rId5"/>
    <p:sldId id="256" r:id="rId6"/>
    <p:sldId id="257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ziana Medaglia" initials="TM" lastIdx="1" clrIdx="0">
    <p:extLst>
      <p:ext uri="{19B8F6BF-5375-455C-9EA6-DF929625EA0E}">
        <p15:presenceInfo xmlns:p15="http://schemas.microsoft.com/office/powerpoint/2012/main" userId="Tiziana Medagli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746DB7-06EA-4111-BC7D-A6A1A7DCD5F6}" v="13" dt="2021-08-07T15:46:23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ziana Medaglia" userId="d159bed2-b08e-4e4e-b0f0-112b714008fa" providerId="ADAL" clId="{C9746DB7-06EA-4111-BC7D-A6A1A7DCD5F6}"/>
    <pc:docChg chg="undo custSel addSld modSld sldOrd">
      <pc:chgData name="Tiziana Medaglia" userId="d159bed2-b08e-4e4e-b0f0-112b714008fa" providerId="ADAL" clId="{C9746DB7-06EA-4111-BC7D-A6A1A7DCD5F6}" dt="2021-08-07T15:46:37.818" v="1578" actId="115"/>
      <pc:docMkLst>
        <pc:docMk/>
      </pc:docMkLst>
      <pc:sldChg chg="modSp mod">
        <pc:chgData name="Tiziana Medaglia" userId="d159bed2-b08e-4e4e-b0f0-112b714008fa" providerId="ADAL" clId="{C9746DB7-06EA-4111-BC7D-A6A1A7DCD5F6}" dt="2021-08-07T15:33:11.354" v="1480" actId="20577"/>
        <pc:sldMkLst>
          <pc:docMk/>
          <pc:sldMk cId="3848076226" sldId="256"/>
        </pc:sldMkLst>
        <pc:spChg chg="mod">
          <ac:chgData name="Tiziana Medaglia" userId="d159bed2-b08e-4e4e-b0f0-112b714008fa" providerId="ADAL" clId="{C9746DB7-06EA-4111-BC7D-A6A1A7DCD5F6}" dt="2021-08-07T15:33:11.354" v="1480" actId="20577"/>
          <ac:spMkLst>
            <pc:docMk/>
            <pc:sldMk cId="3848076226" sldId="256"/>
            <ac:spMk id="10" creationId="{B290C9E2-0079-416E-AEFB-1B24693B68BE}"/>
          </ac:spMkLst>
        </pc:spChg>
      </pc:sldChg>
      <pc:sldChg chg="modSp mod">
        <pc:chgData name="Tiziana Medaglia" userId="d159bed2-b08e-4e4e-b0f0-112b714008fa" providerId="ADAL" clId="{C9746DB7-06EA-4111-BC7D-A6A1A7DCD5F6}" dt="2021-08-07T15:33:50.464" v="1525" actId="20577"/>
        <pc:sldMkLst>
          <pc:docMk/>
          <pc:sldMk cId="980631206" sldId="257"/>
        </pc:sldMkLst>
        <pc:spChg chg="mod">
          <ac:chgData name="Tiziana Medaglia" userId="d159bed2-b08e-4e4e-b0f0-112b714008fa" providerId="ADAL" clId="{C9746DB7-06EA-4111-BC7D-A6A1A7DCD5F6}" dt="2021-08-07T15:33:50.464" v="1525" actId="20577"/>
          <ac:spMkLst>
            <pc:docMk/>
            <pc:sldMk cId="980631206" sldId="257"/>
            <ac:spMk id="2" creationId="{5910552C-1263-481F-910E-D738B6F85183}"/>
          </ac:spMkLst>
        </pc:spChg>
      </pc:sldChg>
      <pc:sldChg chg="addSp delSp modSp mod setBg">
        <pc:chgData name="Tiziana Medaglia" userId="d159bed2-b08e-4e4e-b0f0-112b714008fa" providerId="ADAL" clId="{C9746DB7-06EA-4111-BC7D-A6A1A7DCD5F6}" dt="2021-08-07T15:32:46.514" v="1479" actId="27636"/>
        <pc:sldMkLst>
          <pc:docMk/>
          <pc:sldMk cId="694915511" sldId="258"/>
        </pc:sldMkLst>
        <pc:spChg chg="mod ord">
          <ac:chgData name="Tiziana Medaglia" userId="d159bed2-b08e-4e4e-b0f0-112b714008fa" providerId="ADAL" clId="{C9746DB7-06EA-4111-BC7D-A6A1A7DCD5F6}" dt="2021-08-07T15:32:46.514" v="1479" actId="27636"/>
          <ac:spMkLst>
            <pc:docMk/>
            <pc:sldMk cId="694915511" sldId="258"/>
            <ac:spMk id="4" creationId="{7A544810-370F-4469-A9C4-514BFC77DF8D}"/>
          </ac:spMkLst>
        </pc:spChg>
        <pc:spChg chg="add del">
          <ac:chgData name="Tiziana Medaglia" userId="d159bed2-b08e-4e4e-b0f0-112b714008fa" providerId="ADAL" clId="{C9746DB7-06EA-4111-BC7D-A6A1A7DCD5F6}" dt="2021-08-06T21:01:42.830" v="382" actId="26606"/>
          <ac:spMkLst>
            <pc:docMk/>
            <pc:sldMk cId="694915511" sldId="258"/>
            <ac:spMk id="39" creationId="{DE91395A-2D18-4AF6-A0AC-AAA7189FED11}"/>
          </ac:spMkLst>
        </pc:spChg>
        <pc:spChg chg="add del">
          <ac:chgData name="Tiziana Medaglia" userId="d159bed2-b08e-4e4e-b0f0-112b714008fa" providerId="ADAL" clId="{C9746DB7-06EA-4111-BC7D-A6A1A7DCD5F6}" dt="2021-08-06T21:01:42.830" v="382" actId="26606"/>
          <ac:spMkLst>
            <pc:docMk/>
            <pc:sldMk cId="694915511" sldId="258"/>
            <ac:spMk id="41" creationId="{A57352BE-A213-4040-BE8E-D4A925AD9DF8}"/>
          </ac:spMkLst>
        </pc:spChg>
        <pc:spChg chg="add del">
          <ac:chgData name="Tiziana Medaglia" userId="d159bed2-b08e-4e4e-b0f0-112b714008fa" providerId="ADAL" clId="{C9746DB7-06EA-4111-BC7D-A6A1A7DCD5F6}" dt="2021-08-06T21:01:53.893" v="384" actId="26606"/>
          <ac:spMkLst>
            <pc:docMk/>
            <pc:sldMk cId="694915511" sldId="258"/>
            <ac:spMk id="43" creationId="{23C7736A-5A08-4021-9AB6-390DFF506AA8}"/>
          </ac:spMkLst>
        </pc:spChg>
        <pc:spChg chg="add del">
          <ac:chgData name="Tiziana Medaglia" userId="d159bed2-b08e-4e4e-b0f0-112b714008fa" providerId="ADAL" clId="{C9746DB7-06EA-4111-BC7D-A6A1A7DCD5F6}" dt="2021-08-06T21:01:53.893" v="384" actId="26606"/>
          <ac:spMkLst>
            <pc:docMk/>
            <pc:sldMk cId="694915511" sldId="258"/>
            <ac:spMk id="45" creationId="{433DF4D3-8A35-461A-ABE0-F56B78A1371F}"/>
          </ac:spMkLst>
        </pc:spChg>
        <pc:spChg chg="add del">
          <ac:chgData name="Tiziana Medaglia" userId="d159bed2-b08e-4e4e-b0f0-112b714008fa" providerId="ADAL" clId="{C9746DB7-06EA-4111-BC7D-A6A1A7DCD5F6}" dt="2021-08-06T21:01:53.893" v="384" actId="26606"/>
          <ac:spMkLst>
            <pc:docMk/>
            <pc:sldMk cId="694915511" sldId="258"/>
            <ac:spMk id="47" creationId="{DE91395A-2D18-4AF6-A0AC-AAA7189FED11}"/>
          </ac:spMkLst>
        </pc:spChg>
        <pc:spChg chg="add del">
          <ac:chgData name="Tiziana Medaglia" userId="d159bed2-b08e-4e4e-b0f0-112b714008fa" providerId="ADAL" clId="{C9746DB7-06EA-4111-BC7D-A6A1A7DCD5F6}" dt="2021-08-06T21:01:53.893" v="384" actId="26606"/>
          <ac:spMkLst>
            <pc:docMk/>
            <pc:sldMk cId="694915511" sldId="258"/>
            <ac:spMk id="48" creationId="{A57352BE-A213-4040-BE8E-D4A925AD9DF8}"/>
          </ac:spMkLst>
        </pc:spChg>
        <pc:spChg chg="add del">
          <ac:chgData name="Tiziana Medaglia" userId="d159bed2-b08e-4e4e-b0f0-112b714008fa" providerId="ADAL" clId="{C9746DB7-06EA-4111-BC7D-A6A1A7DCD5F6}" dt="2021-08-06T21:02:04.511" v="386" actId="26606"/>
          <ac:spMkLst>
            <pc:docMk/>
            <pc:sldMk cId="694915511" sldId="258"/>
            <ac:spMk id="52" creationId="{1996130F-9AB5-4DE9-8574-3AF891C5C172}"/>
          </ac:spMkLst>
        </pc:spChg>
        <pc:spChg chg="add del">
          <ac:chgData name="Tiziana Medaglia" userId="d159bed2-b08e-4e4e-b0f0-112b714008fa" providerId="ADAL" clId="{C9746DB7-06EA-4111-BC7D-A6A1A7DCD5F6}" dt="2021-08-06T21:02:04.511" v="386" actId="26606"/>
          <ac:spMkLst>
            <pc:docMk/>
            <pc:sldMk cId="694915511" sldId="258"/>
            <ac:spMk id="53" creationId="{7326F4E6-9131-42DA-97B2-0BA8D1E258AD}"/>
          </ac:spMkLst>
        </pc:spChg>
        <pc:spChg chg="add del">
          <ac:chgData name="Tiziana Medaglia" userId="d159bed2-b08e-4e4e-b0f0-112b714008fa" providerId="ADAL" clId="{C9746DB7-06EA-4111-BC7D-A6A1A7DCD5F6}" dt="2021-08-06T21:02:04.511" v="386" actId="26606"/>
          <ac:spMkLst>
            <pc:docMk/>
            <pc:sldMk cId="694915511" sldId="258"/>
            <ac:spMk id="54" creationId="{E491B121-12B5-4977-A064-636AB0B9B0BD}"/>
          </ac:spMkLst>
        </pc:spChg>
        <pc:spChg chg="add del">
          <ac:chgData name="Tiziana Medaglia" userId="d159bed2-b08e-4e4e-b0f0-112b714008fa" providerId="ADAL" clId="{C9746DB7-06EA-4111-BC7D-A6A1A7DCD5F6}" dt="2021-08-06T21:02:04.511" v="386" actId="26606"/>
          <ac:spMkLst>
            <pc:docMk/>
            <pc:sldMk cId="694915511" sldId="258"/>
            <ac:spMk id="55" creationId="{2ED05F70-AB3E-4472-B26B-EFE6A5A59BC8}"/>
          </ac:spMkLst>
        </pc:spChg>
        <pc:spChg chg="add del">
          <ac:chgData name="Tiziana Medaglia" userId="d159bed2-b08e-4e4e-b0f0-112b714008fa" providerId="ADAL" clId="{C9746DB7-06EA-4111-BC7D-A6A1A7DCD5F6}" dt="2021-08-06T21:02:04.511" v="386" actId="26606"/>
          <ac:spMkLst>
            <pc:docMk/>
            <pc:sldMk cId="694915511" sldId="258"/>
            <ac:spMk id="56" creationId="{21F6BE39-9E37-45F0-B10C-92305CFB7C77}"/>
          </ac:spMkLst>
        </pc:spChg>
        <pc:spChg chg="add del">
          <ac:chgData name="Tiziana Medaglia" userId="d159bed2-b08e-4e4e-b0f0-112b714008fa" providerId="ADAL" clId="{C9746DB7-06EA-4111-BC7D-A6A1A7DCD5F6}" dt="2021-08-06T21:02:08.642" v="388" actId="26606"/>
          <ac:spMkLst>
            <pc:docMk/>
            <pc:sldMk cId="694915511" sldId="258"/>
            <ac:spMk id="60" creationId="{1996130F-9AB5-4DE9-8574-3AF891C5C172}"/>
          </ac:spMkLst>
        </pc:spChg>
        <pc:spChg chg="add del">
          <ac:chgData name="Tiziana Medaglia" userId="d159bed2-b08e-4e4e-b0f0-112b714008fa" providerId="ADAL" clId="{C9746DB7-06EA-4111-BC7D-A6A1A7DCD5F6}" dt="2021-08-06T21:02:08.642" v="388" actId="26606"/>
          <ac:spMkLst>
            <pc:docMk/>
            <pc:sldMk cId="694915511" sldId="258"/>
            <ac:spMk id="61" creationId="{7326F4E6-9131-42DA-97B2-0BA8D1E258AD}"/>
          </ac:spMkLst>
        </pc:spChg>
        <pc:spChg chg="add del">
          <ac:chgData name="Tiziana Medaglia" userId="d159bed2-b08e-4e4e-b0f0-112b714008fa" providerId="ADAL" clId="{C9746DB7-06EA-4111-BC7D-A6A1A7DCD5F6}" dt="2021-08-06T21:02:16.154" v="390" actId="26606"/>
          <ac:spMkLst>
            <pc:docMk/>
            <pc:sldMk cId="694915511" sldId="258"/>
            <ac:spMk id="65" creationId="{1996130F-9AB5-4DE9-8574-3AF891C5C172}"/>
          </ac:spMkLst>
        </pc:spChg>
        <pc:spChg chg="add del">
          <ac:chgData name="Tiziana Medaglia" userId="d159bed2-b08e-4e4e-b0f0-112b714008fa" providerId="ADAL" clId="{C9746DB7-06EA-4111-BC7D-A6A1A7DCD5F6}" dt="2021-08-06T21:02:16.154" v="390" actId="26606"/>
          <ac:spMkLst>
            <pc:docMk/>
            <pc:sldMk cId="694915511" sldId="258"/>
            <ac:spMk id="66" creationId="{7326F4E6-9131-42DA-97B2-0BA8D1E258AD}"/>
          </ac:spMkLst>
        </pc:spChg>
        <pc:spChg chg="add del">
          <ac:chgData name="Tiziana Medaglia" userId="d159bed2-b08e-4e4e-b0f0-112b714008fa" providerId="ADAL" clId="{C9746DB7-06EA-4111-BC7D-A6A1A7DCD5F6}" dt="2021-08-06T21:02:16.154" v="390" actId="26606"/>
          <ac:spMkLst>
            <pc:docMk/>
            <pc:sldMk cId="694915511" sldId="258"/>
            <ac:spMk id="67" creationId="{1EDD21E1-BAF0-4314-AB31-82ECB8AC9EA9}"/>
          </ac:spMkLst>
        </pc:spChg>
        <pc:spChg chg="add del">
          <ac:chgData name="Tiziana Medaglia" userId="d159bed2-b08e-4e4e-b0f0-112b714008fa" providerId="ADAL" clId="{C9746DB7-06EA-4111-BC7D-A6A1A7DCD5F6}" dt="2021-08-06T21:02:16.154" v="390" actId="26606"/>
          <ac:spMkLst>
            <pc:docMk/>
            <pc:sldMk cId="694915511" sldId="258"/>
            <ac:spMk id="68" creationId="{FDC8619C-F25D-468E-95FA-2A2151D7DDD2}"/>
          </ac:spMkLst>
        </pc:spChg>
        <pc:spChg chg="add del">
          <ac:chgData name="Tiziana Medaglia" userId="d159bed2-b08e-4e4e-b0f0-112b714008fa" providerId="ADAL" clId="{C9746DB7-06EA-4111-BC7D-A6A1A7DCD5F6}" dt="2021-08-06T21:02:16.154" v="390" actId="26606"/>
          <ac:spMkLst>
            <pc:docMk/>
            <pc:sldMk cId="694915511" sldId="258"/>
            <ac:spMk id="69" creationId="{7D9439D6-DEAD-4CEB-A61B-BE3D64D1B598}"/>
          </ac:spMkLst>
        </pc:spChg>
        <pc:spChg chg="add del">
          <ac:chgData name="Tiziana Medaglia" userId="d159bed2-b08e-4e4e-b0f0-112b714008fa" providerId="ADAL" clId="{C9746DB7-06EA-4111-BC7D-A6A1A7DCD5F6}" dt="2021-08-06T21:02:21.526" v="392" actId="26606"/>
          <ac:spMkLst>
            <pc:docMk/>
            <pc:sldMk cId="694915511" sldId="258"/>
            <ac:spMk id="73" creationId="{DE91395A-2D18-4AF6-A0AC-AAA7189FED11}"/>
          </ac:spMkLst>
        </pc:spChg>
        <pc:spChg chg="add del">
          <ac:chgData name="Tiziana Medaglia" userId="d159bed2-b08e-4e4e-b0f0-112b714008fa" providerId="ADAL" clId="{C9746DB7-06EA-4111-BC7D-A6A1A7DCD5F6}" dt="2021-08-06T21:02:21.526" v="392" actId="26606"/>
          <ac:spMkLst>
            <pc:docMk/>
            <pc:sldMk cId="694915511" sldId="258"/>
            <ac:spMk id="74" creationId="{A57352BE-A213-4040-BE8E-D4A925AD9DF8}"/>
          </ac:spMkLst>
        </pc:spChg>
        <pc:spChg chg="add del">
          <ac:chgData name="Tiziana Medaglia" userId="d159bed2-b08e-4e4e-b0f0-112b714008fa" providerId="ADAL" clId="{C9746DB7-06EA-4111-BC7D-A6A1A7DCD5F6}" dt="2021-08-06T21:02:21.526" v="392" actId="26606"/>
          <ac:spMkLst>
            <pc:docMk/>
            <pc:sldMk cId="694915511" sldId="258"/>
            <ac:spMk id="75" creationId="{23C7736A-5A08-4021-9AB6-390DFF506AA8}"/>
          </ac:spMkLst>
        </pc:spChg>
        <pc:spChg chg="add del">
          <ac:chgData name="Tiziana Medaglia" userId="d159bed2-b08e-4e4e-b0f0-112b714008fa" providerId="ADAL" clId="{C9746DB7-06EA-4111-BC7D-A6A1A7DCD5F6}" dt="2021-08-06T21:02:21.526" v="392" actId="26606"/>
          <ac:spMkLst>
            <pc:docMk/>
            <pc:sldMk cId="694915511" sldId="258"/>
            <ac:spMk id="76" creationId="{433DF4D3-8A35-461A-ABE0-F56B78A1371F}"/>
          </ac:spMkLst>
        </pc:spChg>
        <pc:spChg chg="add del">
          <ac:chgData name="Tiziana Medaglia" userId="d159bed2-b08e-4e4e-b0f0-112b714008fa" providerId="ADAL" clId="{C9746DB7-06EA-4111-BC7D-A6A1A7DCD5F6}" dt="2021-08-06T21:02:26.817" v="394" actId="26606"/>
          <ac:spMkLst>
            <pc:docMk/>
            <pc:sldMk cId="694915511" sldId="258"/>
            <ac:spMk id="80" creationId="{1996130F-9AB5-4DE9-8574-3AF891C5C172}"/>
          </ac:spMkLst>
        </pc:spChg>
        <pc:spChg chg="add del">
          <ac:chgData name="Tiziana Medaglia" userId="d159bed2-b08e-4e4e-b0f0-112b714008fa" providerId="ADAL" clId="{C9746DB7-06EA-4111-BC7D-A6A1A7DCD5F6}" dt="2021-08-06T21:02:26.817" v="394" actId="26606"/>
          <ac:spMkLst>
            <pc:docMk/>
            <pc:sldMk cId="694915511" sldId="258"/>
            <ac:spMk id="81" creationId="{7326F4E6-9131-42DA-97B2-0BA8D1E258AD}"/>
          </ac:spMkLst>
        </pc:spChg>
        <pc:spChg chg="add del">
          <ac:chgData name="Tiziana Medaglia" userId="d159bed2-b08e-4e4e-b0f0-112b714008fa" providerId="ADAL" clId="{C9746DB7-06EA-4111-BC7D-A6A1A7DCD5F6}" dt="2021-08-06T21:02:26.817" v="394" actId="26606"/>
          <ac:spMkLst>
            <pc:docMk/>
            <pc:sldMk cId="694915511" sldId="258"/>
            <ac:spMk id="82" creationId="{E491B121-12B5-4977-A064-636AB0B9B0BD}"/>
          </ac:spMkLst>
        </pc:spChg>
        <pc:spChg chg="add del">
          <ac:chgData name="Tiziana Medaglia" userId="d159bed2-b08e-4e4e-b0f0-112b714008fa" providerId="ADAL" clId="{C9746DB7-06EA-4111-BC7D-A6A1A7DCD5F6}" dt="2021-08-06T21:02:26.817" v="394" actId="26606"/>
          <ac:spMkLst>
            <pc:docMk/>
            <pc:sldMk cId="694915511" sldId="258"/>
            <ac:spMk id="83" creationId="{2ED05F70-AB3E-4472-B26B-EFE6A5A59BC8}"/>
          </ac:spMkLst>
        </pc:spChg>
        <pc:spChg chg="add del">
          <ac:chgData name="Tiziana Medaglia" userId="d159bed2-b08e-4e4e-b0f0-112b714008fa" providerId="ADAL" clId="{C9746DB7-06EA-4111-BC7D-A6A1A7DCD5F6}" dt="2021-08-06T21:02:26.817" v="394" actId="26606"/>
          <ac:spMkLst>
            <pc:docMk/>
            <pc:sldMk cId="694915511" sldId="258"/>
            <ac:spMk id="84" creationId="{21F6BE39-9E37-45F0-B10C-92305CFB7C77}"/>
          </ac:spMkLst>
        </pc:spChg>
        <pc:spChg chg="add">
          <ac:chgData name="Tiziana Medaglia" userId="d159bed2-b08e-4e4e-b0f0-112b714008fa" providerId="ADAL" clId="{C9746DB7-06EA-4111-BC7D-A6A1A7DCD5F6}" dt="2021-08-06T21:02:26.834" v="395" actId="26606"/>
          <ac:spMkLst>
            <pc:docMk/>
            <pc:sldMk cId="694915511" sldId="258"/>
            <ac:spMk id="88" creationId="{1996130F-9AB5-4DE9-8574-3AF891C5C172}"/>
          </ac:spMkLst>
        </pc:spChg>
        <pc:spChg chg="add">
          <ac:chgData name="Tiziana Medaglia" userId="d159bed2-b08e-4e4e-b0f0-112b714008fa" providerId="ADAL" clId="{C9746DB7-06EA-4111-BC7D-A6A1A7DCD5F6}" dt="2021-08-06T21:02:26.834" v="395" actId="26606"/>
          <ac:spMkLst>
            <pc:docMk/>
            <pc:sldMk cId="694915511" sldId="258"/>
            <ac:spMk id="89" creationId="{7326F4E6-9131-42DA-97B2-0BA8D1E258AD}"/>
          </ac:spMkLst>
        </pc:spChg>
        <pc:grpChg chg="add del">
          <ac:chgData name="Tiziana Medaglia" userId="d159bed2-b08e-4e4e-b0f0-112b714008fa" providerId="ADAL" clId="{C9746DB7-06EA-4111-BC7D-A6A1A7DCD5F6}" dt="2021-08-06T21:01:42.830" v="382" actId="26606"/>
          <ac:grpSpMkLst>
            <pc:docMk/>
            <pc:sldMk cId="694915511" sldId="258"/>
            <ac:grpSpMk id="11" creationId="{7398C59F-5A18-487B-91D6-B955AACF2E50}"/>
          </ac:grpSpMkLst>
        </pc:grpChg>
        <pc:grpChg chg="add del">
          <ac:chgData name="Tiziana Medaglia" userId="d159bed2-b08e-4e4e-b0f0-112b714008fa" providerId="ADAL" clId="{C9746DB7-06EA-4111-BC7D-A6A1A7DCD5F6}" dt="2021-08-06T21:01:42.830" v="382" actId="26606"/>
          <ac:grpSpMkLst>
            <pc:docMk/>
            <pc:sldMk cId="694915511" sldId="258"/>
            <ac:grpSpMk id="25" creationId="{520234FB-542E-4550-9C2F-1B56FD41A1CA}"/>
          </ac:grpSpMkLst>
        </pc:grpChg>
        <pc:grpChg chg="add del">
          <ac:chgData name="Tiziana Medaglia" userId="d159bed2-b08e-4e4e-b0f0-112b714008fa" providerId="ADAL" clId="{C9746DB7-06EA-4111-BC7D-A6A1A7DCD5F6}" dt="2021-08-06T21:01:53.893" v="384" actId="26606"/>
          <ac:grpSpMkLst>
            <pc:docMk/>
            <pc:sldMk cId="694915511" sldId="258"/>
            <ac:grpSpMk id="44" creationId="{7398C59F-5A18-487B-91D6-B955AACF2E50}"/>
          </ac:grpSpMkLst>
        </pc:grpChg>
        <pc:grpChg chg="add del">
          <ac:chgData name="Tiziana Medaglia" userId="d159bed2-b08e-4e4e-b0f0-112b714008fa" providerId="ADAL" clId="{C9746DB7-06EA-4111-BC7D-A6A1A7DCD5F6}" dt="2021-08-06T21:01:53.893" v="384" actId="26606"/>
          <ac:grpSpMkLst>
            <pc:docMk/>
            <pc:sldMk cId="694915511" sldId="258"/>
            <ac:grpSpMk id="46" creationId="{520234FB-542E-4550-9C2F-1B56FD41A1CA}"/>
          </ac:grpSpMkLst>
        </pc:grpChg>
        <pc:grpChg chg="add del">
          <ac:chgData name="Tiziana Medaglia" userId="d159bed2-b08e-4e4e-b0f0-112b714008fa" providerId="ADAL" clId="{C9746DB7-06EA-4111-BC7D-A6A1A7DCD5F6}" dt="2021-08-06T21:02:04.511" v="386" actId="26606"/>
          <ac:grpSpMkLst>
            <pc:docMk/>
            <pc:sldMk cId="694915511" sldId="258"/>
            <ac:grpSpMk id="50" creationId="{166BF9EE-F7AC-4FA5-AC7E-001B3A642F75}"/>
          </ac:grpSpMkLst>
        </pc:grpChg>
        <pc:grpChg chg="add del">
          <ac:chgData name="Tiziana Medaglia" userId="d159bed2-b08e-4e4e-b0f0-112b714008fa" providerId="ADAL" clId="{C9746DB7-06EA-4111-BC7D-A6A1A7DCD5F6}" dt="2021-08-06T21:02:04.511" v="386" actId="26606"/>
          <ac:grpSpMkLst>
            <pc:docMk/>
            <pc:sldMk cId="694915511" sldId="258"/>
            <ac:grpSpMk id="51" creationId="{E312DBA5-56D8-42B2-BA94-28168C2A6703}"/>
          </ac:grpSpMkLst>
        </pc:grpChg>
        <pc:grpChg chg="add del">
          <ac:chgData name="Tiziana Medaglia" userId="d159bed2-b08e-4e4e-b0f0-112b714008fa" providerId="ADAL" clId="{C9746DB7-06EA-4111-BC7D-A6A1A7DCD5F6}" dt="2021-08-06T21:02:08.642" v="388" actId="26606"/>
          <ac:grpSpMkLst>
            <pc:docMk/>
            <pc:sldMk cId="694915511" sldId="258"/>
            <ac:grpSpMk id="58" creationId="{166BF9EE-F7AC-4FA5-AC7E-001B3A642F75}"/>
          </ac:grpSpMkLst>
        </pc:grpChg>
        <pc:grpChg chg="add del">
          <ac:chgData name="Tiziana Medaglia" userId="d159bed2-b08e-4e4e-b0f0-112b714008fa" providerId="ADAL" clId="{C9746DB7-06EA-4111-BC7D-A6A1A7DCD5F6}" dt="2021-08-06T21:02:08.642" v="388" actId="26606"/>
          <ac:grpSpMkLst>
            <pc:docMk/>
            <pc:sldMk cId="694915511" sldId="258"/>
            <ac:grpSpMk id="59" creationId="{E312DBA5-56D8-42B2-BA94-28168C2A6703}"/>
          </ac:grpSpMkLst>
        </pc:grpChg>
        <pc:grpChg chg="add del">
          <ac:chgData name="Tiziana Medaglia" userId="d159bed2-b08e-4e4e-b0f0-112b714008fa" providerId="ADAL" clId="{C9746DB7-06EA-4111-BC7D-A6A1A7DCD5F6}" dt="2021-08-06T21:02:16.154" v="390" actId="26606"/>
          <ac:grpSpMkLst>
            <pc:docMk/>
            <pc:sldMk cId="694915511" sldId="258"/>
            <ac:grpSpMk id="63" creationId="{166BF9EE-F7AC-4FA5-AC7E-001B3A642F75}"/>
          </ac:grpSpMkLst>
        </pc:grpChg>
        <pc:grpChg chg="add del">
          <ac:chgData name="Tiziana Medaglia" userId="d159bed2-b08e-4e4e-b0f0-112b714008fa" providerId="ADAL" clId="{C9746DB7-06EA-4111-BC7D-A6A1A7DCD5F6}" dt="2021-08-06T21:02:16.154" v="390" actId="26606"/>
          <ac:grpSpMkLst>
            <pc:docMk/>
            <pc:sldMk cId="694915511" sldId="258"/>
            <ac:grpSpMk id="64" creationId="{E312DBA5-56D8-42B2-BA94-28168C2A6703}"/>
          </ac:grpSpMkLst>
        </pc:grpChg>
        <pc:grpChg chg="add del">
          <ac:chgData name="Tiziana Medaglia" userId="d159bed2-b08e-4e4e-b0f0-112b714008fa" providerId="ADAL" clId="{C9746DB7-06EA-4111-BC7D-A6A1A7DCD5F6}" dt="2021-08-06T21:02:21.526" v="392" actId="26606"/>
          <ac:grpSpMkLst>
            <pc:docMk/>
            <pc:sldMk cId="694915511" sldId="258"/>
            <ac:grpSpMk id="71" creationId="{7398C59F-5A18-487B-91D6-B955AACF2E50}"/>
          </ac:grpSpMkLst>
        </pc:grpChg>
        <pc:grpChg chg="add del">
          <ac:chgData name="Tiziana Medaglia" userId="d159bed2-b08e-4e4e-b0f0-112b714008fa" providerId="ADAL" clId="{C9746DB7-06EA-4111-BC7D-A6A1A7DCD5F6}" dt="2021-08-06T21:02:21.526" v="392" actId="26606"/>
          <ac:grpSpMkLst>
            <pc:docMk/>
            <pc:sldMk cId="694915511" sldId="258"/>
            <ac:grpSpMk id="72" creationId="{520234FB-542E-4550-9C2F-1B56FD41A1CA}"/>
          </ac:grpSpMkLst>
        </pc:grpChg>
        <pc:grpChg chg="add del">
          <ac:chgData name="Tiziana Medaglia" userId="d159bed2-b08e-4e4e-b0f0-112b714008fa" providerId="ADAL" clId="{C9746DB7-06EA-4111-BC7D-A6A1A7DCD5F6}" dt="2021-08-06T21:02:26.817" v="394" actId="26606"/>
          <ac:grpSpMkLst>
            <pc:docMk/>
            <pc:sldMk cId="694915511" sldId="258"/>
            <ac:grpSpMk id="78" creationId="{166BF9EE-F7AC-4FA5-AC7E-001B3A642F75}"/>
          </ac:grpSpMkLst>
        </pc:grpChg>
        <pc:grpChg chg="add del">
          <ac:chgData name="Tiziana Medaglia" userId="d159bed2-b08e-4e4e-b0f0-112b714008fa" providerId="ADAL" clId="{C9746DB7-06EA-4111-BC7D-A6A1A7DCD5F6}" dt="2021-08-06T21:02:26.817" v="394" actId="26606"/>
          <ac:grpSpMkLst>
            <pc:docMk/>
            <pc:sldMk cId="694915511" sldId="258"/>
            <ac:grpSpMk id="79" creationId="{E312DBA5-56D8-42B2-BA94-28168C2A6703}"/>
          </ac:grpSpMkLst>
        </pc:grpChg>
        <pc:grpChg chg="add">
          <ac:chgData name="Tiziana Medaglia" userId="d159bed2-b08e-4e4e-b0f0-112b714008fa" providerId="ADAL" clId="{C9746DB7-06EA-4111-BC7D-A6A1A7DCD5F6}" dt="2021-08-06T21:02:26.834" v="395" actId="26606"/>
          <ac:grpSpMkLst>
            <pc:docMk/>
            <pc:sldMk cId="694915511" sldId="258"/>
            <ac:grpSpMk id="86" creationId="{166BF9EE-F7AC-4FA5-AC7E-001B3A642F75}"/>
          </ac:grpSpMkLst>
        </pc:grpChg>
        <pc:grpChg chg="add">
          <ac:chgData name="Tiziana Medaglia" userId="d159bed2-b08e-4e4e-b0f0-112b714008fa" providerId="ADAL" clId="{C9746DB7-06EA-4111-BC7D-A6A1A7DCD5F6}" dt="2021-08-06T21:02:26.834" v="395" actId="26606"/>
          <ac:grpSpMkLst>
            <pc:docMk/>
            <pc:sldMk cId="694915511" sldId="258"/>
            <ac:grpSpMk id="87" creationId="{E312DBA5-56D8-42B2-BA94-28168C2A6703}"/>
          </ac:grpSpMkLst>
        </pc:grpChg>
        <pc:picChg chg="add del mod">
          <ac:chgData name="Tiziana Medaglia" userId="d159bed2-b08e-4e4e-b0f0-112b714008fa" providerId="ADAL" clId="{C9746DB7-06EA-4111-BC7D-A6A1A7DCD5F6}" dt="2021-08-06T21:01:04.027" v="379" actId="478"/>
          <ac:picMkLst>
            <pc:docMk/>
            <pc:sldMk cId="694915511" sldId="258"/>
            <ac:picMk id="3" creationId="{A13A9CDC-07F3-4EEE-85AE-F60E801ECBF7}"/>
          </ac:picMkLst>
        </pc:picChg>
        <pc:picChg chg="add mod">
          <ac:chgData name="Tiziana Medaglia" userId="d159bed2-b08e-4e4e-b0f0-112b714008fa" providerId="ADAL" clId="{C9746DB7-06EA-4111-BC7D-A6A1A7DCD5F6}" dt="2021-08-06T21:02:54.365" v="403" actId="14100"/>
          <ac:picMkLst>
            <pc:docMk/>
            <pc:sldMk cId="694915511" sldId="258"/>
            <ac:picMk id="6" creationId="{1556F454-9264-4495-B371-79352DA01EBE}"/>
          </ac:picMkLst>
        </pc:picChg>
      </pc:sldChg>
      <pc:sldChg chg="addSp delSp modSp new mod">
        <pc:chgData name="Tiziana Medaglia" userId="d159bed2-b08e-4e4e-b0f0-112b714008fa" providerId="ADAL" clId="{C9746DB7-06EA-4111-BC7D-A6A1A7DCD5F6}" dt="2021-08-06T21:37:48.276" v="834" actId="1076"/>
        <pc:sldMkLst>
          <pc:docMk/>
          <pc:sldMk cId="372450775" sldId="259"/>
        </pc:sldMkLst>
        <pc:spChg chg="add del mod">
          <ac:chgData name="Tiziana Medaglia" userId="d159bed2-b08e-4e4e-b0f0-112b714008fa" providerId="ADAL" clId="{C9746DB7-06EA-4111-BC7D-A6A1A7DCD5F6}" dt="2021-08-06T21:08:33.918" v="428"/>
          <ac:spMkLst>
            <pc:docMk/>
            <pc:sldMk cId="372450775" sldId="259"/>
            <ac:spMk id="2" creationId="{798675AF-44C2-4EAB-8C30-4113C749FDBD}"/>
          </ac:spMkLst>
        </pc:spChg>
        <pc:spChg chg="add mod">
          <ac:chgData name="Tiziana Medaglia" userId="d159bed2-b08e-4e4e-b0f0-112b714008fa" providerId="ADAL" clId="{C9746DB7-06EA-4111-BC7D-A6A1A7DCD5F6}" dt="2021-08-06T21:37:48.276" v="834" actId="1076"/>
          <ac:spMkLst>
            <pc:docMk/>
            <pc:sldMk cId="372450775" sldId="259"/>
            <ac:spMk id="3" creationId="{558F4E73-1686-4809-BF46-D4B3E4001B56}"/>
          </ac:spMkLst>
        </pc:spChg>
      </pc:sldChg>
      <pc:sldChg chg="addSp delSp modSp new mod">
        <pc:chgData name="Tiziana Medaglia" userId="d159bed2-b08e-4e4e-b0f0-112b714008fa" providerId="ADAL" clId="{C9746DB7-06EA-4111-BC7D-A6A1A7DCD5F6}" dt="2021-08-06T22:28:11.342" v="1474" actId="20577"/>
        <pc:sldMkLst>
          <pc:docMk/>
          <pc:sldMk cId="4043909342" sldId="260"/>
        </pc:sldMkLst>
        <pc:spChg chg="add del mod">
          <ac:chgData name="Tiziana Medaglia" userId="d159bed2-b08e-4e4e-b0f0-112b714008fa" providerId="ADAL" clId="{C9746DB7-06EA-4111-BC7D-A6A1A7DCD5F6}" dt="2021-08-06T21:38:18.661" v="839"/>
          <ac:spMkLst>
            <pc:docMk/>
            <pc:sldMk cId="4043909342" sldId="260"/>
            <ac:spMk id="2" creationId="{D69A13D8-C640-4342-9337-F844519C595B}"/>
          </ac:spMkLst>
        </pc:spChg>
        <pc:spChg chg="add mod">
          <ac:chgData name="Tiziana Medaglia" userId="d159bed2-b08e-4e4e-b0f0-112b714008fa" providerId="ADAL" clId="{C9746DB7-06EA-4111-BC7D-A6A1A7DCD5F6}" dt="2021-08-06T22:28:11.342" v="1474" actId="20577"/>
          <ac:spMkLst>
            <pc:docMk/>
            <pc:sldMk cId="4043909342" sldId="260"/>
            <ac:spMk id="3" creationId="{FEDEB87D-B807-4C43-BF73-54A27C5CAAED}"/>
          </ac:spMkLst>
        </pc:spChg>
      </pc:sldChg>
      <pc:sldChg chg="addSp delSp modSp new mod ord">
        <pc:chgData name="Tiziana Medaglia" userId="d159bed2-b08e-4e4e-b0f0-112b714008fa" providerId="ADAL" clId="{C9746DB7-06EA-4111-BC7D-A6A1A7DCD5F6}" dt="2021-08-07T15:46:37.818" v="1578" actId="115"/>
        <pc:sldMkLst>
          <pc:docMk/>
          <pc:sldMk cId="225298007" sldId="261"/>
        </pc:sldMkLst>
        <pc:spChg chg="del">
          <ac:chgData name="Tiziana Medaglia" userId="d159bed2-b08e-4e4e-b0f0-112b714008fa" providerId="ADAL" clId="{C9746DB7-06EA-4111-BC7D-A6A1A7DCD5F6}" dt="2021-08-07T15:36:51.158" v="1530" actId="478"/>
          <ac:spMkLst>
            <pc:docMk/>
            <pc:sldMk cId="225298007" sldId="261"/>
            <ac:spMk id="2" creationId="{3D5A2401-E204-48F2-900E-63BBC02C78BF}"/>
          </ac:spMkLst>
        </pc:spChg>
        <pc:spChg chg="add mod">
          <ac:chgData name="Tiziana Medaglia" userId="d159bed2-b08e-4e4e-b0f0-112b714008fa" providerId="ADAL" clId="{C9746DB7-06EA-4111-BC7D-A6A1A7DCD5F6}" dt="2021-08-07T15:46:37.818" v="1578" actId="115"/>
          <ac:spMkLst>
            <pc:docMk/>
            <pc:sldMk cId="225298007" sldId="261"/>
            <ac:spMk id="2" creationId="{82B45FAF-8899-4BB0-8EE8-BFBF2B728C8F}"/>
          </ac:spMkLst>
        </pc:spChg>
        <pc:spChg chg="del">
          <ac:chgData name="Tiziana Medaglia" userId="d159bed2-b08e-4e4e-b0f0-112b714008fa" providerId="ADAL" clId="{C9746DB7-06EA-4111-BC7D-A6A1A7DCD5F6}" dt="2021-08-07T15:36:48.841" v="1529" actId="478"/>
          <ac:spMkLst>
            <pc:docMk/>
            <pc:sldMk cId="225298007" sldId="261"/>
            <ac:spMk id="3" creationId="{70D2B667-4E5D-4F32-9825-55D7DCBDC923}"/>
          </ac:spMkLst>
        </pc:spChg>
        <pc:spChg chg="add mod">
          <ac:chgData name="Tiziana Medaglia" userId="d159bed2-b08e-4e4e-b0f0-112b714008fa" providerId="ADAL" clId="{C9746DB7-06EA-4111-BC7D-A6A1A7DCD5F6}" dt="2021-08-07T15:45:15.829" v="1561" actId="1076"/>
          <ac:spMkLst>
            <pc:docMk/>
            <pc:sldMk cId="225298007" sldId="261"/>
            <ac:spMk id="3" creationId="{B1FF7A2C-9D93-42D3-85CA-AEF2C41067EA}"/>
          </ac:spMkLst>
        </pc:spChg>
        <pc:spChg chg="add del mod">
          <ac:chgData name="Tiziana Medaglia" userId="d159bed2-b08e-4e4e-b0f0-112b714008fa" providerId="ADAL" clId="{C9746DB7-06EA-4111-BC7D-A6A1A7DCD5F6}" dt="2021-08-07T15:37:35.516" v="1540"/>
          <ac:spMkLst>
            <pc:docMk/>
            <pc:sldMk cId="225298007" sldId="261"/>
            <ac:spMk id="4" creationId="{B2D51F2A-624D-4FB0-AA37-AF880E38DD7E}"/>
          </ac:spMkLst>
        </pc:spChg>
        <pc:spChg chg="add del mod">
          <ac:chgData name="Tiziana Medaglia" userId="d159bed2-b08e-4e4e-b0f0-112b714008fa" providerId="ADAL" clId="{C9746DB7-06EA-4111-BC7D-A6A1A7DCD5F6}" dt="2021-08-07T15:37:35.515" v="1538" actId="478"/>
          <ac:spMkLst>
            <pc:docMk/>
            <pc:sldMk cId="225298007" sldId="261"/>
            <ac:spMk id="7" creationId="{6EE9885C-ED85-4D24-810C-47DD955CDB18}"/>
          </ac:spMkLst>
        </pc:spChg>
        <pc:spChg chg="add del mod">
          <ac:chgData name="Tiziana Medaglia" userId="d159bed2-b08e-4e4e-b0f0-112b714008fa" providerId="ADAL" clId="{C9746DB7-06EA-4111-BC7D-A6A1A7DCD5F6}" dt="2021-08-07T15:37:55.718" v="1546" actId="478"/>
          <ac:spMkLst>
            <pc:docMk/>
            <pc:sldMk cId="225298007" sldId="261"/>
            <ac:spMk id="10" creationId="{59508EEB-2349-4312-BCE2-D1BEB23B1F43}"/>
          </ac:spMkLst>
        </pc:spChg>
        <pc:picChg chg="add del mod">
          <ac:chgData name="Tiziana Medaglia" userId="d159bed2-b08e-4e4e-b0f0-112b714008fa" providerId="ADAL" clId="{C9746DB7-06EA-4111-BC7D-A6A1A7DCD5F6}" dt="2021-08-07T15:37:35.515" v="1538" actId="478"/>
          <ac:picMkLst>
            <pc:docMk/>
            <pc:sldMk cId="225298007" sldId="261"/>
            <ac:picMk id="6" creationId="{D558ACDF-45AD-4476-9DE2-954DF85CA5D5}"/>
          </ac:picMkLst>
        </pc:picChg>
        <pc:picChg chg="add mod">
          <ac:chgData name="Tiziana Medaglia" userId="d159bed2-b08e-4e4e-b0f0-112b714008fa" providerId="ADAL" clId="{C9746DB7-06EA-4111-BC7D-A6A1A7DCD5F6}" dt="2021-08-07T15:44:19.862" v="1554" actId="1076"/>
          <ac:picMkLst>
            <pc:docMk/>
            <pc:sldMk cId="225298007" sldId="261"/>
            <ac:picMk id="9" creationId="{D16E4965-E7F0-48D9-91B0-30F3F6BE3B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902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290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24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213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407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730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605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195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709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51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36994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991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9546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3751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042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8/7/2021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171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8/7/2021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3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versity_of_Wales_Trinity_Saint_Davi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sraelhergon.com/2017/05/team-building-y-teatro-social-trabajo-socia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52869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ext&#10;&#10;Description automatically generated with medium confidence">
            <a:extLst>
              <a:ext uri="{FF2B5EF4-FFF2-40B4-BE49-F238E27FC236}">
                <a16:creationId xmlns:a16="http://schemas.microsoft.com/office/drawing/2014/main" id="{D16E4965-E7F0-48D9-91B0-30F3F6BE3B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27433" y="0"/>
            <a:ext cx="4752975" cy="18954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B45FAF-8899-4BB0-8EE8-BFBF2B728C8F}"/>
              </a:ext>
            </a:extLst>
          </p:cNvPr>
          <p:cNvSpPr txBox="1"/>
          <p:nvPr/>
        </p:nvSpPr>
        <p:spPr>
          <a:xfrm>
            <a:off x="6983813" y="880661"/>
            <a:ext cx="53768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ETW Group 3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Tiziana Medaglia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(2018247) “Benefits of team working”</a:t>
            </a:r>
          </a:p>
          <a:p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Saverio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Sgobba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(2018255)  “ Stages of team development”</a:t>
            </a:r>
          </a:p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Stefani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(1914907)  “ Team roles”</a:t>
            </a:r>
          </a:p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Alessio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Maritato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(2020194)  “ Managing conflict”</a:t>
            </a:r>
          </a:p>
          <a:p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Dawid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Wysocky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(2019136)  “Successful team development”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FF7A2C-9D93-42D3-85CA-AEF2C41067EA}"/>
              </a:ext>
            </a:extLst>
          </p:cNvPr>
          <p:cNvSpPr txBox="1"/>
          <p:nvPr/>
        </p:nvSpPr>
        <p:spPr>
          <a:xfrm>
            <a:off x="1709969" y="4039339"/>
            <a:ext cx="82562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 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CertHE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Skills for the Workplace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BMS4002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ETW assessment 1, Online group presentation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Rita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Ukachi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-Lois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298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92FD4A3-F5FE-4234-B939-64807EAB948F}"/>
              </a:ext>
            </a:extLst>
          </p:cNvPr>
          <p:cNvSpPr txBox="1"/>
          <p:nvPr/>
        </p:nvSpPr>
        <p:spPr>
          <a:xfrm>
            <a:off x="345509" y="182191"/>
            <a:ext cx="6105525" cy="17080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0" cap="all" baseline="0" dirty="0">
                <a:latin typeface="+mj-lt"/>
                <a:cs typeface="Angsana New" panose="02020603050405020304" pitchFamily="18" charset="-34"/>
              </a:rPr>
              <a:t>BENEFITS OF TEAM WORKING</a:t>
            </a:r>
          </a:p>
        </p:txBody>
      </p:sp>
      <p:pic>
        <p:nvPicPr>
          <p:cNvPr id="20" name="Picture 1" descr="Skydivers make a formation above the clouds">
            <a:extLst>
              <a:ext uri="{FF2B5EF4-FFF2-40B4-BE49-F238E27FC236}">
                <a16:creationId xmlns:a16="http://schemas.microsoft.com/office/drawing/2014/main" id="{A4B6752E-C881-4F8B-88E3-9299F2A5F9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31764" r="20706" b="-2"/>
          <a:stretch/>
        </p:blipFill>
        <p:spPr>
          <a:xfrm>
            <a:off x="7305675" y="-3319"/>
            <a:ext cx="4883278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90C9E2-0079-416E-AEFB-1B24693B68BE}"/>
              </a:ext>
            </a:extLst>
          </p:cNvPr>
          <p:cNvSpPr txBox="1"/>
          <p:nvPr/>
        </p:nvSpPr>
        <p:spPr>
          <a:xfrm>
            <a:off x="2528888" y="2315685"/>
            <a:ext cx="471487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Wageman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 (2012) describe a team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“bounded and stable set of individuals interdependent for a common purpose”.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Together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Everyone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Achieve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More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076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10552C-1263-481F-910E-D738B6F85183}"/>
              </a:ext>
            </a:extLst>
          </p:cNvPr>
          <p:cNvSpPr txBox="1"/>
          <p:nvPr/>
        </p:nvSpPr>
        <p:spPr>
          <a:xfrm>
            <a:off x="1976785" y="1142134"/>
            <a:ext cx="4350480" cy="489337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 an effective TEAM: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skills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goal and result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each other support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leadership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organized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300" dirty="0">
              <a:solidFill>
                <a:srgbClr val="000000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300" dirty="0">
              <a:solidFill>
                <a:srgbClr val="000000"/>
              </a:solidFill>
            </a:endParaRPr>
          </a:p>
        </p:txBody>
      </p:sp>
      <p:pic>
        <p:nvPicPr>
          <p:cNvPr id="4" name="Picture 3" descr="A picture containing text, newspaper, screenshot&#10;&#10;Description automatically generated">
            <a:extLst>
              <a:ext uri="{FF2B5EF4-FFF2-40B4-BE49-F238E27FC236}">
                <a16:creationId xmlns:a16="http://schemas.microsoft.com/office/drawing/2014/main" id="{7068AD73-B42C-481E-82D2-D820C129BC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275" r="21570" b="4"/>
          <a:stretch/>
        </p:blipFill>
        <p:spPr>
          <a:xfrm>
            <a:off x="6762165" y="1142134"/>
            <a:ext cx="5451627" cy="411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631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" name="Group 1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7" name="Group 2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8" name="Rectangle 3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44810-370F-4469-A9C4-514BFC77DF8D}"/>
              </a:ext>
            </a:extLst>
          </p:cNvPr>
          <p:cNvSpPr txBox="1"/>
          <p:nvPr/>
        </p:nvSpPr>
        <p:spPr>
          <a:xfrm>
            <a:off x="2589213" y="1009650"/>
            <a:ext cx="5450322" cy="499098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Working together to </a:t>
            </a:r>
            <a:r>
              <a:rPr lang="en-US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maximise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strengths and </a:t>
            </a:r>
            <a:r>
              <a:rPr lang="en-US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minimise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weaknesses by complementing each other.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Cooperate , confronting each other, set up goals and purposes to go in the same direction.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Different perspectives lead to creative ideas.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"/>
              <a:tabLst>
                <a:tab pos="3108960" algn="l"/>
              </a:tabLst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 in a team can help other members to reinforce productivity and motivation.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56F454-9264-4495-B371-79352DA01E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78206" y="1274994"/>
            <a:ext cx="3179519" cy="3477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915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8F4E73-1686-4809-BF46-D4B3E4001B56}"/>
              </a:ext>
            </a:extLst>
          </p:cNvPr>
          <p:cNvSpPr txBox="1"/>
          <p:nvPr/>
        </p:nvSpPr>
        <p:spPr>
          <a:xfrm>
            <a:off x="2938508" y="1642369"/>
            <a:ext cx="84692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Common problems: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lack of commitment has a negative effect on performance.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Not planning and organizing in advance decrease productivity.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problems can leads to conflict.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Poor leadership may affect the effectiveness of team work.</a:t>
            </a:r>
          </a:p>
        </p:txBody>
      </p:sp>
    </p:spTree>
    <p:extLst>
      <p:ext uri="{BB962C8B-B14F-4D97-AF65-F5344CB8AC3E}">
        <p14:creationId xmlns:p14="http://schemas.microsoft.com/office/powerpoint/2010/main" val="372450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DEB87D-B807-4C43-BF73-54A27C5CAAED}"/>
              </a:ext>
            </a:extLst>
          </p:cNvPr>
          <p:cNvSpPr txBox="1"/>
          <p:nvPr/>
        </p:nvSpPr>
        <p:spPr>
          <a:xfrm>
            <a:off x="3105854" y="700005"/>
            <a:ext cx="866593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SUCCESFUL TEAM…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Collaborate to create a team’s mission and vision. (Norms, values and characteristic that differentiate from other)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trust, which is an important aspect in a team work, because members can rely on each other and feel comfortable to open up.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relationships.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Optimist and self-confidence to enhance personal achievement.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for innovation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90934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1" ma:contentTypeDescription="Create a new document." ma:contentTypeScope="" ma:versionID="41780db01fe379f4566d79190e0c040d">
  <xsd:schema xmlns:xsd="http://www.w3.org/2001/XMLSchema" xmlns:xs="http://www.w3.org/2001/XMLSchema" xmlns:p="http://schemas.microsoft.com/office/2006/metadata/properties" xmlns:ns3="616eabd9-892f-425c-aaec-cee6893c8e0e" xmlns:ns4="1e817316-4aca-4b9e-ace6-40706940dca6" targetNamespace="http://schemas.microsoft.com/office/2006/metadata/properties" ma:root="true" ma:fieldsID="d473260749f15c38e320ae54ab0ea093" ns3:_="" ns4:_="">
    <xsd:import namespace="616eabd9-892f-425c-aaec-cee6893c8e0e"/>
    <xsd:import namespace="1e817316-4aca-4b9e-ace6-40706940dca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535DB31-9060-4DB3-91D5-8DF188E144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6eabd9-892f-425c-aaec-cee6893c8e0e"/>
    <ds:schemaRef ds:uri="1e817316-4aca-4b9e-ace6-40706940dc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CCB8C0-CF7D-4B0F-AC32-9A7EDD9D883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E72641-490C-40AD-87C4-D5B2FE3A3521}">
  <ds:schemaRefs>
    <ds:schemaRef ds:uri="http://www.w3.org/XML/1998/namespace"/>
    <ds:schemaRef ds:uri="1e817316-4aca-4b9e-ace6-40706940dca6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616eabd9-892f-425c-aaec-cee6893c8e0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303</Words>
  <Application>Microsoft Office PowerPoint</Application>
  <PresentationFormat>Widescreen</PresentationFormat>
  <Paragraphs>70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Wingdings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Tiziana Medaglia</dc:creator>
  <cp:lastModifiedBy>Tiziana Medaglia</cp:lastModifiedBy>
  <cp:revision>1</cp:revision>
  <dcterms:created xsi:type="dcterms:W3CDTF">2021-08-06T17:54:38Z</dcterms:created>
  <dcterms:modified xsi:type="dcterms:W3CDTF">2021-08-07T15:46:45Z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