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D98943-2E8F-154D-8C57-BF22FEF6154D}" v="1" dt="2022-11-24T21:55:39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49"/>
    <p:restoredTop sz="94640"/>
  </p:normalViewPr>
  <p:slideViewPr>
    <p:cSldViewPr snapToGrid="0">
      <p:cViewPr>
        <p:scale>
          <a:sx n="89" d="100"/>
          <a:sy n="89" d="100"/>
        </p:scale>
        <p:origin x="-1064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 Farhana Shikder Uddin (2109302)" userId="44c22003-36f4-41c3-aec5-19edbf22df95" providerId="ADAL" clId="{4DD98943-2E8F-154D-8C57-BF22FEF6154D}"/>
    <pc:docChg chg="modSld">
      <pc:chgData name="Musa Farhana Shikder Uddin (2109302)" userId="44c22003-36f4-41c3-aec5-19edbf22df95" providerId="ADAL" clId="{4DD98943-2E8F-154D-8C57-BF22FEF6154D}" dt="2022-11-24T17:26:00.301" v="3"/>
      <pc:docMkLst>
        <pc:docMk/>
      </pc:docMkLst>
      <pc:sldChg chg="modSp mod">
        <pc:chgData name="Musa Farhana Shikder Uddin (2109302)" userId="44c22003-36f4-41c3-aec5-19edbf22df95" providerId="ADAL" clId="{4DD98943-2E8F-154D-8C57-BF22FEF6154D}" dt="2022-11-24T17:26:00.301" v="3"/>
        <pc:sldMkLst>
          <pc:docMk/>
          <pc:sldMk cId="2949139622" sldId="256"/>
        </pc:sldMkLst>
        <pc:spChg chg="mod">
          <ac:chgData name="Musa Farhana Shikder Uddin (2109302)" userId="44c22003-36f4-41c3-aec5-19edbf22df95" providerId="ADAL" clId="{4DD98943-2E8F-154D-8C57-BF22FEF6154D}" dt="2022-11-24T17:26:00.301" v="3"/>
          <ac:spMkLst>
            <pc:docMk/>
            <pc:sldMk cId="2949139622" sldId="256"/>
            <ac:spMk id="3" creationId="{ABB1EA5F-A732-55AE-2995-510C2F894E31}"/>
          </ac:spMkLst>
        </pc:spChg>
      </pc:sldChg>
      <pc:sldChg chg="modSp mod">
        <pc:chgData name="Musa Farhana Shikder Uddin (2109302)" userId="44c22003-36f4-41c3-aec5-19edbf22df95" providerId="ADAL" clId="{4DD98943-2E8F-154D-8C57-BF22FEF6154D}" dt="2022-11-24T11:50:40.117" v="1" actId="20577"/>
        <pc:sldMkLst>
          <pc:docMk/>
          <pc:sldMk cId="3065030795" sldId="257"/>
        </pc:sldMkLst>
        <pc:spChg chg="mod">
          <ac:chgData name="Musa Farhana Shikder Uddin (2109302)" userId="44c22003-36f4-41c3-aec5-19edbf22df95" providerId="ADAL" clId="{4DD98943-2E8F-154D-8C57-BF22FEF6154D}" dt="2022-11-24T11:50:40.117" v="1" actId="20577"/>
          <ac:spMkLst>
            <pc:docMk/>
            <pc:sldMk cId="3065030795" sldId="257"/>
            <ac:spMk id="2" creationId="{006621BB-E66C-50CF-3218-11BD8037272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1940B-9742-69E7-E047-D757FC24C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31C0FB-9E24-30B3-71E4-BD154A551A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31562-DD54-247C-9E5F-95DFB9822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08ECC-D56C-0655-7C2A-68E044710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47D5E-0C12-9E43-9C57-014821179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680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C03BD-A8C2-15EA-8E49-22F0DB7D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88A18-DEED-2649-CF4F-2F1BB322A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57025-4EAF-FC98-EF0A-111FFC87C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34C30-6C44-673E-288E-0349CC98F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0002E-2911-1635-EB1F-4C45177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575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3C3F4-A8F8-FE9D-BC86-1EF5631E1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6BAE64-1F01-C6EF-BB83-1CEF275C8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846F3-930A-E5B8-6FC9-9B5B794BD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959FE-D929-9F4E-49FE-26CB76E67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D823F-35E2-4EC0-E296-3C6617FFF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45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6FBDA-2526-67B8-4A8A-B41CB8A17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41A93-679F-45B8-66B8-78C65D192B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C3CDCC-35E8-8AA0-C867-7444E8E6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AEF0B-E92E-FA1E-9A29-14CC96A56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D9231-2DE9-8AA8-862F-878D4046E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F0F395-FDFD-B838-964C-18C82C4D5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922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99751-A79D-4D47-1839-D3914741B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C51402-0EDC-43B6-03EC-E12A58AA58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804199-8819-7E9B-4688-DBF29278B5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946F7F-A8E5-BC2A-1179-4BD9EE7054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89546D-B421-ADC5-8F6A-8059B81C49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8A98BB-828B-BB55-650B-BB9FFB212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F1FE6C-23F1-C80E-9C88-7DFAC8067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390760-0FAA-3386-9C62-5697954CB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941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40519-D6B7-F217-4BE3-07DE987C9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83772E-858A-32A7-561A-259F618AB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E4DD5E-FFF0-4378-9674-7A0123786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8CF03A-742D-E149-84CF-43BEF8546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859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E6A451-30CB-4615-5176-14AF488A2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450BB2-C17B-1900-BDB0-406E79623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DFF657-1882-6C9C-D2D2-B82C10024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307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96E68-EF8E-3DD0-6EFF-DACB2A98E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F4AA7-E9D9-345D-CBE9-DC7A260EE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86758E-7E16-1124-B400-33DC4FF5D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1F1DF-7EAC-1C73-57D9-65D518333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911CE-B222-7424-86BA-B9048642E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400DF6-D4E2-48EC-A10E-C1A86D65D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536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AEE39-F126-BDE7-974D-06167DBF6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562EDF-0527-7AB3-3E1D-B47AAC5E0F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66C340-90F5-A3BC-7ED7-46B934C240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B6D11-1714-90D8-6F2C-03F5E5C0B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D63F0D-C202-6C69-5990-367C6DE9B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2C629-EFFF-0EC7-C2C8-2C286F208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10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FC78F-A01A-6894-436D-F6C3645F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4434C5-1228-62FD-4696-71D5966D13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CF10A-C4B7-8BB9-D36C-E73EE6A90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C035F-245F-3FA0-4A0D-B9DD9326A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7FCE1-413A-E33F-F7E0-EC4943426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082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C750C9-ABF2-A0F5-77F4-95F5FC8AE4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EBBD4D-1999-4CF5-A07F-5460BB98C9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4553A-E9E1-F154-15AA-600729B33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E7265-6358-259E-10C9-9107F9CB4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E24D0-CDE4-D977-DC13-7DF39F483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980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FE623-7677-FD50-9A54-430ED0AAB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29887A-944B-EE3E-BDA4-D7E2ECDC5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1300DF-003B-D9EF-5942-0418199DFF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8312D-15F1-A447-A2DB-B8A16976912D}" type="datetimeFigureOut">
              <a:rPr lang="en-US" smtClean="0"/>
              <a:t>11/22/22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8A767-6255-9CAB-DFBA-90F1C27EAC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3DBF9-6B14-9039-8972-7A9B177BEE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94BC-1566-2545-9AB9-2C368812CF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099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mailto:2109301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ko/vectors/%ED%9C%B4%EC%A7%80%ED%86%B5-%EA%B8%88%EC%A7%80-%EC%97%86%EC%9D%8C-%EC%93%B0%EB%A0%88%EA%B8%B0-129392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BB1EA5F-A732-55AE-2995-510C2F894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857250"/>
            <a:ext cx="9848850" cy="6000750"/>
          </a:xfrm>
        </p:spPr>
        <p:txBody>
          <a:bodyPr>
            <a:normAutofit/>
          </a:bodyPr>
          <a:lstStyle/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Name: Foreign Languages &amp; Cultural Awareness </a:t>
            </a: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Spanish – </a:t>
            </a:r>
            <a:r>
              <a:rPr lang="en-GB" sz="2400" b="1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Español</a:t>
            </a:r>
            <a:endParaRPr lang="en-GB" sz="24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code: BMIH5003</a:t>
            </a:r>
          </a:p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</a:t>
            </a:r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ame: Musa Farhana Shikder Uddin</a:t>
            </a: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No: 2109301</a:t>
            </a: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email: </a:t>
            </a:r>
            <a:r>
              <a:rPr lang="en-GB" sz="24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2"/>
              </a:rPr>
              <a:t>2109301@student.uwtsd.ac.uk</a:t>
            </a:r>
            <a:endParaRPr lang="en-GB" sz="24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4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Name: Rodrigo Aguilera</a:t>
            </a:r>
          </a:p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email: </a:t>
            </a:r>
            <a:r>
              <a:rPr lang="en-GB" sz="2400" u="sng" strike="noStrike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3"/>
              </a:rPr>
              <a:t>Rodrigo.faguilera@uwtsd.ac.uk</a:t>
            </a:r>
            <a:endParaRPr lang="en-GB" sz="2400" u="sng" strike="noStrike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Topic: Caution sign</a:t>
            </a:r>
            <a:endParaRPr lang="en-GB" sz="24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139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621BB-E66C-50CF-3218-11BD80372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367" y="1222744"/>
            <a:ext cx="4149496" cy="55339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Warning!</a:t>
            </a:r>
            <a:br>
              <a:rPr lang="en-US" dirty="0"/>
            </a:br>
            <a: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 </a:t>
            </a:r>
            <a:r>
              <a:rPr lang="en-US" sz="3600" b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Tirar</a:t>
            </a:r>
            <a:r>
              <a:rPr 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3600" b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Basura</a:t>
            </a:r>
            <a:br>
              <a:rPr lang="en-US" dirty="0"/>
            </a:br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 Littering!</a:t>
            </a:r>
            <a:br>
              <a:rPr lang="en-US" sz="2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3600" b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Mantener</a:t>
            </a:r>
            <a: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3600" b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Limpo</a:t>
            </a:r>
            <a:br>
              <a:rPr lang="en-US" sz="27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Keep Clean</a:t>
            </a:r>
            <a:br>
              <a:rPr lang="en-US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ECA1DA11-81F2-2DC9-998B-CEE5048A16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4" t="4891" r="5030" b="66253"/>
          <a:stretch/>
        </p:blipFill>
        <p:spPr>
          <a:xfrm>
            <a:off x="2275367" y="829339"/>
            <a:ext cx="3444950" cy="786809"/>
          </a:xfrm>
          <a:prstGeom prst="rect">
            <a:avLst/>
          </a:prstGeom>
        </p:spPr>
      </p:pic>
      <p:pic>
        <p:nvPicPr>
          <p:cNvPr id="18" name="Picture 17" descr="Logo, icon&#10;&#10;Description automatically generated">
            <a:extLst>
              <a:ext uri="{FF2B5EF4-FFF2-40B4-BE49-F238E27FC236}">
                <a16:creationId xmlns:a16="http://schemas.microsoft.com/office/drawing/2014/main" id="{B4A66051-FEF2-AA0B-4E9A-CE0FD8BC42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39881" y="1192971"/>
            <a:ext cx="3898900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030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3566</TotalTime>
  <Words>75</Words>
  <Application>Microsoft Macintosh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Tahoma</vt:lpstr>
      <vt:lpstr>Verdana</vt:lpstr>
      <vt:lpstr>Office Theme</vt:lpstr>
      <vt:lpstr>PowerPoint Presentation</vt:lpstr>
      <vt:lpstr>Warning! No Tirar Basura No Littering! Mantener Limpo Keep Clean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Musa Farhana Shikder Uddin (2109302)</dc:creator>
  <cp:lastModifiedBy>Musa Farhana Shikder Uddin (2109302)</cp:lastModifiedBy>
  <cp:revision>1</cp:revision>
  <dcterms:created xsi:type="dcterms:W3CDTF">2022-11-22T10:29:47Z</dcterms:created>
  <dcterms:modified xsi:type="dcterms:W3CDTF">2022-11-24T21:55:49Z</dcterms:modified>
</cp:coreProperties>
</file>