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9"/>
  </p:notesMasterIdLst>
  <p:sldIdLst>
    <p:sldId id="256" r:id="rId2"/>
    <p:sldId id="258" r:id="rId3"/>
    <p:sldId id="259" r:id="rId4"/>
    <p:sldId id="262" r:id="rId5"/>
    <p:sldId id="257" r:id="rId6"/>
    <p:sldId id="263" r:id="rId7"/>
    <p:sldId id="27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E88789-9CB0-4608-B93F-CDF06A3E06BC}" v="385" dt="2019-06-19T09:38:23.5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0725" autoAdjust="0"/>
    <p:restoredTop sz="86683" autoAdjust="0"/>
  </p:normalViewPr>
  <p:slideViewPr>
    <p:cSldViewPr snapToGrid="0">
      <p:cViewPr varScale="1">
        <p:scale>
          <a:sx n="62" d="100"/>
          <a:sy n="62" d="100"/>
        </p:scale>
        <p:origin x="41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217DB41-8407-4F61-B8C1-6361DC6232D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13F0348-40CD-47C9-AC03-6723484A0ED2}">
      <dgm:prSet/>
      <dgm:spPr/>
      <dgm:t>
        <a:bodyPr/>
        <a:lstStyle/>
        <a:p>
          <a:r>
            <a:rPr lang="en-GB"/>
            <a:t>Forming a team</a:t>
          </a:r>
          <a:endParaRPr lang="en-US"/>
        </a:p>
      </dgm:t>
    </dgm:pt>
    <dgm:pt modelId="{32A4F0D1-A36A-424C-B6EB-214BAF432265}" type="parTrans" cxnId="{809B8C89-B468-4731-91FD-9611BBA57EE2}">
      <dgm:prSet/>
      <dgm:spPr/>
      <dgm:t>
        <a:bodyPr/>
        <a:lstStyle/>
        <a:p>
          <a:endParaRPr lang="en-US"/>
        </a:p>
      </dgm:t>
    </dgm:pt>
    <dgm:pt modelId="{673CEEB9-1E04-4B7B-9C2E-EF6600BA32CF}" type="sibTrans" cxnId="{809B8C89-B468-4731-91FD-9611BBA57EE2}">
      <dgm:prSet/>
      <dgm:spPr/>
      <dgm:t>
        <a:bodyPr/>
        <a:lstStyle/>
        <a:p>
          <a:endParaRPr lang="en-US"/>
        </a:p>
      </dgm:t>
    </dgm:pt>
    <dgm:pt modelId="{F29E2808-9AE7-4000-840A-96C0F70A5DFC}">
      <dgm:prSet/>
      <dgm:spPr/>
      <dgm:t>
        <a:bodyPr/>
        <a:lstStyle/>
        <a:p>
          <a:r>
            <a:rPr lang="en-GB"/>
            <a:t>Choosing a project manager</a:t>
          </a:r>
          <a:endParaRPr lang="en-US"/>
        </a:p>
      </dgm:t>
    </dgm:pt>
    <dgm:pt modelId="{20BDFD5A-5710-40D4-869F-7E394E44B777}" type="parTrans" cxnId="{E8AB4784-7ED0-4C44-B55C-CA95CDF08185}">
      <dgm:prSet/>
      <dgm:spPr/>
      <dgm:t>
        <a:bodyPr/>
        <a:lstStyle/>
        <a:p>
          <a:endParaRPr lang="en-US"/>
        </a:p>
      </dgm:t>
    </dgm:pt>
    <dgm:pt modelId="{B149410D-3C01-4DC8-97FA-7E913452EC1D}" type="sibTrans" cxnId="{E8AB4784-7ED0-4C44-B55C-CA95CDF08185}">
      <dgm:prSet/>
      <dgm:spPr/>
      <dgm:t>
        <a:bodyPr/>
        <a:lstStyle/>
        <a:p>
          <a:endParaRPr lang="en-US"/>
        </a:p>
      </dgm:t>
    </dgm:pt>
    <dgm:pt modelId="{9535D705-9EF5-4A5F-9935-410E2244C663}">
      <dgm:prSet/>
      <dgm:spPr/>
      <dgm:t>
        <a:bodyPr/>
        <a:lstStyle/>
        <a:p>
          <a:r>
            <a:rPr lang="en-GB"/>
            <a:t>Identifying the stakeholders</a:t>
          </a:r>
          <a:endParaRPr lang="en-US"/>
        </a:p>
      </dgm:t>
    </dgm:pt>
    <dgm:pt modelId="{FDF172FF-03E1-47A4-A7F0-84029FDE6C47}" type="parTrans" cxnId="{5957B2B6-1C7F-4AEB-BED3-106DD55640FE}">
      <dgm:prSet/>
      <dgm:spPr/>
      <dgm:t>
        <a:bodyPr/>
        <a:lstStyle/>
        <a:p>
          <a:endParaRPr lang="en-US"/>
        </a:p>
      </dgm:t>
    </dgm:pt>
    <dgm:pt modelId="{6C690859-4863-4716-BD00-C9A9D28DDB81}" type="sibTrans" cxnId="{5957B2B6-1C7F-4AEB-BED3-106DD55640FE}">
      <dgm:prSet/>
      <dgm:spPr/>
      <dgm:t>
        <a:bodyPr/>
        <a:lstStyle/>
        <a:p>
          <a:endParaRPr lang="en-US"/>
        </a:p>
      </dgm:t>
    </dgm:pt>
    <dgm:pt modelId="{11D478A0-9381-4AC4-9A44-457DFC40EDB5}" type="pres">
      <dgm:prSet presAssocID="{5217DB41-8407-4F61-B8C1-6361DC6232DE}" presName="root" presStyleCnt="0">
        <dgm:presLayoutVars>
          <dgm:dir/>
          <dgm:resizeHandles val="exact"/>
        </dgm:presLayoutVars>
      </dgm:prSet>
      <dgm:spPr/>
    </dgm:pt>
    <dgm:pt modelId="{69925A5E-E72D-4EB2-B6E4-6741413A4F8A}" type="pres">
      <dgm:prSet presAssocID="{613F0348-40CD-47C9-AC03-6723484A0ED2}" presName="compNode" presStyleCnt="0"/>
      <dgm:spPr/>
    </dgm:pt>
    <dgm:pt modelId="{E23ED555-CF70-4CE6-B45C-3784B7890343}" type="pres">
      <dgm:prSet presAssocID="{613F0348-40CD-47C9-AC03-6723484A0ED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149A240C-8A65-4237-8D3C-3C064122AA0C}" type="pres">
      <dgm:prSet presAssocID="{613F0348-40CD-47C9-AC03-6723484A0ED2}" presName="spaceRect" presStyleCnt="0"/>
      <dgm:spPr/>
    </dgm:pt>
    <dgm:pt modelId="{B1B2E90C-C7CD-49E4-9FA0-D823DACE8B4D}" type="pres">
      <dgm:prSet presAssocID="{613F0348-40CD-47C9-AC03-6723484A0ED2}" presName="textRect" presStyleLbl="revTx" presStyleIdx="0" presStyleCnt="3">
        <dgm:presLayoutVars>
          <dgm:chMax val="1"/>
          <dgm:chPref val="1"/>
        </dgm:presLayoutVars>
      </dgm:prSet>
      <dgm:spPr/>
    </dgm:pt>
    <dgm:pt modelId="{F171F40F-26BD-407D-96AC-12A3CAD66E69}" type="pres">
      <dgm:prSet presAssocID="{673CEEB9-1E04-4B7B-9C2E-EF6600BA32CF}" presName="sibTrans" presStyleCnt="0"/>
      <dgm:spPr/>
    </dgm:pt>
    <dgm:pt modelId="{62D75ADA-D27C-4708-8579-384A63899B27}" type="pres">
      <dgm:prSet presAssocID="{F29E2808-9AE7-4000-840A-96C0F70A5DFC}" presName="compNode" presStyleCnt="0"/>
      <dgm:spPr/>
    </dgm:pt>
    <dgm:pt modelId="{E0A574C0-879D-4C58-8FB8-8D2EF4931100}" type="pres">
      <dgm:prSet presAssocID="{F29E2808-9AE7-4000-840A-96C0F70A5DF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80590A80-1B72-4D70-B357-FE65BA85CC3D}" type="pres">
      <dgm:prSet presAssocID="{F29E2808-9AE7-4000-840A-96C0F70A5DFC}" presName="spaceRect" presStyleCnt="0"/>
      <dgm:spPr/>
    </dgm:pt>
    <dgm:pt modelId="{EDEF0A5B-1A48-4752-A541-C76B43C52FC6}" type="pres">
      <dgm:prSet presAssocID="{F29E2808-9AE7-4000-840A-96C0F70A5DFC}" presName="textRect" presStyleLbl="revTx" presStyleIdx="1" presStyleCnt="3">
        <dgm:presLayoutVars>
          <dgm:chMax val="1"/>
          <dgm:chPref val="1"/>
        </dgm:presLayoutVars>
      </dgm:prSet>
      <dgm:spPr/>
    </dgm:pt>
    <dgm:pt modelId="{754ED39C-48FF-4876-87F5-AE0D5D724B4F}" type="pres">
      <dgm:prSet presAssocID="{B149410D-3C01-4DC8-97FA-7E913452EC1D}" presName="sibTrans" presStyleCnt="0"/>
      <dgm:spPr/>
    </dgm:pt>
    <dgm:pt modelId="{C3612374-B64C-44EB-A22E-1B46E6B108BC}" type="pres">
      <dgm:prSet presAssocID="{9535D705-9EF5-4A5F-9935-410E2244C663}" presName="compNode" presStyleCnt="0"/>
      <dgm:spPr/>
    </dgm:pt>
    <dgm:pt modelId="{F89A27F9-D5E5-4053-8789-8F2707D0AFB3}" type="pres">
      <dgm:prSet presAssocID="{9535D705-9EF5-4A5F-9935-410E2244C66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65BE23B3-6179-4D39-A2C3-FAD689295E7C}" type="pres">
      <dgm:prSet presAssocID="{9535D705-9EF5-4A5F-9935-410E2244C663}" presName="spaceRect" presStyleCnt="0"/>
      <dgm:spPr/>
    </dgm:pt>
    <dgm:pt modelId="{27E0F9CB-8D2C-4FB1-9108-13647B40D44B}" type="pres">
      <dgm:prSet presAssocID="{9535D705-9EF5-4A5F-9935-410E2244C66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1F33D11-DF19-4D59-A9BC-26FDB6FBBD65}" type="presOf" srcId="{613F0348-40CD-47C9-AC03-6723484A0ED2}" destId="{B1B2E90C-C7CD-49E4-9FA0-D823DACE8B4D}" srcOrd="0" destOrd="0" presId="urn:microsoft.com/office/officeart/2018/2/layout/IconLabelList"/>
    <dgm:cxn modelId="{C6DE0032-E00B-4E81-AA20-590C5CA8D2FA}" type="presOf" srcId="{F29E2808-9AE7-4000-840A-96C0F70A5DFC}" destId="{EDEF0A5B-1A48-4752-A541-C76B43C52FC6}" srcOrd="0" destOrd="0" presId="urn:microsoft.com/office/officeart/2018/2/layout/IconLabelList"/>
    <dgm:cxn modelId="{E8AB4784-7ED0-4C44-B55C-CA95CDF08185}" srcId="{5217DB41-8407-4F61-B8C1-6361DC6232DE}" destId="{F29E2808-9AE7-4000-840A-96C0F70A5DFC}" srcOrd="1" destOrd="0" parTransId="{20BDFD5A-5710-40D4-869F-7E394E44B777}" sibTransId="{B149410D-3C01-4DC8-97FA-7E913452EC1D}"/>
    <dgm:cxn modelId="{809B8C89-B468-4731-91FD-9611BBA57EE2}" srcId="{5217DB41-8407-4F61-B8C1-6361DC6232DE}" destId="{613F0348-40CD-47C9-AC03-6723484A0ED2}" srcOrd="0" destOrd="0" parTransId="{32A4F0D1-A36A-424C-B6EB-214BAF432265}" sibTransId="{673CEEB9-1E04-4B7B-9C2E-EF6600BA32CF}"/>
    <dgm:cxn modelId="{2215078E-E86E-4CD1-A165-F7D4D17BB2E6}" type="presOf" srcId="{9535D705-9EF5-4A5F-9935-410E2244C663}" destId="{27E0F9CB-8D2C-4FB1-9108-13647B40D44B}" srcOrd="0" destOrd="0" presId="urn:microsoft.com/office/officeart/2018/2/layout/IconLabelList"/>
    <dgm:cxn modelId="{5957B2B6-1C7F-4AEB-BED3-106DD55640FE}" srcId="{5217DB41-8407-4F61-B8C1-6361DC6232DE}" destId="{9535D705-9EF5-4A5F-9935-410E2244C663}" srcOrd="2" destOrd="0" parTransId="{FDF172FF-03E1-47A4-A7F0-84029FDE6C47}" sibTransId="{6C690859-4863-4716-BD00-C9A9D28DDB81}"/>
    <dgm:cxn modelId="{CA9DE8E3-8B11-469F-8322-56F78A65DB98}" type="presOf" srcId="{5217DB41-8407-4F61-B8C1-6361DC6232DE}" destId="{11D478A0-9381-4AC4-9A44-457DFC40EDB5}" srcOrd="0" destOrd="0" presId="urn:microsoft.com/office/officeart/2018/2/layout/IconLabelList"/>
    <dgm:cxn modelId="{C8AE70DD-6CF0-4BD4-BB77-6746D36A8176}" type="presParOf" srcId="{11D478A0-9381-4AC4-9A44-457DFC40EDB5}" destId="{69925A5E-E72D-4EB2-B6E4-6741413A4F8A}" srcOrd="0" destOrd="0" presId="urn:microsoft.com/office/officeart/2018/2/layout/IconLabelList"/>
    <dgm:cxn modelId="{AA6347DC-3B19-4CEF-A909-913E41C6AD10}" type="presParOf" srcId="{69925A5E-E72D-4EB2-B6E4-6741413A4F8A}" destId="{E23ED555-CF70-4CE6-B45C-3784B7890343}" srcOrd="0" destOrd="0" presId="urn:microsoft.com/office/officeart/2018/2/layout/IconLabelList"/>
    <dgm:cxn modelId="{DCEB51C9-3294-43F5-A03B-A4FD597AA9A0}" type="presParOf" srcId="{69925A5E-E72D-4EB2-B6E4-6741413A4F8A}" destId="{149A240C-8A65-4237-8D3C-3C064122AA0C}" srcOrd="1" destOrd="0" presId="urn:microsoft.com/office/officeart/2018/2/layout/IconLabelList"/>
    <dgm:cxn modelId="{2680A9C1-ACD3-4EF4-A4D2-9AA52972D041}" type="presParOf" srcId="{69925A5E-E72D-4EB2-B6E4-6741413A4F8A}" destId="{B1B2E90C-C7CD-49E4-9FA0-D823DACE8B4D}" srcOrd="2" destOrd="0" presId="urn:microsoft.com/office/officeart/2018/2/layout/IconLabelList"/>
    <dgm:cxn modelId="{065642A1-B59D-4D72-96FA-2535BB3615DB}" type="presParOf" srcId="{11D478A0-9381-4AC4-9A44-457DFC40EDB5}" destId="{F171F40F-26BD-407D-96AC-12A3CAD66E69}" srcOrd="1" destOrd="0" presId="urn:microsoft.com/office/officeart/2018/2/layout/IconLabelList"/>
    <dgm:cxn modelId="{8BB98BF9-8873-4517-A09B-81CB0E354A7D}" type="presParOf" srcId="{11D478A0-9381-4AC4-9A44-457DFC40EDB5}" destId="{62D75ADA-D27C-4708-8579-384A63899B27}" srcOrd="2" destOrd="0" presId="urn:microsoft.com/office/officeart/2018/2/layout/IconLabelList"/>
    <dgm:cxn modelId="{040632CE-7C73-41FE-9076-416D74DC8695}" type="presParOf" srcId="{62D75ADA-D27C-4708-8579-384A63899B27}" destId="{E0A574C0-879D-4C58-8FB8-8D2EF4931100}" srcOrd="0" destOrd="0" presId="urn:microsoft.com/office/officeart/2018/2/layout/IconLabelList"/>
    <dgm:cxn modelId="{400AE251-5BBA-412A-B3B3-A7E21018027D}" type="presParOf" srcId="{62D75ADA-D27C-4708-8579-384A63899B27}" destId="{80590A80-1B72-4D70-B357-FE65BA85CC3D}" srcOrd="1" destOrd="0" presId="urn:microsoft.com/office/officeart/2018/2/layout/IconLabelList"/>
    <dgm:cxn modelId="{B37436B9-F548-489E-BF04-518F98A435ED}" type="presParOf" srcId="{62D75ADA-D27C-4708-8579-384A63899B27}" destId="{EDEF0A5B-1A48-4752-A541-C76B43C52FC6}" srcOrd="2" destOrd="0" presId="urn:microsoft.com/office/officeart/2018/2/layout/IconLabelList"/>
    <dgm:cxn modelId="{97A97B90-A5E4-479F-9CD2-8C3358B8A4DF}" type="presParOf" srcId="{11D478A0-9381-4AC4-9A44-457DFC40EDB5}" destId="{754ED39C-48FF-4876-87F5-AE0D5D724B4F}" srcOrd="3" destOrd="0" presId="urn:microsoft.com/office/officeart/2018/2/layout/IconLabelList"/>
    <dgm:cxn modelId="{9AF87AB8-D1A6-40F6-9ECF-26083668708D}" type="presParOf" srcId="{11D478A0-9381-4AC4-9A44-457DFC40EDB5}" destId="{C3612374-B64C-44EB-A22E-1B46E6B108BC}" srcOrd="4" destOrd="0" presId="urn:microsoft.com/office/officeart/2018/2/layout/IconLabelList"/>
    <dgm:cxn modelId="{7271CA7F-F87E-4887-8C87-3561C8BFF06C}" type="presParOf" srcId="{C3612374-B64C-44EB-A22E-1B46E6B108BC}" destId="{F89A27F9-D5E5-4053-8789-8F2707D0AFB3}" srcOrd="0" destOrd="0" presId="urn:microsoft.com/office/officeart/2018/2/layout/IconLabelList"/>
    <dgm:cxn modelId="{ED7786BB-7FFA-4F70-92C7-A8ED86CF2716}" type="presParOf" srcId="{C3612374-B64C-44EB-A22E-1B46E6B108BC}" destId="{65BE23B3-6179-4D39-A2C3-FAD689295E7C}" srcOrd="1" destOrd="0" presId="urn:microsoft.com/office/officeart/2018/2/layout/IconLabelList"/>
    <dgm:cxn modelId="{CBC1C616-42AB-4451-B546-2D6E1455A469}" type="presParOf" srcId="{C3612374-B64C-44EB-A22E-1B46E6B108BC}" destId="{27E0F9CB-8D2C-4FB1-9108-13647B40D44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996F827-71A5-43DA-8EF9-2FA02D649633}" type="doc">
      <dgm:prSet loTypeId="urn:microsoft.com/office/officeart/2005/8/layout/cycle6" loCatId="cycle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BC5D593-BEB2-40E5-86DF-55024BB146C4}">
      <dgm:prSet/>
      <dgm:spPr/>
      <dgm:t>
        <a:bodyPr/>
        <a:lstStyle/>
        <a:p>
          <a:r>
            <a:rPr lang="en-GB" dirty="0"/>
            <a:t>Shelina Begum (Project Manager)</a:t>
          </a:r>
          <a:endParaRPr lang="en-US" dirty="0"/>
        </a:p>
      </dgm:t>
    </dgm:pt>
    <dgm:pt modelId="{88E00B01-EA0B-419E-BA94-C088CA9A4453}" type="parTrans" cxnId="{130F871C-E944-4BFC-AB0D-68A3976ADA54}">
      <dgm:prSet/>
      <dgm:spPr/>
      <dgm:t>
        <a:bodyPr/>
        <a:lstStyle/>
        <a:p>
          <a:endParaRPr lang="en-US"/>
        </a:p>
      </dgm:t>
    </dgm:pt>
    <dgm:pt modelId="{7F631114-E792-4E40-9FBF-0808744BC67E}" type="sibTrans" cxnId="{130F871C-E944-4BFC-AB0D-68A3976ADA54}">
      <dgm:prSet/>
      <dgm:spPr/>
      <dgm:t>
        <a:bodyPr/>
        <a:lstStyle/>
        <a:p>
          <a:endParaRPr lang="en-US"/>
        </a:p>
      </dgm:t>
    </dgm:pt>
    <dgm:pt modelId="{991B3A97-EC2A-46EA-A1BC-1839C08A7CC0}">
      <dgm:prSet/>
      <dgm:spPr/>
      <dgm:t>
        <a:bodyPr/>
        <a:lstStyle/>
        <a:p>
          <a:r>
            <a:rPr lang="en-GB"/>
            <a:t>Morom Ali</a:t>
          </a:r>
          <a:endParaRPr lang="en-US"/>
        </a:p>
      </dgm:t>
    </dgm:pt>
    <dgm:pt modelId="{8CAEE328-8913-4017-90F4-BA3CE68AD4BE}" type="parTrans" cxnId="{AF84FCAD-4B17-4930-8648-9E70898977BD}">
      <dgm:prSet/>
      <dgm:spPr/>
      <dgm:t>
        <a:bodyPr/>
        <a:lstStyle/>
        <a:p>
          <a:endParaRPr lang="en-US"/>
        </a:p>
      </dgm:t>
    </dgm:pt>
    <dgm:pt modelId="{E0FF56C3-95CA-409C-BA44-82B384EC7CE4}" type="sibTrans" cxnId="{AF84FCAD-4B17-4930-8648-9E70898977BD}">
      <dgm:prSet/>
      <dgm:spPr/>
      <dgm:t>
        <a:bodyPr/>
        <a:lstStyle/>
        <a:p>
          <a:endParaRPr lang="en-US"/>
        </a:p>
      </dgm:t>
    </dgm:pt>
    <dgm:pt modelId="{53947D62-FB48-4C7F-A6A5-2CC5DF4482C4}">
      <dgm:prSet/>
      <dgm:spPr/>
      <dgm:t>
        <a:bodyPr/>
        <a:lstStyle/>
        <a:p>
          <a:r>
            <a:rPr lang="en-GB"/>
            <a:t>Saniya Karim</a:t>
          </a:r>
          <a:endParaRPr lang="en-US"/>
        </a:p>
      </dgm:t>
    </dgm:pt>
    <dgm:pt modelId="{878D7ED2-4336-40A1-8E05-AC6BF7142FAE}" type="parTrans" cxnId="{BDF88829-FFF9-46D6-8286-BB0EFE7DBECB}">
      <dgm:prSet/>
      <dgm:spPr/>
      <dgm:t>
        <a:bodyPr/>
        <a:lstStyle/>
        <a:p>
          <a:endParaRPr lang="en-US"/>
        </a:p>
      </dgm:t>
    </dgm:pt>
    <dgm:pt modelId="{575FFA4C-E02F-4047-A646-10F95BE66BD8}" type="sibTrans" cxnId="{BDF88829-FFF9-46D6-8286-BB0EFE7DBECB}">
      <dgm:prSet/>
      <dgm:spPr/>
      <dgm:t>
        <a:bodyPr/>
        <a:lstStyle/>
        <a:p>
          <a:endParaRPr lang="en-US"/>
        </a:p>
      </dgm:t>
    </dgm:pt>
    <dgm:pt modelId="{FDB8B272-AF9C-4475-A1AF-579EFBFB9242}" type="pres">
      <dgm:prSet presAssocID="{7996F827-71A5-43DA-8EF9-2FA02D649633}" presName="cycle" presStyleCnt="0">
        <dgm:presLayoutVars>
          <dgm:dir/>
          <dgm:resizeHandles val="exact"/>
        </dgm:presLayoutVars>
      </dgm:prSet>
      <dgm:spPr/>
    </dgm:pt>
    <dgm:pt modelId="{50B4C836-925E-4255-840F-F270996689C7}" type="pres">
      <dgm:prSet presAssocID="{4BC5D593-BEB2-40E5-86DF-55024BB146C4}" presName="node" presStyleLbl="node1" presStyleIdx="0" presStyleCnt="3">
        <dgm:presLayoutVars>
          <dgm:bulletEnabled val="1"/>
        </dgm:presLayoutVars>
      </dgm:prSet>
      <dgm:spPr/>
    </dgm:pt>
    <dgm:pt modelId="{04565590-4551-42FB-A524-947DB5AF06DB}" type="pres">
      <dgm:prSet presAssocID="{4BC5D593-BEB2-40E5-86DF-55024BB146C4}" presName="spNode" presStyleCnt="0"/>
      <dgm:spPr/>
    </dgm:pt>
    <dgm:pt modelId="{0A1F9729-0CEB-4322-BDCC-09A4A856B9D2}" type="pres">
      <dgm:prSet presAssocID="{7F631114-E792-4E40-9FBF-0808744BC67E}" presName="sibTrans" presStyleLbl="sibTrans1D1" presStyleIdx="0" presStyleCnt="3"/>
      <dgm:spPr/>
    </dgm:pt>
    <dgm:pt modelId="{7DB29AC2-4A6A-4B7B-BA55-7D7C03339D20}" type="pres">
      <dgm:prSet presAssocID="{991B3A97-EC2A-46EA-A1BC-1839C08A7CC0}" presName="node" presStyleLbl="node1" presStyleIdx="1" presStyleCnt="3">
        <dgm:presLayoutVars>
          <dgm:bulletEnabled val="1"/>
        </dgm:presLayoutVars>
      </dgm:prSet>
      <dgm:spPr/>
    </dgm:pt>
    <dgm:pt modelId="{439389A6-9154-4892-AD68-57A802F06811}" type="pres">
      <dgm:prSet presAssocID="{991B3A97-EC2A-46EA-A1BC-1839C08A7CC0}" presName="spNode" presStyleCnt="0"/>
      <dgm:spPr/>
    </dgm:pt>
    <dgm:pt modelId="{0A27745F-7867-418A-A910-97A8B58FAD35}" type="pres">
      <dgm:prSet presAssocID="{E0FF56C3-95CA-409C-BA44-82B384EC7CE4}" presName="sibTrans" presStyleLbl="sibTrans1D1" presStyleIdx="1" presStyleCnt="3"/>
      <dgm:spPr/>
    </dgm:pt>
    <dgm:pt modelId="{3D5264A4-C61D-4E2A-8A54-61CFB99EC8EE}" type="pres">
      <dgm:prSet presAssocID="{53947D62-FB48-4C7F-A6A5-2CC5DF4482C4}" presName="node" presStyleLbl="node1" presStyleIdx="2" presStyleCnt="3">
        <dgm:presLayoutVars>
          <dgm:bulletEnabled val="1"/>
        </dgm:presLayoutVars>
      </dgm:prSet>
      <dgm:spPr/>
    </dgm:pt>
    <dgm:pt modelId="{B041FFA0-9930-4129-9E9D-23E5FE649F45}" type="pres">
      <dgm:prSet presAssocID="{53947D62-FB48-4C7F-A6A5-2CC5DF4482C4}" presName="spNode" presStyleCnt="0"/>
      <dgm:spPr/>
    </dgm:pt>
    <dgm:pt modelId="{0E077075-BDB0-4286-B5C6-EDABF11DD53F}" type="pres">
      <dgm:prSet presAssocID="{575FFA4C-E02F-4047-A646-10F95BE66BD8}" presName="sibTrans" presStyleLbl="sibTrans1D1" presStyleIdx="2" presStyleCnt="3"/>
      <dgm:spPr/>
    </dgm:pt>
  </dgm:ptLst>
  <dgm:cxnLst>
    <dgm:cxn modelId="{130F871C-E944-4BFC-AB0D-68A3976ADA54}" srcId="{7996F827-71A5-43DA-8EF9-2FA02D649633}" destId="{4BC5D593-BEB2-40E5-86DF-55024BB146C4}" srcOrd="0" destOrd="0" parTransId="{88E00B01-EA0B-419E-BA94-C088CA9A4453}" sibTransId="{7F631114-E792-4E40-9FBF-0808744BC67E}"/>
    <dgm:cxn modelId="{BDF88829-FFF9-46D6-8286-BB0EFE7DBECB}" srcId="{7996F827-71A5-43DA-8EF9-2FA02D649633}" destId="{53947D62-FB48-4C7F-A6A5-2CC5DF4482C4}" srcOrd="2" destOrd="0" parTransId="{878D7ED2-4336-40A1-8E05-AC6BF7142FAE}" sibTransId="{575FFA4C-E02F-4047-A646-10F95BE66BD8}"/>
    <dgm:cxn modelId="{0EBA416C-C46B-44E5-8C4A-C4B8FD852B3B}" type="presOf" srcId="{991B3A97-EC2A-46EA-A1BC-1839C08A7CC0}" destId="{7DB29AC2-4A6A-4B7B-BA55-7D7C03339D20}" srcOrd="0" destOrd="0" presId="urn:microsoft.com/office/officeart/2005/8/layout/cycle6"/>
    <dgm:cxn modelId="{840FCB71-00C2-4FEE-9106-321ACF575ED2}" type="presOf" srcId="{E0FF56C3-95CA-409C-BA44-82B384EC7CE4}" destId="{0A27745F-7867-418A-A910-97A8B58FAD35}" srcOrd="0" destOrd="0" presId="urn:microsoft.com/office/officeart/2005/8/layout/cycle6"/>
    <dgm:cxn modelId="{A6B74077-D8E1-4637-BB41-88737CDD2F66}" type="presOf" srcId="{4BC5D593-BEB2-40E5-86DF-55024BB146C4}" destId="{50B4C836-925E-4255-840F-F270996689C7}" srcOrd="0" destOrd="0" presId="urn:microsoft.com/office/officeart/2005/8/layout/cycle6"/>
    <dgm:cxn modelId="{C61F9CA1-AF71-4AD3-8F9E-CADBD6BEE562}" type="presOf" srcId="{53947D62-FB48-4C7F-A6A5-2CC5DF4482C4}" destId="{3D5264A4-C61D-4E2A-8A54-61CFB99EC8EE}" srcOrd="0" destOrd="0" presId="urn:microsoft.com/office/officeart/2005/8/layout/cycle6"/>
    <dgm:cxn modelId="{AF84FCAD-4B17-4930-8648-9E70898977BD}" srcId="{7996F827-71A5-43DA-8EF9-2FA02D649633}" destId="{991B3A97-EC2A-46EA-A1BC-1839C08A7CC0}" srcOrd="1" destOrd="0" parTransId="{8CAEE328-8913-4017-90F4-BA3CE68AD4BE}" sibTransId="{E0FF56C3-95CA-409C-BA44-82B384EC7CE4}"/>
    <dgm:cxn modelId="{0E1A97B9-5443-46B2-BDA1-B81C2635F058}" type="presOf" srcId="{7996F827-71A5-43DA-8EF9-2FA02D649633}" destId="{FDB8B272-AF9C-4475-A1AF-579EFBFB9242}" srcOrd="0" destOrd="0" presId="urn:microsoft.com/office/officeart/2005/8/layout/cycle6"/>
    <dgm:cxn modelId="{2EE4C7BF-6D9D-4F65-AE3E-93EAC5FC216E}" type="presOf" srcId="{7F631114-E792-4E40-9FBF-0808744BC67E}" destId="{0A1F9729-0CEB-4322-BDCC-09A4A856B9D2}" srcOrd="0" destOrd="0" presId="urn:microsoft.com/office/officeart/2005/8/layout/cycle6"/>
    <dgm:cxn modelId="{4B3B3BC7-8A65-416A-A8D7-7871B928CE25}" type="presOf" srcId="{575FFA4C-E02F-4047-A646-10F95BE66BD8}" destId="{0E077075-BDB0-4286-B5C6-EDABF11DD53F}" srcOrd="0" destOrd="0" presId="urn:microsoft.com/office/officeart/2005/8/layout/cycle6"/>
    <dgm:cxn modelId="{EA748ECF-8312-4818-B047-E1198DA8298A}" type="presParOf" srcId="{FDB8B272-AF9C-4475-A1AF-579EFBFB9242}" destId="{50B4C836-925E-4255-840F-F270996689C7}" srcOrd="0" destOrd="0" presId="urn:microsoft.com/office/officeart/2005/8/layout/cycle6"/>
    <dgm:cxn modelId="{AF008B7F-76CB-40AD-A38B-A73CCC7EDDC9}" type="presParOf" srcId="{FDB8B272-AF9C-4475-A1AF-579EFBFB9242}" destId="{04565590-4551-42FB-A524-947DB5AF06DB}" srcOrd="1" destOrd="0" presId="urn:microsoft.com/office/officeart/2005/8/layout/cycle6"/>
    <dgm:cxn modelId="{9B2EE25A-E240-4BBD-BD8C-7AD3EEEE1136}" type="presParOf" srcId="{FDB8B272-AF9C-4475-A1AF-579EFBFB9242}" destId="{0A1F9729-0CEB-4322-BDCC-09A4A856B9D2}" srcOrd="2" destOrd="0" presId="urn:microsoft.com/office/officeart/2005/8/layout/cycle6"/>
    <dgm:cxn modelId="{633894C4-A1D9-4918-8F06-CEA64EC10D10}" type="presParOf" srcId="{FDB8B272-AF9C-4475-A1AF-579EFBFB9242}" destId="{7DB29AC2-4A6A-4B7B-BA55-7D7C03339D20}" srcOrd="3" destOrd="0" presId="urn:microsoft.com/office/officeart/2005/8/layout/cycle6"/>
    <dgm:cxn modelId="{703707E1-23B8-4E6D-9BB6-2574D641CBFC}" type="presParOf" srcId="{FDB8B272-AF9C-4475-A1AF-579EFBFB9242}" destId="{439389A6-9154-4892-AD68-57A802F06811}" srcOrd="4" destOrd="0" presId="urn:microsoft.com/office/officeart/2005/8/layout/cycle6"/>
    <dgm:cxn modelId="{9CE51EDA-F496-4A0C-863A-1D9634EA1D30}" type="presParOf" srcId="{FDB8B272-AF9C-4475-A1AF-579EFBFB9242}" destId="{0A27745F-7867-418A-A910-97A8B58FAD35}" srcOrd="5" destOrd="0" presId="urn:microsoft.com/office/officeart/2005/8/layout/cycle6"/>
    <dgm:cxn modelId="{81DFF027-44A1-4A8D-9823-28A909657945}" type="presParOf" srcId="{FDB8B272-AF9C-4475-A1AF-579EFBFB9242}" destId="{3D5264A4-C61D-4E2A-8A54-61CFB99EC8EE}" srcOrd="6" destOrd="0" presId="urn:microsoft.com/office/officeart/2005/8/layout/cycle6"/>
    <dgm:cxn modelId="{35AD3A00-1942-47FF-ABF1-A1C8976A8E4B}" type="presParOf" srcId="{FDB8B272-AF9C-4475-A1AF-579EFBFB9242}" destId="{B041FFA0-9930-4129-9E9D-23E5FE649F45}" srcOrd="7" destOrd="0" presId="urn:microsoft.com/office/officeart/2005/8/layout/cycle6"/>
    <dgm:cxn modelId="{F0558F03-FB80-47D4-87C7-0D563E5E31C3}" type="presParOf" srcId="{FDB8B272-AF9C-4475-A1AF-579EFBFB9242}" destId="{0E077075-BDB0-4286-B5C6-EDABF11DD53F}" srcOrd="8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3ED555-CF70-4CE6-B45C-3784B7890343}">
      <dsp:nvSpPr>
        <dsp:cNvPr id="0" name=""/>
        <dsp:cNvSpPr/>
      </dsp:nvSpPr>
      <dsp:spPr>
        <a:xfrm>
          <a:off x="1063980" y="719741"/>
          <a:ext cx="1274535" cy="12745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B2E90C-C7CD-49E4-9FA0-D823DACE8B4D}">
      <dsp:nvSpPr>
        <dsp:cNvPr id="0" name=""/>
        <dsp:cNvSpPr/>
      </dsp:nvSpPr>
      <dsp:spPr>
        <a:xfrm>
          <a:off x="285097" y="2346338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Forming a team</a:t>
          </a:r>
          <a:endParaRPr lang="en-US" sz="2500" kern="1200"/>
        </a:p>
      </dsp:txBody>
      <dsp:txXfrm>
        <a:off x="285097" y="2346338"/>
        <a:ext cx="2832300" cy="720000"/>
      </dsp:txXfrm>
    </dsp:sp>
    <dsp:sp modelId="{E0A574C0-879D-4C58-8FB8-8D2EF4931100}">
      <dsp:nvSpPr>
        <dsp:cNvPr id="0" name=""/>
        <dsp:cNvSpPr/>
      </dsp:nvSpPr>
      <dsp:spPr>
        <a:xfrm>
          <a:off x="4391932" y="719741"/>
          <a:ext cx="1274535" cy="12745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EF0A5B-1A48-4752-A541-C76B43C52FC6}">
      <dsp:nvSpPr>
        <dsp:cNvPr id="0" name=""/>
        <dsp:cNvSpPr/>
      </dsp:nvSpPr>
      <dsp:spPr>
        <a:xfrm>
          <a:off x="3613050" y="2346338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Choosing a project manager</a:t>
          </a:r>
          <a:endParaRPr lang="en-US" sz="2500" kern="1200"/>
        </a:p>
      </dsp:txBody>
      <dsp:txXfrm>
        <a:off x="3613050" y="2346338"/>
        <a:ext cx="2832300" cy="720000"/>
      </dsp:txXfrm>
    </dsp:sp>
    <dsp:sp modelId="{F89A27F9-D5E5-4053-8789-8F2707D0AFB3}">
      <dsp:nvSpPr>
        <dsp:cNvPr id="0" name=""/>
        <dsp:cNvSpPr/>
      </dsp:nvSpPr>
      <dsp:spPr>
        <a:xfrm>
          <a:off x="7719885" y="719741"/>
          <a:ext cx="1274535" cy="12745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E0F9CB-8D2C-4FB1-9108-13647B40D44B}">
      <dsp:nvSpPr>
        <dsp:cNvPr id="0" name=""/>
        <dsp:cNvSpPr/>
      </dsp:nvSpPr>
      <dsp:spPr>
        <a:xfrm>
          <a:off x="6941002" y="2346338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Identifying the stakeholders</a:t>
          </a:r>
          <a:endParaRPr lang="en-US" sz="2500" kern="1200"/>
        </a:p>
      </dsp:txBody>
      <dsp:txXfrm>
        <a:off x="6941002" y="2346338"/>
        <a:ext cx="28323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B4C836-925E-4255-840F-F270996689C7}">
      <dsp:nvSpPr>
        <dsp:cNvPr id="0" name=""/>
        <dsp:cNvSpPr/>
      </dsp:nvSpPr>
      <dsp:spPr>
        <a:xfrm>
          <a:off x="2297838" y="1709"/>
          <a:ext cx="2314709" cy="150456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Shelina Begum (Project Manager)</a:t>
          </a:r>
          <a:endParaRPr lang="en-US" sz="2500" kern="1200" dirty="0"/>
        </a:p>
      </dsp:txBody>
      <dsp:txXfrm>
        <a:off x="2371285" y="75156"/>
        <a:ext cx="2167815" cy="1357667"/>
      </dsp:txXfrm>
    </dsp:sp>
    <dsp:sp modelId="{0A1F9729-0CEB-4322-BDCC-09A4A856B9D2}">
      <dsp:nvSpPr>
        <dsp:cNvPr id="0" name=""/>
        <dsp:cNvSpPr/>
      </dsp:nvSpPr>
      <dsp:spPr>
        <a:xfrm>
          <a:off x="1446213" y="753990"/>
          <a:ext cx="4017959" cy="4017959"/>
        </a:xfrm>
        <a:custGeom>
          <a:avLst/>
          <a:gdLst/>
          <a:ahLst/>
          <a:cxnLst/>
          <a:rect l="0" t="0" r="0" b="0"/>
          <a:pathLst>
            <a:path>
              <a:moveTo>
                <a:pt x="3183196" y="378883"/>
              </a:moveTo>
              <a:arcTo wR="2008979" hR="2008979" stAng="18345994" swAng="3651296"/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DB29AC2-4A6A-4B7B-BA55-7D7C03339D20}">
      <dsp:nvSpPr>
        <dsp:cNvPr id="0" name=""/>
        <dsp:cNvSpPr/>
      </dsp:nvSpPr>
      <dsp:spPr>
        <a:xfrm>
          <a:off x="4037666" y="3015179"/>
          <a:ext cx="2314709" cy="150456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Morom Ali</a:t>
          </a:r>
          <a:endParaRPr lang="en-US" sz="2500" kern="1200"/>
        </a:p>
      </dsp:txBody>
      <dsp:txXfrm>
        <a:off x="4111113" y="3088626"/>
        <a:ext cx="2167815" cy="1357667"/>
      </dsp:txXfrm>
    </dsp:sp>
    <dsp:sp modelId="{0A27745F-7867-418A-A910-97A8B58FAD35}">
      <dsp:nvSpPr>
        <dsp:cNvPr id="0" name=""/>
        <dsp:cNvSpPr/>
      </dsp:nvSpPr>
      <dsp:spPr>
        <a:xfrm>
          <a:off x="1446213" y="753990"/>
          <a:ext cx="4017959" cy="4017959"/>
        </a:xfrm>
        <a:custGeom>
          <a:avLst/>
          <a:gdLst/>
          <a:ahLst/>
          <a:cxnLst/>
          <a:rect l="0" t="0" r="0" b="0"/>
          <a:pathLst>
            <a:path>
              <a:moveTo>
                <a:pt x="2966444" y="3775122"/>
              </a:moveTo>
              <a:arcTo wR="2008979" hR="2008979" stAng="3692214" swAng="3415571"/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D5264A4-C61D-4E2A-8A54-61CFB99EC8EE}">
      <dsp:nvSpPr>
        <dsp:cNvPr id="0" name=""/>
        <dsp:cNvSpPr/>
      </dsp:nvSpPr>
      <dsp:spPr>
        <a:xfrm>
          <a:off x="558011" y="3015179"/>
          <a:ext cx="2314709" cy="1504561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Saniya Karim</a:t>
          </a:r>
          <a:endParaRPr lang="en-US" sz="2500" kern="1200"/>
        </a:p>
      </dsp:txBody>
      <dsp:txXfrm>
        <a:off x="631458" y="3088626"/>
        <a:ext cx="2167815" cy="1357667"/>
      </dsp:txXfrm>
    </dsp:sp>
    <dsp:sp modelId="{0E077075-BDB0-4286-B5C6-EDABF11DD53F}">
      <dsp:nvSpPr>
        <dsp:cNvPr id="0" name=""/>
        <dsp:cNvSpPr/>
      </dsp:nvSpPr>
      <dsp:spPr>
        <a:xfrm>
          <a:off x="1446213" y="753990"/>
          <a:ext cx="4017959" cy="4017959"/>
        </a:xfrm>
        <a:custGeom>
          <a:avLst/>
          <a:gdLst/>
          <a:ahLst/>
          <a:cxnLst/>
          <a:rect l="0" t="0" r="0" b="0"/>
          <a:pathLst>
            <a:path>
              <a:moveTo>
                <a:pt x="13400" y="2240634"/>
              </a:moveTo>
              <a:arcTo wR="2008979" hR="2008979" stAng="10402710" swAng="3651296"/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132682-F74A-4193-BF73-5A87532C13F1}" type="datetimeFigureOut">
              <a:rPr lang="en-GB" smtClean="0"/>
              <a:t>20/06/2019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8E67D8-1982-4009-81C7-51C43A81B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4440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wansea.gov.uk/brexitsurvey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3"/>
              </a:rPr>
              <a:t>https://www.swansea.gov.uk/brexitsurvey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8E67D8-1982-4009-81C7-51C43A81B99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8222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573E9-81C1-44B1-89C7-2FDDF3CA42C3}" type="datetime1">
              <a:rPr lang="en-GB" smtClean="0"/>
              <a:t>20/06/2019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AB8C1-8004-46C9-916E-02BC59AD6B24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8017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44FCE-52A1-4B6A-A253-882870EFBB9E}" type="datetime1">
              <a:rPr lang="en-GB" smtClean="0"/>
              <a:t>20/06/2019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AB8C1-8004-46C9-916E-02BC59AD6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087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5E25D-4B31-4504-8946-1E49ABDD0EAC}" type="datetime1">
              <a:rPr lang="en-GB" smtClean="0"/>
              <a:t>20/06/2019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AB8C1-8004-46C9-916E-02BC59AD6B24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78154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2E959-C767-474C-BB85-776842A8471F}" type="datetime1">
              <a:rPr lang="en-GB" smtClean="0"/>
              <a:t>20/06/2019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AB8C1-8004-46C9-916E-02BC59AD6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8490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AF0A7-F6FF-4CB9-8EBE-15021E4DF635}" type="datetime1">
              <a:rPr lang="en-GB" smtClean="0"/>
              <a:t>20/06/2019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AB8C1-8004-46C9-916E-02BC59AD6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491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CABD5-BD2D-4605-819B-B76FEC19F74D}" type="datetime1">
              <a:rPr lang="en-GB" smtClean="0"/>
              <a:t>20/06/2019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AB8C1-8004-46C9-916E-02BC59AD6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629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5917C-152E-47E2-889D-E4EFBA227FBD}" type="datetime1">
              <a:rPr lang="en-GB" smtClean="0"/>
              <a:t>20/06/2019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AB8C1-8004-46C9-916E-02BC59AD6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1349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73D129B4-EC74-4ADF-94D6-892DBD9359F2}" type="datetime1">
              <a:rPr lang="en-GB" smtClean="0"/>
              <a:t>20/06/2019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56AB8C1-8004-46C9-916E-02BC59AD6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8398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E4334-41C4-4C32-B213-F03C7F680D11}" type="datetime1">
              <a:rPr lang="en-GB" smtClean="0"/>
              <a:t>20/06/2019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AB8C1-8004-46C9-916E-02BC59AD6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02594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75577-C6F2-4168-B335-9993A159FDC1}" type="datetime1">
              <a:rPr lang="en-GB" smtClean="0"/>
              <a:t>20/06/2019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AB8C1-8004-46C9-916E-02BC59AD6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1283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6453B-694C-4287-A50E-C008894CD1CE}" type="datetime1">
              <a:rPr lang="en-GB" smtClean="0"/>
              <a:t>20/06/2019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AB8C1-8004-46C9-916E-02BC59AD6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331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EDB2DC1-55CA-4D06-A16B-BB7E43D8F0E2}" type="datetime1">
              <a:rPr lang="en-GB" smtClean="0"/>
              <a:t>20/06/2019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56AB8C1-8004-46C9-916E-02BC59AD6B24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0824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jectmanager.com/blog/improving-project-evaluation-process" TargetMode="External"/><Relationship Id="rId2" Type="http://schemas.openxmlformats.org/officeDocument/2006/relationships/hyperlink" Target="https://www.investopedia.com/terms/m/mckinsey-7s-model.asp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earch.org/solutions/public-safety-emergency-communications/project-management/" TargetMode="External"/><Relationship Id="rId4" Type="http://schemas.openxmlformats.org/officeDocument/2006/relationships/hyperlink" Target="https://www.mindtools.com/pages/article/newSTR_91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35B99E8-46F0-42FC-87FB-39D61AC149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5F8783-42E0-47DE-AFBE-2D8D71ABDC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4786" y="1235306"/>
            <a:ext cx="2008897" cy="162136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81EBB9D-E625-4659-A682-A1C40288DA5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1949"/>
          <a:stretch/>
        </p:blipFill>
        <p:spPr>
          <a:xfrm>
            <a:off x="1036724" y="3328409"/>
            <a:ext cx="3104775" cy="1621366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5F2093B-7124-4CB0-8F45-1B3204F6F6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071" y="4343400"/>
            <a:ext cx="5636107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5A2A6149-408D-4E04-BFCF-3A17E51D6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E231B5F-92E2-464C-916D-67AB1CAE4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A5242A7-A43B-40AC-B8A5-10D44E054D62}"/>
              </a:ext>
            </a:extLst>
          </p:cNvPr>
          <p:cNvSpPr/>
          <p:nvPr/>
        </p:nvSpPr>
        <p:spPr>
          <a:xfrm>
            <a:off x="5551086" y="1029715"/>
            <a:ext cx="5428075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Project Planning and Management in Workplace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37AB8A8-0476-4955-BC9E-48B806433B14}"/>
              </a:ext>
            </a:extLst>
          </p:cNvPr>
          <p:cNvSpPr/>
          <p:nvPr/>
        </p:nvSpPr>
        <p:spPr>
          <a:xfrm>
            <a:off x="5747831" y="4744119"/>
            <a:ext cx="5034583" cy="30777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1400" b="1" cap="none" spc="0" dirty="0">
                <a:ln/>
                <a:solidFill>
                  <a:schemeClr val="accent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Project Team: Shelina Begum, Morom Ali &amp; Saniya Karim</a:t>
            </a:r>
            <a:endParaRPr lang="en-GB" sz="14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8347950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A8591-4A39-4E3C-82DB-A107C1A31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sz="4400" b="1" dirty="0">
                <a:cs typeface="Arial" panose="020B0604020202020204" pitchFamily="34" charset="0"/>
              </a:rPr>
              <a:t>Project: Community Cohesion Survey (Brexit)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C89F5-DEB5-4121-A955-FAA70BC8AA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79" y="1961489"/>
            <a:ext cx="6454987" cy="56118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For Swansea Council (Safer Swansea Partnership)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7CDAFD8E-7FD5-4038-808C-BDEC65E5C9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1779" y="2604454"/>
            <a:ext cx="6169992" cy="252883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BE1AAC1-4E72-44D6-955C-C11A398485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71858" y="5133286"/>
            <a:ext cx="1287833" cy="78531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6788FBC-110B-4F66-B05D-65A97A19DA7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31949"/>
          <a:stretch/>
        </p:blipFill>
        <p:spPr>
          <a:xfrm>
            <a:off x="8507876" y="4975262"/>
            <a:ext cx="2059811" cy="1101359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013443-8FB0-4501-B459-7C67378EB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AB8C1-8004-46C9-916E-02BC59AD6B2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997724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497DE5-0939-4D1D-9350-0C5E1B209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CCC70ED-6C63-4537-B7EB-51990D6C0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24" y="457200"/>
            <a:ext cx="11274552" cy="594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76E24C1-2968-40DC-A36E-F6B85F0F0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732" y="521208"/>
            <a:ext cx="11146536" cy="581558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00861BD-0C9F-4ED3-AA73-C3FD3A4B3713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39419" y="905933"/>
            <a:ext cx="5345166" cy="5039728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B4FBC5E-E1E6-45CD-B053-74D5AF2472A2}"/>
              </a:ext>
            </a:extLst>
          </p:cNvPr>
          <p:cNvSpPr txBox="1"/>
          <p:nvPr/>
        </p:nvSpPr>
        <p:spPr>
          <a:xfrm>
            <a:off x="7092945" y="5945661"/>
            <a:ext cx="2508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(Search Group, 2018)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7B66C6-BB36-44BF-AEA9-52F2C5E0F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AB8C1-8004-46C9-916E-02BC59AD6B2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337900"/>
      </p:ext>
    </p:extLst>
  </p:cSld>
  <p:clrMapOvr>
    <a:masterClrMapping/>
  </p:clrMapOvr>
  <p:transition spd="slow">
    <p:push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3960F-91B4-47E9-95D2-9D617C3B3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b="1" dirty="0"/>
              <a:t>Initiation Phase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4E6ACA-76EB-4218-AF88-C81ECE88FC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683419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D42839B-60BE-4B1A-BF37-660D4CD567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AB8C1-8004-46C9-916E-02BC59AD6B2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697266"/>
      </p:ext>
    </p:extLst>
  </p:cSld>
  <p:clrMapOvr>
    <a:masterClrMapping/>
  </p:clrMapOvr>
  <p:transition spd="slow">
    <p:push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16F6D6D-68C7-4DE7-BCC8-49EDF0B35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84DD07-5B5A-4B50-90F8-D5D30A49F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7212" y="634946"/>
            <a:ext cx="3372529" cy="5055904"/>
          </a:xfrm>
        </p:spPr>
        <p:txBody>
          <a:bodyPr anchor="ctr">
            <a:normAutofit/>
          </a:bodyPr>
          <a:lstStyle/>
          <a:p>
            <a:r>
              <a:rPr lang="en-GB" dirty="0"/>
              <a:t>Our Project Team Members: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D2ABB72-FC8B-4840-AD94-069919323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56978" y="1791298"/>
            <a:ext cx="0" cy="274320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EDB0E252-C782-4F12-9522-B29D4B7D4B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3A9B9E4-D842-4215-A86C-FA3FE90EFD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4F1440-E2EF-4A38-9412-ACCBC441F0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5088546"/>
              </p:ext>
            </p:extLst>
          </p:nvPr>
        </p:nvGraphicFramePr>
        <p:xfrm>
          <a:off x="633413" y="639763"/>
          <a:ext cx="6910387" cy="505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CB00968-2D3E-421A-81E1-CC663F6599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AB8C1-8004-46C9-916E-02BC59AD6B2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939555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52">
            <a:extLst>
              <a:ext uri="{FF2B5EF4-FFF2-40B4-BE49-F238E27FC236}">
                <a16:creationId xmlns:a16="http://schemas.microsoft.com/office/drawing/2014/main" id="{4A8FFEA1-1B69-4F42-B552-0CCF72596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AA3C9226-5EC8-460B-82D7-72AA994DF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62A90A9D-33DF-408E-BF4C-F82588935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E6AA15AE-DAFE-4E1E-B05F-F57962FD3A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9E0F26-A468-43CD-933D-C10DE699EA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7"/>
            <a:ext cx="3401961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Stakeholder Analysis</a:t>
            </a:r>
          </a:p>
        </p:txBody>
      </p:sp>
      <p:pic>
        <p:nvPicPr>
          <p:cNvPr id="33" name="Content Placeholder 4">
            <a:extLst>
              <a:ext uri="{FF2B5EF4-FFF2-40B4-BE49-F238E27FC236}">
                <a16:creationId xmlns:a16="http://schemas.microsoft.com/office/drawing/2014/main" id="{1C1D76CA-AEA9-46BF-A7CA-617FCF4826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809" y="640081"/>
            <a:ext cx="6542596" cy="5054156"/>
          </a:xfrm>
          <a:prstGeom prst="rect">
            <a:avLst/>
          </a:prstGeom>
        </p:spPr>
      </p:pic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D07141D5-A57C-43F5-A655-5BA2D0D2AF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343400"/>
            <a:ext cx="320040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Rectangle 62">
            <a:extLst>
              <a:ext uri="{FF2B5EF4-FFF2-40B4-BE49-F238E27FC236}">
                <a16:creationId xmlns:a16="http://schemas.microsoft.com/office/drawing/2014/main" id="{D9DB1F97-BFF9-46CC-8EB4-BB63B98F13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88CAE6E3-39B4-4A16-97BC-9C376B9B7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900228B-2AE6-4AE5-92CD-F900FABF29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AB8C1-8004-46C9-916E-02BC59AD6B2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181086"/>
      </p:ext>
    </p:extLst>
  </p:cSld>
  <p:clrMapOvr>
    <a:masterClrMapping/>
  </p:clrMapOvr>
  <p:transition spd="slow">
    <p:push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5F672-8A2D-460E-831E-7844A3EC11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98DCEE-C028-49C0-BC10-ABDA6A6B46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Kenton, W. (2019). </a:t>
            </a:r>
            <a:r>
              <a:rPr lang="en-GB" i="1" dirty="0"/>
              <a:t>McKinsey 7S Model. </a:t>
            </a:r>
            <a:r>
              <a:rPr lang="en-GB" dirty="0"/>
              <a:t>Investopedia. [Online] available at: </a:t>
            </a:r>
            <a:r>
              <a:rPr lang="en-GB" u="sng" dirty="0">
                <a:hlinkClick r:id="rId2"/>
              </a:rPr>
              <a:t>https://www.investopedia.com/terms/m/mckinsey-7s-model.asp</a:t>
            </a:r>
            <a:r>
              <a:rPr lang="en-GB" dirty="0"/>
              <a:t> [accessed on 17.06.19].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Landau, P. (2018). </a:t>
            </a:r>
            <a:r>
              <a:rPr lang="en-GB" i="1" dirty="0"/>
              <a:t>How to Improve Your Project Evaluation Process.</a:t>
            </a:r>
            <a:r>
              <a:rPr lang="en-GB" dirty="0"/>
              <a:t> Project Manager. [Online] available at: </a:t>
            </a:r>
            <a:r>
              <a:rPr lang="en-GB" u="sng" dirty="0">
                <a:hlinkClick r:id="rId3"/>
              </a:rPr>
              <a:t>https://www.projectmanager.com/blog/improving-project-evaluation-process</a:t>
            </a:r>
            <a:r>
              <a:rPr lang="en-GB" dirty="0"/>
              <a:t> [accessed on 16.06.19].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MindTools (2019). </a:t>
            </a:r>
            <a:r>
              <a:rPr lang="en-GB" i="1" dirty="0"/>
              <a:t>McKinsey 7-S Framework. </a:t>
            </a:r>
            <a:r>
              <a:rPr lang="en-GB" dirty="0"/>
              <a:t>Mind Tools. [Online] available at: </a:t>
            </a:r>
            <a:r>
              <a:rPr lang="en-GB" u="sng" dirty="0">
                <a:hlinkClick r:id="rId4"/>
              </a:rPr>
              <a:t>https://www.mindtools.com/pages/article/newSTR_91.htm</a:t>
            </a:r>
            <a:r>
              <a:rPr lang="en-GB" dirty="0"/>
              <a:t> [accessed on 17.06.19].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Search Group (2018). </a:t>
            </a:r>
            <a:r>
              <a:rPr lang="en-GB" i="1" dirty="0"/>
              <a:t>Project Management. </a:t>
            </a:r>
            <a:r>
              <a:rPr lang="en-GB" dirty="0"/>
              <a:t>Search. [Online] available at: </a:t>
            </a:r>
            <a:r>
              <a:rPr lang="en-GB" dirty="0">
                <a:hlinkClick r:id="rId5"/>
              </a:rPr>
              <a:t>https://www.search.org/solutions/public-safety-emergency-communications/project-management/</a:t>
            </a:r>
            <a:r>
              <a:rPr lang="en-GB" dirty="0"/>
              <a:t> [accessed on 16.05.19].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31B897-8628-4630-AF97-D61971C45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AB8C1-8004-46C9-916E-02BC59AD6B2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8892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619</TotalTime>
  <Words>241</Words>
  <Application>Microsoft Office PowerPoint</Application>
  <PresentationFormat>Widescreen</PresentationFormat>
  <Paragraphs>27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Wingdings</vt:lpstr>
      <vt:lpstr>Retrospect</vt:lpstr>
      <vt:lpstr>PowerPoint Presentation</vt:lpstr>
      <vt:lpstr>Project: Community Cohesion Survey (Brexit)</vt:lpstr>
      <vt:lpstr>PowerPoint Presentation</vt:lpstr>
      <vt:lpstr>Initiation Phase</vt:lpstr>
      <vt:lpstr>Our Project Team Members:</vt:lpstr>
      <vt:lpstr>Stakeholder Analysis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Shelina Begum (1704954)</dc:creator>
  <cp:lastModifiedBy>Nebby Khatun</cp:lastModifiedBy>
  <cp:revision>2</cp:revision>
  <dcterms:created xsi:type="dcterms:W3CDTF">2019-06-19T08:37:53Z</dcterms:created>
  <dcterms:modified xsi:type="dcterms:W3CDTF">2019-06-20T08:22:27Z</dcterms:modified>
</cp:coreProperties>
</file>