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B655D1-1F6C-45D2-BD32-671A626F3938}" v="3" dt="2025-11-08T17:43:22.3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Johnson (2422551)" userId="30b62a1f-d350-460a-91f2-307123b27a8a" providerId="ADAL" clId="{43194DCE-6716-485A-B697-B98995FF1770}"/>
    <pc:docChg chg="modSld">
      <pc:chgData name="Anita Johnson (2422551)" userId="30b62a1f-d350-460a-91f2-307123b27a8a" providerId="ADAL" clId="{43194DCE-6716-485A-B697-B98995FF1770}" dt="2025-11-08T17:44:17.212" v="56" actId="115"/>
      <pc:docMkLst>
        <pc:docMk/>
      </pc:docMkLst>
      <pc:sldChg chg="modSp mod">
        <pc:chgData name="Anita Johnson (2422551)" userId="30b62a1f-d350-460a-91f2-307123b27a8a" providerId="ADAL" clId="{43194DCE-6716-485A-B697-B98995FF1770}" dt="2025-11-08T17:41:57.014" v="46" actId="255"/>
        <pc:sldMkLst>
          <pc:docMk/>
          <pc:sldMk cId="0" sldId="365"/>
        </pc:sldMkLst>
        <pc:spChg chg="mod">
          <ac:chgData name="Anita Johnson (2422551)" userId="30b62a1f-d350-460a-91f2-307123b27a8a" providerId="ADAL" clId="{43194DCE-6716-485A-B697-B98995FF1770}" dt="2025-11-08T16:24:03.423" v="43" actId="1076"/>
          <ac:spMkLst>
            <pc:docMk/>
            <pc:sldMk cId="0" sldId="365"/>
            <ac:spMk id="3" creationId="{AEF4361C-4FFC-DAD7-036C-A65FB9E2EBBE}"/>
          </ac:spMkLst>
        </pc:spChg>
        <pc:spChg chg="mod">
          <ac:chgData name="Anita Johnson (2422551)" userId="30b62a1f-d350-460a-91f2-307123b27a8a" providerId="ADAL" clId="{43194DCE-6716-485A-B697-B98995FF1770}" dt="2025-11-08T17:41:57.014" v="46" actId="255"/>
          <ac:spMkLst>
            <pc:docMk/>
            <pc:sldMk cId="0" sldId="365"/>
            <ac:spMk id="8194" creationId="{4FF99867-3357-4233-5905-8EE9CCE8EEFE}"/>
          </ac:spMkLst>
        </pc:spChg>
      </pc:sldChg>
      <pc:sldChg chg="modSp mod">
        <pc:chgData name="Anita Johnson (2422551)" userId="30b62a1f-d350-460a-91f2-307123b27a8a" providerId="ADAL" clId="{43194DCE-6716-485A-B697-B98995FF1770}" dt="2025-11-08T17:42:13.770" v="47" actId="14100"/>
        <pc:sldMkLst>
          <pc:docMk/>
          <pc:sldMk cId="0" sldId="378"/>
        </pc:sldMkLst>
        <pc:spChg chg="mod">
          <ac:chgData name="Anita Johnson (2422551)" userId="30b62a1f-d350-460a-91f2-307123b27a8a" providerId="ADAL" clId="{43194DCE-6716-485A-B697-B98995FF1770}" dt="2025-11-08T17:42:13.770" v="47" actId="14100"/>
          <ac:spMkLst>
            <pc:docMk/>
            <pc:sldMk cId="0" sldId="378"/>
            <ac:spMk id="2" creationId="{1FE8F138-5F23-B989-7BFD-71F5C33065F6}"/>
          </ac:spMkLst>
        </pc:spChg>
      </pc:sldChg>
      <pc:sldChg chg="modSp mod">
        <pc:chgData name="Anita Johnson (2422551)" userId="30b62a1f-d350-460a-91f2-307123b27a8a" providerId="ADAL" clId="{43194DCE-6716-485A-B697-B98995FF1770}" dt="2025-11-08T17:43:52.161" v="54" actId="115"/>
        <pc:sldMkLst>
          <pc:docMk/>
          <pc:sldMk cId="0" sldId="379"/>
        </pc:sldMkLst>
        <pc:spChg chg="mod">
          <ac:chgData name="Anita Johnson (2422551)" userId="30b62a1f-d350-460a-91f2-307123b27a8a" providerId="ADAL" clId="{43194DCE-6716-485A-B697-B98995FF1770}" dt="2025-11-08T17:43:52.161" v="54" actId="115"/>
          <ac:spMkLst>
            <pc:docMk/>
            <pc:sldMk cId="0" sldId="379"/>
            <ac:spMk id="12290" creationId="{0BAAAF84-50A1-E0F8-EF89-8F44E2FA1ACC}"/>
          </ac:spMkLst>
        </pc:spChg>
      </pc:sldChg>
      <pc:sldChg chg="modSp mod">
        <pc:chgData name="Anita Johnson (2422551)" userId="30b62a1f-d350-460a-91f2-307123b27a8a" providerId="ADAL" clId="{43194DCE-6716-485A-B697-B98995FF1770}" dt="2025-11-08T16:21:57.378" v="2" actId="20577"/>
        <pc:sldMkLst>
          <pc:docMk/>
          <pc:sldMk cId="0" sldId="380"/>
        </pc:sldMkLst>
        <pc:spChg chg="mod">
          <ac:chgData name="Anita Johnson (2422551)" userId="30b62a1f-d350-460a-91f2-307123b27a8a" providerId="ADAL" clId="{43194DCE-6716-485A-B697-B98995FF1770}" dt="2025-11-08T16:21:57.378" v="2" actId="20577"/>
          <ac:spMkLst>
            <pc:docMk/>
            <pc:sldMk cId="0" sldId="380"/>
            <ac:spMk id="17411" creationId="{5FF0828E-3873-85A7-99B1-9569FFB07C15}"/>
          </ac:spMkLst>
        </pc:spChg>
      </pc:sldChg>
      <pc:sldChg chg="modSp mod">
        <pc:chgData name="Anita Johnson (2422551)" userId="30b62a1f-d350-460a-91f2-307123b27a8a" providerId="ADAL" clId="{43194DCE-6716-485A-B697-B98995FF1770}" dt="2025-11-08T17:44:17.212" v="56" actId="115"/>
        <pc:sldMkLst>
          <pc:docMk/>
          <pc:sldMk cId="0" sldId="382"/>
        </pc:sldMkLst>
        <pc:spChg chg="mod">
          <ac:chgData name="Anita Johnson (2422551)" userId="30b62a1f-d350-460a-91f2-307123b27a8a" providerId="ADAL" clId="{43194DCE-6716-485A-B697-B98995FF1770}" dt="2025-11-08T17:44:17.212" v="56" actId="115"/>
          <ac:spMkLst>
            <pc:docMk/>
            <pc:sldMk cId="0" sldId="382"/>
            <ac:spMk id="13314" creationId="{3D80977B-0105-4BDE-DF54-D9B0E773C891}"/>
          </ac:spMkLst>
        </pc:spChg>
      </pc:sldChg>
      <pc:sldChg chg="modSp mod">
        <pc:chgData name="Anita Johnson (2422551)" userId="30b62a1f-d350-460a-91f2-307123b27a8a" providerId="ADAL" clId="{43194DCE-6716-485A-B697-B98995FF1770}" dt="2025-11-08T17:42:47.978" v="49" actId="115"/>
        <pc:sldMkLst>
          <pc:docMk/>
          <pc:sldMk cId="2941668277" sldId="384"/>
        </pc:sldMkLst>
        <pc:spChg chg="mod">
          <ac:chgData name="Anita Johnson (2422551)" userId="30b62a1f-d350-460a-91f2-307123b27a8a" providerId="ADAL" clId="{43194DCE-6716-485A-B697-B98995FF1770}" dt="2025-11-08T17:42:47.978" v="49" actId="115"/>
          <ac:spMkLst>
            <pc:docMk/>
            <pc:sldMk cId="2941668277" sldId="384"/>
            <ac:spMk id="2" creationId="{F7A33847-0493-6DAA-A30C-328C54DCD8B6}"/>
          </ac:spMkLst>
        </pc:spChg>
      </pc:sldChg>
      <pc:sldChg chg="modSp mod">
        <pc:chgData name="Anita Johnson (2422551)" userId="30b62a1f-d350-460a-91f2-307123b27a8a" providerId="ADAL" clId="{43194DCE-6716-485A-B697-B98995FF1770}" dt="2025-11-08T17:43:08.071" v="51" actId="115"/>
        <pc:sldMkLst>
          <pc:docMk/>
          <pc:sldMk cId="1557286457" sldId="385"/>
        </pc:sldMkLst>
        <pc:spChg chg="mod">
          <ac:chgData name="Anita Johnson (2422551)" userId="30b62a1f-d350-460a-91f2-307123b27a8a" providerId="ADAL" clId="{43194DCE-6716-485A-B697-B98995FF1770}" dt="2025-11-08T17:43:08.071" v="51" actId="115"/>
          <ac:spMkLst>
            <pc:docMk/>
            <pc:sldMk cId="1557286457" sldId="385"/>
            <ac:spMk id="2" creationId="{C2E158EF-D71F-2BDF-B057-3B59AB77B6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sz="2000" dirty="0"/>
              <a:t>Module Title: </a:t>
            </a:r>
            <a:r>
              <a:rPr lang="en-GB" altLang="en-US" sz="2000" b="1" i="1" dirty="0"/>
              <a:t>Professional Career Development within H&amp;SC</a:t>
            </a:r>
          </a:p>
          <a:p>
            <a:r>
              <a:rPr lang="en-GB" altLang="en-US" sz="2000" u="sng" dirty="0"/>
              <a:t>Module Number</a:t>
            </a:r>
            <a:r>
              <a:rPr lang="en-GB" altLang="en-US" sz="2000" dirty="0"/>
              <a:t>: </a:t>
            </a:r>
            <a:r>
              <a:rPr lang="en-GB" altLang="en-US" sz="2000" b="1" i="1" dirty="0"/>
              <a:t>LCHS 4009 (LON)</a:t>
            </a:r>
          </a:p>
          <a:p>
            <a:r>
              <a:rPr lang="en-GB" altLang="en-US" sz="2000" u="sng" dirty="0"/>
              <a:t>Assignment No</a:t>
            </a:r>
            <a:r>
              <a:rPr lang="en-GB" altLang="en-US" sz="2000" b="1" i="1" dirty="0"/>
              <a:t>:    ASSIGNMENT 1</a:t>
            </a:r>
          </a:p>
          <a:p>
            <a:r>
              <a:rPr lang="en-GB" altLang="en-US" sz="2000" u="sng" dirty="0"/>
              <a:t>Student Name      </a:t>
            </a:r>
            <a:r>
              <a:rPr lang="en-GB" altLang="en-US" sz="2000" b="1" u="sng" dirty="0"/>
              <a:t>Anita johnson</a:t>
            </a:r>
            <a:endParaRPr lang="en-GB" altLang="en-US" sz="2000" b="1" i="1" dirty="0"/>
          </a:p>
          <a:p>
            <a:r>
              <a:rPr lang="en-GB" altLang="en-US" sz="2000" u="sng" dirty="0"/>
              <a:t>Student ID</a:t>
            </a:r>
            <a:r>
              <a:rPr lang="en-GB" altLang="en-US" sz="2000" b="1" u="sng" dirty="0"/>
              <a:t>:            2422551</a:t>
            </a:r>
            <a:endParaRPr lang="en-GB" altLang="en-US" sz="2000" b="1" i="1" dirty="0"/>
          </a:p>
          <a:p>
            <a:r>
              <a:rPr lang="en-GB" altLang="en-US" sz="2000" u="sng" dirty="0"/>
              <a:t>Lecturer’s Name</a:t>
            </a:r>
            <a:r>
              <a:rPr lang="en-GB" altLang="en-US" sz="2000" b="1" i="1" dirty="0"/>
              <a:t>:    </a:t>
            </a:r>
            <a:r>
              <a:rPr lang="en-GB" altLang="en-US" sz="2000" b="1" i="1" dirty="0" err="1"/>
              <a:t>Amitave</a:t>
            </a:r>
            <a:r>
              <a:rPr lang="en-GB" altLang="en-US" sz="2000" b="1" i="1" dirty="0"/>
              <a:t>  Banik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542" y="1907495"/>
            <a:ext cx="10972800" cy="1143000"/>
          </a:xfrm>
        </p:spPr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BE2102-A325-00D3-CFA3-A33295535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292" y="2626068"/>
            <a:ext cx="10972800" cy="1393370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I, Anita Johnson, did not use any AI in my Assignment</a:t>
            </a:r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Introduction </a:t>
            </a:r>
          </a:p>
          <a:p>
            <a:pPr marL="0" indent="0">
              <a:buNone/>
              <a:defRPr/>
            </a:pPr>
            <a:r>
              <a:rPr lang="en-GB" altLang="en-US" i="1" dirty="0"/>
              <a:t>My overview …  </a:t>
            </a: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Conclusion </a:t>
            </a:r>
          </a:p>
          <a:p>
            <a:pPr marL="0" indent="0">
              <a:buNone/>
              <a:defRPr/>
            </a:pPr>
            <a:r>
              <a:rPr lang="en-GB" altLang="en-US" dirty="0"/>
              <a:t>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600" b="1" dirty="0"/>
              <a:t>Introduction</a:t>
            </a:r>
            <a:endParaRPr lang="en-US" altLang="en-US" sz="3600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4361C-4FFC-DAD7-036C-A65FB9E2E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51709"/>
            <a:ext cx="10972800" cy="3917032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600" dirty="0">
                <a:latin typeface="RoMAN"/>
              </a:rPr>
              <a:t> </a:t>
            </a:r>
            <a:r>
              <a:rPr lang="en-GB" sz="2800" dirty="0">
                <a:latin typeface="RoMAN"/>
              </a:rPr>
              <a:t>My name is Anita Johnson.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800" dirty="0">
                <a:latin typeface="RoMAN"/>
              </a:rPr>
              <a:t> I aim to advance my career as a nutritional therapist or speech therapist.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800" dirty="0">
                <a:latin typeface="RoMAN"/>
              </a:rPr>
              <a:t> I am going to present my own SWOT analysis to further my education and develop my career in the health and social care sector..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800" dirty="0">
                <a:latin typeface="RoMAN"/>
              </a:rPr>
              <a:t>I will identify my strengths, weaknesses, opportunities, and threats, and at the end, I will use this strategic plan to develop my career.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800" dirty="0">
                <a:latin typeface="RoMAN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430980"/>
          </a:xfrm>
        </p:spPr>
        <p:txBody>
          <a:bodyPr/>
          <a:lstStyle/>
          <a:p>
            <a:r>
              <a:rPr lang="en-GB" sz="2000" b="1" dirty="0"/>
              <a:t>What is a SWOT Analysis, and why is it important to my personal and professional development?</a:t>
            </a:r>
            <a:endParaRPr lang="en-GB" altLang="en-US" sz="20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/>
              <a:t>   </a:t>
            </a:r>
            <a:endParaRPr lang="en-GB" sz="2000" dirty="0"/>
          </a:p>
          <a:p>
            <a:pPr>
              <a:defRPr/>
            </a:pPr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64CA19-DD78-4588-F1A2-C03994DAACEA}"/>
              </a:ext>
            </a:extLst>
          </p:cNvPr>
          <p:cNvSpPr txBox="1"/>
          <p:nvPr/>
        </p:nvSpPr>
        <p:spPr>
          <a:xfrm>
            <a:off x="334433" y="817840"/>
            <a:ext cx="1180011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SWOT analysis serves as a strategy evaluation structure designed to pinpoint my strengths, weaknesses, opportunities, and threats.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 Initially created as a framework for business planning, it has been extensively utilised for personal and professional self-assessment (Gurel and Tat 20170).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dirty="0"/>
              <a:t> This tool has allowed me to achieve a better understanding of my internal characteristics, strengths, and weaknesses, and external factors, opportunities, and threats, which collectively aid in effective decision-making and goal setting (Helms and Dixon, 2010).  </a:t>
            </a:r>
          </a:p>
          <a:p>
            <a:endParaRPr lang="en-GB" sz="1600" dirty="0"/>
          </a:p>
          <a:p>
            <a:r>
              <a:rPr lang="en-GB" sz="1600" dirty="0"/>
              <a:t> </a:t>
            </a:r>
            <a:r>
              <a:rPr lang="en-GB" sz="1600" b="1" u="sng" dirty="0"/>
              <a:t>Personal development: </a:t>
            </a:r>
            <a:r>
              <a:rPr lang="en-GB" sz="1600" dirty="0"/>
              <a:t> performing a SWOT analysis enables me to evaluate my skills, accomplishments, and limitations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Identifying my strengths facilitates my use in tackling new challenges, while recognising weakness, this lays the groundwork for focus improvement and skill development. (Pickton and Right 1998).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b="1" u="sng" dirty="0"/>
              <a:t>Professional development: </a:t>
            </a:r>
            <a:r>
              <a:rPr lang="en-GB" sz="1600" dirty="0"/>
              <a:t>The SWOT analysis plays a significant role in career planning and advancement. It has aided me in making strategic choices regarding professional development initiatives, job performance, and long-term career objectives (Dyson 2004 </a:t>
            </a:r>
          </a:p>
          <a:p>
            <a:endParaRPr lang="en-GB" sz="1600" dirty="0"/>
          </a:p>
          <a:p>
            <a:r>
              <a:rPr lang="en-GB" sz="1600" dirty="0"/>
              <a:t>.This reflective approach enhances my self-awareness and ongoing learning, which are essential qualities for achieving lasting career success and employability in a changing job landscape (Armstrong and Taylor, S, 2020).</a:t>
            </a:r>
          </a:p>
          <a:p>
            <a:r>
              <a:rPr lang="en-GB" sz="1600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8"/>
            <a:ext cx="10972800" cy="364016"/>
          </a:xfrm>
        </p:spPr>
        <p:txBody>
          <a:bodyPr/>
          <a:lstStyle/>
          <a:p>
            <a:r>
              <a:rPr lang="en-GB" sz="2400" b="1" dirty="0"/>
              <a:t>Describe my own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509752" y="1325724"/>
            <a:ext cx="5445870" cy="18595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   STRENGTH 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Confident public speaker.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Good listener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Excellent comprehension skills.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Effective communication skills.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8" y="1301960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Apprehensive (feeling of being nervous when reading unfamiliar words)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Blunt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Procrastination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 limited technology skills.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56450" y="3544389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Financial stability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Potential Job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Owning future businesses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6520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Rival businesses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Personal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Lack of experience and qualifications</a:t>
            </a:r>
          </a:p>
          <a:p>
            <a:endParaRPr lang="en-GB" b="1" dirty="0"/>
          </a:p>
          <a:p>
            <a:endParaRPr lang="en-GB" sz="1400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 </a:t>
            </a:r>
            <a:r>
              <a:rPr lang="en-GB" sz="2400" b="1" u="sng" dirty="0"/>
              <a:t>How I will leverage my strengths to overcome my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9" y="1186543"/>
            <a:ext cx="10765971" cy="4332514"/>
          </a:xfrm>
        </p:spPr>
        <p:txBody>
          <a:bodyPr/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400" dirty="0"/>
              <a:t>I will finalise my degree in health and social care. Then, I furthered my education in higher education, such as my Master’s and doctorate. </a:t>
            </a:r>
          </a:p>
          <a:p>
            <a:r>
              <a:rPr lang="en-GB" sz="2400" dirty="0"/>
              <a:t>I  will ensure to uphold current technological skills by attending further courses. </a:t>
            </a:r>
          </a:p>
          <a:p>
            <a:r>
              <a:rPr lang="en-GB" sz="2400" dirty="0"/>
              <a:t> I will practice how to create a PowerPoint slide in  MS. </a:t>
            </a:r>
          </a:p>
          <a:p>
            <a:r>
              <a:rPr lang="en-GB" sz="2400" dirty="0"/>
              <a:t>Reading a lot of books and journal articles to help me develop my language skills.</a:t>
            </a:r>
          </a:p>
          <a:p>
            <a:r>
              <a:rPr lang="en-GB" sz="2400" dirty="0"/>
              <a:t>Listening to podcasts by doctors and therapists on YouTube.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 </a:t>
            </a:r>
            <a:r>
              <a:rPr lang="en-GB" sz="2400" b="1" u="sng" dirty="0"/>
              <a:t>Opportunities available to me and how I utilise them with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621972"/>
            <a:ext cx="10972800" cy="3917032"/>
          </a:xfrm>
        </p:spPr>
        <p:txBody>
          <a:bodyPr/>
          <a:lstStyle/>
          <a:p>
            <a:r>
              <a:rPr lang="en-GB" sz="2400" dirty="0"/>
              <a:t>I will regularly attend classes and continue to levels   4 and 5.</a:t>
            </a:r>
          </a:p>
          <a:p>
            <a:r>
              <a:rPr lang="en-GB" sz="2400" dirty="0"/>
              <a:t> To be able to attend the courses the university is offering.</a:t>
            </a:r>
          </a:p>
          <a:p>
            <a:r>
              <a:rPr lang="en-GB" sz="2400" dirty="0"/>
              <a:t>I will shadow a speech therapist.</a:t>
            </a:r>
          </a:p>
          <a:p>
            <a:r>
              <a:rPr lang="en-GB" sz="2400" dirty="0"/>
              <a:t>I will go on to advance in my master’s to get the highest paid job in the NHS, or have my own private organisation.</a:t>
            </a:r>
          </a:p>
          <a:p>
            <a:r>
              <a:rPr lang="en-GB" sz="2400" dirty="0"/>
              <a:t>I will attend free conferences that enable me to gain knowledge, meet professionals who will inspire me, and help me through my future career.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07/11/2025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642257"/>
          </a:xfrm>
        </p:spPr>
        <p:txBody>
          <a:bodyPr/>
          <a:lstStyle/>
          <a:p>
            <a:r>
              <a:rPr lang="en-GB" altLang="en-US" sz="3200" b="1" u="sng" dirty="0"/>
              <a:t>Conclusion</a:t>
            </a:r>
            <a:endParaRPr lang="en-GB" altLang="en-US" sz="3200" b="1" i="1" u="sng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3515" y="881743"/>
            <a:ext cx="9307286" cy="3156857"/>
          </a:xfrm>
        </p:spPr>
        <p:txBody>
          <a:bodyPr/>
          <a:lstStyle/>
          <a:p>
            <a:pPr marL="0" indent="0" algn="just">
              <a:buNone/>
            </a:pPr>
            <a:r>
              <a:rPr lang="en-GB" altLang="en-US" sz="2400" dirty="0"/>
              <a:t> A SWOT analysis functions as a systematic self-assessment tool that connects current abilities with future goals.</a:t>
            </a:r>
          </a:p>
          <a:p>
            <a:pPr marL="0" indent="0" algn="just">
              <a:buNone/>
            </a:pPr>
            <a:r>
              <a:rPr lang="en-GB" altLang="en-US" sz="2400" dirty="0"/>
              <a:t>By thoroughly evaluating both internal and external elements, I can make well-formed decisions, capitalise on my strengths, address areas for development, and effectively manage challenges. Additionally, I can achieve both personal and professional growth efficiently.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u="sng" dirty="0">
                <a:solidFill>
                  <a:srgbClr val="000000"/>
                </a:solidFill>
              </a:rPr>
              <a:t>References List</a:t>
            </a:r>
            <a:endParaRPr lang="en-GB" altLang="en-US" sz="3200" u="sng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07/11/2025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6D0B81F-0DCF-67EB-87DB-E82894977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Armstrong, M. and Taylor, S. (2020). Armstrong’s Handbook of Human Resource Management Practice. 15th ed. London: Koga Page.</a:t>
            </a:r>
          </a:p>
          <a:p>
            <a:r>
              <a:rPr lang="en-GB" sz="2000" dirty="0"/>
              <a:t>Dyson, R.G. (2004). Strategic development and SWOT analysis at the University of Warwick. European Journal of Operational Research, [online] 152(3), pp.631–640.</a:t>
            </a:r>
          </a:p>
          <a:p>
            <a:r>
              <a:rPr lang="en-GB" sz="2000" dirty="0"/>
              <a:t>Gurel, E. and Tat, M. (2017). SWOT Analysis: A Theoretical Review. Journal of International Social Research, [online] 10(51), pp.994–1006. </a:t>
            </a:r>
          </a:p>
          <a:p>
            <a:r>
              <a:rPr lang="en-GB" sz="2000" dirty="0"/>
              <a:t>Pickton, D.W. and Wright, S. (1998). What’s SWOT in STRATEGIC analysis? Strategic Change, 7(2), pp.101–109.  </a:t>
            </a:r>
          </a:p>
          <a:p>
            <a:r>
              <a:rPr lang="en-GB" sz="2000" dirty="0"/>
              <a:t>Helms, M.M. and Nixon, J. (2010). Exploring SWOT Analysis – Where Are We Now? Journal of Strategy and Management, 3(3), pp.215–251.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9142</TotalTime>
  <Words>889</Words>
  <Application>Microsoft Office PowerPoint</Application>
  <PresentationFormat>Widescreen</PresentationFormat>
  <Paragraphs>113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RoMAN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Analysis, and why is it important to my personal and professional development?</vt:lpstr>
      <vt:lpstr>Describe my own Strengths, Weaknesses, Opportunities, and Threats</vt:lpstr>
      <vt:lpstr> How I will leverage my strengths to overcome my weaknesses and minimise threats</vt:lpstr>
      <vt:lpstr> Opportunities available to me and how I utilise them with my strengths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Anita Johnson (2422551)</cp:lastModifiedBy>
  <cp:revision>32</cp:revision>
  <dcterms:created xsi:type="dcterms:W3CDTF">2025-02-21T18:28:54Z</dcterms:created>
  <dcterms:modified xsi:type="dcterms:W3CDTF">2025-11-08T17:44:23Z</dcterms:modified>
</cp:coreProperties>
</file>