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957DA2-CC83-87D8-EA3B-640B54DB5DEF}" v="403" dt="2026-07-20T08:20:24.0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oriya Shaikh (2432365)" userId="S::2432365@student.uwtsd.ac.uk::eb376381-dc93-47ed-8a8b-d24a6a5c5446" providerId="AD" clId="Web-{2B957DA2-CC83-87D8-EA3B-640B54DB5DEF}"/>
    <pc:docChg chg="addSld modSld">
      <pc:chgData name="Hooriya Shaikh (2432365)" userId="S::2432365@student.uwtsd.ac.uk::eb376381-dc93-47ed-8a8b-d24a6a5c5446" providerId="AD" clId="Web-{2B957DA2-CC83-87D8-EA3B-640B54DB5DEF}" dt="2026-07-20T08:20:24.062" v="470" actId="20577"/>
      <pc:docMkLst>
        <pc:docMk/>
      </pc:docMkLst>
      <pc:sldChg chg="addSp modSp mod setBg">
        <pc:chgData name="Hooriya Shaikh (2432365)" userId="S::2432365@student.uwtsd.ac.uk::eb376381-dc93-47ed-8a8b-d24a6a5c5446" providerId="AD" clId="Web-{2B957DA2-CC83-87D8-EA3B-640B54DB5DEF}" dt="2026-07-20T07:17:25.073" v="145"/>
        <pc:sldMkLst>
          <pc:docMk/>
          <pc:sldMk cId="109857222" sldId="256"/>
        </pc:sldMkLst>
        <pc:spChg chg="mod">
          <ac:chgData name="Hooriya Shaikh (2432365)" userId="S::2432365@student.uwtsd.ac.uk::eb376381-dc93-47ed-8a8b-d24a6a5c5446" providerId="AD" clId="Web-{2B957DA2-CC83-87D8-EA3B-640B54DB5DEF}" dt="2026-07-20T07:17:25.073" v="14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ooriya Shaikh (2432365)" userId="S::2432365@student.uwtsd.ac.uk::eb376381-dc93-47ed-8a8b-d24a6a5c5446" providerId="AD" clId="Web-{2B957DA2-CC83-87D8-EA3B-640B54DB5DEF}" dt="2026-07-20T07:17:25.073" v="14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7:17:25.073" v="145"/>
          <ac:spMkLst>
            <pc:docMk/>
            <pc:sldMk cId="109857222" sldId="256"/>
            <ac:spMk id="9" creationId="{9B7AD9F6-8CE7-4299-8FC6-328F4DCD3FF9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7:17:25.073" v="145"/>
          <ac:spMkLst>
            <pc:docMk/>
            <pc:sldMk cId="109857222" sldId="256"/>
            <ac:spMk id="11" creationId="{F49775AF-8896-43EE-92C6-83497D6DC56F}"/>
          </ac:spMkLst>
        </pc:spChg>
        <pc:picChg chg="add">
          <ac:chgData name="Hooriya Shaikh (2432365)" userId="S::2432365@student.uwtsd.ac.uk::eb376381-dc93-47ed-8a8b-d24a6a5c5446" providerId="AD" clId="Web-{2B957DA2-CC83-87D8-EA3B-640B54DB5DEF}" dt="2026-07-20T07:17:25.073" v="145"/>
          <ac:picMkLst>
            <pc:docMk/>
            <pc:sldMk cId="109857222" sldId="256"/>
            <ac:picMk id="5" creationId="{C4BF415B-1326-9246-1FAC-607749E6300C}"/>
          </ac:picMkLst>
        </pc:picChg>
      </pc:sldChg>
      <pc:sldChg chg="addSp delSp modSp new mod setBg">
        <pc:chgData name="Hooriya Shaikh (2432365)" userId="S::2432365@student.uwtsd.ac.uk::eb376381-dc93-47ed-8a8b-d24a6a5c5446" providerId="AD" clId="Web-{2B957DA2-CC83-87D8-EA3B-640B54DB5DEF}" dt="2026-07-20T07:24:39.418" v="168"/>
        <pc:sldMkLst>
          <pc:docMk/>
          <pc:sldMk cId="2998968679" sldId="257"/>
        </pc:sldMkLst>
        <pc:spChg chg="mod">
          <ac:chgData name="Hooriya Shaikh (2432365)" userId="S::2432365@student.uwtsd.ac.uk::eb376381-dc93-47ed-8a8b-d24a6a5c5446" providerId="AD" clId="Web-{2B957DA2-CC83-87D8-EA3B-640B54DB5DEF}" dt="2026-07-20T07:24:39.418" v="168"/>
          <ac:spMkLst>
            <pc:docMk/>
            <pc:sldMk cId="2998968679" sldId="257"/>
            <ac:spMk id="2" creationId="{FFC927F5-F800-A615-0558-AE7D3BA2EF11}"/>
          </ac:spMkLst>
        </pc:spChg>
        <pc:spChg chg="add del mod">
          <ac:chgData name="Hooriya Shaikh (2432365)" userId="S::2432365@student.uwtsd.ac.uk::eb376381-dc93-47ed-8a8b-d24a6a5c5446" providerId="AD" clId="Web-{2B957DA2-CC83-87D8-EA3B-640B54DB5DEF}" dt="2026-07-20T07:24:39.418" v="168"/>
          <ac:spMkLst>
            <pc:docMk/>
            <pc:sldMk cId="2998968679" sldId="257"/>
            <ac:spMk id="3" creationId="{A03F8946-F8DE-6B5A-E977-06B77A92BC5E}"/>
          </ac:spMkLst>
        </pc:spChg>
        <pc:spChg chg="add del">
          <ac:chgData name="Hooriya Shaikh (2432365)" userId="S::2432365@student.uwtsd.ac.uk::eb376381-dc93-47ed-8a8b-d24a6a5c5446" providerId="AD" clId="Web-{2B957DA2-CC83-87D8-EA3B-640B54DB5DEF}" dt="2026-07-20T07:24:39.418" v="168"/>
          <ac:spMkLst>
            <pc:docMk/>
            <pc:sldMk cId="2998968679" sldId="257"/>
            <ac:spMk id="8" creationId="{43C823D3-D619-407C-89E0-C6F6B1E7A42A}"/>
          </ac:spMkLst>
        </pc:spChg>
        <pc:spChg chg="add del">
          <ac:chgData name="Hooriya Shaikh (2432365)" userId="S::2432365@student.uwtsd.ac.uk::eb376381-dc93-47ed-8a8b-d24a6a5c5446" providerId="AD" clId="Web-{2B957DA2-CC83-87D8-EA3B-640B54DB5DEF}" dt="2026-07-20T07:24:39.418" v="168"/>
          <ac:spMkLst>
            <pc:docMk/>
            <pc:sldMk cId="2998968679" sldId="257"/>
            <ac:spMk id="10" creationId="{047F8E3E-2FFA-4A0F-B3C7-E57ADDCFB415}"/>
          </ac:spMkLst>
        </pc:spChg>
        <pc:spChg chg="mod replId">
          <ac:chgData name="Hooriya Shaikh (2432365)" userId="S::2432365@student.uwtsd.ac.uk::eb376381-dc93-47ed-8a8b-d24a6a5c5446" providerId="AD" clId="Web-{2B957DA2-CC83-87D8-EA3B-640B54DB5DEF}" dt="2026-07-20T07:24:39.403" v="167"/>
          <ac:spMkLst>
            <pc:docMk/>
            <pc:sldMk cId="2998968679" sldId="257"/>
            <ac:spMk id="13" creationId="{63FE0426-0FE4-451E-A8BB-08DA6A6AC200}"/>
          </ac:spMkLst>
        </pc:spChg>
        <pc:spChg chg="mod replId">
          <ac:chgData name="Hooriya Shaikh (2432365)" userId="S::2432365@student.uwtsd.ac.uk::eb376381-dc93-47ed-8a8b-d24a6a5c5446" providerId="AD" clId="Web-{2B957DA2-CC83-87D8-EA3B-640B54DB5DEF}" dt="2026-07-20T07:24:39.403" v="167"/>
          <ac:spMkLst>
            <pc:docMk/>
            <pc:sldMk cId="2998968679" sldId="257"/>
            <ac:spMk id="14" creationId="{4A32F7E8-35B4-451F-AA07-AECF7CA1D532}"/>
          </ac:spMkLst>
        </pc:spChg>
        <pc:spChg chg="mod replId">
          <ac:chgData name="Hooriya Shaikh (2432365)" userId="S::2432365@student.uwtsd.ac.uk::eb376381-dc93-47ed-8a8b-d24a6a5c5446" providerId="AD" clId="Web-{2B957DA2-CC83-87D8-EA3B-640B54DB5DEF}" dt="2026-07-20T07:24:39.403" v="167"/>
          <ac:spMkLst>
            <pc:docMk/>
            <pc:sldMk cId="2998968679" sldId="257"/>
            <ac:spMk id="15" creationId="{E1097796-C3C8-4772-9EBD-9F5CA368F5A2}"/>
          </ac:spMkLst>
        </pc:spChg>
        <pc:spChg chg="mod replId">
          <ac:chgData name="Hooriya Shaikh (2432365)" userId="S::2432365@student.uwtsd.ac.uk::eb376381-dc93-47ed-8a8b-d24a6a5c5446" providerId="AD" clId="Web-{2B957DA2-CC83-87D8-EA3B-640B54DB5DEF}" dt="2026-07-20T07:24:39.403" v="167"/>
          <ac:spMkLst>
            <pc:docMk/>
            <pc:sldMk cId="2998968679" sldId="257"/>
            <ac:spMk id="16" creationId="{EC4BC137-BB50-4235-A83F-4B4EEE15904C}"/>
          </ac:spMkLst>
        </pc:spChg>
        <pc:spChg chg="mod replId">
          <ac:chgData name="Hooriya Shaikh (2432365)" userId="S::2432365@student.uwtsd.ac.uk::eb376381-dc93-47ed-8a8b-d24a6a5c5446" providerId="AD" clId="Web-{2B957DA2-CC83-87D8-EA3B-640B54DB5DEF}" dt="2026-07-20T07:24:39.403" v="167"/>
          <ac:spMkLst>
            <pc:docMk/>
            <pc:sldMk cId="2998968679" sldId="257"/>
            <ac:spMk id="19" creationId="{2428E75E-001A-4568-B035-574F1303EF58}"/>
          </ac:spMkLst>
        </pc:spChg>
        <pc:spChg chg="mod replId">
          <ac:chgData name="Hooriya Shaikh (2432365)" userId="S::2432365@student.uwtsd.ac.uk::eb376381-dc93-47ed-8a8b-d24a6a5c5446" providerId="AD" clId="Web-{2B957DA2-CC83-87D8-EA3B-640B54DB5DEF}" dt="2026-07-20T07:24:39.403" v="167"/>
          <ac:spMkLst>
            <pc:docMk/>
            <pc:sldMk cId="2998968679" sldId="257"/>
            <ac:spMk id="20" creationId="{64AC8CFC-1164-4525-82A0-25F75ADCF4CD}"/>
          </ac:spMkLst>
        </pc:spChg>
        <pc:spChg chg="mod replId">
          <ac:chgData name="Hooriya Shaikh (2432365)" userId="S::2432365@student.uwtsd.ac.uk::eb376381-dc93-47ed-8a8b-d24a6a5c5446" providerId="AD" clId="Web-{2B957DA2-CC83-87D8-EA3B-640B54DB5DEF}" dt="2026-07-20T07:24:39.403" v="167"/>
          <ac:spMkLst>
            <pc:docMk/>
            <pc:sldMk cId="2998968679" sldId="257"/>
            <ac:spMk id="21" creationId="{6F35C856-5B70-4CA2-BB8F-A37197D8F94F}"/>
          </ac:spMkLst>
        </pc:spChg>
        <pc:spChg chg="mod replId">
          <ac:chgData name="Hooriya Shaikh (2432365)" userId="S::2432365@student.uwtsd.ac.uk::eb376381-dc93-47ed-8a8b-d24a6a5c5446" providerId="AD" clId="Web-{2B957DA2-CC83-87D8-EA3B-640B54DB5DEF}" dt="2026-07-20T07:24:39.403" v="167"/>
          <ac:spMkLst>
            <pc:docMk/>
            <pc:sldMk cId="2998968679" sldId="257"/>
            <ac:spMk id="22" creationId="{550FD8B0-DE97-47B1-84ED-67A3BD00FE2F}"/>
          </ac:spMkLst>
        </pc:spChg>
        <pc:spChg chg="add del">
          <ac:chgData name="Hooriya Shaikh (2432365)" userId="S::2432365@student.uwtsd.ac.uk::eb376381-dc93-47ed-8a8b-d24a6a5c5446" providerId="AD" clId="Web-{2B957DA2-CC83-87D8-EA3B-640B54DB5DEF}" dt="2026-07-20T07:24:28.965" v="163"/>
          <ac:spMkLst>
            <pc:docMk/>
            <pc:sldMk cId="2998968679" sldId="257"/>
            <ac:spMk id="29" creationId="{245A9F99-D9B1-4094-A2E2-B90AC1DB7B9C}"/>
          </ac:spMkLst>
        </pc:spChg>
        <pc:spChg chg="add del">
          <ac:chgData name="Hooriya Shaikh (2432365)" userId="S::2432365@student.uwtsd.ac.uk::eb376381-dc93-47ed-8a8b-d24a6a5c5446" providerId="AD" clId="Web-{2B957DA2-CC83-87D8-EA3B-640B54DB5DEF}" dt="2026-07-20T07:24:28.965" v="163"/>
          <ac:spMkLst>
            <pc:docMk/>
            <pc:sldMk cId="2998968679" sldId="257"/>
            <ac:spMk id="31" creationId="{B7FAF607-473A-4A43-A23D-BBFF5C4117BB}"/>
          </ac:spMkLst>
        </pc:spChg>
        <pc:spChg chg="add del">
          <ac:chgData name="Hooriya Shaikh (2432365)" userId="S::2432365@student.uwtsd.ac.uk::eb376381-dc93-47ed-8a8b-d24a6a5c5446" providerId="AD" clId="Web-{2B957DA2-CC83-87D8-EA3B-640B54DB5DEF}" dt="2026-07-20T07:24:39.403" v="166"/>
          <ac:spMkLst>
            <pc:docMk/>
            <pc:sldMk cId="2998968679" sldId="257"/>
            <ac:spMk id="38" creationId="{43C823D3-D619-407C-89E0-C6F6B1E7A42A}"/>
          </ac:spMkLst>
        </pc:spChg>
        <pc:spChg chg="add del">
          <ac:chgData name="Hooriya Shaikh (2432365)" userId="S::2432365@student.uwtsd.ac.uk::eb376381-dc93-47ed-8a8b-d24a6a5c5446" providerId="AD" clId="Web-{2B957DA2-CC83-87D8-EA3B-640B54DB5DEF}" dt="2026-07-20T07:24:39.403" v="166"/>
          <ac:spMkLst>
            <pc:docMk/>
            <pc:sldMk cId="2998968679" sldId="257"/>
            <ac:spMk id="39" creationId="{047F8E3E-2FFA-4A0F-B3C7-E57ADDCFB415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7:24:39.418" v="168"/>
          <ac:spMkLst>
            <pc:docMk/>
            <pc:sldMk cId="2998968679" sldId="257"/>
            <ac:spMk id="50" creationId="{245A9F99-D9B1-4094-A2E2-B90AC1DB7B9C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7:24:39.418" v="168"/>
          <ac:spMkLst>
            <pc:docMk/>
            <pc:sldMk cId="2998968679" sldId="257"/>
            <ac:spMk id="51" creationId="{B7FAF607-473A-4A43-A23D-BBFF5C4117BB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7:24:39.418" v="168"/>
          <ac:spMkLst>
            <pc:docMk/>
            <pc:sldMk cId="2998968679" sldId="257"/>
            <ac:spMk id="53" creationId="{A03F8946-F8DE-6B5A-E977-06B77A92BC5E}"/>
          </ac:spMkLst>
        </pc:spChg>
        <pc:grpChg chg="add del">
          <ac:chgData name="Hooriya Shaikh (2432365)" userId="S::2432365@student.uwtsd.ac.uk::eb376381-dc93-47ed-8a8b-d24a6a5c5446" providerId="AD" clId="Web-{2B957DA2-CC83-87D8-EA3B-640B54DB5DEF}" dt="2026-07-20T07:24:39.418" v="168"/>
          <ac:grpSpMkLst>
            <pc:docMk/>
            <pc:sldMk cId="2998968679" sldId="257"/>
            <ac:grpSpMk id="12" creationId="{33D939F1-7ABE-4D0E-946A-43F37F556AFD}"/>
          </ac:grpSpMkLst>
        </pc:grpChg>
        <pc:grpChg chg="add del">
          <ac:chgData name="Hooriya Shaikh (2432365)" userId="S::2432365@student.uwtsd.ac.uk::eb376381-dc93-47ed-8a8b-d24a6a5c5446" providerId="AD" clId="Web-{2B957DA2-CC83-87D8-EA3B-640B54DB5DEF}" dt="2026-07-20T07:24:39.403" v="166"/>
          <ac:grpSpMkLst>
            <pc:docMk/>
            <pc:sldMk cId="2998968679" sldId="257"/>
            <ac:grpSpMk id="18" creationId="{9DB3963A-4187-4A72-9DA4-CA6BADE22931}"/>
          </ac:grpSpMkLst>
        </pc:grpChg>
        <pc:grpChg chg="add del">
          <ac:chgData name="Hooriya Shaikh (2432365)" userId="S::2432365@student.uwtsd.ac.uk::eb376381-dc93-47ed-8a8b-d24a6a5c5446" providerId="AD" clId="Web-{2B957DA2-CC83-87D8-EA3B-640B54DB5DEF}" dt="2026-07-20T07:24:28.965" v="163"/>
          <ac:grpSpMkLst>
            <pc:docMk/>
            <pc:sldMk cId="2998968679" sldId="257"/>
            <ac:grpSpMk id="33" creationId="{C5F6476F-D303-44D3-B30F-1BA348F0F64A}"/>
          </ac:grpSpMkLst>
        </pc:grpChg>
        <pc:grpChg chg="add del">
          <ac:chgData name="Hooriya Shaikh (2432365)" userId="S::2432365@student.uwtsd.ac.uk::eb376381-dc93-47ed-8a8b-d24a6a5c5446" providerId="AD" clId="Web-{2B957DA2-CC83-87D8-EA3B-640B54DB5DEF}" dt="2026-07-20T07:24:39.403" v="166"/>
          <ac:grpSpMkLst>
            <pc:docMk/>
            <pc:sldMk cId="2998968679" sldId="257"/>
            <ac:grpSpMk id="40" creationId="{33D939F1-7ABE-4D0E-946A-43F37F556AFD}"/>
          </ac:grpSpMkLst>
        </pc:grpChg>
        <pc:grpChg chg="add del">
          <ac:chgData name="Hooriya Shaikh (2432365)" userId="S::2432365@student.uwtsd.ac.uk::eb376381-dc93-47ed-8a8b-d24a6a5c5446" providerId="AD" clId="Web-{2B957DA2-CC83-87D8-EA3B-640B54DB5DEF}" dt="2026-07-20T07:24:39.403" v="166"/>
          <ac:grpSpMkLst>
            <pc:docMk/>
            <pc:sldMk cId="2998968679" sldId="257"/>
            <ac:grpSpMk id="41" creationId="{9DB3963A-4187-4A72-9DA4-CA6BADE22931}"/>
          </ac:grpSpMkLst>
        </pc:grpChg>
        <pc:grpChg chg="add">
          <ac:chgData name="Hooriya Shaikh (2432365)" userId="S::2432365@student.uwtsd.ac.uk::eb376381-dc93-47ed-8a8b-d24a6a5c5446" providerId="AD" clId="Web-{2B957DA2-CC83-87D8-EA3B-640B54DB5DEF}" dt="2026-07-20T07:24:39.418" v="168"/>
          <ac:grpSpMkLst>
            <pc:docMk/>
            <pc:sldMk cId="2998968679" sldId="257"/>
            <ac:grpSpMk id="54" creationId="{C5F6476F-D303-44D3-B30F-1BA348F0F64A}"/>
          </ac:grpSpMkLst>
        </pc:grpChg>
        <pc:graphicFrameChg chg="add del">
          <ac:chgData name="Hooriya Shaikh (2432365)" userId="S::2432365@student.uwtsd.ac.uk::eb376381-dc93-47ed-8a8b-d24a6a5c5446" providerId="AD" clId="Web-{2B957DA2-CC83-87D8-EA3B-640B54DB5DEF}" dt="2026-07-20T07:24:39.403" v="166"/>
          <ac:graphicFrameMkLst>
            <pc:docMk/>
            <pc:sldMk cId="2998968679" sldId="257"/>
            <ac:graphicFrameMk id="24" creationId="{F63A87B3-2202-9ABA-0B38-A9E53FB6A5F9}"/>
          </ac:graphicFrameMkLst>
        </pc:graphicFrameChg>
        <pc:picChg chg="add del">
          <ac:chgData name="Hooriya Shaikh (2432365)" userId="S::2432365@student.uwtsd.ac.uk::eb376381-dc93-47ed-8a8b-d24a6a5c5446" providerId="AD" clId="Web-{2B957DA2-CC83-87D8-EA3B-640B54DB5DEF}" dt="2026-07-20T07:24:28.965" v="163"/>
          <ac:picMkLst>
            <pc:docMk/>
            <pc:sldMk cId="2998968679" sldId="257"/>
            <ac:picMk id="26" creationId="{2E5C2EBE-CD77-6ADF-2FCE-C4143740C87A}"/>
          </ac:picMkLst>
        </pc:picChg>
        <pc:picChg chg="add">
          <ac:chgData name="Hooriya Shaikh (2432365)" userId="S::2432365@student.uwtsd.ac.uk::eb376381-dc93-47ed-8a8b-d24a6a5c5446" providerId="AD" clId="Web-{2B957DA2-CC83-87D8-EA3B-640B54DB5DEF}" dt="2026-07-20T07:24:39.418" v="168"/>
          <ac:picMkLst>
            <pc:docMk/>
            <pc:sldMk cId="2998968679" sldId="257"/>
            <ac:picMk id="52" creationId="{2E5C2EBE-CD77-6ADF-2FCE-C4143740C87A}"/>
          </ac:picMkLst>
        </pc:picChg>
      </pc:sldChg>
      <pc:sldChg chg="addSp delSp modSp new mod setBg">
        <pc:chgData name="Hooriya Shaikh (2432365)" userId="S::2432365@student.uwtsd.ac.uk::eb376381-dc93-47ed-8a8b-d24a6a5c5446" providerId="AD" clId="Web-{2B957DA2-CC83-87D8-EA3B-640B54DB5DEF}" dt="2026-07-20T07:22:03.773" v="157"/>
        <pc:sldMkLst>
          <pc:docMk/>
          <pc:sldMk cId="2254986084" sldId="258"/>
        </pc:sldMkLst>
        <pc:spChg chg="mod">
          <ac:chgData name="Hooriya Shaikh (2432365)" userId="S::2432365@student.uwtsd.ac.uk::eb376381-dc93-47ed-8a8b-d24a6a5c5446" providerId="AD" clId="Web-{2B957DA2-CC83-87D8-EA3B-640B54DB5DEF}" dt="2026-07-20T07:21:00.786" v="154" actId="20577"/>
          <ac:spMkLst>
            <pc:docMk/>
            <pc:sldMk cId="2254986084" sldId="258"/>
            <ac:spMk id="2" creationId="{85FD8E9B-A287-25F2-F39B-40D411473ED0}"/>
          </ac:spMkLst>
        </pc:spChg>
        <pc:spChg chg="del mod">
          <ac:chgData name="Hooriya Shaikh (2432365)" userId="S::2432365@student.uwtsd.ac.uk::eb376381-dc93-47ed-8a8b-d24a6a5c5446" providerId="AD" clId="Web-{2B957DA2-CC83-87D8-EA3B-640B54DB5DEF}" dt="2026-07-20T07:22:03.773" v="157"/>
          <ac:spMkLst>
            <pc:docMk/>
            <pc:sldMk cId="2254986084" sldId="258"/>
            <ac:spMk id="3" creationId="{11AA3AE7-7396-E97B-43D4-EB920E2F1881}"/>
          </ac:spMkLst>
        </pc:spChg>
        <pc:spChg chg="add del">
          <ac:chgData name="Hooriya Shaikh (2432365)" userId="S::2432365@student.uwtsd.ac.uk::eb376381-dc93-47ed-8a8b-d24a6a5c5446" providerId="AD" clId="Web-{2B957DA2-CC83-87D8-EA3B-640B54DB5DEF}" dt="2026-07-20T07:20:48.879" v="153"/>
          <ac:spMkLst>
            <pc:docMk/>
            <pc:sldMk cId="2254986084" sldId="258"/>
            <ac:spMk id="8" creationId="{4BC99CB9-DDAD-44A2-8A1C-E3AF4E72DF5C}"/>
          </ac:spMkLst>
        </pc:spChg>
        <pc:spChg chg="add del">
          <ac:chgData name="Hooriya Shaikh (2432365)" userId="S::2432365@student.uwtsd.ac.uk::eb376381-dc93-47ed-8a8b-d24a6a5c5446" providerId="AD" clId="Web-{2B957DA2-CC83-87D8-EA3B-640B54DB5DEF}" dt="2026-07-20T07:20:48.879" v="153"/>
          <ac:spMkLst>
            <pc:docMk/>
            <pc:sldMk cId="2254986084" sldId="258"/>
            <ac:spMk id="10" creationId="{64053CBF-3932-45FF-8285-EE5146085F3A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7:20:48.879" v="153"/>
          <ac:spMkLst>
            <pc:docMk/>
            <pc:sldMk cId="2254986084" sldId="258"/>
            <ac:spMk id="27" creationId="{87BF42CA-AD55-48B4-8949-C4DCA60A6AEE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7:20:48.879" v="153"/>
          <ac:spMkLst>
            <pc:docMk/>
            <pc:sldMk cId="2254986084" sldId="258"/>
            <ac:spMk id="29" creationId="{66AE1D3D-3106-4CB2-AA7C-0C1642AC0F2E}"/>
          </ac:spMkLst>
        </pc:spChg>
        <pc:grpChg chg="add del">
          <ac:chgData name="Hooriya Shaikh (2432365)" userId="S::2432365@student.uwtsd.ac.uk::eb376381-dc93-47ed-8a8b-d24a6a5c5446" providerId="AD" clId="Web-{2B957DA2-CC83-87D8-EA3B-640B54DB5DEF}" dt="2026-07-20T07:20:48.879" v="153"/>
          <ac:grpSpMkLst>
            <pc:docMk/>
            <pc:sldMk cId="2254986084" sldId="258"/>
            <ac:grpSpMk id="12" creationId="{2E751C04-BEA6-446B-A678-9C74819EBD4C}"/>
          </ac:grpSpMkLst>
        </pc:grpChg>
        <pc:grpChg chg="add del">
          <ac:chgData name="Hooriya Shaikh (2432365)" userId="S::2432365@student.uwtsd.ac.uk::eb376381-dc93-47ed-8a8b-d24a6a5c5446" providerId="AD" clId="Web-{2B957DA2-CC83-87D8-EA3B-640B54DB5DEF}" dt="2026-07-20T07:20:48.879" v="153"/>
          <ac:grpSpMkLst>
            <pc:docMk/>
            <pc:sldMk cId="2254986084" sldId="258"/>
            <ac:grpSpMk id="18" creationId="{B63ACBA3-DEFD-4C6D-BBA0-64468FA99C2D}"/>
          </ac:grpSpMkLst>
        </pc:grpChg>
        <pc:grpChg chg="add">
          <ac:chgData name="Hooriya Shaikh (2432365)" userId="S::2432365@student.uwtsd.ac.uk::eb376381-dc93-47ed-8a8b-d24a6a5c5446" providerId="AD" clId="Web-{2B957DA2-CC83-87D8-EA3B-640B54DB5DEF}" dt="2026-07-20T07:20:48.879" v="153"/>
          <ac:grpSpMkLst>
            <pc:docMk/>
            <pc:sldMk cId="2254986084" sldId="258"/>
            <ac:grpSpMk id="31" creationId="{0A31B6AF-B711-4CDB-8C2B-16E963DDC4C5}"/>
          </ac:grpSpMkLst>
        </pc:grpChg>
        <pc:graphicFrameChg chg="add">
          <ac:chgData name="Hooriya Shaikh (2432365)" userId="S::2432365@student.uwtsd.ac.uk::eb376381-dc93-47ed-8a8b-d24a6a5c5446" providerId="AD" clId="Web-{2B957DA2-CC83-87D8-EA3B-640B54DB5DEF}" dt="2026-07-20T07:22:03.773" v="157"/>
          <ac:graphicFrameMkLst>
            <pc:docMk/>
            <pc:sldMk cId="2254986084" sldId="258"/>
            <ac:graphicFrameMk id="38" creationId="{E5FDF3A4-C1F4-A873-EA61-42FEEF66D93F}"/>
          </ac:graphicFrameMkLst>
        </pc:graphicFrameChg>
      </pc:sldChg>
      <pc:sldChg chg="addSp delSp modSp new mod setBg">
        <pc:chgData name="Hooriya Shaikh (2432365)" userId="S::2432365@student.uwtsd.ac.uk::eb376381-dc93-47ed-8a8b-d24a6a5c5446" providerId="AD" clId="Web-{2B957DA2-CC83-87D8-EA3B-640B54DB5DEF}" dt="2026-07-20T07:27:52.018" v="182" actId="20577"/>
        <pc:sldMkLst>
          <pc:docMk/>
          <pc:sldMk cId="3082832314" sldId="259"/>
        </pc:sldMkLst>
        <pc:spChg chg="mod">
          <ac:chgData name="Hooriya Shaikh (2432365)" userId="S::2432365@student.uwtsd.ac.uk::eb376381-dc93-47ed-8a8b-d24a6a5c5446" providerId="AD" clId="Web-{2B957DA2-CC83-87D8-EA3B-640B54DB5DEF}" dt="2026-07-20T07:26:35.812" v="175" actId="1076"/>
          <ac:spMkLst>
            <pc:docMk/>
            <pc:sldMk cId="3082832314" sldId="259"/>
            <ac:spMk id="2" creationId="{19A59306-A381-4B09-C5AF-875010ED3605}"/>
          </ac:spMkLst>
        </pc:spChg>
        <pc:spChg chg="mod">
          <ac:chgData name="Hooriya Shaikh (2432365)" userId="S::2432365@student.uwtsd.ac.uk::eb376381-dc93-47ed-8a8b-d24a6a5c5446" providerId="AD" clId="Web-{2B957DA2-CC83-87D8-EA3B-640B54DB5DEF}" dt="2026-07-20T07:27:52.018" v="182" actId="20577"/>
          <ac:spMkLst>
            <pc:docMk/>
            <pc:sldMk cId="3082832314" sldId="259"/>
            <ac:spMk id="3" creationId="{71D6EBA2-2148-9352-C25A-F0899714164E}"/>
          </ac:spMkLst>
        </pc:spChg>
        <pc:spChg chg="add del">
          <ac:chgData name="Hooriya Shaikh (2432365)" userId="S::2432365@student.uwtsd.ac.uk::eb376381-dc93-47ed-8a8b-d24a6a5c5446" providerId="AD" clId="Web-{2B957DA2-CC83-87D8-EA3B-640B54DB5DEF}" dt="2026-07-20T07:26:08.374" v="174"/>
          <ac:spMkLst>
            <pc:docMk/>
            <pc:sldMk cId="3082832314" sldId="259"/>
            <ac:spMk id="8" creationId="{D038248A-211C-4EEC-8401-C761B929FB52}"/>
          </ac:spMkLst>
        </pc:spChg>
        <pc:spChg chg="add del">
          <ac:chgData name="Hooriya Shaikh (2432365)" userId="S::2432365@student.uwtsd.ac.uk::eb376381-dc93-47ed-8a8b-d24a6a5c5446" providerId="AD" clId="Web-{2B957DA2-CC83-87D8-EA3B-640B54DB5DEF}" dt="2026-07-20T07:26:08.374" v="174"/>
          <ac:spMkLst>
            <pc:docMk/>
            <pc:sldMk cId="3082832314" sldId="259"/>
            <ac:spMk id="10" creationId="{C30A849F-66D9-40C8-BEC8-35AFF8F4568F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7:26:08.374" v="174"/>
          <ac:spMkLst>
            <pc:docMk/>
            <pc:sldMk cId="3082832314" sldId="259"/>
            <ac:spMk id="27" creationId="{D038248A-211C-4EEC-8401-C761B929FB52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7:26:08.374" v="174"/>
          <ac:spMkLst>
            <pc:docMk/>
            <pc:sldMk cId="3082832314" sldId="259"/>
            <ac:spMk id="29" creationId="{C30A849F-66D9-40C8-BEC8-35AFF8F4568F}"/>
          </ac:spMkLst>
        </pc:spChg>
        <pc:grpChg chg="add del">
          <ac:chgData name="Hooriya Shaikh (2432365)" userId="S::2432365@student.uwtsd.ac.uk::eb376381-dc93-47ed-8a8b-d24a6a5c5446" providerId="AD" clId="Web-{2B957DA2-CC83-87D8-EA3B-640B54DB5DEF}" dt="2026-07-20T07:26:08.374" v="174"/>
          <ac:grpSpMkLst>
            <pc:docMk/>
            <pc:sldMk cId="3082832314" sldId="259"/>
            <ac:grpSpMk id="12" creationId="{04542298-A2B1-480F-A11C-A40EDD19B857}"/>
          </ac:grpSpMkLst>
        </pc:grpChg>
        <pc:grpChg chg="add del">
          <ac:chgData name="Hooriya Shaikh (2432365)" userId="S::2432365@student.uwtsd.ac.uk::eb376381-dc93-47ed-8a8b-d24a6a5c5446" providerId="AD" clId="Web-{2B957DA2-CC83-87D8-EA3B-640B54DB5DEF}" dt="2026-07-20T07:26:08.374" v="174"/>
          <ac:grpSpMkLst>
            <pc:docMk/>
            <pc:sldMk cId="3082832314" sldId="259"/>
            <ac:grpSpMk id="18" creationId="{2A5C9C35-2375-49EB-B99C-17C87D42FE7C}"/>
          </ac:grpSpMkLst>
        </pc:grpChg>
        <pc:grpChg chg="add">
          <ac:chgData name="Hooriya Shaikh (2432365)" userId="S::2432365@student.uwtsd.ac.uk::eb376381-dc93-47ed-8a8b-d24a6a5c5446" providerId="AD" clId="Web-{2B957DA2-CC83-87D8-EA3B-640B54DB5DEF}" dt="2026-07-20T07:26:08.374" v="174"/>
          <ac:grpSpMkLst>
            <pc:docMk/>
            <pc:sldMk cId="3082832314" sldId="259"/>
            <ac:grpSpMk id="31" creationId="{04542298-A2B1-480F-A11C-A40EDD19B857}"/>
          </ac:grpSpMkLst>
        </pc:grpChg>
        <pc:grpChg chg="add">
          <ac:chgData name="Hooriya Shaikh (2432365)" userId="S::2432365@student.uwtsd.ac.uk::eb376381-dc93-47ed-8a8b-d24a6a5c5446" providerId="AD" clId="Web-{2B957DA2-CC83-87D8-EA3B-640B54DB5DEF}" dt="2026-07-20T07:26:08.374" v="174"/>
          <ac:grpSpMkLst>
            <pc:docMk/>
            <pc:sldMk cId="3082832314" sldId="259"/>
            <ac:grpSpMk id="37" creationId="{2A5C9C35-2375-49EB-B99C-17C87D42FE7C}"/>
          </ac:grpSpMkLst>
        </pc:grpChg>
      </pc:sldChg>
      <pc:sldChg chg="addSp modSp new mod setBg">
        <pc:chgData name="Hooriya Shaikh (2432365)" userId="S::2432365@student.uwtsd.ac.uk::eb376381-dc93-47ed-8a8b-d24a6a5c5446" providerId="AD" clId="Web-{2B957DA2-CC83-87D8-EA3B-640B54DB5DEF}" dt="2026-07-20T07:30:51.884" v="196"/>
        <pc:sldMkLst>
          <pc:docMk/>
          <pc:sldMk cId="2689200942" sldId="260"/>
        </pc:sldMkLst>
        <pc:spChg chg="mod">
          <ac:chgData name="Hooriya Shaikh (2432365)" userId="S::2432365@student.uwtsd.ac.uk::eb376381-dc93-47ed-8a8b-d24a6a5c5446" providerId="AD" clId="Web-{2B957DA2-CC83-87D8-EA3B-640B54DB5DEF}" dt="2026-07-20T07:30:51.884" v="196"/>
          <ac:spMkLst>
            <pc:docMk/>
            <pc:sldMk cId="2689200942" sldId="260"/>
            <ac:spMk id="2" creationId="{7C179A77-2057-72DA-4950-D16EA10F8B81}"/>
          </ac:spMkLst>
        </pc:spChg>
        <pc:spChg chg="mod">
          <ac:chgData name="Hooriya Shaikh (2432365)" userId="S::2432365@student.uwtsd.ac.uk::eb376381-dc93-47ed-8a8b-d24a6a5c5446" providerId="AD" clId="Web-{2B957DA2-CC83-87D8-EA3B-640B54DB5DEF}" dt="2026-07-20T07:30:51.884" v="196"/>
          <ac:spMkLst>
            <pc:docMk/>
            <pc:sldMk cId="2689200942" sldId="260"/>
            <ac:spMk id="3" creationId="{511E3D12-EEFF-37A7-B544-97B8B78069DB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7:30:51.884" v="196"/>
          <ac:spMkLst>
            <pc:docMk/>
            <pc:sldMk cId="2689200942" sldId="260"/>
            <ac:spMk id="10" creationId="{EDDBB197-D710-4A4F-A9CA-FD2177498BE8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7:30:51.884" v="196"/>
          <ac:spMkLst>
            <pc:docMk/>
            <pc:sldMk cId="2689200942" sldId="260"/>
            <ac:spMk id="12" creationId="{975D1CFA-2CDB-4B64-BD9F-85744E8DA12F}"/>
          </ac:spMkLst>
        </pc:spChg>
        <pc:grpChg chg="add">
          <ac:chgData name="Hooriya Shaikh (2432365)" userId="S::2432365@student.uwtsd.ac.uk::eb376381-dc93-47ed-8a8b-d24a6a5c5446" providerId="AD" clId="Web-{2B957DA2-CC83-87D8-EA3B-640B54DB5DEF}" dt="2026-07-20T07:30:51.884" v="196"/>
          <ac:grpSpMkLst>
            <pc:docMk/>
            <pc:sldMk cId="2689200942" sldId="260"/>
            <ac:grpSpMk id="14" creationId="{25EE5136-01F1-466C-962D-BA9B4C6757AA}"/>
          </ac:grpSpMkLst>
        </pc:grpChg>
        <pc:picChg chg="add">
          <ac:chgData name="Hooriya Shaikh (2432365)" userId="S::2432365@student.uwtsd.ac.uk::eb376381-dc93-47ed-8a8b-d24a6a5c5446" providerId="AD" clId="Web-{2B957DA2-CC83-87D8-EA3B-640B54DB5DEF}" dt="2026-07-20T07:30:51.884" v="196"/>
          <ac:picMkLst>
            <pc:docMk/>
            <pc:sldMk cId="2689200942" sldId="260"/>
            <ac:picMk id="7" creationId="{CD9F932E-684C-3FFF-776F-E84E39BD7504}"/>
          </ac:picMkLst>
        </pc:picChg>
      </pc:sldChg>
      <pc:sldChg chg="addSp modSp new mod setBg">
        <pc:chgData name="Hooriya Shaikh (2432365)" userId="S::2432365@student.uwtsd.ac.uk::eb376381-dc93-47ed-8a8b-d24a6a5c5446" providerId="AD" clId="Web-{2B957DA2-CC83-87D8-EA3B-640B54DB5DEF}" dt="2026-07-20T07:36:07.670" v="319" actId="20577"/>
        <pc:sldMkLst>
          <pc:docMk/>
          <pc:sldMk cId="1894054632" sldId="261"/>
        </pc:sldMkLst>
        <pc:spChg chg="mod">
          <ac:chgData name="Hooriya Shaikh (2432365)" userId="S::2432365@student.uwtsd.ac.uk::eb376381-dc93-47ed-8a8b-d24a6a5c5446" providerId="AD" clId="Web-{2B957DA2-CC83-87D8-EA3B-640B54DB5DEF}" dt="2026-07-20T07:35:25.840" v="314"/>
          <ac:spMkLst>
            <pc:docMk/>
            <pc:sldMk cId="1894054632" sldId="261"/>
            <ac:spMk id="2" creationId="{762637A1-9105-1434-FBBC-3A7422EEDDB4}"/>
          </ac:spMkLst>
        </pc:spChg>
        <pc:spChg chg="mod">
          <ac:chgData name="Hooriya Shaikh (2432365)" userId="S::2432365@student.uwtsd.ac.uk::eb376381-dc93-47ed-8a8b-d24a6a5c5446" providerId="AD" clId="Web-{2B957DA2-CC83-87D8-EA3B-640B54DB5DEF}" dt="2026-07-20T07:36:07.670" v="319" actId="20577"/>
          <ac:spMkLst>
            <pc:docMk/>
            <pc:sldMk cId="1894054632" sldId="261"/>
            <ac:spMk id="3" creationId="{6C05722A-4A73-8FDE-D84B-3FFDAC765621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7:35:25.840" v="314"/>
          <ac:spMkLst>
            <pc:docMk/>
            <pc:sldMk cId="1894054632" sldId="261"/>
            <ac:spMk id="8" creationId="{18873D23-2DCF-4B31-A009-95721C06E8E1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7:35:25.840" v="314"/>
          <ac:spMkLst>
            <pc:docMk/>
            <pc:sldMk cId="1894054632" sldId="261"/>
            <ac:spMk id="10" creationId="{C13EF075-D4EF-4929-ADBC-91B27DA19955}"/>
          </ac:spMkLst>
        </pc:spChg>
        <pc:grpChg chg="add">
          <ac:chgData name="Hooriya Shaikh (2432365)" userId="S::2432365@student.uwtsd.ac.uk::eb376381-dc93-47ed-8a8b-d24a6a5c5446" providerId="AD" clId="Web-{2B957DA2-CC83-87D8-EA3B-640B54DB5DEF}" dt="2026-07-20T07:35:25.840" v="314"/>
          <ac:grpSpMkLst>
            <pc:docMk/>
            <pc:sldMk cId="1894054632" sldId="261"/>
            <ac:grpSpMk id="12" creationId="{DAA26DFA-AAB2-4973-9C17-16D587C7B198}"/>
          </ac:grpSpMkLst>
        </pc:grpChg>
      </pc:sldChg>
      <pc:sldChg chg="addSp modSp new mod setBg">
        <pc:chgData name="Hooriya Shaikh (2432365)" userId="S::2432365@student.uwtsd.ac.uk::eb376381-dc93-47ed-8a8b-d24a6a5c5446" providerId="AD" clId="Web-{2B957DA2-CC83-87D8-EA3B-640B54DB5DEF}" dt="2026-07-20T07:42:41.512" v="337" actId="20577"/>
        <pc:sldMkLst>
          <pc:docMk/>
          <pc:sldMk cId="4092179114" sldId="262"/>
        </pc:sldMkLst>
        <pc:spChg chg="mod">
          <ac:chgData name="Hooriya Shaikh (2432365)" userId="S::2432365@student.uwtsd.ac.uk::eb376381-dc93-47ed-8a8b-d24a6a5c5446" providerId="AD" clId="Web-{2B957DA2-CC83-87D8-EA3B-640B54DB5DEF}" dt="2026-07-20T07:41:47.151" v="333"/>
          <ac:spMkLst>
            <pc:docMk/>
            <pc:sldMk cId="4092179114" sldId="262"/>
            <ac:spMk id="2" creationId="{095B221F-5F29-1135-CBEE-CFC49A10EBC3}"/>
          </ac:spMkLst>
        </pc:spChg>
        <pc:spChg chg="mod">
          <ac:chgData name="Hooriya Shaikh (2432365)" userId="S::2432365@student.uwtsd.ac.uk::eb376381-dc93-47ed-8a8b-d24a6a5c5446" providerId="AD" clId="Web-{2B957DA2-CC83-87D8-EA3B-640B54DB5DEF}" dt="2026-07-20T07:42:41.512" v="337" actId="20577"/>
          <ac:spMkLst>
            <pc:docMk/>
            <pc:sldMk cId="4092179114" sldId="262"/>
            <ac:spMk id="3" creationId="{FA554EDA-CB54-6B35-285C-32811708F77C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7:41:47.151" v="333"/>
          <ac:spMkLst>
            <pc:docMk/>
            <pc:sldMk cId="4092179114" sldId="262"/>
            <ac:spMk id="10" creationId="{EDDBB197-D710-4A4F-A9CA-FD2177498BE8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7:41:47.151" v="333"/>
          <ac:spMkLst>
            <pc:docMk/>
            <pc:sldMk cId="4092179114" sldId="262"/>
            <ac:spMk id="12" creationId="{975D1CFA-2CDB-4B64-BD9F-85744E8DA12F}"/>
          </ac:spMkLst>
        </pc:spChg>
        <pc:grpChg chg="add">
          <ac:chgData name="Hooriya Shaikh (2432365)" userId="S::2432365@student.uwtsd.ac.uk::eb376381-dc93-47ed-8a8b-d24a6a5c5446" providerId="AD" clId="Web-{2B957DA2-CC83-87D8-EA3B-640B54DB5DEF}" dt="2026-07-20T07:41:47.151" v="333"/>
          <ac:grpSpMkLst>
            <pc:docMk/>
            <pc:sldMk cId="4092179114" sldId="262"/>
            <ac:grpSpMk id="14" creationId="{25EE5136-01F1-466C-962D-BA9B4C6757AA}"/>
          </ac:grpSpMkLst>
        </pc:grpChg>
        <pc:picChg chg="add">
          <ac:chgData name="Hooriya Shaikh (2432365)" userId="S::2432365@student.uwtsd.ac.uk::eb376381-dc93-47ed-8a8b-d24a6a5c5446" providerId="AD" clId="Web-{2B957DA2-CC83-87D8-EA3B-640B54DB5DEF}" dt="2026-07-20T07:41:47.151" v="333"/>
          <ac:picMkLst>
            <pc:docMk/>
            <pc:sldMk cId="4092179114" sldId="262"/>
            <ac:picMk id="7" creationId="{2E8A3CDB-1CEE-2B8E-F645-9CDDC968AA7B}"/>
          </ac:picMkLst>
        </pc:picChg>
      </pc:sldChg>
      <pc:sldChg chg="addSp modSp new mod setBg">
        <pc:chgData name="Hooriya Shaikh (2432365)" userId="S::2432365@student.uwtsd.ac.uk::eb376381-dc93-47ed-8a8b-d24a6a5c5446" providerId="AD" clId="Web-{2B957DA2-CC83-87D8-EA3B-640B54DB5DEF}" dt="2026-07-20T07:49:45.375" v="352" actId="20577"/>
        <pc:sldMkLst>
          <pc:docMk/>
          <pc:sldMk cId="3930133695" sldId="263"/>
        </pc:sldMkLst>
        <pc:spChg chg="mod">
          <ac:chgData name="Hooriya Shaikh (2432365)" userId="S::2432365@student.uwtsd.ac.uk::eb376381-dc93-47ed-8a8b-d24a6a5c5446" providerId="AD" clId="Web-{2B957DA2-CC83-87D8-EA3B-640B54DB5DEF}" dt="2026-07-20T07:45:50.377" v="351"/>
          <ac:spMkLst>
            <pc:docMk/>
            <pc:sldMk cId="3930133695" sldId="263"/>
            <ac:spMk id="2" creationId="{98FD0E3A-67C7-348F-175D-D3FDE9C70BBC}"/>
          </ac:spMkLst>
        </pc:spChg>
        <pc:spChg chg="mod">
          <ac:chgData name="Hooriya Shaikh (2432365)" userId="S::2432365@student.uwtsd.ac.uk::eb376381-dc93-47ed-8a8b-d24a6a5c5446" providerId="AD" clId="Web-{2B957DA2-CC83-87D8-EA3B-640B54DB5DEF}" dt="2026-07-20T07:49:45.375" v="352" actId="20577"/>
          <ac:spMkLst>
            <pc:docMk/>
            <pc:sldMk cId="3930133695" sldId="263"/>
            <ac:spMk id="3" creationId="{5E600AE8-3770-E17C-19EE-4EA6ECE68BE8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7:45:50.377" v="351"/>
          <ac:spMkLst>
            <pc:docMk/>
            <pc:sldMk cId="3930133695" sldId="263"/>
            <ac:spMk id="8" creationId="{18873D23-2DCF-4B31-A009-95721C06E8E1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7:45:50.377" v="351"/>
          <ac:spMkLst>
            <pc:docMk/>
            <pc:sldMk cId="3930133695" sldId="263"/>
            <ac:spMk id="10" creationId="{C13EF075-D4EF-4929-ADBC-91B27DA19955}"/>
          </ac:spMkLst>
        </pc:spChg>
        <pc:grpChg chg="add">
          <ac:chgData name="Hooriya Shaikh (2432365)" userId="S::2432365@student.uwtsd.ac.uk::eb376381-dc93-47ed-8a8b-d24a6a5c5446" providerId="AD" clId="Web-{2B957DA2-CC83-87D8-EA3B-640B54DB5DEF}" dt="2026-07-20T07:45:50.377" v="351"/>
          <ac:grpSpMkLst>
            <pc:docMk/>
            <pc:sldMk cId="3930133695" sldId="263"/>
            <ac:grpSpMk id="12" creationId="{DAA26DFA-AAB2-4973-9C17-16D587C7B198}"/>
          </ac:grpSpMkLst>
        </pc:grpChg>
      </pc:sldChg>
      <pc:sldChg chg="addSp modSp new mod setBg">
        <pc:chgData name="Hooriya Shaikh (2432365)" userId="S::2432365@student.uwtsd.ac.uk::eb376381-dc93-47ed-8a8b-d24a6a5c5446" providerId="AD" clId="Web-{2B957DA2-CC83-87D8-EA3B-640B54DB5DEF}" dt="2026-07-20T07:52:15.852" v="360"/>
        <pc:sldMkLst>
          <pc:docMk/>
          <pc:sldMk cId="4146712603" sldId="264"/>
        </pc:sldMkLst>
        <pc:spChg chg="mod">
          <ac:chgData name="Hooriya Shaikh (2432365)" userId="S::2432365@student.uwtsd.ac.uk::eb376381-dc93-47ed-8a8b-d24a6a5c5446" providerId="AD" clId="Web-{2B957DA2-CC83-87D8-EA3B-640B54DB5DEF}" dt="2026-07-20T07:52:15.852" v="360"/>
          <ac:spMkLst>
            <pc:docMk/>
            <pc:sldMk cId="4146712603" sldId="264"/>
            <ac:spMk id="2" creationId="{4036A71A-9692-8842-B07D-D183219C76CD}"/>
          </ac:spMkLst>
        </pc:spChg>
        <pc:spChg chg="mod">
          <ac:chgData name="Hooriya Shaikh (2432365)" userId="S::2432365@student.uwtsd.ac.uk::eb376381-dc93-47ed-8a8b-d24a6a5c5446" providerId="AD" clId="Web-{2B957DA2-CC83-87D8-EA3B-640B54DB5DEF}" dt="2026-07-20T07:52:15.852" v="360"/>
          <ac:spMkLst>
            <pc:docMk/>
            <pc:sldMk cId="4146712603" sldId="264"/>
            <ac:spMk id="3" creationId="{21208844-5648-2DDF-2659-4B4C0CB498FF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7:52:15.852" v="360"/>
          <ac:spMkLst>
            <pc:docMk/>
            <pc:sldMk cId="4146712603" sldId="264"/>
            <ac:spMk id="10" creationId="{245A9F99-D9B1-4094-A2E2-B90AC1DB7B9C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7:52:15.852" v="360"/>
          <ac:spMkLst>
            <pc:docMk/>
            <pc:sldMk cId="4146712603" sldId="264"/>
            <ac:spMk id="12" creationId="{B7FAF607-473A-4A43-A23D-BBFF5C4117BB}"/>
          </ac:spMkLst>
        </pc:spChg>
        <pc:grpChg chg="add">
          <ac:chgData name="Hooriya Shaikh (2432365)" userId="S::2432365@student.uwtsd.ac.uk::eb376381-dc93-47ed-8a8b-d24a6a5c5446" providerId="AD" clId="Web-{2B957DA2-CC83-87D8-EA3B-640B54DB5DEF}" dt="2026-07-20T07:52:15.852" v="360"/>
          <ac:grpSpMkLst>
            <pc:docMk/>
            <pc:sldMk cId="4146712603" sldId="264"/>
            <ac:grpSpMk id="14" creationId="{C5F6476F-D303-44D3-B30F-1BA348F0F64A}"/>
          </ac:grpSpMkLst>
        </pc:grpChg>
        <pc:picChg chg="add">
          <ac:chgData name="Hooriya Shaikh (2432365)" userId="S::2432365@student.uwtsd.ac.uk::eb376381-dc93-47ed-8a8b-d24a6a5c5446" providerId="AD" clId="Web-{2B957DA2-CC83-87D8-EA3B-640B54DB5DEF}" dt="2026-07-20T07:52:15.852" v="360"/>
          <ac:picMkLst>
            <pc:docMk/>
            <pc:sldMk cId="4146712603" sldId="264"/>
            <ac:picMk id="7" creationId="{D6CECF95-66D5-2959-6A14-FC44F47C62E9}"/>
          </ac:picMkLst>
        </pc:picChg>
      </pc:sldChg>
      <pc:sldChg chg="addSp delSp modSp new mod setBg">
        <pc:chgData name="Hooriya Shaikh (2432365)" userId="S::2432365@student.uwtsd.ac.uk::eb376381-dc93-47ed-8a8b-d24a6a5c5446" providerId="AD" clId="Web-{2B957DA2-CC83-87D8-EA3B-640B54DB5DEF}" dt="2026-07-20T08:02:26.967" v="416" actId="1076"/>
        <pc:sldMkLst>
          <pc:docMk/>
          <pc:sldMk cId="3044785283" sldId="265"/>
        </pc:sldMkLst>
        <pc:spChg chg="mod">
          <ac:chgData name="Hooriya Shaikh (2432365)" userId="S::2432365@student.uwtsd.ac.uk::eb376381-dc93-47ed-8a8b-d24a6a5c5446" providerId="AD" clId="Web-{2B957DA2-CC83-87D8-EA3B-640B54DB5DEF}" dt="2026-07-20T08:01:59.060" v="414" actId="1076"/>
          <ac:spMkLst>
            <pc:docMk/>
            <pc:sldMk cId="3044785283" sldId="265"/>
            <ac:spMk id="2" creationId="{57CA2594-BA70-0C3A-6CD0-35AA0237FFED}"/>
          </ac:spMkLst>
        </pc:spChg>
        <pc:spChg chg="mod">
          <ac:chgData name="Hooriya Shaikh (2432365)" userId="S::2432365@student.uwtsd.ac.uk::eb376381-dc93-47ed-8a8b-d24a6a5c5446" providerId="AD" clId="Web-{2B957DA2-CC83-87D8-EA3B-640B54DB5DEF}" dt="2026-07-20T08:02:26.967" v="416" actId="1076"/>
          <ac:spMkLst>
            <pc:docMk/>
            <pc:sldMk cId="3044785283" sldId="265"/>
            <ac:spMk id="3" creationId="{32346B33-05A1-7CC5-2C5D-6B89697C2406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8:01:26.293" v="409"/>
          <ac:spMkLst>
            <pc:docMk/>
            <pc:sldMk cId="3044785283" sldId="265"/>
            <ac:spMk id="8" creationId="{4BC99CB9-DDAD-44A2-8A1C-E3AF4E72DF5C}"/>
          </ac:spMkLst>
        </pc:spChg>
        <pc:spChg chg="add del">
          <ac:chgData name="Hooriya Shaikh (2432365)" userId="S::2432365@student.uwtsd.ac.uk::eb376381-dc93-47ed-8a8b-d24a6a5c5446" providerId="AD" clId="Web-{2B957DA2-CC83-87D8-EA3B-640B54DB5DEF}" dt="2026-07-20T08:01:09.543" v="406"/>
          <ac:spMkLst>
            <pc:docMk/>
            <pc:sldMk cId="3044785283" sldId="265"/>
            <ac:spMk id="9" creationId="{9F7D5CDA-D291-4307-BF55-1381FED29634}"/>
          </ac:spMkLst>
        </pc:spChg>
        <pc:spChg chg="add del">
          <ac:chgData name="Hooriya Shaikh (2432365)" userId="S::2432365@student.uwtsd.ac.uk::eb376381-dc93-47ed-8a8b-d24a6a5c5446" providerId="AD" clId="Web-{2B957DA2-CC83-87D8-EA3B-640B54DB5DEF}" dt="2026-07-20T08:01:26.247" v="408"/>
          <ac:spMkLst>
            <pc:docMk/>
            <pc:sldMk cId="3044785283" sldId="265"/>
            <ac:spMk id="10" creationId="{EDDBB197-D710-4A4F-A9CA-FD2177498BE8}"/>
          </ac:spMkLst>
        </pc:spChg>
        <pc:spChg chg="add del">
          <ac:chgData name="Hooriya Shaikh (2432365)" userId="S::2432365@student.uwtsd.ac.uk::eb376381-dc93-47ed-8a8b-d24a6a5c5446" providerId="AD" clId="Web-{2B957DA2-CC83-87D8-EA3B-640B54DB5DEF}" dt="2026-07-20T08:01:26.247" v="408"/>
          <ac:spMkLst>
            <pc:docMk/>
            <pc:sldMk cId="3044785283" sldId="265"/>
            <ac:spMk id="12" creationId="{975D1CFA-2CDB-4B64-BD9F-85744E8DA12F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8:01:26.293" v="409"/>
          <ac:spMkLst>
            <pc:docMk/>
            <pc:sldMk cId="3044785283" sldId="265"/>
            <ac:spMk id="20" creationId="{1561AEE4-4E38-4BAC-976D-E0DE523FC5D1}"/>
          </ac:spMkLst>
        </pc:spChg>
        <pc:grpChg chg="add del">
          <ac:chgData name="Hooriya Shaikh (2432365)" userId="S::2432365@student.uwtsd.ac.uk::eb376381-dc93-47ed-8a8b-d24a6a5c5446" providerId="AD" clId="Web-{2B957DA2-CC83-87D8-EA3B-640B54DB5DEF}" dt="2026-07-20T08:01:26.247" v="408"/>
          <ac:grpSpMkLst>
            <pc:docMk/>
            <pc:sldMk cId="3044785283" sldId="265"/>
            <ac:grpSpMk id="14" creationId="{25EE5136-01F1-466C-962D-BA9B4C6757AA}"/>
          </ac:grpSpMkLst>
        </pc:grpChg>
        <pc:grpChg chg="add">
          <ac:chgData name="Hooriya Shaikh (2432365)" userId="S::2432365@student.uwtsd.ac.uk::eb376381-dc93-47ed-8a8b-d24a6a5c5446" providerId="AD" clId="Web-{2B957DA2-CC83-87D8-EA3B-640B54DB5DEF}" dt="2026-07-20T08:01:26.293" v="409"/>
          <ac:grpSpMkLst>
            <pc:docMk/>
            <pc:sldMk cId="3044785283" sldId="265"/>
            <ac:grpSpMk id="21" creationId="{F0BC676B-D19A-44DB-910A-0C0E6D433979}"/>
          </ac:grpSpMkLst>
        </pc:grpChg>
        <pc:picChg chg="add del">
          <ac:chgData name="Hooriya Shaikh (2432365)" userId="S::2432365@student.uwtsd.ac.uk::eb376381-dc93-47ed-8a8b-d24a6a5c5446" providerId="AD" clId="Web-{2B957DA2-CC83-87D8-EA3B-640B54DB5DEF}" dt="2026-07-20T08:01:09.543" v="406"/>
          <ac:picMkLst>
            <pc:docMk/>
            <pc:sldMk cId="3044785283" sldId="265"/>
            <ac:picMk id="5" creationId="{97A8CFA5-02CA-3139-3DB7-DA4F7D1AB4AD}"/>
          </ac:picMkLst>
        </pc:picChg>
        <pc:picChg chg="add del">
          <ac:chgData name="Hooriya Shaikh (2432365)" userId="S::2432365@student.uwtsd.ac.uk::eb376381-dc93-47ed-8a8b-d24a6a5c5446" providerId="AD" clId="Web-{2B957DA2-CC83-87D8-EA3B-640B54DB5DEF}" dt="2026-07-20T08:01:26.247" v="408"/>
          <ac:picMkLst>
            <pc:docMk/>
            <pc:sldMk cId="3044785283" sldId="265"/>
            <ac:picMk id="7" creationId="{5FBA9543-1535-5F99-6B8B-B20871A53FEE}"/>
          </ac:picMkLst>
        </pc:picChg>
      </pc:sldChg>
      <pc:sldChg chg="addSp modSp new mod setBg">
        <pc:chgData name="Hooriya Shaikh (2432365)" userId="S::2432365@student.uwtsd.ac.uk::eb376381-dc93-47ed-8a8b-d24a6a5c5446" providerId="AD" clId="Web-{2B957DA2-CC83-87D8-EA3B-640B54DB5DEF}" dt="2026-07-20T08:08:34.785" v="451" actId="20577"/>
        <pc:sldMkLst>
          <pc:docMk/>
          <pc:sldMk cId="1966379406" sldId="266"/>
        </pc:sldMkLst>
        <pc:spChg chg="mod">
          <ac:chgData name="Hooriya Shaikh (2432365)" userId="S::2432365@student.uwtsd.ac.uk::eb376381-dc93-47ed-8a8b-d24a6a5c5446" providerId="AD" clId="Web-{2B957DA2-CC83-87D8-EA3B-640B54DB5DEF}" dt="2026-07-20T08:06:10.134" v="438" actId="1076"/>
          <ac:spMkLst>
            <pc:docMk/>
            <pc:sldMk cId="1966379406" sldId="266"/>
            <ac:spMk id="2" creationId="{A0D0B1EB-3249-0F90-8059-D184E31B865B}"/>
          </ac:spMkLst>
        </pc:spChg>
        <pc:spChg chg="mod">
          <ac:chgData name="Hooriya Shaikh (2432365)" userId="S::2432365@student.uwtsd.ac.uk::eb376381-dc93-47ed-8a8b-d24a6a5c5446" providerId="AD" clId="Web-{2B957DA2-CC83-87D8-EA3B-640B54DB5DEF}" dt="2026-07-20T08:08:34.785" v="451" actId="20577"/>
          <ac:spMkLst>
            <pc:docMk/>
            <pc:sldMk cId="1966379406" sldId="266"/>
            <ac:spMk id="3" creationId="{76E1677F-E180-0BB6-F3D3-11391D797288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8:05:57.679" v="437"/>
          <ac:spMkLst>
            <pc:docMk/>
            <pc:sldMk cId="1966379406" sldId="266"/>
            <ac:spMk id="10" creationId="{EDDBB197-D710-4A4F-A9CA-FD2177498BE8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8:05:57.679" v="437"/>
          <ac:spMkLst>
            <pc:docMk/>
            <pc:sldMk cId="1966379406" sldId="266"/>
            <ac:spMk id="12" creationId="{975D1CFA-2CDB-4B64-BD9F-85744E8DA12F}"/>
          </ac:spMkLst>
        </pc:spChg>
        <pc:grpChg chg="add">
          <ac:chgData name="Hooriya Shaikh (2432365)" userId="S::2432365@student.uwtsd.ac.uk::eb376381-dc93-47ed-8a8b-d24a6a5c5446" providerId="AD" clId="Web-{2B957DA2-CC83-87D8-EA3B-640B54DB5DEF}" dt="2026-07-20T08:05:57.679" v="437"/>
          <ac:grpSpMkLst>
            <pc:docMk/>
            <pc:sldMk cId="1966379406" sldId="266"/>
            <ac:grpSpMk id="14" creationId="{25EE5136-01F1-466C-962D-BA9B4C6757AA}"/>
          </ac:grpSpMkLst>
        </pc:grpChg>
        <pc:picChg chg="add">
          <ac:chgData name="Hooriya Shaikh (2432365)" userId="S::2432365@student.uwtsd.ac.uk::eb376381-dc93-47ed-8a8b-d24a6a5c5446" providerId="AD" clId="Web-{2B957DA2-CC83-87D8-EA3B-640B54DB5DEF}" dt="2026-07-20T08:05:57.679" v="437"/>
          <ac:picMkLst>
            <pc:docMk/>
            <pc:sldMk cId="1966379406" sldId="266"/>
            <ac:picMk id="7" creationId="{644E6CA7-A63A-B51E-C868-BD52E9ECD3BD}"/>
          </ac:picMkLst>
        </pc:picChg>
      </pc:sldChg>
      <pc:sldChg chg="addSp modSp new mod setBg">
        <pc:chgData name="Hooriya Shaikh (2432365)" userId="S::2432365@student.uwtsd.ac.uk::eb376381-dc93-47ed-8a8b-d24a6a5c5446" providerId="AD" clId="Web-{2B957DA2-CC83-87D8-EA3B-640B54DB5DEF}" dt="2026-07-20T08:20:24.062" v="470" actId="20577"/>
        <pc:sldMkLst>
          <pc:docMk/>
          <pc:sldMk cId="2549709269" sldId="267"/>
        </pc:sldMkLst>
        <pc:spChg chg="mod">
          <ac:chgData name="Hooriya Shaikh (2432365)" userId="S::2432365@student.uwtsd.ac.uk::eb376381-dc93-47ed-8a8b-d24a6a5c5446" providerId="AD" clId="Web-{2B957DA2-CC83-87D8-EA3B-640B54DB5DEF}" dt="2026-07-20T08:10:04.227" v="455"/>
          <ac:spMkLst>
            <pc:docMk/>
            <pc:sldMk cId="2549709269" sldId="267"/>
            <ac:spMk id="2" creationId="{037D79BA-1643-83BA-8993-3DDE031C5684}"/>
          </ac:spMkLst>
        </pc:spChg>
        <pc:spChg chg="mod">
          <ac:chgData name="Hooriya Shaikh (2432365)" userId="S::2432365@student.uwtsd.ac.uk::eb376381-dc93-47ed-8a8b-d24a6a5c5446" providerId="AD" clId="Web-{2B957DA2-CC83-87D8-EA3B-640B54DB5DEF}" dt="2026-07-20T08:20:24.062" v="470" actId="20577"/>
          <ac:spMkLst>
            <pc:docMk/>
            <pc:sldMk cId="2549709269" sldId="267"/>
            <ac:spMk id="3" creationId="{AC172881-5607-6ABF-2C11-32C623FACEFC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8:10:04.227" v="455"/>
          <ac:spMkLst>
            <pc:docMk/>
            <pc:sldMk cId="2549709269" sldId="267"/>
            <ac:spMk id="10" creationId="{EDDBB197-D710-4A4F-A9CA-FD2177498BE8}"/>
          </ac:spMkLst>
        </pc:spChg>
        <pc:spChg chg="add">
          <ac:chgData name="Hooriya Shaikh (2432365)" userId="S::2432365@student.uwtsd.ac.uk::eb376381-dc93-47ed-8a8b-d24a6a5c5446" providerId="AD" clId="Web-{2B957DA2-CC83-87D8-EA3B-640B54DB5DEF}" dt="2026-07-20T08:10:04.227" v="455"/>
          <ac:spMkLst>
            <pc:docMk/>
            <pc:sldMk cId="2549709269" sldId="267"/>
            <ac:spMk id="12" creationId="{975D1CFA-2CDB-4B64-BD9F-85744E8DA12F}"/>
          </ac:spMkLst>
        </pc:spChg>
        <pc:grpChg chg="add">
          <ac:chgData name="Hooriya Shaikh (2432365)" userId="S::2432365@student.uwtsd.ac.uk::eb376381-dc93-47ed-8a8b-d24a6a5c5446" providerId="AD" clId="Web-{2B957DA2-CC83-87D8-EA3B-640B54DB5DEF}" dt="2026-07-20T08:10:04.227" v="455"/>
          <ac:grpSpMkLst>
            <pc:docMk/>
            <pc:sldMk cId="2549709269" sldId="267"/>
            <ac:grpSpMk id="14" creationId="{25EE5136-01F1-466C-962D-BA9B4C6757AA}"/>
          </ac:grpSpMkLst>
        </pc:grpChg>
        <pc:picChg chg="add">
          <ac:chgData name="Hooriya Shaikh (2432365)" userId="S::2432365@student.uwtsd.ac.uk::eb376381-dc93-47ed-8a8b-d24a6a5c5446" providerId="AD" clId="Web-{2B957DA2-CC83-87D8-EA3B-640B54DB5DEF}" dt="2026-07-20T08:10:04.227" v="455"/>
          <ac:picMkLst>
            <pc:docMk/>
            <pc:sldMk cId="2549709269" sldId="267"/>
            <ac:picMk id="7" creationId="{AD595BA2-EC97-0DF4-1F76-D310F244553F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B19D07-6E36-464E-897D-6670720172EC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D9EFB3A-1669-487C-932E-01CA2CE5C0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Brief introduction to Flight Foods Ltd </a:t>
          </a:r>
          <a:endParaRPr lang="en-US"/>
        </a:p>
      </dgm:t>
    </dgm:pt>
    <dgm:pt modelId="{DB65AFFD-DE47-4B5F-B809-505E243584A9}" type="parTrans" cxnId="{BEC5F3FF-B026-4A26-83DF-F251B1221394}">
      <dgm:prSet/>
      <dgm:spPr/>
      <dgm:t>
        <a:bodyPr/>
        <a:lstStyle/>
        <a:p>
          <a:endParaRPr lang="en-US"/>
        </a:p>
      </dgm:t>
    </dgm:pt>
    <dgm:pt modelId="{C902EF18-5D88-4D9A-BC36-6168134CFCBA}" type="sibTrans" cxnId="{BEC5F3FF-B026-4A26-83DF-F251B1221394}">
      <dgm:prSet/>
      <dgm:spPr/>
      <dgm:t>
        <a:bodyPr/>
        <a:lstStyle/>
        <a:p>
          <a:endParaRPr lang="en-US"/>
        </a:p>
      </dgm:t>
    </dgm:pt>
    <dgm:pt modelId="{714380C1-261F-492F-BDD6-1D071A0EB2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Main communication barriers in the company </a:t>
          </a:r>
          <a:endParaRPr lang="en-US"/>
        </a:p>
      </dgm:t>
    </dgm:pt>
    <dgm:pt modelId="{CA3B630A-9046-4571-858B-E7E7D4C8D221}" type="parTrans" cxnId="{9D795B66-D87B-4647-BFC2-E781E3C15F9B}">
      <dgm:prSet/>
      <dgm:spPr/>
      <dgm:t>
        <a:bodyPr/>
        <a:lstStyle/>
        <a:p>
          <a:endParaRPr lang="en-US"/>
        </a:p>
      </dgm:t>
    </dgm:pt>
    <dgm:pt modelId="{096D1378-7C5B-48E9-82E6-9F1872ED8743}" type="sibTrans" cxnId="{9D795B66-D87B-4647-BFC2-E781E3C15F9B}">
      <dgm:prSet/>
      <dgm:spPr/>
      <dgm:t>
        <a:bodyPr/>
        <a:lstStyle/>
        <a:p>
          <a:endParaRPr lang="en-US"/>
        </a:p>
      </dgm:t>
    </dgm:pt>
    <dgm:pt modelId="{51A90CAA-F1A8-4F89-970D-4F290F2223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Communication theories that explain the problems </a:t>
          </a:r>
          <a:endParaRPr lang="en-US"/>
        </a:p>
      </dgm:t>
    </dgm:pt>
    <dgm:pt modelId="{DEBF7633-9CF3-4190-91D1-F8344E26954D}" type="parTrans" cxnId="{E4632CAB-5DAE-4D57-A88B-EE8960C29AD2}">
      <dgm:prSet/>
      <dgm:spPr/>
      <dgm:t>
        <a:bodyPr/>
        <a:lstStyle/>
        <a:p>
          <a:endParaRPr lang="en-US"/>
        </a:p>
      </dgm:t>
    </dgm:pt>
    <dgm:pt modelId="{7A7CA2F7-0618-452E-AE8B-01024F7A89C9}" type="sibTrans" cxnId="{E4632CAB-5DAE-4D57-A88B-EE8960C29AD2}">
      <dgm:prSet/>
      <dgm:spPr/>
      <dgm:t>
        <a:bodyPr/>
        <a:lstStyle/>
        <a:p>
          <a:endParaRPr lang="en-US"/>
        </a:p>
      </dgm:t>
    </dgm:pt>
    <dgm:pt modelId="{3A6E9A0F-09B5-4535-8931-89ADC611CB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Recommendations to improve communication </a:t>
          </a:r>
          <a:endParaRPr lang="en-US"/>
        </a:p>
      </dgm:t>
    </dgm:pt>
    <dgm:pt modelId="{FECDAF5F-393D-41E7-9FDD-EA08FED8407B}" type="parTrans" cxnId="{D91B9DB1-54D2-4978-922E-55F0E7BD5086}">
      <dgm:prSet/>
      <dgm:spPr/>
      <dgm:t>
        <a:bodyPr/>
        <a:lstStyle/>
        <a:p>
          <a:endParaRPr lang="en-US"/>
        </a:p>
      </dgm:t>
    </dgm:pt>
    <dgm:pt modelId="{00F9E507-7DDE-4A60-9030-7355C207C188}" type="sibTrans" cxnId="{D91B9DB1-54D2-4978-922E-55F0E7BD5086}">
      <dgm:prSet/>
      <dgm:spPr/>
      <dgm:t>
        <a:bodyPr/>
        <a:lstStyle/>
        <a:p>
          <a:endParaRPr lang="en-US"/>
        </a:p>
      </dgm:t>
    </dgm:pt>
    <dgm:pt modelId="{2F36EDDD-AD06-4A3E-8CA3-7B06098E58D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Conclusion</a:t>
          </a:r>
          <a:endParaRPr lang="en-US"/>
        </a:p>
      </dgm:t>
    </dgm:pt>
    <dgm:pt modelId="{EC5C964E-CB77-404B-A51C-0EBD719EE230}" type="parTrans" cxnId="{F00D2F6D-7A7D-45C8-AC5F-F048EF44026E}">
      <dgm:prSet/>
      <dgm:spPr/>
      <dgm:t>
        <a:bodyPr/>
        <a:lstStyle/>
        <a:p>
          <a:endParaRPr lang="en-US"/>
        </a:p>
      </dgm:t>
    </dgm:pt>
    <dgm:pt modelId="{E1B4E979-9A7B-43A4-BBC6-E9686391E658}" type="sibTrans" cxnId="{F00D2F6D-7A7D-45C8-AC5F-F048EF44026E}">
      <dgm:prSet/>
      <dgm:spPr/>
      <dgm:t>
        <a:bodyPr/>
        <a:lstStyle/>
        <a:p>
          <a:endParaRPr lang="en-US"/>
        </a:p>
      </dgm:t>
    </dgm:pt>
    <dgm:pt modelId="{D378A67D-4E25-49DA-87EE-74ED1696407C}" type="pres">
      <dgm:prSet presAssocID="{15B19D07-6E36-464E-897D-6670720172EC}" presName="root" presStyleCnt="0">
        <dgm:presLayoutVars>
          <dgm:dir/>
          <dgm:resizeHandles val="exact"/>
        </dgm:presLayoutVars>
      </dgm:prSet>
      <dgm:spPr/>
    </dgm:pt>
    <dgm:pt modelId="{056FFC9D-FFD2-4015-97F2-00FBE2A6598A}" type="pres">
      <dgm:prSet presAssocID="{CD9EFB3A-1669-487C-932E-01CA2CE5C0BD}" presName="compNode" presStyleCnt="0"/>
      <dgm:spPr/>
    </dgm:pt>
    <dgm:pt modelId="{A04140AE-BEF3-4382-9B66-4554AC73D497}" type="pres">
      <dgm:prSet presAssocID="{CD9EFB3A-1669-487C-932E-01CA2CE5C0B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CC6EB6C9-39D1-4E4B-AA02-88DDE7641B35}" type="pres">
      <dgm:prSet presAssocID="{CD9EFB3A-1669-487C-932E-01CA2CE5C0BD}" presName="spaceRect" presStyleCnt="0"/>
      <dgm:spPr/>
    </dgm:pt>
    <dgm:pt modelId="{CA7EE85D-AD70-4745-B6A0-9556FF61B541}" type="pres">
      <dgm:prSet presAssocID="{CD9EFB3A-1669-487C-932E-01CA2CE5C0BD}" presName="textRect" presStyleLbl="revTx" presStyleIdx="0" presStyleCnt="5">
        <dgm:presLayoutVars>
          <dgm:chMax val="1"/>
          <dgm:chPref val="1"/>
        </dgm:presLayoutVars>
      </dgm:prSet>
      <dgm:spPr/>
    </dgm:pt>
    <dgm:pt modelId="{E56472B1-5375-4468-A31E-FC575188BF02}" type="pres">
      <dgm:prSet presAssocID="{C902EF18-5D88-4D9A-BC36-6168134CFCBA}" presName="sibTrans" presStyleCnt="0"/>
      <dgm:spPr/>
    </dgm:pt>
    <dgm:pt modelId="{7EA7FC99-D2D4-46AA-9ED5-2C9AD6FE3AAF}" type="pres">
      <dgm:prSet presAssocID="{714380C1-261F-492F-BDD6-1D071A0EB296}" presName="compNode" presStyleCnt="0"/>
      <dgm:spPr/>
    </dgm:pt>
    <dgm:pt modelId="{65D9C4A1-3408-4221-9DC4-AC1D0A70745C}" type="pres">
      <dgm:prSet presAssocID="{714380C1-261F-492F-BDD6-1D071A0EB296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67DD1C4-DFC7-4F68-9FBB-ED78DD6D4C2A}" type="pres">
      <dgm:prSet presAssocID="{714380C1-261F-492F-BDD6-1D071A0EB296}" presName="spaceRect" presStyleCnt="0"/>
      <dgm:spPr/>
    </dgm:pt>
    <dgm:pt modelId="{1EE2C718-B643-4F4E-BC48-18DA2855C88B}" type="pres">
      <dgm:prSet presAssocID="{714380C1-261F-492F-BDD6-1D071A0EB296}" presName="textRect" presStyleLbl="revTx" presStyleIdx="1" presStyleCnt="5">
        <dgm:presLayoutVars>
          <dgm:chMax val="1"/>
          <dgm:chPref val="1"/>
        </dgm:presLayoutVars>
      </dgm:prSet>
      <dgm:spPr/>
    </dgm:pt>
    <dgm:pt modelId="{709F730D-BFDD-4AF4-8518-E2250BE03075}" type="pres">
      <dgm:prSet presAssocID="{096D1378-7C5B-48E9-82E6-9F1872ED8743}" presName="sibTrans" presStyleCnt="0"/>
      <dgm:spPr/>
    </dgm:pt>
    <dgm:pt modelId="{3BE7E645-1A45-4599-9C05-BEC25AB2954E}" type="pres">
      <dgm:prSet presAssocID="{51A90CAA-F1A8-4F89-970D-4F290F22235B}" presName="compNode" presStyleCnt="0"/>
      <dgm:spPr/>
    </dgm:pt>
    <dgm:pt modelId="{49916BB7-4237-4CF9-95E2-550867DEEF3E}" type="pres">
      <dgm:prSet presAssocID="{51A90CAA-F1A8-4F89-970D-4F290F22235B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620C18C-06C9-482C-984F-E7BB118301A4}" type="pres">
      <dgm:prSet presAssocID="{51A90CAA-F1A8-4F89-970D-4F290F22235B}" presName="spaceRect" presStyleCnt="0"/>
      <dgm:spPr/>
    </dgm:pt>
    <dgm:pt modelId="{CE37189C-B8A0-45CA-BF02-1141A9284252}" type="pres">
      <dgm:prSet presAssocID="{51A90CAA-F1A8-4F89-970D-4F290F22235B}" presName="textRect" presStyleLbl="revTx" presStyleIdx="2" presStyleCnt="5">
        <dgm:presLayoutVars>
          <dgm:chMax val="1"/>
          <dgm:chPref val="1"/>
        </dgm:presLayoutVars>
      </dgm:prSet>
      <dgm:spPr/>
    </dgm:pt>
    <dgm:pt modelId="{526EC3F5-B002-4C8B-A1D5-EE1F2AFFF7D4}" type="pres">
      <dgm:prSet presAssocID="{7A7CA2F7-0618-452E-AE8B-01024F7A89C9}" presName="sibTrans" presStyleCnt="0"/>
      <dgm:spPr/>
    </dgm:pt>
    <dgm:pt modelId="{C00135F6-7A5F-4DF7-A4D5-26E8890B7D54}" type="pres">
      <dgm:prSet presAssocID="{3A6E9A0F-09B5-4535-8931-89ADC611CBE9}" presName="compNode" presStyleCnt="0"/>
      <dgm:spPr/>
    </dgm:pt>
    <dgm:pt modelId="{50607C3E-2C41-4DC1-A104-32A15D54F24B}" type="pres">
      <dgm:prSet presAssocID="{3A6E9A0F-09B5-4535-8931-89ADC611CBE9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8F33F82-895A-486C-9B3A-70F0FEBBEEBE}" type="pres">
      <dgm:prSet presAssocID="{3A6E9A0F-09B5-4535-8931-89ADC611CBE9}" presName="spaceRect" presStyleCnt="0"/>
      <dgm:spPr/>
    </dgm:pt>
    <dgm:pt modelId="{94ABA219-E096-4FD4-9018-00CC4F6E8D35}" type="pres">
      <dgm:prSet presAssocID="{3A6E9A0F-09B5-4535-8931-89ADC611CBE9}" presName="textRect" presStyleLbl="revTx" presStyleIdx="3" presStyleCnt="5">
        <dgm:presLayoutVars>
          <dgm:chMax val="1"/>
          <dgm:chPref val="1"/>
        </dgm:presLayoutVars>
      </dgm:prSet>
      <dgm:spPr/>
    </dgm:pt>
    <dgm:pt modelId="{D46FADB6-5CBB-4CEA-9F5A-45ADE0E1625F}" type="pres">
      <dgm:prSet presAssocID="{00F9E507-7DDE-4A60-9030-7355C207C188}" presName="sibTrans" presStyleCnt="0"/>
      <dgm:spPr/>
    </dgm:pt>
    <dgm:pt modelId="{651D62E7-80E0-49E5-B40B-BE6B70831E02}" type="pres">
      <dgm:prSet presAssocID="{2F36EDDD-AD06-4A3E-8CA3-7B06098E58DA}" presName="compNode" presStyleCnt="0"/>
      <dgm:spPr/>
    </dgm:pt>
    <dgm:pt modelId="{23F0FF22-8C05-49D3-B5F8-D6D432B305BE}" type="pres">
      <dgm:prSet presAssocID="{2F36EDDD-AD06-4A3E-8CA3-7B06098E58DA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996B888B-C193-4DB8-9468-29BB568E0DF4}" type="pres">
      <dgm:prSet presAssocID="{2F36EDDD-AD06-4A3E-8CA3-7B06098E58DA}" presName="spaceRect" presStyleCnt="0"/>
      <dgm:spPr/>
    </dgm:pt>
    <dgm:pt modelId="{34881112-2E9E-4340-A8A8-6F07CF4E2DA1}" type="pres">
      <dgm:prSet presAssocID="{2F36EDDD-AD06-4A3E-8CA3-7B06098E58DA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6B3CB06-9A76-46C2-90AB-61FA2DA4082A}" type="presOf" srcId="{714380C1-261F-492F-BDD6-1D071A0EB296}" destId="{1EE2C718-B643-4F4E-BC48-18DA2855C88B}" srcOrd="0" destOrd="0" presId="urn:microsoft.com/office/officeart/2018/2/layout/IconLabelList"/>
    <dgm:cxn modelId="{2A90535B-3E01-492B-94DB-3FAD31848300}" type="presOf" srcId="{CD9EFB3A-1669-487C-932E-01CA2CE5C0BD}" destId="{CA7EE85D-AD70-4745-B6A0-9556FF61B541}" srcOrd="0" destOrd="0" presId="urn:microsoft.com/office/officeart/2018/2/layout/IconLabelList"/>
    <dgm:cxn modelId="{E4175F41-E592-4D21-82F2-8C39ECD80488}" type="presOf" srcId="{2F36EDDD-AD06-4A3E-8CA3-7B06098E58DA}" destId="{34881112-2E9E-4340-A8A8-6F07CF4E2DA1}" srcOrd="0" destOrd="0" presId="urn:microsoft.com/office/officeart/2018/2/layout/IconLabelList"/>
    <dgm:cxn modelId="{9D795B66-D87B-4647-BFC2-E781E3C15F9B}" srcId="{15B19D07-6E36-464E-897D-6670720172EC}" destId="{714380C1-261F-492F-BDD6-1D071A0EB296}" srcOrd="1" destOrd="0" parTransId="{CA3B630A-9046-4571-858B-E7E7D4C8D221}" sibTransId="{096D1378-7C5B-48E9-82E6-9F1872ED8743}"/>
    <dgm:cxn modelId="{E166026D-FB11-4452-BFC3-A03060CC2031}" type="presOf" srcId="{51A90CAA-F1A8-4F89-970D-4F290F22235B}" destId="{CE37189C-B8A0-45CA-BF02-1141A9284252}" srcOrd="0" destOrd="0" presId="urn:microsoft.com/office/officeart/2018/2/layout/IconLabelList"/>
    <dgm:cxn modelId="{F00D2F6D-7A7D-45C8-AC5F-F048EF44026E}" srcId="{15B19D07-6E36-464E-897D-6670720172EC}" destId="{2F36EDDD-AD06-4A3E-8CA3-7B06098E58DA}" srcOrd="4" destOrd="0" parTransId="{EC5C964E-CB77-404B-A51C-0EBD719EE230}" sibTransId="{E1B4E979-9A7B-43A4-BBC6-E9686391E658}"/>
    <dgm:cxn modelId="{E4632CAB-5DAE-4D57-A88B-EE8960C29AD2}" srcId="{15B19D07-6E36-464E-897D-6670720172EC}" destId="{51A90CAA-F1A8-4F89-970D-4F290F22235B}" srcOrd="2" destOrd="0" parTransId="{DEBF7633-9CF3-4190-91D1-F8344E26954D}" sibTransId="{7A7CA2F7-0618-452E-AE8B-01024F7A89C9}"/>
    <dgm:cxn modelId="{D91B9DB1-54D2-4978-922E-55F0E7BD5086}" srcId="{15B19D07-6E36-464E-897D-6670720172EC}" destId="{3A6E9A0F-09B5-4535-8931-89ADC611CBE9}" srcOrd="3" destOrd="0" parTransId="{FECDAF5F-393D-41E7-9FDD-EA08FED8407B}" sibTransId="{00F9E507-7DDE-4A60-9030-7355C207C188}"/>
    <dgm:cxn modelId="{D94602BA-FF81-4549-AAA5-4AFD303A2A40}" type="presOf" srcId="{3A6E9A0F-09B5-4535-8931-89ADC611CBE9}" destId="{94ABA219-E096-4FD4-9018-00CC4F6E8D35}" srcOrd="0" destOrd="0" presId="urn:microsoft.com/office/officeart/2018/2/layout/IconLabelList"/>
    <dgm:cxn modelId="{89EB0ED6-2827-458C-8C7D-B2CBBF152B5C}" type="presOf" srcId="{15B19D07-6E36-464E-897D-6670720172EC}" destId="{D378A67D-4E25-49DA-87EE-74ED1696407C}" srcOrd="0" destOrd="0" presId="urn:microsoft.com/office/officeart/2018/2/layout/IconLabelList"/>
    <dgm:cxn modelId="{BEC5F3FF-B026-4A26-83DF-F251B1221394}" srcId="{15B19D07-6E36-464E-897D-6670720172EC}" destId="{CD9EFB3A-1669-487C-932E-01CA2CE5C0BD}" srcOrd="0" destOrd="0" parTransId="{DB65AFFD-DE47-4B5F-B809-505E243584A9}" sibTransId="{C902EF18-5D88-4D9A-BC36-6168134CFCBA}"/>
    <dgm:cxn modelId="{C44EA7C7-E081-4656-BF3F-A134FBD24417}" type="presParOf" srcId="{D378A67D-4E25-49DA-87EE-74ED1696407C}" destId="{056FFC9D-FFD2-4015-97F2-00FBE2A6598A}" srcOrd="0" destOrd="0" presId="urn:microsoft.com/office/officeart/2018/2/layout/IconLabelList"/>
    <dgm:cxn modelId="{E680B118-1DDF-478B-B6AF-C3876A04FE6B}" type="presParOf" srcId="{056FFC9D-FFD2-4015-97F2-00FBE2A6598A}" destId="{A04140AE-BEF3-4382-9B66-4554AC73D497}" srcOrd="0" destOrd="0" presId="urn:microsoft.com/office/officeart/2018/2/layout/IconLabelList"/>
    <dgm:cxn modelId="{2E243828-343A-48D8-873F-3374DB4ED2C3}" type="presParOf" srcId="{056FFC9D-FFD2-4015-97F2-00FBE2A6598A}" destId="{CC6EB6C9-39D1-4E4B-AA02-88DDE7641B35}" srcOrd="1" destOrd="0" presId="urn:microsoft.com/office/officeart/2018/2/layout/IconLabelList"/>
    <dgm:cxn modelId="{816FE346-0B50-4B28-B27B-25C638CAF24E}" type="presParOf" srcId="{056FFC9D-FFD2-4015-97F2-00FBE2A6598A}" destId="{CA7EE85D-AD70-4745-B6A0-9556FF61B541}" srcOrd="2" destOrd="0" presId="urn:microsoft.com/office/officeart/2018/2/layout/IconLabelList"/>
    <dgm:cxn modelId="{273E76FB-09D3-4EDB-8686-51199C5B5E4C}" type="presParOf" srcId="{D378A67D-4E25-49DA-87EE-74ED1696407C}" destId="{E56472B1-5375-4468-A31E-FC575188BF02}" srcOrd="1" destOrd="0" presId="urn:microsoft.com/office/officeart/2018/2/layout/IconLabelList"/>
    <dgm:cxn modelId="{826C2B9B-6FFF-431C-83A3-6C62161A36A9}" type="presParOf" srcId="{D378A67D-4E25-49DA-87EE-74ED1696407C}" destId="{7EA7FC99-D2D4-46AA-9ED5-2C9AD6FE3AAF}" srcOrd="2" destOrd="0" presId="urn:microsoft.com/office/officeart/2018/2/layout/IconLabelList"/>
    <dgm:cxn modelId="{0B08A4EF-F9DB-4D21-9B36-4B55192E6FE5}" type="presParOf" srcId="{7EA7FC99-D2D4-46AA-9ED5-2C9AD6FE3AAF}" destId="{65D9C4A1-3408-4221-9DC4-AC1D0A70745C}" srcOrd="0" destOrd="0" presId="urn:microsoft.com/office/officeart/2018/2/layout/IconLabelList"/>
    <dgm:cxn modelId="{8DE80F1D-6191-4326-A1DB-06071AC712A0}" type="presParOf" srcId="{7EA7FC99-D2D4-46AA-9ED5-2C9AD6FE3AAF}" destId="{867DD1C4-DFC7-4F68-9FBB-ED78DD6D4C2A}" srcOrd="1" destOrd="0" presId="urn:microsoft.com/office/officeart/2018/2/layout/IconLabelList"/>
    <dgm:cxn modelId="{E75379DB-7521-4169-807C-83031FB131E6}" type="presParOf" srcId="{7EA7FC99-D2D4-46AA-9ED5-2C9AD6FE3AAF}" destId="{1EE2C718-B643-4F4E-BC48-18DA2855C88B}" srcOrd="2" destOrd="0" presId="urn:microsoft.com/office/officeart/2018/2/layout/IconLabelList"/>
    <dgm:cxn modelId="{F2257E67-9092-493E-82E0-0ED328D27784}" type="presParOf" srcId="{D378A67D-4E25-49DA-87EE-74ED1696407C}" destId="{709F730D-BFDD-4AF4-8518-E2250BE03075}" srcOrd="3" destOrd="0" presId="urn:microsoft.com/office/officeart/2018/2/layout/IconLabelList"/>
    <dgm:cxn modelId="{B2EC6ADD-14B2-4717-9FF2-3EB7542F8B54}" type="presParOf" srcId="{D378A67D-4E25-49DA-87EE-74ED1696407C}" destId="{3BE7E645-1A45-4599-9C05-BEC25AB2954E}" srcOrd="4" destOrd="0" presId="urn:microsoft.com/office/officeart/2018/2/layout/IconLabelList"/>
    <dgm:cxn modelId="{6EDE8490-5EBF-435B-A855-9ED6CD3330FD}" type="presParOf" srcId="{3BE7E645-1A45-4599-9C05-BEC25AB2954E}" destId="{49916BB7-4237-4CF9-95E2-550867DEEF3E}" srcOrd="0" destOrd="0" presId="urn:microsoft.com/office/officeart/2018/2/layout/IconLabelList"/>
    <dgm:cxn modelId="{9CB381D6-5E36-4566-B1D9-6CF1D28EF321}" type="presParOf" srcId="{3BE7E645-1A45-4599-9C05-BEC25AB2954E}" destId="{D620C18C-06C9-482C-984F-E7BB118301A4}" srcOrd="1" destOrd="0" presId="urn:microsoft.com/office/officeart/2018/2/layout/IconLabelList"/>
    <dgm:cxn modelId="{064D5B44-1EF1-4A4A-B500-FC207D749E42}" type="presParOf" srcId="{3BE7E645-1A45-4599-9C05-BEC25AB2954E}" destId="{CE37189C-B8A0-45CA-BF02-1141A9284252}" srcOrd="2" destOrd="0" presId="urn:microsoft.com/office/officeart/2018/2/layout/IconLabelList"/>
    <dgm:cxn modelId="{8779C617-5D60-44C8-AA92-DD91A78EFEAA}" type="presParOf" srcId="{D378A67D-4E25-49DA-87EE-74ED1696407C}" destId="{526EC3F5-B002-4C8B-A1D5-EE1F2AFFF7D4}" srcOrd="5" destOrd="0" presId="urn:microsoft.com/office/officeart/2018/2/layout/IconLabelList"/>
    <dgm:cxn modelId="{70EB69E5-41B7-4D8E-A18B-77903DE6F896}" type="presParOf" srcId="{D378A67D-4E25-49DA-87EE-74ED1696407C}" destId="{C00135F6-7A5F-4DF7-A4D5-26E8890B7D54}" srcOrd="6" destOrd="0" presId="urn:microsoft.com/office/officeart/2018/2/layout/IconLabelList"/>
    <dgm:cxn modelId="{1C6DCB64-CFC0-4A0E-8509-CB3EFC354226}" type="presParOf" srcId="{C00135F6-7A5F-4DF7-A4D5-26E8890B7D54}" destId="{50607C3E-2C41-4DC1-A104-32A15D54F24B}" srcOrd="0" destOrd="0" presId="urn:microsoft.com/office/officeart/2018/2/layout/IconLabelList"/>
    <dgm:cxn modelId="{2B5953F7-1337-43D1-BC50-FDD7D380A383}" type="presParOf" srcId="{C00135F6-7A5F-4DF7-A4D5-26E8890B7D54}" destId="{98F33F82-895A-486C-9B3A-70F0FEBBEEBE}" srcOrd="1" destOrd="0" presId="urn:microsoft.com/office/officeart/2018/2/layout/IconLabelList"/>
    <dgm:cxn modelId="{54565C5F-2C6F-4C15-8386-6ED9691823FA}" type="presParOf" srcId="{C00135F6-7A5F-4DF7-A4D5-26E8890B7D54}" destId="{94ABA219-E096-4FD4-9018-00CC4F6E8D35}" srcOrd="2" destOrd="0" presId="urn:microsoft.com/office/officeart/2018/2/layout/IconLabelList"/>
    <dgm:cxn modelId="{CDD9CE01-4E44-4F05-BE03-D7C09FB88F39}" type="presParOf" srcId="{D378A67D-4E25-49DA-87EE-74ED1696407C}" destId="{D46FADB6-5CBB-4CEA-9F5A-45ADE0E1625F}" srcOrd="7" destOrd="0" presId="urn:microsoft.com/office/officeart/2018/2/layout/IconLabelList"/>
    <dgm:cxn modelId="{7096484D-C368-4F71-8D2F-9187E1F6CB2B}" type="presParOf" srcId="{D378A67D-4E25-49DA-87EE-74ED1696407C}" destId="{651D62E7-80E0-49E5-B40B-BE6B70831E02}" srcOrd="8" destOrd="0" presId="urn:microsoft.com/office/officeart/2018/2/layout/IconLabelList"/>
    <dgm:cxn modelId="{6EAE75CB-101A-4CE7-B2CB-918C05AC0D73}" type="presParOf" srcId="{651D62E7-80E0-49E5-B40B-BE6B70831E02}" destId="{23F0FF22-8C05-49D3-B5F8-D6D432B305BE}" srcOrd="0" destOrd="0" presId="urn:microsoft.com/office/officeart/2018/2/layout/IconLabelList"/>
    <dgm:cxn modelId="{A5FC51B3-B0FD-4A83-A430-D0E0E7E63A42}" type="presParOf" srcId="{651D62E7-80E0-49E5-B40B-BE6B70831E02}" destId="{996B888B-C193-4DB8-9468-29BB568E0DF4}" srcOrd="1" destOrd="0" presId="urn:microsoft.com/office/officeart/2018/2/layout/IconLabelList"/>
    <dgm:cxn modelId="{6EAA77D3-9BFF-42CD-9B63-B8303E37AC8B}" type="presParOf" srcId="{651D62E7-80E0-49E5-B40B-BE6B70831E02}" destId="{34881112-2E9E-4340-A8A8-6F07CF4E2DA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4140AE-BEF3-4382-9B66-4554AC73D497}">
      <dsp:nvSpPr>
        <dsp:cNvPr id="0" name=""/>
        <dsp:cNvSpPr/>
      </dsp:nvSpPr>
      <dsp:spPr>
        <a:xfrm>
          <a:off x="435737" y="796783"/>
          <a:ext cx="712705" cy="7127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7EE85D-AD70-4745-B6A0-9556FF61B541}">
      <dsp:nvSpPr>
        <dsp:cNvPr id="0" name=""/>
        <dsp:cNvSpPr/>
      </dsp:nvSpPr>
      <dsp:spPr>
        <a:xfrm>
          <a:off x="195" y="1783827"/>
          <a:ext cx="1583789" cy="633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Brief introduction to Flight Foods Ltd </a:t>
          </a:r>
          <a:endParaRPr lang="en-US" sz="1300" kern="1200"/>
        </a:p>
      </dsp:txBody>
      <dsp:txXfrm>
        <a:off x="195" y="1783827"/>
        <a:ext cx="1583789" cy="633515"/>
      </dsp:txXfrm>
    </dsp:sp>
    <dsp:sp modelId="{65D9C4A1-3408-4221-9DC4-AC1D0A70745C}">
      <dsp:nvSpPr>
        <dsp:cNvPr id="0" name=""/>
        <dsp:cNvSpPr/>
      </dsp:nvSpPr>
      <dsp:spPr>
        <a:xfrm>
          <a:off x="2296689" y="796783"/>
          <a:ext cx="712705" cy="7127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E2C718-B643-4F4E-BC48-18DA2855C88B}">
      <dsp:nvSpPr>
        <dsp:cNvPr id="0" name=""/>
        <dsp:cNvSpPr/>
      </dsp:nvSpPr>
      <dsp:spPr>
        <a:xfrm>
          <a:off x="1861147" y="1783827"/>
          <a:ext cx="1583789" cy="633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Main communication barriers in the company </a:t>
          </a:r>
          <a:endParaRPr lang="en-US" sz="1300" kern="1200"/>
        </a:p>
      </dsp:txBody>
      <dsp:txXfrm>
        <a:off x="1861147" y="1783827"/>
        <a:ext cx="1583789" cy="633515"/>
      </dsp:txXfrm>
    </dsp:sp>
    <dsp:sp modelId="{49916BB7-4237-4CF9-95E2-550867DEEF3E}">
      <dsp:nvSpPr>
        <dsp:cNvPr id="0" name=""/>
        <dsp:cNvSpPr/>
      </dsp:nvSpPr>
      <dsp:spPr>
        <a:xfrm>
          <a:off x="4157641" y="796783"/>
          <a:ext cx="712705" cy="7127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37189C-B8A0-45CA-BF02-1141A9284252}">
      <dsp:nvSpPr>
        <dsp:cNvPr id="0" name=""/>
        <dsp:cNvSpPr/>
      </dsp:nvSpPr>
      <dsp:spPr>
        <a:xfrm>
          <a:off x="3722099" y="1783827"/>
          <a:ext cx="1583789" cy="633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Communication theories that explain the problems </a:t>
          </a:r>
          <a:endParaRPr lang="en-US" sz="1300" kern="1200"/>
        </a:p>
      </dsp:txBody>
      <dsp:txXfrm>
        <a:off x="3722099" y="1783827"/>
        <a:ext cx="1583789" cy="633515"/>
      </dsp:txXfrm>
    </dsp:sp>
    <dsp:sp modelId="{50607C3E-2C41-4DC1-A104-32A15D54F24B}">
      <dsp:nvSpPr>
        <dsp:cNvPr id="0" name=""/>
        <dsp:cNvSpPr/>
      </dsp:nvSpPr>
      <dsp:spPr>
        <a:xfrm>
          <a:off x="1366213" y="2813290"/>
          <a:ext cx="712705" cy="7127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ABA219-E096-4FD4-9018-00CC4F6E8D35}">
      <dsp:nvSpPr>
        <dsp:cNvPr id="0" name=""/>
        <dsp:cNvSpPr/>
      </dsp:nvSpPr>
      <dsp:spPr>
        <a:xfrm>
          <a:off x="930671" y="3800334"/>
          <a:ext cx="1583789" cy="633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Recommendations to improve communication </a:t>
          </a:r>
          <a:endParaRPr lang="en-US" sz="1300" kern="1200"/>
        </a:p>
      </dsp:txBody>
      <dsp:txXfrm>
        <a:off x="930671" y="3800334"/>
        <a:ext cx="1583789" cy="633515"/>
      </dsp:txXfrm>
    </dsp:sp>
    <dsp:sp modelId="{23F0FF22-8C05-49D3-B5F8-D6D432B305BE}">
      <dsp:nvSpPr>
        <dsp:cNvPr id="0" name=""/>
        <dsp:cNvSpPr/>
      </dsp:nvSpPr>
      <dsp:spPr>
        <a:xfrm>
          <a:off x="3227165" y="2813290"/>
          <a:ext cx="712705" cy="7127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881112-2E9E-4340-A8A8-6F07CF4E2DA1}">
      <dsp:nvSpPr>
        <dsp:cNvPr id="0" name=""/>
        <dsp:cNvSpPr/>
      </dsp:nvSpPr>
      <dsp:spPr>
        <a:xfrm>
          <a:off x="2791623" y="3800334"/>
          <a:ext cx="1583789" cy="633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Conclusion</a:t>
          </a:r>
          <a:endParaRPr lang="en-US" sz="1300" kern="1200"/>
        </a:p>
      </dsp:txBody>
      <dsp:txXfrm>
        <a:off x="2791623" y="3800334"/>
        <a:ext cx="1583789" cy="6335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hyperlink" Target="https://www.food.gov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2600"/>
              <a:t>Program study: Business skills for the workplace </a:t>
            </a:r>
            <a:br>
              <a:rPr lang="en-GB" sz="2600"/>
            </a:br>
            <a:r>
              <a:rPr lang="en-GB" sz="2600"/>
              <a:t>Module Name &amp; Code: Effective Teamworking &amp; Communicaton LCLM4003</a:t>
            </a:r>
            <a:br>
              <a:rPr lang="en-GB" sz="2600"/>
            </a:br>
            <a:r>
              <a:rPr lang="en-GB" sz="2600"/>
              <a:t>Student Name: Hooriya Shaikh</a:t>
            </a:r>
            <a:br>
              <a:rPr lang="en-GB" sz="2600"/>
            </a:br>
            <a:r>
              <a:rPr lang="en-GB" sz="2600"/>
              <a:t>Student Number: 2432365</a:t>
            </a:r>
            <a:br>
              <a:rPr lang="en-GB" sz="2600"/>
            </a:br>
            <a:br>
              <a:rPr lang="en-GB" sz="2600"/>
            </a:br>
            <a:endParaRPr lang="en-GB" sz="26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/>
          </a:bodyPr>
          <a:lstStyle/>
          <a:p>
            <a:pPr algn="l"/>
            <a:endParaRPr lang="en-GB"/>
          </a:p>
        </p:txBody>
      </p:sp>
      <p:pic>
        <p:nvPicPr>
          <p:cNvPr id="5" name="Picture 4" descr="Abstract geometric hexagon overlay pattern on white and grey background">
            <a:extLst>
              <a:ext uri="{FF2B5EF4-FFF2-40B4-BE49-F238E27FC236}">
                <a16:creationId xmlns:a16="http://schemas.microsoft.com/office/drawing/2014/main" id="{C4BF415B-1326-9246-1FAC-607749E630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178" r="20554" b="6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5FD8E9B-A287-25F2-F39B-40D411473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endParaRPr lang="en-GB" sz="1600">
              <a:solidFill>
                <a:schemeClr val="tx2"/>
              </a:solidFill>
            </a:endParaRPr>
          </a:p>
          <a:p>
            <a:endParaRPr lang="en-GB" sz="1600" dirty="0">
              <a:solidFill>
                <a:schemeClr val="tx2"/>
              </a:solidFill>
            </a:endParaRPr>
          </a:p>
          <a:p>
            <a:endParaRPr lang="en-GB" sz="1600">
              <a:solidFill>
                <a:schemeClr val="tx2"/>
              </a:solidFill>
            </a:endParaRPr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E5FDF3A4-C1F4-A873-EA61-42FEEF66D93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0574" y="801866"/>
          <a:ext cx="5306084" cy="52306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49860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C927F5-F800-A615-0558-AE7D3BA2E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ea typeface="+mj-lt"/>
                <a:cs typeface="+mj-lt"/>
              </a:rPr>
              <a:t>Introduction to the Case Study</a:t>
            </a:r>
            <a:endParaRPr lang="en-US" sz="3600">
              <a:solidFill>
                <a:schemeClr val="tx2"/>
              </a:solidFill>
            </a:endParaRPr>
          </a:p>
        </p:txBody>
      </p:sp>
      <p:pic>
        <p:nvPicPr>
          <p:cNvPr id="52" name="Graphic 51" descr="Breakfast">
            <a:extLst>
              <a:ext uri="{FF2B5EF4-FFF2-40B4-BE49-F238E27FC236}">
                <a16:creationId xmlns:a16="http://schemas.microsoft.com/office/drawing/2014/main" id="{2E5C2EBE-CD77-6ADF-2FCE-C4143740C87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53" name="Content Placeholder 2">
            <a:extLst>
              <a:ext uri="{FF2B5EF4-FFF2-40B4-BE49-F238E27FC236}">
                <a16:creationId xmlns:a16="http://schemas.microsoft.com/office/drawing/2014/main" id="{A03F8946-F8DE-6B5A-E977-06B77A92BC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About Flight Foods Ltd</a:t>
            </a: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Medium-sized company producing airline ready meals. 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The company is losing customers because of food quality complaints. 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Problems include: </a:t>
            </a:r>
            <a:endParaRPr lang="en-GB" sz="1800">
              <a:solidFill>
                <a:schemeClr val="tx2"/>
              </a:solidFill>
            </a:endParaRPr>
          </a:p>
          <a:p>
            <a:pPr lvl="1"/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Undercooked meals </a:t>
            </a:r>
            <a:endParaRPr lang="en-GB" sz="1800">
              <a:solidFill>
                <a:schemeClr val="tx2"/>
              </a:solidFill>
            </a:endParaRPr>
          </a:p>
          <a:p>
            <a:pPr lvl="1"/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Poor packaging </a:t>
            </a:r>
            <a:endParaRPr lang="en-GB" sz="1800">
              <a:solidFill>
                <a:schemeClr val="tx2"/>
              </a:solidFill>
            </a:endParaRPr>
          </a:p>
          <a:p>
            <a:pPr lvl="1"/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Meat found in vegetarian meals 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A consultancy investigated the factory to identify the causes.</a:t>
            </a:r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998968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A59306-A381-4B09-C5AF-875010ED3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77593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  <a:ea typeface="+mj-lt"/>
                <a:cs typeface="+mj-lt"/>
              </a:rPr>
              <a:t>Communication Barrier 1: Environmental Noise</a:t>
            </a:r>
            <a:endParaRPr lang="en-US" sz="3600">
              <a:solidFill>
                <a:schemeClr val="tx2"/>
              </a:solidFill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6EBA2-2148-9352-C25A-F089971416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1519380"/>
            <a:ext cx="9833548" cy="503077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endParaRPr lang="en-GB" sz="700" dirty="0">
              <a:solidFill>
                <a:schemeClr val="tx2"/>
              </a:solidFill>
            </a:endParaRPr>
          </a:p>
          <a:p>
            <a:r>
              <a:rPr lang="en-GB"/>
              <a:t>Problem</a:t>
            </a:r>
            <a:endParaRPr lang="en-GB" sz="70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The factory contains many old, noisy machines. 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Employees struggle to hear instructions. 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Gary spends most of his day repeating directions. 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Important information may be misunderstood. 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GB"/>
              <a:t>Theory – Shannon and Weaver Communication Model</a:t>
            </a: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According to Shannon and Weaver (1949), </a:t>
            </a:r>
            <a:r>
              <a:rPr lang="en-GB" sz="2000" b="1">
                <a:solidFill>
                  <a:schemeClr val="tx2"/>
                </a:solidFill>
                <a:ea typeface="+mn-lt"/>
                <a:cs typeface="+mn-lt"/>
              </a:rPr>
              <a:t>noise</a:t>
            </a:r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 is anything that interferes with a message before it reaches the receiver.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In this case: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Sender → Gary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Noise → Loud machinery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Receiver → Workers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Result → Incorrect food preparation</a:t>
            </a:r>
            <a:endParaRPr lang="en-GB" sz="2000">
              <a:solidFill>
                <a:schemeClr val="tx2"/>
              </a:solidFill>
            </a:endParaRPr>
          </a:p>
          <a:p>
            <a:endParaRPr lang="en-GB" sz="700" dirty="0">
              <a:solidFill>
                <a:schemeClr val="tx2"/>
              </a:solidFill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828323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179A77-2057-72DA-4950-D16EA10F8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chemeClr val="tx2"/>
                </a:solidFill>
                <a:ea typeface="+mj-lt"/>
                <a:cs typeface="+mj-lt"/>
              </a:rPr>
              <a:t>Communication Barrier 2: Language and Communication</a:t>
            </a:r>
            <a:endParaRPr lang="en-US" sz="33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E3D12-EEFF-37A7-B544-97B8B78069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000" b="1">
                <a:solidFill>
                  <a:schemeClr val="tx2"/>
                </a:solidFill>
              </a:rPr>
              <a:t>Problem</a:t>
            </a:r>
            <a:endParaRPr lang="en-US" sz="1000" b="1">
              <a:solidFill>
                <a:schemeClr val="tx2"/>
              </a:solidFill>
            </a:endParaRPr>
          </a:p>
          <a:p>
            <a:r>
              <a:rPr lang="en-GB" sz="1000">
                <a:solidFill>
                  <a:schemeClr val="tx2"/>
                </a:solidFill>
                <a:ea typeface="+mn-lt"/>
                <a:cs typeface="+mn-lt"/>
              </a:rPr>
              <a:t>Employees come from different countries. </a:t>
            </a:r>
            <a:endParaRPr lang="en-GB" sz="1000">
              <a:solidFill>
                <a:schemeClr val="tx2"/>
              </a:solidFill>
            </a:endParaRPr>
          </a:p>
          <a:p>
            <a:r>
              <a:rPr lang="en-GB" sz="1000">
                <a:solidFill>
                  <a:schemeClr val="tx2"/>
                </a:solidFill>
                <a:ea typeface="+mn-lt"/>
                <a:cs typeface="+mn-lt"/>
              </a:rPr>
              <a:t>Many workers have limited English. </a:t>
            </a:r>
            <a:endParaRPr lang="en-GB" sz="1000">
              <a:solidFill>
                <a:schemeClr val="tx2"/>
              </a:solidFill>
            </a:endParaRPr>
          </a:p>
          <a:p>
            <a:r>
              <a:rPr lang="en-GB" sz="1000">
                <a:solidFill>
                  <a:schemeClr val="tx2"/>
                </a:solidFill>
                <a:ea typeface="+mn-lt"/>
                <a:cs typeface="+mn-lt"/>
              </a:rPr>
              <a:t>Gary explains tasks verbally. </a:t>
            </a:r>
            <a:endParaRPr lang="en-GB" sz="1000">
              <a:solidFill>
                <a:schemeClr val="tx2"/>
              </a:solidFill>
            </a:endParaRPr>
          </a:p>
          <a:p>
            <a:r>
              <a:rPr lang="en-GB" sz="1000">
                <a:solidFill>
                  <a:schemeClr val="tx2"/>
                </a:solidFill>
                <a:ea typeface="+mn-lt"/>
                <a:cs typeface="+mn-lt"/>
              </a:rPr>
              <a:t>Workers often misunderstand instructions. </a:t>
            </a:r>
            <a:endParaRPr lang="en-GB" sz="1000">
              <a:solidFill>
                <a:schemeClr val="tx2"/>
              </a:solidFill>
            </a:endParaRPr>
          </a:p>
          <a:p>
            <a:r>
              <a:rPr lang="en-GB" sz="1000">
                <a:solidFill>
                  <a:schemeClr val="tx2"/>
                </a:solidFill>
                <a:ea typeface="+mn-lt"/>
                <a:cs typeface="+mn-lt"/>
              </a:rPr>
              <a:t>Safety signs are written only in English. </a:t>
            </a:r>
            <a:endParaRPr lang="en-GB" sz="10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000" b="1">
                <a:solidFill>
                  <a:schemeClr val="tx2"/>
                </a:solidFill>
              </a:rPr>
              <a:t>Theory – Berlo's SMCR Model</a:t>
            </a:r>
          </a:p>
          <a:p>
            <a:r>
              <a:rPr lang="en-GB" sz="1000">
                <a:solidFill>
                  <a:schemeClr val="tx2"/>
                </a:solidFill>
                <a:ea typeface="+mn-lt"/>
                <a:cs typeface="+mn-lt"/>
              </a:rPr>
              <a:t>Berlo explains that communication depends on:</a:t>
            </a:r>
            <a:endParaRPr lang="en-GB" sz="1000">
              <a:solidFill>
                <a:schemeClr val="tx2"/>
              </a:solidFill>
            </a:endParaRPr>
          </a:p>
          <a:p>
            <a:r>
              <a:rPr lang="en-GB" sz="1000">
                <a:solidFill>
                  <a:schemeClr val="tx2"/>
                </a:solidFill>
                <a:ea typeface="+mn-lt"/>
                <a:cs typeface="+mn-lt"/>
              </a:rPr>
              <a:t>Sender </a:t>
            </a:r>
            <a:endParaRPr lang="en-GB" sz="1000">
              <a:solidFill>
                <a:schemeClr val="tx2"/>
              </a:solidFill>
            </a:endParaRPr>
          </a:p>
          <a:p>
            <a:r>
              <a:rPr lang="en-GB" sz="1000">
                <a:solidFill>
                  <a:schemeClr val="tx2"/>
                </a:solidFill>
                <a:ea typeface="+mn-lt"/>
                <a:cs typeface="+mn-lt"/>
              </a:rPr>
              <a:t>Message </a:t>
            </a:r>
            <a:endParaRPr lang="en-GB" sz="1000">
              <a:solidFill>
                <a:schemeClr val="tx2"/>
              </a:solidFill>
            </a:endParaRPr>
          </a:p>
          <a:p>
            <a:r>
              <a:rPr lang="en-GB" sz="1000">
                <a:solidFill>
                  <a:schemeClr val="tx2"/>
                </a:solidFill>
                <a:ea typeface="+mn-lt"/>
                <a:cs typeface="+mn-lt"/>
              </a:rPr>
              <a:t>Channel </a:t>
            </a:r>
            <a:endParaRPr lang="en-GB" sz="1000">
              <a:solidFill>
                <a:schemeClr val="tx2"/>
              </a:solidFill>
            </a:endParaRPr>
          </a:p>
          <a:p>
            <a:r>
              <a:rPr lang="en-GB" sz="1000">
                <a:solidFill>
                  <a:schemeClr val="tx2"/>
                </a:solidFill>
                <a:ea typeface="+mn-lt"/>
                <a:cs typeface="+mn-lt"/>
              </a:rPr>
              <a:t>Receiver </a:t>
            </a:r>
            <a:endParaRPr lang="en-GB" sz="1000">
              <a:solidFill>
                <a:schemeClr val="tx2"/>
              </a:solidFill>
            </a:endParaRPr>
          </a:p>
          <a:p>
            <a:r>
              <a:rPr lang="en-GB" sz="1000">
                <a:solidFill>
                  <a:schemeClr val="tx2"/>
                </a:solidFill>
                <a:ea typeface="+mn-lt"/>
                <a:cs typeface="+mn-lt"/>
              </a:rPr>
              <a:t>If the sender and receiver do not share the same language, communication becomes less effective.</a:t>
            </a:r>
            <a:endParaRPr lang="en-GB" sz="1000">
              <a:solidFill>
                <a:schemeClr val="tx2"/>
              </a:solidFill>
            </a:endParaRPr>
          </a:p>
          <a:p>
            <a:endParaRPr lang="en-GB" sz="10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Group of men">
            <a:extLst>
              <a:ext uri="{FF2B5EF4-FFF2-40B4-BE49-F238E27FC236}">
                <a16:creationId xmlns:a16="http://schemas.microsoft.com/office/drawing/2014/main" id="{CD9F932E-684C-3FFF-776F-E84E39BD750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2009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62637A1-9105-1434-FBBC-3A7422EED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Communication Barrier 3: Age Differences</a:t>
            </a:r>
            <a:endParaRPr lang="en-US" sz="3600">
              <a:solidFill>
                <a:schemeClr val="tx2"/>
              </a:solidFill>
            </a:endParaRPr>
          </a:p>
          <a:p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5722A-4A73-8FDE-D84B-3FFDAC765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 b="1">
                <a:solidFill>
                  <a:schemeClr val="tx2"/>
                </a:solidFill>
              </a:rPr>
              <a:t>Problem</a:t>
            </a:r>
            <a:endParaRPr lang="en-US" sz="1800" b="1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Employees range from 16 to 60 years old. 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Gary says older workers understand instructions better. 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Younger workers appear to misunderstand or ignore 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directions.</a:t>
            </a: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b="1">
                <a:solidFill>
                  <a:schemeClr val="tx2"/>
                </a:solidFill>
              </a:rPr>
              <a:t>Theory</a:t>
            </a:r>
            <a:r>
              <a:rPr lang="en-GB" sz="1800" b="1" dirty="0">
                <a:solidFill>
                  <a:schemeClr val="tx2"/>
                </a:solidFill>
              </a:rPr>
              <a:t> – Schramm's Communication Model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Schramm believed successful communication depends on the </a:t>
            </a:r>
            <a:r>
              <a:rPr lang="en-GB" sz="1800" b="1">
                <a:solidFill>
                  <a:schemeClr val="tx2"/>
                </a:solidFill>
                <a:ea typeface="+mn-lt"/>
                <a:cs typeface="+mn-lt"/>
              </a:rPr>
              <a:t>field of experience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Different generations have different experiences, learning styles and expectations.</a:t>
            </a:r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054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5B221F-5F29-1135-CBEE-CFC49A10E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ea typeface="+mj-lt"/>
                <a:cs typeface="+mj-lt"/>
              </a:rPr>
              <a:t>Communication Barrier 4: Cultural Differences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54EDA-CB54-6B35-285C-32811708F7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100" b="1">
                <a:solidFill>
                  <a:schemeClr val="tx2"/>
                </a:solidFill>
              </a:rPr>
              <a:t>Problem</a:t>
            </a:r>
            <a:endParaRPr lang="en-US" sz="1100" b="1">
              <a:solidFill>
                <a:schemeClr val="tx2"/>
              </a:solidFill>
            </a:endParaRPr>
          </a:p>
          <a:p>
            <a:r>
              <a:rPr lang="en-GB" sz="1100">
                <a:solidFill>
                  <a:schemeClr val="tx2"/>
                </a:solidFill>
                <a:ea typeface="+mn-lt"/>
                <a:cs typeface="+mn-lt"/>
              </a:rPr>
              <a:t>Workers belong to five different cultural groups. </a:t>
            </a:r>
            <a:endParaRPr lang="en-GB" sz="1100">
              <a:solidFill>
                <a:schemeClr val="tx2"/>
              </a:solidFill>
            </a:endParaRPr>
          </a:p>
          <a:p>
            <a:r>
              <a:rPr lang="en-GB" sz="1100">
                <a:solidFill>
                  <a:schemeClr val="tx2"/>
                </a:solidFill>
                <a:ea typeface="+mn-lt"/>
                <a:cs typeface="+mn-lt"/>
              </a:rPr>
              <a:t>Employees mainly communicate in their own languages. </a:t>
            </a:r>
            <a:endParaRPr lang="en-GB" sz="1100">
              <a:solidFill>
                <a:schemeClr val="tx2"/>
              </a:solidFill>
            </a:endParaRPr>
          </a:p>
          <a:p>
            <a:r>
              <a:rPr lang="en-GB" sz="1100">
                <a:solidFill>
                  <a:schemeClr val="tx2"/>
                </a:solidFill>
                <a:ea typeface="+mn-lt"/>
                <a:cs typeface="+mn-lt"/>
              </a:rPr>
              <a:t>Different cultures may have different workplace habits. </a:t>
            </a:r>
            <a:endParaRPr lang="en-GB" sz="1100">
              <a:solidFill>
                <a:schemeClr val="tx2"/>
              </a:solidFill>
            </a:endParaRPr>
          </a:p>
          <a:p>
            <a:r>
              <a:rPr lang="en-GB" sz="1100">
                <a:solidFill>
                  <a:schemeClr val="tx2"/>
                </a:solidFill>
                <a:ea typeface="+mn-lt"/>
                <a:cs typeface="+mn-lt"/>
              </a:rPr>
              <a:t>Misunderstandings affect teamwork. </a:t>
            </a:r>
            <a:endParaRPr lang="en-GB" sz="11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100" b="1">
                <a:solidFill>
                  <a:schemeClr val="tx2"/>
                </a:solidFill>
              </a:rPr>
              <a:t>Theory – Berlo's SMCR Mode</a:t>
            </a:r>
            <a:r>
              <a:rPr lang="en-GB" sz="1100">
                <a:solidFill>
                  <a:schemeClr val="tx2"/>
                </a:solidFill>
              </a:rPr>
              <a:t>l</a:t>
            </a:r>
          </a:p>
          <a:p>
            <a:r>
              <a:rPr lang="en-GB" sz="1100">
                <a:solidFill>
                  <a:schemeClr val="tx2"/>
                </a:solidFill>
                <a:ea typeface="+mn-lt"/>
                <a:cs typeface="+mn-lt"/>
              </a:rPr>
              <a:t>Culture influences how people:</a:t>
            </a:r>
            <a:endParaRPr lang="en-GB" sz="1100">
              <a:solidFill>
                <a:schemeClr val="tx2"/>
              </a:solidFill>
            </a:endParaRPr>
          </a:p>
          <a:p>
            <a:r>
              <a:rPr lang="en-GB" sz="1100">
                <a:solidFill>
                  <a:schemeClr val="tx2"/>
                </a:solidFill>
                <a:ea typeface="+mn-lt"/>
                <a:cs typeface="+mn-lt"/>
              </a:rPr>
              <a:t>Interpret messages </a:t>
            </a:r>
            <a:endParaRPr lang="en-GB" sz="1100">
              <a:solidFill>
                <a:schemeClr val="tx2"/>
              </a:solidFill>
            </a:endParaRPr>
          </a:p>
          <a:p>
            <a:r>
              <a:rPr lang="en-GB" sz="1100">
                <a:solidFill>
                  <a:schemeClr val="tx2"/>
                </a:solidFill>
                <a:ea typeface="+mn-lt"/>
                <a:cs typeface="+mn-lt"/>
              </a:rPr>
              <a:t>Communicate with others </a:t>
            </a:r>
            <a:endParaRPr lang="en-GB" sz="1100">
              <a:solidFill>
                <a:schemeClr val="tx2"/>
              </a:solidFill>
            </a:endParaRPr>
          </a:p>
          <a:p>
            <a:r>
              <a:rPr lang="en-GB" sz="1100">
                <a:solidFill>
                  <a:schemeClr val="tx2"/>
                </a:solidFill>
                <a:ea typeface="+mn-lt"/>
                <a:cs typeface="+mn-lt"/>
              </a:rPr>
              <a:t>Respond to instructions </a:t>
            </a:r>
            <a:endParaRPr lang="en-GB" sz="1100">
              <a:solidFill>
                <a:schemeClr val="tx2"/>
              </a:solidFill>
            </a:endParaRPr>
          </a:p>
          <a:p>
            <a:r>
              <a:rPr lang="en-GB" sz="1100">
                <a:solidFill>
                  <a:schemeClr val="tx2"/>
                </a:solidFill>
                <a:ea typeface="+mn-lt"/>
                <a:cs typeface="+mn-lt"/>
              </a:rPr>
              <a:t>Different cultural backgrounds can lead to communication problems if not managed properly.</a:t>
            </a:r>
            <a:endParaRPr lang="en-GB" sz="1100">
              <a:solidFill>
                <a:schemeClr val="tx2"/>
              </a:solidFill>
            </a:endParaRPr>
          </a:p>
          <a:p>
            <a:endParaRPr lang="en-GB" sz="11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2E8A3CDB-1CEE-2B8E-F645-9CDDC968AA7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179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8FD0E3A-67C7-348F-175D-D3FDE9C70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ea typeface="+mj-lt"/>
                <a:cs typeface="+mj-lt"/>
              </a:rPr>
              <a:t>Communication Barrier 5: Emotional Barriers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00AE8-3770-E17C-19EE-4EA6ECE68B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 b="1">
                <a:solidFill>
                  <a:schemeClr val="tx2"/>
                </a:solidFill>
              </a:rPr>
              <a:t>Problem</a:t>
            </a:r>
            <a:endParaRPr lang="en-US" sz="1800" b="1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Gary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Was tired after sleeping only four hours. 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Arrived at work feeling stressed. 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Became angry and shouted "Idiots!" 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Failed to communicate calmly. </a:t>
            </a: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b="1">
                <a:solidFill>
                  <a:schemeClr val="tx2"/>
                </a:solidFill>
              </a:rPr>
              <a:t>Theory – Schramm's Model</a:t>
            </a: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Emotions influence both sending and receiving messages.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Stress, frustration and anger reduce communication effectiveness.</a:t>
            </a:r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01336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36A71A-9692-8842-B07D-D183219C7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ea typeface="+mj-lt"/>
                <a:cs typeface="+mj-lt"/>
              </a:rPr>
              <a:t>Food Hygiene Problems</a:t>
            </a:r>
            <a:endParaRPr lang="en-US" sz="3600">
              <a:solidFill>
                <a:schemeClr val="tx2"/>
              </a:solidFill>
            </a:endParaRPr>
          </a:p>
        </p:txBody>
      </p:sp>
      <p:pic>
        <p:nvPicPr>
          <p:cNvPr id="7" name="Graphic 6" descr="Fork and knife">
            <a:extLst>
              <a:ext uri="{FF2B5EF4-FFF2-40B4-BE49-F238E27FC236}">
                <a16:creationId xmlns:a16="http://schemas.microsoft.com/office/drawing/2014/main" id="{D6CECF95-66D5-2959-6A14-FC44F47C62E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08844-5648-2DDF-2659-4B4C0CB498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500">
                <a:solidFill>
                  <a:schemeClr val="tx2"/>
                </a:solidFill>
                <a:ea typeface="+mn-lt"/>
                <a:cs typeface="+mn-lt"/>
              </a:rPr>
              <a:t>The investigation also found serious food hygiene failures.</a:t>
            </a:r>
            <a:endParaRPr lang="en-GB" sz="15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500">
                <a:solidFill>
                  <a:schemeClr val="tx2"/>
                </a:solidFill>
                <a:ea typeface="+mn-lt"/>
                <a:cs typeface="+mn-lt"/>
              </a:rPr>
              <a:t>Examples include:</a:t>
            </a:r>
            <a:endParaRPr lang="en-GB" sz="1500">
              <a:solidFill>
                <a:schemeClr val="tx2"/>
              </a:solidFill>
            </a:endParaRPr>
          </a:p>
          <a:p>
            <a:r>
              <a:rPr lang="en-GB" sz="1500">
                <a:solidFill>
                  <a:schemeClr val="tx2"/>
                </a:solidFill>
                <a:ea typeface="+mn-lt"/>
                <a:cs typeface="+mn-lt"/>
              </a:rPr>
              <a:t>No hygiene training before work begins. </a:t>
            </a:r>
            <a:endParaRPr lang="en-GB" sz="1500">
              <a:solidFill>
                <a:schemeClr val="tx2"/>
              </a:solidFill>
            </a:endParaRPr>
          </a:p>
          <a:p>
            <a:r>
              <a:rPr lang="en-GB" sz="1500">
                <a:solidFill>
                  <a:schemeClr val="tx2"/>
                </a:solidFill>
                <a:ea typeface="+mn-lt"/>
                <a:cs typeface="+mn-lt"/>
              </a:rPr>
              <a:t>Chicken left out overnight. </a:t>
            </a:r>
            <a:endParaRPr lang="en-GB" sz="1500">
              <a:solidFill>
                <a:schemeClr val="tx2"/>
              </a:solidFill>
            </a:endParaRPr>
          </a:p>
          <a:p>
            <a:r>
              <a:rPr lang="en-GB" sz="1500">
                <a:solidFill>
                  <a:schemeClr val="tx2"/>
                </a:solidFill>
                <a:ea typeface="+mn-lt"/>
                <a:cs typeface="+mn-lt"/>
              </a:rPr>
              <a:t>Unsafe food storage. </a:t>
            </a:r>
            <a:endParaRPr lang="en-GB" sz="1500">
              <a:solidFill>
                <a:schemeClr val="tx2"/>
              </a:solidFill>
            </a:endParaRPr>
          </a:p>
          <a:p>
            <a:r>
              <a:rPr lang="en-GB" sz="1500">
                <a:solidFill>
                  <a:schemeClr val="tx2"/>
                </a:solidFill>
                <a:ea typeface="+mn-lt"/>
                <a:cs typeface="+mn-lt"/>
              </a:rPr>
              <a:t>Gary wore a dirty uniform. </a:t>
            </a:r>
            <a:endParaRPr lang="en-GB" sz="1500">
              <a:solidFill>
                <a:schemeClr val="tx2"/>
              </a:solidFill>
            </a:endParaRPr>
          </a:p>
          <a:p>
            <a:r>
              <a:rPr lang="en-GB" sz="1500">
                <a:solidFill>
                  <a:schemeClr val="tx2"/>
                </a:solidFill>
                <a:ea typeface="+mn-lt"/>
                <a:cs typeface="+mn-lt"/>
              </a:rPr>
              <a:t>Hair was too long. </a:t>
            </a:r>
            <a:endParaRPr lang="en-GB" sz="1500">
              <a:solidFill>
                <a:schemeClr val="tx2"/>
              </a:solidFill>
            </a:endParaRPr>
          </a:p>
          <a:p>
            <a:r>
              <a:rPr lang="en-GB" sz="1500">
                <a:solidFill>
                  <a:schemeClr val="tx2"/>
                </a:solidFill>
                <a:ea typeface="+mn-lt"/>
                <a:cs typeface="+mn-lt"/>
              </a:rPr>
              <a:t>Poor personal hygiene. </a:t>
            </a:r>
            <a:endParaRPr lang="en-GB" sz="1500">
              <a:solidFill>
                <a:schemeClr val="tx2"/>
              </a:solidFill>
            </a:endParaRPr>
          </a:p>
          <a:p>
            <a:r>
              <a:rPr lang="en-GB" sz="1500">
                <a:solidFill>
                  <a:schemeClr val="tx2"/>
                </a:solidFill>
                <a:ea typeface="+mn-lt"/>
                <a:cs typeface="+mn-lt"/>
              </a:rPr>
              <a:t>These problems increase the risk of food contamination and damage the company's reputation.</a:t>
            </a:r>
            <a:endParaRPr lang="en-GB" sz="1500">
              <a:solidFill>
                <a:schemeClr val="tx2"/>
              </a:solidFill>
            </a:endParaRPr>
          </a:p>
          <a:p>
            <a:endParaRPr lang="en-GB" sz="15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1467126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: Shape 13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7CA2594-BA70-0C3A-6CD0-35AA0237F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6209" y="-315025"/>
            <a:ext cx="5754696" cy="1837349"/>
          </a:xfrm>
        </p:spPr>
        <p:txBody>
          <a:bodyPr anchor="ctr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  <a:ea typeface="+mj-lt"/>
                <a:cs typeface="+mj-lt"/>
              </a:rPr>
              <a:t>Recommendations</a:t>
            </a:r>
            <a:endParaRPr lang="en-US" sz="3600">
              <a:solidFill>
                <a:schemeClr val="tx2"/>
              </a:solidFill>
            </a:endParaRPr>
          </a:p>
          <a:p>
            <a:pPr algn="ctr"/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46B33-05A1-7CC5-2C5D-6B89697C24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869" y="475622"/>
            <a:ext cx="5738749" cy="492006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400" b="1">
                <a:solidFill>
                  <a:schemeClr val="tx2"/>
                </a:solidFill>
                <a:ea typeface="+mn-lt"/>
                <a:cs typeface="+mn-lt"/>
              </a:rPr>
              <a:t>Flight Foods can improve communication by:</a:t>
            </a:r>
            <a:endParaRPr lang="en-GB" sz="1400" b="1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400" b="1">
                <a:solidFill>
                  <a:schemeClr val="tx2"/>
                </a:solidFill>
              </a:rPr>
              <a:t>Improve Training</a:t>
            </a:r>
          </a:p>
          <a:p>
            <a:r>
              <a:rPr lang="en-GB" sz="1400">
                <a:solidFill>
                  <a:schemeClr val="tx2"/>
                </a:solidFill>
                <a:ea typeface="+mn-lt"/>
                <a:cs typeface="+mn-lt"/>
              </a:rPr>
              <a:t>Provide food hygiene training before employees start work. </a:t>
            </a:r>
            <a:endParaRPr lang="en-GB" sz="1400">
              <a:solidFill>
                <a:schemeClr val="tx2"/>
              </a:solidFill>
            </a:endParaRPr>
          </a:p>
          <a:p>
            <a:r>
              <a:rPr lang="en-GB" sz="1400">
                <a:solidFill>
                  <a:schemeClr val="tx2"/>
                </a:solidFill>
                <a:ea typeface="+mn-lt"/>
                <a:cs typeface="+mn-lt"/>
              </a:rPr>
              <a:t>Offer refresher training regularly. </a:t>
            </a:r>
            <a:endParaRPr lang="en-GB" sz="14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400" b="1">
                <a:solidFill>
                  <a:schemeClr val="tx2"/>
                </a:solidFill>
              </a:rPr>
              <a:t>Improve Language Support</a:t>
            </a:r>
          </a:p>
          <a:p>
            <a:r>
              <a:rPr lang="en-GB" sz="1400">
                <a:solidFill>
                  <a:schemeClr val="tx2"/>
                </a:solidFill>
                <a:ea typeface="+mn-lt"/>
                <a:cs typeface="+mn-lt"/>
              </a:rPr>
              <a:t>Translate instructions into different languages. </a:t>
            </a:r>
            <a:endParaRPr lang="en-GB" sz="1400">
              <a:solidFill>
                <a:schemeClr val="tx2"/>
              </a:solidFill>
            </a:endParaRPr>
          </a:p>
          <a:p>
            <a:r>
              <a:rPr lang="en-GB" sz="1400">
                <a:solidFill>
                  <a:schemeClr val="tx2"/>
                </a:solidFill>
                <a:ea typeface="+mn-lt"/>
                <a:cs typeface="+mn-lt"/>
              </a:rPr>
              <a:t>Use pictures and symbols on safety signs. </a:t>
            </a:r>
            <a:endParaRPr lang="en-GB" sz="1400">
              <a:solidFill>
                <a:schemeClr val="tx2"/>
              </a:solidFill>
            </a:endParaRPr>
          </a:p>
          <a:p>
            <a:r>
              <a:rPr lang="en-GB" sz="1400">
                <a:solidFill>
                  <a:schemeClr val="tx2"/>
                </a:solidFill>
                <a:ea typeface="+mn-lt"/>
                <a:cs typeface="+mn-lt"/>
              </a:rPr>
              <a:t>Hire bilingual supervisors if possible. </a:t>
            </a:r>
            <a:endParaRPr lang="en-GB" sz="14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400" b="1">
                <a:solidFill>
                  <a:schemeClr val="tx2"/>
                </a:solidFill>
              </a:rPr>
              <a:t>Reduce Environmental Noise</a:t>
            </a:r>
          </a:p>
          <a:p>
            <a:r>
              <a:rPr lang="en-GB" sz="1400">
                <a:solidFill>
                  <a:schemeClr val="tx2"/>
                </a:solidFill>
                <a:ea typeface="+mn-lt"/>
                <a:cs typeface="+mn-lt"/>
              </a:rPr>
              <a:t>Replace old machinery. </a:t>
            </a:r>
            <a:endParaRPr lang="en-GB" sz="1400">
              <a:solidFill>
                <a:schemeClr val="tx2"/>
              </a:solidFill>
            </a:endParaRPr>
          </a:p>
          <a:p>
            <a:r>
              <a:rPr lang="en-GB" sz="1400">
                <a:solidFill>
                  <a:schemeClr val="tx2"/>
                </a:solidFill>
                <a:ea typeface="+mn-lt"/>
                <a:cs typeface="+mn-lt"/>
              </a:rPr>
              <a:t>Use communication headsets where appropriate. </a:t>
            </a:r>
            <a:endParaRPr lang="en-GB" sz="1400">
              <a:solidFill>
                <a:schemeClr val="tx2"/>
              </a:solidFill>
            </a:endParaRPr>
          </a:p>
          <a:p>
            <a:r>
              <a:rPr lang="en-GB" sz="1400">
                <a:solidFill>
                  <a:schemeClr val="tx2"/>
                </a:solidFill>
                <a:ea typeface="+mn-lt"/>
                <a:cs typeface="+mn-lt"/>
              </a:rPr>
              <a:t>Hold meetings in quieter areas. </a:t>
            </a:r>
            <a:endParaRPr lang="en-GB" sz="14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400" b="1">
                <a:solidFill>
                  <a:schemeClr val="tx2"/>
                </a:solidFill>
              </a:rPr>
              <a:t>Improve Management</a:t>
            </a:r>
          </a:p>
          <a:p>
            <a:r>
              <a:rPr lang="en-GB" sz="1400">
                <a:solidFill>
                  <a:schemeClr val="tx2"/>
                </a:solidFill>
                <a:ea typeface="+mn-lt"/>
                <a:cs typeface="+mn-lt"/>
              </a:rPr>
              <a:t>Encourage respectful communication. </a:t>
            </a:r>
            <a:endParaRPr lang="en-GB" sz="1400">
              <a:solidFill>
                <a:schemeClr val="tx2"/>
              </a:solidFill>
            </a:endParaRPr>
          </a:p>
          <a:p>
            <a:r>
              <a:rPr lang="en-GB" sz="1400">
                <a:solidFill>
                  <a:schemeClr val="tx2"/>
                </a:solidFill>
                <a:ea typeface="+mn-lt"/>
                <a:cs typeface="+mn-lt"/>
              </a:rPr>
              <a:t>Give employees opportunities to ask questions. </a:t>
            </a:r>
            <a:endParaRPr lang="en-GB" sz="1400">
              <a:solidFill>
                <a:schemeClr val="tx2"/>
              </a:solidFill>
            </a:endParaRPr>
          </a:p>
          <a:p>
            <a:r>
              <a:rPr lang="en-GB" sz="1400">
                <a:solidFill>
                  <a:schemeClr val="tx2"/>
                </a:solidFill>
                <a:ea typeface="+mn-lt"/>
                <a:cs typeface="+mn-lt"/>
              </a:rPr>
              <a:t>Provide regular feedback. </a:t>
            </a:r>
            <a:endParaRPr lang="en-GB" sz="14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400" b="1">
                <a:solidFill>
                  <a:schemeClr val="tx2"/>
                </a:solidFill>
              </a:rPr>
              <a:t>Improve Food Safety</a:t>
            </a:r>
            <a:endParaRPr lang="en-GB" sz="1400">
              <a:solidFill>
                <a:schemeClr val="tx2"/>
              </a:solidFill>
            </a:endParaRPr>
          </a:p>
          <a:p>
            <a:r>
              <a:rPr lang="en-GB" sz="1400">
                <a:solidFill>
                  <a:schemeClr val="tx2"/>
                </a:solidFill>
                <a:ea typeface="+mn-lt"/>
                <a:cs typeface="+mn-lt"/>
              </a:rPr>
              <a:t>Monitor food temperatures. </a:t>
            </a:r>
            <a:endParaRPr lang="en-GB" sz="1400">
              <a:solidFill>
                <a:schemeClr val="tx2"/>
              </a:solidFill>
            </a:endParaRPr>
          </a:p>
          <a:p>
            <a:r>
              <a:rPr lang="en-GB" sz="1400">
                <a:solidFill>
                  <a:schemeClr val="tx2"/>
                </a:solidFill>
                <a:ea typeface="+mn-lt"/>
                <a:cs typeface="+mn-lt"/>
              </a:rPr>
              <a:t>Introduce hygiene inspections. </a:t>
            </a:r>
            <a:endParaRPr lang="en-GB" sz="1400">
              <a:solidFill>
                <a:schemeClr val="tx2"/>
              </a:solidFill>
            </a:endParaRPr>
          </a:p>
          <a:p>
            <a:r>
              <a:rPr lang="en-GB" sz="1400">
                <a:solidFill>
                  <a:schemeClr val="tx2"/>
                </a:solidFill>
                <a:ea typeface="+mn-lt"/>
                <a:cs typeface="+mn-lt"/>
              </a:rPr>
              <a:t>Enforce uniform and personal hygiene rules.</a:t>
            </a:r>
            <a:endParaRPr lang="en-GB" sz="1400">
              <a:solidFill>
                <a:schemeClr val="tx2"/>
              </a:solidFill>
            </a:endParaRPr>
          </a:p>
          <a:p>
            <a:endParaRPr lang="en-GB" sz="5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47852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D0B1EB-3249-0F90-8059-D184E31B8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71" y="-2588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ea typeface="+mj-lt"/>
                <a:cs typeface="+mj-lt"/>
              </a:rPr>
              <a:t>Conclusion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1677F-E180-0BB6-F3D3-11391D797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301" y="1093625"/>
            <a:ext cx="5608949" cy="5584202"/>
          </a:xfr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b="1">
                <a:solidFill>
                  <a:schemeClr val="tx2"/>
                </a:solidFill>
              </a:rPr>
              <a:t>Conclusion</a:t>
            </a:r>
            <a:endParaRPr lang="en-US" sz="2400" b="1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400">
                <a:solidFill>
                  <a:schemeClr val="tx2"/>
                </a:solidFill>
                <a:ea typeface="+mn-lt"/>
                <a:cs typeface="+mn-lt"/>
              </a:rPr>
              <a:t>The problems at Flight Foods are mainly caused by poor communication.</a:t>
            </a:r>
            <a:endParaRPr lang="en-GB" sz="24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900" dirty="0">
                <a:solidFill>
                  <a:schemeClr val="tx2"/>
                </a:solidFill>
                <a:ea typeface="+mn-lt"/>
                <a:cs typeface="+mn-lt"/>
              </a:rPr>
              <a:t> </a:t>
            </a:r>
            <a:r>
              <a:rPr lang="en-GB" sz="3200" b="1">
                <a:solidFill>
                  <a:schemeClr val="tx2"/>
                </a:solidFill>
                <a:ea typeface="+mn-lt"/>
                <a:cs typeface="+mn-lt"/>
              </a:rPr>
              <a:t>The main barriers are:</a:t>
            </a:r>
            <a:endParaRPr lang="en-GB" sz="3200" b="1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Environmental noise 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Language differences 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Age differences 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Cultural differences 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Emotional barriers </a:t>
            </a:r>
            <a:endParaRPr lang="en-GB" sz="20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3200" b="1">
                <a:solidFill>
                  <a:schemeClr val="tx2"/>
                </a:solidFill>
                <a:ea typeface="+mn-lt"/>
                <a:cs typeface="+mn-lt"/>
              </a:rPr>
              <a:t>Communication theories such as:</a:t>
            </a:r>
            <a:endParaRPr lang="en-GB" sz="3200" b="1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Shannon and Weaver 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Berlo 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Schramm </a:t>
            </a:r>
            <a:endParaRPr lang="en-GB" sz="20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help explain why these problems occur.</a:t>
            </a:r>
            <a:endParaRPr lang="en-GB" sz="20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By improving communication, training and food hygiene, Flight Foods can improve product quality and regain customer confidence.</a:t>
            </a:r>
            <a:endParaRPr lang="en-GB" sz="2000">
              <a:solidFill>
                <a:schemeClr val="tx2"/>
              </a:solidFill>
            </a:endParaRPr>
          </a:p>
          <a:p>
            <a:endParaRPr lang="en-GB" sz="9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Brain in head">
            <a:extLst>
              <a:ext uri="{FF2B5EF4-FFF2-40B4-BE49-F238E27FC236}">
                <a16:creationId xmlns:a16="http://schemas.microsoft.com/office/drawing/2014/main" id="{644E6CA7-A63A-B51E-C868-BD52E9ECD3B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3794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7D79BA-1643-83BA-8993-3DDE031C5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ea typeface="+mj-lt"/>
                <a:cs typeface="+mj-lt"/>
              </a:rPr>
              <a:t>References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72881-5607-6ABF-2C11-32C623FACE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Berlo, D.K. (1960) </a:t>
            </a:r>
            <a:r>
              <a:rPr lang="en-GB" sz="1800" i="1">
                <a:solidFill>
                  <a:schemeClr val="tx2"/>
                </a:solidFill>
                <a:ea typeface="+mn-lt"/>
                <a:cs typeface="+mn-lt"/>
              </a:rPr>
              <a:t>The Process of Communication: An Introduction to Theory and Practice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. New York: Holt, Rinehart and Winston. </a:t>
            </a:r>
            <a:endParaRPr lang="en-GB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 Shannon, C.E. and Weaver, W. (1949) </a:t>
            </a:r>
            <a:r>
              <a:rPr lang="en-GB" sz="1800" i="1">
                <a:solidFill>
                  <a:schemeClr val="tx2"/>
                </a:solidFill>
                <a:ea typeface="+mn-lt"/>
                <a:cs typeface="+mn-lt"/>
              </a:rPr>
              <a:t>The Mathematical Theory of Communication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. Urbana, IL: University of Illinois Press. </a:t>
            </a:r>
            <a:endParaRPr lang="en-GB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Schramm, W. (1955) </a:t>
            </a:r>
            <a:r>
              <a:rPr lang="en-GB" sz="1800" i="1">
                <a:solidFill>
                  <a:schemeClr val="tx2"/>
                </a:solidFill>
                <a:ea typeface="+mn-lt"/>
                <a:cs typeface="+mn-lt"/>
              </a:rPr>
              <a:t>The Process and Effects of Communication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. Urbana, IL: University of Illinois Press. </a:t>
            </a:r>
            <a:endParaRPr lang="en-GB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 Food Standards Agency (2024) </a:t>
            </a:r>
            <a:r>
              <a:rPr lang="en-GB" sz="1800" i="1">
                <a:solidFill>
                  <a:schemeClr val="tx2"/>
                </a:solidFill>
                <a:ea typeface="+mn-lt"/>
                <a:cs typeface="+mn-lt"/>
              </a:rPr>
              <a:t>Safer food, better business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. Available at: </a:t>
            </a:r>
            <a:r>
              <a:rPr lang="en-GB" sz="1800" dirty="0">
                <a:solidFill>
                  <a:schemeClr val="tx2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https://www.food.gov.uk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 (Accessed: your access date).</a:t>
            </a:r>
            <a:endParaRPr lang="en-GB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Programmer">
            <a:extLst>
              <a:ext uri="{FF2B5EF4-FFF2-40B4-BE49-F238E27FC236}">
                <a16:creationId xmlns:a16="http://schemas.microsoft.com/office/drawing/2014/main" id="{AD595BA2-EC97-0DF4-1F76-D310F244553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7092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Program study: Business skills for the workplace  Module Name &amp; Code: Effective Teamworking &amp; Communicaton LCLM4003 Student Name: Hooriya Shaikh Student Number: 2432365  </vt:lpstr>
      <vt:lpstr>  </vt:lpstr>
      <vt:lpstr>Introduction to the Case Study</vt:lpstr>
      <vt:lpstr>Communication Barrier 1: Environmental Noise</vt:lpstr>
      <vt:lpstr>Communication Barrier 2: Language and Communication</vt:lpstr>
      <vt:lpstr>Communication Barrier 3: Age Differences </vt:lpstr>
      <vt:lpstr>Communication Barrier 4: Cultural Differences</vt:lpstr>
      <vt:lpstr>Communication Barrier 5: Emotional Barriers</vt:lpstr>
      <vt:lpstr>Food Hygiene Problems</vt:lpstr>
      <vt:lpstr>Recommendations 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210</cp:revision>
  <dcterms:created xsi:type="dcterms:W3CDTF">2026-07-20T07:01:59Z</dcterms:created>
  <dcterms:modified xsi:type="dcterms:W3CDTF">2026-07-20T08:20:37Z</dcterms:modified>
</cp:coreProperties>
</file>