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4" r:id="rId5"/>
    <p:sldId id="335" r:id="rId6"/>
    <p:sldId id="336" r:id="rId7"/>
    <p:sldId id="337" r:id="rId8"/>
    <p:sldId id="338" r:id="rId9"/>
    <p:sldId id="339" r:id="rId10"/>
    <p:sldId id="340" r:id="rId11"/>
    <p:sldId id="341" r:id="rId12"/>
    <p:sldId id="342" r:id="rId13"/>
    <p:sldId id="343" r:id="rId14"/>
    <p:sldId id="344" r:id="rId15"/>
    <p:sldId id="345" r:id="rId16"/>
    <p:sldId id="346" r:id="rId17"/>
    <p:sldId id="347" r:id="rId18"/>
    <p:sldId id="348" r:id="rId19"/>
    <p:sldId id="349" r:id="rId20"/>
    <p:sldId id="350" r:id="rId21"/>
    <p:sldId id="351" r:id="rId22"/>
    <p:sldId id="354" r:id="rId23"/>
    <p:sldId id="353" r:id="rId24"/>
    <p:sldId id="355" r:id="rId25"/>
    <p:sldId id="356" r:id="rId26"/>
    <p:sldId id="357" r:id="rId27"/>
    <p:sldId id="358" r:id="rId28"/>
    <p:sldId id="359" r:id="rId29"/>
    <p:sldId id="360" r:id="rId30"/>
    <p:sldId id="36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687FEE-2840-4813-AA65-8C8F65D07DF6}" v="29" dt="2023-01-28T12:16:23.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79" autoAdjust="0"/>
  </p:normalViewPr>
  <p:slideViewPr>
    <p:cSldViewPr snapToGrid="0">
      <p:cViewPr varScale="1">
        <p:scale>
          <a:sx n="100" d="100"/>
          <a:sy n="100" d="100"/>
        </p:scale>
        <p:origin x="11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us Slater" userId="b69ffda3-48ee-49d2-a2aa-2cc3c049f833" providerId="ADAL" clId="{BB687FEE-2840-4813-AA65-8C8F65D07DF6}"/>
    <pc:docChg chg="undo custSel addSld delSld modSld">
      <pc:chgData name="Angus Slater" userId="b69ffda3-48ee-49d2-a2aa-2cc3c049f833" providerId="ADAL" clId="{BB687FEE-2840-4813-AA65-8C8F65D07DF6}" dt="2023-01-28T12:16:25.281" v="9101" actId="478"/>
      <pc:docMkLst>
        <pc:docMk/>
      </pc:docMkLst>
      <pc:sldChg chg="del">
        <pc:chgData name="Angus Slater" userId="b69ffda3-48ee-49d2-a2aa-2cc3c049f833" providerId="ADAL" clId="{BB687FEE-2840-4813-AA65-8C8F65D07DF6}" dt="2023-01-28T10:58:08.294" v="0" actId="47"/>
        <pc:sldMkLst>
          <pc:docMk/>
          <pc:sldMk cId="1128214683" sldId="289"/>
        </pc:sldMkLst>
      </pc:sldChg>
      <pc:sldChg chg="del">
        <pc:chgData name="Angus Slater" userId="b69ffda3-48ee-49d2-a2aa-2cc3c049f833" providerId="ADAL" clId="{BB687FEE-2840-4813-AA65-8C8F65D07DF6}" dt="2023-01-28T10:58:08.294" v="0" actId="47"/>
        <pc:sldMkLst>
          <pc:docMk/>
          <pc:sldMk cId="3578450361" sldId="293"/>
        </pc:sldMkLst>
      </pc:sldChg>
      <pc:sldChg chg="modSp mod">
        <pc:chgData name="Angus Slater" userId="b69ffda3-48ee-49d2-a2aa-2cc3c049f833" providerId="ADAL" clId="{BB687FEE-2840-4813-AA65-8C8F65D07DF6}" dt="2023-01-28T10:58:42.094" v="45" actId="20577"/>
        <pc:sldMkLst>
          <pc:docMk/>
          <pc:sldMk cId="2553123841" sldId="301"/>
        </pc:sldMkLst>
        <pc:spChg chg="mod">
          <ac:chgData name="Angus Slater" userId="b69ffda3-48ee-49d2-a2aa-2cc3c049f833" providerId="ADAL" clId="{BB687FEE-2840-4813-AA65-8C8F65D07DF6}" dt="2023-01-28T10:58:39.342" v="42" actId="20577"/>
          <ac:spMkLst>
            <pc:docMk/>
            <pc:sldMk cId="2553123841" sldId="301"/>
            <ac:spMk id="2" creationId="{EFAD79ED-9FC1-414C-A266-C09D433A31BF}"/>
          </ac:spMkLst>
        </pc:spChg>
        <pc:spChg chg="mod">
          <ac:chgData name="Angus Slater" userId="b69ffda3-48ee-49d2-a2aa-2cc3c049f833" providerId="ADAL" clId="{BB687FEE-2840-4813-AA65-8C8F65D07DF6}" dt="2023-01-28T10:58:42.094" v="45" actId="20577"/>
          <ac:spMkLst>
            <pc:docMk/>
            <pc:sldMk cId="2553123841" sldId="301"/>
            <ac:spMk id="3" creationId="{6A7BE71C-F5F9-4130-BE52-57C006FDEAF2}"/>
          </ac:spMkLst>
        </pc:spChg>
      </pc:sldChg>
      <pc:sldChg chg="modSp mod">
        <pc:chgData name="Angus Slater" userId="b69ffda3-48ee-49d2-a2aa-2cc3c049f833" providerId="ADAL" clId="{BB687FEE-2840-4813-AA65-8C8F65D07DF6}" dt="2023-01-28T10:58:32.962" v="23" actId="113"/>
        <pc:sldMkLst>
          <pc:docMk/>
          <pc:sldMk cId="2508490523" sldId="305"/>
        </pc:sldMkLst>
        <pc:spChg chg="mod">
          <ac:chgData name="Angus Slater" userId="b69ffda3-48ee-49d2-a2aa-2cc3c049f833" providerId="ADAL" clId="{BB687FEE-2840-4813-AA65-8C8F65D07DF6}" dt="2023-01-28T10:58:32.962" v="23" actId="113"/>
          <ac:spMkLst>
            <pc:docMk/>
            <pc:sldMk cId="2508490523" sldId="305"/>
            <ac:spMk id="2" creationId="{00000000-0000-0000-0000-000000000000}"/>
          </ac:spMkLst>
        </pc:spChg>
      </pc:sldChg>
      <pc:sldChg chg="addSp delSp modSp mod">
        <pc:chgData name="Angus Slater" userId="b69ffda3-48ee-49d2-a2aa-2cc3c049f833" providerId="ADAL" clId="{BB687FEE-2840-4813-AA65-8C8F65D07DF6}" dt="2023-01-28T12:10:56.723" v="8968" actId="20577"/>
        <pc:sldMkLst>
          <pc:docMk/>
          <pc:sldMk cId="2461857564" sldId="332"/>
        </pc:sldMkLst>
        <pc:spChg chg="mod">
          <ac:chgData name="Angus Slater" userId="b69ffda3-48ee-49d2-a2aa-2cc3c049f833" providerId="ADAL" clId="{BB687FEE-2840-4813-AA65-8C8F65D07DF6}" dt="2023-01-28T12:10:54.412" v="8967" actId="26606"/>
          <ac:spMkLst>
            <pc:docMk/>
            <pc:sldMk cId="2461857564" sldId="332"/>
            <ac:spMk id="2" creationId="{C2C5FB64-5302-4211-8A7F-9A83FCA9E94F}"/>
          </ac:spMkLst>
        </pc:spChg>
        <pc:spChg chg="mod">
          <ac:chgData name="Angus Slater" userId="b69ffda3-48ee-49d2-a2aa-2cc3c049f833" providerId="ADAL" clId="{BB687FEE-2840-4813-AA65-8C8F65D07DF6}" dt="2023-01-28T12:10:56.723" v="8968" actId="20577"/>
          <ac:spMkLst>
            <pc:docMk/>
            <pc:sldMk cId="2461857564" sldId="332"/>
            <ac:spMk id="3" creationId="{B79B9D55-A241-4AE1-9934-391D8DB04F0F}"/>
          </ac:spMkLst>
        </pc:spChg>
        <pc:spChg chg="add del mod">
          <ac:chgData name="Angus Slater" userId="b69ffda3-48ee-49d2-a2aa-2cc3c049f833" providerId="ADAL" clId="{BB687FEE-2840-4813-AA65-8C8F65D07DF6}" dt="2023-01-28T12:10:51.267" v="8964"/>
          <ac:spMkLst>
            <pc:docMk/>
            <pc:sldMk cId="2461857564" sldId="332"/>
            <ac:spMk id="5" creationId="{6E85FDC3-2029-4957-B9D3-D571F917C531}"/>
          </ac:spMkLst>
        </pc:spChg>
        <pc:spChg chg="add">
          <ac:chgData name="Angus Slater" userId="b69ffda3-48ee-49d2-a2aa-2cc3c049f833" providerId="ADAL" clId="{BB687FEE-2840-4813-AA65-8C8F65D07DF6}" dt="2023-01-28T12:10:54.412" v="8967" actId="26606"/>
          <ac:spMkLst>
            <pc:docMk/>
            <pc:sldMk cId="2461857564" sldId="332"/>
            <ac:spMk id="18" creationId="{6109556B-EAE9-4435-B409-0519F2CBDB14}"/>
          </ac:spMkLst>
        </pc:spChg>
        <pc:picChg chg="del">
          <ac:chgData name="Angus Slater" userId="b69ffda3-48ee-49d2-a2aa-2cc3c049f833" providerId="ADAL" clId="{BB687FEE-2840-4813-AA65-8C8F65D07DF6}" dt="2023-01-28T11:25:28.885" v="3703" actId="478"/>
          <ac:picMkLst>
            <pc:docMk/>
            <pc:sldMk cId="2461857564" sldId="332"/>
            <ac:picMk id="6" creationId="{4C246771-A4E8-4419-9014-C160D825DD54}"/>
          </ac:picMkLst>
        </pc:picChg>
        <pc:picChg chg="add mod">
          <ac:chgData name="Angus Slater" userId="b69ffda3-48ee-49d2-a2aa-2cc3c049f833" providerId="ADAL" clId="{BB687FEE-2840-4813-AA65-8C8F65D07DF6}" dt="2023-01-28T12:10:54.412" v="8967" actId="26606"/>
          <ac:picMkLst>
            <pc:docMk/>
            <pc:sldMk cId="2461857564" sldId="332"/>
            <ac:picMk id="8" creationId="{E46DA210-0BD4-44B2-94F9-68DCBC0544E6}"/>
          </ac:picMkLst>
        </pc:picChg>
        <pc:cxnChg chg="del">
          <ac:chgData name="Angus Slater" userId="b69ffda3-48ee-49d2-a2aa-2cc3c049f833" providerId="ADAL" clId="{BB687FEE-2840-4813-AA65-8C8F65D07DF6}" dt="2023-01-28T12:10:54.412" v="8967" actId="26606"/>
          <ac:cxnSpMkLst>
            <pc:docMk/>
            <pc:sldMk cId="2461857564" sldId="332"/>
            <ac:cxnSpMk id="11" creationId="{15F1CC53-719A-4763-BF30-5E25A63CEF3C}"/>
          </ac:cxnSpMkLst>
        </pc:cxnChg>
        <pc:cxnChg chg="add">
          <ac:chgData name="Angus Slater" userId="b69ffda3-48ee-49d2-a2aa-2cc3c049f833" providerId="ADAL" clId="{BB687FEE-2840-4813-AA65-8C8F65D07DF6}" dt="2023-01-28T12:10:54.412" v="8967" actId="26606"/>
          <ac:cxnSpMkLst>
            <pc:docMk/>
            <pc:sldMk cId="2461857564" sldId="332"/>
            <ac:cxnSpMk id="16" creationId="{15F1CC53-719A-4763-BF30-5E25A63CEF3C}"/>
          </ac:cxnSpMkLst>
        </pc:cxnChg>
        <pc:cxnChg chg="add">
          <ac:chgData name="Angus Slater" userId="b69ffda3-48ee-49d2-a2aa-2cc3c049f833" providerId="ADAL" clId="{BB687FEE-2840-4813-AA65-8C8F65D07DF6}" dt="2023-01-28T12:10:54.412" v="8967" actId="26606"/>
          <ac:cxnSpMkLst>
            <pc:docMk/>
            <pc:sldMk cId="2461857564" sldId="332"/>
            <ac:cxnSpMk id="20" creationId="{5814CCBE-423E-41B2-A9F3-82679F490EF4}"/>
          </ac:cxnSpMkLst>
        </pc:cxnChg>
      </pc:sldChg>
      <pc:sldChg chg="del">
        <pc:chgData name="Angus Slater" userId="b69ffda3-48ee-49d2-a2aa-2cc3c049f833" providerId="ADAL" clId="{BB687FEE-2840-4813-AA65-8C8F65D07DF6}" dt="2023-01-28T10:58:54.565" v="46" actId="47"/>
        <pc:sldMkLst>
          <pc:docMk/>
          <pc:sldMk cId="951550062" sldId="333"/>
        </pc:sldMkLst>
      </pc:sldChg>
      <pc:sldChg chg="modSp mod">
        <pc:chgData name="Angus Slater" userId="b69ffda3-48ee-49d2-a2aa-2cc3c049f833" providerId="ADAL" clId="{BB687FEE-2840-4813-AA65-8C8F65D07DF6}" dt="2023-01-28T11:00:52.121" v="531" actId="20577"/>
        <pc:sldMkLst>
          <pc:docMk/>
          <pc:sldMk cId="1979786090" sldId="334"/>
        </pc:sldMkLst>
        <pc:spChg chg="mod">
          <ac:chgData name="Angus Slater" userId="b69ffda3-48ee-49d2-a2aa-2cc3c049f833" providerId="ADAL" clId="{BB687FEE-2840-4813-AA65-8C8F65D07DF6}" dt="2023-01-28T11:00:52.121" v="531" actId="20577"/>
          <ac:spMkLst>
            <pc:docMk/>
            <pc:sldMk cId="1979786090" sldId="334"/>
            <ac:spMk id="2" creationId="{5A5D43A4-B9EE-45FD-B182-299712CC1CCE}"/>
          </ac:spMkLst>
        </pc:spChg>
      </pc:sldChg>
      <pc:sldChg chg="addSp delSp modSp new mod setBg">
        <pc:chgData name="Angus Slater" userId="b69ffda3-48ee-49d2-a2aa-2cc3c049f833" providerId="ADAL" clId="{BB687FEE-2840-4813-AA65-8C8F65D07DF6}" dt="2023-01-28T12:11:25.521" v="8981" actId="26606"/>
        <pc:sldMkLst>
          <pc:docMk/>
          <pc:sldMk cId="2205547857" sldId="335"/>
        </pc:sldMkLst>
        <pc:spChg chg="mod">
          <ac:chgData name="Angus Slater" userId="b69ffda3-48ee-49d2-a2aa-2cc3c049f833" providerId="ADAL" clId="{BB687FEE-2840-4813-AA65-8C8F65D07DF6}" dt="2023-01-28T12:11:25.521" v="8981" actId="26606"/>
          <ac:spMkLst>
            <pc:docMk/>
            <pc:sldMk cId="2205547857" sldId="335"/>
            <ac:spMk id="2" creationId="{9ABA7FD8-725D-421E-8510-4CAE7D508825}"/>
          </ac:spMkLst>
        </pc:spChg>
        <pc:spChg chg="mod">
          <ac:chgData name="Angus Slater" userId="b69ffda3-48ee-49d2-a2aa-2cc3c049f833" providerId="ADAL" clId="{BB687FEE-2840-4813-AA65-8C8F65D07DF6}" dt="2023-01-28T12:11:25.521" v="8981" actId="26606"/>
          <ac:spMkLst>
            <pc:docMk/>
            <pc:sldMk cId="2205547857" sldId="335"/>
            <ac:spMk id="3" creationId="{2C16B6A7-258D-461F-BC83-A0B45E3D09F6}"/>
          </ac:spMkLst>
        </pc:spChg>
        <pc:spChg chg="del mod">
          <ac:chgData name="Angus Slater" userId="b69ffda3-48ee-49d2-a2aa-2cc3c049f833" providerId="ADAL" clId="{BB687FEE-2840-4813-AA65-8C8F65D07DF6}" dt="2023-01-28T12:11:02.237" v="8969"/>
          <ac:spMkLst>
            <pc:docMk/>
            <pc:sldMk cId="2205547857" sldId="335"/>
            <ac:spMk id="4" creationId="{8AEA6A5C-6FED-4821-97FE-4160AEF4F954}"/>
          </ac:spMkLst>
        </pc:spChg>
        <pc:spChg chg="add del mod">
          <ac:chgData name="Angus Slater" userId="b69ffda3-48ee-49d2-a2aa-2cc3c049f833" providerId="ADAL" clId="{BB687FEE-2840-4813-AA65-8C8F65D07DF6}" dt="2023-01-28T12:11:23.425" v="8980"/>
          <ac:spMkLst>
            <pc:docMk/>
            <pc:sldMk cId="2205547857" sldId="335"/>
            <ac:spMk id="10" creationId="{1A84C90F-54E1-4F34-9B66-710BB163029D}"/>
          </ac:spMkLst>
        </pc:spChg>
        <pc:spChg chg="add del">
          <ac:chgData name="Angus Slater" userId="b69ffda3-48ee-49d2-a2aa-2cc3c049f833" providerId="ADAL" clId="{BB687FEE-2840-4813-AA65-8C8F65D07DF6}" dt="2023-01-28T12:11:25.521" v="8981" actId="26606"/>
          <ac:spMkLst>
            <pc:docMk/>
            <pc:sldMk cId="2205547857" sldId="335"/>
            <ac:spMk id="13" creationId="{C1A9B9E1-AE3D-4F69-9670-71C92ED1BCEE}"/>
          </ac:spMkLst>
        </pc:spChg>
        <pc:spChg chg="add">
          <ac:chgData name="Angus Slater" userId="b69ffda3-48ee-49d2-a2aa-2cc3c049f833" providerId="ADAL" clId="{BB687FEE-2840-4813-AA65-8C8F65D07DF6}" dt="2023-01-28T12:11:25.521" v="8981" actId="26606"/>
          <ac:spMkLst>
            <pc:docMk/>
            <pc:sldMk cId="2205547857" sldId="335"/>
            <ac:spMk id="22" creationId="{6109556B-EAE9-4435-B409-0519F2CBDB14}"/>
          </ac:spMkLst>
        </pc:spChg>
        <pc:picChg chg="add del mod">
          <ac:chgData name="Angus Slater" userId="b69ffda3-48ee-49d2-a2aa-2cc3c049f833" providerId="ADAL" clId="{BB687FEE-2840-4813-AA65-8C8F65D07DF6}" dt="2023-01-28T12:11:18.835" v="8978" actId="478"/>
          <ac:picMkLst>
            <pc:docMk/>
            <pc:sldMk cId="2205547857" sldId="335"/>
            <ac:picMk id="6" creationId="{26920145-AEF9-407C-A1C0-8B97DDC3D2E7}"/>
          </ac:picMkLst>
        </pc:picChg>
        <pc:picChg chg="add del mod">
          <ac:chgData name="Angus Slater" userId="b69ffda3-48ee-49d2-a2aa-2cc3c049f833" providerId="ADAL" clId="{BB687FEE-2840-4813-AA65-8C8F65D07DF6}" dt="2023-01-28T12:11:21.972" v="8979" actId="21"/>
          <ac:picMkLst>
            <pc:docMk/>
            <pc:sldMk cId="2205547857" sldId="335"/>
            <ac:picMk id="8" creationId="{C96BCA82-01A7-4703-9B31-2DE6326C096A}"/>
          </ac:picMkLst>
        </pc:picChg>
        <pc:picChg chg="add mod">
          <ac:chgData name="Angus Slater" userId="b69ffda3-48ee-49d2-a2aa-2cc3c049f833" providerId="ADAL" clId="{BB687FEE-2840-4813-AA65-8C8F65D07DF6}" dt="2023-01-28T12:11:25.521" v="8981" actId="26606"/>
          <ac:picMkLst>
            <pc:docMk/>
            <pc:sldMk cId="2205547857" sldId="335"/>
            <ac:picMk id="14" creationId="{09D9D59E-3802-43FA-B5EC-F37F8D506E8C}"/>
          </ac:picMkLst>
        </pc:picChg>
        <pc:cxnChg chg="add del">
          <ac:chgData name="Angus Slater" userId="b69ffda3-48ee-49d2-a2aa-2cc3c049f833" providerId="ADAL" clId="{BB687FEE-2840-4813-AA65-8C8F65D07DF6}" dt="2023-01-28T12:11:25.521" v="8981" actId="26606"/>
          <ac:cxnSpMkLst>
            <pc:docMk/>
            <pc:sldMk cId="2205547857" sldId="335"/>
            <ac:cxnSpMk id="11" creationId="{15F1CC53-719A-4763-BF30-5E25A63CEF3C}"/>
          </ac:cxnSpMkLst>
        </pc:cxnChg>
        <pc:cxnChg chg="add del">
          <ac:chgData name="Angus Slater" userId="b69ffda3-48ee-49d2-a2aa-2cc3c049f833" providerId="ADAL" clId="{BB687FEE-2840-4813-AA65-8C8F65D07DF6}" dt="2023-01-28T12:11:25.521" v="8981" actId="26606"/>
          <ac:cxnSpMkLst>
            <pc:docMk/>
            <pc:sldMk cId="2205547857" sldId="335"/>
            <ac:cxnSpMk id="15" creationId="{3234ED8A-BEE3-4F34-B45B-731E1E292E3C}"/>
          </ac:cxnSpMkLst>
        </pc:cxnChg>
        <pc:cxnChg chg="add">
          <ac:chgData name="Angus Slater" userId="b69ffda3-48ee-49d2-a2aa-2cc3c049f833" providerId="ADAL" clId="{BB687FEE-2840-4813-AA65-8C8F65D07DF6}" dt="2023-01-28T12:11:25.521" v="8981" actId="26606"/>
          <ac:cxnSpMkLst>
            <pc:docMk/>
            <pc:sldMk cId="2205547857" sldId="335"/>
            <ac:cxnSpMk id="20" creationId="{15F1CC53-719A-4763-BF30-5E25A63CEF3C}"/>
          </ac:cxnSpMkLst>
        </pc:cxnChg>
        <pc:cxnChg chg="add">
          <ac:chgData name="Angus Slater" userId="b69ffda3-48ee-49d2-a2aa-2cc3c049f833" providerId="ADAL" clId="{BB687FEE-2840-4813-AA65-8C8F65D07DF6}" dt="2023-01-28T12:11:25.521" v="8981" actId="26606"/>
          <ac:cxnSpMkLst>
            <pc:docMk/>
            <pc:sldMk cId="2205547857" sldId="335"/>
            <ac:cxnSpMk id="24" creationId="{5814CCBE-423E-41B2-A9F3-82679F490EF4}"/>
          </ac:cxnSpMkLst>
        </pc:cxnChg>
      </pc:sldChg>
      <pc:sldChg chg="del">
        <pc:chgData name="Angus Slater" userId="b69ffda3-48ee-49d2-a2aa-2cc3c049f833" providerId="ADAL" clId="{BB687FEE-2840-4813-AA65-8C8F65D07DF6}" dt="2023-01-28T10:58:08.294" v="0" actId="47"/>
        <pc:sldMkLst>
          <pc:docMk/>
          <pc:sldMk cId="4100017873" sldId="335"/>
        </pc:sldMkLst>
      </pc:sldChg>
      <pc:sldChg chg="del">
        <pc:chgData name="Angus Slater" userId="b69ffda3-48ee-49d2-a2aa-2cc3c049f833" providerId="ADAL" clId="{BB687FEE-2840-4813-AA65-8C8F65D07DF6}" dt="2023-01-28T10:58:08.294" v="0" actId="47"/>
        <pc:sldMkLst>
          <pc:docMk/>
          <pc:sldMk cId="1761002081" sldId="336"/>
        </pc:sldMkLst>
      </pc:sldChg>
      <pc:sldChg chg="addSp delSp modSp new mod setBg">
        <pc:chgData name="Angus Slater" userId="b69ffda3-48ee-49d2-a2aa-2cc3c049f833" providerId="ADAL" clId="{BB687FEE-2840-4813-AA65-8C8F65D07DF6}" dt="2023-01-28T12:11:35.273" v="8985" actId="26606"/>
        <pc:sldMkLst>
          <pc:docMk/>
          <pc:sldMk cId="2166680752" sldId="336"/>
        </pc:sldMkLst>
        <pc:spChg chg="mod">
          <ac:chgData name="Angus Slater" userId="b69ffda3-48ee-49d2-a2aa-2cc3c049f833" providerId="ADAL" clId="{BB687FEE-2840-4813-AA65-8C8F65D07DF6}" dt="2023-01-28T12:11:35.273" v="8985" actId="26606"/>
          <ac:spMkLst>
            <pc:docMk/>
            <pc:sldMk cId="2166680752" sldId="336"/>
            <ac:spMk id="2" creationId="{BB2E080A-97C9-4FA8-B81B-998FE140893E}"/>
          </ac:spMkLst>
        </pc:spChg>
        <pc:spChg chg="mod">
          <ac:chgData name="Angus Slater" userId="b69ffda3-48ee-49d2-a2aa-2cc3c049f833" providerId="ADAL" clId="{BB687FEE-2840-4813-AA65-8C8F65D07DF6}" dt="2023-01-28T12:11:35.273" v="8985" actId="26606"/>
          <ac:spMkLst>
            <pc:docMk/>
            <pc:sldMk cId="2166680752" sldId="336"/>
            <ac:spMk id="3" creationId="{8A6E7651-B055-4936-887F-8A94FFBFCF6F}"/>
          </ac:spMkLst>
        </pc:spChg>
        <pc:spChg chg="del mod">
          <ac:chgData name="Angus Slater" userId="b69ffda3-48ee-49d2-a2aa-2cc3c049f833" providerId="ADAL" clId="{BB687FEE-2840-4813-AA65-8C8F65D07DF6}" dt="2023-01-28T12:11:34.121" v="8982"/>
          <ac:spMkLst>
            <pc:docMk/>
            <pc:sldMk cId="2166680752" sldId="336"/>
            <ac:spMk id="4" creationId="{F4887A99-28C8-454B-AD73-87DFCAB2CEDD}"/>
          </ac:spMkLst>
        </pc:spChg>
        <pc:spChg chg="add">
          <ac:chgData name="Angus Slater" userId="b69ffda3-48ee-49d2-a2aa-2cc3c049f833" providerId="ADAL" clId="{BB687FEE-2840-4813-AA65-8C8F65D07DF6}" dt="2023-01-28T12:11:35.273" v="8985" actId="26606"/>
          <ac:spMkLst>
            <pc:docMk/>
            <pc:sldMk cId="2166680752" sldId="336"/>
            <ac:spMk id="13" creationId="{6109556B-EAE9-4435-B409-0519F2CBDB14}"/>
          </ac:spMkLst>
        </pc:spChg>
        <pc:picChg chg="add mod">
          <ac:chgData name="Angus Slater" userId="b69ffda3-48ee-49d2-a2aa-2cc3c049f833" providerId="ADAL" clId="{BB687FEE-2840-4813-AA65-8C8F65D07DF6}" dt="2023-01-28T12:11:35.273" v="8985" actId="26606"/>
          <ac:picMkLst>
            <pc:docMk/>
            <pc:sldMk cId="2166680752" sldId="336"/>
            <ac:picMk id="6" creationId="{A0205375-1AB4-4938-AA04-0E438DB2DFB1}"/>
          </ac:picMkLst>
        </pc:picChg>
        <pc:cxnChg chg="add">
          <ac:chgData name="Angus Slater" userId="b69ffda3-48ee-49d2-a2aa-2cc3c049f833" providerId="ADAL" clId="{BB687FEE-2840-4813-AA65-8C8F65D07DF6}" dt="2023-01-28T12:11:35.273" v="8985" actId="26606"/>
          <ac:cxnSpMkLst>
            <pc:docMk/>
            <pc:sldMk cId="2166680752" sldId="336"/>
            <ac:cxnSpMk id="11" creationId="{15F1CC53-719A-4763-BF30-5E25A63CEF3C}"/>
          </ac:cxnSpMkLst>
        </pc:cxnChg>
        <pc:cxnChg chg="add">
          <ac:chgData name="Angus Slater" userId="b69ffda3-48ee-49d2-a2aa-2cc3c049f833" providerId="ADAL" clId="{BB687FEE-2840-4813-AA65-8C8F65D07DF6}" dt="2023-01-28T12:11:35.273" v="8985" actId="26606"/>
          <ac:cxnSpMkLst>
            <pc:docMk/>
            <pc:sldMk cId="2166680752" sldId="336"/>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276291265" sldId="337"/>
        </pc:sldMkLst>
      </pc:sldChg>
      <pc:sldChg chg="addSp delSp modSp new mod setBg">
        <pc:chgData name="Angus Slater" userId="b69ffda3-48ee-49d2-a2aa-2cc3c049f833" providerId="ADAL" clId="{BB687FEE-2840-4813-AA65-8C8F65D07DF6}" dt="2023-01-28T12:11:43.653" v="8989" actId="26606"/>
        <pc:sldMkLst>
          <pc:docMk/>
          <pc:sldMk cId="1410467599" sldId="337"/>
        </pc:sldMkLst>
        <pc:spChg chg="mod">
          <ac:chgData name="Angus Slater" userId="b69ffda3-48ee-49d2-a2aa-2cc3c049f833" providerId="ADAL" clId="{BB687FEE-2840-4813-AA65-8C8F65D07DF6}" dt="2023-01-28T12:11:43.653" v="8989" actId="26606"/>
          <ac:spMkLst>
            <pc:docMk/>
            <pc:sldMk cId="1410467599" sldId="337"/>
            <ac:spMk id="2" creationId="{0AB6E869-C3E9-4A82-975E-A64EC9FAF1ED}"/>
          </ac:spMkLst>
        </pc:spChg>
        <pc:spChg chg="mod">
          <ac:chgData name="Angus Slater" userId="b69ffda3-48ee-49d2-a2aa-2cc3c049f833" providerId="ADAL" clId="{BB687FEE-2840-4813-AA65-8C8F65D07DF6}" dt="2023-01-28T12:11:43.653" v="8989" actId="26606"/>
          <ac:spMkLst>
            <pc:docMk/>
            <pc:sldMk cId="1410467599" sldId="337"/>
            <ac:spMk id="3" creationId="{562F4C85-BB7A-43B9-A06C-EB628323B5BF}"/>
          </ac:spMkLst>
        </pc:spChg>
        <pc:spChg chg="del mod">
          <ac:chgData name="Angus Slater" userId="b69ffda3-48ee-49d2-a2aa-2cc3c049f833" providerId="ADAL" clId="{BB687FEE-2840-4813-AA65-8C8F65D07DF6}" dt="2023-01-28T12:11:42.507" v="8986"/>
          <ac:spMkLst>
            <pc:docMk/>
            <pc:sldMk cId="1410467599" sldId="337"/>
            <ac:spMk id="4" creationId="{4939F98B-1F5A-48BB-92AB-11C485CF19BE}"/>
          </ac:spMkLst>
        </pc:spChg>
        <pc:spChg chg="add">
          <ac:chgData name="Angus Slater" userId="b69ffda3-48ee-49d2-a2aa-2cc3c049f833" providerId="ADAL" clId="{BB687FEE-2840-4813-AA65-8C8F65D07DF6}" dt="2023-01-28T12:11:43.653" v="8989" actId="26606"/>
          <ac:spMkLst>
            <pc:docMk/>
            <pc:sldMk cId="1410467599" sldId="337"/>
            <ac:spMk id="13" creationId="{6109556B-EAE9-4435-B409-0519F2CBDB14}"/>
          </ac:spMkLst>
        </pc:spChg>
        <pc:picChg chg="add mod">
          <ac:chgData name="Angus Slater" userId="b69ffda3-48ee-49d2-a2aa-2cc3c049f833" providerId="ADAL" clId="{BB687FEE-2840-4813-AA65-8C8F65D07DF6}" dt="2023-01-28T12:11:43.653" v="8989" actId="26606"/>
          <ac:picMkLst>
            <pc:docMk/>
            <pc:sldMk cId="1410467599" sldId="337"/>
            <ac:picMk id="6" creationId="{D879330E-834A-4659-A21B-806E3779E776}"/>
          </ac:picMkLst>
        </pc:picChg>
        <pc:cxnChg chg="add">
          <ac:chgData name="Angus Slater" userId="b69ffda3-48ee-49d2-a2aa-2cc3c049f833" providerId="ADAL" clId="{BB687FEE-2840-4813-AA65-8C8F65D07DF6}" dt="2023-01-28T12:11:43.653" v="8989" actId="26606"/>
          <ac:cxnSpMkLst>
            <pc:docMk/>
            <pc:sldMk cId="1410467599" sldId="337"/>
            <ac:cxnSpMk id="11" creationId="{15F1CC53-719A-4763-BF30-5E25A63CEF3C}"/>
          </ac:cxnSpMkLst>
        </pc:cxnChg>
        <pc:cxnChg chg="add">
          <ac:chgData name="Angus Slater" userId="b69ffda3-48ee-49d2-a2aa-2cc3c049f833" providerId="ADAL" clId="{BB687FEE-2840-4813-AA65-8C8F65D07DF6}" dt="2023-01-28T12:11:43.653" v="8989" actId="26606"/>
          <ac:cxnSpMkLst>
            <pc:docMk/>
            <pc:sldMk cId="1410467599" sldId="337"/>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669440411" sldId="338"/>
        </pc:sldMkLst>
      </pc:sldChg>
      <pc:sldChg chg="modSp new mod">
        <pc:chgData name="Angus Slater" userId="b69ffda3-48ee-49d2-a2aa-2cc3c049f833" providerId="ADAL" clId="{BB687FEE-2840-4813-AA65-8C8F65D07DF6}" dt="2023-01-28T11:09:25.365" v="1693" actId="20577"/>
        <pc:sldMkLst>
          <pc:docMk/>
          <pc:sldMk cId="2467062927" sldId="338"/>
        </pc:sldMkLst>
        <pc:spChg chg="mod">
          <ac:chgData name="Angus Slater" userId="b69ffda3-48ee-49d2-a2aa-2cc3c049f833" providerId="ADAL" clId="{BB687FEE-2840-4813-AA65-8C8F65D07DF6}" dt="2023-01-28T11:09:25.365" v="1693" actId="20577"/>
          <ac:spMkLst>
            <pc:docMk/>
            <pc:sldMk cId="2467062927" sldId="338"/>
            <ac:spMk id="2" creationId="{2499B330-9C98-47F3-8310-54AE86D7D6CE}"/>
          </ac:spMkLst>
        </pc:spChg>
      </pc:sldChg>
      <pc:sldChg chg="del">
        <pc:chgData name="Angus Slater" userId="b69ffda3-48ee-49d2-a2aa-2cc3c049f833" providerId="ADAL" clId="{BB687FEE-2840-4813-AA65-8C8F65D07DF6}" dt="2023-01-28T10:58:08.294" v="0" actId="47"/>
        <pc:sldMkLst>
          <pc:docMk/>
          <pc:sldMk cId="262847412" sldId="339"/>
        </pc:sldMkLst>
      </pc:sldChg>
      <pc:sldChg chg="new del">
        <pc:chgData name="Angus Slater" userId="b69ffda3-48ee-49d2-a2aa-2cc3c049f833" providerId="ADAL" clId="{BB687FEE-2840-4813-AA65-8C8F65D07DF6}" dt="2023-01-28T11:09:28.830" v="1695" actId="47"/>
        <pc:sldMkLst>
          <pc:docMk/>
          <pc:sldMk cId="2316226050" sldId="339"/>
        </pc:sldMkLst>
      </pc:sldChg>
      <pc:sldChg chg="addSp delSp modSp new mod">
        <pc:chgData name="Angus Slater" userId="b69ffda3-48ee-49d2-a2aa-2cc3c049f833" providerId="ADAL" clId="{BB687FEE-2840-4813-AA65-8C8F65D07DF6}" dt="2023-01-28T12:16:25.281" v="9101" actId="478"/>
        <pc:sldMkLst>
          <pc:docMk/>
          <pc:sldMk cId="3737993358" sldId="339"/>
        </pc:sldMkLst>
        <pc:spChg chg="mod">
          <ac:chgData name="Angus Slater" userId="b69ffda3-48ee-49d2-a2aa-2cc3c049f833" providerId="ADAL" clId="{BB687FEE-2840-4813-AA65-8C8F65D07DF6}" dt="2023-01-28T11:10:03.805" v="1714" actId="20577"/>
          <ac:spMkLst>
            <pc:docMk/>
            <pc:sldMk cId="3737993358" sldId="339"/>
            <ac:spMk id="2" creationId="{3ED172ED-7FCB-46AA-8FDB-E9644A7A4972}"/>
          </ac:spMkLst>
        </pc:spChg>
        <pc:spChg chg="mod">
          <ac:chgData name="Angus Slater" userId="b69ffda3-48ee-49d2-a2aa-2cc3c049f833" providerId="ADAL" clId="{BB687FEE-2840-4813-AA65-8C8F65D07DF6}" dt="2023-01-28T12:12:01.068" v="8998" actId="27636"/>
          <ac:spMkLst>
            <pc:docMk/>
            <pc:sldMk cId="3737993358" sldId="339"/>
            <ac:spMk id="3" creationId="{C1BD7C8D-5A8A-4EFD-AD89-B6DB6742E5F3}"/>
          </ac:spMkLst>
        </pc:spChg>
        <pc:spChg chg="mod">
          <ac:chgData name="Angus Slater" userId="b69ffda3-48ee-49d2-a2aa-2cc3c049f833" providerId="ADAL" clId="{BB687FEE-2840-4813-AA65-8C8F65D07DF6}" dt="2023-01-28T12:12:01.070" v="8999" actId="27636"/>
          <ac:spMkLst>
            <pc:docMk/>
            <pc:sldMk cId="3737993358" sldId="339"/>
            <ac:spMk id="4" creationId="{576157DD-049E-4F91-828F-EEF0426F02A2}"/>
          </ac:spMkLst>
        </pc:spChg>
        <pc:picChg chg="add del mod">
          <ac:chgData name="Angus Slater" userId="b69ffda3-48ee-49d2-a2aa-2cc3c049f833" providerId="ADAL" clId="{BB687FEE-2840-4813-AA65-8C8F65D07DF6}" dt="2023-01-28T12:16:13.490" v="9097" actId="478"/>
          <ac:picMkLst>
            <pc:docMk/>
            <pc:sldMk cId="3737993358" sldId="339"/>
            <ac:picMk id="6" creationId="{499275F4-DBCC-4199-B86C-14EB9F817432}"/>
          </ac:picMkLst>
        </pc:picChg>
        <pc:picChg chg="add del mod">
          <ac:chgData name="Angus Slater" userId="b69ffda3-48ee-49d2-a2aa-2cc3c049f833" providerId="ADAL" clId="{BB687FEE-2840-4813-AA65-8C8F65D07DF6}" dt="2023-01-28T12:16:25.281" v="9101" actId="478"/>
          <ac:picMkLst>
            <pc:docMk/>
            <pc:sldMk cId="3737993358" sldId="339"/>
            <ac:picMk id="8" creationId="{9DFA8EBD-35ED-4BF4-976D-B1B37632DEF6}"/>
          </ac:picMkLst>
        </pc:picChg>
      </pc:sldChg>
      <pc:sldChg chg="del">
        <pc:chgData name="Angus Slater" userId="b69ffda3-48ee-49d2-a2aa-2cc3c049f833" providerId="ADAL" clId="{BB687FEE-2840-4813-AA65-8C8F65D07DF6}" dt="2023-01-28T10:58:08.294" v="0" actId="47"/>
        <pc:sldMkLst>
          <pc:docMk/>
          <pc:sldMk cId="1657959319" sldId="340"/>
        </pc:sldMkLst>
      </pc:sldChg>
      <pc:sldChg chg="modSp new mod">
        <pc:chgData name="Angus Slater" userId="b69ffda3-48ee-49d2-a2aa-2cc3c049f833" providerId="ADAL" clId="{BB687FEE-2840-4813-AA65-8C8F65D07DF6}" dt="2023-01-28T12:12:14.650" v="9008" actId="255"/>
        <pc:sldMkLst>
          <pc:docMk/>
          <pc:sldMk cId="3337514920" sldId="340"/>
        </pc:sldMkLst>
        <pc:spChg chg="mod">
          <ac:chgData name="Angus Slater" userId="b69ffda3-48ee-49d2-a2aa-2cc3c049f833" providerId="ADAL" clId="{BB687FEE-2840-4813-AA65-8C8F65D07DF6}" dt="2023-01-28T11:11:01.036" v="1739" actId="20577"/>
          <ac:spMkLst>
            <pc:docMk/>
            <pc:sldMk cId="3337514920" sldId="340"/>
            <ac:spMk id="2" creationId="{E5A5267C-C3B2-46BB-81F9-B35CC91594F4}"/>
          </ac:spMkLst>
        </pc:spChg>
        <pc:spChg chg="mod">
          <ac:chgData name="Angus Slater" userId="b69ffda3-48ee-49d2-a2aa-2cc3c049f833" providerId="ADAL" clId="{BB687FEE-2840-4813-AA65-8C8F65D07DF6}" dt="2023-01-28T11:11:20.275" v="1761" actId="20577"/>
          <ac:spMkLst>
            <pc:docMk/>
            <pc:sldMk cId="3337514920" sldId="340"/>
            <ac:spMk id="3" creationId="{183DD597-B92D-401A-9166-01D9E847793A}"/>
          </ac:spMkLst>
        </pc:spChg>
        <pc:spChg chg="mod">
          <ac:chgData name="Angus Slater" userId="b69ffda3-48ee-49d2-a2aa-2cc3c049f833" providerId="ADAL" clId="{BB687FEE-2840-4813-AA65-8C8F65D07DF6}" dt="2023-01-28T12:12:14.650" v="9008" actId="255"/>
          <ac:spMkLst>
            <pc:docMk/>
            <pc:sldMk cId="3337514920" sldId="340"/>
            <ac:spMk id="4" creationId="{D33916A9-8C7D-4225-9771-EC1F9EA9D999}"/>
          </ac:spMkLst>
        </pc:spChg>
      </pc:sldChg>
      <pc:sldChg chg="addSp delSp modSp new mod">
        <pc:chgData name="Angus Slater" userId="b69ffda3-48ee-49d2-a2aa-2cc3c049f833" providerId="ADAL" clId="{BB687FEE-2840-4813-AA65-8C8F65D07DF6}" dt="2023-01-28T12:12:22.842" v="9012" actId="403"/>
        <pc:sldMkLst>
          <pc:docMk/>
          <pc:sldMk cId="3642994741" sldId="341"/>
        </pc:sldMkLst>
        <pc:spChg chg="mod">
          <ac:chgData name="Angus Slater" userId="b69ffda3-48ee-49d2-a2aa-2cc3c049f833" providerId="ADAL" clId="{BB687FEE-2840-4813-AA65-8C8F65D07DF6}" dt="2023-01-28T11:12:02.137" v="1771" actId="20577"/>
          <ac:spMkLst>
            <pc:docMk/>
            <pc:sldMk cId="3642994741" sldId="341"/>
            <ac:spMk id="2" creationId="{4CE9D360-E29A-4E9D-B6ED-E880AAACA655}"/>
          </ac:spMkLst>
        </pc:spChg>
        <pc:spChg chg="mod">
          <ac:chgData name="Angus Slater" userId="b69ffda3-48ee-49d2-a2aa-2cc3c049f833" providerId="ADAL" clId="{BB687FEE-2840-4813-AA65-8C8F65D07DF6}" dt="2023-01-28T11:15:06.874" v="2095" actId="20577"/>
          <ac:spMkLst>
            <pc:docMk/>
            <pc:sldMk cId="3642994741" sldId="341"/>
            <ac:spMk id="3" creationId="{D712E0F5-8703-48CE-9002-2856A3BE7194}"/>
          </ac:spMkLst>
        </pc:spChg>
        <pc:spChg chg="del">
          <ac:chgData name="Angus Slater" userId="b69ffda3-48ee-49d2-a2aa-2cc3c049f833" providerId="ADAL" clId="{BB687FEE-2840-4813-AA65-8C8F65D07DF6}" dt="2023-01-28T11:12:52.383" v="1910"/>
          <ac:spMkLst>
            <pc:docMk/>
            <pc:sldMk cId="3642994741" sldId="341"/>
            <ac:spMk id="4" creationId="{DEE8BAD6-E38A-420C-8E96-E0D69F1F5F6E}"/>
          </ac:spMkLst>
        </pc:spChg>
        <pc:spChg chg="add del">
          <ac:chgData name="Angus Slater" userId="b69ffda3-48ee-49d2-a2aa-2cc3c049f833" providerId="ADAL" clId="{BB687FEE-2840-4813-AA65-8C8F65D07DF6}" dt="2023-01-28T11:12:46.381" v="1909"/>
          <ac:spMkLst>
            <pc:docMk/>
            <pc:sldMk cId="3642994741" sldId="341"/>
            <ac:spMk id="5" creationId="{D881FA98-8421-452C-A8C3-A0AE4F56CA98}"/>
          </ac:spMkLst>
        </pc:spChg>
        <pc:spChg chg="add del mod">
          <ac:chgData name="Angus Slater" userId="b69ffda3-48ee-49d2-a2aa-2cc3c049f833" providerId="ADAL" clId="{BB687FEE-2840-4813-AA65-8C8F65D07DF6}" dt="2023-01-28T11:13:33.572" v="1960" actId="478"/>
          <ac:spMkLst>
            <pc:docMk/>
            <pc:sldMk cId="3642994741" sldId="341"/>
            <ac:spMk id="6" creationId="{A9DA12D3-A793-4FD6-97C4-BDA8E61B0D95}"/>
          </ac:spMkLst>
        </pc:spChg>
        <pc:spChg chg="add mod">
          <ac:chgData name="Angus Slater" userId="b69ffda3-48ee-49d2-a2aa-2cc3c049f833" providerId="ADAL" clId="{BB687FEE-2840-4813-AA65-8C8F65D07DF6}" dt="2023-01-28T12:12:22.842" v="9012" actId="403"/>
          <ac:spMkLst>
            <pc:docMk/>
            <pc:sldMk cId="3642994741" sldId="341"/>
            <ac:spMk id="7" creationId="{1CDFDB77-D120-49C3-A081-BC1CC8DA0F5C}"/>
          </ac:spMkLst>
        </pc:spChg>
      </pc:sldChg>
      <pc:sldChg chg="del">
        <pc:chgData name="Angus Slater" userId="b69ffda3-48ee-49d2-a2aa-2cc3c049f833" providerId="ADAL" clId="{BB687FEE-2840-4813-AA65-8C8F65D07DF6}" dt="2023-01-28T10:58:08.294" v="0" actId="47"/>
        <pc:sldMkLst>
          <pc:docMk/>
          <pc:sldMk cId="3905893812" sldId="341"/>
        </pc:sldMkLst>
      </pc:sldChg>
      <pc:sldChg chg="addSp delSp modSp new mod">
        <pc:chgData name="Angus Slater" userId="b69ffda3-48ee-49d2-a2aa-2cc3c049f833" providerId="ADAL" clId="{BB687FEE-2840-4813-AA65-8C8F65D07DF6}" dt="2023-01-28T12:12:33.428" v="9018" actId="255"/>
        <pc:sldMkLst>
          <pc:docMk/>
          <pc:sldMk cId="214094521" sldId="342"/>
        </pc:sldMkLst>
        <pc:spChg chg="mod">
          <ac:chgData name="Angus Slater" userId="b69ffda3-48ee-49d2-a2aa-2cc3c049f833" providerId="ADAL" clId="{BB687FEE-2840-4813-AA65-8C8F65D07DF6}" dt="2023-01-28T11:15:25.692" v="2100"/>
          <ac:spMkLst>
            <pc:docMk/>
            <pc:sldMk cId="214094521" sldId="342"/>
            <ac:spMk id="2" creationId="{273272A1-7500-4FE2-AD3B-B2C1E47416D4}"/>
          </ac:spMkLst>
        </pc:spChg>
        <pc:spChg chg="mod">
          <ac:chgData name="Angus Slater" userId="b69ffda3-48ee-49d2-a2aa-2cc3c049f833" providerId="ADAL" clId="{BB687FEE-2840-4813-AA65-8C8F65D07DF6}" dt="2023-01-28T11:18:13.766" v="2637" actId="313"/>
          <ac:spMkLst>
            <pc:docMk/>
            <pc:sldMk cId="214094521" sldId="342"/>
            <ac:spMk id="3" creationId="{67611BAD-F1E3-4691-98C2-8A2B9A4E5235}"/>
          </ac:spMkLst>
        </pc:spChg>
        <pc:spChg chg="mod">
          <ac:chgData name="Angus Slater" userId="b69ffda3-48ee-49d2-a2aa-2cc3c049f833" providerId="ADAL" clId="{BB687FEE-2840-4813-AA65-8C8F65D07DF6}" dt="2023-01-28T12:12:33.428" v="9018" actId="255"/>
          <ac:spMkLst>
            <pc:docMk/>
            <pc:sldMk cId="214094521" sldId="342"/>
            <ac:spMk id="4" creationId="{7EEE2F34-CA3E-455B-8073-6345700C5D70}"/>
          </ac:spMkLst>
        </pc:spChg>
        <pc:spChg chg="add del">
          <ac:chgData name="Angus Slater" userId="b69ffda3-48ee-49d2-a2aa-2cc3c049f833" providerId="ADAL" clId="{BB687FEE-2840-4813-AA65-8C8F65D07DF6}" dt="2023-01-28T11:17:24.417" v="2425"/>
          <ac:spMkLst>
            <pc:docMk/>
            <pc:sldMk cId="214094521" sldId="342"/>
            <ac:spMk id="5" creationId="{17106AFF-D846-4E4E-B4D6-F36E19750155}"/>
          </ac:spMkLst>
        </pc:spChg>
      </pc:sldChg>
      <pc:sldChg chg="del">
        <pc:chgData name="Angus Slater" userId="b69ffda3-48ee-49d2-a2aa-2cc3c049f833" providerId="ADAL" clId="{BB687FEE-2840-4813-AA65-8C8F65D07DF6}" dt="2023-01-28T10:58:08.294" v="0" actId="47"/>
        <pc:sldMkLst>
          <pc:docMk/>
          <pc:sldMk cId="410095315" sldId="342"/>
        </pc:sldMkLst>
      </pc:sldChg>
      <pc:sldChg chg="addSp delSp modSp new mod">
        <pc:chgData name="Angus Slater" userId="b69ffda3-48ee-49d2-a2aa-2cc3c049f833" providerId="ADAL" clId="{BB687FEE-2840-4813-AA65-8C8F65D07DF6}" dt="2023-01-28T12:12:42.527" v="9023" actId="403"/>
        <pc:sldMkLst>
          <pc:docMk/>
          <pc:sldMk cId="137522394" sldId="343"/>
        </pc:sldMkLst>
        <pc:spChg chg="mod">
          <ac:chgData name="Angus Slater" userId="b69ffda3-48ee-49d2-a2aa-2cc3c049f833" providerId="ADAL" clId="{BB687FEE-2840-4813-AA65-8C8F65D07DF6}" dt="2023-01-28T11:15:26.688" v="2101"/>
          <ac:spMkLst>
            <pc:docMk/>
            <pc:sldMk cId="137522394" sldId="343"/>
            <ac:spMk id="2" creationId="{A836F865-53B6-4128-85D8-9EE1D72D2482}"/>
          </ac:spMkLst>
        </pc:spChg>
        <pc:spChg chg="mod">
          <ac:chgData name="Angus Slater" userId="b69ffda3-48ee-49d2-a2aa-2cc3c049f833" providerId="ADAL" clId="{BB687FEE-2840-4813-AA65-8C8F65D07DF6}" dt="2023-01-28T11:21:37.127" v="3196" actId="20577"/>
          <ac:spMkLst>
            <pc:docMk/>
            <pc:sldMk cId="137522394" sldId="343"/>
            <ac:spMk id="3" creationId="{E1C6BFAB-A76D-4CE9-A470-5AC313B23F2B}"/>
          </ac:spMkLst>
        </pc:spChg>
        <pc:spChg chg="mod">
          <ac:chgData name="Angus Slater" userId="b69ffda3-48ee-49d2-a2aa-2cc3c049f833" providerId="ADAL" clId="{BB687FEE-2840-4813-AA65-8C8F65D07DF6}" dt="2023-01-28T12:12:42.527" v="9023" actId="403"/>
          <ac:spMkLst>
            <pc:docMk/>
            <pc:sldMk cId="137522394" sldId="343"/>
            <ac:spMk id="4" creationId="{226B2804-4F77-4E84-8BF4-8C5DFC019429}"/>
          </ac:spMkLst>
        </pc:spChg>
        <pc:spChg chg="add del mod">
          <ac:chgData name="Angus Slater" userId="b69ffda3-48ee-49d2-a2aa-2cc3c049f833" providerId="ADAL" clId="{BB687FEE-2840-4813-AA65-8C8F65D07DF6}" dt="2023-01-28T11:21:01.801" v="3009" actId="478"/>
          <ac:spMkLst>
            <pc:docMk/>
            <pc:sldMk cId="137522394" sldId="343"/>
            <ac:spMk id="5" creationId="{569A9989-4CB5-4F6F-A9E9-0DC042E75D58}"/>
          </ac:spMkLst>
        </pc:spChg>
      </pc:sldChg>
      <pc:sldChg chg="del">
        <pc:chgData name="Angus Slater" userId="b69ffda3-48ee-49d2-a2aa-2cc3c049f833" providerId="ADAL" clId="{BB687FEE-2840-4813-AA65-8C8F65D07DF6}" dt="2023-01-28T10:58:08.294" v="0" actId="47"/>
        <pc:sldMkLst>
          <pc:docMk/>
          <pc:sldMk cId="2548241847" sldId="343"/>
        </pc:sldMkLst>
      </pc:sldChg>
      <pc:sldChg chg="addSp delSp modSp new mod setBg">
        <pc:chgData name="Angus Slater" userId="b69ffda3-48ee-49d2-a2aa-2cc3c049f833" providerId="ADAL" clId="{BB687FEE-2840-4813-AA65-8C8F65D07DF6}" dt="2023-01-28T12:12:53.076" v="9027" actId="26606"/>
        <pc:sldMkLst>
          <pc:docMk/>
          <pc:sldMk cId="2569020463" sldId="344"/>
        </pc:sldMkLst>
        <pc:spChg chg="mod">
          <ac:chgData name="Angus Slater" userId="b69ffda3-48ee-49d2-a2aa-2cc3c049f833" providerId="ADAL" clId="{BB687FEE-2840-4813-AA65-8C8F65D07DF6}" dt="2023-01-28T12:12:53.076" v="9027" actId="26606"/>
          <ac:spMkLst>
            <pc:docMk/>
            <pc:sldMk cId="2569020463" sldId="344"/>
            <ac:spMk id="2" creationId="{A4CA87EC-A0A1-4A5A-8494-E7DAA4016B8B}"/>
          </ac:spMkLst>
        </pc:spChg>
        <pc:spChg chg="mod">
          <ac:chgData name="Angus Slater" userId="b69ffda3-48ee-49d2-a2aa-2cc3c049f833" providerId="ADAL" clId="{BB687FEE-2840-4813-AA65-8C8F65D07DF6}" dt="2023-01-28T12:12:53.076" v="9027" actId="26606"/>
          <ac:spMkLst>
            <pc:docMk/>
            <pc:sldMk cId="2569020463" sldId="344"/>
            <ac:spMk id="3" creationId="{89F8E730-14FF-4A3C-9981-D09A8BF76732}"/>
          </ac:spMkLst>
        </pc:spChg>
        <pc:spChg chg="del mod">
          <ac:chgData name="Angus Slater" userId="b69ffda3-48ee-49d2-a2aa-2cc3c049f833" providerId="ADAL" clId="{BB687FEE-2840-4813-AA65-8C8F65D07DF6}" dt="2023-01-28T12:12:51.745" v="9024"/>
          <ac:spMkLst>
            <pc:docMk/>
            <pc:sldMk cId="2569020463" sldId="344"/>
            <ac:spMk id="4" creationId="{07C21D67-A3C6-4F89-BA63-C0C27BFAD06C}"/>
          </ac:spMkLst>
        </pc:spChg>
        <pc:spChg chg="add">
          <ac:chgData name="Angus Slater" userId="b69ffda3-48ee-49d2-a2aa-2cc3c049f833" providerId="ADAL" clId="{BB687FEE-2840-4813-AA65-8C8F65D07DF6}" dt="2023-01-28T12:12:53.076" v="9027" actId="26606"/>
          <ac:spMkLst>
            <pc:docMk/>
            <pc:sldMk cId="2569020463" sldId="344"/>
            <ac:spMk id="13" creationId="{6109556B-EAE9-4435-B409-0519F2CBDB14}"/>
          </ac:spMkLst>
        </pc:spChg>
        <pc:picChg chg="add mod">
          <ac:chgData name="Angus Slater" userId="b69ffda3-48ee-49d2-a2aa-2cc3c049f833" providerId="ADAL" clId="{BB687FEE-2840-4813-AA65-8C8F65D07DF6}" dt="2023-01-28T12:12:53.076" v="9027" actId="26606"/>
          <ac:picMkLst>
            <pc:docMk/>
            <pc:sldMk cId="2569020463" sldId="344"/>
            <ac:picMk id="6" creationId="{BA01C269-9972-40B9-9A1E-DEAADFF4C258}"/>
          </ac:picMkLst>
        </pc:picChg>
        <pc:cxnChg chg="add">
          <ac:chgData name="Angus Slater" userId="b69ffda3-48ee-49d2-a2aa-2cc3c049f833" providerId="ADAL" clId="{BB687FEE-2840-4813-AA65-8C8F65D07DF6}" dt="2023-01-28T12:12:53.076" v="9027" actId="26606"/>
          <ac:cxnSpMkLst>
            <pc:docMk/>
            <pc:sldMk cId="2569020463" sldId="344"/>
            <ac:cxnSpMk id="11" creationId="{15F1CC53-719A-4763-BF30-5E25A63CEF3C}"/>
          </ac:cxnSpMkLst>
        </pc:cxnChg>
        <pc:cxnChg chg="add">
          <ac:chgData name="Angus Slater" userId="b69ffda3-48ee-49d2-a2aa-2cc3c049f833" providerId="ADAL" clId="{BB687FEE-2840-4813-AA65-8C8F65D07DF6}" dt="2023-01-28T12:12:53.076" v="9027" actId="26606"/>
          <ac:cxnSpMkLst>
            <pc:docMk/>
            <pc:sldMk cId="2569020463" sldId="344"/>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3849401525" sldId="344"/>
        </pc:sldMkLst>
      </pc:sldChg>
      <pc:sldChg chg="del">
        <pc:chgData name="Angus Slater" userId="b69ffda3-48ee-49d2-a2aa-2cc3c049f833" providerId="ADAL" clId="{BB687FEE-2840-4813-AA65-8C8F65D07DF6}" dt="2023-01-28T10:58:08.294" v="0" actId="47"/>
        <pc:sldMkLst>
          <pc:docMk/>
          <pc:sldMk cId="1274337110" sldId="345"/>
        </pc:sldMkLst>
      </pc:sldChg>
      <pc:sldChg chg="addSp delSp modSp new mod setBg">
        <pc:chgData name="Angus Slater" userId="b69ffda3-48ee-49d2-a2aa-2cc3c049f833" providerId="ADAL" clId="{BB687FEE-2840-4813-AA65-8C8F65D07DF6}" dt="2023-01-28T12:13:00.952" v="9031" actId="26606"/>
        <pc:sldMkLst>
          <pc:docMk/>
          <pc:sldMk cId="2119353341" sldId="345"/>
        </pc:sldMkLst>
        <pc:spChg chg="mod">
          <ac:chgData name="Angus Slater" userId="b69ffda3-48ee-49d2-a2aa-2cc3c049f833" providerId="ADAL" clId="{BB687FEE-2840-4813-AA65-8C8F65D07DF6}" dt="2023-01-28T12:13:00.952" v="9031" actId="26606"/>
          <ac:spMkLst>
            <pc:docMk/>
            <pc:sldMk cId="2119353341" sldId="345"/>
            <ac:spMk id="2" creationId="{ED79FECD-29A8-40FC-ABA0-68012AFD7DE5}"/>
          </ac:spMkLst>
        </pc:spChg>
        <pc:spChg chg="mod">
          <ac:chgData name="Angus Slater" userId="b69ffda3-48ee-49d2-a2aa-2cc3c049f833" providerId="ADAL" clId="{BB687FEE-2840-4813-AA65-8C8F65D07DF6}" dt="2023-01-28T12:13:00.952" v="9031" actId="26606"/>
          <ac:spMkLst>
            <pc:docMk/>
            <pc:sldMk cId="2119353341" sldId="345"/>
            <ac:spMk id="3" creationId="{27DE86AE-2CC5-4770-A7D7-7FD515BCEFC1}"/>
          </ac:spMkLst>
        </pc:spChg>
        <pc:spChg chg="del mod">
          <ac:chgData name="Angus Slater" userId="b69ffda3-48ee-49d2-a2aa-2cc3c049f833" providerId="ADAL" clId="{BB687FEE-2840-4813-AA65-8C8F65D07DF6}" dt="2023-01-28T12:12:59.885" v="9028"/>
          <ac:spMkLst>
            <pc:docMk/>
            <pc:sldMk cId="2119353341" sldId="345"/>
            <ac:spMk id="4" creationId="{BDA63CB5-DE74-4C18-B591-78F7115C29B8}"/>
          </ac:spMkLst>
        </pc:spChg>
        <pc:spChg chg="add">
          <ac:chgData name="Angus Slater" userId="b69ffda3-48ee-49d2-a2aa-2cc3c049f833" providerId="ADAL" clId="{BB687FEE-2840-4813-AA65-8C8F65D07DF6}" dt="2023-01-28T12:13:00.952" v="9031" actId="26606"/>
          <ac:spMkLst>
            <pc:docMk/>
            <pc:sldMk cId="2119353341" sldId="345"/>
            <ac:spMk id="13" creationId="{6109556B-EAE9-4435-B409-0519F2CBDB14}"/>
          </ac:spMkLst>
        </pc:spChg>
        <pc:picChg chg="add mod">
          <ac:chgData name="Angus Slater" userId="b69ffda3-48ee-49d2-a2aa-2cc3c049f833" providerId="ADAL" clId="{BB687FEE-2840-4813-AA65-8C8F65D07DF6}" dt="2023-01-28T12:13:00.952" v="9031" actId="26606"/>
          <ac:picMkLst>
            <pc:docMk/>
            <pc:sldMk cId="2119353341" sldId="345"/>
            <ac:picMk id="6" creationId="{DBD547FA-38F7-4D70-852C-04C57FC6A722}"/>
          </ac:picMkLst>
        </pc:picChg>
        <pc:cxnChg chg="add">
          <ac:chgData name="Angus Slater" userId="b69ffda3-48ee-49d2-a2aa-2cc3c049f833" providerId="ADAL" clId="{BB687FEE-2840-4813-AA65-8C8F65D07DF6}" dt="2023-01-28T12:13:00.952" v="9031" actId="26606"/>
          <ac:cxnSpMkLst>
            <pc:docMk/>
            <pc:sldMk cId="2119353341" sldId="345"/>
            <ac:cxnSpMk id="11" creationId="{15F1CC53-719A-4763-BF30-5E25A63CEF3C}"/>
          </ac:cxnSpMkLst>
        </pc:cxnChg>
        <pc:cxnChg chg="add">
          <ac:chgData name="Angus Slater" userId="b69ffda3-48ee-49d2-a2aa-2cc3c049f833" providerId="ADAL" clId="{BB687FEE-2840-4813-AA65-8C8F65D07DF6}" dt="2023-01-28T12:13:00.952" v="9031" actId="26606"/>
          <ac:cxnSpMkLst>
            <pc:docMk/>
            <pc:sldMk cId="2119353341" sldId="345"/>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2470437618" sldId="346"/>
        </pc:sldMkLst>
      </pc:sldChg>
      <pc:sldChg chg="modSp new mod">
        <pc:chgData name="Angus Slater" userId="b69ffda3-48ee-49d2-a2aa-2cc3c049f833" providerId="ADAL" clId="{BB687FEE-2840-4813-AA65-8C8F65D07DF6}" dt="2023-01-28T11:25:22.237" v="3702" actId="20577"/>
        <pc:sldMkLst>
          <pc:docMk/>
          <pc:sldMk cId="2875594310" sldId="346"/>
        </pc:sldMkLst>
        <pc:spChg chg="mod">
          <ac:chgData name="Angus Slater" userId="b69ffda3-48ee-49d2-a2aa-2cc3c049f833" providerId="ADAL" clId="{BB687FEE-2840-4813-AA65-8C8F65D07DF6}" dt="2023-01-28T11:25:22.237" v="3702" actId="20577"/>
          <ac:spMkLst>
            <pc:docMk/>
            <pc:sldMk cId="2875594310" sldId="346"/>
            <ac:spMk id="2" creationId="{AEAFA39D-782D-4212-AE3F-AA532236CD5D}"/>
          </ac:spMkLst>
        </pc:spChg>
      </pc:sldChg>
      <pc:sldChg chg="del">
        <pc:chgData name="Angus Slater" userId="b69ffda3-48ee-49d2-a2aa-2cc3c049f833" providerId="ADAL" clId="{BB687FEE-2840-4813-AA65-8C8F65D07DF6}" dt="2023-01-28T10:58:08.294" v="0" actId="47"/>
        <pc:sldMkLst>
          <pc:docMk/>
          <pc:sldMk cId="130325434" sldId="347"/>
        </pc:sldMkLst>
      </pc:sldChg>
      <pc:sldChg chg="addSp delSp modSp new mod setBg">
        <pc:chgData name="Angus Slater" userId="b69ffda3-48ee-49d2-a2aa-2cc3c049f833" providerId="ADAL" clId="{BB687FEE-2840-4813-AA65-8C8F65D07DF6}" dt="2023-01-28T12:13:14.490" v="9035" actId="26606"/>
        <pc:sldMkLst>
          <pc:docMk/>
          <pc:sldMk cId="3671673539" sldId="347"/>
        </pc:sldMkLst>
        <pc:spChg chg="mod">
          <ac:chgData name="Angus Slater" userId="b69ffda3-48ee-49d2-a2aa-2cc3c049f833" providerId="ADAL" clId="{BB687FEE-2840-4813-AA65-8C8F65D07DF6}" dt="2023-01-28T12:13:14.490" v="9035" actId="26606"/>
          <ac:spMkLst>
            <pc:docMk/>
            <pc:sldMk cId="3671673539" sldId="347"/>
            <ac:spMk id="2" creationId="{98348C21-4154-4155-933A-FD62521A20CA}"/>
          </ac:spMkLst>
        </pc:spChg>
        <pc:spChg chg="mod ord">
          <ac:chgData name="Angus Slater" userId="b69ffda3-48ee-49d2-a2aa-2cc3c049f833" providerId="ADAL" clId="{BB687FEE-2840-4813-AA65-8C8F65D07DF6}" dt="2023-01-28T12:13:14.490" v="9035" actId="26606"/>
          <ac:spMkLst>
            <pc:docMk/>
            <pc:sldMk cId="3671673539" sldId="347"/>
            <ac:spMk id="3" creationId="{F1BC8339-D8B0-4E91-BB22-FF2146BC6E9B}"/>
          </ac:spMkLst>
        </pc:spChg>
        <pc:spChg chg="del">
          <ac:chgData name="Angus Slater" userId="b69ffda3-48ee-49d2-a2aa-2cc3c049f833" providerId="ADAL" clId="{BB687FEE-2840-4813-AA65-8C8F65D07DF6}" dt="2023-01-28T12:13:12.658" v="9032"/>
          <ac:spMkLst>
            <pc:docMk/>
            <pc:sldMk cId="3671673539" sldId="347"/>
            <ac:spMk id="4" creationId="{F7AF1509-26D7-442E-9FD6-7E463D170D45}"/>
          </ac:spMkLst>
        </pc:spChg>
        <pc:spChg chg="add">
          <ac:chgData name="Angus Slater" userId="b69ffda3-48ee-49d2-a2aa-2cc3c049f833" providerId="ADAL" clId="{BB687FEE-2840-4813-AA65-8C8F65D07DF6}" dt="2023-01-28T12:13:14.490" v="9035" actId="26606"/>
          <ac:spMkLst>
            <pc:docMk/>
            <pc:sldMk cId="3671673539" sldId="347"/>
            <ac:spMk id="13" creationId="{4038CB10-1F5C-4D54-9DF7-12586DE5B007}"/>
          </ac:spMkLst>
        </pc:spChg>
        <pc:spChg chg="add">
          <ac:chgData name="Angus Slater" userId="b69ffda3-48ee-49d2-a2aa-2cc3c049f833" providerId="ADAL" clId="{BB687FEE-2840-4813-AA65-8C8F65D07DF6}" dt="2023-01-28T12:13:14.490" v="9035" actId="26606"/>
          <ac:spMkLst>
            <pc:docMk/>
            <pc:sldMk cId="3671673539" sldId="347"/>
            <ac:spMk id="15" creationId="{73ED6512-6858-4552-B699-9A97FE9A4EA2}"/>
          </ac:spMkLst>
        </pc:spChg>
        <pc:picChg chg="add mod">
          <ac:chgData name="Angus Slater" userId="b69ffda3-48ee-49d2-a2aa-2cc3c049f833" providerId="ADAL" clId="{BB687FEE-2840-4813-AA65-8C8F65D07DF6}" dt="2023-01-28T12:13:14.490" v="9035" actId="26606"/>
          <ac:picMkLst>
            <pc:docMk/>
            <pc:sldMk cId="3671673539" sldId="347"/>
            <ac:picMk id="6" creationId="{7D646D08-97AB-4AC4-B76A-490FA62A744F}"/>
          </ac:picMkLst>
        </pc:picChg>
        <pc:cxnChg chg="add">
          <ac:chgData name="Angus Slater" userId="b69ffda3-48ee-49d2-a2aa-2cc3c049f833" providerId="ADAL" clId="{BB687FEE-2840-4813-AA65-8C8F65D07DF6}" dt="2023-01-28T12:13:14.490" v="9035" actId="26606"/>
          <ac:cxnSpMkLst>
            <pc:docMk/>
            <pc:sldMk cId="3671673539" sldId="347"/>
            <ac:cxnSpMk id="11" creationId="{15F1CC53-719A-4763-BF30-5E25A63CEF3C}"/>
          </ac:cxnSpMkLst>
        </pc:cxnChg>
      </pc:sldChg>
      <pc:sldChg chg="del">
        <pc:chgData name="Angus Slater" userId="b69ffda3-48ee-49d2-a2aa-2cc3c049f833" providerId="ADAL" clId="{BB687FEE-2840-4813-AA65-8C8F65D07DF6}" dt="2023-01-28T10:58:08.294" v="0" actId="47"/>
        <pc:sldMkLst>
          <pc:docMk/>
          <pc:sldMk cId="2201607303" sldId="348"/>
        </pc:sldMkLst>
      </pc:sldChg>
      <pc:sldChg chg="modSp new mod">
        <pc:chgData name="Angus Slater" userId="b69ffda3-48ee-49d2-a2aa-2cc3c049f833" providerId="ADAL" clId="{BB687FEE-2840-4813-AA65-8C8F65D07DF6}" dt="2023-01-28T12:13:23.660" v="9040" actId="255"/>
        <pc:sldMkLst>
          <pc:docMk/>
          <pc:sldMk cId="4236210818" sldId="348"/>
        </pc:sldMkLst>
        <pc:spChg chg="mod">
          <ac:chgData name="Angus Slater" userId="b69ffda3-48ee-49d2-a2aa-2cc3c049f833" providerId="ADAL" clId="{BB687FEE-2840-4813-AA65-8C8F65D07DF6}" dt="2023-01-28T11:27:30.459" v="4146" actId="20577"/>
          <ac:spMkLst>
            <pc:docMk/>
            <pc:sldMk cId="4236210818" sldId="348"/>
            <ac:spMk id="2" creationId="{F5B10577-1E94-47E5-AC8B-CB98F41063EE}"/>
          </ac:spMkLst>
        </pc:spChg>
        <pc:spChg chg="mod">
          <ac:chgData name="Angus Slater" userId="b69ffda3-48ee-49d2-a2aa-2cc3c049f833" providerId="ADAL" clId="{BB687FEE-2840-4813-AA65-8C8F65D07DF6}" dt="2023-01-28T11:30:08.197" v="4587" actId="27636"/>
          <ac:spMkLst>
            <pc:docMk/>
            <pc:sldMk cId="4236210818" sldId="348"/>
            <ac:spMk id="3" creationId="{B738342E-4751-4188-BD85-091DC0E3555D}"/>
          </ac:spMkLst>
        </pc:spChg>
        <pc:spChg chg="mod">
          <ac:chgData name="Angus Slater" userId="b69ffda3-48ee-49d2-a2aa-2cc3c049f833" providerId="ADAL" clId="{BB687FEE-2840-4813-AA65-8C8F65D07DF6}" dt="2023-01-28T12:13:23.660" v="9040" actId="255"/>
          <ac:spMkLst>
            <pc:docMk/>
            <pc:sldMk cId="4236210818" sldId="348"/>
            <ac:spMk id="4" creationId="{FB9C12E2-AB29-4ECF-B062-E3F4A0DAE9D6}"/>
          </ac:spMkLst>
        </pc:spChg>
      </pc:sldChg>
      <pc:sldChg chg="del">
        <pc:chgData name="Angus Slater" userId="b69ffda3-48ee-49d2-a2aa-2cc3c049f833" providerId="ADAL" clId="{BB687FEE-2840-4813-AA65-8C8F65D07DF6}" dt="2023-01-28T10:58:08.294" v="0" actId="47"/>
        <pc:sldMkLst>
          <pc:docMk/>
          <pc:sldMk cId="90723793" sldId="349"/>
        </pc:sldMkLst>
      </pc:sldChg>
      <pc:sldChg chg="addSp delSp modSp new mod setBg">
        <pc:chgData name="Angus Slater" userId="b69ffda3-48ee-49d2-a2aa-2cc3c049f833" providerId="ADAL" clId="{BB687FEE-2840-4813-AA65-8C8F65D07DF6}" dt="2023-01-28T12:13:34.165" v="9044" actId="26606"/>
        <pc:sldMkLst>
          <pc:docMk/>
          <pc:sldMk cId="273753522" sldId="349"/>
        </pc:sldMkLst>
        <pc:spChg chg="mod">
          <ac:chgData name="Angus Slater" userId="b69ffda3-48ee-49d2-a2aa-2cc3c049f833" providerId="ADAL" clId="{BB687FEE-2840-4813-AA65-8C8F65D07DF6}" dt="2023-01-28T12:13:34.165" v="9044" actId="26606"/>
          <ac:spMkLst>
            <pc:docMk/>
            <pc:sldMk cId="273753522" sldId="349"/>
            <ac:spMk id="2" creationId="{2B081F68-4C6D-44B7-BC22-94B63A833A95}"/>
          </ac:spMkLst>
        </pc:spChg>
        <pc:spChg chg="mod">
          <ac:chgData name="Angus Slater" userId="b69ffda3-48ee-49d2-a2aa-2cc3c049f833" providerId="ADAL" clId="{BB687FEE-2840-4813-AA65-8C8F65D07DF6}" dt="2023-01-28T12:13:34.165" v="9044" actId="26606"/>
          <ac:spMkLst>
            <pc:docMk/>
            <pc:sldMk cId="273753522" sldId="349"/>
            <ac:spMk id="3" creationId="{D918F4EA-D3BB-474C-B8E8-7FDAEEAE77A3}"/>
          </ac:spMkLst>
        </pc:spChg>
        <pc:spChg chg="del mod">
          <ac:chgData name="Angus Slater" userId="b69ffda3-48ee-49d2-a2aa-2cc3c049f833" providerId="ADAL" clId="{BB687FEE-2840-4813-AA65-8C8F65D07DF6}" dt="2023-01-28T12:13:32.174" v="9041"/>
          <ac:spMkLst>
            <pc:docMk/>
            <pc:sldMk cId="273753522" sldId="349"/>
            <ac:spMk id="4" creationId="{B7B827B3-B64C-446C-A63A-B0EDBE3A8146}"/>
          </ac:spMkLst>
        </pc:spChg>
        <pc:spChg chg="add">
          <ac:chgData name="Angus Slater" userId="b69ffda3-48ee-49d2-a2aa-2cc3c049f833" providerId="ADAL" clId="{BB687FEE-2840-4813-AA65-8C8F65D07DF6}" dt="2023-01-28T12:13:34.165" v="9044" actId="26606"/>
          <ac:spMkLst>
            <pc:docMk/>
            <pc:sldMk cId="273753522" sldId="349"/>
            <ac:spMk id="13" creationId="{6109556B-EAE9-4435-B409-0519F2CBDB14}"/>
          </ac:spMkLst>
        </pc:spChg>
        <pc:picChg chg="add mod">
          <ac:chgData name="Angus Slater" userId="b69ffda3-48ee-49d2-a2aa-2cc3c049f833" providerId="ADAL" clId="{BB687FEE-2840-4813-AA65-8C8F65D07DF6}" dt="2023-01-28T12:13:34.165" v="9044" actId="26606"/>
          <ac:picMkLst>
            <pc:docMk/>
            <pc:sldMk cId="273753522" sldId="349"/>
            <ac:picMk id="6" creationId="{D79E0846-E3D3-429F-BACD-EB2A994F70F3}"/>
          </ac:picMkLst>
        </pc:picChg>
        <pc:cxnChg chg="add">
          <ac:chgData name="Angus Slater" userId="b69ffda3-48ee-49d2-a2aa-2cc3c049f833" providerId="ADAL" clId="{BB687FEE-2840-4813-AA65-8C8F65D07DF6}" dt="2023-01-28T12:13:34.165" v="9044" actId="26606"/>
          <ac:cxnSpMkLst>
            <pc:docMk/>
            <pc:sldMk cId="273753522" sldId="349"/>
            <ac:cxnSpMk id="11" creationId="{15F1CC53-719A-4763-BF30-5E25A63CEF3C}"/>
          </ac:cxnSpMkLst>
        </pc:cxnChg>
        <pc:cxnChg chg="add">
          <ac:chgData name="Angus Slater" userId="b69ffda3-48ee-49d2-a2aa-2cc3c049f833" providerId="ADAL" clId="{BB687FEE-2840-4813-AA65-8C8F65D07DF6}" dt="2023-01-28T12:13:34.165" v="9044" actId="26606"/>
          <ac:cxnSpMkLst>
            <pc:docMk/>
            <pc:sldMk cId="273753522" sldId="349"/>
            <ac:cxnSpMk id="15" creationId="{5814CCBE-423E-41B2-A9F3-82679F490EF4}"/>
          </ac:cxnSpMkLst>
        </pc:cxnChg>
      </pc:sldChg>
      <pc:sldChg chg="addSp delSp modSp new mod setBg">
        <pc:chgData name="Angus Slater" userId="b69ffda3-48ee-49d2-a2aa-2cc3c049f833" providerId="ADAL" clId="{BB687FEE-2840-4813-AA65-8C8F65D07DF6}" dt="2023-01-28T12:13:43.386" v="9048" actId="26606"/>
        <pc:sldMkLst>
          <pc:docMk/>
          <pc:sldMk cId="882586280" sldId="350"/>
        </pc:sldMkLst>
        <pc:spChg chg="mod">
          <ac:chgData name="Angus Slater" userId="b69ffda3-48ee-49d2-a2aa-2cc3c049f833" providerId="ADAL" clId="{BB687FEE-2840-4813-AA65-8C8F65D07DF6}" dt="2023-01-28T12:13:43.386" v="9048" actId="26606"/>
          <ac:spMkLst>
            <pc:docMk/>
            <pc:sldMk cId="882586280" sldId="350"/>
            <ac:spMk id="2" creationId="{D7E518BC-6943-4220-A8AE-D06B3B98CF2E}"/>
          </ac:spMkLst>
        </pc:spChg>
        <pc:spChg chg="mod">
          <ac:chgData name="Angus Slater" userId="b69ffda3-48ee-49d2-a2aa-2cc3c049f833" providerId="ADAL" clId="{BB687FEE-2840-4813-AA65-8C8F65D07DF6}" dt="2023-01-28T12:13:43.386" v="9048" actId="26606"/>
          <ac:spMkLst>
            <pc:docMk/>
            <pc:sldMk cId="882586280" sldId="350"/>
            <ac:spMk id="3" creationId="{D11511F8-14BD-40A5-8A5A-CD0739322071}"/>
          </ac:spMkLst>
        </pc:spChg>
        <pc:spChg chg="del mod">
          <ac:chgData name="Angus Slater" userId="b69ffda3-48ee-49d2-a2aa-2cc3c049f833" providerId="ADAL" clId="{BB687FEE-2840-4813-AA65-8C8F65D07DF6}" dt="2023-01-28T12:13:42.343" v="9045"/>
          <ac:spMkLst>
            <pc:docMk/>
            <pc:sldMk cId="882586280" sldId="350"/>
            <ac:spMk id="4" creationId="{0B182C92-2242-40C1-9AD4-45FD05FCA1F7}"/>
          </ac:spMkLst>
        </pc:spChg>
        <pc:spChg chg="add">
          <ac:chgData name="Angus Slater" userId="b69ffda3-48ee-49d2-a2aa-2cc3c049f833" providerId="ADAL" clId="{BB687FEE-2840-4813-AA65-8C8F65D07DF6}" dt="2023-01-28T12:13:43.386" v="9048" actId="26606"/>
          <ac:spMkLst>
            <pc:docMk/>
            <pc:sldMk cId="882586280" sldId="350"/>
            <ac:spMk id="13" creationId="{6109556B-EAE9-4435-B409-0519F2CBDB14}"/>
          </ac:spMkLst>
        </pc:spChg>
        <pc:picChg chg="add mod">
          <ac:chgData name="Angus Slater" userId="b69ffda3-48ee-49d2-a2aa-2cc3c049f833" providerId="ADAL" clId="{BB687FEE-2840-4813-AA65-8C8F65D07DF6}" dt="2023-01-28T12:13:43.386" v="9048" actId="26606"/>
          <ac:picMkLst>
            <pc:docMk/>
            <pc:sldMk cId="882586280" sldId="350"/>
            <ac:picMk id="6" creationId="{D56D9BEA-1F33-4C79-9877-26CC96839DDF}"/>
          </ac:picMkLst>
        </pc:picChg>
        <pc:cxnChg chg="add">
          <ac:chgData name="Angus Slater" userId="b69ffda3-48ee-49d2-a2aa-2cc3c049f833" providerId="ADAL" clId="{BB687FEE-2840-4813-AA65-8C8F65D07DF6}" dt="2023-01-28T12:13:43.386" v="9048" actId="26606"/>
          <ac:cxnSpMkLst>
            <pc:docMk/>
            <pc:sldMk cId="882586280" sldId="350"/>
            <ac:cxnSpMk id="11" creationId="{15F1CC53-719A-4763-BF30-5E25A63CEF3C}"/>
          </ac:cxnSpMkLst>
        </pc:cxnChg>
        <pc:cxnChg chg="add">
          <ac:chgData name="Angus Slater" userId="b69ffda3-48ee-49d2-a2aa-2cc3c049f833" providerId="ADAL" clId="{BB687FEE-2840-4813-AA65-8C8F65D07DF6}" dt="2023-01-28T12:13:43.386" v="9048" actId="26606"/>
          <ac:cxnSpMkLst>
            <pc:docMk/>
            <pc:sldMk cId="882586280" sldId="350"/>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274211785" sldId="350"/>
        </pc:sldMkLst>
      </pc:sldChg>
      <pc:sldChg chg="del">
        <pc:chgData name="Angus Slater" userId="b69ffda3-48ee-49d2-a2aa-2cc3c049f833" providerId="ADAL" clId="{BB687FEE-2840-4813-AA65-8C8F65D07DF6}" dt="2023-01-28T10:58:08.294" v="0" actId="47"/>
        <pc:sldMkLst>
          <pc:docMk/>
          <pc:sldMk cId="2234228434" sldId="351"/>
        </pc:sldMkLst>
      </pc:sldChg>
      <pc:sldChg chg="addSp delSp modSp new mod setBg">
        <pc:chgData name="Angus Slater" userId="b69ffda3-48ee-49d2-a2aa-2cc3c049f833" providerId="ADAL" clId="{BB687FEE-2840-4813-AA65-8C8F65D07DF6}" dt="2023-01-28T12:13:55.484" v="9052" actId="26606"/>
        <pc:sldMkLst>
          <pc:docMk/>
          <pc:sldMk cId="3496043384" sldId="351"/>
        </pc:sldMkLst>
        <pc:spChg chg="mod">
          <ac:chgData name="Angus Slater" userId="b69ffda3-48ee-49d2-a2aa-2cc3c049f833" providerId="ADAL" clId="{BB687FEE-2840-4813-AA65-8C8F65D07DF6}" dt="2023-01-28T12:13:55.484" v="9052" actId="26606"/>
          <ac:spMkLst>
            <pc:docMk/>
            <pc:sldMk cId="3496043384" sldId="351"/>
            <ac:spMk id="2" creationId="{66A57E1A-BD1A-4584-9EB0-921265903D01}"/>
          </ac:spMkLst>
        </pc:spChg>
        <pc:spChg chg="mod ord">
          <ac:chgData name="Angus Slater" userId="b69ffda3-48ee-49d2-a2aa-2cc3c049f833" providerId="ADAL" clId="{BB687FEE-2840-4813-AA65-8C8F65D07DF6}" dt="2023-01-28T12:13:55.484" v="9052" actId="26606"/>
          <ac:spMkLst>
            <pc:docMk/>
            <pc:sldMk cId="3496043384" sldId="351"/>
            <ac:spMk id="3" creationId="{A577D1A8-500E-44AE-A451-73290E05543E}"/>
          </ac:spMkLst>
        </pc:spChg>
        <pc:spChg chg="del mod">
          <ac:chgData name="Angus Slater" userId="b69ffda3-48ee-49d2-a2aa-2cc3c049f833" providerId="ADAL" clId="{BB687FEE-2840-4813-AA65-8C8F65D07DF6}" dt="2023-01-28T12:13:52.026" v="9049"/>
          <ac:spMkLst>
            <pc:docMk/>
            <pc:sldMk cId="3496043384" sldId="351"/>
            <ac:spMk id="4" creationId="{0629CFE6-EF81-4645-8B34-F112A560681C}"/>
          </ac:spMkLst>
        </pc:spChg>
        <pc:spChg chg="add">
          <ac:chgData name="Angus Slater" userId="b69ffda3-48ee-49d2-a2aa-2cc3c049f833" providerId="ADAL" clId="{BB687FEE-2840-4813-AA65-8C8F65D07DF6}" dt="2023-01-28T12:13:55.484" v="9052" actId="26606"/>
          <ac:spMkLst>
            <pc:docMk/>
            <pc:sldMk cId="3496043384" sldId="351"/>
            <ac:spMk id="15" creationId="{4038CB10-1F5C-4D54-9DF7-12586DE5B007}"/>
          </ac:spMkLst>
        </pc:spChg>
        <pc:spChg chg="add">
          <ac:chgData name="Angus Slater" userId="b69ffda3-48ee-49d2-a2aa-2cc3c049f833" providerId="ADAL" clId="{BB687FEE-2840-4813-AA65-8C8F65D07DF6}" dt="2023-01-28T12:13:55.484" v="9052" actId="26606"/>
          <ac:spMkLst>
            <pc:docMk/>
            <pc:sldMk cId="3496043384" sldId="351"/>
            <ac:spMk id="17" creationId="{73ED6512-6858-4552-B699-9A97FE9A4EA2}"/>
          </ac:spMkLst>
        </pc:spChg>
        <pc:picChg chg="add mod">
          <ac:chgData name="Angus Slater" userId="b69ffda3-48ee-49d2-a2aa-2cc3c049f833" providerId="ADAL" clId="{BB687FEE-2840-4813-AA65-8C8F65D07DF6}" dt="2023-01-28T12:13:55.484" v="9052" actId="26606"/>
          <ac:picMkLst>
            <pc:docMk/>
            <pc:sldMk cId="3496043384" sldId="351"/>
            <ac:picMk id="8" creationId="{7CB2111B-C48B-4D3E-B382-10B1A8052483}"/>
          </ac:picMkLst>
        </pc:picChg>
        <pc:cxnChg chg="add">
          <ac:chgData name="Angus Slater" userId="b69ffda3-48ee-49d2-a2aa-2cc3c049f833" providerId="ADAL" clId="{BB687FEE-2840-4813-AA65-8C8F65D07DF6}" dt="2023-01-28T12:13:55.484" v="9052" actId="26606"/>
          <ac:cxnSpMkLst>
            <pc:docMk/>
            <pc:sldMk cId="3496043384" sldId="351"/>
            <ac:cxnSpMk id="13" creationId="{15F1CC53-719A-4763-BF30-5E25A63CEF3C}"/>
          </ac:cxnSpMkLst>
        </pc:cxnChg>
      </pc:sldChg>
      <pc:sldChg chg="modSp new del mod">
        <pc:chgData name="Angus Slater" userId="b69ffda3-48ee-49d2-a2aa-2cc3c049f833" providerId="ADAL" clId="{BB687FEE-2840-4813-AA65-8C8F65D07DF6}" dt="2023-01-28T11:37:33.783" v="5573" actId="47"/>
        <pc:sldMkLst>
          <pc:docMk/>
          <pc:sldMk cId="2961088505" sldId="352"/>
        </pc:sldMkLst>
        <pc:spChg chg="mod">
          <ac:chgData name="Angus Slater" userId="b69ffda3-48ee-49d2-a2aa-2cc3c049f833" providerId="ADAL" clId="{BB687FEE-2840-4813-AA65-8C8F65D07DF6}" dt="2023-01-28T11:35:46.037" v="5389" actId="20577"/>
          <ac:spMkLst>
            <pc:docMk/>
            <pc:sldMk cId="2961088505" sldId="352"/>
            <ac:spMk id="2" creationId="{4A6A9C29-160E-41AF-98E2-DCBA9E8B4657}"/>
          </ac:spMkLst>
        </pc:spChg>
        <pc:spChg chg="mod">
          <ac:chgData name="Angus Slater" userId="b69ffda3-48ee-49d2-a2aa-2cc3c049f833" providerId="ADAL" clId="{BB687FEE-2840-4813-AA65-8C8F65D07DF6}" dt="2023-01-28T11:37:13.026" v="5560" actId="20577"/>
          <ac:spMkLst>
            <pc:docMk/>
            <pc:sldMk cId="2961088505" sldId="352"/>
            <ac:spMk id="3" creationId="{8E22825B-4BB1-4927-84ED-199A3253D205}"/>
          </ac:spMkLst>
        </pc:spChg>
        <pc:spChg chg="mod">
          <ac:chgData name="Angus Slater" userId="b69ffda3-48ee-49d2-a2aa-2cc3c049f833" providerId="ADAL" clId="{BB687FEE-2840-4813-AA65-8C8F65D07DF6}" dt="2023-01-28T11:36:31.271" v="5494" actId="27636"/>
          <ac:spMkLst>
            <pc:docMk/>
            <pc:sldMk cId="2961088505" sldId="352"/>
            <ac:spMk id="4" creationId="{AFFDA57D-4402-4CA5-9FD8-F2A2B193D083}"/>
          </ac:spMkLst>
        </pc:spChg>
      </pc:sldChg>
      <pc:sldChg chg="del">
        <pc:chgData name="Angus Slater" userId="b69ffda3-48ee-49d2-a2aa-2cc3c049f833" providerId="ADAL" clId="{BB687FEE-2840-4813-AA65-8C8F65D07DF6}" dt="2023-01-28T10:58:08.294" v="0" actId="47"/>
        <pc:sldMkLst>
          <pc:docMk/>
          <pc:sldMk cId="3358142215" sldId="352"/>
        </pc:sldMkLst>
      </pc:sldChg>
      <pc:sldChg chg="del">
        <pc:chgData name="Angus Slater" userId="b69ffda3-48ee-49d2-a2aa-2cc3c049f833" providerId="ADAL" clId="{BB687FEE-2840-4813-AA65-8C8F65D07DF6}" dt="2023-01-28T10:58:08.294" v="0" actId="47"/>
        <pc:sldMkLst>
          <pc:docMk/>
          <pc:sldMk cId="490978575" sldId="353"/>
        </pc:sldMkLst>
      </pc:sldChg>
      <pc:sldChg chg="modSp new mod">
        <pc:chgData name="Angus Slater" userId="b69ffda3-48ee-49d2-a2aa-2cc3c049f833" providerId="ADAL" clId="{BB687FEE-2840-4813-AA65-8C8F65D07DF6}" dt="2023-01-28T12:14:10.842" v="9062" actId="27636"/>
        <pc:sldMkLst>
          <pc:docMk/>
          <pc:sldMk cId="3270784837" sldId="353"/>
        </pc:sldMkLst>
        <pc:spChg chg="mod">
          <ac:chgData name="Angus Slater" userId="b69ffda3-48ee-49d2-a2aa-2cc3c049f833" providerId="ADAL" clId="{BB687FEE-2840-4813-AA65-8C8F65D07DF6}" dt="2023-01-28T11:38:34.729" v="5590" actId="20577"/>
          <ac:spMkLst>
            <pc:docMk/>
            <pc:sldMk cId="3270784837" sldId="353"/>
            <ac:spMk id="2" creationId="{027B3D8F-28E3-4099-8274-1AA17F4F9381}"/>
          </ac:spMkLst>
        </pc:spChg>
        <pc:spChg chg="mod">
          <ac:chgData name="Angus Slater" userId="b69ffda3-48ee-49d2-a2aa-2cc3c049f833" providerId="ADAL" clId="{BB687FEE-2840-4813-AA65-8C8F65D07DF6}" dt="2023-01-28T12:14:10.841" v="9061" actId="27636"/>
          <ac:spMkLst>
            <pc:docMk/>
            <pc:sldMk cId="3270784837" sldId="353"/>
            <ac:spMk id="3" creationId="{FC8E5730-3C1E-44F9-A835-48E2C4FD91DD}"/>
          </ac:spMkLst>
        </pc:spChg>
        <pc:spChg chg="mod">
          <ac:chgData name="Angus Slater" userId="b69ffda3-48ee-49d2-a2aa-2cc3c049f833" providerId="ADAL" clId="{BB687FEE-2840-4813-AA65-8C8F65D07DF6}" dt="2023-01-28T12:14:10.842" v="9062" actId="27636"/>
          <ac:spMkLst>
            <pc:docMk/>
            <pc:sldMk cId="3270784837" sldId="353"/>
            <ac:spMk id="4" creationId="{A796650E-10CF-44AC-9B7E-30F18728FCA3}"/>
          </ac:spMkLst>
        </pc:spChg>
      </pc:sldChg>
      <pc:sldChg chg="del">
        <pc:chgData name="Angus Slater" userId="b69ffda3-48ee-49d2-a2aa-2cc3c049f833" providerId="ADAL" clId="{BB687FEE-2840-4813-AA65-8C8F65D07DF6}" dt="2023-01-28T10:58:08.294" v="0" actId="47"/>
        <pc:sldMkLst>
          <pc:docMk/>
          <pc:sldMk cId="20509647" sldId="354"/>
        </pc:sldMkLst>
      </pc:sldChg>
      <pc:sldChg chg="modSp new mod">
        <pc:chgData name="Angus Slater" userId="b69ffda3-48ee-49d2-a2aa-2cc3c049f833" providerId="ADAL" clId="{BB687FEE-2840-4813-AA65-8C8F65D07DF6}" dt="2023-01-28T11:37:31.219" v="5572" actId="20577"/>
        <pc:sldMkLst>
          <pc:docMk/>
          <pc:sldMk cId="2504154784" sldId="354"/>
        </pc:sldMkLst>
        <pc:spChg chg="mod">
          <ac:chgData name="Angus Slater" userId="b69ffda3-48ee-49d2-a2aa-2cc3c049f833" providerId="ADAL" clId="{BB687FEE-2840-4813-AA65-8C8F65D07DF6}" dt="2023-01-28T11:37:31.219" v="5572" actId="20577"/>
          <ac:spMkLst>
            <pc:docMk/>
            <pc:sldMk cId="2504154784" sldId="354"/>
            <ac:spMk id="2" creationId="{D884F296-4837-41AD-82CF-7E44A08C6A64}"/>
          </ac:spMkLst>
        </pc:spChg>
        <pc:spChg chg="mod">
          <ac:chgData name="Angus Slater" userId="b69ffda3-48ee-49d2-a2aa-2cc3c049f833" providerId="ADAL" clId="{BB687FEE-2840-4813-AA65-8C8F65D07DF6}" dt="2023-01-28T11:37:28.189" v="5562"/>
          <ac:spMkLst>
            <pc:docMk/>
            <pc:sldMk cId="2504154784" sldId="354"/>
            <ac:spMk id="3" creationId="{A05DC3FA-2EF8-4425-A2BA-FA7A5C7B4138}"/>
          </ac:spMkLst>
        </pc:spChg>
      </pc:sldChg>
      <pc:sldChg chg="addSp delSp modSp new mod setBg">
        <pc:chgData name="Angus Slater" userId="b69ffda3-48ee-49d2-a2aa-2cc3c049f833" providerId="ADAL" clId="{BB687FEE-2840-4813-AA65-8C8F65D07DF6}" dt="2023-01-28T12:14:23.148" v="9064" actId="26606"/>
        <pc:sldMkLst>
          <pc:docMk/>
          <pc:sldMk cId="840709349" sldId="355"/>
        </pc:sldMkLst>
        <pc:spChg chg="mod">
          <ac:chgData name="Angus Slater" userId="b69ffda3-48ee-49d2-a2aa-2cc3c049f833" providerId="ADAL" clId="{BB687FEE-2840-4813-AA65-8C8F65D07DF6}" dt="2023-01-28T12:14:23.148" v="9064" actId="26606"/>
          <ac:spMkLst>
            <pc:docMk/>
            <pc:sldMk cId="840709349" sldId="355"/>
            <ac:spMk id="2" creationId="{1E84CCA8-7608-4182-959D-290A2BC60F90}"/>
          </ac:spMkLst>
        </pc:spChg>
        <pc:spChg chg="mod ord">
          <ac:chgData name="Angus Slater" userId="b69ffda3-48ee-49d2-a2aa-2cc3c049f833" providerId="ADAL" clId="{BB687FEE-2840-4813-AA65-8C8F65D07DF6}" dt="2023-01-28T12:14:23.148" v="9064" actId="26606"/>
          <ac:spMkLst>
            <pc:docMk/>
            <pc:sldMk cId="840709349" sldId="355"/>
            <ac:spMk id="3" creationId="{80E052C2-408E-4CEA-923A-81B252A49E8F}"/>
          </ac:spMkLst>
        </pc:spChg>
        <pc:spChg chg="del mod">
          <ac:chgData name="Angus Slater" userId="b69ffda3-48ee-49d2-a2aa-2cc3c049f833" providerId="ADAL" clId="{BB687FEE-2840-4813-AA65-8C8F65D07DF6}" dt="2023-01-28T12:14:18.583" v="9063"/>
          <ac:spMkLst>
            <pc:docMk/>
            <pc:sldMk cId="840709349" sldId="355"/>
            <ac:spMk id="4" creationId="{CE3C60B5-27C8-48A4-B390-935469B219FE}"/>
          </ac:spMkLst>
        </pc:spChg>
        <pc:spChg chg="add">
          <ac:chgData name="Angus Slater" userId="b69ffda3-48ee-49d2-a2aa-2cc3c049f833" providerId="ADAL" clId="{BB687FEE-2840-4813-AA65-8C8F65D07DF6}" dt="2023-01-28T12:14:23.148" v="9064" actId="26606"/>
          <ac:spMkLst>
            <pc:docMk/>
            <pc:sldMk cId="840709349" sldId="355"/>
            <ac:spMk id="13" creationId="{4038CB10-1F5C-4D54-9DF7-12586DE5B007}"/>
          </ac:spMkLst>
        </pc:spChg>
        <pc:spChg chg="add">
          <ac:chgData name="Angus Slater" userId="b69ffda3-48ee-49d2-a2aa-2cc3c049f833" providerId="ADAL" clId="{BB687FEE-2840-4813-AA65-8C8F65D07DF6}" dt="2023-01-28T12:14:23.148" v="9064" actId="26606"/>
          <ac:spMkLst>
            <pc:docMk/>
            <pc:sldMk cId="840709349" sldId="355"/>
            <ac:spMk id="15" creationId="{73ED6512-6858-4552-B699-9A97FE9A4EA2}"/>
          </ac:spMkLst>
        </pc:spChg>
        <pc:picChg chg="add mod">
          <ac:chgData name="Angus Slater" userId="b69ffda3-48ee-49d2-a2aa-2cc3c049f833" providerId="ADAL" clId="{BB687FEE-2840-4813-AA65-8C8F65D07DF6}" dt="2023-01-28T12:14:23.148" v="9064" actId="26606"/>
          <ac:picMkLst>
            <pc:docMk/>
            <pc:sldMk cId="840709349" sldId="355"/>
            <ac:picMk id="6" creationId="{9F87CC6C-36BE-4549-85CB-D960C095BBB1}"/>
          </ac:picMkLst>
        </pc:picChg>
        <pc:cxnChg chg="add">
          <ac:chgData name="Angus Slater" userId="b69ffda3-48ee-49d2-a2aa-2cc3c049f833" providerId="ADAL" clId="{BB687FEE-2840-4813-AA65-8C8F65D07DF6}" dt="2023-01-28T12:14:23.148" v="9064" actId="26606"/>
          <ac:cxnSpMkLst>
            <pc:docMk/>
            <pc:sldMk cId="840709349" sldId="355"/>
            <ac:cxnSpMk id="11" creationId="{15F1CC53-719A-4763-BF30-5E25A63CEF3C}"/>
          </ac:cxnSpMkLst>
        </pc:cxnChg>
      </pc:sldChg>
      <pc:sldChg chg="modSp new mod">
        <pc:chgData name="Angus Slater" userId="b69ffda3-48ee-49d2-a2aa-2cc3c049f833" providerId="ADAL" clId="{BB687FEE-2840-4813-AA65-8C8F65D07DF6}" dt="2023-01-28T12:14:28.924" v="9067" actId="27636"/>
        <pc:sldMkLst>
          <pc:docMk/>
          <pc:sldMk cId="457090463" sldId="356"/>
        </pc:sldMkLst>
        <pc:spChg chg="mod">
          <ac:chgData name="Angus Slater" userId="b69ffda3-48ee-49d2-a2aa-2cc3c049f833" providerId="ADAL" clId="{BB687FEE-2840-4813-AA65-8C8F65D07DF6}" dt="2023-01-28T11:42:50.009" v="6771" actId="20577"/>
          <ac:spMkLst>
            <pc:docMk/>
            <pc:sldMk cId="457090463" sldId="356"/>
            <ac:spMk id="2" creationId="{81DD776F-7862-4774-A823-E8303CD4AACB}"/>
          </ac:spMkLst>
        </pc:spChg>
        <pc:spChg chg="mod">
          <ac:chgData name="Angus Slater" userId="b69ffda3-48ee-49d2-a2aa-2cc3c049f833" providerId="ADAL" clId="{BB687FEE-2840-4813-AA65-8C8F65D07DF6}" dt="2023-01-28T12:14:28.922" v="9066" actId="27636"/>
          <ac:spMkLst>
            <pc:docMk/>
            <pc:sldMk cId="457090463" sldId="356"/>
            <ac:spMk id="3" creationId="{72D7C687-81A1-415E-9367-CEA7E60B6A3E}"/>
          </ac:spMkLst>
        </pc:spChg>
        <pc:spChg chg="mod">
          <ac:chgData name="Angus Slater" userId="b69ffda3-48ee-49d2-a2aa-2cc3c049f833" providerId="ADAL" clId="{BB687FEE-2840-4813-AA65-8C8F65D07DF6}" dt="2023-01-28T12:14:28.924" v="9067" actId="27636"/>
          <ac:spMkLst>
            <pc:docMk/>
            <pc:sldMk cId="457090463" sldId="356"/>
            <ac:spMk id="4" creationId="{AACEF1D7-5264-4094-BA74-3636F9677D98}"/>
          </ac:spMkLst>
        </pc:spChg>
      </pc:sldChg>
      <pc:sldChg chg="del">
        <pc:chgData name="Angus Slater" userId="b69ffda3-48ee-49d2-a2aa-2cc3c049f833" providerId="ADAL" clId="{BB687FEE-2840-4813-AA65-8C8F65D07DF6}" dt="2023-01-28T10:58:08.294" v="0" actId="47"/>
        <pc:sldMkLst>
          <pc:docMk/>
          <pc:sldMk cId="1328086141" sldId="357"/>
        </pc:sldMkLst>
      </pc:sldChg>
      <pc:sldChg chg="modSp new mod">
        <pc:chgData name="Angus Slater" userId="b69ffda3-48ee-49d2-a2aa-2cc3c049f833" providerId="ADAL" clId="{BB687FEE-2840-4813-AA65-8C8F65D07DF6}" dt="2023-01-28T12:14:39.108" v="9069" actId="255"/>
        <pc:sldMkLst>
          <pc:docMk/>
          <pc:sldMk cId="3255223200" sldId="357"/>
        </pc:sldMkLst>
        <pc:spChg chg="mod">
          <ac:chgData name="Angus Slater" userId="b69ffda3-48ee-49d2-a2aa-2cc3c049f833" providerId="ADAL" clId="{BB687FEE-2840-4813-AA65-8C8F65D07DF6}" dt="2023-01-28T11:46:31.955" v="7130" actId="20577"/>
          <ac:spMkLst>
            <pc:docMk/>
            <pc:sldMk cId="3255223200" sldId="357"/>
            <ac:spMk id="2" creationId="{B253954F-633C-4B0A-8FFD-9B888CB53507}"/>
          </ac:spMkLst>
        </pc:spChg>
        <pc:spChg chg="mod">
          <ac:chgData name="Angus Slater" userId="b69ffda3-48ee-49d2-a2aa-2cc3c049f833" providerId="ADAL" clId="{BB687FEE-2840-4813-AA65-8C8F65D07DF6}" dt="2023-01-28T11:48:21.950" v="7536" actId="20577"/>
          <ac:spMkLst>
            <pc:docMk/>
            <pc:sldMk cId="3255223200" sldId="357"/>
            <ac:spMk id="3" creationId="{5F4DD8F9-0A90-4193-9049-57350B7D6DF1}"/>
          </ac:spMkLst>
        </pc:spChg>
        <pc:spChg chg="mod">
          <ac:chgData name="Angus Slater" userId="b69ffda3-48ee-49d2-a2aa-2cc3c049f833" providerId="ADAL" clId="{BB687FEE-2840-4813-AA65-8C8F65D07DF6}" dt="2023-01-28T12:14:39.108" v="9069" actId="255"/>
          <ac:spMkLst>
            <pc:docMk/>
            <pc:sldMk cId="3255223200" sldId="357"/>
            <ac:spMk id="4" creationId="{7325B852-B1AE-4A1A-A25D-A00976B76FC2}"/>
          </ac:spMkLst>
        </pc:spChg>
      </pc:sldChg>
      <pc:sldChg chg="del">
        <pc:chgData name="Angus Slater" userId="b69ffda3-48ee-49d2-a2aa-2cc3c049f833" providerId="ADAL" clId="{BB687FEE-2840-4813-AA65-8C8F65D07DF6}" dt="2023-01-28T10:58:08.294" v="0" actId="47"/>
        <pc:sldMkLst>
          <pc:docMk/>
          <pc:sldMk cId="2218184987" sldId="358"/>
        </pc:sldMkLst>
      </pc:sldChg>
      <pc:sldChg chg="addSp delSp modSp new mod setBg setClrOvrMap">
        <pc:chgData name="Angus Slater" userId="b69ffda3-48ee-49d2-a2aa-2cc3c049f833" providerId="ADAL" clId="{BB687FEE-2840-4813-AA65-8C8F65D07DF6}" dt="2023-01-28T12:14:53.585" v="9076" actId="20577"/>
        <pc:sldMkLst>
          <pc:docMk/>
          <pc:sldMk cId="2575167270" sldId="358"/>
        </pc:sldMkLst>
        <pc:spChg chg="mod">
          <ac:chgData name="Angus Slater" userId="b69ffda3-48ee-49d2-a2aa-2cc3c049f833" providerId="ADAL" clId="{BB687FEE-2840-4813-AA65-8C8F65D07DF6}" dt="2023-01-28T12:14:51.326" v="9075" actId="26606"/>
          <ac:spMkLst>
            <pc:docMk/>
            <pc:sldMk cId="2575167270" sldId="358"/>
            <ac:spMk id="2" creationId="{CD2F6F8F-33A3-44DD-9208-73CC9F243338}"/>
          </ac:spMkLst>
        </pc:spChg>
        <pc:spChg chg="mod">
          <ac:chgData name="Angus Slater" userId="b69ffda3-48ee-49d2-a2aa-2cc3c049f833" providerId="ADAL" clId="{BB687FEE-2840-4813-AA65-8C8F65D07DF6}" dt="2023-01-28T12:14:53.585" v="9076" actId="20577"/>
          <ac:spMkLst>
            <pc:docMk/>
            <pc:sldMk cId="2575167270" sldId="358"/>
            <ac:spMk id="3" creationId="{CE3717F8-DCBC-4C01-BF63-4E3A90B3F199}"/>
          </ac:spMkLst>
        </pc:spChg>
        <pc:spChg chg="del mod">
          <ac:chgData name="Angus Slater" userId="b69ffda3-48ee-49d2-a2aa-2cc3c049f833" providerId="ADAL" clId="{BB687FEE-2840-4813-AA65-8C8F65D07DF6}" dt="2023-01-28T12:14:48.701" v="9070"/>
          <ac:spMkLst>
            <pc:docMk/>
            <pc:sldMk cId="2575167270" sldId="358"/>
            <ac:spMk id="4" creationId="{5A9DAAE5-BFC5-484E-B2DF-D0138C67709F}"/>
          </ac:spMkLst>
        </pc:spChg>
        <pc:spChg chg="add del">
          <ac:chgData name="Angus Slater" userId="b69ffda3-48ee-49d2-a2aa-2cc3c049f833" providerId="ADAL" clId="{BB687FEE-2840-4813-AA65-8C8F65D07DF6}" dt="2023-01-28T12:14:51.296" v="9074" actId="26606"/>
          <ac:spMkLst>
            <pc:docMk/>
            <pc:sldMk cId="2575167270" sldId="358"/>
            <ac:spMk id="13" creationId="{6109556B-EAE9-4435-B409-0519F2CBDB14}"/>
          </ac:spMkLst>
        </pc:spChg>
        <pc:picChg chg="add mod ord">
          <ac:chgData name="Angus Slater" userId="b69ffda3-48ee-49d2-a2aa-2cc3c049f833" providerId="ADAL" clId="{BB687FEE-2840-4813-AA65-8C8F65D07DF6}" dt="2023-01-28T12:14:51.326" v="9075" actId="26606"/>
          <ac:picMkLst>
            <pc:docMk/>
            <pc:sldMk cId="2575167270" sldId="358"/>
            <ac:picMk id="6" creationId="{D028316B-2ACD-43DE-B8D4-C42EB4A3F3D3}"/>
          </ac:picMkLst>
        </pc:picChg>
        <pc:cxnChg chg="add del">
          <ac:chgData name="Angus Slater" userId="b69ffda3-48ee-49d2-a2aa-2cc3c049f833" providerId="ADAL" clId="{BB687FEE-2840-4813-AA65-8C8F65D07DF6}" dt="2023-01-28T12:14:51.296" v="9074" actId="26606"/>
          <ac:cxnSpMkLst>
            <pc:docMk/>
            <pc:sldMk cId="2575167270" sldId="358"/>
            <ac:cxnSpMk id="11" creationId="{15F1CC53-719A-4763-BF30-5E25A63CEF3C}"/>
          </ac:cxnSpMkLst>
        </pc:cxnChg>
        <pc:cxnChg chg="add del">
          <ac:chgData name="Angus Slater" userId="b69ffda3-48ee-49d2-a2aa-2cc3c049f833" providerId="ADAL" clId="{BB687FEE-2840-4813-AA65-8C8F65D07DF6}" dt="2023-01-28T12:14:51.296" v="9074" actId="26606"/>
          <ac:cxnSpMkLst>
            <pc:docMk/>
            <pc:sldMk cId="2575167270" sldId="358"/>
            <ac:cxnSpMk id="15" creationId="{5814CCBE-423E-41B2-A9F3-82679F490EF4}"/>
          </ac:cxnSpMkLst>
        </pc:cxnChg>
        <pc:cxnChg chg="add">
          <ac:chgData name="Angus Slater" userId="b69ffda3-48ee-49d2-a2aa-2cc3c049f833" providerId="ADAL" clId="{BB687FEE-2840-4813-AA65-8C8F65D07DF6}" dt="2023-01-28T12:14:51.326" v="9075" actId="26606"/>
          <ac:cxnSpMkLst>
            <pc:docMk/>
            <pc:sldMk cId="2575167270" sldId="358"/>
            <ac:cxnSpMk id="17" creationId="{15F1CC53-719A-4763-BF30-5E25A63CEF3C}"/>
          </ac:cxnSpMkLst>
        </pc:cxnChg>
        <pc:cxnChg chg="add">
          <ac:chgData name="Angus Slater" userId="b69ffda3-48ee-49d2-a2aa-2cc3c049f833" providerId="ADAL" clId="{BB687FEE-2840-4813-AA65-8C8F65D07DF6}" dt="2023-01-28T12:14:51.326" v="9075" actId="26606"/>
          <ac:cxnSpMkLst>
            <pc:docMk/>
            <pc:sldMk cId="2575167270" sldId="358"/>
            <ac:cxnSpMk id="18" creationId="{FBC3B7EE-8632-4756-A078-1B3B0DF3B53E}"/>
          </ac:cxnSpMkLst>
        </pc:cxnChg>
      </pc:sldChg>
      <pc:sldChg chg="addSp delSp modSp new mod setBg setClrOvrMap">
        <pc:chgData name="Angus Slater" userId="b69ffda3-48ee-49d2-a2aa-2cc3c049f833" providerId="ADAL" clId="{BB687FEE-2840-4813-AA65-8C8F65D07DF6}" dt="2023-01-28T12:15:19.728" v="9084" actId="26606"/>
        <pc:sldMkLst>
          <pc:docMk/>
          <pc:sldMk cId="92820848" sldId="359"/>
        </pc:sldMkLst>
        <pc:spChg chg="mod">
          <ac:chgData name="Angus Slater" userId="b69ffda3-48ee-49d2-a2aa-2cc3c049f833" providerId="ADAL" clId="{BB687FEE-2840-4813-AA65-8C8F65D07DF6}" dt="2023-01-28T12:15:19.728" v="9084" actId="26606"/>
          <ac:spMkLst>
            <pc:docMk/>
            <pc:sldMk cId="92820848" sldId="359"/>
            <ac:spMk id="2" creationId="{C447B7B5-0D39-4B39-AAE9-52E38A31F468}"/>
          </ac:spMkLst>
        </pc:spChg>
        <pc:spChg chg="mod">
          <ac:chgData name="Angus Slater" userId="b69ffda3-48ee-49d2-a2aa-2cc3c049f833" providerId="ADAL" clId="{BB687FEE-2840-4813-AA65-8C8F65D07DF6}" dt="2023-01-28T12:15:19.728" v="9084" actId="26606"/>
          <ac:spMkLst>
            <pc:docMk/>
            <pc:sldMk cId="92820848" sldId="359"/>
            <ac:spMk id="3" creationId="{9D412633-86A9-4FBE-B9DA-F59948902278}"/>
          </ac:spMkLst>
        </pc:spChg>
        <pc:picChg chg="add del mod">
          <ac:chgData name="Angus Slater" userId="b69ffda3-48ee-49d2-a2aa-2cc3c049f833" providerId="ADAL" clId="{BB687FEE-2840-4813-AA65-8C8F65D07DF6}" dt="2023-01-28T12:15:06.745" v="9080" actId="478"/>
          <ac:picMkLst>
            <pc:docMk/>
            <pc:sldMk cId="92820848" sldId="359"/>
            <ac:picMk id="5" creationId="{25B532A3-F36A-4062-B81C-ABE189B988C0}"/>
          </ac:picMkLst>
        </pc:picChg>
        <pc:picChg chg="add mod ord">
          <ac:chgData name="Angus Slater" userId="b69ffda3-48ee-49d2-a2aa-2cc3c049f833" providerId="ADAL" clId="{BB687FEE-2840-4813-AA65-8C8F65D07DF6}" dt="2023-01-28T12:15:19.728" v="9084" actId="26606"/>
          <ac:picMkLst>
            <pc:docMk/>
            <pc:sldMk cId="92820848" sldId="359"/>
            <ac:picMk id="7" creationId="{9F7729AE-F44D-4C96-86A1-F0F53635C2CB}"/>
          </ac:picMkLst>
        </pc:picChg>
        <pc:cxnChg chg="add">
          <ac:chgData name="Angus Slater" userId="b69ffda3-48ee-49d2-a2aa-2cc3c049f833" providerId="ADAL" clId="{BB687FEE-2840-4813-AA65-8C8F65D07DF6}" dt="2023-01-28T12:15:19.728" v="9084" actId="26606"/>
          <ac:cxnSpMkLst>
            <pc:docMk/>
            <pc:sldMk cId="92820848" sldId="359"/>
            <ac:cxnSpMk id="12" creationId="{FBC3B7EE-8632-4756-A078-1B3B0DF3B53E}"/>
          </ac:cxnSpMkLst>
        </pc:cxnChg>
      </pc:sldChg>
      <pc:sldChg chg="del">
        <pc:chgData name="Angus Slater" userId="b69ffda3-48ee-49d2-a2aa-2cc3c049f833" providerId="ADAL" clId="{BB687FEE-2840-4813-AA65-8C8F65D07DF6}" dt="2023-01-28T10:58:08.294" v="0" actId="47"/>
        <pc:sldMkLst>
          <pc:docMk/>
          <pc:sldMk cId="2493409096" sldId="359"/>
        </pc:sldMkLst>
      </pc:sldChg>
      <pc:sldChg chg="addSp delSp modSp new mod setBg">
        <pc:chgData name="Angus Slater" userId="b69ffda3-48ee-49d2-a2aa-2cc3c049f833" providerId="ADAL" clId="{BB687FEE-2840-4813-AA65-8C8F65D07DF6}" dt="2023-01-28T12:15:37.770" v="9087" actId="18131"/>
        <pc:sldMkLst>
          <pc:docMk/>
          <pc:sldMk cId="1602813258" sldId="360"/>
        </pc:sldMkLst>
        <pc:spChg chg="mod">
          <ac:chgData name="Angus Slater" userId="b69ffda3-48ee-49d2-a2aa-2cc3c049f833" providerId="ADAL" clId="{BB687FEE-2840-4813-AA65-8C8F65D07DF6}" dt="2023-01-28T12:15:32.314" v="9086" actId="26606"/>
          <ac:spMkLst>
            <pc:docMk/>
            <pc:sldMk cId="1602813258" sldId="360"/>
            <ac:spMk id="2" creationId="{C638C76B-98CE-44ED-AC18-3740DC398090}"/>
          </ac:spMkLst>
        </pc:spChg>
        <pc:spChg chg="mod">
          <ac:chgData name="Angus Slater" userId="b69ffda3-48ee-49d2-a2aa-2cc3c049f833" providerId="ADAL" clId="{BB687FEE-2840-4813-AA65-8C8F65D07DF6}" dt="2023-01-28T12:15:32.314" v="9086" actId="26606"/>
          <ac:spMkLst>
            <pc:docMk/>
            <pc:sldMk cId="1602813258" sldId="360"/>
            <ac:spMk id="3" creationId="{5A3891D2-0AA9-47FB-A1CF-D000386D4785}"/>
          </ac:spMkLst>
        </pc:spChg>
        <pc:spChg chg="del mod">
          <ac:chgData name="Angus Slater" userId="b69ffda3-48ee-49d2-a2aa-2cc3c049f833" providerId="ADAL" clId="{BB687FEE-2840-4813-AA65-8C8F65D07DF6}" dt="2023-01-28T12:15:30.630" v="9085"/>
          <ac:spMkLst>
            <pc:docMk/>
            <pc:sldMk cId="1602813258" sldId="360"/>
            <ac:spMk id="4" creationId="{947E373E-2F9D-4819-812E-CFBDDDA3C3BE}"/>
          </ac:spMkLst>
        </pc:spChg>
        <pc:spChg chg="add">
          <ac:chgData name="Angus Slater" userId="b69ffda3-48ee-49d2-a2aa-2cc3c049f833" providerId="ADAL" clId="{BB687FEE-2840-4813-AA65-8C8F65D07DF6}" dt="2023-01-28T12:15:32.314" v="9086" actId="26606"/>
          <ac:spMkLst>
            <pc:docMk/>
            <pc:sldMk cId="1602813258" sldId="360"/>
            <ac:spMk id="13" creationId="{6109556B-EAE9-4435-B409-0519F2CBDB14}"/>
          </ac:spMkLst>
        </pc:spChg>
        <pc:picChg chg="add mod modCrop">
          <ac:chgData name="Angus Slater" userId="b69ffda3-48ee-49d2-a2aa-2cc3c049f833" providerId="ADAL" clId="{BB687FEE-2840-4813-AA65-8C8F65D07DF6}" dt="2023-01-28T12:15:37.770" v="9087" actId="18131"/>
          <ac:picMkLst>
            <pc:docMk/>
            <pc:sldMk cId="1602813258" sldId="360"/>
            <ac:picMk id="6" creationId="{F8FEEA4A-06BD-48B1-BB2C-59AA5AF0203D}"/>
          </ac:picMkLst>
        </pc:picChg>
        <pc:cxnChg chg="add">
          <ac:chgData name="Angus Slater" userId="b69ffda3-48ee-49d2-a2aa-2cc3c049f833" providerId="ADAL" clId="{BB687FEE-2840-4813-AA65-8C8F65D07DF6}" dt="2023-01-28T12:15:32.314" v="9086" actId="26606"/>
          <ac:cxnSpMkLst>
            <pc:docMk/>
            <pc:sldMk cId="1602813258" sldId="360"/>
            <ac:cxnSpMk id="11" creationId="{15F1CC53-719A-4763-BF30-5E25A63CEF3C}"/>
          </ac:cxnSpMkLst>
        </pc:cxnChg>
        <pc:cxnChg chg="add">
          <ac:chgData name="Angus Slater" userId="b69ffda3-48ee-49d2-a2aa-2cc3c049f833" providerId="ADAL" clId="{BB687FEE-2840-4813-AA65-8C8F65D07DF6}" dt="2023-01-28T12:15:32.314" v="9086" actId="26606"/>
          <ac:cxnSpMkLst>
            <pc:docMk/>
            <pc:sldMk cId="1602813258" sldId="360"/>
            <ac:cxnSpMk id="15" creationId="{5814CCBE-423E-41B2-A9F3-82679F490EF4}"/>
          </ac:cxnSpMkLst>
        </pc:cxnChg>
      </pc:sldChg>
      <pc:sldChg chg="addSp delSp modSp new mod setBg">
        <pc:chgData name="Angus Slater" userId="b69ffda3-48ee-49d2-a2aa-2cc3c049f833" providerId="ADAL" clId="{BB687FEE-2840-4813-AA65-8C8F65D07DF6}" dt="2023-01-28T12:15:49.449" v="9092" actId="20577"/>
        <pc:sldMkLst>
          <pc:docMk/>
          <pc:sldMk cId="1313029392" sldId="361"/>
        </pc:sldMkLst>
        <pc:spChg chg="mod">
          <ac:chgData name="Angus Slater" userId="b69ffda3-48ee-49d2-a2aa-2cc3c049f833" providerId="ADAL" clId="{BB687FEE-2840-4813-AA65-8C8F65D07DF6}" dt="2023-01-28T12:15:48.207" v="9091" actId="26606"/>
          <ac:spMkLst>
            <pc:docMk/>
            <pc:sldMk cId="1313029392" sldId="361"/>
            <ac:spMk id="2" creationId="{299C8ABF-AFBC-4E60-9208-13293524CB25}"/>
          </ac:spMkLst>
        </pc:spChg>
        <pc:spChg chg="mod">
          <ac:chgData name="Angus Slater" userId="b69ffda3-48ee-49d2-a2aa-2cc3c049f833" providerId="ADAL" clId="{BB687FEE-2840-4813-AA65-8C8F65D07DF6}" dt="2023-01-28T12:15:49.449" v="9092" actId="20577"/>
          <ac:spMkLst>
            <pc:docMk/>
            <pc:sldMk cId="1313029392" sldId="361"/>
            <ac:spMk id="3" creationId="{82D4FA21-D1B2-45B2-90B7-E4468B918B77}"/>
          </ac:spMkLst>
        </pc:spChg>
        <pc:spChg chg="del mod">
          <ac:chgData name="Angus Slater" userId="b69ffda3-48ee-49d2-a2aa-2cc3c049f833" providerId="ADAL" clId="{BB687FEE-2840-4813-AA65-8C8F65D07DF6}" dt="2023-01-28T12:15:46.590" v="9088"/>
          <ac:spMkLst>
            <pc:docMk/>
            <pc:sldMk cId="1313029392" sldId="361"/>
            <ac:spMk id="4" creationId="{20AA2A9D-DB3F-4FE6-AC02-DC46E8920AD1}"/>
          </ac:spMkLst>
        </pc:spChg>
        <pc:spChg chg="add">
          <ac:chgData name="Angus Slater" userId="b69ffda3-48ee-49d2-a2aa-2cc3c049f833" providerId="ADAL" clId="{BB687FEE-2840-4813-AA65-8C8F65D07DF6}" dt="2023-01-28T12:15:48.207" v="9091" actId="26606"/>
          <ac:spMkLst>
            <pc:docMk/>
            <pc:sldMk cId="1313029392" sldId="361"/>
            <ac:spMk id="13" creationId="{6109556B-EAE9-4435-B409-0519F2CBDB14}"/>
          </ac:spMkLst>
        </pc:spChg>
        <pc:picChg chg="add mod">
          <ac:chgData name="Angus Slater" userId="b69ffda3-48ee-49d2-a2aa-2cc3c049f833" providerId="ADAL" clId="{BB687FEE-2840-4813-AA65-8C8F65D07DF6}" dt="2023-01-28T12:15:48.207" v="9091" actId="26606"/>
          <ac:picMkLst>
            <pc:docMk/>
            <pc:sldMk cId="1313029392" sldId="361"/>
            <ac:picMk id="6" creationId="{7CAFFE7E-EEC7-41F9-BD40-EAB1FFE0F903}"/>
          </ac:picMkLst>
        </pc:picChg>
        <pc:cxnChg chg="add">
          <ac:chgData name="Angus Slater" userId="b69ffda3-48ee-49d2-a2aa-2cc3c049f833" providerId="ADAL" clId="{BB687FEE-2840-4813-AA65-8C8F65D07DF6}" dt="2023-01-28T12:15:48.207" v="9091" actId="26606"/>
          <ac:cxnSpMkLst>
            <pc:docMk/>
            <pc:sldMk cId="1313029392" sldId="361"/>
            <ac:cxnSpMk id="11" creationId="{15F1CC53-719A-4763-BF30-5E25A63CEF3C}"/>
          </ac:cxnSpMkLst>
        </pc:cxnChg>
        <pc:cxnChg chg="add">
          <ac:chgData name="Angus Slater" userId="b69ffda3-48ee-49d2-a2aa-2cc3c049f833" providerId="ADAL" clId="{BB687FEE-2840-4813-AA65-8C8F65D07DF6}" dt="2023-01-28T12:15:48.207" v="9091" actId="26606"/>
          <ac:cxnSpMkLst>
            <pc:docMk/>
            <pc:sldMk cId="1313029392" sldId="361"/>
            <ac:cxnSpMk id="15" creationId="{5814CCBE-423E-41B2-A9F3-82679F490EF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28/01/2023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28/01/2023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28/01/2023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28/01/2023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28/01/2023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dirty="0">
                <a:solidFill>
                  <a:srgbClr val="FFFFFF"/>
                </a:solidFill>
              </a:rPr>
              <a:t>Cross-Cultural Ethics</a:t>
            </a: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Biological Ethics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547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Revision</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In the last section, we examined the progression of the academic discipline we now call “comparative ethics” form its first principles and requirements, through classical theorizing on its nature, into the way in which its development was impacted by the critical concerns of Enlightenment philosophy. </a:t>
            </a:r>
          </a:p>
          <a:p>
            <a:endParaRPr lang="en-US" dirty="0">
              <a:solidFill>
                <a:srgbClr val="FFFFFF"/>
              </a:solidFill>
            </a:endParaRPr>
          </a:p>
          <a:p>
            <a:r>
              <a:rPr lang="en-US" dirty="0">
                <a:solidFill>
                  <a:srgbClr val="FFFFFF"/>
                </a:solidFill>
              </a:rPr>
              <a:t>In addition, we charted some of the changes in concern that the discipline has undergone in two periods – the mid-century and the contemporary. </a:t>
            </a:r>
          </a:p>
        </p:txBody>
      </p:sp>
      <p:pic>
        <p:nvPicPr>
          <p:cNvPr id="8" name="Content Placeholder 7" descr="A picture containing plant, leaf&#10;&#10;Description automatically generated">
            <a:extLst>
              <a:ext uri="{FF2B5EF4-FFF2-40B4-BE49-F238E27FC236}">
                <a16:creationId xmlns:a16="http://schemas.microsoft.com/office/drawing/2014/main" id="{E46DA210-0BD4-44B2-94F9-68DCBC0544E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899" r="13447"/>
          <a:stretch/>
        </p:blipFill>
        <p:spPr>
          <a:xfrm>
            <a:off x="7552266" y="10"/>
            <a:ext cx="4639734" cy="6857990"/>
          </a:xfrm>
          <a:prstGeom prst="rect">
            <a:avLst/>
          </a:prstGeom>
        </p:spPr>
      </p:pic>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Biological Ethics</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E3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A7FD8-725D-421E-8510-4CAE7D50882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Bio-Ethics</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16B6A7-258D-461F-BC83-A0B45E3D09F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700">
                <a:solidFill>
                  <a:srgbClr val="FFFFFF"/>
                </a:solidFill>
              </a:rPr>
              <a:t>“Bioethics” is a term with two parts, and each needs some explanation. Here, “ethics” refers to the identification, study, and resolution or mitigation of conflicts among competing values or goals. </a:t>
            </a:r>
          </a:p>
          <a:p>
            <a:endParaRPr lang="en-US" sz="1700">
              <a:solidFill>
                <a:srgbClr val="FFFFFF"/>
              </a:solidFill>
            </a:endParaRPr>
          </a:p>
          <a:p>
            <a:r>
              <a:rPr lang="en-US" sz="1700">
                <a:solidFill>
                  <a:srgbClr val="FFFFFF"/>
                </a:solidFill>
              </a:rPr>
              <a:t>The ethical question is, “What should we do, all things considered?” The “bio” puts the ethical question into a particular context – that of the biological, or more usually, the human. </a:t>
            </a:r>
          </a:p>
          <a:p>
            <a:endParaRPr lang="en-US" sz="1700">
              <a:solidFill>
                <a:srgbClr val="FFFFFF"/>
              </a:solidFill>
            </a:endParaRPr>
          </a:p>
          <a:p>
            <a:r>
              <a:rPr lang="en-US" sz="1700">
                <a:solidFill>
                  <a:srgbClr val="FFFFFF"/>
                </a:solidFill>
              </a:rPr>
              <a:t>Bioethics is commonly understood to refer to the ethical implications and applications of actions orientated towards healthcare or the manipulation of the physical body in some way.</a:t>
            </a:r>
          </a:p>
        </p:txBody>
      </p:sp>
      <p:pic>
        <p:nvPicPr>
          <p:cNvPr id="14" name="Content Placeholder 13" descr="Background pattern&#10;&#10;Description automatically generated">
            <a:extLst>
              <a:ext uri="{FF2B5EF4-FFF2-40B4-BE49-F238E27FC236}">
                <a16:creationId xmlns:a16="http://schemas.microsoft.com/office/drawing/2014/main" id="{09D9D59E-3802-43FA-B5EC-F37F8D506E8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79" r="7408" b="-1"/>
          <a:stretch/>
        </p:blipFill>
        <p:spPr>
          <a:xfrm>
            <a:off x="7552266" y="10"/>
            <a:ext cx="4639734" cy="6857990"/>
          </a:xfrm>
          <a:prstGeom prst="rect">
            <a:avLst/>
          </a:prstGeom>
        </p:spPr>
      </p:pic>
    </p:spTree>
    <p:extLst>
      <p:ext uri="{BB962C8B-B14F-4D97-AF65-F5344CB8AC3E}">
        <p14:creationId xmlns:p14="http://schemas.microsoft.com/office/powerpoint/2010/main" val="2205547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36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E080A-97C9-4FA8-B81B-998FE140893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Bio-Ethics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6E7651-B055-4936-887F-8A94FFBFCF6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Questions in bioethics aren’t just for “experts.” Discussions of bioethical challenges take place in the media, in the academy, in classrooms, but also in labs, offices, and hospital wards. They involve not just doctors, but patients, not just scientists and politicians, but the general public.</a:t>
            </a:r>
          </a:p>
          <a:p>
            <a:r>
              <a:rPr lang="en-US">
                <a:solidFill>
                  <a:srgbClr val="FFFFFF"/>
                </a:solidFill>
              </a:rPr>
              <a:t>Questions of bio-ethics can include areas like abortion, euthanasia, technological enhancement, clinical ethics, genetic manipulation, the economics of healthcare, research ethics, cloning, surrogacy, and more. </a:t>
            </a:r>
          </a:p>
        </p:txBody>
      </p:sp>
      <p:pic>
        <p:nvPicPr>
          <p:cNvPr id="6" name="Content Placeholder 5" descr="A close-up of a map&#10;&#10;Description automatically generated with low confidence">
            <a:extLst>
              <a:ext uri="{FF2B5EF4-FFF2-40B4-BE49-F238E27FC236}">
                <a16:creationId xmlns:a16="http://schemas.microsoft.com/office/drawing/2014/main" id="{A0205375-1AB4-4938-AA04-0E438DB2DFB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97" r="-2" b="-2"/>
          <a:stretch/>
        </p:blipFill>
        <p:spPr>
          <a:xfrm>
            <a:off x="7552266" y="10"/>
            <a:ext cx="4639734" cy="6857990"/>
          </a:xfrm>
          <a:prstGeom prst="rect">
            <a:avLst/>
          </a:prstGeom>
        </p:spPr>
      </p:pic>
    </p:spTree>
    <p:extLst>
      <p:ext uri="{BB962C8B-B14F-4D97-AF65-F5344CB8AC3E}">
        <p14:creationId xmlns:p14="http://schemas.microsoft.com/office/powerpoint/2010/main" val="2166680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C78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6E869-C3E9-4A82-975E-A64EC9FAF1E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Bio-Ethics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2F4C85-BB7A-43B9-A06C-EB628323B5B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Given the generally greater knowledge of Christian (or post-Christian) attitudes towards issues of bio-ethics, I want to structure this investigation around the material available in the Islamic tradition, with reference to specific Christian commitments where they differ in content or priority. </a:t>
            </a:r>
          </a:p>
          <a:p>
            <a:r>
              <a:rPr lang="en-US">
                <a:solidFill>
                  <a:srgbClr val="FFFFFF"/>
                </a:solidFill>
              </a:rPr>
              <a:t>Generally, there is a great deal of similarity between the two traditions, with shared principles of morality, shared principles of methodological application, and often shared motivating motifs and narratives. </a:t>
            </a:r>
          </a:p>
        </p:txBody>
      </p:sp>
      <p:pic>
        <p:nvPicPr>
          <p:cNvPr id="6" name="Content Placeholder 5" descr="Background pattern&#10;&#10;Description automatically generated with medium confidence">
            <a:extLst>
              <a:ext uri="{FF2B5EF4-FFF2-40B4-BE49-F238E27FC236}">
                <a16:creationId xmlns:a16="http://schemas.microsoft.com/office/drawing/2014/main" id="{D879330E-834A-4659-A21B-806E3779E7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078" r="14631" b="1"/>
          <a:stretch/>
        </p:blipFill>
        <p:spPr>
          <a:xfrm>
            <a:off x="7552266" y="10"/>
            <a:ext cx="4639734" cy="6857990"/>
          </a:xfrm>
          <a:prstGeom prst="rect">
            <a:avLst/>
          </a:prstGeom>
        </p:spPr>
      </p:pic>
    </p:spTree>
    <p:extLst>
      <p:ext uri="{BB962C8B-B14F-4D97-AF65-F5344CB8AC3E}">
        <p14:creationId xmlns:p14="http://schemas.microsoft.com/office/powerpoint/2010/main" val="1410467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B330-9C98-47F3-8310-54AE86D7D6CE}"/>
              </a:ext>
            </a:extLst>
          </p:cNvPr>
          <p:cNvSpPr>
            <a:spLocks noGrp="1"/>
          </p:cNvSpPr>
          <p:nvPr>
            <p:ph type="title"/>
          </p:nvPr>
        </p:nvSpPr>
        <p:spPr/>
        <p:txBody>
          <a:bodyPr/>
          <a:lstStyle/>
          <a:p>
            <a:r>
              <a:rPr lang="en-GB" dirty="0"/>
              <a:t>Human Life</a:t>
            </a:r>
          </a:p>
        </p:txBody>
      </p:sp>
      <p:sp>
        <p:nvSpPr>
          <p:cNvPr id="3" name="Text Placeholder 2">
            <a:extLst>
              <a:ext uri="{FF2B5EF4-FFF2-40B4-BE49-F238E27FC236}">
                <a16:creationId xmlns:a16="http://schemas.microsoft.com/office/drawing/2014/main" id="{DF90A417-2E43-4E29-8D13-536A07E8D07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467062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172ED-7FCB-46AA-8FDB-E9644A7A4972}"/>
              </a:ext>
            </a:extLst>
          </p:cNvPr>
          <p:cNvSpPr>
            <a:spLocks noGrp="1"/>
          </p:cNvSpPr>
          <p:nvPr>
            <p:ph type="title"/>
          </p:nvPr>
        </p:nvSpPr>
        <p:spPr/>
        <p:txBody>
          <a:bodyPr/>
          <a:lstStyle/>
          <a:p>
            <a:r>
              <a:rPr lang="en-GB" dirty="0"/>
              <a:t>Human Life</a:t>
            </a:r>
          </a:p>
        </p:txBody>
      </p:sp>
      <p:sp>
        <p:nvSpPr>
          <p:cNvPr id="3" name="Content Placeholder 2">
            <a:extLst>
              <a:ext uri="{FF2B5EF4-FFF2-40B4-BE49-F238E27FC236}">
                <a16:creationId xmlns:a16="http://schemas.microsoft.com/office/drawing/2014/main" id="{C1BD7C8D-5A8A-4EFD-AD89-B6DB6742E5F3}"/>
              </a:ext>
            </a:extLst>
          </p:cNvPr>
          <p:cNvSpPr>
            <a:spLocks noGrp="1"/>
          </p:cNvSpPr>
          <p:nvPr>
            <p:ph sz="half" idx="1"/>
          </p:nvPr>
        </p:nvSpPr>
        <p:spPr/>
        <p:txBody>
          <a:bodyPr>
            <a:normAutofit/>
          </a:bodyPr>
          <a:lstStyle/>
          <a:p>
            <a:r>
              <a:rPr lang="en-GB" dirty="0"/>
              <a:t>According to Islam, life is sacred and the entire universe results and supports human life. </a:t>
            </a:r>
          </a:p>
          <a:p>
            <a:r>
              <a:rPr lang="en-GB" dirty="0"/>
              <a:t>Although Islam treats the life of all creatures as valuable, it gives greater honour to human life.</a:t>
            </a:r>
          </a:p>
          <a:p>
            <a:r>
              <a:rPr lang="en-GB" dirty="0"/>
              <a:t>Humanity and therefore human life is distinguished from the rest of the creation in three distinct ways:</a:t>
            </a:r>
          </a:p>
        </p:txBody>
      </p:sp>
      <p:sp>
        <p:nvSpPr>
          <p:cNvPr id="4" name="Content Placeholder 3">
            <a:extLst>
              <a:ext uri="{FF2B5EF4-FFF2-40B4-BE49-F238E27FC236}">
                <a16:creationId xmlns:a16="http://schemas.microsoft.com/office/drawing/2014/main" id="{576157DD-049E-4F91-828F-EEF0426F02A2}"/>
              </a:ext>
            </a:extLst>
          </p:cNvPr>
          <p:cNvSpPr>
            <a:spLocks noGrp="1"/>
          </p:cNvSpPr>
          <p:nvPr>
            <p:ph sz="half" idx="2"/>
          </p:nvPr>
        </p:nvSpPr>
        <p:spPr>
          <a:xfrm>
            <a:off x="5989320" y="585216"/>
            <a:ext cx="4754880" cy="5724144"/>
          </a:xfrm>
        </p:spPr>
        <p:txBody>
          <a:bodyPr>
            <a:normAutofit/>
          </a:bodyPr>
          <a:lstStyle/>
          <a:p>
            <a:r>
              <a:rPr lang="en-GB" sz="3200" dirty="0"/>
              <a:t>“... that if anyone killed a person not in retaliation of murder, or to spread mischief in the land - it would be as if he killed all mankind, and if anyone saved a life, it would be as he saved the life of all mankind...”</a:t>
            </a:r>
            <a:br>
              <a:rPr lang="en-GB" sz="3200" dirty="0"/>
            </a:br>
            <a:br>
              <a:rPr lang="en-GB" sz="3200" dirty="0"/>
            </a:br>
            <a:r>
              <a:rPr lang="en-GB" sz="3200" dirty="0"/>
              <a:t>Qur’an, Al-</a:t>
            </a:r>
            <a:r>
              <a:rPr lang="en-GB" sz="3200" dirty="0" err="1"/>
              <a:t>Maidah</a:t>
            </a:r>
            <a:r>
              <a:rPr lang="en-GB" sz="3200" dirty="0"/>
              <a:t>, 5:32</a:t>
            </a:r>
          </a:p>
        </p:txBody>
      </p:sp>
    </p:spTree>
    <p:extLst>
      <p:ext uri="{BB962C8B-B14F-4D97-AF65-F5344CB8AC3E}">
        <p14:creationId xmlns:p14="http://schemas.microsoft.com/office/powerpoint/2010/main" val="3737993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267C-C3B2-46BB-81F9-B35CC91594F4}"/>
              </a:ext>
            </a:extLst>
          </p:cNvPr>
          <p:cNvSpPr>
            <a:spLocks noGrp="1"/>
          </p:cNvSpPr>
          <p:nvPr>
            <p:ph type="title"/>
          </p:nvPr>
        </p:nvSpPr>
        <p:spPr/>
        <p:txBody>
          <a:bodyPr/>
          <a:lstStyle/>
          <a:p>
            <a:r>
              <a:rPr lang="en-GB" dirty="0"/>
              <a:t>Human Life</a:t>
            </a:r>
          </a:p>
        </p:txBody>
      </p:sp>
      <p:sp>
        <p:nvSpPr>
          <p:cNvPr id="3" name="Content Placeholder 2">
            <a:extLst>
              <a:ext uri="{FF2B5EF4-FFF2-40B4-BE49-F238E27FC236}">
                <a16:creationId xmlns:a16="http://schemas.microsoft.com/office/drawing/2014/main" id="{183DD597-B92D-401A-9166-01D9E847793A}"/>
              </a:ext>
            </a:extLst>
          </p:cNvPr>
          <p:cNvSpPr>
            <a:spLocks noGrp="1"/>
          </p:cNvSpPr>
          <p:nvPr>
            <p:ph sz="half" idx="1"/>
          </p:nvPr>
        </p:nvSpPr>
        <p:spPr/>
        <p:txBody>
          <a:bodyPr>
            <a:normAutofit fontScale="92500"/>
          </a:bodyPr>
          <a:lstStyle/>
          <a:p>
            <a:pPr marL="457200" indent="-457200">
              <a:buFont typeface="+mj-lt"/>
              <a:buAutoNum type="arabicPeriod"/>
            </a:pPr>
            <a:r>
              <a:rPr lang="en-GB" dirty="0"/>
              <a:t>Humanity is created in the best composition. </a:t>
            </a:r>
            <a:br>
              <a:rPr lang="en-GB" dirty="0"/>
            </a:br>
            <a:r>
              <a:rPr lang="en-GB" dirty="0"/>
              <a:t>“Verily, We create man in the best conformation.” (Qur’an 95:4)</a:t>
            </a:r>
          </a:p>
          <a:p>
            <a:pPr marL="457200" indent="-457200">
              <a:buFont typeface="+mj-lt"/>
              <a:buAutoNum type="arabicPeriod"/>
            </a:pPr>
            <a:r>
              <a:rPr lang="en-GB" dirty="0"/>
              <a:t>Humanity has been given the capacity to learn through reflecting on the universe and thus gain knowledge of God. (Qur’an, 2:31-33)</a:t>
            </a:r>
          </a:p>
          <a:p>
            <a:pPr marL="457200" indent="-457200">
              <a:buFont typeface="+mj-lt"/>
              <a:buAutoNum type="arabicPeriod"/>
            </a:pPr>
            <a:r>
              <a:rPr lang="en-GB" dirty="0"/>
              <a:t>Humanity’s acceptance of God’s trust. This trust is said to be the self-awareness and freedom of choice enabling humans to develop spiritually. (Qur’an, 33:73)</a:t>
            </a:r>
          </a:p>
        </p:txBody>
      </p:sp>
      <p:sp>
        <p:nvSpPr>
          <p:cNvPr id="4" name="Content Placeholder 3">
            <a:extLst>
              <a:ext uri="{FF2B5EF4-FFF2-40B4-BE49-F238E27FC236}">
                <a16:creationId xmlns:a16="http://schemas.microsoft.com/office/drawing/2014/main" id="{D33916A9-8C7D-4225-9771-EC1F9EA9D999}"/>
              </a:ext>
            </a:extLst>
          </p:cNvPr>
          <p:cNvSpPr>
            <a:spLocks noGrp="1"/>
          </p:cNvSpPr>
          <p:nvPr>
            <p:ph sz="half" idx="2"/>
          </p:nvPr>
        </p:nvSpPr>
        <p:spPr>
          <a:xfrm>
            <a:off x="5989320" y="585216"/>
            <a:ext cx="4754880" cy="5724144"/>
          </a:xfrm>
        </p:spPr>
        <p:txBody>
          <a:bodyPr>
            <a:normAutofit fontScale="92500"/>
          </a:bodyPr>
          <a:lstStyle/>
          <a:p>
            <a:r>
              <a:rPr lang="en-GB" sz="3200" dirty="0"/>
              <a:t>“Indeed, your blood and your property and your honour are inviolable, like the inviolability of this day of your and this month of your and this land of your until the day you meet your Lord.” </a:t>
            </a:r>
          </a:p>
        </p:txBody>
      </p:sp>
    </p:spTree>
    <p:extLst>
      <p:ext uri="{BB962C8B-B14F-4D97-AF65-F5344CB8AC3E}">
        <p14:creationId xmlns:p14="http://schemas.microsoft.com/office/powerpoint/2010/main" val="3337514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D360-E29A-4E9D-B6ED-E880AAACA655}"/>
              </a:ext>
            </a:extLst>
          </p:cNvPr>
          <p:cNvSpPr>
            <a:spLocks noGrp="1"/>
          </p:cNvSpPr>
          <p:nvPr>
            <p:ph type="title"/>
          </p:nvPr>
        </p:nvSpPr>
        <p:spPr/>
        <p:txBody>
          <a:bodyPr/>
          <a:lstStyle/>
          <a:p>
            <a:r>
              <a:rPr lang="en-GB" dirty="0"/>
              <a:t>Human Life</a:t>
            </a:r>
          </a:p>
        </p:txBody>
      </p:sp>
      <p:sp>
        <p:nvSpPr>
          <p:cNvPr id="3" name="Content Placeholder 2">
            <a:extLst>
              <a:ext uri="{FF2B5EF4-FFF2-40B4-BE49-F238E27FC236}">
                <a16:creationId xmlns:a16="http://schemas.microsoft.com/office/drawing/2014/main" id="{D712E0F5-8703-48CE-9002-2856A3BE7194}"/>
              </a:ext>
            </a:extLst>
          </p:cNvPr>
          <p:cNvSpPr>
            <a:spLocks noGrp="1"/>
          </p:cNvSpPr>
          <p:nvPr>
            <p:ph sz="half" idx="1"/>
          </p:nvPr>
        </p:nvSpPr>
        <p:spPr/>
        <p:txBody>
          <a:bodyPr>
            <a:normAutofit/>
          </a:bodyPr>
          <a:lstStyle/>
          <a:p>
            <a:pPr marL="0" indent="0">
              <a:buNone/>
            </a:pPr>
            <a:r>
              <a:rPr lang="en-GB" dirty="0"/>
              <a:t>Similarly, the Christian tradition values human life as distinct from the rest of the created order. </a:t>
            </a:r>
          </a:p>
          <a:p>
            <a:pPr marL="0" indent="0">
              <a:buNone/>
            </a:pPr>
            <a:r>
              <a:rPr kumimoji="0" lang="en-US" altLang="en-US" b="0" i="0" u="none" strike="noStrike" cap="none" normalizeH="0" baseline="0" dirty="0">
                <a:ln>
                  <a:noFill/>
                </a:ln>
                <a:solidFill>
                  <a:schemeClr val="tx1"/>
                </a:solidFill>
                <a:effectLst/>
              </a:rPr>
              <a:t>All human life is considered sacred, as humans are made in the Imago Dei, while the rest of Creation lacks this. </a:t>
            </a:r>
          </a:p>
          <a:p>
            <a:pPr marL="0" indent="0">
              <a:buNone/>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lang="en-US" dirty="0"/>
              <a:t>Further to this, </a:t>
            </a:r>
            <a:r>
              <a:rPr kumimoji="0" lang="en-US" altLang="en-US" b="0" i="0" u="none" strike="noStrike" cap="none" normalizeH="0" baseline="0" dirty="0">
                <a:ln>
                  <a:noFill/>
                </a:ln>
                <a:solidFill>
                  <a:schemeClr val="tx1"/>
                </a:solidFill>
                <a:effectLst/>
              </a:rPr>
              <a:t>God tasked humans with caring for his creation (Genesis 2:15)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rPr>
              <a:t>Including humans being responsible for the preservation of human life</a:t>
            </a:r>
          </a:p>
          <a:p>
            <a:pPr marL="0" indent="0">
              <a:buNone/>
            </a:pPr>
            <a:endParaRPr lang="en-GB" dirty="0"/>
          </a:p>
        </p:txBody>
      </p:sp>
      <p:sp>
        <p:nvSpPr>
          <p:cNvPr id="7" name="Content Placeholder 3">
            <a:extLst>
              <a:ext uri="{FF2B5EF4-FFF2-40B4-BE49-F238E27FC236}">
                <a16:creationId xmlns:a16="http://schemas.microsoft.com/office/drawing/2014/main" id="{1CDFDB77-D120-49C3-A081-BC1CC8DA0F5C}"/>
              </a:ext>
            </a:extLst>
          </p:cNvPr>
          <p:cNvSpPr>
            <a:spLocks noGrp="1"/>
          </p:cNvSpPr>
          <p:nvPr>
            <p:ph sz="half" idx="2"/>
          </p:nvPr>
        </p:nvSpPr>
        <p:spPr>
          <a:xfrm>
            <a:off x="5989320" y="585216"/>
            <a:ext cx="4754880" cy="5724144"/>
          </a:xfrm>
        </p:spPr>
        <p:txBody>
          <a:bodyPr>
            <a:normAutofit/>
          </a:bodyPr>
          <a:lstStyle/>
          <a:p>
            <a:r>
              <a:rPr lang="en-GB" sz="3200" dirty="0"/>
              <a:t>“God created mankind in his own image, in the image of God he created them; male and female he created them.”</a:t>
            </a:r>
            <a:br>
              <a:rPr lang="en-GB" sz="3200" dirty="0"/>
            </a:br>
            <a:r>
              <a:rPr lang="en-GB" sz="3200" dirty="0"/>
              <a:t>Genesis 1:27</a:t>
            </a:r>
          </a:p>
        </p:txBody>
      </p:sp>
    </p:spTree>
    <p:extLst>
      <p:ext uri="{BB962C8B-B14F-4D97-AF65-F5344CB8AC3E}">
        <p14:creationId xmlns:p14="http://schemas.microsoft.com/office/powerpoint/2010/main" val="3642994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272A1-7500-4FE2-AD3B-B2C1E47416D4}"/>
              </a:ext>
            </a:extLst>
          </p:cNvPr>
          <p:cNvSpPr>
            <a:spLocks noGrp="1"/>
          </p:cNvSpPr>
          <p:nvPr>
            <p:ph type="title"/>
          </p:nvPr>
        </p:nvSpPr>
        <p:spPr/>
        <p:txBody>
          <a:bodyPr/>
          <a:lstStyle/>
          <a:p>
            <a:r>
              <a:rPr lang="en-GB" dirty="0"/>
              <a:t>Human Life</a:t>
            </a:r>
          </a:p>
        </p:txBody>
      </p:sp>
      <p:sp>
        <p:nvSpPr>
          <p:cNvPr id="3" name="Content Placeholder 2">
            <a:extLst>
              <a:ext uri="{FF2B5EF4-FFF2-40B4-BE49-F238E27FC236}">
                <a16:creationId xmlns:a16="http://schemas.microsoft.com/office/drawing/2014/main" id="{67611BAD-F1E3-4691-98C2-8A2B9A4E5235}"/>
              </a:ext>
            </a:extLst>
          </p:cNvPr>
          <p:cNvSpPr>
            <a:spLocks noGrp="1"/>
          </p:cNvSpPr>
          <p:nvPr>
            <p:ph sz="half" idx="1"/>
          </p:nvPr>
        </p:nvSpPr>
        <p:spPr/>
        <p:txBody>
          <a:bodyPr>
            <a:normAutofit fontScale="92500"/>
          </a:bodyPr>
          <a:lstStyle/>
          <a:p>
            <a:r>
              <a:rPr lang="en-GB" dirty="0"/>
              <a:t>In addition, this responsibility is supported by the recurring notion of the divine sovereignty of God in the Christian tradition. </a:t>
            </a:r>
          </a:p>
          <a:p>
            <a:r>
              <a:rPr lang="en-GB" dirty="0"/>
              <a:t>Given that God is the Creator, including the creator of humanity, God has authority and sovereignty over humanity. </a:t>
            </a:r>
          </a:p>
          <a:p>
            <a:r>
              <a:rPr lang="en-GB" dirty="0"/>
              <a:t>This means that God has a plan for our lives, in conformity with his plan for the whole of Creation. </a:t>
            </a:r>
          </a:p>
          <a:p>
            <a:r>
              <a:rPr lang="en-GB" dirty="0"/>
              <a:t>Interference or interruption of this plan would therefore be a usurpation of God’s sovereignty. </a:t>
            </a:r>
          </a:p>
        </p:txBody>
      </p:sp>
      <p:sp>
        <p:nvSpPr>
          <p:cNvPr id="4" name="Content Placeholder 3">
            <a:extLst>
              <a:ext uri="{FF2B5EF4-FFF2-40B4-BE49-F238E27FC236}">
                <a16:creationId xmlns:a16="http://schemas.microsoft.com/office/drawing/2014/main" id="{7EEE2F34-CA3E-455B-8073-6345700C5D70}"/>
              </a:ext>
            </a:extLst>
          </p:cNvPr>
          <p:cNvSpPr>
            <a:spLocks noGrp="1"/>
          </p:cNvSpPr>
          <p:nvPr>
            <p:ph sz="half" idx="2"/>
          </p:nvPr>
        </p:nvSpPr>
        <p:spPr>
          <a:xfrm>
            <a:off x="5989320" y="585216"/>
            <a:ext cx="4754880" cy="5724144"/>
          </a:xfrm>
        </p:spPr>
        <p:txBody>
          <a:bodyPr>
            <a:normAutofit fontScale="92500"/>
          </a:bodyPr>
          <a:lstStyle/>
          <a:p>
            <a:r>
              <a:rPr lang="en-GB" sz="3200" dirty="0"/>
              <a:t>“In Him we were made heirs, having been predestined according to the plan of Him, who works everything out in conformity with the purpose of His will”</a:t>
            </a:r>
            <a:br>
              <a:rPr lang="en-GB" sz="3200" dirty="0"/>
            </a:br>
            <a:r>
              <a:rPr lang="en-GB" sz="3200" dirty="0"/>
              <a:t>Ephesians 1:11</a:t>
            </a:r>
          </a:p>
        </p:txBody>
      </p:sp>
    </p:spTree>
    <p:extLst>
      <p:ext uri="{BB962C8B-B14F-4D97-AF65-F5344CB8AC3E}">
        <p14:creationId xmlns:p14="http://schemas.microsoft.com/office/powerpoint/2010/main" val="214094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6F865-53B6-4128-85D8-9EE1D72D2482}"/>
              </a:ext>
            </a:extLst>
          </p:cNvPr>
          <p:cNvSpPr>
            <a:spLocks noGrp="1"/>
          </p:cNvSpPr>
          <p:nvPr>
            <p:ph type="title"/>
          </p:nvPr>
        </p:nvSpPr>
        <p:spPr/>
        <p:txBody>
          <a:bodyPr/>
          <a:lstStyle/>
          <a:p>
            <a:r>
              <a:rPr lang="en-GB" dirty="0"/>
              <a:t>Human Life</a:t>
            </a:r>
          </a:p>
        </p:txBody>
      </p:sp>
      <p:sp>
        <p:nvSpPr>
          <p:cNvPr id="3" name="Content Placeholder 2">
            <a:extLst>
              <a:ext uri="{FF2B5EF4-FFF2-40B4-BE49-F238E27FC236}">
                <a16:creationId xmlns:a16="http://schemas.microsoft.com/office/drawing/2014/main" id="{E1C6BFAB-A76D-4CE9-A470-5AC313B23F2B}"/>
              </a:ext>
            </a:extLst>
          </p:cNvPr>
          <p:cNvSpPr>
            <a:spLocks noGrp="1"/>
          </p:cNvSpPr>
          <p:nvPr>
            <p:ph sz="half" idx="1"/>
          </p:nvPr>
        </p:nvSpPr>
        <p:spPr/>
        <p:txBody>
          <a:bodyPr/>
          <a:lstStyle/>
          <a:p>
            <a:r>
              <a:rPr lang="en-GB" dirty="0"/>
              <a:t>Another critical aspect for Christian bio-ethics is the love commandment of Jesus.</a:t>
            </a:r>
          </a:p>
          <a:p>
            <a:r>
              <a:rPr lang="en-GB" dirty="0"/>
              <a:t>As we have seen throughout this course, this commandment imputes a moral obligation on the Christian tradition to ground all ethical decisions in the expression of love – love of oneself, love of the other, and love of God. </a:t>
            </a:r>
          </a:p>
          <a:p>
            <a:r>
              <a:rPr lang="en-GB" dirty="0"/>
              <a:t>Of course, how we express love will vary according to the demands of the ethical instance. </a:t>
            </a:r>
          </a:p>
        </p:txBody>
      </p:sp>
      <p:sp>
        <p:nvSpPr>
          <p:cNvPr id="4" name="Content Placeholder 3">
            <a:extLst>
              <a:ext uri="{FF2B5EF4-FFF2-40B4-BE49-F238E27FC236}">
                <a16:creationId xmlns:a16="http://schemas.microsoft.com/office/drawing/2014/main" id="{226B2804-4F77-4E84-8BF4-8C5DFC019429}"/>
              </a:ext>
            </a:extLst>
          </p:cNvPr>
          <p:cNvSpPr>
            <a:spLocks noGrp="1"/>
          </p:cNvSpPr>
          <p:nvPr>
            <p:ph sz="half" idx="2"/>
          </p:nvPr>
        </p:nvSpPr>
        <p:spPr>
          <a:xfrm>
            <a:off x="5989320" y="585216"/>
            <a:ext cx="4754880" cy="5724144"/>
          </a:xfrm>
        </p:spPr>
        <p:txBody>
          <a:bodyPr>
            <a:normAutofit/>
          </a:bodyPr>
          <a:lstStyle/>
          <a:p>
            <a:r>
              <a:rPr lang="en-GB" sz="3200" dirty="0"/>
              <a:t>“A new command I give you: As I have loved you, so you must love one another”</a:t>
            </a:r>
            <a:br>
              <a:rPr lang="en-GB" sz="3200" dirty="0"/>
            </a:br>
            <a:r>
              <a:rPr lang="en-GB" sz="3200" dirty="0"/>
              <a:t>John 13:34</a:t>
            </a:r>
          </a:p>
        </p:txBody>
      </p:sp>
    </p:spTree>
    <p:extLst>
      <p:ext uri="{BB962C8B-B14F-4D97-AF65-F5344CB8AC3E}">
        <p14:creationId xmlns:p14="http://schemas.microsoft.com/office/powerpoint/2010/main" val="137522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A87EC-A0A1-4A5A-8494-E7DAA4016B8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Human Life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F8E730-14FF-4A3C-9981-D09A8BF7673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As we saw in the discussion of Islamic principles of methodology, these broader moral principles often require guidelines for their implementation – what does “love one another” actually mean?</a:t>
            </a:r>
          </a:p>
          <a:p>
            <a:r>
              <a:rPr lang="en-US">
                <a:solidFill>
                  <a:srgbClr val="FFFFFF"/>
                </a:solidFill>
              </a:rPr>
              <a:t>We have discussed generic methodological principles in Islamic ethics already, but some specific to bio-ethics might include the following.</a:t>
            </a:r>
          </a:p>
          <a:p>
            <a:r>
              <a:rPr lang="en-US">
                <a:solidFill>
                  <a:srgbClr val="FFFFFF"/>
                </a:solidFill>
              </a:rPr>
              <a:t>Can you identify the moral principles animating them?</a:t>
            </a:r>
          </a:p>
          <a:p>
            <a:endParaRPr lang="en-US">
              <a:solidFill>
                <a:srgbClr val="FFFFFF"/>
              </a:solidFill>
            </a:endParaRPr>
          </a:p>
        </p:txBody>
      </p:sp>
      <p:pic>
        <p:nvPicPr>
          <p:cNvPr id="6" name="Content Placeholder 5" descr="A picture containing barnacle, window&#10;&#10;Description automatically generated">
            <a:extLst>
              <a:ext uri="{FF2B5EF4-FFF2-40B4-BE49-F238E27FC236}">
                <a16:creationId xmlns:a16="http://schemas.microsoft.com/office/drawing/2014/main" id="{BA01C269-9972-40B9-9A1E-DEAADFF4C25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558" b="2"/>
          <a:stretch/>
        </p:blipFill>
        <p:spPr>
          <a:xfrm>
            <a:off x="7552266" y="10"/>
            <a:ext cx="4639734" cy="6857990"/>
          </a:xfrm>
          <a:prstGeom prst="rect">
            <a:avLst/>
          </a:prstGeom>
        </p:spPr>
      </p:pic>
    </p:spTree>
    <p:extLst>
      <p:ext uri="{BB962C8B-B14F-4D97-AF65-F5344CB8AC3E}">
        <p14:creationId xmlns:p14="http://schemas.microsoft.com/office/powerpoint/2010/main" val="2569020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157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9FECD-29A8-40FC-ABA0-68012AFD7DE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Human Life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DE86AE-2CC5-4770-A7D7-7FD515BCEFC1}"/>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Islam made it an obligation upon the sick to seek treatment.</a:t>
            </a:r>
          </a:p>
          <a:p>
            <a:r>
              <a:rPr lang="en-US">
                <a:solidFill>
                  <a:srgbClr val="FFFFFF"/>
                </a:solidFill>
              </a:rPr>
              <a:t>For every ailment (except old age) there is a remedy.</a:t>
            </a:r>
          </a:p>
          <a:p>
            <a:r>
              <a:rPr lang="en-US">
                <a:solidFill>
                  <a:srgbClr val="FFFFFF"/>
                </a:solidFill>
              </a:rPr>
              <a:t>God does not burden a soul greater than what it can bear</a:t>
            </a:r>
          </a:p>
          <a:p>
            <a:r>
              <a:rPr lang="en-US">
                <a:solidFill>
                  <a:srgbClr val="FFFFFF"/>
                </a:solidFill>
              </a:rPr>
              <a:t>Suffering compensates for one’s sins or elevates one’s spiritual degree</a:t>
            </a:r>
          </a:p>
          <a:p>
            <a:r>
              <a:rPr lang="en-US">
                <a:solidFill>
                  <a:srgbClr val="FFFFFF"/>
                </a:solidFill>
              </a:rPr>
              <a:t>Necessity can remove a prohibition temporarily for as long as necessity is removed</a:t>
            </a:r>
          </a:p>
        </p:txBody>
      </p:sp>
      <p:pic>
        <p:nvPicPr>
          <p:cNvPr id="6" name="Content Placeholder 5" descr="A picture containing fabric&#10;&#10;Description automatically generated">
            <a:extLst>
              <a:ext uri="{FF2B5EF4-FFF2-40B4-BE49-F238E27FC236}">
                <a16:creationId xmlns:a16="http://schemas.microsoft.com/office/drawing/2014/main" id="{DBD547FA-38F7-4D70-852C-04C57FC6A72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2869"/>
          <a:stretch/>
        </p:blipFill>
        <p:spPr>
          <a:xfrm>
            <a:off x="7552266" y="10"/>
            <a:ext cx="4639734" cy="6857990"/>
          </a:xfrm>
          <a:prstGeom prst="rect">
            <a:avLst/>
          </a:prstGeom>
        </p:spPr>
      </p:pic>
    </p:spTree>
    <p:extLst>
      <p:ext uri="{BB962C8B-B14F-4D97-AF65-F5344CB8AC3E}">
        <p14:creationId xmlns:p14="http://schemas.microsoft.com/office/powerpoint/2010/main" val="2119353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FA39D-782D-4212-AE3F-AA532236CD5D}"/>
              </a:ext>
            </a:extLst>
          </p:cNvPr>
          <p:cNvSpPr>
            <a:spLocks noGrp="1"/>
          </p:cNvSpPr>
          <p:nvPr>
            <p:ph type="title"/>
          </p:nvPr>
        </p:nvSpPr>
        <p:spPr/>
        <p:txBody>
          <a:bodyPr/>
          <a:lstStyle/>
          <a:p>
            <a:r>
              <a:rPr lang="en-GB" dirty="0"/>
              <a:t>Euthanasia, Contraception, and Abortion</a:t>
            </a:r>
          </a:p>
        </p:txBody>
      </p:sp>
      <p:sp>
        <p:nvSpPr>
          <p:cNvPr id="3" name="Text Placeholder 2">
            <a:extLst>
              <a:ext uri="{FF2B5EF4-FFF2-40B4-BE49-F238E27FC236}">
                <a16:creationId xmlns:a16="http://schemas.microsoft.com/office/drawing/2014/main" id="{A995CD45-532F-42E1-9952-0AFD1529130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875594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C3E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48C21-4154-4155-933A-FD62521A20C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Euthanasia, Contraception, and Abortion</a:t>
            </a:r>
          </a:p>
        </p:txBody>
      </p:sp>
      <p:pic>
        <p:nvPicPr>
          <p:cNvPr id="6" name="Content Placeholder 5" descr="A picture containing text, colorful, decorated, drawing&#10;&#10;Description automatically generated">
            <a:extLst>
              <a:ext uri="{FF2B5EF4-FFF2-40B4-BE49-F238E27FC236}">
                <a16:creationId xmlns:a16="http://schemas.microsoft.com/office/drawing/2014/main" id="{7D646D08-97AB-4AC4-B76A-490FA62A744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12554"/>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BC8339-D8B0-4E91-BB22-FF2146BC6E9B}"/>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I have chosen to group these matters of bio-ethics together as the foundational questions within them often relate to similar aspects of ethical reasoning. </a:t>
            </a:r>
          </a:p>
          <a:p>
            <a:r>
              <a:rPr lang="en-US" sz="2000">
                <a:solidFill>
                  <a:srgbClr val="FFFFFF"/>
                </a:solidFill>
              </a:rPr>
              <a:t>In these cases, the issues concerning euthanasia, contraception, and abortion are often related to the competing rights to life and reproduction – that is, that the ethical dilemma arises from competing rights to a moral good, in these cases existence. </a:t>
            </a:r>
          </a:p>
        </p:txBody>
      </p:sp>
    </p:spTree>
    <p:extLst>
      <p:ext uri="{BB962C8B-B14F-4D97-AF65-F5344CB8AC3E}">
        <p14:creationId xmlns:p14="http://schemas.microsoft.com/office/powerpoint/2010/main" val="3671673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10577-1E94-47E5-AC8B-CB98F41063EE}"/>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B738342E-4751-4188-BD85-091DC0E3555D}"/>
              </a:ext>
            </a:extLst>
          </p:cNvPr>
          <p:cNvSpPr>
            <a:spLocks noGrp="1"/>
          </p:cNvSpPr>
          <p:nvPr>
            <p:ph sz="half" idx="1"/>
          </p:nvPr>
        </p:nvSpPr>
        <p:spPr/>
        <p:txBody>
          <a:bodyPr>
            <a:normAutofit fontScale="92500" lnSpcReduction="10000"/>
          </a:bodyPr>
          <a:lstStyle/>
          <a:p>
            <a:r>
              <a:rPr lang="en-GB" dirty="0"/>
              <a:t>Generally, support for euthanasia is usually frame around the pain suffered by the patient, and whether the good of continuing life is outweighed by the suffering felt. </a:t>
            </a:r>
          </a:p>
          <a:p>
            <a:r>
              <a:rPr lang="en-GB" dirty="0"/>
              <a:t>We often see this framing in the use of the phrase “mercy killing” to describe euthanasia or the emphasis on the alleviation of suffering as a moral good itself. </a:t>
            </a:r>
          </a:p>
          <a:p>
            <a:r>
              <a:rPr lang="en-GB" dirty="0"/>
              <a:t>However, these positions themselves raise moral issues:</a:t>
            </a:r>
          </a:p>
          <a:p>
            <a:pPr lvl="1"/>
            <a:r>
              <a:rPr lang="en-GB" dirty="0"/>
              <a:t>Should the focus be pain management instead? </a:t>
            </a:r>
          </a:p>
          <a:p>
            <a:pPr lvl="1"/>
            <a:r>
              <a:rPr lang="en-GB" dirty="0"/>
              <a:t>On the other hand, does this mean we postpone death by using every means of treatment available? </a:t>
            </a:r>
          </a:p>
        </p:txBody>
      </p:sp>
      <p:sp>
        <p:nvSpPr>
          <p:cNvPr id="4" name="Content Placeholder 3">
            <a:extLst>
              <a:ext uri="{FF2B5EF4-FFF2-40B4-BE49-F238E27FC236}">
                <a16:creationId xmlns:a16="http://schemas.microsoft.com/office/drawing/2014/main" id="{FB9C12E2-AB29-4ECF-B062-E3F4A0DAE9D6}"/>
              </a:ext>
            </a:extLst>
          </p:cNvPr>
          <p:cNvSpPr>
            <a:spLocks noGrp="1"/>
          </p:cNvSpPr>
          <p:nvPr>
            <p:ph sz="half" idx="2"/>
          </p:nvPr>
        </p:nvSpPr>
        <p:spPr>
          <a:xfrm>
            <a:off x="5989320" y="585216"/>
            <a:ext cx="4754880" cy="5724144"/>
          </a:xfrm>
        </p:spPr>
        <p:txBody>
          <a:bodyPr>
            <a:normAutofit fontScale="92500" lnSpcReduction="10000"/>
          </a:bodyPr>
          <a:lstStyle/>
          <a:p>
            <a:r>
              <a:rPr lang="en-GB" sz="3200" dirty="0"/>
              <a:t>“It is Allah that gives Life and Death, and Allah sees well all that you do.”</a:t>
            </a:r>
            <a:br>
              <a:rPr lang="en-GB" sz="3200" dirty="0"/>
            </a:br>
            <a:r>
              <a:rPr lang="en-GB" sz="3200" dirty="0"/>
              <a:t>Qur’an 3:156</a:t>
            </a:r>
          </a:p>
        </p:txBody>
      </p:sp>
    </p:spTree>
    <p:extLst>
      <p:ext uri="{BB962C8B-B14F-4D97-AF65-F5344CB8AC3E}">
        <p14:creationId xmlns:p14="http://schemas.microsoft.com/office/powerpoint/2010/main" val="4236210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160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81F68-4C6D-44B7-BC22-94B63A833A9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Euthanasia</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18F4EA-D3BB-474C-B8E8-7FDAEEAE77A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Within the Islamic tradition, a person does not have the right to end his or her life, since God has entrusted life to him or her for a temporary period. </a:t>
            </a:r>
          </a:p>
          <a:p>
            <a:r>
              <a:rPr lang="en-US">
                <a:solidFill>
                  <a:srgbClr val="FFFFFF"/>
                </a:solidFill>
              </a:rPr>
              <a:t>As God is the Creator, and holds sovereignty over his creation, only God owns the life and therefore has the sole right to end it. </a:t>
            </a:r>
          </a:p>
          <a:p>
            <a:r>
              <a:rPr lang="en-US">
                <a:solidFill>
                  <a:srgbClr val="FFFFFF"/>
                </a:solidFill>
              </a:rPr>
              <a:t>Euthanasia is generally considered to be a form of suicide, which is a major sin in Islam, even where it may be performed by an other. </a:t>
            </a:r>
          </a:p>
          <a:p>
            <a:endParaRPr lang="en-US">
              <a:solidFill>
                <a:srgbClr val="FFFFFF"/>
              </a:solidFill>
            </a:endParaRPr>
          </a:p>
        </p:txBody>
      </p:sp>
      <p:pic>
        <p:nvPicPr>
          <p:cNvPr id="6" name="Content Placeholder 5" descr="A picture containing pizza, food, dish, pan&#10;&#10;Description automatically generated">
            <a:extLst>
              <a:ext uri="{FF2B5EF4-FFF2-40B4-BE49-F238E27FC236}">
                <a16:creationId xmlns:a16="http://schemas.microsoft.com/office/drawing/2014/main" id="{D79E0846-E3D3-429F-BACD-EB2A994F70F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694" r="10350"/>
          <a:stretch/>
        </p:blipFill>
        <p:spPr>
          <a:xfrm>
            <a:off x="7552266" y="10"/>
            <a:ext cx="4639734" cy="6857990"/>
          </a:xfrm>
          <a:prstGeom prst="rect">
            <a:avLst/>
          </a:prstGeom>
        </p:spPr>
      </p:pic>
    </p:spTree>
    <p:extLst>
      <p:ext uri="{BB962C8B-B14F-4D97-AF65-F5344CB8AC3E}">
        <p14:creationId xmlns:p14="http://schemas.microsoft.com/office/powerpoint/2010/main" val="273753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909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518BC-6943-4220-A8AE-D06B3B98CF2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Euthanasia</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1511F8-14BD-40A5-8A5A-CD0739322071}"/>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Within the Christian tradition, similar moral reasoning forms the general attitude of denominations towards euthanasia, with similar emphasis on the idea than euthanasia is connected to the moral prohibition on taking life, and to the usurpation of God’s sovereignty. </a:t>
            </a:r>
          </a:p>
          <a:p>
            <a:r>
              <a:rPr lang="en-US">
                <a:solidFill>
                  <a:srgbClr val="FFFFFF"/>
                </a:solidFill>
              </a:rPr>
              <a:t>In addition, we see that within the Christian tradition euthanasia is often connected to the pre-eminent valuation of human life as uniquely valuable, with a general prohibition of euthanasia being apparent across most denominations.</a:t>
            </a:r>
          </a:p>
        </p:txBody>
      </p:sp>
      <p:pic>
        <p:nvPicPr>
          <p:cNvPr id="6" name="Content Placeholder 5" descr="A picture containing text, fabric&#10;&#10;Description automatically generated">
            <a:extLst>
              <a:ext uri="{FF2B5EF4-FFF2-40B4-BE49-F238E27FC236}">
                <a16:creationId xmlns:a16="http://schemas.microsoft.com/office/drawing/2014/main" id="{D56D9BEA-1F33-4C79-9877-26CC96839DD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558" b="2"/>
          <a:stretch/>
        </p:blipFill>
        <p:spPr>
          <a:xfrm>
            <a:off x="7552266" y="10"/>
            <a:ext cx="4639734" cy="6857990"/>
          </a:xfrm>
          <a:prstGeom prst="rect">
            <a:avLst/>
          </a:prstGeom>
        </p:spPr>
      </p:pic>
    </p:spTree>
    <p:extLst>
      <p:ext uri="{BB962C8B-B14F-4D97-AF65-F5344CB8AC3E}">
        <p14:creationId xmlns:p14="http://schemas.microsoft.com/office/powerpoint/2010/main" val="882586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92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57E1A-BD1A-4584-9EB0-921265903D0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Euthanasia</a:t>
            </a:r>
          </a:p>
        </p:txBody>
      </p:sp>
      <p:pic>
        <p:nvPicPr>
          <p:cNvPr id="8" name="Content Placeholder 7" descr="A picture containing different&#10;&#10;Description automatically generated">
            <a:extLst>
              <a:ext uri="{FF2B5EF4-FFF2-40B4-BE49-F238E27FC236}">
                <a16:creationId xmlns:a16="http://schemas.microsoft.com/office/drawing/2014/main" id="{7CB2111B-C48B-4D3E-B382-10B1A805248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2552" r="2" b="2"/>
          <a:stretch/>
        </p:blipFill>
        <p:spPr>
          <a:xfrm>
            <a:off x="327547" y="321733"/>
            <a:ext cx="7058306" cy="4107392"/>
          </a:xfrm>
          <a:prstGeom prst="rect">
            <a:avLst/>
          </a:prstGeom>
        </p:spPr>
      </p:pic>
      <p:sp>
        <p:nvSpPr>
          <p:cNvPr id="17" name="Rectangle 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77D1A8-500E-44AE-A451-73290E05543E}"/>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To propose euthanasia for an individual is to judge that the current life of that individual is not worthwhile or of value. </a:t>
            </a:r>
          </a:p>
          <a:p>
            <a:r>
              <a:rPr lang="en-US" sz="1900">
                <a:solidFill>
                  <a:srgbClr val="FFFFFF"/>
                </a:solidFill>
              </a:rPr>
              <a:t>Such a judgement is incompatible with recognising the innate worth and dignity of the person to be killed.  </a:t>
            </a:r>
          </a:p>
          <a:p>
            <a:r>
              <a:rPr lang="en-US" sz="1900">
                <a:solidFill>
                  <a:srgbClr val="FFFFFF"/>
                </a:solidFill>
              </a:rPr>
              <a:t>Therefore arguments based on the quality of life are completely irrelevant.</a:t>
            </a:r>
          </a:p>
          <a:p>
            <a:r>
              <a:rPr lang="en-US" sz="1900">
                <a:solidFill>
                  <a:srgbClr val="FFFFFF"/>
                </a:solidFill>
              </a:rPr>
              <a:t>Nor should anyone ask for euthanasia for themselves because no-one has the right to value anyone, even themselves, as worthless.</a:t>
            </a:r>
          </a:p>
        </p:txBody>
      </p:sp>
    </p:spTree>
    <p:extLst>
      <p:ext uri="{BB962C8B-B14F-4D97-AF65-F5344CB8AC3E}">
        <p14:creationId xmlns:p14="http://schemas.microsoft.com/office/powerpoint/2010/main" val="3496043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4F296-4837-41AD-82CF-7E44A08C6A64}"/>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A05DC3FA-2EF8-4425-A2BA-FA7A5C7B4138}"/>
              </a:ext>
            </a:extLst>
          </p:cNvPr>
          <p:cNvSpPr>
            <a:spLocks noGrp="1"/>
          </p:cNvSpPr>
          <p:nvPr>
            <p:ph idx="1"/>
          </p:nvPr>
        </p:nvSpPr>
        <p:spPr/>
        <p:txBody>
          <a:bodyPr/>
          <a:lstStyle/>
          <a:p>
            <a:r>
              <a:rPr lang="en-GB" dirty="0"/>
              <a:t>This is a particularly clear ground of reasoning within the Catholic tradition:</a:t>
            </a:r>
          </a:p>
          <a:p>
            <a:r>
              <a:rPr lang="en-GB" dirty="0"/>
              <a:t>“Nothing and no one can in any way permit the killing of an innocent human being, whether a </a:t>
            </a:r>
            <a:r>
              <a:rPr lang="en-GB" dirty="0" err="1"/>
              <a:t>fetus</a:t>
            </a:r>
            <a:r>
              <a:rPr lang="en-GB" dirty="0"/>
              <a:t> or an embryo, an infant or an adult, an old person, or one suffering from an incurable disease, or a person who is dying. </a:t>
            </a:r>
          </a:p>
          <a:p>
            <a:r>
              <a:rPr lang="en-GB" dirty="0"/>
              <a:t>Furthermore, no one is permitted to ask for this act of killing, either for himself or herself or for another person entrusted to his or her care, nor can he or she consent to it, either explicitly or implicitly, nor can any authority legitimately recommend or permit such an action. </a:t>
            </a:r>
          </a:p>
          <a:p>
            <a:r>
              <a:rPr lang="en-GB" dirty="0"/>
              <a:t>For it is a question of the violation of the divine law, an offense against the dignity of the human person, a crime against life, and an attack on humanity.”</a:t>
            </a:r>
            <a:br>
              <a:rPr lang="en-GB" dirty="0"/>
            </a:br>
            <a:r>
              <a:rPr lang="en-GB" dirty="0"/>
              <a:t>St Joseph’s University – Institute of Clinical Bioethics</a:t>
            </a:r>
          </a:p>
          <a:p>
            <a:endParaRPr lang="en-GB" dirty="0"/>
          </a:p>
        </p:txBody>
      </p:sp>
    </p:spTree>
    <p:extLst>
      <p:ext uri="{BB962C8B-B14F-4D97-AF65-F5344CB8AC3E}">
        <p14:creationId xmlns:p14="http://schemas.microsoft.com/office/powerpoint/2010/main" val="25041547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3D8F-28E3-4099-8274-1AA17F4F9381}"/>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FC8E5730-3C1E-44F9-A835-48E2C4FD91DD}"/>
              </a:ext>
            </a:extLst>
          </p:cNvPr>
          <p:cNvSpPr>
            <a:spLocks noGrp="1"/>
          </p:cNvSpPr>
          <p:nvPr>
            <p:ph sz="half" idx="1"/>
          </p:nvPr>
        </p:nvSpPr>
        <p:spPr/>
        <p:txBody>
          <a:bodyPr>
            <a:normAutofit lnSpcReduction="10000"/>
          </a:bodyPr>
          <a:lstStyle/>
          <a:p>
            <a:r>
              <a:rPr lang="en-GB" dirty="0"/>
              <a:t>We can see from this line of reasoning that both euthanasia and suicide are intimately connected in both their moral position within the systems of morality within the Christian and Islamic traditions, but also in the methodology of reflection by which they are understood. </a:t>
            </a:r>
          </a:p>
          <a:p>
            <a:r>
              <a:rPr lang="en-GB" dirty="0"/>
              <a:t>This is supported also within the Islamic tradition through reference to the Qur’an and the Hadith, which directly connect these two issues in multiple locations – if suicide is to be prohibited, then so too must euthanasia.</a:t>
            </a:r>
          </a:p>
        </p:txBody>
      </p:sp>
      <p:sp>
        <p:nvSpPr>
          <p:cNvPr id="4" name="Content Placeholder 3">
            <a:extLst>
              <a:ext uri="{FF2B5EF4-FFF2-40B4-BE49-F238E27FC236}">
                <a16:creationId xmlns:a16="http://schemas.microsoft.com/office/drawing/2014/main" id="{A796650E-10CF-44AC-9B7E-30F18728FCA3}"/>
              </a:ext>
            </a:extLst>
          </p:cNvPr>
          <p:cNvSpPr>
            <a:spLocks noGrp="1"/>
          </p:cNvSpPr>
          <p:nvPr>
            <p:ph sz="half" idx="2"/>
          </p:nvPr>
        </p:nvSpPr>
        <p:spPr>
          <a:xfrm>
            <a:off x="5989320" y="585216"/>
            <a:ext cx="4754880" cy="5724144"/>
          </a:xfrm>
        </p:spPr>
        <p:txBody>
          <a:bodyPr>
            <a:normAutofit lnSpcReduction="10000"/>
          </a:bodyPr>
          <a:lstStyle/>
          <a:p>
            <a:r>
              <a:rPr lang="en-GB" sz="2800" dirty="0"/>
              <a:t>The Prophet Mohammad said: </a:t>
            </a:r>
            <a:br>
              <a:rPr lang="en-GB" sz="2800" dirty="0"/>
            </a:br>
            <a:br>
              <a:rPr lang="en-GB" sz="2800" dirty="0"/>
            </a:br>
            <a:r>
              <a:rPr lang="en-GB" sz="2800" dirty="0"/>
              <a:t>“Among the nations before you there was a man who got a wound and growing impatient with its pain, he took a knife and cut his hand with it and the blood did not stop until he died. </a:t>
            </a:r>
            <a:br>
              <a:rPr lang="en-GB" sz="2800" dirty="0"/>
            </a:br>
            <a:br>
              <a:rPr lang="en-GB" sz="2800" dirty="0"/>
            </a:br>
            <a:r>
              <a:rPr lang="en-GB" sz="2800" dirty="0"/>
              <a:t>Allah said, ‘My slave hurried to bring death upon himself so I have forbidden him to enter Paradise’” </a:t>
            </a:r>
            <a:br>
              <a:rPr lang="en-GB" sz="2800" dirty="0"/>
            </a:br>
            <a:br>
              <a:rPr lang="en-GB" sz="2800" dirty="0"/>
            </a:br>
            <a:r>
              <a:rPr lang="en-GB" sz="2800" dirty="0"/>
              <a:t>(Qur’an 4:29).</a:t>
            </a:r>
          </a:p>
        </p:txBody>
      </p:sp>
    </p:spTree>
    <p:extLst>
      <p:ext uri="{BB962C8B-B14F-4D97-AF65-F5344CB8AC3E}">
        <p14:creationId xmlns:p14="http://schemas.microsoft.com/office/powerpoint/2010/main" val="3270784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04E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4CCA8-7608-4182-959D-290A2BC60F90}"/>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Euthanasia	</a:t>
            </a:r>
          </a:p>
        </p:txBody>
      </p:sp>
      <p:pic>
        <p:nvPicPr>
          <p:cNvPr id="6" name="Content Placeholder 5">
            <a:extLst>
              <a:ext uri="{FF2B5EF4-FFF2-40B4-BE49-F238E27FC236}">
                <a16:creationId xmlns:a16="http://schemas.microsoft.com/office/drawing/2014/main" id="{9F87CC6C-36BE-4549-85CB-D960C095BBB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2552" r="2" b="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E052C2-408E-4CEA-923A-81B252A49E8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It is worth consideration the root of the motivation towards euthanasia as a moral question. In general terms, the concern towards euthanasia arises from a desire to alleviate suffering, a moral good recognised within the Christian and Islamic traditions as usually obligatory. </a:t>
            </a:r>
          </a:p>
          <a:p>
            <a:r>
              <a:rPr lang="en-US" sz="1900">
                <a:solidFill>
                  <a:srgbClr val="FFFFFF"/>
                </a:solidFill>
              </a:rPr>
              <a:t>However, the root difference is likely to lie in the valuation or purpose of suffering itself – while in secular ethics suffering is meaningless (in that it does not fulfil a purpose, per se), this is not the case within either Christian ethics or Islamic ethics.</a:t>
            </a:r>
          </a:p>
        </p:txBody>
      </p:sp>
    </p:spTree>
    <p:extLst>
      <p:ext uri="{BB962C8B-B14F-4D97-AF65-F5344CB8AC3E}">
        <p14:creationId xmlns:p14="http://schemas.microsoft.com/office/powerpoint/2010/main" val="840709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776F-7862-4774-A823-E8303CD4AACB}"/>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72D7C687-81A1-415E-9367-CEA7E60B6A3E}"/>
              </a:ext>
            </a:extLst>
          </p:cNvPr>
          <p:cNvSpPr>
            <a:spLocks noGrp="1"/>
          </p:cNvSpPr>
          <p:nvPr>
            <p:ph sz="half" idx="1"/>
          </p:nvPr>
        </p:nvSpPr>
        <p:spPr/>
        <p:txBody>
          <a:bodyPr>
            <a:normAutofit fontScale="85000" lnSpcReduction="10000"/>
          </a:bodyPr>
          <a:lstStyle/>
          <a:p>
            <a:r>
              <a:rPr lang="en-GB" dirty="0"/>
              <a:t>Patience and endurance are highly regarded and highly rewarded values in both Islam and Christianity, as is the steadfast response to forms of suffering outside of our control.  This is connected to a variety of theological commitments around theodicy, or the explanation of evil, as well as scriptural injunctions. </a:t>
            </a:r>
          </a:p>
          <a:p>
            <a:r>
              <a:rPr lang="en-GB" dirty="0"/>
              <a:t>When means of preventing or alleviating pain fall short, this spiritual dimension can be very effectively called upon to support the patient who believes that accepting and standing unavoidable pain will be to his/her credit in the hereafter, the real and enduring life.</a:t>
            </a:r>
          </a:p>
        </p:txBody>
      </p:sp>
      <p:sp>
        <p:nvSpPr>
          <p:cNvPr id="4" name="Content Placeholder 3">
            <a:extLst>
              <a:ext uri="{FF2B5EF4-FFF2-40B4-BE49-F238E27FC236}">
                <a16:creationId xmlns:a16="http://schemas.microsoft.com/office/drawing/2014/main" id="{AACEF1D7-5264-4094-BA74-3636F9677D98}"/>
              </a:ext>
            </a:extLst>
          </p:cNvPr>
          <p:cNvSpPr>
            <a:spLocks noGrp="1"/>
          </p:cNvSpPr>
          <p:nvPr>
            <p:ph sz="half" idx="2"/>
          </p:nvPr>
        </p:nvSpPr>
        <p:spPr>
          <a:xfrm>
            <a:off x="5989320" y="737118"/>
            <a:ext cx="4754880" cy="5572242"/>
          </a:xfrm>
        </p:spPr>
        <p:txBody>
          <a:bodyPr>
            <a:normAutofit fontScale="85000" lnSpcReduction="10000"/>
          </a:bodyPr>
          <a:lstStyle/>
          <a:p>
            <a:r>
              <a:rPr lang="en-GB" sz="2600" dirty="0"/>
              <a:t>“Those who patiently persevere will truly receive a reward without measure” </a:t>
            </a:r>
            <a:br>
              <a:rPr lang="en-GB" sz="2600" dirty="0"/>
            </a:br>
            <a:r>
              <a:rPr lang="en-GB" sz="2600" dirty="0"/>
              <a:t>(Qur’an 39:10)</a:t>
            </a:r>
            <a:br>
              <a:rPr lang="en-GB" sz="2600" dirty="0"/>
            </a:br>
            <a:br>
              <a:rPr lang="en-GB" sz="2600" dirty="0"/>
            </a:br>
            <a:r>
              <a:rPr lang="en-GB" sz="2600" dirty="0"/>
              <a:t>“And bear in patience whatever ill maybe fall you: this, behold, is something to set one’s heart upon” </a:t>
            </a:r>
            <a:br>
              <a:rPr lang="en-GB" sz="2600" dirty="0"/>
            </a:br>
            <a:r>
              <a:rPr lang="en-GB" sz="2600" dirty="0"/>
              <a:t>(Qur’an 31:17)</a:t>
            </a:r>
          </a:p>
          <a:p>
            <a:r>
              <a:rPr lang="en-GB" sz="2600" dirty="0"/>
              <a:t>“Therefore, since Christ suffered in his body, arm yourselves also with the same attitude, because whoever suffers in the body is done with sin.” </a:t>
            </a:r>
            <a:br>
              <a:rPr lang="en-GB" sz="2600" dirty="0"/>
            </a:br>
            <a:r>
              <a:rPr lang="en-GB" sz="2600" dirty="0"/>
              <a:t>(1 Peter 4:1)</a:t>
            </a:r>
          </a:p>
          <a:p>
            <a:r>
              <a:rPr lang="en-GB" sz="2600" dirty="0"/>
              <a:t>“Blessed is the one who perseveres under trial because, having stood the test, that person will receive the crown of life that the Lord has promised to those who love him” </a:t>
            </a:r>
            <a:br>
              <a:rPr lang="en-GB" sz="2600" dirty="0"/>
            </a:br>
            <a:r>
              <a:rPr lang="en-GB" sz="2600" dirty="0"/>
              <a:t>(James 1:12)</a:t>
            </a:r>
          </a:p>
          <a:p>
            <a:endParaRPr lang="en-GB" dirty="0"/>
          </a:p>
        </p:txBody>
      </p:sp>
    </p:spTree>
    <p:extLst>
      <p:ext uri="{BB962C8B-B14F-4D97-AF65-F5344CB8AC3E}">
        <p14:creationId xmlns:p14="http://schemas.microsoft.com/office/powerpoint/2010/main" val="457090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954F-633C-4B0A-8FFD-9B888CB53507}"/>
              </a:ext>
            </a:extLst>
          </p:cNvPr>
          <p:cNvSpPr>
            <a:spLocks noGrp="1"/>
          </p:cNvSpPr>
          <p:nvPr>
            <p:ph type="title"/>
          </p:nvPr>
        </p:nvSpPr>
        <p:spPr/>
        <p:txBody>
          <a:bodyPr/>
          <a:lstStyle/>
          <a:p>
            <a:r>
              <a:rPr lang="en-GB" dirty="0"/>
              <a:t>Illness	</a:t>
            </a:r>
          </a:p>
        </p:txBody>
      </p:sp>
      <p:sp>
        <p:nvSpPr>
          <p:cNvPr id="3" name="Content Placeholder 2">
            <a:extLst>
              <a:ext uri="{FF2B5EF4-FFF2-40B4-BE49-F238E27FC236}">
                <a16:creationId xmlns:a16="http://schemas.microsoft.com/office/drawing/2014/main" id="{5F4DD8F9-0A90-4193-9049-57350B7D6DF1}"/>
              </a:ext>
            </a:extLst>
          </p:cNvPr>
          <p:cNvSpPr>
            <a:spLocks noGrp="1"/>
          </p:cNvSpPr>
          <p:nvPr>
            <p:ph sz="half" idx="1"/>
          </p:nvPr>
        </p:nvSpPr>
        <p:spPr/>
        <p:txBody>
          <a:bodyPr>
            <a:normAutofit fontScale="92500"/>
          </a:bodyPr>
          <a:lstStyle/>
          <a:p>
            <a:r>
              <a:rPr lang="en-GB" dirty="0"/>
              <a:t>This valuation of suffering, or at least the stoic acceptance of suffering, also informs categories of moral reflection on the matter of illness, a topic often ignored by both bio-ethics and religious ethics. </a:t>
            </a:r>
          </a:p>
          <a:p>
            <a:r>
              <a:rPr lang="en-GB" dirty="0"/>
              <a:t>Islam considers suffering and illness as an opportunity to compensate for one’s past sins or to rise higher in the perfection of one’s moral character.</a:t>
            </a:r>
          </a:p>
          <a:p>
            <a:r>
              <a:rPr lang="en-GB" dirty="0"/>
              <a:t>Although it might be a painful experience, there is moral development embedded within the experience which aligns not just with future moral action, but also future reward. </a:t>
            </a:r>
          </a:p>
        </p:txBody>
      </p:sp>
      <p:sp>
        <p:nvSpPr>
          <p:cNvPr id="4" name="Content Placeholder 3">
            <a:extLst>
              <a:ext uri="{FF2B5EF4-FFF2-40B4-BE49-F238E27FC236}">
                <a16:creationId xmlns:a16="http://schemas.microsoft.com/office/drawing/2014/main" id="{7325B852-B1AE-4A1A-A25D-A00976B76FC2}"/>
              </a:ext>
            </a:extLst>
          </p:cNvPr>
          <p:cNvSpPr>
            <a:spLocks noGrp="1"/>
          </p:cNvSpPr>
          <p:nvPr>
            <p:ph sz="half" idx="2"/>
          </p:nvPr>
        </p:nvSpPr>
        <p:spPr>
          <a:xfrm>
            <a:off x="5989320" y="585216"/>
            <a:ext cx="4754880" cy="5724144"/>
          </a:xfrm>
        </p:spPr>
        <p:txBody>
          <a:bodyPr>
            <a:normAutofit fontScale="92500"/>
          </a:bodyPr>
          <a:lstStyle/>
          <a:p>
            <a:r>
              <a:rPr lang="en-GB" sz="3200" dirty="0"/>
              <a:t>Who say, when afflicted with calamity: “To Allah We belong, and to Him is our return.”</a:t>
            </a:r>
            <a:br>
              <a:rPr lang="en-GB" sz="3200" dirty="0"/>
            </a:br>
            <a:r>
              <a:rPr lang="en-GB" sz="3200" dirty="0"/>
              <a:t>(Qur’an 2:156)</a:t>
            </a:r>
          </a:p>
          <a:p>
            <a:endParaRPr lang="en-GB" sz="3200" dirty="0"/>
          </a:p>
          <a:p>
            <a:r>
              <a:rPr lang="en-GB" sz="3200" dirty="0"/>
              <a:t>Who gives me food and drink. And when I am ill it is He Who cures me.</a:t>
            </a:r>
            <a:br>
              <a:rPr lang="en-GB" sz="3200" dirty="0"/>
            </a:br>
            <a:r>
              <a:rPr lang="en-GB" sz="3200" dirty="0"/>
              <a:t>(Qur’an 26:79-80)</a:t>
            </a:r>
          </a:p>
        </p:txBody>
      </p:sp>
    </p:spTree>
    <p:extLst>
      <p:ext uri="{BB962C8B-B14F-4D97-AF65-F5344CB8AC3E}">
        <p14:creationId xmlns:p14="http://schemas.microsoft.com/office/powerpoint/2010/main" val="3255223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Background pattern&#10;&#10;Description automatically generated">
            <a:extLst>
              <a:ext uri="{FF2B5EF4-FFF2-40B4-BE49-F238E27FC236}">
                <a16:creationId xmlns:a16="http://schemas.microsoft.com/office/drawing/2014/main" id="{D028316B-2ACD-43DE-B8D4-C42EB4A3F3D3}"/>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D2F6F8F-33A3-44DD-9208-73CC9F243338}"/>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rgbClr val="FFFFFF"/>
                </a:solidFill>
              </a:rPr>
              <a:t>Illness</a:t>
            </a:r>
          </a:p>
        </p:txBody>
      </p:sp>
      <p:cxnSp>
        <p:nvCxnSpPr>
          <p:cNvPr id="18"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3717F8-DCBC-4C01-BF63-4E3A90B3F199}"/>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dirty="0">
                <a:solidFill>
                  <a:srgbClr val="FFFFFF"/>
                </a:solidFill>
              </a:rPr>
              <a:t>The Christian tradition develops this somewhat differently, drawing on theological ecclesiological motifs, to view the nature of the body as not just an individual body nor an individual concern. </a:t>
            </a:r>
          </a:p>
          <a:p>
            <a:endParaRPr lang="en-US" dirty="0">
              <a:solidFill>
                <a:srgbClr val="FFFFFF"/>
              </a:solidFill>
            </a:endParaRPr>
          </a:p>
          <a:p>
            <a:r>
              <a:rPr lang="en-US" dirty="0">
                <a:solidFill>
                  <a:srgbClr val="FFFFFF"/>
                </a:solidFill>
              </a:rPr>
              <a:t>Stanley Hauerwas, an eminent Christian theologian, drawing on previous theological and moral reflection on sin as an absence of grace – e.g. that evil is the absence of a moral good – argues for a distinctly Christian account of the body. </a:t>
            </a:r>
          </a:p>
        </p:txBody>
      </p:sp>
    </p:spTree>
    <p:extLst>
      <p:ext uri="{BB962C8B-B14F-4D97-AF65-F5344CB8AC3E}">
        <p14:creationId xmlns:p14="http://schemas.microsoft.com/office/powerpoint/2010/main" val="2575167270"/>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9F7729AE-F44D-4C96-86A1-F0F53635C2CB}"/>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85" b="7702"/>
          <a:stretch/>
        </p:blipFill>
        <p:spPr>
          <a:xfrm>
            <a:off x="20" y="10"/>
            <a:ext cx="12191980" cy="6857990"/>
          </a:xfrm>
          <a:prstGeom prst="rect">
            <a:avLst/>
          </a:prstGeom>
        </p:spPr>
      </p:pic>
      <p:sp>
        <p:nvSpPr>
          <p:cNvPr id="2" name="Title 1">
            <a:extLst>
              <a:ext uri="{FF2B5EF4-FFF2-40B4-BE49-F238E27FC236}">
                <a16:creationId xmlns:a16="http://schemas.microsoft.com/office/drawing/2014/main" id="{C447B7B5-0D39-4B39-AAE9-52E38A31F468}"/>
              </a:ext>
            </a:extLst>
          </p:cNvPr>
          <p:cNvSpPr>
            <a:spLocks noGrp="1"/>
          </p:cNvSpPr>
          <p:nvPr>
            <p:ph type="title"/>
          </p:nvPr>
        </p:nvSpPr>
        <p:spPr>
          <a:xfrm>
            <a:off x="1024128" y="585216"/>
            <a:ext cx="9720072" cy="1499616"/>
          </a:xfrm>
        </p:spPr>
        <p:txBody>
          <a:bodyPr>
            <a:normAutofit/>
          </a:bodyPr>
          <a:lstStyle/>
          <a:p>
            <a:r>
              <a:rPr lang="en-GB">
                <a:solidFill>
                  <a:srgbClr val="FFFFFF"/>
                </a:solidFill>
              </a:rPr>
              <a:t>Hauerwas, Health and Healing, 2015</a:t>
            </a:r>
          </a:p>
        </p:txBody>
      </p:sp>
      <p:cxnSp>
        <p:nvCxnSpPr>
          <p:cNvPr id="12" name="Straight Connector 11">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412633-86A9-4FBE-B9DA-F59948902278}"/>
              </a:ext>
            </a:extLst>
          </p:cNvPr>
          <p:cNvSpPr>
            <a:spLocks noGrp="1"/>
          </p:cNvSpPr>
          <p:nvPr>
            <p:ph idx="1"/>
          </p:nvPr>
        </p:nvSpPr>
        <p:spPr>
          <a:xfrm>
            <a:off x="1024128" y="2286000"/>
            <a:ext cx="9720073" cy="4023360"/>
          </a:xfrm>
        </p:spPr>
        <p:txBody>
          <a:bodyPr>
            <a:normAutofit/>
          </a:bodyPr>
          <a:lstStyle/>
          <a:p>
            <a:r>
              <a:rPr lang="en-GB" i="1">
                <a:solidFill>
                  <a:srgbClr val="FFFFFF"/>
                </a:solidFill>
              </a:rPr>
              <a:t>For Christians, health itself is a virtue that makes possible our presence to one another in health, sickness and suffering. Health, like all the virtues, is a reflection of the love of God. Indeed, a Christian view of health does not deny that some among us are sick and who will need care. Rather, a Christian view of health requires that the community recognize illness so that the one who is sick may be restored to health - but, more importantly, so that the one who is sick remains part of the community even if their health is not restored.</a:t>
            </a:r>
          </a:p>
          <a:p>
            <a:r>
              <a:rPr lang="en-GB" i="1">
                <a:solidFill>
                  <a:srgbClr val="FFFFFF"/>
                </a:solidFill>
              </a:rPr>
              <a:t>This means that the Christian view of health forms patients who want to be cured but are not seeking that cure at all costs. In other words, the Christian view of health entails the understanding that the Christian difference means being at peace with human finitude - and even seeing human finitude as gift. </a:t>
            </a:r>
          </a:p>
        </p:txBody>
      </p:sp>
    </p:spTree>
    <p:extLst>
      <p:ext uri="{BB962C8B-B14F-4D97-AF65-F5344CB8AC3E}">
        <p14:creationId xmlns:p14="http://schemas.microsoft.com/office/powerpoint/2010/main" val="9282084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44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8C76B-98CE-44ED-AC18-3740DC39809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Illness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3891D2-0AA9-47FB-A1CF-D000386D478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Within the preceding passage, we can pick out a number of critical moral principles that influence Hauerwas’s understanding of the nature of illness within the Christian community, and of the way in which illness teaches us about other critical moral commitments. </a:t>
            </a:r>
          </a:p>
          <a:p>
            <a:r>
              <a:rPr lang="en-US" sz="2000">
                <a:solidFill>
                  <a:srgbClr val="FFFFFF"/>
                </a:solidFill>
              </a:rPr>
              <a:t>These include the principle that health is a virtue (and therefore a mean that should be sought prudently) that reflects the love of God; that health is not equally possessed, requires care to maintain, and that it is the absence of community that lies at the heart of the moral badness of illness. </a:t>
            </a:r>
          </a:p>
          <a:p>
            <a:r>
              <a:rPr lang="en-US" sz="2000">
                <a:solidFill>
                  <a:srgbClr val="FFFFFF"/>
                </a:solidFill>
              </a:rPr>
              <a:t>Further to this, it reaffirms the notion of finitude as a gift in the Christian tradition. </a:t>
            </a:r>
          </a:p>
        </p:txBody>
      </p:sp>
      <p:pic>
        <p:nvPicPr>
          <p:cNvPr id="6" name="Content Placeholder 5">
            <a:extLst>
              <a:ext uri="{FF2B5EF4-FFF2-40B4-BE49-F238E27FC236}">
                <a16:creationId xmlns:a16="http://schemas.microsoft.com/office/drawing/2014/main" id="{F8FEEA4A-06BD-48B1-BB2C-59AA5AF0203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2634" t="2" r="178"/>
          <a:stretch/>
        </p:blipFill>
        <p:spPr>
          <a:xfrm>
            <a:off x="7552266" y="10"/>
            <a:ext cx="4639734" cy="6857990"/>
          </a:xfrm>
          <a:prstGeom prst="rect">
            <a:avLst/>
          </a:prstGeom>
        </p:spPr>
      </p:pic>
    </p:spTree>
    <p:extLst>
      <p:ext uri="{BB962C8B-B14F-4D97-AF65-F5344CB8AC3E}">
        <p14:creationId xmlns:p14="http://schemas.microsoft.com/office/powerpoint/2010/main" val="1602813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B74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C8ABF-AFBC-4E60-9208-13293524CB2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D4FA21-D1B2-45B2-90B7-E4468B918B77}"/>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err="1">
                <a:solidFill>
                  <a:srgbClr val="FFFFFF"/>
                </a:solidFill>
              </a:rPr>
              <a:t>Mohamamd</a:t>
            </a:r>
            <a:r>
              <a:rPr lang="en-US" dirty="0">
                <a:solidFill>
                  <a:srgbClr val="FFFFFF"/>
                </a:solidFill>
              </a:rPr>
              <a:t> Ali </a:t>
            </a:r>
            <a:r>
              <a:rPr lang="en-US" dirty="0" err="1">
                <a:solidFill>
                  <a:srgbClr val="FFFFFF"/>
                </a:solidFill>
              </a:rPr>
              <a:t>Shomali</a:t>
            </a:r>
            <a:r>
              <a:rPr lang="en-US" dirty="0">
                <a:solidFill>
                  <a:srgbClr val="FFFFFF"/>
                </a:solidFill>
              </a:rPr>
              <a:t>. (2008). Islamic bioethics: a general scheme. Journal of Medical Ethics and History of Medicine, 1.</a:t>
            </a:r>
          </a:p>
          <a:p>
            <a:pPr marL="0" indent="0">
              <a:buNone/>
            </a:pPr>
            <a:endParaRPr lang="en-US" dirty="0">
              <a:solidFill>
                <a:srgbClr val="FFFFFF"/>
              </a:solidFill>
            </a:endParaRPr>
          </a:p>
          <a:p>
            <a:pPr marL="0" indent="0">
              <a:buNone/>
            </a:pPr>
            <a:endParaRPr lang="en-US" dirty="0">
              <a:solidFill>
                <a:srgbClr val="FFFFFF"/>
              </a:solidFill>
            </a:endParaRPr>
          </a:p>
          <a:p>
            <a:pPr marL="0" indent="0">
              <a:buNone/>
            </a:pPr>
            <a:r>
              <a:rPr lang="en-US" dirty="0" err="1">
                <a:solidFill>
                  <a:srgbClr val="FFFFFF"/>
                </a:solidFill>
              </a:rPr>
              <a:t>Chamsi</a:t>
            </a:r>
            <a:r>
              <a:rPr lang="en-US" dirty="0">
                <a:solidFill>
                  <a:srgbClr val="FFFFFF"/>
                </a:solidFill>
              </a:rPr>
              <a:t>-Pasha H, </a:t>
            </a:r>
            <a:r>
              <a:rPr lang="en-US" dirty="0" err="1">
                <a:solidFill>
                  <a:srgbClr val="FFFFFF"/>
                </a:solidFill>
              </a:rPr>
              <a:t>Albar</a:t>
            </a:r>
            <a:r>
              <a:rPr lang="en-US" dirty="0">
                <a:solidFill>
                  <a:srgbClr val="FFFFFF"/>
                </a:solidFill>
              </a:rPr>
              <a:t> MA. Western and Islamic bioethics: How close is the gap? Avicenna J Med. 2013 Jan;3(1):8-14.</a:t>
            </a:r>
          </a:p>
        </p:txBody>
      </p:sp>
      <p:pic>
        <p:nvPicPr>
          <p:cNvPr id="6" name="Content Placeholder 5" descr="Background pattern&#10;&#10;Description automatically generated">
            <a:extLst>
              <a:ext uri="{FF2B5EF4-FFF2-40B4-BE49-F238E27FC236}">
                <a16:creationId xmlns:a16="http://schemas.microsoft.com/office/drawing/2014/main" id="{7CAFFE7E-EEC7-41F9-BD40-EAB1FFE0F90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739" r="33927" b="-1"/>
          <a:stretch/>
        </p:blipFill>
        <p:spPr>
          <a:xfrm>
            <a:off x="7552266" y="10"/>
            <a:ext cx="4639734" cy="6857990"/>
          </a:xfrm>
          <a:prstGeom prst="rect">
            <a:avLst/>
          </a:prstGeom>
        </p:spPr>
      </p:pic>
    </p:spTree>
    <p:extLst>
      <p:ext uri="{BB962C8B-B14F-4D97-AF65-F5344CB8AC3E}">
        <p14:creationId xmlns:p14="http://schemas.microsoft.com/office/powerpoint/2010/main" val="13130293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2733</Words>
  <Application>Microsoft Office PowerPoint</Application>
  <PresentationFormat>Widescreen</PresentationFormat>
  <Paragraphs>124</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Cross-Cultural Ethics</vt:lpstr>
      <vt:lpstr>Biological Ethics</vt:lpstr>
      <vt:lpstr>Revision</vt:lpstr>
      <vt:lpstr>Biological Ethics</vt:lpstr>
      <vt:lpstr>Bio-Ethics</vt:lpstr>
      <vt:lpstr>Bio-Ethics</vt:lpstr>
      <vt:lpstr>Bio-Ethics </vt:lpstr>
      <vt:lpstr>Human Life</vt:lpstr>
      <vt:lpstr>Human Life</vt:lpstr>
      <vt:lpstr>Human Life</vt:lpstr>
      <vt:lpstr>Human Life</vt:lpstr>
      <vt:lpstr>Human Life</vt:lpstr>
      <vt:lpstr>Human Life</vt:lpstr>
      <vt:lpstr>Human Life </vt:lpstr>
      <vt:lpstr>Human Life</vt:lpstr>
      <vt:lpstr>Euthanasia, Contraception, and Abortion</vt:lpstr>
      <vt:lpstr>Euthanasia, Contraception, and Abortion</vt:lpstr>
      <vt:lpstr>Euthanasia</vt:lpstr>
      <vt:lpstr>Euthanasia</vt:lpstr>
      <vt:lpstr>Euthanasia</vt:lpstr>
      <vt:lpstr>Euthanasia</vt:lpstr>
      <vt:lpstr>Euthanasia</vt:lpstr>
      <vt:lpstr>Euthanasia</vt:lpstr>
      <vt:lpstr>Euthanasia </vt:lpstr>
      <vt:lpstr>Euthanasia</vt:lpstr>
      <vt:lpstr>Illness </vt:lpstr>
      <vt:lpstr>Illness</vt:lpstr>
      <vt:lpstr>Hauerwas, Health and Healing, 2015</vt:lpstr>
      <vt:lpstr>Illness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Angus Slater</cp:lastModifiedBy>
  <cp:revision>4</cp:revision>
  <dcterms:created xsi:type="dcterms:W3CDTF">2020-05-16T10:10:34Z</dcterms:created>
  <dcterms:modified xsi:type="dcterms:W3CDTF">2023-01-28T12:16:26Z</dcterms:modified>
</cp:coreProperties>
</file>