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30275213" cy="424799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6"/>
    <p:restoredTop sz="94709"/>
  </p:normalViewPr>
  <p:slideViewPr>
    <p:cSldViewPr snapToGrid="0">
      <p:cViewPr varScale="1">
        <p:scale>
          <a:sx n="17" d="100"/>
          <a:sy n="17" d="100"/>
        </p:scale>
        <p:origin x="301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634497-414D-1C4B-B3C0-332359A5827A}" type="doc">
      <dgm:prSet loTypeId="urn:microsoft.com/office/officeart/2008/layout/AlternatingPictureBlocks" loCatId="" qsTypeId="urn:microsoft.com/office/officeart/2005/8/quickstyle/simple1" qsCatId="simple" csTypeId="urn:microsoft.com/office/officeart/2005/8/colors/accent1_2" csCatId="accent1" phldr="1"/>
      <dgm:spPr/>
    </dgm:pt>
    <dgm:pt modelId="{7D703C62-BF76-834E-87CE-BC1D81640678}">
      <dgm:prSet phldrT="[Text]" custT="1"/>
      <dgm:spPr/>
      <dgm:t>
        <a:bodyPr/>
        <a:lstStyle/>
        <a:p>
          <a:endParaRPr lang="en-GB" sz="5100" dirty="0"/>
        </a:p>
        <a:p>
          <a:r>
            <a:rPr lang="en-GB" sz="5400" dirty="0"/>
            <a:t>Be Smart Online</a:t>
          </a:r>
        </a:p>
        <a:p>
          <a:r>
            <a:rPr lang="en-GB" sz="5400" dirty="0"/>
            <a:t>Keep your personal information Safe</a:t>
          </a:r>
        </a:p>
        <a:p>
          <a:endParaRPr lang="en-GB" sz="5100" dirty="0"/>
        </a:p>
      </dgm:t>
    </dgm:pt>
    <dgm:pt modelId="{0ADC715A-1C73-AE4F-B19C-90B4072B681D}" type="parTrans" cxnId="{D7B0A6B3-C15A-DC4B-8B46-A78855AE2328}">
      <dgm:prSet/>
      <dgm:spPr/>
      <dgm:t>
        <a:bodyPr/>
        <a:lstStyle/>
        <a:p>
          <a:endParaRPr lang="en-GB"/>
        </a:p>
      </dgm:t>
    </dgm:pt>
    <dgm:pt modelId="{0E0BAA2A-DB6D-5541-B892-29B6AB7A4DB7}" type="sibTrans" cxnId="{D7B0A6B3-C15A-DC4B-8B46-A78855AE2328}">
      <dgm:prSet/>
      <dgm:spPr/>
      <dgm:t>
        <a:bodyPr/>
        <a:lstStyle/>
        <a:p>
          <a:endParaRPr lang="en-GB"/>
        </a:p>
      </dgm:t>
    </dgm:pt>
    <dgm:pt modelId="{BA7F3439-B605-DA46-9EFE-BB337139995A}">
      <dgm:prSet phldrT="[Text]" custT="1"/>
      <dgm:spPr/>
      <dgm:t>
        <a:bodyPr/>
        <a:lstStyle/>
        <a:p>
          <a:r>
            <a:rPr lang="en-GB" sz="6000" dirty="0"/>
            <a:t>Think Carefully Before you Open  something Online, Links, Advert or Emails Friends Request as you never know they may contain Viruses</a:t>
          </a:r>
          <a:r>
            <a:rPr lang="en-GB" sz="5400" dirty="0"/>
            <a:t>.</a:t>
          </a:r>
        </a:p>
      </dgm:t>
    </dgm:pt>
    <dgm:pt modelId="{37DA095F-9718-3942-8ACB-774EF4946060}" type="parTrans" cxnId="{E7138C47-0AD8-8B47-B1B3-DAFEE183B110}">
      <dgm:prSet/>
      <dgm:spPr/>
      <dgm:t>
        <a:bodyPr/>
        <a:lstStyle/>
        <a:p>
          <a:endParaRPr lang="en-GB"/>
        </a:p>
      </dgm:t>
    </dgm:pt>
    <dgm:pt modelId="{DF856026-8A4E-3D4D-818C-39967EF4FD19}" type="sibTrans" cxnId="{E7138C47-0AD8-8B47-B1B3-DAFEE183B110}">
      <dgm:prSet/>
      <dgm:spPr/>
      <dgm:t>
        <a:bodyPr/>
        <a:lstStyle/>
        <a:p>
          <a:endParaRPr lang="en-GB"/>
        </a:p>
      </dgm:t>
    </dgm:pt>
    <dgm:pt modelId="{36B3CD77-BC08-0B4F-92AA-B9AD5CC47F66}">
      <dgm:prSet phldrT="[Text]"/>
      <dgm:spPr/>
      <dgm:t>
        <a:bodyPr/>
        <a:lstStyle/>
        <a:p>
          <a:r>
            <a:rPr lang="en-GB" dirty="0"/>
            <a:t>Remember Always be Smart in Heart  make the Internet in a better Place</a:t>
          </a:r>
        </a:p>
      </dgm:t>
    </dgm:pt>
    <dgm:pt modelId="{43F714AB-6AFF-CD41-A886-9E6E6804AFC1}" type="parTrans" cxnId="{D6F6002F-EFDD-DF48-8B5B-9BBC21E20654}">
      <dgm:prSet/>
      <dgm:spPr/>
      <dgm:t>
        <a:bodyPr/>
        <a:lstStyle/>
        <a:p>
          <a:endParaRPr lang="en-GB"/>
        </a:p>
      </dgm:t>
    </dgm:pt>
    <dgm:pt modelId="{E86C4300-8A99-9C47-9FC9-859EA3BEAB6E}" type="sibTrans" cxnId="{D6F6002F-EFDD-DF48-8B5B-9BBC21E20654}">
      <dgm:prSet/>
      <dgm:spPr/>
      <dgm:t>
        <a:bodyPr/>
        <a:lstStyle/>
        <a:p>
          <a:endParaRPr lang="en-GB"/>
        </a:p>
      </dgm:t>
    </dgm:pt>
    <dgm:pt modelId="{9A6270F6-CCC8-2C4A-B45C-9C9F3DF17700}" type="pres">
      <dgm:prSet presAssocID="{CD634497-414D-1C4B-B3C0-332359A5827A}" presName="linearFlow" presStyleCnt="0">
        <dgm:presLayoutVars>
          <dgm:dir/>
          <dgm:resizeHandles val="exact"/>
        </dgm:presLayoutVars>
      </dgm:prSet>
      <dgm:spPr/>
    </dgm:pt>
    <dgm:pt modelId="{DC8EB380-C734-1446-82B6-60ED60E149CA}" type="pres">
      <dgm:prSet presAssocID="{7D703C62-BF76-834E-87CE-BC1D81640678}" presName="comp" presStyleCnt="0"/>
      <dgm:spPr/>
    </dgm:pt>
    <dgm:pt modelId="{65E56EB3-5E8F-764C-92AC-DDDB5A6F7C0D}" type="pres">
      <dgm:prSet presAssocID="{7D703C62-BF76-834E-87CE-BC1D81640678}" presName="rect2" presStyleLbl="node1" presStyleIdx="0" presStyleCnt="3" custScaleX="94640" custLinFactNeighborX="-1530">
        <dgm:presLayoutVars>
          <dgm:bulletEnabled val="1"/>
        </dgm:presLayoutVars>
      </dgm:prSet>
      <dgm:spPr/>
    </dgm:pt>
    <dgm:pt modelId="{FDCB2E42-A1FE-5144-B1D3-B473B16373D1}" type="pres">
      <dgm:prSet presAssocID="{7D703C62-BF76-834E-87CE-BC1D81640678}" presName="rect1" presStyleLbl="lnNode1" presStyleIdx="0" presStyleCnt="3"/>
      <dgm:spPr/>
    </dgm:pt>
    <dgm:pt modelId="{49878B65-C832-984E-B1E6-CE61D3FC7DC4}" type="pres">
      <dgm:prSet presAssocID="{0E0BAA2A-DB6D-5541-B892-29B6AB7A4DB7}" presName="sibTrans" presStyleCnt="0"/>
      <dgm:spPr/>
    </dgm:pt>
    <dgm:pt modelId="{B0FDB83B-5403-C649-BD34-51ECFBA4CEDD}" type="pres">
      <dgm:prSet presAssocID="{BA7F3439-B605-DA46-9EFE-BB337139995A}" presName="comp" presStyleCnt="0"/>
      <dgm:spPr/>
    </dgm:pt>
    <dgm:pt modelId="{0E96634B-9606-C54E-94EF-90BEB54182F7}" type="pres">
      <dgm:prSet presAssocID="{BA7F3439-B605-DA46-9EFE-BB337139995A}" presName="rect2" presStyleLbl="node1" presStyleIdx="1" presStyleCnt="3" custScaleX="104192" custScaleY="116580">
        <dgm:presLayoutVars>
          <dgm:bulletEnabled val="1"/>
        </dgm:presLayoutVars>
      </dgm:prSet>
      <dgm:spPr/>
    </dgm:pt>
    <dgm:pt modelId="{126BAC90-C3E9-944C-BBF2-52B3F4A461EA}" type="pres">
      <dgm:prSet presAssocID="{BA7F3439-B605-DA46-9EFE-BB337139995A}" presName="rect1" presStyleLbl="lnNode1" presStyleIdx="1" presStyleCnt="3"/>
      <dgm:spPr/>
    </dgm:pt>
    <dgm:pt modelId="{1A06BBFC-45B2-FE44-B950-9FDFDA826ECC}" type="pres">
      <dgm:prSet presAssocID="{DF856026-8A4E-3D4D-818C-39967EF4FD19}" presName="sibTrans" presStyleCnt="0"/>
      <dgm:spPr/>
    </dgm:pt>
    <dgm:pt modelId="{E8EE4FD6-F9E8-A043-9A0D-1495AE85879A}" type="pres">
      <dgm:prSet presAssocID="{36B3CD77-BC08-0B4F-92AA-B9AD5CC47F66}" presName="comp" presStyleCnt="0"/>
      <dgm:spPr/>
    </dgm:pt>
    <dgm:pt modelId="{2EBAFCB0-A08B-1F48-BE91-7EDFF709B9FD}" type="pres">
      <dgm:prSet presAssocID="{36B3CD77-BC08-0B4F-92AA-B9AD5CC47F66}" presName="rect2" presStyleLbl="node1" presStyleIdx="2" presStyleCnt="3">
        <dgm:presLayoutVars>
          <dgm:bulletEnabled val="1"/>
        </dgm:presLayoutVars>
      </dgm:prSet>
      <dgm:spPr/>
    </dgm:pt>
    <dgm:pt modelId="{3A4AC40C-8C03-1D47-AF63-B0C58B4D0E7A}" type="pres">
      <dgm:prSet presAssocID="{36B3CD77-BC08-0B4F-92AA-B9AD5CC47F66}" presName="rect1" presStyleLbl="lnNode1" presStyleIdx="2" presStyleCnt="3"/>
      <dgm:spPr/>
    </dgm:pt>
  </dgm:ptLst>
  <dgm:cxnLst>
    <dgm:cxn modelId="{B9A9AA1F-90AC-1E41-A54D-9A32986A29EA}" type="presOf" srcId="{7D703C62-BF76-834E-87CE-BC1D81640678}" destId="{65E56EB3-5E8F-764C-92AC-DDDB5A6F7C0D}" srcOrd="0" destOrd="0" presId="urn:microsoft.com/office/officeart/2008/layout/AlternatingPictureBlocks"/>
    <dgm:cxn modelId="{D6F6002F-EFDD-DF48-8B5B-9BBC21E20654}" srcId="{CD634497-414D-1C4B-B3C0-332359A5827A}" destId="{36B3CD77-BC08-0B4F-92AA-B9AD5CC47F66}" srcOrd="2" destOrd="0" parTransId="{43F714AB-6AFF-CD41-A886-9E6E6804AFC1}" sibTransId="{E86C4300-8A99-9C47-9FC9-859EA3BEAB6E}"/>
    <dgm:cxn modelId="{E7138C47-0AD8-8B47-B1B3-DAFEE183B110}" srcId="{CD634497-414D-1C4B-B3C0-332359A5827A}" destId="{BA7F3439-B605-DA46-9EFE-BB337139995A}" srcOrd="1" destOrd="0" parTransId="{37DA095F-9718-3942-8ACB-774EF4946060}" sibTransId="{DF856026-8A4E-3D4D-818C-39967EF4FD19}"/>
    <dgm:cxn modelId="{8CEFC647-39D2-7F4B-9A3D-E13AB133682F}" type="presOf" srcId="{CD634497-414D-1C4B-B3C0-332359A5827A}" destId="{9A6270F6-CCC8-2C4A-B45C-9C9F3DF17700}" srcOrd="0" destOrd="0" presId="urn:microsoft.com/office/officeart/2008/layout/AlternatingPictureBlocks"/>
    <dgm:cxn modelId="{88DFEF4B-516A-5846-B69B-FBAC4E200804}" type="presOf" srcId="{BA7F3439-B605-DA46-9EFE-BB337139995A}" destId="{0E96634B-9606-C54E-94EF-90BEB54182F7}" srcOrd="0" destOrd="0" presId="urn:microsoft.com/office/officeart/2008/layout/AlternatingPictureBlocks"/>
    <dgm:cxn modelId="{2E1044A7-747E-6546-A6BF-3AC9E2E52527}" type="presOf" srcId="{36B3CD77-BC08-0B4F-92AA-B9AD5CC47F66}" destId="{2EBAFCB0-A08B-1F48-BE91-7EDFF709B9FD}" srcOrd="0" destOrd="0" presId="urn:microsoft.com/office/officeart/2008/layout/AlternatingPictureBlocks"/>
    <dgm:cxn modelId="{D7B0A6B3-C15A-DC4B-8B46-A78855AE2328}" srcId="{CD634497-414D-1C4B-B3C0-332359A5827A}" destId="{7D703C62-BF76-834E-87CE-BC1D81640678}" srcOrd="0" destOrd="0" parTransId="{0ADC715A-1C73-AE4F-B19C-90B4072B681D}" sibTransId="{0E0BAA2A-DB6D-5541-B892-29B6AB7A4DB7}"/>
    <dgm:cxn modelId="{B774BA4D-61DD-6946-B489-F09415B4B1C7}" type="presParOf" srcId="{9A6270F6-CCC8-2C4A-B45C-9C9F3DF17700}" destId="{DC8EB380-C734-1446-82B6-60ED60E149CA}" srcOrd="0" destOrd="0" presId="urn:microsoft.com/office/officeart/2008/layout/AlternatingPictureBlocks"/>
    <dgm:cxn modelId="{9D60E460-6B83-544B-9D0F-90C8015F288D}" type="presParOf" srcId="{DC8EB380-C734-1446-82B6-60ED60E149CA}" destId="{65E56EB3-5E8F-764C-92AC-DDDB5A6F7C0D}" srcOrd="0" destOrd="0" presId="urn:microsoft.com/office/officeart/2008/layout/AlternatingPictureBlocks"/>
    <dgm:cxn modelId="{A9B4AA6E-2B35-EC4F-B84B-2E47A0ACB683}" type="presParOf" srcId="{DC8EB380-C734-1446-82B6-60ED60E149CA}" destId="{FDCB2E42-A1FE-5144-B1D3-B473B16373D1}" srcOrd="1" destOrd="0" presId="urn:microsoft.com/office/officeart/2008/layout/AlternatingPictureBlocks"/>
    <dgm:cxn modelId="{A31D8521-8FE0-B249-B2A7-886429D05440}" type="presParOf" srcId="{9A6270F6-CCC8-2C4A-B45C-9C9F3DF17700}" destId="{49878B65-C832-984E-B1E6-CE61D3FC7DC4}" srcOrd="1" destOrd="0" presId="urn:microsoft.com/office/officeart/2008/layout/AlternatingPictureBlocks"/>
    <dgm:cxn modelId="{9415B21A-AE9D-5649-B2E2-9C02152733FD}" type="presParOf" srcId="{9A6270F6-CCC8-2C4A-B45C-9C9F3DF17700}" destId="{B0FDB83B-5403-C649-BD34-51ECFBA4CEDD}" srcOrd="2" destOrd="0" presId="urn:microsoft.com/office/officeart/2008/layout/AlternatingPictureBlocks"/>
    <dgm:cxn modelId="{B3B20861-D0D5-CE46-A2CC-9E7C606909E7}" type="presParOf" srcId="{B0FDB83B-5403-C649-BD34-51ECFBA4CEDD}" destId="{0E96634B-9606-C54E-94EF-90BEB54182F7}" srcOrd="0" destOrd="0" presId="urn:microsoft.com/office/officeart/2008/layout/AlternatingPictureBlocks"/>
    <dgm:cxn modelId="{F647588C-DCFC-4E43-B2DD-23E3CD4D6596}" type="presParOf" srcId="{B0FDB83B-5403-C649-BD34-51ECFBA4CEDD}" destId="{126BAC90-C3E9-944C-BBF2-52B3F4A461EA}" srcOrd="1" destOrd="0" presId="urn:microsoft.com/office/officeart/2008/layout/AlternatingPictureBlocks"/>
    <dgm:cxn modelId="{9B968B6A-B957-3E42-A0E9-8F64FC70F072}" type="presParOf" srcId="{9A6270F6-CCC8-2C4A-B45C-9C9F3DF17700}" destId="{1A06BBFC-45B2-FE44-B950-9FDFDA826ECC}" srcOrd="3" destOrd="0" presId="urn:microsoft.com/office/officeart/2008/layout/AlternatingPictureBlocks"/>
    <dgm:cxn modelId="{5F2B3010-C162-1941-8E60-1382AB9F1122}" type="presParOf" srcId="{9A6270F6-CCC8-2C4A-B45C-9C9F3DF17700}" destId="{E8EE4FD6-F9E8-A043-9A0D-1495AE85879A}" srcOrd="4" destOrd="0" presId="urn:microsoft.com/office/officeart/2008/layout/AlternatingPictureBlocks"/>
    <dgm:cxn modelId="{D4E72D3F-E000-7741-AB9E-24C4C5D167EB}" type="presParOf" srcId="{E8EE4FD6-F9E8-A043-9A0D-1495AE85879A}" destId="{2EBAFCB0-A08B-1F48-BE91-7EDFF709B9FD}" srcOrd="0" destOrd="0" presId="urn:microsoft.com/office/officeart/2008/layout/AlternatingPictureBlocks"/>
    <dgm:cxn modelId="{565324E3-E1DE-CF48-BD92-E9B96007A3FA}" type="presParOf" srcId="{E8EE4FD6-F9E8-A043-9A0D-1495AE85879A}" destId="{3A4AC40C-8C03-1D47-AF63-B0C58B4D0E7A}" srcOrd="1" destOrd="0" presId="urn:microsoft.com/office/officeart/2008/layout/AlternatingPictureBlock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E56EB3-5E8F-764C-92AC-DDDB5A6F7C0D}">
      <dsp:nvSpPr>
        <dsp:cNvPr id="0" name=""/>
        <dsp:cNvSpPr/>
      </dsp:nvSpPr>
      <dsp:spPr>
        <a:xfrm>
          <a:off x="10444546" y="7229"/>
          <a:ext cx="10801208" cy="51618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100" kern="1200" dirty="0"/>
        </a:p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Be Smart Online</a:t>
          </a:r>
        </a:p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/>
            <a:t>Keep your personal information Safe</a:t>
          </a:r>
        </a:p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100" kern="1200" dirty="0"/>
        </a:p>
      </dsp:txBody>
      <dsp:txXfrm>
        <a:off x="10444546" y="7229"/>
        <a:ext cx="10801208" cy="5161891"/>
      </dsp:txXfrm>
    </dsp:sp>
    <dsp:sp modelId="{FDCB2E42-A1FE-5144-B1D3-B473B16373D1}">
      <dsp:nvSpPr>
        <dsp:cNvPr id="0" name=""/>
        <dsp:cNvSpPr/>
      </dsp:nvSpPr>
      <dsp:spPr>
        <a:xfrm>
          <a:off x="4691997" y="7229"/>
          <a:ext cx="5110272" cy="51618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6634B-9606-C54E-94EF-90BEB54182F7}">
      <dsp:nvSpPr>
        <dsp:cNvPr id="0" name=""/>
        <dsp:cNvSpPr/>
      </dsp:nvSpPr>
      <dsp:spPr>
        <a:xfrm>
          <a:off x="4419456" y="6020833"/>
          <a:ext cx="11891372" cy="60177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 dirty="0"/>
            <a:t>Think Carefully Before you Open  something Online, Links, Advert or Emails Friends Request as you never know they may contain Viruses</a:t>
          </a:r>
          <a:r>
            <a:rPr lang="en-GB" sz="5400" kern="1200" dirty="0"/>
            <a:t>.</a:t>
          </a:r>
        </a:p>
      </dsp:txBody>
      <dsp:txXfrm>
        <a:off x="4419456" y="6020833"/>
        <a:ext cx="11891372" cy="6017733"/>
      </dsp:txXfrm>
    </dsp:sp>
    <dsp:sp modelId="{126BAC90-C3E9-944C-BBF2-52B3F4A461EA}">
      <dsp:nvSpPr>
        <dsp:cNvPr id="0" name=""/>
        <dsp:cNvSpPr/>
      </dsp:nvSpPr>
      <dsp:spPr>
        <a:xfrm>
          <a:off x="16582641" y="6448754"/>
          <a:ext cx="5110272" cy="51618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AFCB0-A08B-1F48-BE91-7EDFF709B9FD}">
      <dsp:nvSpPr>
        <dsp:cNvPr id="0" name=""/>
        <dsp:cNvSpPr/>
      </dsp:nvSpPr>
      <dsp:spPr>
        <a:xfrm>
          <a:off x="10160364" y="12890278"/>
          <a:ext cx="11412942" cy="51618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Remember Always be Smart in Heart  make the Internet in a better Place</a:t>
          </a:r>
        </a:p>
      </dsp:txBody>
      <dsp:txXfrm>
        <a:off x="10160364" y="12890278"/>
        <a:ext cx="11412942" cy="5161891"/>
      </dsp:txXfrm>
    </dsp:sp>
    <dsp:sp modelId="{3A4AC40C-8C03-1D47-AF63-B0C58B4D0E7A}">
      <dsp:nvSpPr>
        <dsp:cNvPr id="0" name=""/>
        <dsp:cNvSpPr/>
      </dsp:nvSpPr>
      <dsp:spPr>
        <a:xfrm>
          <a:off x="4539064" y="12890278"/>
          <a:ext cx="5110272" cy="51618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PictureBlocks">
  <dgm:title val=""/>
  <dgm:desc val=""/>
  <dgm:catLst>
    <dgm:cat type="picture" pri="15000"/>
    <dgm:cat type="pictureconvert" pri="15000"/>
    <dgm:cat type="list" pri="13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ch" forName="comp" refType="w"/>
      <dgm:constr type="h" for="ch" forName="comp" refType="h"/>
      <dgm:constr type="h" for="ch" forName="sibTrans" refType="w" refFor="ch" refForName="comp" op="equ" fact="0.05"/>
    </dgm:constrLst>
    <dgm:ruleLst/>
    <dgm:forEach name="Name0" axis="ch" ptType="node">
      <dgm:layoutNode name="comp" styleLbl="node1">
        <dgm:alg type="composite">
          <dgm:param type="ar" val="3.30"/>
        </dgm:alg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hoose name="Name4">
              <dgm:if name="Name5" axis="desOrSelf" ptType="node" func="posOdd" op="equ" val="1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6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if>
          <dgm:else name="Name3">
            <dgm:choose name="Name7">
              <dgm:if name="Name8" axis="desOrSelf" ptType="node" func="posOdd" op="equ" val="1">
                <dgm:constrLst>
                  <dgm:constr type="l" for="ch" forName="rect1" refType="w" fact="0.7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if>
              <dgm:else name="Name9">
                <dgm:constrLst>
                  <dgm:constr type="l" for="ch" forName="rect1" refType="w" fact="0"/>
                  <dgm:constr type="t" for="ch" forName="rect1" refType="h" fact="0"/>
                  <dgm:constr type="w" for="ch" forName="rect1" refType="w" fact="0.3"/>
                  <dgm:constr type="h" for="ch" forName="rect1" refType="h"/>
                  <dgm:constr type="l" for="ch" forName="rect2" refType="w" fact="0.33"/>
                  <dgm:constr type="t" for="ch" forName="rect2" refType="h" fact="0"/>
                  <dgm:constr type="w" for="ch" forName="rect2" refType="w" fact="0.67"/>
                  <dgm:constr type="h" for="ch" forName="rect2" refType="h"/>
                </dgm:constrLst>
              </dgm:else>
            </dgm:choose>
          </dgm:else>
        </dgm:choose>
        <dgm:ruleLst/>
        <dgm:layoutNode name="rect2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rect1" styleLbl="lnNod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6952156"/>
            <a:ext cx="25733931" cy="14789303"/>
          </a:xfrm>
        </p:spPr>
        <p:txBody>
          <a:bodyPr anchor="b"/>
          <a:lstStyle>
            <a:lvl1pPr algn="ctr"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22311791"/>
            <a:ext cx="22706410" cy="10256143"/>
          </a:xfrm>
        </p:spPr>
        <p:txBody>
          <a:bodyPr/>
          <a:lstStyle>
            <a:lvl1pPr marL="0" indent="0" algn="ctr">
              <a:buNone/>
              <a:defRPr sz="7946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71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95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10590491"/>
            <a:ext cx="26112371" cy="17670461"/>
          </a:xfrm>
        </p:spPr>
        <p:txBody>
          <a:bodyPr anchor="b"/>
          <a:lstStyle>
            <a:lvl1pPr>
              <a:defRPr sz="1986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28428121"/>
            <a:ext cx="26112371" cy="9292478"/>
          </a:xfrm>
        </p:spPr>
        <p:txBody>
          <a:bodyPr/>
          <a:lstStyle>
            <a:lvl1pPr marL="0" indent="0">
              <a:buNone/>
              <a:defRPr sz="7946">
                <a:solidFill>
                  <a:schemeClr val="tx1">
                    <a:tint val="82000"/>
                  </a:schemeClr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82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82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573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11308310"/>
            <a:ext cx="12866966" cy="269531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11308310"/>
            <a:ext cx="12866966" cy="269531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931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261671"/>
            <a:ext cx="26112371" cy="821082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10413482"/>
            <a:ext cx="12807832" cy="5103486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15516968"/>
            <a:ext cx="12807832" cy="228231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10413482"/>
            <a:ext cx="12870909" cy="5103486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15516968"/>
            <a:ext cx="12870909" cy="228231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522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18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787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31994"/>
            <a:ext cx="9764544" cy="9911980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6116330"/>
            <a:ext cx="15326827" cy="30188272"/>
          </a:xfrm>
        </p:spPr>
        <p:txBody>
          <a:bodyPr/>
          <a:lstStyle>
            <a:lvl1pPr>
              <a:defRPr sz="10595"/>
            </a:lvl1pPr>
            <a:lvl2pPr>
              <a:defRPr sz="9271"/>
            </a:lvl2pPr>
            <a:lvl3pPr>
              <a:defRPr sz="7946"/>
            </a:lvl3pPr>
            <a:lvl4pPr>
              <a:defRPr sz="6622"/>
            </a:lvl4pPr>
            <a:lvl5pPr>
              <a:defRPr sz="6622"/>
            </a:lvl5pPr>
            <a:lvl6pPr>
              <a:defRPr sz="6622"/>
            </a:lvl6pPr>
            <a:lvl7pPr>
              <a:defRPr sz="6622"/>
            </a:lvl7pPr>
            <a:lvl8pPr>
              <a:defRPr sz="6622"/>
            </a:lvl8pPr>
            <a:lvl9pPr>
              <a:defRPr sz="6622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743974"/>
            <a:ext cx="9764544" cy="23609788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531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31994"/>
            <a:ext cx="9764544" cy="9911980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6116330"/>
            <a:ext cx="15326827" cy="30188272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743974"/>
            <a:ext cx="9764544" cy="23609788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168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311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2261662"/>
            <a:ext cx="6528093" cy="3599976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2261662"/>
            <a:ext cx="19205838" cy="3599976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1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2261671"/>
            <a:ext cx="26112371" cy="82108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11308310"/>
            <a:ext cx="26112371" cy="26953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39372595"/>
            <a:ext cx="6811923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D03254-B8D7-A147-A55B-556F05931FFE}" type="datetimeFigureOut">
              <a:rPr lang="en-US" smtClean="0"/>
              <a:t>11/24/24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39372595"/>
            <a:ext cx="10217884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39372595"/>
            <a:ext cx="6811923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1AE451-1B46-AF43-B1F4-32BCC81633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58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027487" rtl="0" eaLnBrk="1" latinLnBrk="0" hangingPunct="1">
        <a:lnSpc>
          <a:spcPct val="90000"/>
        </a:lnSpc>
        <a:spcBef>
          <a:spcPct val="0"/>
        </a:spcBef>
        <a:buNone/>
        <a:defRPr sz="145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9271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4.png"/><Relationship Id="rId18" Type="http://schemas.openxmlformats.org/officeDocument/2006/relationships/hyperlink" Target="https://birtutamesc.blogspot.com/2018/06/gmail-bildirimler-icin-yapay-zeka.html" TargetMode="Externa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12" Type="http://schemas.openxmlformats.org/officeDocument/2006/relationships/hyperlink" Target="https://creativecommons.org/licenses/by-nc-sa/3.0/" TargetMode="External"/><Relationship Id="rId17" Type="http://schemas.openxmlformats.org/officeDocument/2006/relationships/image" Target="../media/image6.png"/><Relationship Id="rId2" Type="http://schemas.openxmlformats.org/officeDocument/2006/relationships/image" Target="../media/image1.jpg"/><Relationship Id="rId16" Type="http://schemas.openxmlformats.org/officeDocument/2006/relationships/hyperlink" Target="https://pixabay.com/it/facebook-logo-rete-sociale-rete-770688/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openxmlformats.org/officeDocument/2006/relationships/hyperlink" Target="https://www.flickr.com/photos/turatti/4635254231/" TargetMode="External"/><Relationship Id="rId5" Type="http://schemas.openxmlformats.org/officeDocument/2006/relationships/diagramData" Target="../diagrams/data1.xml"/><Relationship Id="rId15" Type="http://schemas.openxmlformats.org/officeDocument/2006/relationships/image" Target="../media/image5.png"/><Relationship Id="rId10" Type="http://schemas.openxmlformats.org/officeDocument/2006/relationships/image" Target="../media/image3.jpg"/><Relationship Id="rId4" Type="http://schemas.openxmlformats.org/officeDocument/2006/relationships/hyperlink" Target="https://www.flickr.com/photos/141849019@N02/26332420742/" TargetMode="External"/><Relationship Id="rId9" Type="http://schemas.microsoft.com/office/2007/relationships/diagramDrawing" Target="../diagrams/drawing1.xml"/><Relationship Id="rId14" Type="http://schemas.openxmlformats.org/officeDocument/2006/relationships/hyperlink" Target="https://openclipart.org/detail/1837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1988">
              <a:srgbClr val="DCF0FA"/>
            </a:gs>
            <a:gs pos="37000">
              <a:srgbClr val="B2DEF3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3C800A-0F78-42F0-0A5B-A1B82EF9A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421" y="11308310"/>
            <a:ext cx="26112371" cy="30150271"/>
          </a:xfrm>
          <a:ln>
            <a:solidFill>
              <a:schemeClr val="tx2">
                <a:lumMod val="25000"/>
                <a:lumOff val="75000"/>
              </a:schemeClr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tx2">
                    <a:lumMod val="50000"/>
                    <a:lumOff val="50000"/>
                  </a:schemeClr>
                </a:solidFill>
              </a:rPr>
              <a:t>Basic Digital Safety-Online Safety is Start with you. You have  to be safe to the Scammer do not t Give your Personal or Online Password Details to Anyone, be wise to others.</a:t>
            </a:r>
          </a:p>
        </p:txBody>
      </p:sp>
      <p:pic>
        <p:nvPicPr>
          <p:cNvPr id="12" name="Picture 11" descr="A blue square with a black and yellow shield and white text&#10;&#10;Description automatically generated">
            <a:extLst>
              <a:ext uri="{FF2B5EF4-FFF2-40B4-BE49-F238E27FC236}">
                <a16:creationId xmlns:a16="http://schemas.microsoft.com/office/drawing/2014/main" id="{E36B51DE-351B-B96E-1A6D-D0E59260B5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821" y="35554668"/>
            <a:ext cx="4876592" cy="5903913"/>
          </a:xfrm>
          <a:prstGeom prst="rect">
            <a:avLst/>
          </a:prstGeom>
        </p:spPr>
      </p:pic>
      <p:pic>
        <p:nvPicPr>
          <p:cNvPr id="17" name="Picture 16" descr="A vase with a picture on it&#10;&#10;Description automatically generated">
            <a:extLst>
              <a:ext uri="{FF2B5EF4-FFF2-40B4-BE49-F238E27FC236}">
                <a16:creationId xmlns:a16="http://schemas.microsoft.com/office/drawing/2014/main" id="{11167C08-AA2F-732F-70FD-1CE1D44D7C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079200" y="35554668"/>
            <a:ext cx="4114592" cy="590391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01BB11D-9FFA-9247-5139-A33B426BB560}"/>
              </a:ext>
            </a:extLst>
          </p:cNvPr>
          <p:cNvSpPr/>
          <p:nvPr/>
        </p:nvSpPr>
        <p:spPr>
          <a:xfrm>
            <a:off x="1090821" y="334185"/>
            <a:ext cx="27941379" cy="8382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200" dirty="0">
                <a:solidFill>
                  <a:schemeClr val="bg1"/>
                </a:solidFill>
              </a:rPr>
              <a:t>Student Name: Ignacia Manaog  </a:t>
            </a:r>
            <a:r>
              <a:rPr lang="en-US" sz="7200" dirty="0" err="1">
                <a:solidFill>
                  <a:schemeClr val="bg1"/>
                </a:solidFill>
              </a:rPr>
              <a:t>Tabangco</a:t>
            </a:r>
            <a:endParaRPr lang="en-US" sz="7200" dirty="0">
              <a:solidFill>
                <a:schemeClr val="bg1"/>
              </a:solidFill>
            </a:endParaRPr>
          </a:p>
          <a:p>
            <a:r>
              <a:rPr lang="en-US" sz="7200" dirty="0">
                <a:solidFill>
                  <a:schemeClr val="bg1"/>
                </a:solidFill>
              </a:rPr>
              <a:t>Student ID:         2415933</a:t>
            </a:r>
          </a:p>
          <a:p>
            <a:r>
              <a:rPr lang="en-US" sz="7200" dirty="0">
                <a:solidFill>
                  <a:schemeClr val="bg1"/>
                </a:solidFill>
              </a:rPr>
              <a:t>Code Module:  LCLM 4002</a:t>
            </a:r>
          </a:p>
          <a:p>
            <a:r>
              <a:rPr lang="en-US" sz="7200" dirty="0">
                <a:solidFill>
                  <a:schemeClr val="bg1"/>
                </a:solidFill>
              </a:rPr>
              <a:t>Module:               Digital Skills</a:t>
            </a:r>
          </a:p>
          <a:p>
            <a:r>
              <a:rPr lang="en-US" sz="7200" dirty="0">
                <a:solidFill>
                  <a:schemeClr val="bg1"/>
                </a:solidFill>
              </a:rPr>
              <a:t>Assignment:      Basic digital Safety</a:t>
            </a:r>
          </a:p>
          <a:p>
            <a:r>
              <a:rPr lang="en-US" sz="7200" dirty="0">
                <a:solidFill>
                  <a:schemeClr val="bg1"/>
                </a:solidFill>
              </a:rPr>
              <a:t>Lecturer Name: </a:t>
            </a:r>
            <a:r>
              <a:rPr lang="en-US" sz="7200" dirty="0" err="1">
                <a:solidFill>
                  <a:schemeClr val="bg1"/>
                </a:solidFill>
              </a:rPr>
              <a:t>Reywan</a:t>
            </a:r>
            <a:r>
              <a:rPr lang="en-US" sz="7200" dirty="0">
                <a:solidFill>
                  <a:schemeClr val="bg1"/>
                </a:solidFill>
              </a:rPr>
              <a:t>  Bin Sulaiman</a:t>
            </a:r>
          </a:p>
        </p:txBody>
      </p: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165D9705-A650-15CD-36CD-AA967BD3E5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672522"/>
              </p:ext>
            </p:extLst>
          </p:nvPr>
        </p:nvGraphicFramePr>
        <p:xfrm>
          <a:off x="2081421" y="18745200"/>
          <a:ext cx="26112371" cy="18059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1" name="Picture 30" descr="A black computer with a blue screen&#10;&#10;Description automatically generated">
            <a:extLst>
              <a:ext uri="{FF2B5EF4-FFF2-40B4-BE49-F238E27FC236}">
                <a16:creationId xmlns:a16="http://schemas.microsoft.com/office/drawing/2014/main" id="{6D4595E7-7C28-A332-3748-D15163E13EB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895600" y="18885682"/>
            <a:ext cx="9218821" cy="519351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872B95E-7FF1-A397-8C9E-39D57DCAE7FC}"/>
              </a:ext>
            </a:extLst>
          </p:cNvPr>
          <p:cNvSpPr txBox="1"/>
          <p:nvPr/>
        </p:nvSpPr>
        <p:spPr>
          <a:xfrm>
            <a:off x="8012321" y="23291006"/>
            <a:ext cx="41021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1" tooltip="https://www.flickr.com/photos/turatti/4635254231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4" name="Picture 33" descr="A red heart with black background&#10;&#10;Description automatically generated">
            <a:extLst>
              <a:ext uri="{FF2B5EF4-FFF2-40B4-BE49-F238E27FC236}">
                <a16:creationId xmlns:a16="http://schemas.microsoft.com/office/drawing/2014/main" id="{E19493CC-E65B-E361-7E11-B5FF89433A5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6730518" y="31777632"/>
            <a:ext cx="4876592" cy="4545806"/>
          </a:xfrm>
          <a:prstGeom prst="rect">
            <a:avLst/>
          </a:prstGeom>
        </p:spPr>
      </p:pic>
      <p:pic>
        <p:nvPicPr>
          <p:cNvPr id="36" name="Picture 35" descr="A blue square with a white letter f&#10;&#10;Description automatically generated">
            <a:extLst>
              <a:ext uri="{FF2B5EF4-FFF2-40B4-BE49-F238E27FC236}">
                <a16:creationId xmlns:a16="http://schemas.microsoft.com/office/drawing/2014/main" id="{6FF33890-BE12-2158-962E-3F11184B2CF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18751050" y="24832298"/>
            <a:ext cx="4064000" cy="2070100"/>
          </a:xfrm>
          <a:prstGeom prst="rect">
            <a:avLst/>
          </a:prstGeom>
        </p:spPr>
      </p:pic>
      <p:pic>
        <p:nvPicPr>
          <p:cNvPr id="41" name="Picture 40" descr="A logo of a google mail&#10;&#10;Description automatically generated with medium confidence">
            <a:extLst>
              <a:ext uri="{FF2B5EF4-FFF2-40B4-BE49-F238E27FC236}">
                <a16:creationId xmlns:a16="http://schemas.microsoft.com/office/drawing/2014/main" id="{9C756BD2-C126-2B75-766C-64BA392E4AC7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18751050" y="27364062"/>
            <a:ext cx="4566150" cy="3725826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3824EA44-2ED1-04A1-76CB-C23FD23248B5}"/>
              </a:ext>
            </a:extLst>
          </p:cNvPr>
          <p:cNvSpPr txBox="1"/>
          <p:nvPr/>
        </p:nvSpPr>
        <p:spPr>
          <a:xfrm>
            <a:off x="17500600" y="29233510"/>
            <a:ext cx="7772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18" tooltip="https://birtutamesc.blogspot.com/2018/06/gmail-bildirimler-icin-yapay-zeka.html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2" tooltip="https://creativecommons.org/licenses/by-nc-sa/3.0/"/>
              </a:rPr>
              <a:t>CC BY-SA-NC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817835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130</Words>
  <Application>Microsoft Macintosh PowerPoint</Application>
  <PresentationFormat>Custom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manaogt.19@gmail.com</dc:creator>
  <cp:lastModifiedBy>manaogt.19@gmail.com</cp:lastModifiedBy>
  <cp:revision>2</cp:revision>
  <dcterms:created xsi:type="dcterms:W3CDTF">2024-11-24T15:16:56Z</dcterms:created>
  <dcterms:modified xsi:type="dcterms:W3CDTF">2024-11-24T16:32:14Z</dcterms:modified>
</cp:coreProperties>
</file>