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39" d="100"/>
          <a:sy n="39" d="100"/>
        </p:scale>
        <p:origin x="103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hannam" userId="5d1e94b80819566f" providerId="LiveId" clId="{9A34C908-3A7D-44B9-9242-B4E67EE6E8E5}"/>
    <pc:docChg chg="custSel delSld modSld">
      <pc:chgData name="julie hannam" userId="5d1e94b80819566f" providerId="LiveId" clId="{9A34C908-3A7D-44B9-9242-B4E67EE6E8E5}" dt="2025-01-26T20:50:55.312" v="513" actId="5793"/>
      <pc:docMkLst>
        <pc:docMk/>
      </pc:docMkLst>
      <pc:sldChg chg="modNotesTx">
        <pc:chgData name="julie hannam" userId="5d1e94b80819566f" providerId="LiveId" clId="{9A34C908-3A7D-44B9-9242-B4E67EE6E8E5}" dt="2025-01-26T20:43:50.826" v="166" actId="20577"/>
        <pc:sldMkLst>
          <pc:docMk/>
          <pc:sldMk cId="4275604319" sldId="258"/>
        </pc:sldMkLst>
      </pc:sldChg>
      <pc:sldChg chg="modSp mod">
        <pc:chgData name="julie hannam" userId="5d1e94b80819566f" providerId="LiveId" clId="{9A34C908-3A7D-44B9-9242-B4E67EE6E8E5}" dt="2025-01-26T20:44:27.190" v="201" actId="5793"/>
        <pc:sldMkLst>
          <pc:docMk/>
          <pc:sldMk cId="3050662250" sldId="261"/>
        </pc:sldMkLst>
        <pc:spChg chg="mod">
          <ac:chgData name="julie hannam" userId="5d1e94b80819566f" providerId="LiveId" clId="{9A34C908-3A7D-44B9-9242-B4E67EE6E8E5}" dt="2025-01-26T20:44:27.190" v="201" actId="5793"/>
          <ac:spMkLst>
            <pc:docMk/>
            <pc:sldMk cId="3050662250" sldId="261"/>
            <ac:spMk id="2" creationId="{BBCC3336-BFFB-9498-802F-FEFA3D859856}"/>
          </ac:spMkLst>
        </pc:spChg>
      </pc:sldChg>
      <pc:sldChg chg="modSp mod">
        <pc:chgData name="julie hannam" userId="5d1e94b80819566f" providerId="LiveId" clId="{9A34C908-3A7D-44B9-9242-B4E67EE6E8E5}" dt="2025-01-26T20:44:43.514" v="224" actId="20577"/>
        <pc:sldMkLst>
          <pc:docMk/>
          <pc:sldMk cId="4197636867" sldId="262"/>
        </pc:sldMkLst>
        <pc:spChg chg="mod">
          <ac:chgData name="julie hannam" userId="5d1e94b80819566f" providerId="LiveId" clId="{9A34C908-3A7D-44B9-9242-B4E67EE6E8E5}" dt="2025-01-26T20:44:43.514" v="224" actId="20577"/>
          <ac:spMkLst>
            <pc:docMk/>
            <pc:sldMk cId="4197636867" sldId="262"/>
            <ac:spMk id="2" creationId="{2675DF68-ED83-C125-F3A4-C2C0C025B4D1}"/>
          </ac:spMkLst>
        </pc:spChg>
      </pc:sldChg>
      <pc:sldChg chg="modSp mod">
        <pc:chgData name="julie hannam" userId="5d1e94b80819566f" providerId="LiveId" clId="{9A34C908-3A7D-44B9-9242-B4E67EE6E8E5}" dt="2025-01-26T20:44:56.588" v="235" actId="20577"/>
        <pc:sldMkLst>
          <pc:docMk/>
          <pc:sldMk cId="3952252455" sldId="263"/>
        </pc:sldMkLst>
        <pc:spChg chg="mod">
          <ac:chgData name="julie hannam" userId="5d1e94b80819566f" providerId="LiveId" clId="{9A34C908-3A7D-44B9-9242-B4E67EE6E8E5}" dt="2025-01-26T20:44:56.588" v="235" actId="20577"/>
          <ac:spMkLst>
            <pc:docMk/>
            <pc:sldMk cId="3952252455" sldId="263"/>
            <ac:spMk id="2" creationId="{74FAAAEA-DBE0-B7AE-E63D-45E47496E91A}"/>
          </ac:spMkLst>
        </pc:spChg>
      </pc:sldChg>
      <pc:sldChg chg="modSp mod">
        <pc:chgData name="julie hannam" userId="5d1e94b80819566f" providerId="LiveId" clId="{9A34C908-3A7D-44B9-9242-B4E67EE6E8E5}" dt="2025-01-26T20:45:15.600" v="247" actId="20577"/>
        <pc:sldMkLst>
          <pc:docMk/>
          <pc:sldMk cId="1862233665" sldId="264"/>
        </pc:sldMkLst>
        <pc:spChg chg="mod">
          <ac:chgData name="julie hannam" userId="5d1e94b80819566f" providerId="LiveId" clId="{9A34C908-3A7D-44B9-9242-B4E67EE6E8E5}" dt="2025-01-26T20:45:15.600" v="247" actId="20577"/>
          <ac:spMkLst>
            <pc:docMk/>
            <pc:sldMk cId="1862233665" sldId="264"/>
            <ac:spMk id="2" creationId="{53CD661F-9309-3E69-B576-74E15F9E2CB9}"/>
          </ac:spMkLst>
        </pc:spChg>
      </pc:sldChg>
      <pc:sldChg chg="modSp mod">
        <pc:chgData name="julie hannam" userId="5d1e94b80819566f" providerId="LiveId" clId="{9A34C908-3A7D-44B9-9242-B4E67EE6E8E5}" dt="2025-01-26T20:45:32.564" v="270" actId="20577"/>
        <pc:sldMkLst>
          <pc:docMk/>
          <pc:sldMk cId="2670495231" sldId="265"/>
        </pc:sldMkLst>
        <pc:spChg chg="mod">
          <ac:chgData name="julie hannam" userId="5d1e94b80819566f" providerId="LiveId" clId="{9A34C908-3A7D-44B9-9242-B4E67EE6E8E5}" dt="2025-01-26T20:45:32.564" v="270" actId="20577"/>
          <ac:spMkLst>
            <pc:docMk/>
            <pc:sldMk cId="2670495231" sldId="265"/>
            <ac:spMk id="2" creationId="{5656A0E7-BC74-F52A-4161-128D542BBB33}"/>
          </ac:spMkLst>
        </pc:spChg>
      </pc:sldChg>
      <pc:sldChg chg="modSp mod">
        <pc:chgData name="julie hannam" userId="5d1e94b80819566f" providerId="LiveId" clId="{9A34C908-3A7D-44B9-9242-B4E67EE6E8E5}" dt="2025-01-26T20:46:50.697" v="396" actId="20577"/>
        <pc:sldMkLst>
          <pc:docMk/>
          <pc:sldMk cId="3048133275" sldId="266"/>
        </pc:sldMkLst>
        <pc:spChg chg="mod">
          <ac:chgData name="julie hannam" userId="5d1e94b80819566f" providerId="LiveId" clId="{9A34C908-3A7D-44B9-9242-B4E67EE6E8E5}" dt="2025-01-26T20:46:06.569" v="307" actId="20577"/>
          <ac:spMkLst>
            <pc:docMk/>
            <pc:sldMk cId="3048133275" sldId="266"/>
            <ac:spMk id="2" creationId="{FD3D5EA8-DAB5-6524-D477-36DCC0B95DBD}"/>
          </ac:spMkLst>
        </pc:spChg>
        <pc:spChg chg="mod">
          <ac:chgData name="julie hannam" userId="5d1e94b80819566f" providerId="LiveId" clId="{9A34C908-3A7D-44B9-9242-B4E67EE6E8E5}" dt="2025-01-26T20:46:50.697" v="396" actId="20577"/>
          <ac:spMkLst>
            <pc:docMk/>
            <pc:sldMk cId="3048133275" sldId="266"/>
            <ac:spMk id="3" creationId="{B036FF7C-D57C-8414-3768-3560A4525E23}"/>
          </ac:spMkLst>
        </pc:spChg>
      </pc:sldChg>
      <pc:sldChg chg="modSp mod">
        <pc:chgData name="julie hannam" userId="5d1e94b80819566f" providerId="LiveId" clId="{9A34C908-3A7D-44B9-9242-B4E67EE6E8E5}" dt="2025-01-26T20:48:46.353" v="479" actId="20577"/>
        <pc:sldMkLst>
          <pc:docMk/>
          <pc:sldMk cId="808595517" sldId="267"/>
        </pc:sldMkLst>
        <pc:spChg chg="mod">
          <ac:chgData name="julie hannam" userId="5d1e94b80819566f" providerId="LiveId" clId="{9A34C908-3A7D-44B9-9242-B4E67EE6E8E5}" dt="2025-01-26T20:47:37.435" v="407" actId="20577"/>
          <ac:spMkLst>
            <pc:docMk/>
            <pc:sldMk cId="808595517" sldId="267"/>
            <ac:spMk id="2" creationId="{0B51F19F-1807-CA1C-D46F-AE4CE505C4D3}"/>
          </ac:spMkLst>
        </pc:spChg>
        <pc:spChg chg="mod">
          <ac:chgData name="julie hannam" userId="5d1e94b80819566f" providerId="LiveId" clId="{9A34C908-3A7D-44B9-9242-B4E67EE6E8E5}" dt="2025-01-26T20:48:46.353" v="479" actId="20577"/>
          <ac:spMkLst>
            <pc:docMk/>
            <pc:sldMk cId="808595517" sldId="267"/>
            <ac:spMk id="3" creationId="{32D060D8-5ACC-C84C-0869-984CB2AF2D99}"/>
          </ac:spMkLst>
        </pc:spChg>
      </pc:sldChg>
      <pc:sldChg chg="modSp mod">
        <pc:chgData name="julie hannam" userId="5d1e94b80819566f" providerId="LiveId" clId="{9A34C908-3A7D-44B9-9242-B4E67EE6E8E5}" dt="2025-01-26T20:48:55.429" v="489" actId="20577"/>
        <pc:sldMkLst>
          <pc:docMk/>
          <pc:sldMk cId="1511345113" sldId="268"/>
        </pc:sldMkLst>
        <pc:spChg chg="mod">
          <ac:chgData name="julie hannam" userId="5d1e94b80819566f" providerId="LiveId" clId="{9A34C908-3A7D-44B9-9242-B4E67EE6E8E5}" dt="2025-01-26T20:48:55.429" v="489" actId="20577"/>
          <ac:spMkLst>
            <pc:docMk/>
            <pc:sldMk cId="1511345113" sldId="268"/>
            <ac:spMk id="2" creationId="{32B96DFE-FFD4-7C23-D051-FA67FBB733F5}"/>
          </ac:spMkLst>
        </pc:spChg>
      </pc:sldChg>
      <pc:sldChg chg="addSp delSp modSp mod">
        <pc:chgData name="julie hannam" userId="5d1e94b80819566f" providerId="LiveId" clId="{9A34C908-3A7D-44B9-9242-B4E67EE6E8E5}" dt="2025-01-26T20:50:55.312" v="513" actId="5793"/>
        <pc:sldMkLst>
          <pc:docMk/>
          <pc:sldMk cId="4027181413" sldId="269"/>
        </pc:sldMkLst>
        <pc:spChg chg="del mod">
          <ac:chgData name="julie hannam" userId="5d1e94b80819566f" providerId="LiveId" clId="{9A34C908-3A7D-44B9-9242-B4E67EE6E8E5}" dt="2025-01-26T20:49:47.771" v="500" actId="478"/>
          <ac:spMkLst>
            <pc:docMk/>
            <pc:sldMk cId="4027181413" sldId="269"/>
            <ac:spMk id="2" creationId="{690A9A09-A925-1E1B-AFD6-29ABE7B6DBCA}"/>
          </ac:spMkLst>
        </pc:spChg>
        <pc:spChg chg="mod">
          <ac:chgData name="julie hannam" userId="5d1e94b80819566f" providerId="LiveId" clId="{9A34C908-3A7D-44B9-9242-B4E67EE6E8E5}" dt="2025-01-26T20:50:55.312" v="513" actId="5793"/>
          <ac:spMkLst>
            <pc:docMk/>
            <pc:sldMk cId="4027181413" sldId="269"/>
            <ac:spMk id="3" creationId="{F34B3C28-F1C1-4BE6-1A6B-5A34DC3E335E}"/>
          </ac:spMkLst>
        </pc:spChg>
        <pc:spChg chg="add mod">
          <ac:chgData name="julie hannam" userId="5d1e94b80819566f" providerId="LiveId" clId="{9A34C908-3A7D-44B9-9242-B4E67EE6E8E5}" dt="2025-01-26T20:49:47.771" v="500" actId="478"/>
          <ac:spMkLst>
            <pc:docMk/>
            <pc:sldMk cId="4027181413" sldId="269"/>
            <ac:spMk id="5" creationId="{6CF9A261-D7B7-6CBE-5A88-51808CDF098F}"/>
          </ac:spMkLst>
        </pc:spChg>
      </pc:sldChg>
      <pc:sldChg chg="del">
        <pc:chgData name="julie hannam" userId="5d1e94b80819566f" providerId="LiveId" clId="{9A34C908-3A7D-44B9-9242-B4E67EE6E8E5}" dt="2025-01-26T20:49:41.961" v="499" actId="47"/>
        <pc:sldMkLst>
          <pc:docMk/>
          <pc:sldMk cId="4245456899" sldId="27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1D840C-74C1-4F96-A5CE-7D8B4F0A3E53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DE0A07-1E46-49F7-AB5A-265F8A3EC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545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Today I am going to look at a piece of research that is relevant to the wider research that I am undertaking and the planned focus of my thesis in part 2 of the </a:t>
            </a:r>
            <a:r>
              <a:rPr lang="en-GB" dirty="0" err="1"/>
              <a:t>Dprof</a:t>
            </a:r>
            <a:r>
              <a:rPr lang="en-GB" dirty="0"/>
              <a:t> programme of study.</a:t>
            </a:r>
          </a:p>
          <a:p>
            <a:r>
              <a:rPr lang="en-GB" dirty="0"/>
              <a:t>As part of this module I completed an activity whereby I looked at the topic that I’m interested in researching and then asked a further series of questions until I had narrowed down my focus to a question that I was comfortable researching for this assignment – not too big, not too small, just right.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E0A07-1E46-49F7-AB5A-265F8A3ECE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7773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paper that examines the role of Green infrastructure directly in terms of economic growth and so is the closest to my own focus at this stage.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E0A07-1E46-49F7-AB5A-265F8A3ECE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9165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map illustrating the spread of the article by Ian Mell has been taken from the Frontiers in Sustainable Cities website where this article can be found.</a:t>
            </a:r>
          </a:p>
          <a:p>
            <a:r>
              <a:rPr lang="en-GB" dirty="0"/>
              <a:t>It highlights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DE0A07-1E46-49F7-AB5A-265F8A3ECE5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018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1816E-A9CE-FAFB-8ED0-45D1560F38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Approaches to research and academic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CC9E65-038C-B4AD-E76E-19554B3DBA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Julie Hannam 1915867</a:t>
            </a:r>
          </a:p>
          <a:p>
            <a:r>
              <a:rPr lang="en-GB" dirty="0"/>
              <a:t>BMPD7000</a:t>
            </a:r>
          </a:p>
          <a:p>
            <a:r>
              <a:rPr lang="en-GB" dirty="0"/>
              <a:t>January 2025</a:t>
            </a:r>
          </a:p>
        </p:txBody>
      </p:sp>
    </p:spTree>
    <p:extLst>
      <p:ext uri="{BB962C8B-B14F-4D97-AF65-F5344CB8AC3E}">
        <p14:creationId xmlns:p14="http://schemas.microsoft.com/office/powerpoint/2010/main" val="1342594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3954-0F85-1DBD-BA1A-2E31993CF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focus of my research is Green Infrastructure as a driver for economic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7875C-89C6-ECF9-EC44-55FFE0234B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of research available</a:t>
            </a:r>
          </a:p>
          <a:p>
            <a:r>
              <a:rPr lang="en-GB" dirty="0"/>
              <a:t>Focus questions </a:t>
            </a:r>
          </a:p>
          <a:p>
            <a:r>
              <a:rPr lang="en-GB" dirty="0"/>
              <a:t>Piece of research chosen for this presentation</a:t>
            </a:r>
          </a:p>
        </p:txBody>
      </p:sp>
    </p:spTree>
    <p:extLst>
      <p:ext uri="{BB962C8B-B14F-4D97-AF65-F5344CB8AC3E}">
        <p14:creationId xmlns:p14="http://schemas.microsoft.com/office/powerpoint/2010/main" val="861204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F5552-00B1-332E-6268-4AC76BEA8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Examining the Role of Green Infrastructure as an Advocate for Regeneration by Ian Mell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B508F-3696-45C6-37BF-04F18A6F1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604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0C299-218B-09AC-22E2-B27367CD8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reach of this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F0D4-F070-68B1-1DD8-311728A9C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Citations – 18</a:t>
            </a:r>
          </a:p>
          <a:p>
            <a:r>
              <a:rPr lang="en-GB" dirty="0"/>
              <a:t>Downloads - </a:t>
            </a:r>
          </a:p>
        </p:txBody>
      </p:sp>
    </p:spTree>
    <p:extLst>
      <p:ext uri="{BB962C8B-B14F-4D97-AF65-F5344CB8AC3E}">
        <p14:creationId xmlns:p14="http://schemas.microsoft.com/office/powerpoint/2010/main" val="4160905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F6BB4-DDD5-1949-29F9-0F09E8E1F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Geographical spread of article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E3DED0-3081-FB41-B76C-3BB55C3236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0601" y="2160588"/>
            <a:ext cx="8550835" cy="3881437"/>
          </a:xfrm>
        </p:spPr>
      </p:pic>
    </p:spTree>
    <p:extLst>
      <p:ext uri="{BB962C8B-B14F-4D97-AF65-F5344CB8AC3E}">
        <p14:creationId xmlns:p14="http://schemas.microsoft.com/office/powerpoint/2010/main" val="3723595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C3336-BFFB-9498-802F-FEFA3D85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Methodology employed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DBE79-1F9A-3E97-5A2E-48E91AFB41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662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5DF68-ED83-C125-F3A4-C2C0C025B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AC1B7-970C-70BC-56F9-03506B3E36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636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AAAEA-DBE0-B7AE-E63D-45E47496E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0CD10-52C9-C460-0C6D-492F29E401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52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D661F-9309-3E69-B576-74E15F9E2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321C4-D077-5CF7-5378-424DEDB3E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233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6A0E7-BC74-F52A-4161-128D542BB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proposed 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DF9BE-B2A3-524A-A292-F3ADA41AA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495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5EA8-DAB5-6524-D477-36DCC0B95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6FF7C-D57C-8414-3768-3560A4525E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positive take aways</a:t>
            </a:r>
          </a:p>
          <a:p>
            <a:r>
              <a:rPr lang="en-GB" dirty="0"/>
              <a:t>The negative take aways</a:t>
            </a:r>
          </a:p>
          <a:p>
            <a:r>
              <a:rPr lang="en-GB" dirty="0"/>
              <a:t>The overall usefulness of this article.</a:t>
            </a:r>
          </a:p>
        </p:txBody>
      </p:sp>
    </p:spTree>
    <p:extLst>
      <p:ext uri="{BB962C8B-B14F-4D97-AF65-F5344CB8AC3E}">
        <p14:creationId xmlns:p14="http://schemas.microsoft.com/office/powerpoint/2010/main" val="3048133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1F19F-1807-CA1C-D46F-AE4CE505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60D8-5ACC-C84C-0869-984CB2AF2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5955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96DFE-FFD4-7C23-D051-FA67FBB73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31975-EB2A-5843-1E89-C36645928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3451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B3C28-F1C1-4BE6-1A6B-5A34DC3E3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dirty="0"/>
              <a:t>Thank you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CF9A261-D7B7-6CBE-5A88-51808CDF0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18141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192</TotalTime>
  <Words>262</Words>
  <Application>Microsoft Office PowerPoint</Application>
  <PresentationFormat>Widescreen</PresentationFormat>
  <Paragraphs>33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Trebuchet MS</vt:lpstr>
      <vt:lpstr>Wingdings 3</vt:lpstr>
      <vt:lpstr>Facet</vt:lpstr>
      <vt:lpstr>Approaches to research and academic communication</vt:lpstr>
      <vt:lpstr>The focus of my research is Green Infrastructure as a driver for economic growth</vt:lpstr>
      <vt:lpstr>Examining the Role of Green Infrastructure as an Advocate for Regeneration by Ian Mell </vt:lpstr>
      <vt:lpstr>The reach of this article</vt:lpstr>
      <vt:lpstr>Geographical spread of article</vt:lpstr>
      <vt:lpstr>The Methodology employed </vt:lpstr>
      <vt:lpstr>Ethical considerations</vt:lpstr>
      <vt:lpstr>Limitations</vt:lpstr>
      <vt:lpstr>Key findings</vt:lpstr>
      <vt:lpstr>The proposed next steps</vt:lpstr>
      <vt:lpstr>An overview </vt:lpstr>
      <vt:lpstr>Next steps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hannam</dc:creator>
  <cp:lastModifiedBy>julie hannam</cp:lastModifiedBy>
  <cp:revision>2</cp:revision>
  <dcterms:created xsi:type="dcterms:W3CDTF">2025-01-13T20:56:23Z</dcterms:created>
  <dcterms:modified xsi:type="dcterms:W3CDTF">2025-01-26T20:51:26Z</dcterms:modified>
</cp:coreProperties>
</file>