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39.xml" ContentType="application/vnd.openxmlformats-officedocument.presentationml.slideLayout+xml"/>
  <Override PartName="/ppt/slideLayouts/slideLayout48.xml" ContentType="application/vnd.openxmlformats-officedocument.presentationml.slideLayout+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37.xml" ContentType="application/vnd.openxmlformats-officedocument.presentationml.slideLayout+xml"/>
  <Override PartName="/ppt/slideLayouts/slideLayout4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35.xml" ContentType="application/vnd.openxmlformats-officedocument.presentationml.slideLayout+xml"/>
  <Override PartName="/ppt/slideLayouts/slideLayout44.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slideLayouts/slideLayout51.xml" ContentType="application/vnd.openxmlformats-officedocument.presentationml.slideLayout+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40.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38.xml" ContentType="application/vnd.openxmlformats-officedocument.presentationml.slideLayout+xml"/>
  <Override PartName="/ppt/slideLayouts/slideLayout49.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slideLayouts/slideLayout45.xml" ContentType="application/vnd.openxmlformats-officedocument.presentationml.slideLayout+xml"/>
  <Override PartName="/ppt/slideLayouts/slideLayout4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Default Extension="jpeg" ContentType="image/jpeg"/>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docProps/app.xml" ContentType="application/vnd.openxmlformats-officedocument.extended-properties+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5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258" r:id="rId2"/>
    <p:sldId id="259" r:id="rId3"/>
    <p:sldId id="260" r:id="rId4"/>
    <p:sldId id="261" r:id="rId5"/>
    <p:sldId id="262" r:id="rId6"/>
    <p:sldId id="263" r:id="rId7"/>
    <p:sldId id="266" r:id="rId8"/>
    <p:sldId id="267" r:id="rId9"/>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100" d="100"/>
          <a:sy n="100" d="100"/>
        </p:scale>
        <p:origin x="-954" y="-312"/>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870547A9-4D12-432D-2D3F-B7484F7B02EF}"/>
              </a:ext>
            </a:extLst>
          </p:cNvPr>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a:extLst>
              <a:ext uri="{FF2B5EF4-FFF2-40B4-BE49-F238E27FC236}">
                <a16:creationId xmlns="" xmlns:a16="http://schemas.microsoft.com/office/drawing/2014/main" id="{D89EADB7-997D-A40F-8F94-945A9F9239F9}"/>
              </a:ext>
            </a:extLst>
          </p:cNvPr>
          <p:cNvSpPr>
            <a:spLocks noGrp="1"/>
          </p:cNvSpPr>
          <p:nvPr>
            <p:ph type="dt" sz="quarter" idx="1"/>
          </p:nvPr>
        </p:nvSpPr>
        <p:spPr>
          <a:xfrm>
            <a:off x="4143587" y="0"/>
            <a:ext cx="3169920" cy="481727"/>
          </a:xfrm>
          <a:prstGeom prst="rect">
            <a:avLst/>
          </a:prstGeom>
        </p:spPr>
        <p:txBody>
          <a:bodyPr vert="horz" lIns="96661" tIns="48331" rIns="96661" bIns="48331" rtlCol="0"/>
          <a:lstStyle>
            <a:lvl1pPr algn="r">
              <a:defRPr sz="1300"/>
            </a:lvl1pPr>
          </a:lstStyle>
          <a:p>
            <a:fld id="{0582326B-0566-4E0F-BD93-959BDB55D0E2}" type="datetimeFigureOut">
              <a:rPr/>
              <a:pPr/>
              <a:t>6/11/2026</a:t>
            </a:fld>
            <a:endParaRPr lang="en-US"/>
          </a:p>
        </p:txBody>
      </p:sp>
      <p:sp>
        <p:nvSpPr>
          <p:cNvPr id="4" name="Footer Placeholder 3">
            <a:extLst>
              <a:ext uri="{FF2B5EF4-FFF2-40B4-BE49-F238E27FC236}">
                <a16:creationId xmlns="" xmlns:a16="http://schemas.microsoft.com/office/drawing/2014/main" id="{8C01F7EE-15CF-517A-4B4E-D1D5B027613E}"/>
              </a:ext>
            </a:extLst>
          </p:cNvPr>
          <p:cNvSpPr>
            <a:spLocks noGrp="1"/>
          </p:cNvSpPr>
          <p:nvPr>
            <p:ph type="ftr" sz="quarter" idx="2"/>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5" name="Slide Number Placeholder 4">
            <a:extLst>
              <a:ext uri="{FF2B5EF4-FFF2-40B4-BE49-F238E27FC236}">
                <a16:creationId xmlns="" xmlns:a16="http://schemas.microsoft.com/office/drawing/2014/main" id="{3BA68493-ED21-1624-9093-8D0C199667AE}"/>
              </a:ext>
            </a:extLst>
          </p:cNvPr>
          <p:cNvSpPr>
            <a:spLocks noGrp="1"/>
          </p:cNvSpPr>
          <p:nvPr>
            <p:ph type="sldNum" sz="quarter" idx="3"/>
          </p:nvPr>
        </p:nvSpPr>
        <p:spPr>
          <a:xfrm>
            <a:off x="4143587" y="9119474"/>
            <a:ext cx="3169920" cy="481726"/>
          </a:xfrm>
          <a:prstGeom prst="rect">
            <a:avLst/>
          </a:prstGeom>
        </p:spPr>
        <p:txBody>
          <a:bodyPr vert="horz" lIns="96661" tIns="48331" rIns="96661" bIns="48331" rtlCol="0" anchor="b"/>
          <a:lstStyle>
            <a:lvl1pPr algn="r">
              <a:defRPr sz="1300"/>
            </a:lvl1pPr>
          </a:lstStyle>
          <a:p>
            <a:fld id="{F2266DC6-640B-4DF3-95BD-1397A963E40C}" type="slidenum">
              <a:rPr/>
              <a:pPr/>
              <a:t>‹#›</a:t>
            </a:fld>
            <a:endParaRPr lang="en-US"/>
          </a:p>
        </p:txBody>
      </p:sp>
      <p:sp>
        <p:nvSpPr>
          <p:cNvPr id="6" name="Header Placeholder 1">
            <a:extLst>
              <a:ext uri="{FF2B5EF4-FFF2-40B4-BE49-F238E27FC236}">
                <a16:creationId xmlns="" xmlns:a16="http://schemas.microsoft.com/office/drawing/2014/main" id="{1BDDB907-4437-8E72-0952-9356BB773D0B}"/>
              </a:ext>
            </a:extLst>
          </p:cNvPr>
          <p:cNvSpPr txBox="1">
            <a:spLocks noGrp="1"/>
          </p:cNvSpPr>
          <p:nvPr>
            <p:ph type="hdr" sz="quarter"/>
          </p:nvPr>
        </p:nvSpPr>
        <p:spPr>
          <a:xfrm>
            <a:off x="0" y="0"/>
            <a:ext cx="3169920" cy="481731"/>
          </a:xfrm>
          <a:prstGeom prst="rect">
            <a:avLst/>
          </a:prstGeom>
          <a:noFill/>
          <a:ln>
            <a:noFill/>
          </a:ln>
        </p:spPr>
        <p:txBody>
          <a:bodyPr vert="horz" wrap="square" lIns="96661" tIns="48331" rIns="96661" bIns="48331" anchor="t" anchorCtr="0" compatLnSpc="1">
            <a:noAutofit/>
          </a:bodyPr>
          <a:lstStyle/>
          <a:p>
            <a:pPr defTabSz="966612">
              <a:defRPr sz="1800" b="0" i="0" u="none" strike="noStrike" kern="0" cap="none" spc="0" baseline="0">
                <a:solidFill>
                  <a:srgbClr val="000000"/>
                </a:solidFill>
                <a:uFillTx/>
              </a:defRPr>
            </a:pPr>
            <a:endParaRPr lang="en-US" sz="1300" dirty="0">
              <a:solidFill>
                <a:srgbClr val="000000"/>
              </a:solidFill>
              <a:latin typeface="Aptos"/>
            </a:endParaRPr>
          </a:p>
        </p:txBody>
      </p:sp>
      <p:sp>
        <p:nvSpPr>
          <p:cNvPr id="7" name="Date Placeholder 2">
            <a:extLst>
              <a:ext uri="{FF2B5EF4-FFF2-40B4-BE49-F238E27FC236}">
                <a16:creationId xmlns="" xmlns:a16="http://schemas.microsoft.com/office/drawing/2014/main" id="{75833ACA-E0F6-FF4D-F730-C1A950DB8CA6}"/>
              </a:ext>
            </a:extLst>
          </p:cNvPr>
          <p:cNvSpPr txBox="1">
            <a:spLocks noGrp="1"/>
          </p:cNvSpPr>
          <p:nvPr>
            <p:ph type="dt" sz="quarter" idx="1"/>
          </p:nvPr>
        </p:nvSpPr>
        <p:spPr>
          <a:xfrm>
            <a:off x="4143582" y="0"/>
            <a:ext cx="3169920" cy="481731"/>
          </a:xfrm>
          <a:prstGeom prst="rect">
            <a:avLst/>
          </a:prstGeom>
          <a:noFill/>
          <a:ln>
            <a:noFill/>
          </a:ln>
        </p:spPr>
        <p:txBody>
          <a:bodyPr vert="horz" wrap="square" lIns="96661" tIns="48331" rIns="96661" bIns="48331" anchor="t" anchorCtr="0" compatLnSpc="1">
            <a:noAutofit/>
          </a:bodyPr>
          <a:lstStyle/>
          <a:p>
            <a:pPr algn="r" defTabSz="966612">
              <a:defRPr sz="1800" b="0" i="0" u="none" strike="noStrike" kern="0" cap="none" spc="0" baseline="0">
                <a:solidFill>
                  <a:srgbClr val="000000"/>
                </a:solidFill>
                <a:uFillTx/>
              </a:defRPr>
            </a:pPr>
            <a:fld id="{B4D3E051-25F7-4B7A-94F7-102AE5257848}" type="datetime1">
              <a:rPr lang="en-US" sz="1300">
                <a:solidFill>
                  <a:srgbClr val="000000"/>
                </a:solidFill>
                <a:latin typeface="Aptos"/>
              </a:rPr>
              <a:pPr algn="r" defTabSz="966612">
                <a:defRPr sz="1800" b="0" i="0" u="none" strike="noStrike" kern="0" cap="none" spc="0" baseline="0">
                  <a:solidFill>
                    <a:srgbClr val="000000"/>
                  </a:solidFill>
                  <a:uFillTx/>
                </a:defRPr>
              </a:pPr>
              <a:t>6/28/2026</a:t>
            </a:fld>
            <a:endParaRPr lang="en-US" sz="1300" dirty="0">
              <a:solidFill>
                <a:srgbClr val="000000"/>
              </a:solidFill>
              <a:latin typeface="Aptos"/>
            </a:endParaRPr>
          </a:p>
        </p:txBody>
      </p:sp>
      <p:sp>
        <p:nvSpPr>
          <p:cNvPr id="8" name="Footer Placeholder 3">
            <a:extLst>
              <a:ext uri="{FF2B5EF4-FFF2-40B4-BE49-F238E27FC236}">
                <a16:creationId xmlns="" xmlns:a16="http://schemas.microsoft.com/office/drawing/2014/main" id="{96BD180E-7CA6-DF8B-F37C-3A96A9EB4834}"/>
              </a:ext>
            </a:extLst>
          </p:cNvPr>
          <p:cNvSpPr txBox="1">
            <a:spLocks noGrp="1"/>
          </p:cNvSpPr>
          <p:nvPr>
            <p:ph type="ftr" sz="quarter" idx="2"/>
          </p:nvPr>
        </p:nvSpPr>
        <p:spPr>
          <a:xfrm>
            <a:off x="0" y="9119469"/>
            <a:ext cx="3169920" cy="481731"/>
          </a:xfrm>
          <a:prstGeom prst="rect">
            <a:avLst/>
          </a:prstGeom>
          <a:noFill/>
          <a:ln>
            <a:noFill/>
          </a:ln>
        </p:spPr>
        <p:txBody>
          <a:bodyPr vert="horz" wrap="square" lIns="96661" tIns="48331" rIns="96661" bIns="48331" anchor="b" anchorCtr="0" compatLnSpc="1">
            <a:noAutofit/>
          </a:bodyPr>
          <a:lstStyle/>
          <a:p>
            <a:pPr defTabSz="966612">
              <a:defRPr sz="1800" b="0" i="0" u="none" strike="noStrike" kern="0" cap="none" spc="0" baseline="0">
                <a:solidFill>
                  <a:srgbClr val="000000"/>
                </a:solidFill>
                <a:uFillTx/>
              </a:defRPr>
            </a:pPr>
            <a:endParaRPr lang="en-US" sz="1300" dirty="0">
              <a:solidFill>
                <a:srgbClr val="000000"/>
              </a:solidFill>
              <a:latin typeface="Aptos"/>
            </a:endParaRPr>
          </a:p>
        </p:txBody>
      </p:sp>
      <p:sp>
        <p:nvSpPr>
          <p:cNvPr id="9" name="Slide Number Placeholder 4">
            <a:extLst>
              <a:ext uri="{FF2B5EF4-FFF2-40B4-BE49-F238E27FC236}">
                <a16:creationId xmlns="" xmlns:a16="http://schemas.microsoft.com/office/drawing/2014/main" id="{54C28580-5932-7264-3AD9-99BD85389CD1}"/>
              </a:ext>
            </a:extLst>
          </p:cNvPr>
          <p:cNvSpPr txBox="1">
            <a:spLocks noGrp="1"/>
          </p:cNvSpPr>
          <p:nvPr>
            <p:ph type="sldNum" sz="quarter" idx="3"/>
          </p:nvPr>
        </p:nvSpPr>
        <p:spPr>
          <a:xfrm>
            <a:off x="4143582" y="9119469"/>
            <a:ext cx="3169920" cy="481731"/>
          </a:xfrm>
          <a:prstGeom prst="rect">
            <a:avLst/>
          </a:prstGeom>
          <a:noFill/>
          <a:ln>
            <a:noFill/>
          </a:ln>
        </p:spPr>
        <p:txBody>
          <a:bodyPr vert="horz" wrap="square" lIns="96661" tIns="48331" rIns="96661" bIns="48331" anchor="b" anchorCtr="0" compatLnSpc="1">
            <a:noAutofit/>
          </a:bodyPr>
          <a:lstStyle/>
          <a:p>
            <a:pPr algn="r" defTabSz="966612">
              <a:defRPr sz="1800" b="0" i="0" u="none" strike="noStrike" kern="0" cap="none" spc="0" baseline="0">
                <a:solidFill>
                  <a:srgbClr val="000000"/>
                </a:solidFill>
                <a:uFillTx/>
              </a:defRPr>
            </a:pPr>
            <a:fld id="{6B66ED6D-8C0A-4C02-9CDE-649F5ACA82E4}" type="slidenum">
              <a:rPr/>
              <a:pPr algn="r" defTabSz="966612">
                <a:defRPr sz="1800" b="0" i="0" u="none" strike="noStrike" kern="0" cap="none" spc="0" baseline="0">
                  <a:solidFill>
                    <a:srgbClr val="000000"/>
                  </a:solidFill>
                  <a:uFillTx/>
                </a:defRPr>
              </a:pPr>
              <a:t>‹#›</a:t>
            </a:fld>
            <a:endParaRPr lang="en-US" sz="1300" dirty="0">
              <a:solidFill>
                <a:srgbClr val="000000"/>
              </a:solidFill>
              <a:latin typeface="Aptos"/>
            </a:endParaRPr>
          </a:p>
        </p:txBody>
      </p:sp>
    </p:spTree>
    <p:extLst>
      <p:ext uri="{BB962C8B-B14F-4D97-AF65-F5344CB8AC3E}">
        <p14:creationId xmlns:p14="http://schemas.microsoft.com/office/powerpoint/2010/main" xmlns="" val="40954159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 xmlns:a16="http://schemas.microsoft.com/office/drawing/2014/main" id="{9D3BE04B-93CB-9973-09B6-3D9C721C6A54}"/>
              </a:ext>
            </a:extLst>
          </p:cNvPr>
          <p:cNvSpPr txBox="1">
            <a:spLocks noGrp="1"/>
          </p:cNvSpPr>
          <p:nvPr>
            <p:ph type="hdr" sz="quarter"/>
          </p:nvPr>
        </p:nvSpPr>
        <p:spPr>
          <a:xfrm>
            <a:off x="0" y="0"/>
            <a:ext cx="3169920" cy="481731"/>
          </a:xfrm>
          <a:prstGeom prst="rect">
            <a:avLst/>
          </a:prstGeom>
          <a:noFill/>
          <a:ln>
            <a:noFill/>
          </a:ln>
        </p:spPr>
        <p:txBody>
          <a:bodyPr vert="horz" wrap="square" lIns="96661" tIns="48331" rIns="96661" bIns="48331" anchor="t" anchorCtr="0" compatLnSpc="1">
            <a:noAutofit/>
          </a:bodyPr>
          <a:lstStyle>
            <a:lvl1pPr marL="0" marR="0" lvl="0" indent="0" algn="l" defTabSz="966612" rtl="0" fontAlgn="auto" hangingPunct="1">
              <a:lnSpc>
                <a:spcPct val="100000"/>
              </a:lnSpc>
              <a:spcBef>
                <a:spcPts val="0"/>
              </a:spcBef>
              <a:spcAft>
                <a:spcPts val="0"/>
              </a:spcAft>
              <a:buNone/>
              <a:tabLst/>
              <a:defRPr lang="en-US" sz="1300" b="0" i="0" u="none" strike="noStrike" kern="1200" cap="none" spc="0" baseline="0">
                <a:solidFill>
                  <a:srgbClr val="000000"/>
                </a:solidFill>
                <a:uFillTx/>
                <a:latin typeface="Aptos"/>
              </a:defRPr>
            </a:lvl1pPr>
          </a:lstStyle>
          <a:p>
            <a:pPr lvl="0"/>
            <a:endParaRPr lang="en-US"/>
          </a:p>
        </p:txBody>
      </p:sp>
      <p:sp>
        <p:nvSpPr>
          <p:cNvPr id="9" name="Date Placeholder 2">
            <a:extLst>
              <a:ext uri="{FF2B5EF4-FFF2-40B4-BE49-F238E27FC236}">
                <a16:creationId xmlns="" xmlns:a16="http://schemas.microsoft.com/office/drawing/2014/main" id="{A4DB70D2-1F74-C8D5-2F51-C29824E1AA74}"/>
              </a:ext>
            </a:extLst>
          </p:cNvPr>
          <p:cNvSpPr txBox="1">
            <a:spLocks noGrp="1"/>
          </p:cNvSpPr>
          <p:nvPr>
            <p:ph type="dt" idx="1"/>
          </p:nvPr>
        </p:nvSpPr>
        <p:spPr>
          <a:xfrm>
            <a:off x="4143582" y="0"/>
            <a:ext cx="3169920" cy="481731"/>
          </a:xfrm>
          <a:prstGeom prst="rect">
            <a:avLst/>
          </a:prstGeom>
          <a:noFill/>
          <a:ln>
            <a:noFill/>
          </a:ln>
        </p:spPr>
        <p:txBody>
          <a:bodyPr vert="horz" wrap="square" lIns="96661" tIns="48331" rIns="96661" bIns="48331" anchor="t" anchorCtr="0" compatLnSpc="1">
            <a:noAutofit/>
          </a:bodyPr>
          <a:lstStyle>
            <a:lvl1pPr marL="0" marR="0" lvl="0" indent="0" algn="r" defTabSz="966612" rtl="0" fontAlgn="auto" hangingPunct="1">
              <a:lnSpc>
                <a:spcPct val="100000"/>
              </a:lnSpc>
              <a:spcBef>
                <a:spcPts val="0"/>
              </a:spcBef>
              <a:spcAft>
                <a:spcPts val="0"/>
              </a:spcAft>
              <a:buNone/>
              <a:tabLst/>
              <a:defRPr lang="en-US" sz="1300" b="0" i="0" u="none" strike="noStrike" kern="1200" cap="none" spc="0" baseline="0">
                <a:solidFill>
                  <a:srgbClr val="000000"/>
                </a:solidFill>
                <a:uFillTx/>
                <a:latin typeface="Aptos"/>
              </a:defRPr>
            </a:lvl1pPr>
          </a:lstStyle>
          <a:p>
            <a:pPr lvl="0"/>
            <a:fld id="{38F84333-F994-4BA2-9A73-6E4EC604E99F}" type="datetime1">
              <a:rPr lang="en-US"/>
              <a:pPr lvl="0"/>
              <a:t>6/28/2026</a:t>
            </a:fld>
            <a:endParaRPr lang="en-US"/>
          </a:p>
        </p:txBody>
      </p:sp>
      <p:sp>
        <p:nvSpPr>
          <p:cNvPr id="10" name="Slide Image Placeholder 3">
            <a:extLst>
              <a:ext uri="{FF2B5EF4-FFF2-40B4-BE49-F238E27FC236}">
                <a16:creationId xmlns="" xmlns:a16="http://schemas.microsoft.com/office/drawing/2014/main" id="{2F63E9CD-9556-AC49-9D3E-B6727407B011}"/>
              </a:ext>
            </a:extLst>
          </p:cNvPr>
          <p:cNvSpPr>
            <a:spLocks noGrp="1" noRot="1" noChangeAspect="1"/>
          </p:cNvSpPr>
          <p:nvPr>
            <p:ph type="sldImg" idx="2"/>
          </p:nvPr>
        </p:nvSpPr>
        <p:spPr>
          <a:xfrm>
            <a:off x="777875" y="1200150"/>
            <a:ext cx="5759450" cy="3240088"/>
          </a:xfrm>
          <a:prstGeom prst="rect">
            <a:avLst/>
          </a:prstGeom>
          <a:noFill/>
          <a:ln w="12701">
            <a:solidFill>
              <a:srgbClr val="000000"/>
            </a:solidFill>
            <a:prstDash val="solid"/>
          </a:ln>
        </p:spPr>
      </p:sp>
      <p:sp>
        <p:nvSpPr>
          <p:cNvPr id="11" name="Notes Placeholder 4">
            <a:extLst>
              <a:ext uri="{FF2B5EF4-FFF2-40B4-BE49-F238E27FC236}">
                <a16:creationId xmlns="" xmlns:a16="http://schemas.microsoft.com/office/drawing/2014/main" id="{6B66BE88-B3F1-1B69-7B8C-E4CA173B0751}"/>
              </a:ext>
            </a:extLst>
          </p:cNvPr>
          <p:cNvSpPr txBox="1">
            <a:spLocks noGrp="1"/>
          </p:cNvSpPr>
          <p:nvPr>
            <p:ph type="body" sz="quarter" idx="3"/>
          </p:nvPr>
        </p:nvSpPr>
        <p:spPr>
          <a:xfrm>
            <a:off x="731520" y="4620576"/>
            <a:ext cx="5852160" cy="3780473"/>
          </a:xfrm>
          <a:prstGeom prst="rect">
            <a:avLst/>
          </a:prstGeom>
          <a:noFill/>
          <a:ln>
            <a:noFill/>
          </a:ln>
        </p:spPr>
        <p:txBody>
          <a:bodyPr vert="horz" wrap="square" lIns="96661" tIns="48331" rIns="96661" bIns="48331"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 xmlns:a16="http://schemas.microsoft.com/office/drawing/2014/main" id="{6B9FC20C-BB99-E7C8-711C-D87B71E2665B}"/>
              </a:ext>
            </a:extLst>
          </p:cNvPr>
          <p:cNvSpPr txBox="1">
            <a:spLocks noGrp="1"/>
          </p:cNvSpPr>
          <p:nvPr>
            <p:ph type="ftr" sz="quarter" idx="4"/>
          </p:nvPr>
        </p:nvSpPr>
        <p:spPr>
          <a:xfrm>
            <a:off x="0" y="9119469"/>
            <a:ext cx="3169920" cy="481731"/>
          </a:xfrm>
          <a:prstGeom prst="rect">
            <a:avLst/>
          </a:prstGeom>
          <a:noFill/>
          <a:ln>
            <a:noFill/>
          </a:ln>
        </p:spPr>
        <p:txBody>
          <a:bodyPr vert="horz" wrap="square" lIns="96661" tIns="48331" rIns="96661" bIns="48331" anchor="b" anchorCtr="0" compatLnSpc="1">
            <a:noAutofit/>
          </a:bodyPr>
          <a:lstStyle>
            <a:lvl1pPr marL="0" marR="0" lvl="0" indent="0" algn="l" defTabSz="966612" rtl="0" fontAlgn="auto" hangingPunct="1">
              <a:lnSpc>
                <a:spcPct val="100000"/>
              </a:lnSpc>
              <a:spcBef>
                <a:spcPts val="0"/>
              </a:spcBef>
              <a:spcAft>
                <a:spcPts val="0"/>
              </a:spcAft>
              <a:buNone/>
              <a:tabLst/>
              <a:defRPr lang="en-US" sz="1300" b="0" i="0" u="none" strike="noStrike" kern="1200" cap="none" spc="0" baseline="0">
                <a:solidFill>
                  <a:srgbClr val="000000"/>
                </a:solidFill>
                <a:uFillTx/>
                <a:latin typeface="Aptos"/>
              </a:defRPr>
            </a:lvl1pPr>
          </a:lstStyle>
          <a:p>
            <a:pPr lvl="0"/>
            <a:endParaRPr lang="en-US"/>
          </a:p>
        </p:txBody>
      </p:sp>
      <p:sp>
        <p:nvSpPr>
          <p:cNvPr id="13" name="Slide Number Placeholder 6">
            <a:extLst>
              <a:ext uri="{FF2B5EF4-FFF2-40B4-BE49-F238E27FC236}">
                <a16:creationId xmlns="" xmlns:a16="http://schemas.microsoft.com/office/drawing/2014/main" id="{719E4E77-EDDA-C5EC-7190-AAC2BCC036B1}"/>
              </a:ext>
            </a:extLst>
          </p:cNvPr>
          <p:cNvSpPr txBox="1">
            <a:spLocks noGrp="1"/>
          </p:cNvSpPr>
          <p:nvPr>
            <p:ph type="sldNum" sz="quarter" idx="5"/>
          </p:nvPr>
        </p:nvSpPr>
        <p:spPr>
          <a:xfrm>
            <a:off x="4143582" y="9119469"/>
            <a:ext cx="3169920" cy="481731"/>
          </a:xfrm>
          <a:prstGeom prst="rect">
            <a:avLst/>
          </a:prstGeom>
          <a:noFill/>
          <a:ln>
            <a:noFill/>
          </a:ln>
        </p:spPr>
        <p:txBody>
          <a:bodyPr vert="horz" wrap="square" lIns="96661" tIns="48331" rIns="96661" bIns="48331" anchor="b" anchorCtr="0" compatLnSpc="1">
            <a:noAutofit/>
          </a:bodyPr>
          <a:lstStyle>
            <a:lvl1pPr marL="0" marR="0" lvl="0" indent="0" algn="r" defTabSz="966612" rtl="0" fontAlgn="auto" hangingPunct="1">
              <a:lnSpc>
                <a:spcPct val="100000"/>
              </a:lnSpc>
              <a:spcBef>
                <a:spcPts val="0"/>
              </a:spcBef>
              <a:spcAft>
                <a:spcPts val="0"/>
              </a:spcAft>
              <a:buNone/>
              <a:tabLst/>
              <a:defRPr lang="en-US" sz="1300" b="0" i="0" u="none" strike="noStrike" kern="1200" cap="none" spc="0" baseline="0">
                <a:solidFill>
                  <a:srgbClr val="000000"/>
                </a:solidFill>
                <a:uFillTx/>
                <a:latin typeface="Aptos"/>
              </a:defRPr>
            </a:lvl1pPr>
          </a:lstStyle>
          <a:p>
            <a:pPr lvl="0"/>
            <a:fld id="{B96CD40E-868E-474E-A120-D019C3D1EB15}" type="slidenum">
              <a:rPr/>
              <a:pPr lvl="0"/>
              <a:t>‹#›</a:t>
            </a:fld>
            <a:endParaRPr lang="en-US"/>
          </a:p>
        </p:txBody>
      </p:sp>
      <p:sp>
        <p:nvSpPr>
          <p:cNvPr id="2" name="Header Placeholder 1"/>
          <p:cNvSpPr>
            <a:spLocks noGrp="1"/>
          </p:cNvSpPr>
          <p:nvPr>
            <p:ph type="hdr" sz="quarter"/>
          </p:nvPr>
        </p:nvSpPr>
        <p:spPr>
          <a:xfrm>
            <a:off x="0" y="0"/>
            <a:ext cx="3169920" cy="481727"/>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1727"/>
          </a:xfrm>
          <a:prstGeom prst="rect">
            <a:avLst/>
          </a:prstGeom>
        </p:spPr>
        <p:txBody>
          <a:bodyPr vert="horz" lIns="96661" tIns="48331" rIns="96661" bIns="48331" rtlCol="0"/>
          <a:lstStyle>
            <a:lvl1pPr algn="r">
              <a:defRPr sz="1300"/>
            </a:lvl1pPr>
          </a:lstStyle>
          <a:p>
            <a:fld id="{7A832811-9906-4E91-8833-8C1DF1259D7A}" type="datetimeFigureOut">
              <a:rPr/>
              <a:pPr/>
              <a:t>6/11/2026</a:t>
            </a:fld>
            <a:endParaRPr lang="en-US"/>
          </a:p>
        </p:txBody>
      </p:sp>
      <p:sp>
        <p:nvSpPr>
          <p:cNvPr id="4" name="Slide Image Placeholder 3"/>
          <p:cNvSpPr>
            <a:spLocks noGrp="1" noRot="1" noChangeAspect="1"/>
          </p:cNvSpPr>
          <p:nvPr>
            <p:ph type="sldImg" idx="2"/>
          </p:nvPr>
        </p:nvSpPr>
        <p:spPr>
          <a:xfrm>
            <a:off x="731520" y="1200150"/>
            <a:ext cx="5852160" cy="3240405"/>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620577"/>
            <a:ext cx="5852160" cy="3780473"/>
          </a:xfrm>
          <a:prstGeom prst="rect">
            <a:avLst/>
          </a:prstGeom>
        </p:spPr>
        <p:txBody>
          <a:bodyPr vert="horz" lIns="96661" tIns="48331" rIns="96661" bIns="4833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119474"/>
            <a:ext cx="3169920" cy="481726"/>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1726"/>
          </a:xfrm>
          <a:prstGeom prst="rect">
            <a:avLst/>
          </a:prstGeom>
        </p:spPr>
        <p:txBody>
          <a:bodyPr vert="horz" lIns="96661" tIns="48331" rIns="96661" bIns="48331" rtlCol="0" anchor="b"/>
          <a:lstStyle>
            <a:lvl1pPr algn="r">
              <a:defRPr sz="1300"/>
            </a:lvl1pPr>
          </a:lstStyle>
          <a:p>
            <a:fld id="{70167777-AD58-4B8E-A490-3724CA0F76D4}" type="slidenum">
              <a:rPr/>
              <a:pPr/>
              <a:t>‹#›</a:t>
            </a:fld>
            <a:endParaRPr lang="en-US"/>
          </a:p>
        </p:txBody>
      </p:sp>
    </p:spTree>
    <p:extLst>
      <p:ext uri="{BB962C8B-B14F-4D97-AF65-F5344CB8AC3E}">
        <p14:creationId xmlns:p14="http://schemas.microsoft.com/office/powerpoint/2010/main" xmlns="" val="265799767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3FE21CF2-B961-A721-32BF-A68093446918}"/>
              </a:ext>
            </a:extLst>
          </p:cNvPr>
          <p:cNvSpPr>
            <a:spLocks noGrp="1" noRot="1" noChangeAspect="1"/>
          </p:cNvSpPr>
          <p:nvPr>
            <p:ph type="sldImg"/>
          </p:nvPr>
        </p:nvSpPr>
        <p:spPr>
          <a:xfrm>
            <a:off x="777875" y="1200150"/>
            <a:ext cx="5759450" cy="3240088"/>
          </a:xfrm>
          <a:noFill/>
          <a:ln w="12701">
            <a:solidFill>
              <a:srgbClr val="000000"/>
            </a:solidFill>
            <a:prstDash val="solid"/>
          </a:ln>
        </p:spPr>
      </p:sp>
      <p:sp>
        <p:nvSpPr>
          <p:cNvPr id="3" name="Notes Placeholder 2">
            <a:extLst>
              <a:ext uri="{FF2B5EF4-FFF2-40B4-BE49-F238E27FC236}">
                <a16:creationId xmlns="" xmlns:a16="http://schemas.microsoft.com/office/drawing/2014/main" id="{3F118519-877F-0FC2-663C-3095C813D6E6}"/>
              </a:ext>
            </a:extLst>
          </p:cNvPr>
          <p:cNvSpPr txBox="1">
            <a:spLocks noGrp="1"/>
          </p:cNvSpPr>
          <p:nvPr>
            <p:ph type="body" sz="quarter" idx="1"/>
          </p:nvPr>
        </p:nvSpPr>
        <p:spPr>
          <a:xfrm>
            <a:off x="731520" y="4620576"/>
            <a:ext cx="5852160" cy="3780473"/>
          </a:xfrm>
          <a:noFill/>
          <a:ln>
            <a:noFill/>
          </a:ln>
        </p:spPr>
        <p:txBody>
          <a:bodyPr wrap="square" anchor="t" anchorCtr="0" compatLnSpc="1">
            <a:noAutofit/>
          </a:bodyPr>
          <a:lstStyle/>
          <a:p>
            <a:endParaRPr lang="en-US" dirty="0"/>
          </a:p>
        </p:txBody>
      </p:sp>
      <p:sp>
        <p:nvSpPr>
          <p:cNvPr id="4" name="Slide Number Placeholder 3">
            <a:extLst>
              <a:ext uri="{FF2B5EF4-FFF2-40B4-BE49-F238E27FC236}">
                <a16:creationId xmlns="" xmlns:a16="http://schemas.microsoft.com/office/drawing/2014/main" id="{7EA2CE01-81A9-79BC-C300-9CFDAC60616E}"/>
              </a:ext>
            </a:extLst>
          </p:cNvPr>
          <p:cNvSpPr txBox="1"/>
          <p:nvPr/>
        </p:nvSpPr>
        <p:spPr>
          <a:xfrm>
            <a:off x="4143582" y="9119469"/>
            <a:ext cx="3169920" cy="481731"/>
          </a:xfrm>
          <a:prstGeom prst="rect">
            <a:avLst/>
          </a:prstGeom>
          <a:noFill/>
          <a:ln cap="flat">
            <a:noFill/>
          </a:ln>
        </p:spPr>
        <p:txBody>
          <a:bodyPr vert="horz" wrap="square" lIns="96661" tIns="48331" rIns="96661" bIns="48331" anchor="b" anchorCtr="0" compatLnSpc="1">
            <a:noAutofit/>
          </a:bodyPr>
          <a:lstStyle/>
          <a:p>
            <a:pPr algn="r" defTabSz="966612">
              <a:defRPr sz="1800" b="0" i="0" u="none" strike="noStrike" kern="0" cap="none" spc="0" baseline="0">
                <a:solidFill>
                  <a:srgbClr val="000000"/>
                </a:solidFill>
                <a:uFillTx/>
              </a:defRPr>
            </a:pPr>
            <a:fld id="{81EE8682-1ED6-4EC4-893F-31735F2D4FAA}" type="slidenum">
              <a:rPr/>
              <a:pPr algn="r" defTabSz="966612">
                <a:defRPr sz="1800" b="0" i="0" u="none" strike="noStrike" kern="0" cap="none" spc="0" baseline="0">
                  <a:solidFill>
                    <a:srgbClr val="000000"/>
                  </a:solidFill>
                  <a:uFillTx/>
                </a:defRPr>
              </a:pPr>
              <a:t>1</a:t>
            </a:fld>
            <a:endParaRPr lang="en-US" sz="1300" dirty="0">
              <a:solidFill>
                <a:srgbClr val="000000"/>
              </a:solidFill>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203E73-BCA6-A10D-8A0D-FCFF2D63FC0C}"/>
              </a:ext>
            </a:extLst>
          </p:cNvPr>
          <p:cNvSpPr txBox="1">
            <a:spLocks noGrp="1"/>
          </p:cNvSpPr>
          <p:nvPr>
            <p:ph type="title"/>
          </p:nvPr>
        </p:nvSpPr>
        <p:spPr>
          <a:xfrm>
            <a:off x="612648" y="685800"/>
            <a:ext cx="10055355" cy="4007403"/>
          </a:xfrm>
        </p:spPr>
        <p:txBody>
          <a:bodyPr anchor="t">
            <a:noAutofit/>
          </a:bodyPr>
          <a:lstStyle>
            <a:lvl1pPr>
              <a:defRPr sz="9000">
                <a:solidFill>
                  <a:srgbClr val="F6F2E6"/>
                </a:solidFill>
              </a:defRPr>
            </a:lvl1pPr>
          </a:lstStyle>
          <a:p>
            <a:pPr lvl="0"/>
            <a:r>
              <a:rPr lang="en-US"/>
              <a:t>Click to edit Master title style</a:t>
            </a:r>
          </a:p>
        </p:txBody>
      </p:sp>
      <p:sp>
        <p:nvSpPr>
          <p:cNvPr id="3" name="Subtitle 2">
            <a:extLst>
              <a:ext uri="{FF2B5EF4-FFF2-40B4-BE49-F238E27FC236}">
                <a16:creationId xmlns="" xmlns:a16="http://schemas.microsoft.com/office/drawing/2014/main" id="{7851D502-A4C2-1B26-1B70-E67FABB3C49A}"/>
              </a:ext>
            </a:extLst>
          </p:cNvPr>
          <p:cNvSpPr txBox="1">
            <a:spLocks noGrp="1"/>
          </p:cNvSpPr>
          <p:nvPr>
            <p:ph type="subTitle" idx="4294967295"/>
          </p:nvPr>
        </p:nvSpPr>
        <p:spPr>
          <a:xfrm>
            <a:off x="609593" y="5427000"/>
            <a:ext cx="9144000" cy="745199"/>
          </a:xfrm>
        </p:spPr>
        <p:txBody>
          <a:bodyPr>
            <a:noAutofit/>
          </a:bodyPr>
          <a:lstStyle>
            <a:lvl1pPr>
              <a:defRPr>
                <a:solidFill>
                  <a:srgbClr val="F6F2E6"/>
                </a:solidFill>
              </a:defRPr>
            </a:lvl1pPr>
          </a:lstStyle>
          <a:p>
            <a:pPr lvl="0"/>
            <a:r>
              <a:rPr lang="en-US"/>
              <a:t>Click to edit Master subtitle style</a:t>
            </a:r>
          </a:p>
        </p:txBody>
      </p:sp>
      <p:sp>
        <p:nvSpPr>
          <p:cNvPr id="4" name="Footer Placeholder 4">
            <a:extLst>
              <a:ext uri="{FF2B5EF4-FFF2-40B4-BE49-F238E27FC236}">
                <a16:creationId xmlns="" xmlns:a16="http://schemas.microsoft.com/office/drawing/2014/main" id="{32E9BECC-9C7E-85BD-6B91-B0048B310504}"/>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5" name="Date Placeholder 3">
            <a:extLst>
              <a:ext uri="{FF2B5EF4-FFF2-40B4-BE49-F238E27FC236}">
                <a16:creationId xmlns="" xmlns:a16="http://schemas.microsoft.com/office/drawing/2014/main" id="{3BE31723-2B78-0DC8-4B86-8BFBFFA414DA}"/>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F718293C-B007-422A-9369-26E78915B95B}" type="datetime1">
              <a:rPr lang="en-US"/>
              <a:pPr lvl="0"/>
              <a:t>6/28/2026</a:t>
            </a:fld>
            <a:endParaRPr lang="en-US"/>
          </a:p>
        </p:txBody>
      </p:sp>
      <p:sp>
        <p:nvSpPr>
          <p:cNvPr id="6" name="Slide Number Placeholder 5">
            <a:extLst>
              <a:ext uri="{FF2B5EF4-FFF2-40B4-BE49-F238E27FC236}">
                <a16:creationId xmlns="" xmlns:a16="http://schemas.microsoft.com/office/drawing/2014/main" id="{5B534DE5-383E-ED46-C609-AA5863336378}"/>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7FB55B3C-2D2A-4BEA-BBAE-C28587B9EE2A}" type="slidenum">
              <a:rPr/>
              <a:pPr lvl="0"/>
              <a:t>‹#›</a:t>
            </a:fld>
            <a:endParaRPr lang="en-US"/>
          </a:p>
        </p:txBody>
      </p:sp>
      <p:sp>
        <p:nvSpPr>
          <p:cNvPr id="7" name="Freeform: Shape 6">
            <a:extLst>
              <a:ext uri="{FF2B5EF4-FFF2-40B4-BE49-F238E27FC236}">
                <a16:creationId xmlns="" xmlns:a16="http://schemas.microsoft.com/office/drawing/2014/main" id="{C40C8A95-50FB-AE43-7782-5F1D8C50A50F}"/>
              </a:ext>
            </a:extLst>
          </p:cNvPr>
          <p:cNvSpPr/>
          <p:nvPr/>
        </p:nvSpPr>
        <p:spPr>
          <a:xfrm>
            <a:off x="11250896" y="464819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8" name="Freeform: Shape 7">
            <a:extLst>
              <a:ext uri="{FF2B5EF4-FFF2-40B4-BE49-F238E27FC236}">
                <a16:creationId xmlns="" xmlns:a16="http://schemas.microsoft.com/office/drawing/2014/main" id="{D07E7B5E-8ED3-3551-4E8D-9AD105DB2F37}"/>
              </a:ext>
            </a:extLst>
          </p:cNvPr>
          <p:cNvSpPr/>
          <p:nvPr/>
        </p:nvSpPr>
        <p:spPr>
          <a:xfrm>
            <a:off x="685800" y="499869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9" name="Freeform: Shape 8">
            <a:extLst>
              <a:ext uri="{FF2B5EF4-FFF2-40B4-BE49-F238E27FC236}">
                <a16:creationId xmlns="" xmlns:a16="http://schemas.microsoft.com/office/drawing/2014/main" id="{589CF2BD-F811-B426-A648-2E2EF33EB4CF}"/>
              </a:ext>
            </a:extLst>
          </p:cNvPr>
          <p:cNvSpPr/>
          <p:nvPr/>
        </p:nvSpPr>
        <p:spPr>
          <a:xfrm>
            <a:off x="10998567" y="4730630"/>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10" name="Freeform: Shape 9">
            <a:extLst>
              <a:ext uri="{FF2B5EF4-FFF2-40B4-BE49-F238E27FC236}">
                <a16:creationId xmlns="" xmlns:a16="http://schemas.microsoft.com/office/drawing/2014/main" id="{C27B94BD-B387-3C0F-7961-458FBF34FA33}"/>
              </a:ext>
            </a:extLst>
          </p:cNvPr>
          <p:cNvSpPr/>
          <p:nvPr/>
        </p:nvSpPr>
        <p:spPr>
          <a:xfrm>
            <a:off x="10976146" y="473063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Tree>
    <p:extLst>
      <p:ext uri="{BB962C8B-B14F-4D97-AF65-F5344CB8AC3E}">
        <p14:creationId xmlns:p14="http://schemas.microsoft.com/office/powerpoint/2010/main" xmlns="" val="188093689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DF30A90-3DF3-92CD-2481-875300C25ADE}"/>
              </a:ext>
            </a:extLst>
          </p:cNvPr>
          <p:cNvSpPr txBox="1">
            <a:spLocks noGrp="1"/>
          </p:cNvSpPr>
          <p:nvPr>
            <p:ph type="title"/>
          </p:nvPr>
        </p:nvSpPr>
        <p:spPr>
          <a:xfrm>
            <a:off x="612648" y="685800"/>
            <a:ext cx="10963656" cy="761996"/>
          </a:xfrm>
        </p:spPr>
        <p:txBody>
          <a:bodyPr>
            <a:noAutofit/>
          </a:bodyPr>
          <a:lstStyle>
            <a:lvl1pPr>
              <a:defRPr/>
            </a:lvl1pPr>
          </a:lstStyle>
          <a:p>
            <a:pPr lvl="0"/>
            <a:r>
              <a:rPr lang="en-US"/>
              <a:t>Click to edit Master title style</a:t>
            </a:r>
          </a:p>
        </p:txBody>
      </p:sp>
      <p:sp>
        <p:nvSpPr>
          <p:cNvPr id="3" name="Content Placeholder 2">
            <a:extLst>
              <a:ext uri="{FF2B5EF4-FFF2-40B4-BE49-F238E27FC236}">
                <a16:creationId xmlns="" xmlns:a16="http://schemas.microsoft.com/office/drawing/2014/main" id="{647CBDDD-77DF-C3B0-921A-39DD11F41FF9}"/>
              </a:ext>
            </a:extLst>
          </p:cNvPr>
          <p:cNvSpPr txBox="1">
            <a:spLocks noGrp="1"/>
          </p:cNvSpPr>
          <p:nvPr>
            <p:ph idx="1"/>
          </p:nvPr>
        </p:nvSpPr>
        <p:spPr>
          <a:xfrm>
            <a:off x="612648" y="1828800"/>
            <a:ext cx="10963656" cy="43434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 xmlns:a16="http://schemas.microsoft.com/office/drawing/2014/main" id="{B9097E5B-23D1-80A2-1C71-D86AC8FF46A9}"/>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5" name="Date Placeholder 3">
            <a:extLst>
              <a:ext uri="{FF2B5EF4-FFF2-40B4-BE49-F238E27FC236}">
                <a16:creationId xmlns="" xmlns:a16="http://schemas.microsoft.com/office/drawing/2014/main" id="{C00A72CA-F9BE-7FAC-B816-86DCF7694FC8}"/>
              </a:ext>
            </a:extLst>
          </p:cNvPr>
          <p:cNvSpPr txBox="1">
            <a:spLocks noGrp="1"/>
          </p:cNvSpPr>
          <p:nvPr>
            <p:ph type="dt" sz="half" idx="7"/>
          </p:nvPr>
        </p:nvSpPr>
        <p:spPr>
          <a:xfrm>
            <a:off x="8893929" y="6343951"/>
            <a:ext cx="2202643" cy="365129"/>
          </a:xfrm>
        </p:spPr>
        <p:txBody>
          <a:bodyPr>
            <a:noAutofit/>
          </a:bodyPr>
          <a:lstStyle>
            <a:lvl1pPr>
              <a:defRPr/>
            </a:lvl1pPr>
          </a:lstStyle>
          <a:p>
            <a:pPr lvl="0"/>
            <a:fld id="{DEDF7C16-0B1E-40BF-81E5-5181EDB1AF96}" type="datetime1">
              <a:rPr lang="en-US"/>
              <a:pPr lvl="0"/>
              <a:t>6/28/2026</a:t>
            </a:fld>
            <a:endParaRPr lang="en-US"/>
          </a:p>
        </p:txBody>
      </p:sp>
      <p:sp>
        <p:nvSpPr>
          <p:cNvPr id="6" name="Slide Number Placeholder 5">
            <a:extLst>
              <a:ext uri="{FF2B5EF4-FFF2-40B4-BE49-F238E27FC236}">
                <a16:creationId xmlns="" xmlns:a16="http://schemas.microsoft.com/office/drawing/2014/main" id="{CAF00941-9D11-2A48-F7D0-13C04EB3FF25}"/>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AE8A7A4D-A06C-47C0-BB62-9DEC989EA412}" type="slidenum">
              <a:rPr/>
              <a:pPr lvl="0"/>
              <a:t>‹#›</a:t>
            </a:fld>
            <a:endParaRPr lang="en-US"/>
          </a:p>
        </p:txBody>
      </p:sp>
    </p:spTree>
    <p:extLst>
      <p:ext uri="{BB962C8B-B14F-4D97-AF65-F5344CB8AC3E}">
        <p14:creationId xmlns:p14="http://schemas.microsoft.com/office/powerpoint/2010/main" xmlns="" val="238126547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27F0DEA-D022-3F94-311F-5937064A4282}"/>
              </a:ext>
            </a:extLst>
          </p:cNvPr>
          <p:cNvSpPr txBox="1">
            <a:spLocks noGrp="1"/>
          </p:cNvSpPr>
          <p:nvPr>
            <p:ph type="title"/>
          </p:nvPr>
        </p:nvSpPr>
        <p:spPr>
          <a:xfrm>
            <a:off x="614175" y="4419596"/>
            <a:ext cx="10963656" cy="1352242"/>
          </a:xfrm>
        </p:spPr>
        <p:txBody>
          <a:bodyPr>
            <a:noAutofit/>
          </a:bodyPr>
          <a:lstStyle>
            <a:lvl1pPr>
              <a:defRPr sz="7000">
                <a:solidFill>
                  <a:srgbClr val="F6F2E6"/>
                </a:solidFill>
              </a:defRPr>
            </a:lvl1pPr>
          </a:lstStyle>
          <a:p>
            <a:pPr lvl="0"/>
            <a:r>
              <a:rPr lang="en-US"/>
              <a:t>Click to edit Master title style</a:t>
            </a:r>
          </a:p>
        </p:txBody>
      </p:sp>
      <p:sp>
        <p:nvSpPr>
          <p:cNvPr id="3" name="Subtitle 2">
            <a:extLst>
              <a:ext uri="{FF2B5EF4-FFF2-40B4-BE49-F238E27FC236}">
                <a16:creationId xmlns="" xmlns:a16="http://schemas.microsoft.com/office/drawing/2014/main" id="{37F646C0-F35F-6A71-C8CE-5D5945D50FCE}"/>
              </a:ext>
            </a:extLst>
          </p:cNvPr>
          <p:cNvSpPr txBox="1">
            <a:spLocks noGrp="1"/>
          </p:cNvSpPr>
          <p:nvPr>
            <p:ph type="subTitle" idx="4294967295"/>
          </p:nvPr>
        </p:nvSpPr>
        <p:spPr>
          <a:xfrm>
            <a:off x="614175" y="5943600"/>
            <a:ext cx="10963656" cy="609603"/>
          </a:xfrm>
        </p:spPr>
        <p:txBody>
          <a:bodyPr>
            <a:noAutofit/>
          </a:bodyPr>
          <a:lstStyle>
            <a:lvl1pPr>
              <a:defRPr>
                <a:solidFill>
                  <a:srgbClr val="F6F2E6"/>
                </a:solidFill>
              </a:defRPr>
            </a:lvl1pPr>
          </a:lstStyle>
          <a:p>
            <a:pPr lvl="0"/>
            <a:r>
              <a:rPr lang="en-US"/>
              <a:t>Click to edit Master subtitle style</a:t>
            </a:r>
          </a:p>
        </p:txBody>
      </p:sp>
      <p:sp>
        <p:nvSpPr>
          <p:cNvPr id="4" name="Picture Placeholder 14">
            <a:extLst>
              <a:ext uri="{FF2B5EF4-FFF2-40B4-BE49-F238E27FC236}">
                <a16:creationId xmlns="" xmlns:a16="http://schemas.microsoft.com/office/drawing/2014/main" id="{E6D122BA-087B-94FB-9CC3-F7FEEDFD65CD}"/>
              </a:ext>
            </a:extLst>
          </p:cNvPr>
          <p:cNvSpPr txBox="1">
            <a:spLocks noGrp="1"/>
          </p:cNvSpPr>
          <p:nvPr>
            <p:ph type="pic" idx="4294967295"/>
          </p:nvPr>
        </p:nvSpPr>
        <p:spPr>
          <a:xfrm>
            <a:off x="0" y="0"/>
            <a:ext cx="12191996" cy="4114800"/>
          </a:xfrm>
          <a:blipFill>
            <a:blip r:embed="rId2">
              <a:alphaModFix amt="60000"/>
            </a:blip>
            <a:stretch>
              <a:fillRect/>
            </a:stretch>
          </a:blipFill>
        </p:spPr>
        <p:txBody>
          <a:bodyPr/>
          <a:lstStyle>
            <a:lvl1pPr>
              <a:defRPr/>
            </a:lvl1pPr>
          </a:lstStyle>
          <a:p>
            <a:pPr lvl="0"/>
            <a:r>
              <a:rPr lang="en-US"/>
              <a:t>Click icon to add picture</a:t>
            </a:r>
          </a:p>
        </p:txBody>
      </p:sp>
    </p:spTree>
    <p:extLst>
      <p:ext uri="{BB962C8B-B14F-4D97-AF65-F5344CB8AC3E}">
        <p14:creationId xmlns:p14="http://schemas.microsoft.com/office/powerpoint/2010/main" xmlns="" val="384150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5CE9E4-3FDF-BE7A-8992-AD6B220E3F3A}"/>
              </a:ext>
            </a:extLst>
          </p:cNvPr>
          <p:cNvSpPr txBox="1">
            <a:spLocks noGrp="1"/>
          </p:cNvSpPr>
          <p:nvPr>
            <p:ph type="title"/>
          </p:nvPr>
        </p:nvSpPr>
        <p:spPr>
          <a:xfrm>
            <a:off x="4476746" y="685800"/>
            <a:ext cx="7080510" cy="3200400"/>
          </a:xfrm>
        </p:spPr>
        <p:txBody>
          <a:bodyPr anchor="t">
            <a:noAutofit/>
          </a:bodyPr>
          <a:lstStyle>
            <a:lvl1pPr>
              <a:defRPr sz="7000">
                <a:solidFill>
                  <a:srgbClr val="F6F2E6"/>
                </a:solidFill>
              </a:defRPr>
            </a:lvl1pPr>
          </a:lstStyle>
          <a:p>
            <a:pPr lvl="0"/>
            <a:r>
              <a:rPr lang="en-US"/>
              <a:t>Click to edit Master title style</a:t>
            </a:r>
          </a:p>
        </p:txBody>
      </p:sp>
      <p:sp>
        <p:nvSpPr>
          <p:cNvPr id="3" name="Subtitle 2">
            <a:extLst>
              <a:ext uri="{FF2B5EF4-FFF2-40B4-BE49-F238E27FC236}">
                <a16:creationId xmlns="" xmlns:a16="http://schemas.microsoft.com/office/drawing/2014/main" id="{CC821589-C5B9-8893-BCD5-DC4D38DF6594}"/>
              </a:ext>
            </a:extLst>
          </p:cNvPr>
          <p:cNvSpPr txBox="1">
            <a:spLocks noGrp="1"/>
          </p:cNvSpPr>
          <p:nvPr>
            <p:ph type="subTitle" idx="4294967295"/>
          </p:nvPr>
        </p:nvSpPr>
        <p:spPr>
          <a:xfrm>
            <a:off x="4476746" y="5277551"/>
            <a:ext cx="7080510" cy="894648"/>
          </a:xfrm>
        </p:spPr>
        <p:txBody>
          <a:bodyPr>
            <a:noAutofit/>
          </a:bodyPr>
          <a:lstStyle>
            <a:lvl1pPr>
              <a:defRPr>
                <a:solidFill>
                  <a:srgbClr val="F6F2E6"/>
                </a:solidFill>
              </a:defRPr>
            </a:lvl1pPr>
          </a:lstStyle>
          <a:p>
            <a:pPr lvl="0"/>
            <a:r>
              <a:rPr lang="en-US"/>
              <a:t>Click to edit Master subtitle style</a:t>
            </a:r>
          </a:p>
        </p:txBody>
      </p:sp>
      <p:sp>
        <p:nvSpPr>
          <p:cNvPr id="4" name="Picture Placeholder 25">
            <a:extLst>
              <a:ext uri="{FF2B5EF4-FFF2-40B4-BE49-F238E27FC236}">
                <a16:creationId xmlns="" xmlns:a16="http://schemas.microsoft.com/office/drawing/2014/main" id="{435188C0-B0A8-0C0C-FB79-955BD1F4A83D}"/>
              </a:ext>
            </a:extLst>
          </p:cNvPr>
          <p:cNvSpPr txBox="1">
            <a:spLocks noGrp="1"/>
          </p:cNvSpPr>
          <p:nvPr>
            <p:ph type="pic" idx="4294967295"/>
          </p:nvPr>
        </p:nvSpPr>
        <p:spPr>
          <a:xfrm>
            <a:off x="0" y="0"/>
            <a:ext cx="3889254" cy="6858000"/>
          </a:xfrm>
          <a:blipFill>
            <a:blip r:embed="rId2">
              <a:alphaModFix amt="60000"/>
            </a:blip>
            <a:stretch>
              <a:fillRect/>
            </a:stretch>
          </a:blipFill>
        </p:spPr>
        <p:txBody>
          <a:bodyPr/>
          <a:lstStyle>
            <a:lvl1pPr>
              <a:defRPr/>
            </a:lvl1pPr>
          </a:lstStyle>
          <a:p>
            <a:pPr lvl="0"/>
            <a:r>
              <a:rPr lang="en-US"/>
              <a:t>Click icon to add picture</a:t>
            </a:r>
          </a:p>
        </p:txBody>
      </p:sp>
      <p:sp>
        <p:nvSpPr>
          <p:cNvPr id="5" name="Footer Placeholder 4">
            <a:extLst>
              <a:ext uri="{FF2B5EF4-FFF2-40B4-BE49-F238E27FC236}">
                <a16:creationId xmlns="" xmlns:a16="http://schemas.microsoft.com/office/drawing/2014/main" id="{F4AA776E-550B-4EB8-BEEF-5512FF8039E6}"/>
              </a:ext>
            </a:extLst>
          </p:cNvPr>
          <p:cNvSpPr txBox="1">
            <a:spLocks noGrp="1"/>
          </p:cNvSpPr>
          <p:nvPr>
            <p:ph type="ftr" sz="quarter" idx="9"/>
          </p:nvPr>
        </p:nvSpPr>
        <p:spPr>
          <a:xfrm>
            <a:off x="4476746" y="6343951"/>
            <a:ext cx="2100486" cy="365129"/>
          </a:xfrm>
        </p:spPr>
        <p:txBody>
          <a:bodyPr>
            <a:noAutofit/>
          </a:bodyPr>
          <a:lstStyle>
            <a:lvl1pPr>
              <a:defRPr>
                <a:solidFill>
                  <a:srgbClr val="FFFFFF"/>
                </a:solidFill>
              </a:defRPr>
            </a:lvl1pPr>
          </a:lstStyle>
          <a:p>
            <a:pPr lvl="0"/>
            <a:r>
              <a:rPr lang="en-US"/>
              <a:t>Sample Footer Text</a:t>
            </a:r>
          </a:p>
        </p:txBody>
      </p:sp>
      <p:sp>
        <p:nvSpPr>
          <p:cNvPr id="6" name="Date Placeholder 3">
            <a:extLst>
              <a:ext uri="{FF2B5EF4-FFF2-40B4-BE49-F238E27FC236}">
                <a16:creationId xmlns="" xmlns:a16="http://schemas.microsoft.com/office/drawing/2014/main" id="{B2A8106B-4D04-8F52-5E8F-8071E1F7261D}"/>
              </a:ext>
            </a:extLst>
          </p:cNvPr>
          <p:cNvSpPr txBox="1">
            <a:spLocks noGrp="1"/>
          </p:cNvSpPr>
          <p:nvPr>
            <p:ph type="dt" sz="half" idx="7"/>
          </p:nvPr>
        </p:nvSpPr>
        <p:spPr>
          <a:xfrm>
            <a:off x="9635142" y="6343951"/>
            <a:ext cx="1458906" cy="365129"/>
          </a:xfrm>
        </p:spPr>
        <p:txBody>
          <a:bodyPr>
            <a:noAutofit/>
          </a:bodyPr>
          <a:lstStyle>
            <a:lvl1pPr>
              <a:defRPr>
                <a:solidFill>
                  <a:srgbClr val="FFFFFF"/>
                </a:solidFill>
              </a:defRPr>
            </a:lvl1pPr>
          </a:lstStyle>
          <a:p>
            <a:pPr lvl="0"/>
            <a:fld id="{5D873F28-DCF1-400F-A612-F6C07E8A962C}" type="datetime1">
              <a:rPr lang="en-US"/>
              <a:pPr lvl="0"/>
              <a:t>6/28/2026</a:t>
            </a:fld>
            <a:endParaRPr lang="en-US"/>
          </a:p>
        </p:txBody>
      </p:sp>
      <p:sp>
        <p:nvSpPr>
          <p:cNvPr id="7" name="Slide Number Placeholder 5">
            <a:extLst>
              <a:ext uri="{FF2B5EF4-FFF2-40B4-BE49-F238E27FC236}">
                <a16:creationId xmlns="" xmlns:a16="http://schemas.microsoft.com/office/drawing/2014/main" id="{18F4EFD0-EDAA-2640-7F22-8EEC0BCCCEE2}"/>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B9F6AFB1-279F-4FCC-A595-48E51C6DE63B}" type="slidenum">
              <a:rPr/>
              <a:pPr lvl="0"/>
              <a:t>‹#›</a:t>
            </a:fld>
            <a:endParaRPr lang="en-US"/>
          </a:p>
        </p:txBody>
      </p:sp>
      <p:cxnSp>
        <p:nvCxnSpPr>
          <p:cNvPr id="8" name="Straight Connector 17">
            <a:extLst>
              <a:ext uri="{FF2B5EF4-FFF2-40B4-BE49-F238E27FC236}">
                <a16:creationId xmlns="" xmlns:a16="http://schemas.microsoft.com/office/drawing/2014/main" id="{E4C03822-9774-7FCE-9C2D-7801BDD56232}"/>
              </a:ext>
            </a:extLst>
          </p:cNvPr>
          <p:cNvCxnSpPr/>
          <p:nvPr/>
        </p:nvCxnSpPr>
        <p:spPr>
          <a:xfrm>
            <a:off x="4479801" y="4876796"/>
            <a:ext cx="7077456" cy="0"/>
          </a:xfrm>
          <a:prstGeom prst="straightConnector1">
            <a:avLst/>
          </a:prstGeom>
          <a:noFill/>
          <a:ln w="31747" cap="flat">
            <a:solidFill>
              <a:srgbClr val="CC563B"/>
            </a:solidFill>
            <a:prstDash val="solid"/>
            <a:miter/>
          </a:ln>
        </p:spPr>
      </p:cxnSp>
    </p:spTree>
    <p:extLst>
      <p:ext uri="{BB962C8B-B14F-4D97-AF65-F5344CB8AC3E}">
        <p14:creationId xmlns:p14="http://schemas.microsoft.com/office/powerpoint/2010/main" xmlns="" val="2943104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3">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9302C8-BF09-308E-CFB6-048D91968957}"/>
              </a:ext>
            </a:extLst>
          </p:cNvPr>
          <p:cNvSpPr txBox="1">
            <a:spLocks noGrp="1"/>
          </p:cNvSpPr>
          <p:nvPr>
            <p:ph type="title"/>
          </p:nvPr>
        </p:nvSpPr>
        <p:spPr>
          <a:xfrm>
            <a:off x="6704079" y="685800"/>
            <a:ext cx="4872224" cy="2743200"/>
          </a:xfrm>
        </p:spPr>
        <p:txBody>
          <a:bodyPr anchor="t">
            <a:noAutofit/>
          </a:bodyPr>
          <a:lstStyle>
            <a:lvl1pPr>
              <a:defRPr sz="7000">
                <a:solidFill>
                  <a:srgbClr val="F6F2E6"/>
                </a:solidFill>
              </a:defRPr>
            </a:lvl1pPr>
          </a:lstStyle>
          <a:p>
            <a:pPr lvl="0"/>
            <a:r>
              <a:rPr lang="en-US"/>
              <a:t>Click to edit Master title style</a:t>
            </a:r>
          </a:p>
        </p:txBody>
      </p:sp>
      <p:sp>
        <p:nvSpPr>
          <p:cNvPr id="3" name="Subtitle 2">
            <a:extLst>
              <a:ext uri="{FF2B5EF4-FFF2-40B4-BE49-F238E27FC236}">
                <a16:creationId xmlns="" xmlns:a16="http://schemas.microsoft.com/office/drawing/2014/main" id="{1A5816E9-1BEF-C040-E57C-7DA4FF5DE0AC}"/>
              </a:ext>
            </a:extLst>
          </p:cNvPr>
          <p:cNvSpPr txBox="1">
            <a:spLocks noGrp="1"/>
          </p:cNvSpPr>
          <p:nvPr>
            <p:ph type="subTitle" idx="4294967295"/>
          </p:nvPr>
        </p:nvSpPr>
        <p:spPr>
          <a:xfrm>
            <a:off x="6702552" y="5277551"/>
            <a:ext cx="4873752" cy="894639"/>
          </a:xfrm>
        </p:spPr>
        <p:txBody>
          <a:bodyPr>
            <a:noAutofit/>
          </a:bodyPr>
          <a:lstStyle>
            <a:lvl1pPr>
              <a:defRPr>
                <a:solidFill>
                  <a:srgbClr val="F6F2E6"/>
                </a:solidFill>
              </a:defRPr>
            </a:lvl1pPr>
          </a:lstStyle>
          <a:p>
            <a:pPr lvl="0"/>
            <a:r>
              <a:rPr lang="en-US"/>
              <a:t>Click to edit Master subtitle style</a:t>
            </a:r>
          </a:p>
        </p:txBody>
      </p:sp>
      <p:sp>
        <p:nvSpPr>
          <p:cNvPr id="4" name="Picture Placeholder 17">
            <a:extLst>
              <a:ext uri="{FF2B5EF4-FFF2-40B4-BE49-F238E27FC236}">
                <a16:creationId xmlns="" xmlns:a16="http://schemas.microsoft.com/office/drawing/2014/main" id="{CD553E36-C716-AF3B-C1FC-AF6FF26F8D0F}"/>
              </a:ext>
            </a:extLst>
          </p:cNvPr>
          <p:cNvSpPr txBox="1">
            <a:spLocks noGrp="1"/>
          </p:cNvSpPr>
          <p:nvPr>
            <p:ph type="pic" idx="4294967295"/>
          </p:nvPr>
        </p:nvSpPr>
        <p:spPr>
          <a:xfrm>
            <a:off x="0" y="0"/>
            <a:ext cx="6096003" cy="6858000"/>
          </a:xfrm>
          <a:blipFill>
            <a:blip r:embed="rId2">
              <a:alphaModFix amt="60000"/>
            </a:blip>
            <a:stretch>
              <a:fillRect/>
            </a:stretch>
          </a:blipFill>
        </p:spPr>
        <p:txBody>
          <a:bodyPr/>
          <a:lstStyle>
            <a:lvl1pPr>
              <a:defRPr/>
            </a:lvl1pPr>
          </a:lstStyle>
          <a:p>
            <a:pPr lvl="0"/>
            <a:r>
              <a:rPr lang="en-US"/>
              <a:t>Click icon to add picture</a:t>
            </a:r>
          </a:p>
        </p:txBody>
      </p:sp>
      <p:sp>
        <p:nvSpPr>
          <p:cNvPr id="5" name="Footer Placeholder 4">
            <a:extLst>
              <a:ext uri="{FF2B5EF4-FFF2-40B4-BE49-F238E27FC236}">
                <a16:creationId xmlns="" xmlns:a16="http://schemas.microsoft.com/office/drawing/2014/main" id="{41914945-D9CD-8E0D-6890-46B9E8406503}"/>
              </a:ext>
            </a:extLst>
          </p:cNvPr>
          <p:cNvSpPr txBox="1">
            <a:spLocks noGrp="1"/>
          </p:cNvSpPr>
          <p:nvPr>
            <p:ph type="ftr" sz="quarter" idx="9"/>
          </p:nvPr>
        </p:nvSpPr>
        <p:spPr>
          <a:xfrm>
            <a:off x="6702552" y="6343951"/>
            <a:ext cx="2100486" cy="365129"/>
          </a:xfrm>
        </p:spPr>
        <p:txBody>
          <a:bodyPr>
            <a:noAutofit/>
          </a:bodyPr>
          <a:lstStyle>
            <a:lvl1pPr>
              <a:defRPr>
                <a:solidFill>
                  <a:srgbClr val="FFFFFF"/>
                </a:solidFill>
              </a:defRPr>
            </a:lvl1pPr>
          </a:lstStyle>
          <a:p>
            <a:pPr lvl="0"/>
            <a:r>
              <a:rPr lang="en-US"/>
              <a:t>Sample Footer Text</a:t>
            </a:r>
          </a:p>
        </p:txBody>
      </p:sp>
      <p:sp>
        <p:nvSpPr>
          <p:cNvPr id="6" name="Date Placeholder 3">
            <a:extLst>
              <a:ext uri="{FF2B5EF4-FFF2-40B4-BE49-F238E27FC236}">
                <a16:creationId xmlns="" xmlns:a16="http://schemas.microsoft.com/office/drawing/2014/main" id="{D95BD88B-8334-2DA5-1649-8AE8BCF0B428}"/>
              </a:ext>
            </a:extLst>
          </p:cNvPr>
          <p:cNvSpPr txBox="1">
            <a:spLocks noGrp="1"/>
          </p:cNvSpPr>
          <p:nvPr>
            <p:ph type="dt" sz="half" idx="7"/>
          </p:nvPr>
        </p:nvSpPr>
        <p:spPr>
          <a:xfrm>
            <a:off x="9618884" y="6343951"/>
            <a:ext cx="1475164" cy="365129"/>
          </a:xfrm>
        </p:spPr>
        <p:txBody>
          <a:bodyPr>
            <a:noAutofit/>
          </a:bodyPr>
          <a:lstStyle>
            <a:lvl1pPr>
              <a:defRPr>
                <a:solidFill>
                  <a:srgbClr val="FFFFFF"/>
                </a:solidFill>
              </a:defRPr>
            </a:lvl1pPr>
          </a:lstStyle>
          <a:p>
            <a:pPr lvl="0"/>
            <a:fld id="{A856B2EA-82E9-4FA6-A6E8-CBF92DA51A1A}" type="datetime1">
              <a:rPr lang="en-US"/>
              <a:pPr lvl="0"/>
              <a:t>6/28/2026</a:t>
            </a:fld>
            <a:endParaRPr lang="en-US"/>
          </a:p>
        </p:txBody>
      </p:sp>
      <p:sp>
        <p:nvSpPr>
          <p:cNvPr id="7" name="Slide Number Placeholder 5">
            <a:extLst>
              <a:ext uri="{FF2B5EF4-FFF2-40B4-BE49-F238E27FC236}">
                <a16:creationId xmlns="" xmlns:a16="http://schemas.microsoft.com/office/drawing/2014/main" id="{78F54EFD-E9AC-5FE2-A67C-C442C0CB88BD}"/>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2AD00A81-8544-4B0C-846F-7D1F0EE9CCCF}" type="slidenum">
              <a:rPr/>
              <a:pPr lvl="0"/>
              <a:t>‹#›</a:t>
            </a:fld>
            <a:endParaRPr lang="en-US"/>
          </a:p>
        </p:txBody>
      </p:sp>
      <p:cxnSp>
        <p:nvCxnSpPr>
          <p:cNvPr id="8" name="Straight Connector 9">
            <a:extLst>
              <a:ext uri="{FF2B5EF4-FFF2-40B4-BE49-F238E27FC236}">
                <a16:creationId xmlns="" xmlns:a16="http://schemas.microsoft.com/office/drawing/2014/main" id="{36364AF6-EA65-9029-A38F-6934A6B213A5}"/>
              </a:ext>
            </a:extLst>
          </p:cNvPr>
          <p:cNvCxnSpPr/>
          <p:nvPr/>
        </p:nvCxnSpPr>
        <p:spPr>
          <a:xfrm>
            <a:off x="6704079" y="4876796"/>
            <a:ext cx="4873752" cy="0"/>
          </a:xfrm>
          <a:prstGeom prst="straightConnector1">
            <a:avLst/>
          </a:prstGeom>
          <a:noFill/>
          <a:ln w="31747" cap="flat">
            <a:solidFill>
              <a:srgbClr val="CC563B"/>
            </a:solidFill>
            <a:prstDash val="solid"/>
            <a:miter/>
          </a:ln>
        </p:spPr>
      </p:cxnSp>
    </p:spTree>
    <p:extLst>
      <p:ext uri="{BB962C8B-B14F-4D97-AF65-F5344CB8AC3E}">
        <p14:creationId xmlns:p14="http://schemas.microsoft.com/office/powerpoint/2010/main" xmlns="" val="3009477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rgbClr val="000102"/>
        </a:solidFill>
        <a:effectLst/>
      </p:bgPr>
    </p:bg>
    <p:spTree>
      <p:nvGrpSpPr>
        <p:cNvPr id="1" name=""/>
        <p:cNvGrpSpPr/>
        <p:nvPr/>
      </p:nvGrpSpPr>
      <p:grpSpPr>
        <a:xfrm>
          <a:off x="0" y="0"/>
          <a:ext cx="0" cy="0"/>
          <a:chOff x="0" y="0"/>
          <a:chExt cx="0" cy="0"/>
        </a:xfrm>
      </p:grpSpPr>
      <p:cxnSp>
        <p:nvCxnSpPr>
          <p:cNvPr id="2" name="Straight Connector 22">
            <a:extLst>
              <a:ext uri="{FF2B5EF4-FFF2-40B4-BE49-F238E27FC236}">
                <a16:creationId xmlns="" xmlns:a16="http://schemas.microsoft.com/office/drawing/2014/main" id="{A4BB78D0-F4D9-253D-6BDC-5310F97A5AC6}"/>
              </a:ext>
            </a:extLst>
          </p:cNvPr>
          <p:cNvCxnSpPr/>
          <p:nvPr/>
        </p:nvCxnSpPr>
        <p:spPr>
          <a:xfrm>
            <a:off x="612648" y="4876796"/>
            <a:ext cx="7077456" cy="0"/>
          </a:xfrm>
          <a:prstGeom prst="straightConnector1">
            <a:avLst/>
          </a:prstGeom>
          <a:noFill/>
          <a:ln w="31747" cap="flat">
            <a:solidFill>
              <a:srgbClr val="CC563B"/>
            </a:solidFill>
            <a:prstDash val="solid"/>
            <a:miter/>
          </a:ln>
        </p:spPr>
      </p:cxnSp>
      <p:sp>
        <p:nvSpPr>
          <p:cNvPr id="3" name="Title 1">
            <a:extLst>
              <a:ext uri="{FF2B5EF4-FFF2-40B4-BE49-F238E27FC236}">
                <a16:creationId xmlns="" xmlns:a16="http://schemas.microsoft.com/office/drawing/2014/main" id="{4B73FB8C-3DBF-9B98-EAE8-A9C2ACD535A6}"/>
              </a:ext>
            </a:extLst>
          </p:cNvPr>
          <p:cNvSpPr txBox="1">
            <a:spLocks noGrp="1"/>
          </p:cNvSpPr>
          <p:nvPr>
            <p:ph type="title"/>
          </p:nvPr>
        </p:nvSpPr>
        <p:spPr>
          <a:xfrm>
            <a:off x="612648" y="685800"/>
            <a:ext cx="7080510" cy="3200400"/>
          </a:xfrm>
        </p:spPr>
        <p:txBody>
          <a:bodyPr anchor="t">
            <a:noAutofit/>
          </a:bodyPr>
          <a:lstStyle>
            <a:lvl1pPr>
              <a:defRPr sz="7000">
                <a:solidFill>
                  <a:srgbClr val="F6F2E6"/>
                </a:solidFill>
              </a:defRPr>
            </a:lvl1pPr>
          </a:lstStyle>
          <a:p>
            <a:pPr lvl="0"/>
            <a:r>
              <a:rPr lang="en-US"/>
              <a:t>Click to edit Master title style</a:t>
            </a:r>
          </a:p>
        </p:txBody>
      </p:sp>
      <p:sp>
        <p:nvSpPr>
          <p:cNvPr id="4" name="Subtitle 2">
            <a:extLst>
              <a:ext uri="{FF2B5EF4-FFF2-40B4-BE49-F238E27FC236}">
                <a16:creationId xmlns="" xmlns:a16="http://schemas.microsoft.com/office/drawing/2014/main" id="{B4435A7C-C216-6AAB-9141-18BFCBAEE0C8}"/>
              </a:ext>
            </a:extLst>
          </p:cNvPr>
          <p:cNvSpPr txBox="1">
            <a:spLocks noGrp="1"/>
          </p:cNvSpPr>
          <p:nvPr>
            <p:ph type="subTitle" idx="4294967295"/>
          </p:nvPr>
        </p:nvSpPr>
        <p:spPr>
          <a:xfrm>
            <a:off x="612648" y="5277551"/>
            <a:ext cx="7080510" cy="894648"/>
          </a:xfrm>
        </p:spPr>
        <p:txBody>
          <a:bodyPr>
            <a:noAutofit/>
          </a:bodyPr>
          <a:lstStyle>
            <a:lvl1pPr>
              <a:defRPr>
                <a:solidFill>
                  <a:srgbClr val="F6F2E6"/>
                </a:solidFill>
              </a:defRPr>
            </a:lvl1pPr>
          </a:lstStyle>
          <a:p>
            <a:pPr lvl="0"/>
            <a:r>
              <a:rPr lang="en-US"/>
              <a:t>Click to edit Master subtitle style</a:t>
            </a:r>
          </a:p>
        </p:txBody>
      </p:sp>
      <p:sp>
        <p:nvSpPr>
          <p:cNvPr id="5" name="Footer Placeholder 7">
            <a:extLst>
              <a:ext uri="{FF2B5EF4-FFF2-40B4-BE49-F238E27FC236}">
                <a16:creationId xmlns="" xmlns:a16="http://schemas.microsoft.com/office/drawing/2014/main" id="{6595C718-C726-7C36-B6A5-22AD996DE0B8}"/>
              </a:ext>
            </a:extLst>
          </p:cNvPr>
          <p:cNvSpPr txBox="1">
            <a:spLocks noGrp="1"/>
          </p:cNvSpPr>
          <p:nvPr>
            <p:ph type="ftr" sz="quarter" idx="9"/>
          </p:nvPr>
        </p:nvSpPr>
        <p:spPr>
          <a:xfrm>
            <a:off x="612648" y="6338703"/>
            <a:ext cx="2070485" cy="365129"/>
          </a:xfrm>
        </p:spPr>
        <p:txBody>
          <a:bodyPr>
            <a:noAutofit/>
          </a:bodyPr>
          <a:lstStyle>
            <a:lvl1pPr>
              <a:defRPr>
                <a:solidFill>
                  <a:srgbClr val="FFFFFF"/>
                </a:solidFill>
              </a:defRPr>
            </a:lvl1pPr>
          </a:lstStyle>
          <a:p>
            <a:pPr lvl="0"/>
            <a:r>
              <a:rPr lang="en-US"/>
              <a:t>Sample Footer Text</a:t>
            </a:r>
          </a:p>
        </p:txBody>
      </p:sp>
      <p:sp>
        <p:nvSpPr>
          <p:cNvPr id="6" name="Date Placeholder 6">
            <a:extLst>
              <a:ext uri="{FF2B5EF4-FFF2-40B4-BE49-F238E27FC236}">
                <a16:creationId xmlns="" xmlns:a16="http://schemas.microsoft.com/office/drawing/2014/main" id="{0D6ED89B-772F-B68B-C0FE-4BDE9B79EC8F}"/>
              </a:ext>
            </a:extLst>
          </p:cNvPr>
          <p:cNvSpPr txBox="1">
            <a:spLocks noGrp="1"/>
          </p:cNvSpPr>
          <p:nvPr>
            <p:ph type="dt" sz="half" idx="7"/>
          </p:nvPr>
        </p:nvSpPr>
        <p:spPr>
          <a:xfrm>
            <a:off x="5887364" y="6338703"/>
            <a:ext cx="1392576" cy="365129"/>
          </a:xfrm>
        </p:spPr>
        <p:txBody>
          <a:bodyPr>
            <a:noAutofit/>
          </a:bodyPr>
          <a:lstStyle>
            <a:lvl1pPr>
              <a:defRPr>
                <a:solidFill>
                  <a:srgbClr val="FFFFFF"/>
                </a:solidFill>
              </a:defRPr>
            </a:lvl1pPr>
          </a:lstStyle>
          <a:p>
            <a:pPr lvl="0"/>
            <a:fld id="{5AEDF8FC-DA78-4ABE-A4F2-5A91E8CA6706}" type="datetime1">
              <a:rPr lang="en-US"/>
              <a:pPr lvl="0"/>
              <a:t>6/28/2026</a:t>
            </a:fld>
            <a:endParaRPr lang="en-US"/>
          </a:p>
        </p:txBody>
      </p:sp>
      <p:sp>
        <p:nvSpPr>
          <p:cNvPr id="7" name="Slide Number Placeholder 8">
            <a:extLst>
              <a:ext uri="{FF2B5EF4-FFF2-40B4-BE49-F238E27FC236}">
                <a16:creationId xmlns="" xmlns:a16="http://schemas.microsoft.com/office/drawing/2014/main" id="{03372C29-073B-4C8C-F29A-9AEA55232EFF}"/>
              </a:ext>
            </a:extLst>
          </p:cNvPr>
          <p:cNvSpPr txBox="1">
            <a:spLocks noGrp="1"/>
          </p:cNvSpPr>
          <p:nvPr>
            <p:ph type="sldNum" sz="quarter" idx="8"/>
          </p:nvPr>
        </p:nvSpPr>
        <p:spPr>
          <a:xfrm>
            <a:off x="7279940" y="6342296"/>
            <a:ext cx="429210" cy="365129"/>
          </a:xfrm>
        </p:spPr>
        <p:txBody>
          <a:bodyPr>
            <a:noAutofit/>
          </a:bodyPr>
          <a:lstStyle>
            <a:lvl1pPr>
              <a:defRPr>
                <a:solidFill>
                  <a:srgbClr val="FFFFFF"/>
                </a:solidFill>
              </a:defRPr>
            </a:lvl1pPr>
          </a:lstStyle>
          <a:p>
            <a:pPr lvl="0"/>
            <a:fld id="{F34A89A6-5A03-4B01-BFE1-2F25AC46772B}" type="slidenum">
              <a:rPr/>
              <a:pPr lvl="0"/>
              <a:t>‹#›</a:t>
            </a:fld>
            <a:endParaRPr lang="en-US"/>
          </a:p>
        </p:txBody>
      </p:sp>
      <p:sp>
        <p:nvSpPr>
          <p:cNvPr id="8" name="Picture Placeholder 25">
            <a:extLst>
              <a:ext uri="{FF2B5EF4-FFF2-40B4-BE49-F238E27FC236}">
                <a16:creationId xmlns="" xmlns:a16="http://schemas.microsoft.com/office/drawing/2014/main" id="{225D133A-6D11-7B12-5314-4ED04CEC5D4F}"/>
              </a:ext>
            </a:extLst>
          </p:cNvPr>
          <p:cNvSpPr txBox="1">
            <a:spLocks noGrp="1"/>
          </p:cNvSpPr>
          <p:nvPr>
            <p:ph type="pic" idx="4294967295"/>
          </p:nvPr>
        </p:nvSpPr>
        <p:spPr>
          <a:xfrm>
            <a:off x="8302752" y="0"/>
            <a:ext cx="3889254" cy="6858000"/>
          </a:xfrm>
          <a:blipFill>
            <a:blip r:embed="rId2">
              <a:alphaModFix amt="60000"/>
            </a:blip>
            <a:stretch>
              <a:fillRect/>
            </a:stretch>
          </a:blipFill>
        </p:spPr>
        <p:txBody>
          <a:bodyPr/>
          <a:lstStyle>
            <a:lvl1pPr>
              <a:defRPr/>
            </a:lvl1pPr>
          </a:lstStyle>
          <a:p>
            <a:pPr lvl="0"/>
            <a:r>
              <a:rPr lang="en-US"/>
              <a:t>Click icon to add picture</a:t>
            </a:r>
          </a:p>
        </p:txBody>
      </p:sp>
    </p:spTree>
    <p:extLst>
      <p:ext uri="{BB962C8B-B14F-4D97-AF65-F5344CB8AC3E}">
        <p14:creationId xmlns:p14="http://schemas.microsoft.com/office/powerpoint/2010/main" xmlns="" val="2842111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sp>
        <p:nvSpPr>
          <p:cNvPr id="2" name="Freeform: Shape 8">
            <a:extLst>
              <a:ext uri="{FF2B5EF4-FFF2-40B4-BE49-F238E27FC236}">
                <a16:creationId xmlns="" xmlns:a16="http://schemas.microsoft.com/office/drawing/2014/main" id="{C2A67E39-3FD3-A6D5-4FA7-E67C0693C6B4}"/>
              </a:ext>
            </a:extLst>
          </p:cNvPr>
          <p:cNvSpPr/>
          <p:nvPr/>
        </p:nvSpPr>
        <p:spPr>
          <a:xfrm>
            <a:off x="11250896" y="514492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 xmlns:a16="http://schemas.microsoft.com/office/drawing/2014/main" id="{4443D315-3314-CE53-489F-03C8F4C6E3B6}"/>
              </a:ext>
            </a:extLst>
          </p:cNvPr>
          <p:cNvSpPr/>
          <p:nvPr/>
        </p:nvSpPr>
        <p:spPr>
          <a:xfrm>
            <a:off x="685800" y="549542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 xmlns:a16="http://schemas.microsoft.com/office/drawing/2014/main" id="{FA906867-ED52-0BEB-18CE-546B7DBF4F60}"/>
              </a:ext>
            </a:extLst>
          </p:cNvPr>
          <p:cNvSpPr/>
          <p:nvPr/>
        </p:nvSpPr>
        <p:spPr>
          <a:xfrm>
            <a:off x="10998567" y="522735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 xmlns:a16="http://schemas.microsoft.com/office/drawing/2014/main" id="{8C274C53-53DC-4998-530E-D7D58CC6CA1A}"/>
              </a:ext>
            </a:extLst>
          </p:cNvPr>
          <p:cNvSpPr/>
          <p:nvPr/>
        </p:nvSpPr>
        <p:spPr>
          <a:xfrm>
            <a:off x="10976146" y="5227368"/>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 xmlns:a16="http://schemas.microsoft.com/office/drawing/2014/main" id="{DDA8BE3B-465E-80A7-0F82-074D4A0C5807}"/>
              </a:ext>
            </a:extLst>
          </p:cNvPr>
          <p:cNvSpPr txBox="1">
            <a:spLocks noGrp="1"/>
          </p:cNvSpPr>
          <p:nvPr>
            <p:ph type="title"/>
          </p:nvPr>
        </p:nvSpPr>
        <p:spPr>
          <a:xfrm>
            <a:off x="612648" y="1600200"/>
            <a:ext cx="10483925" cy="3492870"/>
          </a:xfrm>
        </p:spPr>
        <p:txBody>
          <a:bodyPr>
            <a:noAutofit/>
          </a:bodyPr>
          <a:lstStyle>
            <a:lvl1pPr>
              <a:defRPr sz="9000"/>
            </a:lvl1pPr>
          </a:lstStyle>
          <a:p>
            <a:pPr lvl="0"/>
            <a:r>
              <a:rPr lang="en-US"/>
              <a:t>Click to edit Master title style</a:t>
            </a:r>
          </a:p>
        </p:txBody>
      </p:sp>
      <p:sp>
        <p:nvSpPr>
          <p:cNvPr id="7" name="Subtitle 2">
            <a:extLst>
              <a:ext uri="{FF2B5EF4-FFF2-40B4-BE49-F238E27FC236}">
                <a16:creationId xmlns="" xmlns:a16="http://schemas.microsoft.com/office/drawing/2014/main" id="{6AB8AACB-A99F-8EFD-71DA-AB5F1AB86ED2}"/>
              </a:ext>
            </a:extLst>
          </p:cNvPr>
          <p:cNvSpPr txBox="1">
            <a:spLocks noGrp="1"/>
          </p:cNvSpPr>
          <p:nvPr>
            <p:ph type="subTitle" idx="4294967295"/>
          </p:nvPr>
        </p:nvSpPr>
        <p:spPr>
          <a:xfrm>
            <a:off x="612648" y="5931310"/>
            <a:ext cx="10483925" cy="816860"/>
          </a:xfrm>
        </p:spPr>
        <p:txBody>
          <a:bodyPr>
            <a:noAutofit/>
          </a:bodyPr>
          <a:lstStyle>
            <a:lvl1pPr>
              <a:defRPr/>
            </a:lvl1pPr>
          </a:lstStyle>
          <a:p>
            <a:pPr lvl="0"/>
            <a:r>
              <a:rPr lang="en-US"/>
              <a:t>Click to edit Master subtitle style</a:t>
            </a:r>
          </a:p>
        </p:txBody>
      </p:sp>
      <p:sp>
        <p:nvSpPr>
          <p:cNvPr id="8" name="Footer Placeholder 4">
            <a:extLst>
              <a:ext uri="{FF2B5EF4-FFF2-40B4-BE49-F238E27FC236}">
                <a16:creationId xmlns="" xmlns:a16="http://schemas.microsoft.com/office/drawing/2014/main" id="{E88B508C-89F4-FA61-968B-0A409839986B}"/>
              </a:ext>
            </a:extLst>
          </p:cNvPr>
          <p:cNvSpPr txBox="1">
            <a:spLocks noGrp="1"/>
          </p:cNvSpPr>
          <p:nvPr>
            <p:ph type="ftr" sz="quarter" idx="9"/>
          </p:nvPr>
        </p:nvSpPr>
        <p:spPr>
          <a:xfrm>
            <a:off x="612648" y="234113"/>
            <a:ext cx="2805406" cy="365129"/>
          </a:xfrm>
        </p:spPr>
        <p:txBody>
          <a:bodyPr>
            <a:noAutofit/>
          </a:bodyPr>
          <a:lstStyle>
            <a:lvl1pPr>
              <a:defRPr/>
            </a:lvl1pPr>
          </a:lstStyle>
          <a:p>
            <a:pPr lvl="0"/>
            <a:r>
              <a:rPr lang="en-US"/>
              <a:t>Sample Footer Text</a:t>
            </a:r>
          </a:p>
        </p:txBody>
      </p:sp>
      <p:sp>
        <p:nvSpPr>
          <p:cNvPr id="9" name="Date Placeholder 3">
            <a:extLst>
              <a:ext uri="{FF2B5EF4-FFF2-40B4-BE49-F238E27FC236}">
                <a16:creationId xmlns="" xmlns:a16="http://schemas.microsoft.com/office/drawing/2014/main" id="{5458E7AB-D812-E608-71DB-C1C05A0158DC}"/>
              </a:ext>
            </a:extLst>
          </p:cNvPr>
          <p:cNvSpPr txBox="1">
            <a:spLocks noGrp="1"/>
          </p:cNvSpPr>
          <p:nvPr>
            <p:ph type="dt" sz="half" idx="7"/>
          </p:nvPr>
        </p:nvSpPr>
        <p:spPr>
          <a:xfrm>
            <a:off x="8221507" y="234113"/>
            <a:ext cx="2875065" cy="365129"/>
          </a:xfrm>
        </p:spPr>
        <p:txBody>
          <a:bodyPr>
            <a:noAutofit/>
          </a:bodyPr>
          <a:lstStyle>
            <a:lvl1pPr>
              <a:defRPr/>
            </a:lvl1pPr>
          </a:lstStyle>
          <a:p>
            <a:pPr lvl="0"/>
            <a:fld id="{95A83B36-3D9C-43A7-B75E-D29B25B1CDE0}" type="datetime1">
              <a:rPr lang="en-US"/>
              <a:pPr lvl="0"/>
              <a:t>6/28/2026</a:t>
            </a:fld>
            <a:endParaRPr lang="en-US"/>
          </a:p>
        </p:txBody>
      </p:sp>
      <p:sp>
        <p:nvSpPr>
          <p:cNvPr id="10" name="Slide Number Placeholder 5">
            <a:extLst>
              <a:ext uri="{FF2B5EF4-FFF2-40B4-BE49-F238E27FC236}">
                <a16:creationId xmlns="" xmlns:a16="http://schemas.microsoft.com/office/drawing/2014/main" id="{4A28F616-C74F-2679-62F5-8E81A8CBED6B}"/>
              </a:ext>
            </a:extLst>
          </p:cNvPr>
          <p:cNvSpPr txBox="1">
            <a:spLocks noGrp="1"/>
          </p:cNvSpPr>
          <p:nvPr>
            <p:ph type="sldNum" sz="quarter" idx="8"/>
          </p:nvPr>
        </p:nvSpPr>
        <p:spPr>
          <a:xfrm>
            <a:off x="11147093" y="234113"/>
            <a:ext cx="429210" cy="365129"/>
          </a:xfrm>
        </p:spPr>
        <p:txBody>
          <a:bodyPr>
            <a:noAutofit/>
          </a:bodyPr>
          <a:lstStyle>
            <a:lvl1pPr>
              <a:defRPr/>
            </a:lvl1pPr>
          </a:lstStyle>
          <a:p>
            <a:pPr lvl="0"/>
            <a:fld id="{527BF6BF-180A-4891-8653-E862FE3B7DA4}" type="slidenum">
              <a:rPr/>
              <a:pPr lvl="0"/>
              <a:t>‹#›</a:t>
            </a:fld>
            <a:endParaRPr lang="en-US"/>
          </a:p>
        </p:txBody>
      </p:sp>
      <p:pic>
        <p:nvPicPr>
          <p:cNvPr id="11" name="Line">
            <a:extLst>
              <a:ext uri="{FF2B5EF4-FFF2-40B4-BE49-F238E27FC236}">
                <a16:creationId xmlns="" xmlns:a16="http://schemas.microsoft.com/office/drawing/2014/main" id="{E21A650F-149A-F200-2EDA-4D69DE323A0A}"/>
              </a:ext>
            </a:extLst>
          </p:cNvPr>
          <p:cNvPicPr>
            <a:picLocks noChangeAspect="1"/>
          </p:cNvPicPr>
          <p:nvPr/>
        </p:nvPicPr>
        <p:blipFill>
          <a:blip>
            <a:extLst>
              <a:ext uri="{96DAC541-7B7A-43D3-8B79-37D633B846F1}">
                <asvg:svgBlip xmlns="" xmlns:asvg="http://schemas.microsoft.com/office/drawing/2016/SVG/main" r:embed="rId2"/>
              </a:ext>
            </a:extLst>
          </a:blip>
          <a:stretch>
            <a:fillRect/>
          </a:stretch>
        </p:blipFill>
        <p:spPr>
          <a:xfrm>
            <a:off x="2971800" y="4038603"/>
            <a:ext cx="10923934" cy="745199"/>
          </a:xfrm>
          <a:prstGeom prst="rect">
            <a:avLst/>
          </a:prstGeom>
          <a:noFill/>
          <a:ln cap="flat">
            <a:noFill/>
          </a:ln>
        </p:spPr>
      </p:pic>
    </p:spTree>
    <p:extLst>
      <p:ext uri="{BB962C8B-B14F-4D97-AF65-F5344CB8AC3E}">
        <p14:creationId xmlns:p14="http://schemas.microsoft.com/office/powerpoint/2010/main" xmlns="" val="2040350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3">
    <p:bg>
      <p:bgPr>
        <a:solidFill>
          <a:srgbClr val="142236"/>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 xmlns:a16="http://schemas.microsoft.com/office/drawing/2014/main" id="{C8AF513E-6B0C-1DED-4E2D-F9AD09A072B9}"/>
              </a:ext>
            </a:extLst>
          </p:cNvPr>
          <p:cNvSpPr/>
          <p:nvPr/>
        </p:nvSpPr>
        <p:spPr>
          <a:xfrm>
            <a:off x="11250896" y="4645152"/>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 xmlns:a16="http://schemas.microsoft.com/office/drawing/2014/main" id="{C31D701A-5C20-805D-5B37-074024F22F28}"/>
              </a:ext>
            </a:extLst>
          </p:cNvPr>
          <p:cNvSpPr/>
          <p:nvPr/>
        </p:nvSpPr>
        <p:spPr>
          <a:xfrm>
            <a:off x="685800" y="4995650"/>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 xmlns:a16="http://schemas.microsoft.com/office/drawing/2014/main" id="{A6373871-2885-C020-DC19-9E6151EDFCC1}"/>
              </a:ext>
            </a:extLst>
          </p:cNvPr>
          <p:cNvSpPr/>
          <p:nvPr/>
        </p:nvSpPr>
        <p:spPr>
          <a:xfrm>
            <a:off x="10998567" y="4727585"/>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 xmlns:a16="http://schemas.microsoft.com/office/drawing/2014/main" id="{0443F799-CA29-1548-61C2-CBCD57FBBF4F}"/>
              </a:ext>
            </a:extLst>
          </p:cNvPr>
          <p:cNvSpPr/>
          <p:nvPr/>
        </p:nvSpPr>
        <p:spPr>
          <a:xfrm>
            <a:off x="10976146" y="4727585"/>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Subtitle 2">
            <a:extLst>
              <a:ext uri="{FF2B5EF4-FFF2-40B4-BE49-F238E27FC236}">
                <a16:creationId xmlns="" xmlns:a16="http://schemas.microsoft.com/office/drawing/2014/main" id="{2E1E86E6-ED15-F9C8-F1BA-0AC45E2E63B1}"/>
              </a:ext>
            </a:extLst>
          </p:cNvPr>
          <p:cNvSpPr txBox="1">
            <a:spLocks noGrp="1"/>
          </p:cNvSpPr>
          <p:nvPr>
            <p:ph type="subTitle" idx="4294967295"/>
          </p:nvPr>
        </p:nvSpPr>
        <p:spPr>
          <a:xfrm>
            <a:off x="609593" y="5431536"/>
            <a:ext cx="9144000" cy="745199"/>
          </a:xfrm>
        </p:spPr>
        <p:txBody>
          <a:bodyPr>
            <a:noAutofit/>
          </a:bodyPr>
          <a:lstStyle>
            <a:lvl1pPr>
              <a:defRPr>
                <a:solidFill>
                  <a:srgbClr val="F6F2E6"/>
                </a:solidFill>
              </a:defRPr>
            </a:lvl1pPr>
          </a:lstStyle>
          <a:p>
            <a:pPr lvl="0"/>
            <a:r>
              <a:rPr lang="en-US"/>
              <a:t>Click to edit Master subtitle style</a:t>
            </a:r>
          </a:p>
        </p:txBody>
      </p:sp>
      <p:sp>
        <p:nvSpPr>
          <p:cNvPr id="7" name="Footer Placeholder 4">
            <a:extLst>
              <a:ext uri="{FF2B5EF4-FFF2-40B4-BE49-F238E27FC236}">
                <a16:creationId xmlns="" xmlns:a16="http://schemas.microsoft.com/office/drawing/2014/main" id="{DA75CF8F-8630-3C3C-7C29-75E2C9266077}"/>
              </a:ext>
            </a:extLst>
          </p:cNvPr>
          <p:cNvSpPr txBox="1">
            <a:spLocks noGrp="1"/>
          </p:cNvSpPr>
          <p:nvPr>
            <p:ph type="ftr" sz="quarter" idx="9"/>
          </p:nvPr>
        </p:nvSpPr>
        <p:spPr>
          <a:xfrm>
            <a:off x="612648" y="6343951"/>
            <a:ext cx="2805406" cy="365129"/>
          </a:xfrm>
        </p:spPr>
        <p:txBody>
          <a:bodyPr>
            <a:noAutofit/>
          </a:bodyPr>
          <a:lstStyle>
            <a:lvl1pPr>
              <a:defRPr>
                <a:solidFill>
                  <a:srgbClr val="F6F2E6"/>
                </a:solidFill>
              </a:defRPr>
            </a:lvl1pPr>
          </a:lstStyle>
          <a:p>
            <a:pPr lvl="0"/>
            <a:r>
              <a:rPr lang="en-US"/>
              <a:t>Sample Footer Text</a:t>
            </a:r>
          </a:p>
        </p:txBody>
      </p:sp>
      <p:sp>
        <p:nvSpPr>
          <p:cNvPr id="8" name="Date Placeholder 3">
            <a:extLst>
              <a:ext uri="{FF2B5EF4-FFF2-40B4-BE49-F238E27FC236}">
                <a16:creationId xmlns="" xmlns:a16="http://schemas.microsoft.com/office/drawing/2014/main" id="{ADCA95F8-DF0F-2BA3-8459-803FB94A92AA}"/>
              </a:ext>
            </a:extLst>
          </p:cNvPr>
          <p:cNvSpPr txBox="1">
            <a:spLocks noGrp="1"/>
          </p:cNvSpPr>
          <p:nvPr>
            <p:ph type="dt" sz="half" idx="7"/>
          </p:nvPr>
        </p:nvSpPr>
        <p:spPr>
          <a:xfrm>
            <a:off x="8893929" y="6343951"/>
            <a:ext cx="2202643" cy="365129"/>
          </a:xfrm>
        </p:spPr>
        <p:txBody>
          <a:bodyPr>
            <a:noAutofit/>
          </a:bodyPr>
          <a:lstStyle>
            <a:lvl1pPr>
              <a:defRPr>
                <a:solidFill>
                  <a:srgbClr val="F6F2E6"/>
                </a:solidFill>
              </a:defRPr>
            </a:lvl1pPr>
          </a:lstStyle>
          <a:p>
            <a:pPr lvl="0"/>
            <a:fld id="{881D9CCD-FC7C-4F77-BF03-4B1894800300}" type="datetime1">
              <a:rPr lang="en-US"/>
              <a:pPr lvl="0"/>
              <a:t>6/28/2026</a:t>
            </a:fld>
            <a:endParaRPr lang="en-US"/>
          </a:p>
        </p:txBody>
      </p:sp>
      <p:sp>
        <p:nvSpPr>
          <p:cNvPr id="9" name="Slide Number Placeholder 5">
            <a:extLst>
              <a:ext uri="{FF2B5EF4-FFF2-40B4-BE49-F238E27FC236}">
                <a16:creationId xmlns="" xmlns:a16="http://schemas.microsoft.com/office/drawing/2014/main" id="{A03F50A0-A5B8-9CFD-F461-8F76EEA1F553}"/>
              </a:ext>
            </a:extLst>
          </p:cNvPr>
          <p:cNvSpPr txBox="1">
            <a:spLocks noGrp="1"/>
          </p:cNvSpPr>
          <p:nvPr>
            <p:ph type="sldNum" sz="quarter" idx="8"/>
          </p:nvPr>
        </p:nvSpPr>
        <p:spPr>
          <a:xfrm>
            <a:off x="11147093" y="6343951"/>
            <a:ext cx="429210" cy="365129"/>
          </a:xfrm>
        </p:spPr>
        <p:txBody>
          <a:bodyPr>
            <a:noAutofit/>
          </a:bodyPr>
          <a:lstStyle>
            <a:lvl1pPr>
              <a:defRPr>
                <a:solidFill>
                  <a:srgbClr val="F6F2E6"/>
                </a:solidFill>
              </a:defRPr>
            </a:lvl1pPr>
          </a:lstStyle>
          <a:p>
            <a:pPr lvl="0"/>
            <a:fld id="{999C86CF-4DF5-4B1A-BDAD-C69045A65F4E}" type="slidenum">
              <a:rPr/>
              <a:pPr lvl="0"/>
              <a:t>‹#›</a:t>
            </a:fld>
            <a:endParaRPr lang="en-US"/>
          </a:p>
        </p:txBody>
      </p:sp>
      <p:sp>
        <p:nvSpPr>
          <p:cNvPr id="10" name="Title 6">
            <a:extLst>
              <a:ext uri="{FF2B5EF4-FFF2-40B4-BE49-F238E27FC236}">
                <a16:creationId xmlns="" xmlns:a16="http://schemas.microsoft.com/office/drawing/2014/main" id="{4D8E90D9-6A22-040F-AE42-2DAB24C6262E}"/>
              </a:ext>
            </a:extLst>
          </p:cNvPr>
          <p:cNvSpPr txBox="1">
            <a:spLocks noGrp="1"/>
          </p:cNvSpPr>
          <p:nvPr>
            <p:ph type="title"/>
          </p:nvPr>
        </p:nvSpPr>
        <p:spPr>
          <a:xfrm>
            <a:off x="612648" y="685800"/>
            <a:ext cx="10058400" cy="3355848"/>
          </a:xfrm>
        </p:spPr>
        <p:txBody>
          <a:bodyPr anchor="t">
            <a:noAutofit/>
          </a:bodyPr>
          <a:lstStyle>
            <a:lvl1pPr>
              <a:defRPr sz="9000">
                <a:solidFill>
                  <a:srgbClr val="F6F2E6"/>
                </a:solidFill>
              </a:defRPr>
            </a:lvl1pPr>
          </a:lstStyle>
          <a:p>
            <a:pPr lvl="0"/>
            <a:r>
              <a:rPr lang="en-US"/>
              <a:t>Click to edit Master title style</a:t>
            </a:r>
          </a:p>
        </p:txBody>
      </p:sp>
    </p:spTree>
    <p:extLst>
      <p:ext uri="{BB962C8B-B14F-4D97-AF65-F5344CB8AC3E}">
        <p14:creationId xmlns:p14="http://schemas.microsoft.com/office/powerpoint/2010/main" xmlns="" val="2036303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rgbClr val="000102"/>
        </a:solidFill>
        <a:effectLst/>
      </p:bgPr>
    </p:bg>
    <p:spTree>
      <p:nvGrpSpPr>
        <p:cNvPr id="1" name=""/>
        <p:cNvGrpSpPr/>
        <p:nvPr/>
      </p:nvGrpSpPr>
      <p:grpSpPr>
        <a:xfrm>
          <a:off x="0" y="0"/>
          <a:ext cx="0" cy="0"/>
          <a:chOff x="0" y="0"/>
          <a:chExt cx="0" cy="0"/>
        </a:xfrm>
      </p:grpSpPr>
      <p:sp>
        <p:nvSpPr>
          <p:cNvPr id="2" name="Freeform: Shape 6">
            <a:extLst>
              <a:ext uri="{FF2B5EF4-FFF2-40B4-BE49-F238E27FC236}">
                <a16:creationId xmlns="" xmlns:a16="http://schemas.microsoft.com/office/drawing/2014/main" id="{A677FB52-A72B-1439-39EA-69B9B31E540E}"/>
              </a:ext>
            </a:extLst>
          </p:cNvPr>
          <p:cNvSpPr/>
          <p:nvPr/>
        </p:nvSpPr>
        <p:spPr>
          <a:xfrm>
            <a:off x="11250896" y="579119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8">
            <a:extLst>
              <a:ext uri="{FF2B5EF4-FFF2-40B4-BE49-F238E27FC236}">
                <a16:creationId xmlns="" xmlns:a16="http://schemas.microsoft.com/office/drawing/2014/main" id="{4B6ADFC8-9DB0-A9E7-150F-E87B5A4F7AFB}"/>
              </a:ext>
            </a:extLst>
          </p:cNvPr>
          <p:cNvSpPr/>
          <p:nvPr/>
        </p:nvSpPr>
        <p:spPr>
          <a:xfrm>
            <a:off x="685800" y="614169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9">
            <a:extLst>
              <a:ext uri="{FF2B5EF4-FFF2-40B4-BE49-F238E27FC236}">
                <a16:creationId xmlns="" xmlns:a16="http://schemas.microsoft.com/office/drawing/2014/main" id="{0E17ADA6-7497-5D29-409F-172ACF9D85EE}"/>
              </a:ext>
            </a:extLst>
          </p:cNvPr>
          <p:cNvSpPr/>
          <p:nvPr/>
        </p:nvSpPr>
        <p:spPr>
          <a:xfrm>
            <a:off x="10998567" y="5873630"/>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0">
            <a:extLst>
              <a:ext uri="{FF2B5EF4-FFF2-40B4-BE49-F238E27FC236}">
                <a16:creationId xmlns="" xmlns:a16="http://schemas.microsoft.com/office/drawing/2014/main" id="{BFE1C278-DD00-0E2A-1AF7-51F363A9560B}"/>
              </a:ext>
            </a:extLst>
          </p:cNvPr>
          <p:cNvSpPr/>
          <p:nvPr/>
        </p:nvSpPr>
        <p:spPr>
          <a:xfrm>
            <a:off x="10976146" y="587363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 xmlns:a16="http://schemas.microsoft.com/office/drawing/2014/main" id="{D0F38D0E-C888-C1D8-C323-CB1A545047DE}"/>
              </a:ext>
            </a:extLst>
          </p:cNvPr>
          <p:cNvSpPr txBox="1">
            <a:spLocks noGrp="1"/>
          </p:cNvSpPr>
          <p:nvPr>
            <p:ph type="title"/>
          </p:nvPr>
        </p:nvSpPr>
        <p:spPr>
          <a:xfrm>
            <a:off x="609603" y="990596"/>
            <a:ext cx="10058400" cy="5029200"/>
          </a:xfrm>
        </p:spPr>
        <p:txBody>
          <a:bodyPr>
            <a:noAutofit/>
          </a:bodyPr>
          <a:lstStyle>
            <a:lvl1pPr>
              <a:defRPr sz="11000">
                <a:solidFill>
                  <a:srgbClr val="F6F2E6"/>
                </a:solidFill>
              </a:defRPr>
            </a:lvl1pPr>
          </a:lstStyle>
          <a:p>
            <a:pPr lvl="0"/>
            <a:r>
              <a:rPr lang="en-US"/>
              <a:t>Section Header</a:t>
            </a:r>
          </a:p>
        </p:txBody>
      </p:sp>
      <p:sp>
        <p:nvSpPr>
          <p:cNvPr id="7" name="Footer Placeholder 4">
            <a:extLst>
              <a:ext uri="{FF2B5EF4-FFF2-40B4-BE49-F238E27FC236}">
                <a16:creationId xmlns="" xmlns:a16="http://schemas.microsoft.com/office/drawing/2014/main" id="{6000CAB5-0922-8992-207D-6F8F3FE9316C}"/>
              </a:ext>
            </a:extLst>
          </p:cNvPr>
          <p:cNvSpPr txBox="1">
            <a:spLocks noGrp="1"/>
          </p:cNvSpPr>
          <p:nvPr>
            <p:ph type="ftr" sz="quarter" idx="9"/>
          </p:nvPr>
        </p:nvSpPr>
        <p:spPr>
          <a:xfrm>
            <a:off x="612648" y="137388"/>
            <a:ext cx="2805406" cy="365129"/>
          </a:xfrm>
        </p:spPr>
        <p:txBody>
          <a:bodyPr>
            <a:noAutofit/>
          </a:bodyPr>
          <a:lstStyle>
            <a:lvl1pPr>
              <a:defRPr>
                <a:solidFill>
                  <a:srgbClr val="FFFFFF"/>
                </a:solidFill>
              </a:defRPr>
            </a:lvl1pPr>
          </a:lstStyle>
          <a:p>
            <a:pPr lvl="0"/>
            <a:r>
              <a:rPr lang="en-US"/>
              <a:t>Sample Footer Text</a:t>
            </a:r>
          </a:p>
        </p:txBody>
      </p:sp>
      <p:sp>
        <p:nvSpPr>
          <p:cNvPr id="8" name="Date Placeholder 3">
            <a:extLst>
              <a:ext uri="{FF2B5EF4-FFF2-40B4-BE49-F238E27FC236}">
                <a16:creationId xmlns="" xmlns:a16="http://schemas.microsoft.com/office/drawing/2014/main" id="{8646F61C-A716-FBDA-1017-6D78D61F205B}"/>
              </a:ext>
            </a:extLst>
          </p:cNvPr>
          <p:cNvSpPr txBox="1">
            <a:spLocks noGrp="1"/>
          </p:cNvSpPr>
          <p:nvPr>
            <p:ph type="dt" sz="half" idx="7"/>
          </p:nvPr>
        </p:nvSpPr>
        <p:spPr>
          <a:xfrm>
            <a:off x="8893929" y="137388"/>
            <a:ext cx="2202643" cy="365129"/>
          </a:xfrm>
        </p:spPr>
        <p:txBody>
          <a:bodyPr>
            <a:noAutofit/>
          </a:bodyPr>
          <a:lstStyle>
            <a:lvl1pPr>
              <a:defRPr>
                <a:solidFill>
                  <a:srgbClr val="FFFFFF"/>
                </a:solidFill>
              </a:defRPr>
            </a:lvl1pPr>
          </a:lstStyle>
          <a:p>
            <a:pPr lvl="0"/>
            <a:fld id="{79EE8E48-9791-4F0C-8283-28948B521020}" type="datetime1">
              <a:rPr lang="en-US"/>
              <a:pPr lvl="0"/>
              <a:t>6/28/2026</a:t>
            </a:fld>
            <a:endParaRPr lang="en-US"/>
          </a:p>
        </p:txBody>
      </p:sp>
      <p:sp>
        <p:nvSpPr>
          <p:cNvPr id="9" name="Slide Number Placeholder 5">
            <a:extLst>
              <a:ext uri="{FF2B5EF4-FFF2-40B4-BE49-F238E27FC236}">
                <a16:creationId xmlns="" xmlns:a16="http://schemas.microsoft.com/office/drawing/2014/main" id="{277FA3FE-A646-CD86-1FC6-3BF8FADA7420}"/>
              </a:ext>
            </a:extLst>
          </p:cNvPr>
          <p:cNvSpPr txBox="1">
            <a:spLocks noGrp="1"/>
          </p:cNvSpPr>
          <p:nvPr>
            <p:ph type="sldNum" sz="quarter" idx="8"/>
          </p:nvPr>
        </p:nvSpPr>
        <p:spPr>
          <a:xfrm>
            <a:off x="11147093" y="137388"/>
            <a:ext cx="429210" cy="365129"/>
          </a:xfrm>
        </p:spPr>
        <p:txBody>
          <a:bodyPr>
            <a:noAutofit/>
          </a:bodyPr>
          <a:lstStyle>
            <a:lvl1pPr>
              <a:defRPr>
                <a:solidFill>
                  <a:srgbClr val="FFFFFF"/>
                </a:solidFill>
              </a:defRPr>
            </a:lvl1pPr>
          </a:lstStyle>
          <a:p>
            <a:pPr lvl="0"/>
            <a:fld id="{A8BAE170-4294-4447-A38A-6ECF14473479}" type="slidenum">
              <a:rPr/>
              <a:pPr lvl="0"/>
              <a:t>‹#›</a:t>
            </a:fld>
            <a:endParaRPr lang="en-US"/>
          </a:p>
        </p:txBody>
      </p:sp>
    </p:spTree>
    <p:extLst>
      <p:ext uri="{BB962C8B-B14F-4D97-AF65-F5344CB8AC3E}">
        <p14:creationId xmlns:p14="http://schemas.microsoft.com/office/powerpoint/2010/main" xmlns="" val="4180753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rgbClr val="CC563B"/>
        </a:solidFill>
        <a:effectLst/>
      </p:bgPr>
    </p:bg>
    <p:spTree>
      <p:nvGrpSpPr>
        <p:cNvPr id="1" name=""/>
        <p:cNvGrpSpPr/>
        <p:nvPr/>
      </p:nvGrpSpPr>
      <p:grpSpPr>
        <a:xfrm>
          <a:off x="0" y="0"/>
          <a:ext cx="0" cy="0"/>
          <a:chOff x="0" y="0"/>
          <a:chExt cx="0" cy="0"/>
        </a:xfrm>
      </p:grpSpPr>
      <p:sp>
        <p:nvSpPr>
          <p:cNvPr id="2" name="Freeform: Shape 6">
            <a:extLst>
              <a:ext uri="{FF2B5EF4-FFF2-40B4-BE49-F238E27FC236}">
                <a16:creationId xmlns="" xmlns:a16="http://schemas.microsoft.com/office/drawing/2014/main" id="{8699C793-4257-2D96-0405-1BFEFA568B8B}"/>
              </a:ext>
            </a:extLst>
          </p:cNvPr>
          <p:cNvSpPr/>
          <p:nvPr/>
        </p:nvSpPr>
        <p:spPr>
          <a:xfrm>
            <a:off x="11250896" y="579119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8">
            <a:extLst>
              <a:ext uri="{FF2B5EF4-FFF2-40B4-BE49-F238E27FC236}">
                <a16:creationId xmlns="" xmlns:a16="http://schemas.microsoft.com/office/drawing/2014/main" id="{E302852B-B858-152F-7464-DD4D011D85D0}"/>
              </a:ext>
            </a:extLst>
          </p:cNvPr>
          <p:cNvSpPr/>
          <p:nvPr/>
        </p:nvSpPr>
        <p:spPr>
          <a:xfrm>
            <a:off x="685800" y="614169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9">
            <a:extLst>
              <a:ext uri="{FF2B5EF4-FFF2-40B4-BE49-F238E27FC236}">
                <a16:creationId xmlns="" xmlns:a16="http://schemas.microsoft.com/office/drawing/2014/main" id="{284AB9E2-1631-5A2C-C18F-6835F70AA16D}"/>
              </a:ext>
            </a:extLst>
          </p:cNvPr>
          <p:cNvSpPr/>
          <p:nvPr/>
        </p:nvSpPr>
        <p:spPr>
          <a:xfrm>
            <a:off x="10998567" y="5873630"/>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0">
            <a:extLst>
              <a:ext uri="{FF2B5EF4-FFF2-40B4-BE49-F238E27FC236}">
                <a16:creationId xmlns="" xmlns:a16="http://schemas.microsoft.com/office/drawing/2014/main" id="{C5160F41-8712-385F-8CA4-3A794B17CFF6}"/>
              </a:ext>
            </a:extLst>
          </p:cNvPr>
          <p:cNvSpPr/>
          <p:nvPr/>
        </p:nvSpPr>
        <p:spPr>
          <a:xfrm>
            <a:off x="10976146" y="587363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 xmlns:a16="http://schemas.microsoft.com/office/drawing/2014/main" id="{1B064E49-3AD3-D3CE-7AF9-AF3E931DA0BE}"/>
              </a:ext>
            </a:extLst>
          </p:cNvPr>
          <p:cNvSpPr txBox="1">
            <a:spLocks noGrp="1"/>
          </p:cNvSpPr>
          <p:nvPr>
            <p:ph type="title"/>
          </p:nvPr>
        </p:nvSpPr>
        <p:spPr>
          <a:xfrm>
            <a:off x="609603" y="990596"/>
            <a:ext cx="10058400" cy="5029200"/>
          </a:xfrm>
        </p:spPr>
        <p:txBody>
          <a:bodyPr>
            <a:noAutofit/>
          </a:bodyPr>
          <a:lstStyle>
            <a:lvl1pPr>
              <a:defRPr sz="11000"/>
            </a:lvl1pPr>
          </a:lstStyle>
          <a:p>
            <a:pPr lvl="0"/>
            <a:r>
              <a:rPr lang="en-US"/>
              <a:t>Section Header</a:t>
            </a:r>
          </a:p>
        </p:txBody>
      </p:sp>
      <p:sp>
        <p:nvSpPr>
          <p:cNvPr id="7" name="Footer Placeholder 4">
            <a:extLst>
              <a:ext uri="{FF2B5EF4-FFF2-40B4-BE49-F238E27FC236}">
                <a16:creationId xmlns="" xmlns:a16="http://schemas.microsoft.com/office/drawing/2014/main" id="{4EB1DF00-B237-F847-121B-9F0468287D26}"/>
              </a:ext>
            </a:extLst>
          </p:cNvPr>
          <p:cNvSpPr txBox="1">
            <a:spLocks noGrp="1"/>
          </p:cNvSpPr>
          <p:nvPr>
            <p:ph type="ftr" sz="quarter" idx="9"/>
          </p:nvPr>
        </p:nvSpPr>
        <p:spPr>
          <a:xfrm>
            <a:off x="612648" y="137388"/>
            <a:ext cx="2805406" cy="365129"/>
          </a:xfrm>
        </p:spPr>
        <p:txBody>
          <a:bodyPr>
            <a:noAutofit/>
          </a:bodyPr>
          <a:lstStyle>
            <a:lvl1pPr>
              <a:defRPr/>
            </a:lvl1pPr>
          </a:lstStyle>
          <a:p>
            <a:pPr lvl="0"/>
            <a:r>
              <a:rPr lang="en-US"/>
              <a:t>Sample Footer Text</a:t>
            </a:r>
          </a:p>
        </p:txBody>
      </p:sp>
      <p:sp>
        <p:nvSpPr>
          <p:cNvPr id="8" name="Date Placeholder 3">
            <a:extLst>
              <a:ext uri="{FF2B5EF4-FFF2-40B4-BE49-F238E27FC236}">
                <a16:creationId xmlns="" xmlns:a16="http://schemas.microsoft.com/office/drawing/2014/main" id="{B32F12EF-960E-FFFF-EBF6-CAEAFC67C4E5}"/>
              </a:ext>
            </a:extLst>
          </p:cNvPr>
          <p:cNvSpPr txBox="1">
            <a:spLocks noGrp="1"/>
          </p:cNvSpPr>
          <p:nvPr>
            <p:ph type="dt" sz="half" idx="7"/>
          </p:nvPr>
        </p:nvSpPr>
        <p:spPr>
          <a:xfrm>
            <a:off x="8893929" y="137388"/>
            <a:ext cx="2202643" cy="365129"/>
          </a:xfrm>
        </p:spPr>
        <p:txBody>
          <a:bodyPr>
            <a:noAutofit/>
          </a:bodyPr>
          <a:lstStyle>
            <a:lvl1pPr>
              <a:defRPr/>
            </a:lvl1pPr>
          </a:lstStyle>
          <a:p>
            <a:pPr lvl="0"/>
            <a:fld id="{9F614B13-6EAF-42EE-9ED9-FC8E2C371ED8}" type="datetime1">
              <a:rPr lang="en-US"/>
              <a:pPr lvl="0"/>
              <a:t>6/28/2026</a:t>
            </a:fld>
            <a:endParaRPr lang="en-US"/>
          </a:p>
        </p:txBody>
      </p:sp>
      <p:sp>
        <p:nvSpPr>
          <p:cNvPr id="9" name="Slide Number Placeholder 5">
            <a:extLst>
              <a:ext uri="{FF2B5EF4-FFF2-40B4-BE49-F238E27FC236}">
                <a16:creationId xmlns="" xmlns:a16="http://schemas.microsoft.com/office/drawing/2014/main" id="{22543FEE-6157-4A8F-9995-B1740038F9CC}"/>
              </a:ext>
            </a:extLst>
          </p:cNvPr>
          <p:cNvSpPr txBox="1">
            <a:spLocks noGrp="1"/>
          </p:cNvSpPr>
          <p:nvPr>
            <p:ph type="sldNum" sz="quarter" idx="8"/>
          </p:nvPr>
        </p:nvSpPr>
        <p:spPr>
          <a:xfrm>
            <a:off x="11147093" y="137388"/>
            <a:ext cx="429210" cy="365129"/>
          </a:xfrm>
        </p:spPr>
        <p:txBody>
          <a:bodyPr>
            <a:noAutofit/>
          </a:bodyPr>
          <a:lstStyle>
            <a:lvl1pPr>
              <a:defRPr/>
            </a:lvl1pPr>
          </a:lstStyle>
          <a:p>
            <a:pPr lvl="0"/>
            <a:fld id="{6594F25F-8AF9-4337-8B23-21645B556121}" type="slidenum">
              <a:rPr/>
              <a:pPr lvl="0"/>
              <a:t>‹#›</a:t>
            </a:fld>
            <a:endParaRPr lang="en-US"/>
          </a:p>
        </p:txBody>
      </p:sp>
    </p:spTree>
    <p:extLst>
      <p:ext uri="{BB962C8B-B14F-4D97-AF65-F5344CB8AC3E}">
        <p14:creationId xmlns:p14="http://schemas.microsoft.com/office/powerpoint/2010/main" xmlns="" val="37354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Freeform: Shape 7">
            <a:extLst>
              <a:ext uri="{FF2B5EF4-FFF2-40B4-BE49-F238E27FC236}">
                <a16:creationId xmlns="" xmlns:a16="http://schemas.microsoft.com/office/drawing/2014/main" id="{AA92251B-4C26-9FAA-1211-BE9EA44D44A4}"/>
              </a:ext>
            </a:extLst>
          </p:cNvPr>
          <p:cNvSpPr/>
          <p:nvPr/>
        </p:nvSpPr>
        <p:spPr>
          <a:xfrm>
            <a:off x="11250896" y="2172321"/>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8">
            <a:extLst>
              <a:ext uri="{FF2B5EF4-FFF2-40B4-BE49-F238E27FC236}">
                <a16:creationId xmlns="" xmlns:a16="http://schemas.microsoft.com/office/drawing/2014/main" id="{1D5B523A-B8B1-D47F-357B-1A5CF961C53A}"/>
              </a:ext>
            </a:extLst>
          </p:cNvPr>
          <p:cNvSpPr/>
          <p:nvPr/>
        </p:nvSpPr>
        <p:spPr>
          <a:xfrm>
            <a:off x="685800" y="2522820"/>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9">
            <a:extLst>
              <a:ext uri="{FF2B5EF4-FFF2-40B4-BE49-F238E27FC236}">
                <a16:creationId xmlns="" xmlns:a16="http://schemas.microsoft.com/office/drawing/2014/main" id="{48FFC81D-8277-4315-5EB1-8974D954D8C7}"/>
              </a:ext>
            </a:extLst>
          </p:cNvPr>
          <p:cNvSpPr/>
          <p:nvPr/>
        </p:nvSpPr>
        <p:spPr>
          <a:xfrm>
            <a:off x="10998567" y="2254754"/>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0">
            <a:extLst>
              <a:ext uri="{FF2B5EF4-FFF2-40B4-BE49-F238E27FC236}">
                <a16:creationId xmlns="" xmlns:a16="http://schemas.microsoft.com/office/drawing/2014/main" id="{7CABC9E8-1123-EA14-60EA-7581589BEC64}"/>
              </a:ext>
            </a:extLst>
          </p:cNvPr>
          <p:cNvSpPr/>
          <p:nvPr/>
        </p:nvSpPr>
        <p:spPr>
          <a:xfrm>
            <a:off x="10976146" y="2254754"/>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 xmlns:a16="http://schemas.microsoft.com/office/drawing/2014/main" id="{E07B0DBB-5440-EFDF-096D-299BD283E134}"/>
              </a:ext>
            </a:extLst>
          </p:cNvPr>
          <p:cNvSpPr txBox="1">
            <a:spLocks noGrp="1"/>
          </p:cNvSpPr>
          <p:nvPr>
            <p:ph type="title"/>
          </p:nvPr>
        </p:nvSpPr>
        <p:spPr>
          <a:xfrm>
            <a:off x="612181" y="685800"/>
            <a:ext cx="9141412" cy="1532790"/>
          </a:xfrm>
        </p:spPr>
        <p:txBody>
          <a:bodyPr>
            <a:noAutofit/>
          </a:bodyPr>
          <a:lstStyle>
            <a:lvl1pPr>
              <a:defRPr sz="7200"/>
            </a:lvl1pPr>
          </a:lstStyle>
          <a:p>
            <a:pPr lvl="0"/>
            <a:r>
              <a:rPr lang="en-US"/>
              <a:t>Agenda</a:t>
            </a:r>
          </a:p>
        </p:txBody>
      </p:sp>
      <p:sp>
        <p:nvSpPr>
          <p:cNvPr id="7" name="Content Placeholder 6">
            <a:extLst>
              <a:ext uri="{FF2B5EF4-FFF2-40B4-BE49-F238E27FC236}">
                <a16:creationId xmlns="" xmlns:a16="http://schemas.microsoft.com/office/drawing/2014/main" id="{6C3B41F5-C5E7-720E-A616-1967455F32D4}"/>
              </a:ext>
            </a:extLst>
          </p:cNvPr>
          <p:cNvSpPr txBox="1">
            <a:spLocks noGrp="1"/>
          </p:cNvSpPr>
          <p:nvPr>
            <p:ph idx="4294967295"/>
          </p:nvPr>
        </p:nvSpPr>
        <p:spPr>
          <a:xfrm>
            <a:off x="612181" y="2958705"/>
            <a:ext cx="9141412" cy="3213494"/>
          </a:xfrm>
        </p:spPr>
        <p:txBody>
          <a:bodyPr>
            <a:noAutofit/>
          </a:bodyPr>
          <a:lstStyle>
            <a:lvl1pPr>
              <a:lnSpc>
                <a:spcPct val="150000"/>
              </a:lnSpc>
              <a:defRPr/>
            </a:lvl1pPr>
            <a:lvl2pPr>
              <a:lnSpc>
                <a:spcPct val="150000"/>
              </a:lnSpc>
              <a:defRPr sz="1800"/>
            </a:lvl2pPr>
            <a:lvl3pPr>
              <a:lnSpc>
                <a:spcPct val="150000"/>
              </a:lnSpc>
              <a:defRPr sz="1800"/>
            </a:lvl3pPr>
            <a:lvl4pPr>
              <a:lnSpc>
                <a:spcPct val="150000"/>
              </a:lnSpc>
              <a:defRPr sz="1800"/>
            </a:lvl4pPr>
            <a:lvl5pPr>
              <a:lnSpc>
                <a:spcPct val="150000"/>
              </a:lnSpc>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 xmlns:a16="http://schemas.microsoft.com/office/drawing/2014/main" id="{6DAF4006-ADF8-0EE1-D878-4AEFA3BAAEEC}"/>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9" name="Date Placeholder 2">
            <a:extLst>
              <a:ext uri="{FF2B5EF4-FFF2-40B4-BE49-F238E27FC236}">
                <a16:creationId xmlns="" xmlns:a16="http://schemas.microsoft.com/office/drawing/2014/main" id="{FBB76801-4C28-9045-8587-470432505C93}"/>
              </a:ext>
            </a:extLst>
          </p:cNvPr>
          <p:cNvSpPr txBox="1">
            <a:spLocks noGrp="1"/>
          </p:cNvSpPr>
          <p:nvPr>
            <p:ph type="dt" sz="half" idx="7"/>
          </p:nvPr>
        </p:nvSpPr>
        <p:spPr>
          <a:xfrm>
            <a:off x="8893929" y="6343951"/>
            <a:ext cx="2202643" cy="365129"/>
          </a:xfrm>
        </p:spPr>
        <p:txBody>
          <a:bodyPr>
            <a:noAutofit/>
          </a:bodyPr>
          <a:lstStyle>
            <a:lvl1pPr>
              <a:defRPr/>
            </a:lvl1pPr>
          </a:lstStyle>
          <a:p>
            <a:pPr lvl="0"/>
            <a:fld id="{7382AFAA-1226-41A8-87AC-7CFB047A61A8}" type="datetime1">
              <a:rPr lang="en-US"/>
              <a:pPr lvl="0"/>
              <a:t>6/28/2026</a:t>
            </a:fld>
            <a:endParaRPr lang="en-US"/>
          </a:p>
        </p:txBody>
      </p:sp>
      <p:sp>
        <p:nvSpPr>
          <p:cNvPr id="10" name="Slide Number Placeholder 4">
            <a:extLst>
              <a:ext uri="{FF2B5EF4-FFF2-40B4-BE49-F238E27FC236}">
                <a16:creationId xmlns="" xmlns:a16="http://schemas.microsoft.com/office/drawing/2014/main" id="{D2EF9F0B-1E8A-4FCE-8CF4-AA937C7037D4}"/>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9002933E-33A3-4BC2-8249-93DAFDF35F00}" type="slidenum">
              <a:rPr/>
              <a:pPr lvl="0"/>
              <a:t>‹#›</a:t>
            </a:fld>
            <a:endParaRPr lang="en-US"/>
          </a:p>
        </p:txBody>
      </p:sp>
    </p:spTree>
    <p:extLst>
      <p:ext uri="{BB962C8B-B14F-4D97-AF65-F5344CB8AC3E}">
        <p14:creationId xmlns:p14="http://schemas.microsoft.com/office/powerpoint/2010/main" xmlns="" val="68236849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5A9C455-DE4F-A58D-D9C3-C5FE0BBDD6C4}"/>
              </a:ext>
            </a:extLst>
          </p:cNvPr>
          <p:cNvSpPr txBox="1">
            <a:spLocks noGrp="1"/>
          </p:cNvSpPr>
          <p:nvPr>
            <p:ph type="title"/>
          </p:nvPr>
        </p:nvSpPr>
        <p:spPr>
          <a:xfrm>
            <a:off x="6096003" y="685800"/>
            <a:ext cx="5480300" cy="1818046"/>
          </a:xfrm>
        </p:spPr>
        <p:txBody>
          <a:bodyPr anchor="t">
            <a:noAutofit/>
          </a:bodyPr>
          <a:lstStyle>
            <a:lvl1pPr>
              <a:defRPr sz="9000"/>
            </a:lvl1pPr>
          </a:lstStyle>
          <a:p>
            <a:pPr lvl="0"/>
            <a:r>
              <a:rPr lang="en-US"/>
              <a:t>Agenda</a:t>
            </a:r>
          </a:p>
        </p:txBody>
      </p:sp>
      <p:sp>
        <p:nvSpPr>
          <p:cNvPr id="3" name="Picture Placeholder 10">
            <a:extLst>
              <a:ext uri="{FF2B5EF4-FFF2-40B4-BE49-F238E27FC236}">
                <a16:creationId xmlns="" xmlns:a16="http://schemas.microsoft.com/office/drawing/2014/main" id="{385583F9-0084-FC89-96F3-08D67A8FC816}"/>
              </a:ext>
            </a:extLst>
          </p:cNvPr>
          <p:cNvSpPr txBox="1">
            <a:spLocks noGrp="1"/>
          </p:cNvSpPr>
          <p:nvPr>
            <p:ph type="pic" idx="4294967295"/>
          </p:nvPr>
        </p:nvSpPr>
        <p:spPr>
          <a:xfrm>
            <a:off x="0" y="0"/>
            <a:ext cx="5477256" cy="6858000"/>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6">
            <a:extLst>
              <a:ext uri="{FF2B5EF4-FFF2-40B4-BE49-F238E27FC236}">
                <a16:creationId xmlns="" xmlns:a16="http://schemas.microsoft.com/office/drawing/2014/main" id="{153956F0-8CDB-52B7-E496-94A942969B0F}"/>
              </a:ext>
            </a:extLst>
          </p:cNvPr>
          <p:cNvSpPr txBox="1">
            <a:spLocks noGrp="1"/>
          </p:cNvSpPr>
          <p:nvPr>
            <p:ph idx="4294967295"/>
          </p:nvPr>
        </p:nvSpPr>
        <p:spPr>
          <a:xfrm>
            <a:off x="6096003" y="3189765"/>
            <a:ext cx="5480300" cy="2982425"/>
          </a:xfrm>
        </p:spPr>
        <p:txBody>
          <a:bodyPr>
            <a:noAutofit/>
          </a:bodyPr>
          <a:lstStyle>
            <a:lvl1pPr>
              <a:lnSpc>
                <a:spcPct val="150000"/>
              </a:lnSpc>
              <a:defRPr/>
            </a:lvl1pPr>
            <a:lvl2pPr>
              <a:lnSpc>
                <a:spcPct val="150000"/>
              </a:lnSpc>
              <a:defRPr sz="1800"/>
            </a:lvl2pPr>
            <a:lvl3pPr>
              <a:lnSpc>
                <a:spcPct val="150000"/>
              </a:lnSpc>
              <a:defRPr sz="1800"/>
            </a:lvl3pPr>
            <a:lvl4pPr>
              <a:lnSpc>
                <a:spcPct val="150000"/>
              </a:lnSpc>
              <a:defRPr sz="1800"/>
            </a:lvl4pPr>
            <a:lvl5pPr>
              <a:lnSpc>
                <a:spcPct val="150000"/>
              </a:lnSpc>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15">
            <a:extLst>
              <a:ext uri="{FF2B5EF4-FFF2-40B4-BE49-F238E27FC236}">
                <a16:creationId xmlns="" xmlns:a16="http://schemas.microsoft.com/office/drawing/2014/main" id="{5C9C7904-3880-8795-42E0-53219543B68E}"/>
              </a:ext>
            </a:extLst>
          </p:cNvPr>
          <p:cNvCxnSpPr/>
          <p:nvPr/>
        </p:nvCxnSpPr>
        <p:spPr>
          <a:xfrm>
            <a:off x="6096003" y="2743200"/>
            <a:ext cx="5477256" cy="0"/>
          </a:xfrm>
          <a:prstGeom prst="straightConnector1">
            <a:avLst/>
          </a:prstGeom>
          <a:noFill/>
          <a:ln w="31747" cap="flat">
            <a:solidFill>
              <a:srgbClr val="CC563B"/>
            </a:solidFill>
            <a:prstDash val="solid"/>
            <a:miter/>
          </a:ln>
        </p:spPr>
      </p:cxnSp>
      <p:sp>
        <p:nvSpPr>
          <p:cNvPr id="6" name="Footer Placeholder 3">
            <a:extLst>
              <a:ext uri="{FF2B5EF4-FFF2-40B4-BE49-F238E27FC236}">
                <a16:creationId xmlns="" xmlns:a16="http://schemas.microsoft.com/office/drawing/2014/main" id="{D91F1A59-850E-9499-FBB2-B1A345BB4755}"/>
              </a:ext>
            </a:extLst>
          </p:cNvPr>
          <p:cNvSpPr txBox="1">
            <a:spLocks noGrp="1"/>
          </p:cNvSpPr>
          <p:nvPr>
            <p:ph type="ftr" sz="quarter" idx="9"/>
          </p:nvPr>
        </p:nvSpPr>
        <p:spPr>
          <a:xfrm>
            <a:off x="6096003" y="6343951"/>
            <a:ext cx="2985397" cy="365129"/>
          </a:xfrm>
        </p:spPr>
        <p:txBody>
          <a:bodyPr>
            <a:noAutofit/>
          </a:bodyPr>
          <a:lstStyle>
            <a:lvl1pPr>
              <a:defRPr/>
            </a:lvl1pPr>
          </a:lstStyle>
          <a:p>
            <a:pPr lvl="0"/>
            <a:r>
              <a:rPr lang="en-US"/>
              <a:t>Sample Footer Text</a:t>
            </a:r>
          </a:p>
        </p:txBody>
      </p:sp>
      <p:sp>
        <p:nvSpPr>
          <p:cNvPr id="7" name="Date Placeholder 2">
            <a:extLst>
              <a:ext uri="{FF2B5EF4-FFF2-40B4-BE49-F238E27FC236}">
                <a16:creationId xmlns="" xmlns:a16="http://schemas.microsoft.com/office/drawing/2014/main" id="{A0F5F9C7-BAE9-344C-D301-12D846F9B25C}"/>
              </a:ext>
            </a:extLst>
          </p:cNvPr>
          <p:cNvSpPr txBox="1">
            <a:spLocks noGrp="1"/>
          </p:cNvSpPr>
          <p:nvPr>
            <p:ph type="dt" sz="half" idx="7"/>
          </p:nvPr>
        </p:nvSpPr>
        <p:spPr>
          <a:xfrm>
            <a:off x="9535884" y="6343951"/>
            <a:ext cx="1553108" cy="365129"/>
          </a:xfrm>
        </p:spPr>
        <p:txBody>
          <a:bodyPr>
            <a:noAutofit/>
          </a:bodyPr>
          <a:lstStyle>
            <a:lvl1pPr>
              <a:defRPr/>
            </a:lvl1pPr>
          </a:lstStyle>
          <a:p>
            <a:pPr lvl="0"/>
            <a:fld id="{44F01DB6-A393-48FC-AF06-9164F2108D13}" type="datetime1">
              <a:rPr lang="en-US"/>
              <a:pPr lvl="0"/>
              <a:t>6/28/2026</a:t>
            </a:fld>
            <a:endParaRPr lang="en-US"/>
          </a:p>
        </p:txBody>
      </p:sp>
      <p:sp>
        <p:nvSpPr>
          <p:cNvPr id="8" name="Slide Number Placeholder 4">
            <a:extLst>
              <a:ext uri="{FF2B5EF4-FFF2-40B4-BE49-F238E27FC236}">
                <a16:creationId xmlns="" xmlns:a16="http://schemas.microsoft.com/office/drawing/2014/main" id="{ACD14629-E900-E51D-5A2E-EFF396976103}"/>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2B062FE7-F9C1-4C09-9CE4-DFD025B69420}" type="slidenum">
              <a:rPr/>
              <a:pPr lvl="0"/>
              <a:t>‹#›</a:t>
            </a:fld>
            <a:endParaRPr lang="en-US"/>
          </a:p>
        </p:txBody>
      </p:sp>
    </p:spTree>
    <p:extLst>
      <p:ext uri="{BB962C8B-B14F-4D97-AF65-F5344CB8AC3E}">
        <p14:creationId xmlns:p14="http://schemas.microsoft.com/office/powerpoint/2010/main" xmlns="" val="2880614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D2FA281-624B-2D08-58F1-065A33DC361A}"/>
              </a:ext>
            </a:extLst>
          </p:cNvPr>
          <p:cNvSpPr txBox="1">
            <a:spLocks noGrp="1"/>
          </p:cNvSpPr>
          <p:nvPr>
            <p:ph type="title"/>
          </p:nvPr>
        </p:nvSpPr>
        <p:spPr>
          <a:xfrm>
            <a:off x="612648" y="1824822"/>
            <a:ext cx="6397755" cy="1527971"/>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 xmlns:a16="http://schemas.microsoft.com/office/drawing/2014/main" id="{963FF84D-689C-DA6A-C9B5-D2221C5AD23B}"/>
              </a:ext>
            </a:extLst>
          </p:cNvPr>
          <p:cNvSpPr txBox="1">
            <a:spLocks noGrp="1"/>
          </p:cNvSpPr>
          <p:nvPr>
            <p:ph idx="4294967295"/>
          </p:nvPr>
        </p:nvSpPr>
        <p:spPr>
          <a:xfrm>
            <a:off x="612648" y="3505196"/>
            <a:ext cx="4568955" cy="1645197"/>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 xmlns:a16="http://schemas.microsoft.com/office/drawing/2014/main" id="{239E88F9-465F-5962-D4DF-41588BE1A3BE}"/>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5" name="Date Placeholder 3">
            <a:extLst>
              <a:ext uri="{FF2B5EF4-FFF2-40B4-BE49-F238E27FC236}">
                <a16:creationId xmlns="" xmlns:a16="http://schemas.microsoft.com/office/drawing/2014/main" id="{84DAAD0A-8907-5FF4-4F32-150571920205}"/>
              </a:ext>
            </a:extLst>
          </p:cNvPr>
          <p:cNvSpPr txBox="1">
            <a:spLocks noGrp="1"/>
          </p:cNvSpPr>
          <p:nvPr>
            <p:ph type="dt" sz="half" idx="7"/>
          </p:nvPr>
        </p:nvSpPr>
        <p:spPr>
          <a:xfrm>
            <a:off x="8893929" y="6343951"/>
            <a:ext cx="2202643" cy="365129"/>
          </a:xfrm>
        </p:spPr>
        <p:txBody>
          <a:bodyPr>
            <a:noAutofit/>
          </a:bodyPr>
          <a:lstStyle>
            <a:lvl1pPr>
              <a:defRPr/>
            </a:lvl1pPr>
          </a:lstStyle>
          <a:p>
            <a:pPr lvl="0"/>
            <a:fld id="{AB0C81E8-9C10-46C8-9DE4-113F10EED1B3}" type="datetime1">
              <a:rPr lang="en-US"/>
              <a:pPr lvl="0"/>
              <a:t>6/28/2026</a:t>
            </a:fld>
            <a:endParaRPr lang="en-US"/>
          </a:p>
        </p:txBody>
      </p:sp>
      <p:sp>
        <p:nvSpPr>
          <p:cNvPr id="6" name="Slide Number Placeholder 5">
            <a:extLst>
              <a:ext uri="{FF2B5EF4-FFF2-40B4-BE49-F238E27FC236}">
                <a16:creationId xmlns="" xmlns:a16="http://schemas.microsoft.com/office/drawing/2014/main" id="{71682947-1F62-CA44-D800-939C578895C7}"/>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A0977725-FF5E-4394-846D-3AC65F210254}" type="slidenum">
              <a:rPr/>
              <a:pPr lvl="0"/>
              <a:t>‹#›</a:t>
            </a:fld>
            <a:endParaRPr lang="en-US"/>
          </a:p>
        </p:txBody>
      </p:sp>
      <p:sp>
        <p:nvSpPr>
          <p:cNvPr id="7" name="Freeform: Shape 8">
            <a:extLst>
              <a:ext uri="{FF2B5EF4-FFF2-40B4-BE49-F238E27FC236}">
                <a16:creationId xmlns="" xmlns:a16="http://schemas.microsoft.com/office/drawing/2014/main" id="{1E5FFE84-7FA9-C493-F45C-F5CE9313C3E1}"/>
              </a:ext>
            </a:extLst>
          </p:cNvPr>
          <p:cNvSpPr/>
          <p:nvPr/>
        </p:nvSpPr>
        <p:spPr>
          <a:xfrm>
            <a:off x="11250896" y="579119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8" name="Freeform: Shape 9">
            <a:extLst>
              <a:ext uri="{FF2B5EF4-FFF2-40B4-BE49-F238E27FC236}">
                <a16:creationId xmlns="" xmlns:a16="http://schemas.microsoft.com/office/drawing/2014/main" id="{2E7BF0C1-3053-99CA-C7C0-889466D19F5C}"/>
              </a:ext>
            </a:extLst>
          </p:cNvPr>
          <p:cNvSpPr/>
          <p:nvPr/>
        </p:nvSpPr>
        <p:spPr>
          <a:xfrm>
            <a:off x="685800" y="614169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9" name="Freeform: Shape 10">
            <a:extLst>
              <a:ext uri="{FF2B5EF4-FFF2-40B4-BE49-F238E27FC236}">
                <a16:creationId xmlns="" xmlns:a16="http://schemas.microsoft.com/office/drawing/2014/main" id="{6C4CA240-0F11-BF8E-1DC4-A1AC53155950}"/>
              </a:ext>
            </a:extLst>
          </p:cNvPr>
          <p:cNvSpPr/>
          <p:nvPr/>
        </p:nvSpPr>
        <p:spPr>
          <a:xfrm>
            <a:off x="10998567" y="5873630"/>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10" name="Freeform: Shape 11">
            <a:extLst>
              <a:ext uri="{FF2B5EF4-FFF2-40B4-BE49-F238E27FC236}">
                <a16:creationId xmlns="" xmlns:a16="http://schemas.microsoft.com/office/drawing/2014/main" id="{9DE50A78-947F-EDD1-071F-CBB6CF55E268}"/>
              </a:ext>
            </a:extLst>
          </p:cNvPr>
          <p:cNvSpPr/>
          <p:nvPr/>
        </p:nvSpPr>
        <p:spPr>
          <a:xfrm>
            <a:off x="10976146" y="587363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Tree>
    <p:extLst>
      <p:ext uri="{BB962C8B-B14F-4D97-AF65-F5344CB8AC3E}">
        <p14:creationId xmlns:p14="http://schemas.microsoft.com/office/powerpoint/2010/main" xmlns="" val="2855790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F90092-31FC-0E7C-A429-CA663AD776D1}"/>
              </a:ext>
            </a:extLst>
          </p:cNvPr>
          <p:cNvSpPr txBox="1">
            <a:spLocks noGrp="1"/>
          </p:cNvSpPr>
          <p:nvPr>
            <p:ph type="title"/>
          </p:nvPr>
        </p:nvSpPr>
        <p:spPr>
          <a:xfrm>
            <a:off x="612648" y="685800"/>
            <a:ext cx="3654555" cy="3657600"/>
          </a:xfrm>
        </p:spPr>
        <p:txBody>
          <a:bodyPr anchor="t">
            <a:noAutofit/>
          </a:bodyPr>
          <a:lstStyle>
            <a:lvl1pPr>
              <a:defRPr/>
            </a:lvl1pPr>
          </a:lstStyle>
          <a:p>
            <a:pPr lvl="0"/>
            <a:r>
              <a:rPr lang="en-US"/>
              <a:t>Click to edit Master title style</a:t>
            </a:r>
          </a:p>
        </p:txBody>
      </p:sp>
      <p:sp>
        <p:nvSpPr>
          <p:cNvPr id="3" name="Content Placeholder 7">
            <a:extLst>
              <a:ext uri="{FF2B5EF4-FFF2-40B4-BE49-F238E27FC236}">
                <a16:creationId xmlns="" xmlns:a16="http://schemas.microsoft.com/office/drawing/2014/main" id="{D0482572-FB8A-1673-3699-0659C8E9634E}"/>
              </a:ext>
            </a:extLst>
          </p:cNvPr>
          <p:cNvSpPr txBox="1">
            <a:spLocks noGrp="1"/>
          </p:cNvSpPr>
          <p:nvPr>
            <p:ph idx="4294967295"/>
          </p:nvPr>
        </p:nvSpPr>
        <p:spPr>
          <a:xfrm>
            <a:off x="5181603" y="685800"/>
            <a:ext cx="4572000" cy="36576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 xmlns:a16="http://schemas.microsoft.com/office/drawing/2014/main" id="{F9271BE9-ACA8-7A89-85D9-EC89B45D832B}"/>
              </a:ext>
            </a:extLst>
          </p:cNvPr>
          <p:cNvSpPr txBox="1">
            <a:spLocks noGrp="1"/>
          </p:cNvSpPr>
          <p:nvPr>
            <p:ph type="ftr" sz="quarter" idx="9"/>
          </p:nvPr>
        </p:nvSpPr>
        <p:spPr>
          <a:xfrm>
            <a:off x="612648" y="6343951"/>
            <a:ext cx="2805406" cy="365129"/>
          </a:xfrm>
        </p:spPr>
        <p:txBody>
          <a:bodyPr/>
          <a:lstStyle>
            <a:lvl1pPr>
              <a:defRPr/>
            </a:lvl1pPr>
          </a:lstStyle>
          <a:p>
            <a:pPr lvl="0"/>
            <a:r>
              <a:rPr lang="en-US"/>
              <a:t>Sample Footer Text</a:t>
            </a:r>
          </a:p>
        </p:txBody>
      </p:sp>
      <p:sp>
        <p:nvSpPr>
          <p:cNvPr id="5" name="Date Placeholder 3">
            <a:extLst>
              <a:ext uri="{FF2B5EF4-FFF2-40B4-BE49-F238E27FC236}">
                <a16:creationId xmlns="" xmlns:a16="http://schemas.microsoft.com/office/drawing/2014/main" id="{C9F83D82-06A5-A6C0-BF43-A9D158E572FD}"/>
              </a:ext>
            </a:extLst>
          </p:cNvPr>
          <p:cNvSpPr txBox="1">
            <a:spLocks noGrp="1"/>
          </p:cNvSpPr>
          <p:nvPr>
            <p:ph type="dt" sz="half" idx="7"/>
          </p:nvPr>
        </p:nvSpPr>
        <p:spPr>
          <a:xfrm>
            <a:off x="8893929" y="6343951"/>
            <a:ext cx="2202643" cy="365129"/>
          </a:xfrm>
        </p:spPr>
        <p:txBody>
          <a:bodyPr/>
          <a:lstStyle>
            <a:lvl1pPr>
              <a:defRPr/>
            </a:lvl1pPr>
          </a:lstStyle>
          <a:p>
            <a:pPr lvl="0"/>
            <a:fld id="{7AAE5940-08F1-4875-A5F2-C40FDD63877D}" type="datetime1">
              <a:rPr lang="en-US"/>
              <a:pPr lvl="0"/>
              <a:t>6/28/2026</a:t>
            </a:fld>
            <a:endParaRPr lang="en-US"/>
          </a:p>
        </p:txBody>
      </p:sp>
      <p:sp>
        <p:nvSpPr>
          <p:cNvPr id="6" name="Slide Number Placeholder 5">
            <a:extLst>
              <a:ext uri="{FF2B5EF4-FFF2-40B4-BE49-F238E27FC236}">
                <a16:creationId xmlns="" xmlns:a16="http://schemas.microsoft.com/office/drawing/2014/main" id="{27899AC1-5F1B-25E6-0CDA-C617A7BE7813}"/>
              </a:ext>
            </a:extLst>
          </p:cNvPr>
          <p:cNvSpPr txBox="1">
            <a:spLocks noGrp="1"/>
          </p:cNvSpPr>
          <p:nvPr>
            <p:ph type="sldNum" sz="quarter" idx="8"/>
          </p:nvPr>
        </p:nvSpPr>
        <p:spPr>
          <a:xfrm>
            <a:off x="11147093" y="6343951"/>
            <a:ext cx="429210" cy="365129"/>
          </a:xfrm>
        </p:spPr>
        <p:txBody>
          <a:bodyPr/>
          <a:lstStyle>
            <a:lvl1pPr>
              <a:defRPr/>
            </a:lvl1pPr>
          </a:lstStyle>
          <a:p>
            <a:pPr lvl="0"/>
            <a:fld id="{07F0F0BF-90E2-42AF-A982-836DCFBB1827}" type="slidenum">
              <a:rPr/>
              <a:pPr lvl="0"/>
              <a:t>‹#›</a:t>
            </a:fld>
            <a:endParaRPr lang="en-US"/>
          </a:p>
        </p:txBody>
      </p:sp>
      <p:sp>
        <p:nvSpPr>
          <p:cNvPr id="7" name="Freeform: Shape 8">
            <a:extLst>
              <a:ext uri="{FF2B5EF4-FFF2-40B4-BE49-F238E27FC236}">
                <a16:creationId xmlns="" xmlns:a16="http://schemas.microsoft.com/office/drawing/2014/main" id="{A84F5067-C2E5-1F44-AD8F-678755DAAE7F}"/>
              </a:ext>
            </a:extLst>
          </p:cNvPr>
          <p:cNvSpPr/>
          <p:nvPr/>
        </p:nvSpPr>
        <p:spPr>
          <a:xfrm>
            <a:off x="11254005" y="5410203"/>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8" name="Freeform: Shape 9">
            <a:extLst>
              <a:ext uri="{FF2B5EF4-FFF2-40B4-BE49-F238E27FC236}">
                <a16:creationId xmlns="" xmlns:a16="http://schemas.microsoft.com/office/drawing/2014/main" id="{A7442ACB-0A43-C0DC-A351-77C8EC7FB4A0}"/>
              </a:ext>
            </a:extLst>
          </p:cNvPr>
          <p:cNvSpPr/>
          <p:nvPr/>
        </p:nvSpPr>
        <p:spPr>
          <a:xfrm>
            <a:off x="10866793" y="5761881"/>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9" name="Freeform: Shape 10">
            <a:extLst>
              <a:ext uri="{FF2B5EF4-FFF2-40B4-BE49-F238E27FC236}">
                <a16:creationId xmlns="" xmlns:a16="http://schemas.microsoft.com/office/drawing/2014/main" id="{B89774BA-6E2C-132E-E107-00572981BC3A}"/>
              </a:ext>
            </a:extLst>
          </p:cNvPr>
          <p:cNvSpPr/>
          <p:nvPr/>
        </p:nvSpPr>
        <p:spPr>
          <a:xfrm>
            <a:off x="11003889" y="5492380"/>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10" name="Freeform: Shape 11">
            <a:extLst>
              <a:ext uri="{FF2B5EF4-FFF2-40B4-BE49-F238E27FC236}">
                <a16:creationId xmlns="" xmlns:a16="http://schemas.microsoft.com/office/drawing/2014/main" id="{889AAC52-949E-2DE4-5979-32C49792E532}"/>
              </a:ext>
            </a:extLst>
          </p:cNvPr>
          <p:cNvSpPr/>
          <p:nvPr/>
        </p:nvSpPr>
        <p:spPr>
          <a:xfrm>
            <a:off x="10981623" y="5492389"/>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Tree>
    <p:extLst>
      <p:ext uri="{BB962C8B-B14F-4D97-AF65-F5344CB8AC3E}">
        <p14:creationId xmlns:p14="http://schemas.microsoft.com/office/powerpoint/2010/main" xmlns="" val="15628861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Freeform: Shape 6">
            <a:extLst>
              <a:ext uri="{FF2B5EF4-FFF2-40B4-BE49-F238E27FC236}">
                <a16:creationId xmlns="" xmlns:a16="http://schemas.microsoft.com/office/drawing/2014/main" id="{5DD4F501-10E4-0AE6-6D84-32A3390F95FF}"/>
              </a:ext>
            </a:extLst>
          </p:cNvPr>
          <p:cNvSpPr/>
          <p:nvPr/>
        </p:nvSpPr>
        <p:spPr>
          <a:xfrm>
            <a:off x="11250896" y="5407944"/>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8">
            <a:extLst>
              <a:ext uri="{FF2B5EF4-FFF2-40B4-BE49-F238E27FC236}">
                <a16:creationId xmlns="" xmlns:a16="http://schemas.microsoft.com/office/drawing/2014/main" id="{6D122CF9-EB6F-123C-A2C9-BC2AD62CCE6C}"/>
              </a:ext>
            </a:extLst>
          </p:cNvPr>
          <p:cNvSpPr/>
          <p:nvPr/>
        </p:nvSpPr>
        <p:spPr>
          <a:xfrm>
            <a:off x="685800" y="5758443"/>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9">
            <a:extLst>
              <a:ext uri="{FF2B5EF4-FFF2-40B4-BE49-F238E27FC236}">
                <a16:creationId xmlns="" xmlns:a16="http://schemas.microsoft.com/office/drawing/2014/main" id="{7F1192A4-6CD4-5B80-FE1E-87A8C95506D9}"/>
              </a:ext>
            </a:extLst>
          </p:cNvPr>
          <p:cNvSpPr/>
          <p:nvPr/>
        </p:nvSpPr>
        <p:spPr>
          <a:xfrm>
            <a:off x="10998567" y="5490377"/>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0">
            <a:extLst>
              <a:ext uri="{FF2B5EF4-FFF2-40B4-BE49-F238E27FC236}">
                <a16:creationId xmlns="" xmlns:a16="http://schemas.microsoft.com/office/drawing/2014/main" id="{F34D3CAC-6598-008D-4F07-B01B278FEF40}"/>
              </a:ext>
            </a:extLst>
          </p:cNvPr>
          <p:cNvSpPr/>
          <p:nvPr/>
        </p:nvSpPr>
        <p:spPr>
          <a:xfrm>
            <a:off x="10976146" y="5490377"/>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 xmlns:a16="http://schemas.microsoft.com/office/drawing/2014/main" id="{59D06665-B70D-1973-7A37-60D2ED87B057}"/>
              </a:ext>
            </a:extLst>
          </p:cNvPr>
          <p:cNvSpPr txBox="1">
            <a:spLocks noGrp="1"/>
          </p:cNvSpPr>
          <p:nvPr>
            <p:ph type="title"/>
          </p:nvPr>
        </p:nvSpPr>
        <p:spPr>
          <a:xfrm>
            <a:off x="612648" y="685800"/>
            <a:ext cx="3654555" cy="4083582"/>
          </a:xfrm>
        </p:spPr>
        <p:txBody>
          <a:bodyPr anchor="t">
            <a:noAutofit/>
          </a:bodyPr>
          <a:lstStyle>
            <a:lvl1pPr>
              <a:defRPr/>
            </a:lvl1pPr>
          </a:lstStyle>
          <a:p>
            <a:pPr lvl="0"/>
            <a:r>
              <a:rPr lang="en-US"/>
              <a:t>Click to edit Master title style</a:t>
            </a:r>
          </a:p>
        </p:txBody>
      </p:sp>
      <p:sp>
        <p:nvSpPr>
          <p:cNvPr id="7" name="Content Placeholder 7">
            <a:extLst>
              <a:ext uri="{FF2B5EF4-FFF2-40B4-BE49-F238E27FC236}">
                <a16:creationId xmlns="" xmlns:a16="http://schemas.microsoft.com/office/drawing/2014/main" id="{1189E18B-C085-2DAE-A709-EAC9A272D26A}"/>
              </a:ext>
            </a:extLst>
          </p:cNvPr>
          <p:cNvSpPr txBox="1">
            <a:spLocks noGrp="1"/>
          </p:cNvSpPr>
          <p:nvPr>
            <p:ph idx="4294967295"/>
          </p:nvPr>
        </p:nvSpPr>
        <p:spPr>
          <a:xfrm>
            <a:off x="5181603" y="685800"/>
            <a:ext cx="6045391" cy="4083582"/>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 xmlns:a16="http://schemas.microsoft.com/office/drawing/2014/main" id="{5B3A2160-13A9-810B-DF70-860DBD03BF37}"/>
              </a:ext>
            </a:extLst>
          </p:cNvPr>
          <p:cNvSpPr txBox="1">
            <a:spLocks noGrp="1"/>
          </p:cNvSpPr>
          <p:nvPr>
            <p:ph type="ftr" sz="quarter" idx="9"/>
          </p:nvPr>
        </p:nvSpPr>
        <p:spPr>
          <a:xfrm>
            <a:off x="612648" y="6343951"/>
            <a:ext cx="2805406" cy="365129"/>
          </a:xfrm>
        </p:spPr>
        <p:txBody>
          <a:bodyPr/>
          <a:lstStyle>
            <a:lvl1pPr>
              <a:defRPr/>
            </a:lvl1pPr>
          </a:lstStyle>
          <a:p>
            <a:pPr lvl="0"/>
            <a:r>
              <a:rPr lang="en-US"/>
              <a:t>Sample Footer Text</a:t>
            </a:r>
          </a:p>
        </p:txBody>
      </p:sp>
      <p:sp>
        <p:nvSpPr>
          <p:cNvPr id="9" name="Date Placeholder 3">
            <a:extLst>
              <a:ext uri="{FF2B5EF4-FFF2-40B4-BE49-F238E27FC236}">
                <a16:creationId xmlns="" xmlns:a16="http://schemas.microsoft.com/office/drawing/2014/main" id="{E66C1981-F4AD-47AB-451F-830CFCBA06D1}"/>
              </a:ext>
            </a:extLst>
          </p:cNvPr>
          <p:cNvSpPr txBox="1">
            <a:spLocks noGrp="1"/>
          </p:cNvSpPr>
          <p:nvPr>
            <p:ph type="dt" sz="half" idx="7"/>
          </p:nvPr>
        </p:nvSpPr>
        <p:spPr>
          <a:xfrm>
            <a:off x="8893929" y="6343951"/>
            <a:ext cx="2202643" cy="365129"/>
          </a:xfrm>
        </p:spPr>
        <p:txBody>
          <a:bodyPr/>
          <a:lstStyle>
            <a:lvl1pPr>
              <a:defRPr/>
            </a:lvl1pPr>
          </a:lstStyle>
          <a:p>
            <a:pPr lvl="0"/>
            <a:fld id="{08F2CDFD-2A32-4CB2-A16A-0B7E4A3D4469}" type="datetime1">
              <a:rPr lang="en-US"/>
              <a:pPr lvl="0"/>
              <a:t>6/28/2026</a:t>
            </a:fld>
            <a:endParaRPr lang="en-US"/>
          </a:p>
        </p:txBody>
      </p:sp>
      <p:sp>
        <p:nvSpPr>
          <p:cNvPr id="10" name="Slide Number Placeholder 5">
            <a:extLst>
              <a:ext uri="{FF2B5EF4-FFF2-40B4-BE49-F238E27FC236}">
                <a16:creationId xmlns="" xmlns:a16="http://schemas.microsoft.com/office/drawing/2014/main" id="{8547FF51-629A-7735-5569-6C275E34EAF4}"/>
              </a:ext>
            </a:extLst>
          </p:cNvPr>
          <p:cNvSpPr txBox="1">
            <a:spLocks noGrp="1"/>
          </p:cNvSpPr>
          <p:nvPr>
            <p:ph type="sldNum" sz="quarter" idx="8"/>
          </p:nvPr>
        </p:nvSpPr>
        <p:spPr>
          <a:xfrm>
            <a:off x="11147093" y="6343951"/>
            <a:ext cx="429210" cy="365129"/>
          </a:xfrm>
        </p:spPr>
        <p:txBody>
          <a:bodyPr/>
          <a:lstStyle>
            <a:lvl1pPr>
              <a:defRPr/>
            </a:lvl1pPr>
          </a:lstStyle>
          <a:p>
            <a:pPr lvl="0"/>
            <a:fld id="{7D120896-6DB0-4BAF-92B4-4BD37BE5E291}" type="slidenum">
              <a:rPr/>
              <a:pPr lvl="0"/>
              <a:t>‹#›</a:t>
            </a:fld>
            <a:endParaRPr lang="en-US"/>
          </a:p>
        </p:txBody>
      </p:sp>
    </p:spTree>
    <p:extLst>
      <p:ext uri="{BB962C8B-B14F-4D97-AF65-F5344CB8AC3E}">
        <p14:creationId xmlns:p14="http://schemas.microsoft.com/office/powerpoint/2010/main" xmlns="" val="235758297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Freeform: Shape 6">
            <a:extLst>
              <a:ext uri="{FF2B5EF4-FFF2-40B4-BE49-F238E27FC236}">
                <a16:creationId xmlns="" xmlns:a16="http://schemas.microsoft.com/office/drawing/2014/main" id="{AF45BE37-3508-2799-997C-B13F3D4CCFD4}"/>
              </a:ext>
            </a:extLst>
          </p:cNvPr>
          <p:cNvSpPr/>
          <p:nvPr/>
        </p:nvSpPr>
        <p:spPr>
          <a:xfrm>
            <a:off x="968459" y="5410203"/>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8">
            <a:extLst>
              <a:ext uri="{FF2B5EF4-FFF2-40B4-BE49-F238E27FC236}">
                <a16:creationId xmlns="" xmlns:a16="http://schemas.microsoft.com/office/drawing/2014/main" id="{E275BF6F-7E94-CCCE-330F-D8BCC8FB3D2A}"/>
              </a:ext>
            </a:extLst>
          </p:cNvPr>
          <p:cNvSpPr/>
          <p:nvPr/>
        </p:nvSpPr>
        <p:spPr>
          <a:xfrm>
            <a:off x="581247" y="5761881"/>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 xmlns:a16="http://schemas.microsoft.com/office/drawing/2014/main" id="{0E724574-6F76-2675-4880-ADB6D67804DB}"/>
              </a:ext>
            </a:extLst>
          </p:cNvPr>
          <p:cNvSpPr/>
          <p:nvPr/>
        </p:nvSpPr>
        <p:spPr>
          <a:xfrm>
            <a:off x="718343" y="5492380"/>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 xmlns:a16="http://schemas.microsoft.com/office/drawing/2014/main" id="{06E54EE2-68A5-BA22-381F-3A5DF069A764}"/>
              </a:ext>
            </a:extLst>
          </p:cNvPr>
          <p:cNvSpPr/>
          <p:nvPr/>
        </p:nvSpPr>
        <p:spPr>
          <a:xfrm>
            <a:off x="696077" y="5492389"/>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 xmlns:a16="http://schemas.microsoft.com/office/drawing/2014/main" id="{D1B1B726-0F0E-403C-24DE-FD4DD61F28DB}"/>
              </a:ext>
            </a:extLst>
          </p:cNvPr>
          <p:cNvSpPr txBox="1">
            <a:spLocks noGrp="1"/>
          </p:cNvSpPr>
          <p:nvPr>
            <p:ph type="title"/>
          </p:nvPr>
        </p:nvSpPr>
        <p:spPr>
          <a:xfrm>
            <a:off x="614677" y="685800"/>
            <a:ext cx="3652525" cy="4102455"/>
          </a:xfrm>
        </p:spPr>
        <p:txBody>
          <a:bodyPr anchor="t">
            <a:noAutofit/>
          </a:bodyPr>
          <a:lstStyle>
            <a:lvl1pPr>
              <a:defRPr/>
            </a:lvl1pPr>
          </a:lstStyle>
          <a:p>
            <a:pPr lvl="0"/>
            <a:r>
              <a:rPr lang="en-US"/>
              <a:t>Click to edit Master title style</a:t>
            </a:r>
          </a:p>
        </p:txBody>
      </p:sp>
      <p:sp>
        <p:nvSpPr>
          <p:cNvPr id="7" name="Content Placeholder 7">
            <a:extLst>
              <a:ext uri="{FF2B5EF4-FFF2-40B4-BE49-F238E27FC236}">
                <a16:creationId xmlns="" xmlns:a16="http://schemas.microsoft.com/office/drawing/2014/main" id="{CB02C789-2B22-F8B6-1999-456AA9E047B1}"/>
              </a:ext>
            </a:extLst>
          </p:cNvPr>
          <p:cNvSpPr txBox="1">
            <a:spLocks noGrp="1"/>
          </p:cNvSpPr>
          <p:nvPr>
            <p:ph idx="4294967295"/>
          </p:nvPr>
        </p:nvSpPr>
        <p:spPr>
          <a:xfrm>
            <a:off x="5181603" y="685800"/>
            <a:ext cx="6394700" cy="5454999"/>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 xmlns:a16="http://schemas.microsoft.com/office/drawing/2014/main" id="{EE772A28-9DAA-1FC6-D1B3-4DE492A63BBC}"/>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9" name="Date Placeholder 3">
            <a:extLst>
              <a:ext uri="{FF2B5EF4-FFF2-40B4-BE49-F238E27FC236}">
                <a16:creationId xmlns="" xmlns:a16="http://schemas.microsoft.com/office/drawing/2014/main" id="{2CE1A397-D20D-1C30-4BDB-AD740C7E6AEE}"/>
              </a:ext>
            </a:extLst>
          </p:cNvPr>
          <p:cNvSpPr txBox="1">
            <a:spLocks noGrp="1"/>
          </p:cNvSpPr>
          <p:nvPr>
            <p:ph type="dt" sz="half" idx="7"/>
          </p:nvPr>
        </p:nvSpPr>
        <p:spPr>
          <a:xfrm>
            <a:off x="8893929" y="6343951"/>
            <a:ext cx="2202643" cy="365129"/>
          </a:xfrm>
        </p:spPr>
        <p:txBody>
          <a:bodyPr>
            <a:noAutofit/>
          </a:bodyPr>
          <a:lstStyle>
            <a:lvl1pPr>
              <a:defRPr/>
            </a:lvl1pPr>
          </a:lstStyle>
          <a:p>
            <a:pPr lvl="0"/>
            <a:fld id="{C00FE45F-0091-4AA9-8C01-9BF7CD8CC550}" type="datetime1">
              <a:rPr lang="en-US"/>
              <a:pPr lvl="0"/>
              <a:t>6/28/2026</a:t>
            </a:fld>
            <a:endParaRPr lang="en-US"/>
          </a:p>
        </p:txBody>
      </p:sp>
      <p:sp>
        <p:nvSpPr>
          <p:cNvPr id="10" name="Slide Number Placeholder 5">
            <a:extLst>
              <a:ext uri="{FF2B5EF4-FFF2-40B4-BE49-F238E27FC236}">
                <a16:creationId xmlns="" xmlns:a16="http://schemas.microsoft.com/office/drawing/2014/main" id="{E75827C0-618F-699A-0C6E-9E86FAEB390C}"/>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B995DBBD-6936-439F-BFEB-56692E776F3D}" type="slidenum">
              <a:rPr/>
              <a:pPr lvl="0"/>
              <a:t>‹#›</a:t>
            </a:fld>
            <a:endParaRPr lang="en-US"/>
          </a:p>
        </p:txBody>
      </p:sp>
    </p:spTree>
    <p:extLst>
      <p:ext uri="{BB962C8B-B14F-4D97-AF65-F5344CB8AC3E}">
        <p14:creationId xmlns:p14="http://schemas.microsoft.com/office/powerpoint/2010/main" xmlns="" val="1031184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Freeform: Shape 8">
            <a:extLst>
              <a:ext uri="{FF2B5EF4-FFF2-40B4-BE49-F238E27FC236}">
                <a16:creationId xmlns="" xmlns:a16="http://schemas.microsoft.com/office/drawing/2014/main" id="{32F50FB4-4E54-F916-6F45-E4CDA95D1187}"/>
              </a:ext>
            </a:extLst>
          </p:cNvPr>
          <p:cNvSpPr/>
          <p:nvPr/>
        </p:nvSpPr>
        <p:spPr>
          <a:xfrm>
            <a:off x="968459" y="5410203"/>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 xmlns:a16="http://schemas.microsoft.com/office/drawing/2014/main" id="{93E8727A-1134-FCC2-B4DC-E4ECFB97E8BF}"/>
              </a:ext>
            </a:extLst>
          </p:cNvPr>
          <p:cNvSpPr/>
          <p:nvPr/>
        </p:nvSpPr>
        <p:spPr>
          <a:xfrm>
            <a:off x="581247" y="5761881"/>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 xmlns:a16="http://schemas.microsoft.com/office/drawing/2014/main" id="{B0ED4FDB-43C3-B9C1-9C13-35CDF9BA1CB4}"/>
              </a:ext>
            </a:extLst>
          </p:cNvPr>
          <p:cNvSpPr/>
          <p:nvPr/>
        </p:nvSpPr>
        <p:spPr>
          <a:xfrm>
            <a:off x="718343" y="5492380"/>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 xmlns:a16="http://schemas.microsoft.com/office/drawing/2014/main" id="{5D998B09-22A4-28FF-30BF-FE0F40E73557}"/>
              </a:ext>
            </a:extLst>
          </p:cNvPr>
          <p:cNvSpPr/>
          <p:nvPr/>
        </p:nvSpPr>
        <p:spPr>
          <a:xfrm>
            <a:off x="696077" y="5492389"/>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 xmlns:a16="http://schemas.microsoft.com/office/drawing/2014/main" id="{A9F18935-8410-3B69-55F0-C08A33B098BA}"/>
              </a:ext>
            </a:extLst>
          </p:cNvPr>
          <p:cNvSpPr txBox="1">
            <a:spLocks noGrp="1"/>
          </p:cNvSpPr>
          <p:nvPr>
            <p:ph type="title"/>
          </p:nvPr>
        </p:nvSpPr>
        <p:spPr>
          <a:xfrm>
            <a:off x="612648" y="685800"/>
            <a:ext cx="3654555" cy="4550255"/>
          </a:xfrm>
        </p:spPr>
        <p:txBody>
          <a:bodyPr anchor="t">
            <a:noAutofit/>
          </a:bodyPr>
          <a:lstStyle>
            <a:lvl1pPr>
              <a:defRPr/>
            </a:lvl1pPr>
          </a:lstStyle>
          <a:p>
            <a:pPr lvl="0"/>
            <a:r>
              <a:rPr lang="en-US"/>
              <a:t>Click to edit Master title style</a:t>
            </a:r>
          </a:p>
        </p:txBody>
      </p:sp>
      <p:sp>
        <p:nvSpPr>
          <p:cNvPr id="7" name="Content Placeholder 7">
            <a:extLst>
              <a:ext uri="{FF2B5EF4-FFF2-40B4-BE49-F238E27FC236}">
                <a16:creationId xmlns="" xmlns:a16="http://schemas.microsoft.com/office/drawing/2014/main" id="{569A221D-329B-A93F-FF6E-78168C8225D7}"/>
              </a:ext>
            </a:extLst>
          </p:cNvPr>
          <p:cNvSpPr txBox="1">
            <a:spLocks noGrp="1"/>
          </p:cNvSpPr>
          <p:nvPr>
            <p:ph idx="4294967295"/>
          </p:nvPr>
        </p:nvSpPr>
        <p:spPr>
          <a:xfrm>
            <a:off x="5181603" y="685800"/>
            <a:ext cx="6394700" cy="5464015"/>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 xmlns:a16="http://schemas.microsoft.com/office/drawing/2014/main" id="{9D3EEF6F-A86E-2044-CE21-D14DDD1C12EB}"/>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9" name="Date Placeholder 3">
            <a:extLst>
              <a:ext uri="{FF2B5EF4-FFF2-40B4-BE49-F238E27FC236}">
                <a16:creationId xmlns="" xmlns:a16="http://schemas.microsoft.com/office/drawing/2014/main" id="{C8A11DB4-D4CB-B701-2D42-3BC5BB498806}"/>
              </a:ext>
            </a:extLst>
          </p:cNvPr>
          <p:cNvSpPr txBox="1">
            <a:spLocks noGrp="1"/>
          </p:cNvSpPr>
          <p:nvPr>
            <p:ph type="dt" sz="half" idx="7"/>
          </p:nvPr>
        </p:nvSpPr>
        <p:spPr>
          <a:xfrm>
            <a:off x="8893929" y="6343951"/>
            <a:ext cx="2202643" cy="365129"/>
          </a:xfrm>
        </p:spPr>
        <p:txBody>
          <a:bodyPr>
            <a:noAutofit/>
          </a:bodyPr>
          <a:lstStyle>
            <a:lvl1pPr>
              <a:defRPr/>
            </a:lvl1pPr>
          </a:lstStyle>
          <a:p>
            <a:pPr lvl="0"/>
            <a:fld id="{B3572187-9667-4CEF-849C-71AB6D50D275}" type="datetime1">
              <a:rPr lang="en-US"/>
              <a:pPr lvl="0"/>
              <a:t>6/28/2026</a:t>
            </a:fld>
            <a:endParaRPr lang="en-US"/>
          </a:p>
        </p:txBody>
      </p:sp>
      <p:sp>
        <p:nvSpPr>
          <p:cNvPr id="10" name="Slide Number Placeholder 5">
            <a:extLst>
              <a:ext uri="{FF2B5EF4-FFF2-40B4-BE49-F238E27FC236}">
                <a16:creationId xmlns="" xmlns:a16="http://schemas.microsoft.com/office/drawing/2014/main" id="{CF2601D4-60BB-AC9D-AC71-086F061DDDDE}"/>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C7C613C2-E49D-4975-9833-6CFB55A40652}" type="slidenum">
              <a:rPr/>
              <a:pPr lvl="0"/>
              <a:t>‹#›</a:t>
            </a:fld>
            <a:endParaRPr lang="en-US"/>
          </a:p>
        </p:txBody>
      </p:sp>
    </p:spTree>
    <p:extLst>
      <p:ext uri="{BB962C8B-B14F-4D97-AF65-F5344CB8AC3E}">
        <p14:creationId xmlns:p14="http://schemas.microsoft.com/office/powerpoint/2010/main" xmlns="" val="42681940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rgbClr val="F6F2E6"/>
        </a:solidFill>
        <a:effectLst/>
      </p:bgPr>
    </p:bg>
    <p:spTree>
      <p:nvGrpSpPr>
        <p:cNvPr id="1" name=""/>
        <p:cNvGrpSpPr/>
        <p:nvPr/>
      </p:nvGrpSpPr>
      <p:grpSpPr>
        <a:xfrm>
          <a:off x="0" y="0"/>
          <a:ext cx="0" cy="0"/>
          <a:chOff x="0" y="0"/>
          <a:chExt cx="0" cy="0"/>
        </a:xfrm>
      </p:grpSpPr>
      <p:cxnSp>
        <p:nvCxnSpPr>
          <p:cNvPr id="2" name="Straight Connector 5">
            <a:extLst>
              <a:ext uri="{FF2B5EF4-FFF2-40B4-BE49-F238E27FC236}">
                <a16:creationId xmlns="" xmlns:a16="http://schemas.microsoft.com/office/drawing/2014/main" id="{FC213AA2-742D-8952-6D72-1D8CCD3C121B}"/>
              </a:ext>
            </a:extLst>
          </p:cNvPr>
          <p:cNvCxnSpPr/>
          <p:nvPr/>
        </p:nvCxnSpPr>
        <p:spPr>
          <a:xfrm>
            <a:off x="5191030" y="2362196"/>
            <a:ext cx="6391656" cy="0"/>
          </a:xfrm>
          <a:prstGeom prst="straightConnector1">
            <a:avLst/>
          </a:prstGeom>
          <a:noFill/>
          <a:ln w="31747" cap="flat">
            <a:solidFill>
              <a:srgbClr val="CC563B"/>
            </a:solidFill>
            <a:prstDash val="solid"/>
            <a:miter/>
          </a:ln>
        </p:spPr>
      </p:cxnSp>
      <p:sp>
        <p:nvSpPr>
          <p:cNvPr id="3" name="Title 1">
            <a:extLst>
              <a:ext uri="{FF2B5EF4-FFF2-40B4-BE49-F238E27FC236}">
                <a16:creationId xmlns="" xmlns:a16="http://schemas.microsoft.com/office/drawing/2014/main" id="{BBC2466E-DCEA-B408-3A6D-99A8EFFC09D9}"/>
              </a:ext>
            </a:extLst>
          </p:cNvPr>
          <p:cNvSpPr txBox="1">
            <a:spLocks noGrp="1"/>
          </p:cNvSpPr>
          <p:nvPr>
            <p:ph type="title"/>
          </p:nvPr>
        </p:nvSpPr>
        <p:spPr>
          <a:xfrm>
            <a:off x="5191030" y="685809"/>
            <a:ext cx="6391372" cy="1372002"/>
          </a:xfrm>
        </p:spPr>
        <p:txBody>
          <a:bodyPr>
            <a:noAutofit/>
          </a:bodyPr>
          <a:lstStyle>
            <a:lvl1pPr>
              <a:defRPr/>
            </a:lvl1pPr>
          </a:lstStyle>
          <a:p>
            <a:pPr lvl="0"/>
            <a:r>
              <a:rPr lang="en-US"/>
              <a:t>Click to edit Master title style</a:t>
            </a:r>
          </a:p>
        </p:txBody>
      </p:sp>
      <p:sp>
        <p:nvSpPr>
          <p:cNvPr id="4" name="Picture Placeholder 13">
            <a:extLst>
              <a:ext uri="{FF2B5EF4-FFF2-40B4-BE49-F238E27FC236}">
                <a16:creationId xmlns="" xmlns:a16="http://schemas.microsoft.com/office/drawing/2014/main" id="{28E47AA9-B049-92AA-F2F6-F168DB9FFA89}"/>
              </a:ext>
            </a:extLst>
          </p:cNvPr>
          <p:cNvSpPr txBox="1">
            <a:spLocks noGrp="1"/>
          </p:cNvSpPr>
          <p:nvPr>
            <p:ph type="pic" idx="4294967295"/>
          </p:nvPr>
        </p:nvSpPr>
        <p:spPr>
          <a:xfrm>
            <a:off x="0" y="0"/>
            <a:ext cx="4560451" cy="6858000"/>
          </a:xfrm>
          <a:blipFill>
            <a:blip r:embed="rId2">
              <a:alphaModFix amt="60000"/>
            </a:blip>
            <a:stretch>
              <a:fillRect/>
            </a:stretch>
          </a:blipFill>
        </p:spPr>
        <p:txBody>
          <a:bodyPr>
            <a:noAutofit/>
          </a:bodyPr>
          <a:lstStyle>
            <a:lvl1pPr>
              <a:defRPr/>
            </a:lvl1pPr>
          </a:lstStyle>
          <a:p>
            <a:pPr lvl="0"/>
            <a:r>
              <a:rPr lang="en-US"/>
              <a:t>.</a:t>
            </a:r>
          </a:p>
        </p:txBody>
      </p:sp>
      <p:sp>
        <p:nvSpPr>
          <p:cNvPr id="5" name="Content Placeholder 7">
            <a:extLst>
              <a:ext uri="{FF2B5EF4-FFF2-40B4-BE49-F238E27FC236}">
                <a16:creationId xmlns="" xmlns:a16="http://schemas.microsoft.com/office/drawing/2014/main" id="{27FA7827-65F4-0AD0-115B-B762709D1AA5}"/>
              </a:ext>
            </a:extLst>
          </p:cNvPr>
          <p:cNvSpPr txBox="1">
            <a:spLocks noGrp="1"/>
          </p:cNvSpPr>
          <p:nvPr>
            <p:ph idx="4294967295"/>
          </p:nvPr>
        </p:nvSpPr>
        <p:spPr>
          <a:xfrm>
            <a:off x="5180725" y="2743200"/>
            <a:ext cx="6395569" cy="342899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8">
            <a:extLst>
              <a:ext uri="{FF2B5EF4-FFF2-40B4-BE49-F238E27FC236}">
                <a16:creationId xmlns="" xmlns:a16="http://schemas.microsoft.com/office/drawing/2014/main" id="{CFB878E8-57C7-802A-E3B1-A318C9B472EE}"/>
              </a:ext>
            </a:extLst>
          </p:cNvPr>
          <p:cNvSpPr txBox="1">
            <a:spLocks noGrp="1"/>
          </p:cNvSpPr>
          <p:nvPr>
            <p:ph type="ftr" sz="quarter" idx="9"/>
          </p:nvPr>
        </p:nvSpPr>
        <p:spPr>
          <a:xfrm>
            <a:off x="5191030" y="6343823"/>
            <a:ext cx="3364900" cy="365129"/>
          </a:xfrm>
        </p:spPr>
        <p:txBody>
          <a:bodyPr>
            <a:noAutofit/>
          </a:bodyPr>
          <a:lstStyle>
            <a:lvl1pPr>
              <a:defRPr/>
            </a:lvl1pPr>
          </a:lstStyle>
          <a:p>
            <a:pPr lvl="0"/>
            <a:r>
              <a:rPr lang="en-US"/>
              <a:t>Sample Footer Text</a:t>
            </a:r>
          </a:p>
        </p:txBody>
      </p:sp>
      <p:sp>
        <p:nvSpPr>
          <p:cNvPr id="7" name="Date Placeholder 3">
            <a:extLst>
              <a:ext uri="{FF2B5EF4-FFF2-40B4-BE49-F238E27FC236}">
                <a16:creationId xmlns="" xmlns:a16="http://schemas.microsoft.com/office/drawing/2014/main" id="{D5C533D8-4E96-736E-CC23-6584C9852B37}"/>
              </a:ext>
            </a:extLst>
          </p:cNvPr>
          <p:cNvSpPr txBox="1">
            <a:spLocks noGrp="1"/>
          </p:cNvSpPr>
          <p:nvPr>
            <p:ph type="dt" sz="half" idx="7"/>
          </p:nvPr>
        </p:nvSpPr>
        <p:spPr>
          <a:xfrm>
            <a:off x="9030714" y="6343951"/>
            <a:ext cx="2060810" cy="365129"/>
          </a:xfrm>
        </p:spPr>
        <p:txBody>
          <a:bodyPr>
            <a:noAutofit/>
          </a:bodyPr>
          <a:lstStyle>
            <a:lvl1pPr>
              <a:defRPr/>
            </a:lvl1pPr>
          </a:lstStyle>
          <a:p>
            <a:pPr lvl="0"/>
            <a:fld id="{D6F3B758-5D86-48B9-ABD4-1AC1860EE94B}" type="datetime1">
              <a:rPr lang="en-US"/>
              <a:pPr lvl="0"/>
              <a:t>6/28/2026</a:t>
            </a:fld>
            <a:endParaRPr lang="en-US"/>
          </a:p>
        </p:txBody>
      </p:sp>
      <p:sp>
        <p:nvSpPr>
          <p:cNvPr id="8" name="Slide Number Placeholder 9">
            <a:extLst>
              <a:ext uri="{FF2B5EF4-FFF2-40B4-BE49-F238E27FC236}">
                <a16:creationId xmlns="" xmlns:a16="http://schemas.microsoft.com/office/drawing/2014/main" id="{1C64E4D8-B0ED-D922-5BE5-10D08C798BDA}"/>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6A22FB69-05D4-4208-9E20-F05A08A2AE20}" type="slidenum">
              <a:rPr/>
              <a:pPr lvl="0"/>
              <a:t>‹#›</a:t>
            </a:fld>
            <a:endParaRPr lang="en-US"/>
          </a:p>
        </p:txBody>
      </p:sp>
    </p:spTree>
    <p:extLst>
      <p:ext uri="{BB962C8B-B14F-4D97-AF65-F5344CB8AC3E}">
        <p14:creationId xmlns:p14="http://schemas.microsoft.com/office/powerpoint/2010/main" xmlns="" val="29232206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cxnSp>
        <p:nvCxnSpPr>
          <p:cNvPr id="2" name="Straight Connector 4">
            <a:extLst>
              <a:ext uri="{FF2B5EF4-FFF2-40B4-BE49-F238E27FC236}">
                <a16:creationId xmlns="" xmlns:a16="http://schemas.microsoft.com/office/drawing/2014/main" id="{03AA1C7E-0D48-2B3B-1FD9-32EDAFB5DC4A}"/>
              </a:ext>
            </a:extLst>
          </p:cNvPr>
          <p:cNvCxnSpPr/>
          <p:nvPr/>
        </p:nvCxnSpPr>
        <p:spPr>
          <a:xfrm>
            <a:off x="612648" y="2359152"/>
            <a:ext cx="6336792" cy="0"/>
          </a:xfrm>
          <a:prstGeom prst="straightConnector1">
            <a:avLst/>
          </a:prstGeom>
          <a:noFill/>
          <a:ln w="31747" cap="flat">
            <a:solidFill>
              <a:srgbClr val="CC563B"/>
            </a:solidFill>
            <a:prstDash val="solid"/>
            <a:miter/>
          </a:ln>
        </p:spPr>
      </p:cxnSp>
      <p:sp>
        <p:nvSpPr>
          <p:cNvPr id="3" name="Title 1">
            <a:extLst>
              <a:ext uri="{FF2B5EF4-FFF2-40B4-BE49-F238E27FC236}">
                <a16:creationId xmlns="" xmlns:a16="http://schemas.microsoft.com/office/drawing/2014/main" id="{3B08ACC8-4CF6-6A55-B768-4EB458EA2727}"/>
              </a:ext>
            </a:extLst>
          </p:cNvPr>
          <p:cNvSpPr txBox="1">
            <a:spLocks noGrp="1"/>
          </p:cNvSpPr>
          <p:nvPr>
            <p:ph type="title"/>
          </p:nvPr>
        </p:nvSpPr>
        <p:spPr>
          <a:xfrm>
            <a:off x="612648" y="685800"/>
            <a:ext cx="6391372" cy="1371993"/>
          </a:xfrm>
        </p:spPr>
        <p:txBody>
          <a:bodyPr>
            <a:noAutofit/>
          </a:bodyPr>
          <a:lstStyle>
            <a:lvl1pPr>
              <a:defRPr/>
            </a:lvl1pPr>
          </a:lstStyle>
          <a:p>
            <a:pPr lvl="0"/>
            <a:r>
              <a:rPr lang="en-US"/>
              <a:t>Click to edit Master title style</a:t>
            </a:r>
          </a:p>
        </p:txBody>
      </p:sp>
      <p:sp>
        <p:nvSpPr>
          <p:cNvPr id="4" name="Content Placeholder 7">
            <a:extLst>
              <a:ext uri="{FF2B5EF4-FFF2-40B4-BE49-F238E27FC236}">
                <a16:creationId xmlns="" xmlns:a16="http://schemas.microsoft.com/office/drawing/2014/main" id="{3E6043B0-0438-AA64-9845-15D8E4FE4B3F}"/>
              </a:ext>
            </a:extLst>
          </p:cNvPr>
          <p:cNvSpPr txBox="1">
            <a:spLocks noGrp="1"/>
          </p:cNvSpPr>
          <p:nvPr>
            <p:ph idx="4294967295"/>
          </p:nvPr>
        </p:nvSpPr>
        <p:spPr>
          <a:xfrm>
            <a:off x="612776" y="2742642"/>
            <a:ext cx="6391244" cy="3429548"/>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9">
            <a:extLst>
              <a:ext uri="{FF2B5EF4-FFF2-40B4-BE49-F238E27FC236}">
                <a16:creationId xmlns="" xmlns:a16="http://schemas.microsoft.com/office/drawing/2014/main" id="{123F91B1-BB97-A21C-E13D-4D7CD53A2692}"/>
              </a:ext>
            </a:extLst>
          </p:cNvPr>
          <p:cNvSpPr txBox="1">
            <a:spLocks noGrp="1"/>
          </p:cNvSpPr>
          <p:nvPr>
            <p:ph type="ftr" sz="quarter" idx="9"/>
          </p:nvPr>
        </p:nvSpPr>
        <p:spPr>
          <a:xfrm>
            <a:off x="612776" y="6346868"/>
            <a:ext cx="2805406" cy="365129"/>
          </a:xfrm>
        </p:spPr>
        <p:txBody>
          <a:bodyPr>
            <a:noAutofit/>
          </a:bodyPr>
          <a:lstStyle>
            <a:lvl1pPr>
              <a:defRPr/>
            </a:lvl1pPr>
          </a:lstStyle>
          <a:p>
            <a:pPr lvl="0"/>
            <a:r>
              <a:rPr lang="en-US"/>
              <a:t>Sample Footer Text</a:t>
            </a:r>
          </a:p>
        </p:txBody>
      </p:sp>
      <p:sp>
        <p:nvSpPr>
          <p:cNvPr id="6" name="Date Placeholder 8">
            <a:extLst>
              <a:ext uri="{FF2B5EF4-FFF2-40B4-BE49-F238E27FC236}">
                <a16:creationId xmlns="" xmlns:a16="http://schemas.microsoft.com/office/drawing/2014/main" id="{7BCD91BE-7F2D-79E7-B1C1-48AFFAB7CFC1}"/>
              </a:ext>
            </a:extLst>
          </p:cNvPr>
          <p:cNvSpPr txBox="1">
            <a:spLocks noGrp="1"/>
          </p:cNvSpPr>
          <p:nvPr>
            <p:ph type="dt" sz="half" idx="7"/>
          </p:nvPr>
        </p:nvSpPr>
        <p:spPr>
          <a:xfrm>
            <a:off x="4886891" y="6346868"/>
            <a:ext cx="1607268" cy="365129"/>
          </a:xfrm>
        </p:spPr>
        <p:txBody>
          <a:bodyPr>
            <a:noAutofit/>
          </a:bodyPr>
          <a:lstStyle>
            <a:lvl1pPr>
              <a:defRPr/>
            </a:lvl1pPr>
          </a:lstStyle>
          <a:p>
            <a:pPr lvl="0"/>
            <a:fld id="{21280586-5B5F-40D1-B351-4D77EA17700D}" type="datetime1">
              <a:rPr lang="en-US"/>
              <a:pPr lvl="0"/>
              <a:t>6/28/2026</a:t>
            </a:fld>
            <a:endParaRPr lang="en-US"/>
          </a:p>
        </p:txBody>
      </p:sp>
      <p:sp>
        <p:nvSpPr>
          <p:cNvPr id="7" name="Slide Number Placeholder 11">
            <a:extLst>
              <a:ext uri="{FF2B5EF4-FFF2-40B4-BE49-F238E27FC236}">
                <a16:creationId xmlns="" xmlns:a16="http://schemas.microsoft.com/office/drawing/2014/main" id="{0048D378-2C30-4A18-BF7D-D9B24CECA96F}"/>
              </a:ext>
            </a:extLst>
          </p:cNvPr>
          <p:cNvSpPr txBox="1">
            <a:spLocks noGrp="1"/>
          </p:cNvSpPr>
          <p:nvPr>
            <p:ph type="sldNum" sz="quarter" idx="8"/>
          </p:nvPr>
        </p:nvSpPr>
        <p:spPr>
          <a:xfrm>
            <a:off x="6530928" y="6346868"/>
            <a:ext cx="429210" cy="365129"/>
          </a:xfrm>
        </p:spPr>
        <p:txBody>
          <a:bodyPr>
            <a:noAutofit/>
          </a:bodyPr>
          <a:lstStyle>
            <a:lvl1pPr>
              <a:defRPr/>
            </a:lvl1pPr>
          </a:lstStyle>
          <a:p>
            <a:pPr lvl="0"/>
            <a:fld id="{F4AE17CF-1865-4C87-9D52-530F5EAADC59}" type="slidenum">
              <a:rPr/>
              <a:pPr lvl="0"/>
              <a:t>‹#›</a:t>
            </a:fld>
            <a:endParaRPr lang="en-US"/>
          </a:p>
        </p:txBody>
      </p:sp>
      <p:sp>
        <p:nvSpPr>
          <p:cNvPr id="8" name="Picture Placeholder 13">
            <a:extLst>
              <a:ext uri="{FF2B5EF4-FFF2-40B4-BE49-F238E27FC236}">
                <a16:creationId xmlns="" xmlns:a16="http://schemas.microsoft.com/office/drawing/2014/main" id="{7536FBCA-F07A-B17C-9621-6785D150261A}"/>
              </a:ext>
            </a:extLst>
          </p:cNvPr>
          <p:cNvSpPr txBox="1">
            <a:spLocks noGrp="1"/>
          </p:cNvSpPr>
          <p:nvPr>
            <p:ph type="pic" idx="4294967295"/>
          </p:nvPr>
        </p:nvSpPr>
        <p:spPr>
          <a:xfrm>
            <a:off x="7631545" y="0"/>
            <a:ext cx="4560451" cy="6858000"/>
          </a:xfrm>
          <a:blipFill>
            <a:blip r:embed="rId2">
              <a:alphaModFix amt="60000"/>
            </a:blip>
            <a:stretch>
              <a:fillRect/>
            </a:stretch>
          </a:blipFill>
        </p:spPr>
        <p:txBody>
          <a:bodyPr>
            <a:noAutofit/>
          </a:bodyPr>
          <a:lstStyle>
            <a:lvl1pPr>
              <a:defRPr/>
            </a:lvl1pPr>
          </a:lstStyle>
          <a:p>
            <a:pPr lvl="0"/>
            <a:r>
              <a:rPr lang="en-US"/>
              <a:t>.</a:t>
            </a:r>
          </a:p>
        </p:txBody>
      </p:sp>
    </p:spTree>
    <p:extLst>
      <p:ext uri="{BB962C8B-B14F-4D97-AF65-F5344CB8AC3E}">
        <p14:creationId xmlns:p14="http://schemas.microsoft.com/office/powerpoint/2010/main" xmlns="" val="838055365"/>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F8B237B-D7F4-8CE2-71AA-D36C574B0AB1}"/>
              </a:ext>
            </a:extLst>
          </p:cNvPr>
          <p:cNvSpPr txBox="1">
            <a:spLocks noGrp="1"/>
          </p:cNvSpPr>
          <p:nvPr>
            <p:ph type="title"/>
          </p:nvPr>
        </p:nvSpPr>
        <p:spPr>
          <a:xfrm>
            <a:off x="4718303" y="685800"/>
            <a:ext cx="6858000" cy="1111535"/>
          </a:xfrm>
        </p:spPr>
        <p:txBody>
          <a:bodyPr>
            <a:noAutofit/>
          </a:bodyPr>
          <a:lstStyle>
            <a:lvl1pPr>
              <a:defRPr/>
            </a:lvl1pPr>
          </a:lstStyle>
          <a:p>
            <a:pPr lvl="0"/>
            <a:r>
              <a:rPr lang="en-US"/>
              <a:t>Click to edit Master title style</a:t>
            </a:r>
          </a:p>
        </p:txBody>
      </p:sp>
      <p:sp>
        <p:nvSpPr>
          <p:cNvPr id="3" name="Picture Placeholder 10">
            <a:extLst>
              <a:ext uri="{FF2B5EF4-FFF2-40B4-BE49-F238E27FC236}">
                <a16:creationId xmlns="" xmlns:a16="http://schemas.microsoft.com/office/drawing/2014/main" id="{D8AEB332-FDFC-E8CE-78C5-E3EBA68400FF}"/>
              </a:ext>
            </a:extLst>
          </p:cNvPr>
          <p:cNvSpPr txBox="1">
            <a:spLocks noGrp="1"/>
          </p:cNvSpPr>
          <p:nvPr>
            <p:ph type="pic" idx="4294967295"/>
          </p:nvPr>
        </p:nvSpPr>
        <p:spPr>
          <a:xfrm>
            <a:off x="0" y="0"/>
            <a:ext cx="4100270" cy="6858000"/>
          </a:xfrm>
          <a:blipFill>
            <a:blip r:embed="rId2">
              <a:alphaModFix amt="60000"/>
            </a:blip>
            <a:stretch>
              <a:fillRect/>
            </a:stretch>
          </a:blipFill>
        </p:spPr>
        <p:txBody>
          <a:bodyPr/>
          <a:lstStyle>
            <a:lvl1pPr>
              <a:defRPr/>
            </a:lvl1pPr>
          </a:lstStyle>
          <a:p>
            <a:pPr lvl="0"/>
            <a:r>
              <a:rPr lang="en-US"/>
              <a:t>.</a:t>
            </a:r>
          </a:p>
        </p:txBody>
      </p:sp>
      <p:sp>
        <p:nvSpPr>
          <p:cNvPr id="4" name="Content Placeholder 7">
            <a:extLst>
              <a:ext uri="{FF2B5EF4-FFF2-40B4-BE49-F238E27FC236}">
                <a16:creationId xmlns="" xmlns:a16="http://schemas.microsoft.com/office/drawing/2014/main" id="{606BBB69-C210-1967-4971-2E97E7BCAD88}"/>
              </a:ext>
            </a:extLst>
          </p:cNvPr>
          <p:cNvSpPr txBox="1">
            <a:spLocks noGrp="1"/>
          </p:cNvSpPr>
          <p:nvPr>
            <p:ph idx="4294967295"/>
          </p:nvPr>
        </p:nvSpPr>
        <p:spPr>
          <a:xfrm>
            <a:off x="4718303" y="1965960"/>
            <a:ext cx="6858000" cy="4200195"/>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3">
            <a:extLst>
              <a:ext uri="{FF2B5EF4-FFF2-40B4-BE49-F238E27FC236}">
                <a16:creationId xmlns="" xmlns:a16="http://schemas.microsoft.com/office/drawing/2014/main" id="{D9E4DE91-276D-8327-CD11-492DD74329D3}"/>
              </a:ext>
            </a:extLst>
          </p:cNvPr>
          <p:cNvSpPr txBox="1">
            <a:spLocks noGrp="1"/>
          </p:cNvSpPr>
          <p:nvPr>
            <p:ph type="ftr" sz="quarter" idx="9"/>
          </p:nvPr>
        </p:nvSpPr>
        <p:spPr>
          <a:xfrm>
            <a:off x="4724393" y="6343951"/>
            <a:ext cx="3422910" cy="365129"/>
          </a:xfrm>
        </p:spPr>
        <p:txBody>
          <a:bodyPr>
            <a:noAutofit/>
          </a:bodyPr>
          <a:lstStyle>
            <a:lvl1pPr>
              <a:defRPr/>
            </a:lvl1pPr>
          </a:lstStyle>
          <a:p>
            <a:pPr lvl="0"/>
            <a:r>
              <a:rPr lang="en-US"/>
              <a:t>Sample Footer Text</a:t>
            </a:r>
          </a:p>
        </p:txBody>
      </p:sp>
      <p:sp>
        <p:nvSpPr>
          <p:cNvPr id="6" name="Date Placeholder 2">
            <a:extLst>
              <a:ext uri="{FF2B5EF4-FFF2-40B4-BE49-F238E27FC236}">
                <a16:creationId xmlns="" xmlns:a16="http://schemas.microsoft.com/office/drawing/2014/main" id="{BF1BE3EC-C133-8610-93F6-15B786727BF7}"/>
              </a:ext>
            </a:extLst>
          </p:cNvPr>
          <p:cNvSpPr txBox="1">
            <a:spLocks noGrp="1"/>
          </p:cNvSpPr>
          <p:nvPr>
            <p:ph type="dt" sz="half" idx="7"/>
          </p:nvPr>
        </p:nvSpPr>
        <p:spPr>
          <a:xfrm>
            <a:off x="8945703" y="6343951"/>
            <a:ext cx="2150869" cy="365129"/>
          </a:xfrm>
        </p:spPr>
        <p:txBody>
          <a:bodyPr>
            <a:noAutofit/>
          </a:bodyPr>
          <a:lstStyle>
            <a:lvl1pPr>
              <a:defRPr/>
            </a:lvl1pPr>
          </a:lstStyle>
          <a:p>
            <a:pPr lvl="0"/>
            <a:fld id="{315FF5BD-56E7-46F3-86DD-27EC6E72D527}" type="datetime1">
              <a:rPr lang="en-US"/>
              <a:pPr lvl="0"/>
              <a:t>6/28/2026</a:t>
            </a:fld>
            <a:endParaRPr lang="en-US"/>
          </a:p>
        </p:txBody>
      </p:sp>
      <p:sp>
        <p:nvSpPr>
          <p:cNvPr id="7" name="Slide Number Placeholder 8">
            <a:extLst>
              <a:ext uri="{FF2B5EF4-FFF2-40B4-BE49-F238E27FC236}">
                <a16:creationId xmlns="" xmlns:a16="http://schemas.microsoft.com/office/drawing/2014/main" id="{1B7864E1-0481-1C51-71B0-305A2409D09D}"/>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50AEAE47-BEBF-4A3A-AA9D-3B9EAD5E4AFD}" type="slidenum">
              <a:rPr/>
              <a:pPr lvl="0"/>
              <a:t>‹#›</a:t>
            </a:fld>
            <a:endParaRPr lang="en-US"/>
          </a:p>
        </p:txBody>
      </p:sp>
    </p:spTree>
    <p:extLst>
      <p:ext uri="{BB962C8B-B14F-4D97-AF65-F5344CB8AC3E}">
        <p14:creationId xmlns:p14="http://schemas.microsoft.com/office/powerpoint/2010/main" xmlns="" val="16730555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DECEB09-17EB-2DEB-91ED-27021A45EF13}"/>
              </a:ext>
            </a:extLst>
          </p:cNvPr>
          <p:cNvSpPr txBox="1">
            <a:spLocks noGrp="1"/>
          </p:cNvSpPr>
          <p:nvPr>
            <p:ph type="title"/>
          </p:nvPr>
        </p:nvSpPr>
        <p:spPr>
          <a:xfrm>
            <a:off x="612648" y="685800"/>
            <a:ext cx="6858000" cy="1111535"/>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 xmlns:a16="http://schemas.microsoft.com/office/drawing/2014/main" id="{0FA6A36A-BC38-090F-3635-92A296F54817}"/>
              </a:ext>
            </a:extLst>
          </p:cNvPr>
          <p:cNvSpPr txBox="1">
            <a:spLocks noGrp="1"/>
          </p:cNvSpPr>
          <p:nvPr>
            <p:ph idx="4294967295"/>
          </p:nvPr>
        </p:nvSpPr>
        <p:spPr>
          <a:xfrm>
            <a:off x="612648" y="1965960"/>
            <a:ext cx="6858000" cy="4200195"/>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 xmlns:a16="http://schemas.microsoft.com/office/drawing/2014/main" id="{6E9D695C-1E6A-640F-9EFD-C3499ED77983}"/>
              </a:ext>
            </a:extLst>
          </p:cNvPr>
          <p:cNvSpPr txBox="1">
            <a:spLocks noGrp="1"/>
          </p:cNvSpPr>
          <p:nvPr>
            <p:ph type="ftr" sz="quarter" idx="9"/>
          </p:nvPr>
        </p:nvSpPr>
        <p:spPr>
          <a:xfrm>
            <a:off x="612648" y="6346868"/>
            <a:ext cx="2805406" cy="365129"/>
          </a:xfrm>
        </p:spPr>
        <p:txBody>
          <a:bodyPr>
            <a:noAutofit/>
          </a:bodyPr>
          <a:lstStyle>
            <a:lvl1pPr>
              <a:defRPr/>
            </a:lvl1pPr>
          </a:lstStyle>
          <a:p>
            <a:pPr lvl="0"/>
            <a:r>
              <a:rPr lang="en-US"/>
              <a:t>Sample Footer Text</a:t>
            </a:r>
          </a:p>
        </p:txBody>
      </p:sp>
      <p:sp>
        <p:nvSpPr>
          <p:cNvPr id="5" name="Date Placeholder 3">
            <a:extLst>
              <a:ext uri="{FF2B5EF4-FFF2-40B4-BE49-F238E27FC236}">
                <a16:creationId xmlns="" xmlns:a16="http://schemas.microsoft.com/office/drawing/2014/main" id="{12E60655-52DD-9476-4DD8-D50B7F6BCE7D}"/>
              </a:ext>
            </a:extLst>
          </p:cNvPr>
          <p:cNvSpPr txBox="1">
            <a:spLocks noGrp="1"/>
          </p:cNvSpPr>
          <p:nvPr>
            <p:ph type="dt" sz="half" idx="7"/>
          </p:nvPr>
        </p:nvSpPr>
        <p:spPr>
          <a:xfrm>
            <a:off x="4115851" y="6346868"/>
            <a:ext cx="2925586" cy="365129"/>
          </a:xfrm>
        </p:spPr>
        <p:txBody>
          <a:bodyPr>
            <a:noAutofit/>
          </a:bodyPr>
          <a:lstStyle>
            <a:lvl1pPr>
              <a:defRPr/>
            </a:lvl1pPr>
          </a:lstStyle>
          <a:p>
            <a:pPr lvl="0"/>
            <a:fld id="{A36DC883-D6E1-482D-B4D8-946ACC202B57}" type="datetime1">
              <a:rPr lang="en-US"/>
              <a:pPr lvl="0"/>
              <a:t>6/28/2026</a:t>
            </a:fld>
            <a:endParaRPr lang="en-US"/>
          </a:p>
        </p:txBody>
      </p:sp>
      <p:sp>
        <p:nvSpPr>
          <p:cNvPr id="6" name="Slide Number Placeholder 9">
            <a:extLst>
              <a:ext uri="{FF2B5EF4-FFF2-40B4-BE49-F238E27FC236}">
                <a16:creationId xmlns="" xmlns:a16="http://schemas.microsoft.com/office/drawing/2014/main" id="{AC096C67-16B0-CE7C-7581-F20229FD91F3}"/>
              </a:ext>
            </a:extLst>
          </p:cNvPr>
          <p:cNvSpPr txBox="1">
            <a:spLocks noGrp="1"/>
          </p:cNvSpPr>
          <p:nvPr>
            <p:ph type="sldNum" sz="quarter" idx="8"/>
          </p:nvPr>
        </p:nvSpPr>
        <p:spPr>
          <a:xfrm>
            <a:off x="7041437" y="6346868"/>
            <a:ext cx="429210" cy="365129"/>
          </a:xfrm>
        </p:spPr>
        <p:txBody>
          <a:bodyPr>
            <a:noAutofit/>
          </a:bodyPr>
          <a:lstStyle>
            <a:lvl1pPr>
              <a:defRPr/>
            </a:lvl1pPr>
          </a:lstStyle>
          <a:p>
            <a:pPr lvl="0"/>
            <a:fld id="{38F93D91-E810-4475-9915-BAE853EA3567}" type="slidenum">
              <a:rPr/>
              <a:pPr lvl="0"/>
              <a:t>‹#›</a:t>
            </a:fld>
            <a:endParaRPr lang="en-US"/>
          </a:p>
        </p:txBody>
      </p:sp>
      <p:sp>
        <p:nvSpPr>
          <p:cNvPr id="7" name="Picture Placeholder 10">
            <a:extLst>
              <a:ext uri="{FF2B5EF4-FFF2-40B4-BE49-F238E27FC236}">
                <a16:creationId xmlns="" xmlns:a16="http://schemas.microsoft.com/office/drawing/2014/main" id="{1459AB39-9DD7-AB0F-4BE0-B6462EDC2826}"/>
              </a:ext>
            </a:extLst>
          </p:cNvPr>
          <p:cNvSpPr txBox="1">
            <a:spLocks noGrp="1"/>
          </p:cNvSpPr>
          <p:nvPr>
            <p:ph type="pic" idx="4294967295"/>
          </p:nvPr>
        </p:nvSpPr>
        <p:spPr>
          <a:xfrm>
            <a:off x="8091735" y="0"/>
            <a:ext cx="4100270" cy="6858000"/>
          </a:xfrm>
          <a:blipFill>
            <a:blip r:embed="rId2">
              <a:alphaModFix amt="60000"/>
            </a:blip>
            <a:stretch>
              <a:fillRect/>
            </a:stretch>
          </a:blipFill>
        </p:spPr>
        <p:txBody>
          <a:bodyPr/>
          <a:lstStyle>
            <a:lvl1pPr>
              <a:defRPr/>
            </a:lvl1pPr>
          </a:lstStyle>
          <a:p>
            <a:pPr lvl="0"/>
            <a:r>
              <a:rPr lang="en-US"/>
              <a:t>.</a:t>
            </a:r>
          </a:p>
        </p:txBody>
      </p:sp>
    </p:spTree>
    <p:extLst>
      <p:ext uri="{BB962C8B-B14F-4D97-AF65-F5344CB8AC3E}">
        <p14:creationId xmlns:p14="http://schemas.microsoft.com/office/powerpoint/2010/main" xmlns="" val="11586884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86AB907-43BD-1F54-976D-2FD63FD6231F}"/>
              </a:ext>
            </a:extLst>
          </p:cNvPr>
          <p:cNvSpPr txBox="1">
            <a:spLocks noGrp="1"/>
          </p:cNvSpPr>
          <p:nvPr>
            <p:ph type="title"/>
          </p:nvPr>
        </p:nvSpPr>
        <p:spPr>
          <a:xfrm>
            <a:off x="7010403" y="685800"/>
            <a:ext cx="4561667" cy="1371261"/>
          </a:xfrm>
        </p:spPr>
        <p:txBody>
          <a:bodyPr>
            <a:noAutofit/>
          </a:bodyPr>
          <a:lstStyle>
            <a:lvl1pPr>
              <a:defRPr/>
            </a:lvl1pPr>
          </a:lstStyle>
          <a:p>
            <a:pPr lvl="0"/>
            <a:r>
              <a:rPr lang="en-US"/>
              <a:t>Click to edit Master title style</a:t>
            </a:r>
          </a:p>
        </p:txBody>
      </p:sp>
      <p:sp>
        <p:nvSpPr>
          <p:cNvPr id="3" name="Picture Placeholder 11">
            <a:extLst>
              <a:ext uri="{FF2B5EF4-FFF2-40B4-BE49-F238E27FC236}">
                <a16:creationId xmlns="" xmlns:a16="http://schemas.microsoft.com/office/drawing/2014/main" id="{A3B3FE7F-6575-F7BF-B8B3-961230F0EE02}"/>
              </a:ext>
            </a:extLst>
          </p:cNvPr>
          <p:cNvSpPr txBox="1">
            <a:spLocks noGrp="1"/>
          </p:cNvSpPr>
          <p:nvPr>
            <p:ph type="pic" idx="4294967295"/>
          </p:nvPr>
        </p:nvSpPr>
        <p:spPr>
          <a:xfrm>
            <a:off x="0" y="0"/>
            <a:ext cx="6390467" cy="6858000"/>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 xmlns:a16="http://schemas.microsoft.com/office/drawing/2014/main" id="{93280AF8-1127-E347-E48D-5EC5A0B7501B}"/>
              </a:ext>
            </a:extLst>
          </p:cNvPr>
          <p:cNvSpPr txBox="1">
            <a:spLocks noGrp="1"/>
          </p:cNvSpPr>
          <p:nvPr>
            <p:ph idx="4294967295"/>
          </p:nvPr>
        </p:nvSpPr>
        <p:spPr>
          <a:xfrm>
            <a:off x="7020735" y="2286000"/>
            <a:ext cx="4561667" cy="38862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 xmlns:a16="http://schemas.microsoft.com/office/drawing/2014/main" id="{3CEA2E41-3551-3A73-BFFE-C3E8D9F0FC62}"/>
              </a:ext>
            </a:extLst>
          </p:cNvPr>
          <p:cNvSpPr txBox="1">
            <a:spLocks noGrp="1"/>
          </p:cNvSpPr>
          <p:nvPr>
            <p:ph type="ftr" sz="quarter" idx="9"/>
          </p:nvPr>
        </p:nvSpPr>
        <p:spPr>
          <a:xfrm>
            <a:off x="7020735" y="6343951"/>
            <a:ext cx="2105095"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 xmlns:a16="http://schemas.microsoft.com/office/drawing/2014/main" id="{BC5ED5B3-8EF4-0C4C-7DA6-AD7E4FCFB9F4}"/>
              </a:ext>
            </a:extLst>
          </p:cNvPr>
          <p:cNvSpPr txBox="1">
            <a:spLocks noGrp="1"/>
          </p:cNvSpPr>
          <p:nvPr>
            <p:ph type="dt" sz="half" idx="7"/>
          </p:nvPr>
        </p:nvSpPr>
        <p:spPr>
          <a:xfrm>
            <a:off x="9375068" y="6343951"/>
            <a:ext cx="1772024" cy="365129"/>
          </a:xfrm>
        </p:spPr>
        <p:txBody>
          <a:bodyPr>
            <a:noAutofit/>
          </a:bodyPr>
          <a:lstStyle>
            <a:lvl1pPr>
              <a:defRPr/>
            </a:lvl1pPr>
          </a:lstStyle>
          <a:p>
            <a:pPr lvl="0"/>
            <a:fld id="{FB67F5FF-0A9D-4AA4-AEE1-F7A97A380EBC}" type="datetime1">
              <a:rPr lang="en-US"/>
              <a:pPr lvl="0"/>
              <a:t>6/28/2026</a:t>
            </a:fld>
            <a:endParaRPr lang="en-US"/>
          </a:p>
        </p:txBody>
      </p:sp>
      <p:sp>
        <p:nvSpPr>
          <p:cNvPr id="7" name="Slide Number Placeholder 6">
            <a:extLst>
              <a:ext uri="{FF2B5EF4-FFF2-40B4-BE49-F238E27FC236}">
                <a16:creationId xmlns="" xmlns:a16="http://schemas.microsoft.com/office/drawing/2014/main" id="{9DC3C10F-9FCA-DC88-024E-719F4EB2D093}"/>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DDFBEC1C-7F93-43CA-B4C7-2DCB113AD3CB}" type="slidenum">
              <a:rPr/>
              <a:pPr lvl="0"/>
              <a:t>‹#›</a:t>
            </a:fld>
            <a:endParaRPr lang="en-US"/>
          </a:p>
        </p:txBody>
      </p:sp>
    </p:spTree>
    <p:extLst>
      <p:ext uri="{BB962C8B-B14F-4D97-AF65-F5344CB8AC3E}">
        <p14:creationId xmlns:p14="http://schemas.microsoft.com/office/powerpoint/2010/main" xmlns="" val="27802363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822F756-0B11-59AE-958C-CD7689F00358}"/>
              </a:ext>
            </a:extLst>
          </p:cNvPr>
          <p:cNvSpPr txBox="1">
            <a:spLocks noGrp="1"/>
          </p:cNvSpPr>
          <p:nvPr>
            <p:ph type="title"/>
          </p:nvPr>
        </p:nvSpPr>
        <p:spPr>
          <a:xfrm>
            <a:off x="609603" y="685800"/>
            <a:ext cx="4572000" cy="1371261"/>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 xmlns:a16="http://schemas.microsoft.com/office/drawing/2014/main" id="{768680E1-B8B5-F7A0-0E65-A08321A2A7D9}"/>
              </a:ext>
            </a:extLst>
          </p:cNvPr>
          <p:cNvSpPr txBox="1">
            <a:spLocks noGrp="1"/>
          </p:cNvSpPr>
          <p:nvPr>
            <p:ph idx="4294967295"/>
          </p:nvPr>
        </p:nvSpPr>
        <p:spPr>
          <a:xfrm>
            <a:off x="609603" y="2286000"/>
            <a:ext cx="4561667" cy="38862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 xmlns:a16="http://schemas.microsoft.com/office/drawing/2014/main" id="{DE48350E-C501-9BB0-A00C-6781D82B1554}"/>
              </a:ext>
            </a:extLst>
          </p:cNvPr>
          <p:cNvSpPr txBox="1">
            <a:spLocks noGrp="1"/>
          </p:cNvSpPr>
          <p:nvPr>
            <p:ph type="ftr" sz="quarter" idx="9"/>
          </p:nvPr>
        </p:nvSpPr>
        <p:spPr>
          <a:xfrm>
            <a:off x="609603" y="6343951"/>
            <a:ext cx="2105095" cy="365129"/>
          </a:xfrm>
        </p:spPr>
        <p:txBody>
          <a:bodyPr>
            <a:noAutofit/>
          </a:bodyPr>
          <a:lstStyle>
            <a:lvl1pPr>
              <a:defRPr/>
            </a:lvl1pPr>
          </a:lstStyle>
          <a:p>
            <a:pPr lvl="0"/>
            <a:r>
              <a:rPr lang="en-US"/>
              <a:t>Sample Footer Text</a:t>
            </a:r>
          </a:p>
        </p:txBody>
      </p:sp>
      <p:sp>
        <p:nvSpPr>
          <p:cNvPr id="5" name="Date Placeholder 4">
            <a:extLst>
              <a:ext uri="{FF2B5EF4-FFF2-40B4-BE49-F238E27FC236}">
                <a16:creationId xmlns="" xmlns:a16="http://schemas.microsoft.com/office/drawing/2014/main" id="{EF3AC1CD-0DC9-10E4-4D8B-CD1BC70EB84B}"/>
              </a:ext>
            </a:extLst>
          </p:cNvPr>
          <p:cNvSpPr txBox="1">
            <a:spLocks noGrp="1"/>
          </p:cNvSpPr>
          <p:nvPr>
            <p:ph type="dt" sz="half" idx="7"/>
          </p:nvPr>
        </p:nvSpPr>
        <p:spPr>
          <a:xfrm>
            <a:off x="2963927" y="6343951"/>
            <a:ext cx="1772024" cy="365129"/>
          </a:xfrm>
        </p:spPr>
        <p:txBody>
          <a:bodyPr>
            <a:noAutofit/>
          </a:bodyPr>
          <a:lstStyle>
            <a:lvl1pPr>
              <a:defRPr/>
            </a:lvl1pPr>
          </a:lstStyle>
          <a:p>
            <a:pPr lvl="0"/>
            <a:fld id="{84A20261-D7E7-4B13-A8AC-DB987C12A032}" type="datetime1">
              <a:rPr lang="en-US"/>
              <a:pPr lvl="0"/>
              <a:t>6/28/2026</a:t>
            </a:fld>
            <a:endParaRPr lang="en-US"/>
          </a:p>
        </p:txBody>
      </p:sp>
      <p:sp>
        <p:nvSpPr>
          <p:cNvPr id="6" name="Slide Number Placeholder 6">
            <a:extLst>
              <a:ext uri="{FF2B5EF4-FFF2-40B4-BE49-F238E27FC236}">
                <a16:creationId xmlns="" xmlns:a16="http://schemas.microsoft.com/office/drawing/2014/main" id="{2D1470E2-C8FA-D4D9-2F20-BC3FE78B8F89}"/>
              </a:ext>
            </a:extLst>
          </p:cNvPr>
          <p:cNvSpPr txBox="1">
            <a:spLocks noGrp="1"/>
          </p:cNvSpPr>
          <p:nvPr>
            <p:ph type="sldNum" sz="quarter" idx="8"/>
          </p:nvPr>
        </p:nvSpPr>
        <p:spPr>
          <a:xfrm>
            <a:off x="4735961" y="6343951"/>
            <a:ext cx="429210" cy="365129"/>
          </a:xfrm>
        </p:spPr>
        <p:txBody>
          <a:bodyPr>
            <a:noAutofit/>
          </a:bodyPr>
          <a:lstStyle>
            <a:lvl1pPr>
              <a:defRPr/>
            </a:lvl1pPr>
          </a:lstStyle>
          <a:p>
            <a:pPr lvl="0"/>
            <a:fld id="{3EDC445D-B990-442E-B856-0AF85E11C8B5}" type="slidenum">
              <a:rPr/>
              <a:pPr lvl="0"/>
              <a:t>‹#›</a:t>
            </a:fld>
            <a:endParaRPr lang="en-US"/>
          </a:p>
        </p:txBody>
      </p:sp>
      <p:sp>
        <p:nvSpPr>
          <p:cNvPr id="7" name="Picture Placeholder 11">
            <a:extLst>
              <a:ext uri="{FF2B5EF4-FFF2-40B4-BE49-F238E27FC236}">
                <a16:creationId xmlns="" xmlns:a16="http://schemas.microsoft.com/office/drawing/2014/main" id="{BBD70949-9C2E-3516-2C94-2884CD256D5E}"/>
              </a:ext>
            </a:extLst>
          </p:cNvPr>
          <p:cNvSpPr txBox="1">
            <a:spLocks noGrp="1"/>
          </p:cNvSpPr>
          <p:nvPr>
            <p:ph type="pic" idx="4294967295"/>
          </p:nvPr>
        </p:nvSpPr>
        <p:spPr>
          <a:xfrm>
            <a:off x="5801538" y="0"/>
            <a:ext cx="6390467" cy="6858000"/>
          </a:xfrm>
          <a:blipFill>
            <a:blip r:embed="rId2">
              <a:alphaModFix amt="60000"/>
            </a:blip>
            <a:stretch>
              <a:fillRect/>
            </a:stretch>
          </a:blipFill>
        </p:spPr>
        <p:txBody>
          <a:bodyPr/>
          <a:lstStyle>
            <a:lvl1pPr>
              <a:defRPr/>
            </a:lvl1pPr>
          </a:lstStyle>
          <a:p>
            <a:pPr lvl="0"/>
            <a:r>
              <a:rPr lang="en-US"/>
              <a:t>Click icon to add picture</a:t>
            </a:r>
          </a:p>
        </p:txBody>
      </p:sp>
    </p:spTree>
    <p:extLst>
      <p:ext uri="{BB962C8B-B14F-4D97-AF65-F5344CB8AC3E}">
        <p14:creationId xmlns:p14="http://schemas.microsoft.com/office/powerpoint/2010/main" xmlns="" val="34578909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AEE049E-7B20-0A54-6475-78BA428B6130}"/>
              </a:ext>
            </a:extLst>
          </p:cNvPr>
          <p:cNvSpPr txBox="1">
            <a:spLocks noGrp="1"/>
          </p:cNvSpPr>
          <p:nvPr>
            <p:ph type="title"/>
          </p:nvPr>
        </p:nvSpPr>
        <p:spPr>
          <a:xfrm>
            <a:off x="8212665" y="687784"/>
            <a:ext cx="3363254" cy="1993392"/>
          </a:xfrm>
        </p:spPr>
        <p:txBody>
          <a:bodyPr>
            <a:noAutofit/>
          </a:bodyPr>
          <a:lstStyle>
            <a:lvl1pPr>
              <a:defRPr/>
            </a:lvl1pPr>
          </a:lstStyle>
          <a:p>
            <a:pPr lvl="0"/>
            <a:r>
              <a:rPr lang="en-US"/>
              <a:t>Click to edit Master title style</a:t>
            </a:r>
          </a:p>
        </p:txBody>
      </p:sp>
      <p:sp>
        <p:nvSpPr>
          <p:cNvPr id="3" name="Picture Placeholder 10">
            <a:extLst>
              <a:ext uri="{FF2B5EF4-FFF2-40B4-BE49-F238E27FC236}">
                <a16:creationId xmlns="" xmlns:a16="http://schemas.microsoft.com/office/drawing/2014/main" id="{39744A22-79D4-16B8-3286-5E56877A537C}"/>
              </a:ext>
            </a:extLst>
          </p:cNvPr>
          <p:cNvSpPr txBox="1">
            <a:spLocks noGrp="1"/>
          </p:cNvSpPr>
          <p:nvPr>
            <p:ph type="pic" idx="4294967295"/>
          </p:nvPr>
        </p:nvSpPr>
        <p:spPr>
          <a:xfrm>
            <a:off x="0" y="0"/>
            <a:ext cx="7584143" cy="6858000"/>
          </a:xfrm>
          <a:blipFill>
            <a:blip r:embed="rId2">
              <a:alphaModFix amt="60000"/>
            </a:blip>
            <a:stretch>
              <a:fillRect/>
            </a:stretch>
          </a:blipFill>
        </p:spPr>
        <p:txBody>
          <a:bodyPr/>
          <a:lstStyle>
            <a:lvl1pPr>
              <a:defRPr/>
            </a:lvl1pPr>
          </a:lstStyle>
          <a:p>
            <a:pPr lvl="0"/>
            <a:r>
              <a:rPr lang="en-US"/>
              <a:t>.</a:t>
            </a:r>
          </a:p>
        </p:txBody>
      </p:sp>
      <p:sp>
        <p:nvSpPr>
          <p:cNvPr id="4" name="Content Placeholder 7">
            <a:extLst>
              <a:ext uri="{FF2B5EF4-FFF2-40B4-BE49-F238E27FC236}">
                <a16:creationId xmlns="" xmlns:a16="http://schemas.microsoft.com/office/drawing/2014/main" id="{5214D6FC-4F9F-6DA1-874B-6B2FE0DE0BD1}"/>
              </a:ext>
            </a:extLst>
          </p:cNvPr>
          <p:cNvSpPr txBox="1">
            <a:spLocks noGrp="1"/>
          </p:cNvSpPr>
          <p:nvPr>
            <p:ph idx="4294967295"/>
          </p:nvPr>
        </p:nvSpPr>
        <p:spPr>
          <a:xfrm>
            <a:off x="8212793" y="2880360"/>
            <a:ext cx="3363254" cy="3274612"/>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8">
            <a:extLst>
              <a:ext uri="{FF2B5EF4-FFF2-40B4-BE49-F238E27FC236}">
                <a16:creationId xmlns="" xmlns:a16="http://schemas.microsoft.com/office/drawing/2014/main" id="{579D006C-A3C6-B6E4-59C3-2CBF280275EA}"/>
              </a:ext>
            </a:extLst>
          </p:cNvPr>
          <p:cNvSpPr txBox="1">
            <a:spLocks noGrp="1"/>
          </p:cNvSpPr>
          <p:nvPr>
            <p:ph type="ftr" sz="quarter" idx="9"/>
          </p:nvPr>
        </p:nvSpPr>
        <p:spPr>
          <a:xfrm>
            <a:off x="8212665" y="6343951"/>
            <a:ext cx="2012064" cy="365129"/>
          </a:xfrm>
        </p:spPr>
        <p:txBody>
          <a:bodyPr>
            <a:noAutofit/>
          </a:bodyPr>
          <a:lstStyle>
            <a:lvl1pPr>
              <a:defRPr/>
            </a:lvl1pPr>
          </a:lstStyle>
          <a:p>
            <a:pPr lvl="0"/>
            <a:r>
              <a:rPr lang="en-US"/>
              <a:t>Sample Footer Text</a:t>
            </a:r>
          </a:p>
        </p:txBody>
      </p:sp>
      <p:sp>
        <p:nvSpPr>
          <p:cNvPr id="6" name="Date Placeholder 3">
            <a:extLst>
              <a:ext uri="{FF2B5EF4-FFF2-40B4-BE49-F238E27FC236}">
                <a16:creationId xmlns="" xmlns:a16="http://schemas.microsoft.com/office/drawing/2014/main" id="{243A6CDE-2E64-83F1-31D8-D82A640CD1B9}"/>
              </a:ext>
            </a:extLst>
          </p:cNvPr>
          <p:cNvSpPr txBox="1">
            <a:spLocks noGrp="1"/>
          </p:cNvSpPr>
          <p:nvPr>
            <p:ph type="dt" sz="half" idx="7"/>
          </p:nvPr>
        </p:nvSpPr>
        <p:spPr>
          <a:xfrm>
            <a:off x="10224720" y="6343951"/>
            <a:ext cx="922373" cy="365129"/>
          </a:xfrm>
        </p:spPr>
        <p:txBody>
          <a:bodyPr>
            <a:noAutofit/>
          </a:bodyPr>
          <a:lstStyle>
            <a:lvl1pPr>
              <a:defRPr/>
            </a:lvl1pPr>
          </a:lstStyle>
          <a:p>
            <a:pPr lvl="0"/>
            <a:fld id="{8F6508DC-719F-44F7-BDFC-CDEF0AFFC9CB}" type="datetime1">
              <a:rPr lang="en-US"/>
              <a:pPr lvl="0"/>
              <a:t>6/28/2026</a:t>
            </a:fld>
            <a:endParaRPr lang="en-US"/>
          </a:p>
        </p:txBody>
      </p:sp>
      <p:sp>
        <p:nvSpPr>
          <p:cNvPr id="7" name="Slide Number Placeholder 9">
            <a:extLst>
              <a:ext uri="{FF2B5EF4-FFF2-40B4-BE49-F238E27FC236}">
                <a16:creationId xmlns="" xmlns:a16="http://schemas.microsoft.com/office/drawing/2014/main" id="{628ABBC9-1599-941A-C0C8-438DE7163137}"/>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FE478771-2C11-4A57-A57B-94E4F4EAFCF6}" type="slidenum">
              <a:rPr/>
              <a:pPr lvl="0"/>
              <a:t>‹#›</a:t>
            </a:fld>
            <a:endParaRPr lang="en-US"/>
          </a:p>
        </p:txBody>
      </p:sp>
    </p:spTree>
    <p:extLst>
      <p:ext uri="{BB962C8B-B14F-4D97-AF65-F5344CB8AC3E}">
        <p14:creationId xmlns:p14="http://schemas.microsoft.com/office/powerpoint/2010/main" xmlns="" val="2731126369"/>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256439-8DDC-E7E6-142D-A4B784E7165C}"/>
              </a:ext>
            </a:extLst>
          </p:cNvPr>
          <p:cNvSpPr txBox="1">
            <a:spLocks noGrp="1"/>
          </p:cNvSpPr>
          <p:nvPr>
            <p:ph type="title"/>
          </p:nvPr>
        </p:nvSpPr>
        <p:spPr>
          <a:xfrm>
            <a:off x="615702" y="685800"/>
            <a:ext cx="3364992" cy="1996299"/>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 xmlns:a16="http://schemas.microsoft.com/office/drawing/2014/main" id="{E6A843F0-9E03-89D5-5576-CC2ECE915D83}"/>
              </a:ext>
            </a:extLst>
          </p:cNvPr>
          <p:cNvSpPr txBox="1">
            <a:spLocks noGrp="1"/>
          </p:cNvSpPr>
          <p:nvPr>
            <p:ph idx="4294967295"/>
          </p:nvPr>
        </p:nvSpPr>
        <p:spPr>
          <a:xfrm>
            <a:off x="615702" y="2880360"/>
            <a:ext cx="3364992" cy="3234854"/>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 xmlns:a16="http://schemas.microsoft.com/office/drawing/2014/main" id="{5FA82C8E-6F4E-5DE1-DCF7-52DDCE8D003C}"/>
              </a:ext>
            </a:extLst>
          </p:cNvPr>
          <p:cNvSpPr txBox="1">
            <a:spLocks noGrp="1"/>
          </p:cNvSpPr>
          <p:nvPr>
            <p:ph type="ftr" sz="quarter" idx="9"/>
          </p:nvPr>
        </p:nvSpPr>
        <p:spPr>
          <a:xfrm>
            <a:off x="615702" y="6343951"/>
            <a:ext cx="2012064" cy="365129"/>
          </a:xfrm>
        </p:spPr>
        <p:txBody>
          <a:bodyPr>
            <a:noAutofit/>
          </a:bodyPr>
          <a:lstStyle>
            <a:lvl1pPr>
              <a:defRPr/>
            </a:lvl1pPr>
          </a:lstStyle>
          <a:p>
            <a:pPr lvl="0"/>
            <a:r>
              <a:rPr lang="en-US"/>
              <a:t>Sample Footer Text</a:t>
            </a:r>
          </a:p>
        </p:txBody>
      </p:sp>
      <p:sp>
        <p:nvSpPr>
          <p:cNvPr id="5" name="Date Placeholder 3">
            <a:extLst>
              <a:ext uri="{FF2B5EF4-FFF2-40B4-BE49-F238E27FC236}">
                <a16:creationId xmlns="" xmlns:a16="http://schemas.microsoft.com/office/drawing/2014/main" id="{8A75AEE6-6FB1-2B64-B4E2-80B160C9EB59}"/>
              </a:ext>
            </a:extLst>
          </p:cNvPr>
          <p:cNvSpPr txBox="1">
            <a:spLocks noGrp="1"/>
          </p:cNvSpPr>
          <p:nvPr>
            <p:ph type="dt" sz="half" idx="7"/>
          </p:nvPr>
        </p:nvSpPr>
        <p:spPr>
          <a:xfrm>
            <a:off x="2627757" y="6343951"/>
            <a:ext cx="922373" cy="365129"/>
          </a:xfrm>
        </p:spPr>
        <p:txBody>
          <a:bodyPr>
            <a:noAutofit/>
          </a:bodyPr>
          <a:lstStyle>
            <a:lvl1pPr>
              <a:defRPr/>
            </a:lvl1pPr>
          </a:lstStyle>
          <a:p>
            <a:pPr lvl="0"/>
            <a:fld id="{10F8B7AF-4866-4815-B0B6-909085962F79}" type="datetime1">
              <a:rPr lang="en-US"/>
              <a:pPr lvl="0"/>
              <a:t>6/28/2026</a:t>
            </a:fld>
            <a:endParaRPr lang="en-US"/>
          </a:p>
        </p:txBody>
      </p:sp>
      <p:sp>
        <p:nvSpPr>
          <p:cNvPr id="6" name="Slide Number Placeholder 9">
            <a:extLst>
              <a:ext uri="{FF2B5EF4-FFF2-40B4-BE49-F238E27FC236}">
                <a16:creationId xmlns="" xmlns:a16="http://schemas.microsoft.com/office/drawing/2014/main" id="{76C6A583-E5AD-66CC-AF9C-6864293C03EF}"/>
              </a:ext>
            </a:extLst>
          </p:cNvPr>
          <p:cNvSpPr txBox="1">
            <a:spLocks noGrp="1"/>
          </p:cNvSpPr>
          <p:nvPr>
            <p:ph type="sldNum" sz="quarter" idx="8"/>
          </p:nvPr>
        </p:nvSpPr>
        <p:spPr>
          <a:xfrm>
            <a:off x="3550130" y="6343951"/>
            <a:ext cx="429210" cy="365129"/>
          </a:xfrm>
        </p:spPr>
        <p:txBody>
          <a:bodyPr>
            <a:noAutofit/>
          </a:bodyPr>
          <a:lstStyle>
            <a:lvl1pPr>
              <a:defRPr/>
            </a:lvl1pPr>
          </a:lstStyle>
          <a:p>
            <a:pPr lvl="0"/>
            <a:fld id="{30D37974-0D1D-48E1-B3BC-111D6850DB96}" type="slidenum">
              <a:rPr/>
              <a:pPr lvl="0"/>
              <a:t>‹#›</a:t>
            </a:fld>
            <a:endParaRPr lang="en-US"/>
          </a:p>
        </p:txBody>
      </p:sp>
      <p:sp>
        <p:nvSpPr>
          <p:cNvPr id="7" name="Picture Placeholder 10">
            <a:extLst>
              <a:ext uri="{FF2B5EF4-FFF2-40B4-BE49-F238E27FC236}">
                <a16:creationId xmlns="" xmlns:a16="http://schemas.microsoft.com/office/drawing/2014/main" id="{9FA3C44D-A0A3-FF6D-7E7D-DD115F654CCA}"/>
              </a:ext>
            </a:extLst>
          </p:cNvPr>
          <p:cNvSpPr txBox="1">
            <a:spLocks noGrp="1"/>
          </p:cNvSpPr>
          <p:nvPr>
            <p:ph type="pic" idx="4294967295"/>
          </p:nvPr>
        </p:nvSpPr>
        <p:spPr>
          <a:xfrm>
            <a:off x="4607853" y="0"/>
            <a:ext cx="7584143" cy="6858000"/>
          </a:xfrm>
          <a:blipFill>
            <a:blip r:embed="rId2">
              <a:alphaModFix amt="60000"/>
            </a:blip>
            <a:stretch>
              <a:fillRect/>
            </a:stretch>
          </a:blipFill>
        </p:spPr>
        <p:txBody>
          <a:bodyPr/>
          <a:lstStyle>
            <a:lvl1pPr>
              <a:defRPr/>
            </a:lvl1pPr>
          </a:lstStyle>
          <a:p>
            <a:pPr lvl="0"/>
            <a:r>
              <a:rPr lang="en-US"/>
              <a:t>.</a:t>
            </a:r>
          </a:p>
        </p:txBody>
      </p:sp>
    </p:spTree>
    <p:extLst>
      <p:ext uri="{BB962C8B-B14F-4D97-AF65-F5344CB8AC3E}">
        <p14:creationId xmlns:p14="http://schemas.microsoft.com/office/powerpoint/2010/main" xmlns="" val="32280522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552FA89-F62A-F9D8-7292-AE5D263F1BEA}"/>
              </a:ext>
            </a:extLst>
          </p:cNvPr>
          <p:cNvSpPr txBox="1">
            <a:spLocks noGrp="1"/>
          </p:cNvSpPr>
          <p:nvPr>
            <p:ph type="title"/>
          </p:nvPr>
        </p:nvSpPr>
        <p:spPr>
          <a:xfrm>
            <a:off x="8839203" y="685800"/>
            <a:ext cx="2748119" cy="2743200"/>
          </a:xfrm>
        </p:spPr>
        <p:txBody>
          <a:bodyPr anchor="t">
            <a:noAutofit/>
          </a:bodyPr>
          <a:lstStyle>
            <a:lvl1pPr>
              <a:defRPr/>
            </a:lvl1pPr>
          </a:lstStyle>
          <a:p>
            <a:pPr lvl="0"/>
            <a:r>
              <a:rPr lang="en-US"/>
              <a:t>Click to edit Master title style</a:t>
            </a:r>
          </a:p>
        </p:txBody>
      </p:sp>
      <p:sp>
        <p:nvSpPr>
          <p:cNvPr id="3" name="Picture Placeholder 3">
            <a:extLst>
              <a:ext uri="{FF2B5EF4-FFF2-40B4-BE49-F238E27FC236}">
                <a16:creationId xmlns="" xmlns:a16="http://schemas.microsoft.com/office/drawing/2014/main" id="{92314669-80DF-08FC-8D10-4EC272E1EA1E}"/>
              </a:ext>
            </a:extLst>
          </p:cNvPr>
          <p:cNvSpPr txBox="1">
            <a:spLocks noGrp="1"/>
          </p:cNvSpPr>
          <p:nvPr>
            <p:ph type="pic" idx="4294967295"/>
          </p:nvPr>
        </p:nvSpPr>
        <p:spPr>
          <a:xfrm>
            <a:off x="0" y="0"/>
            <a:ext cx="8229600" cy="6858000"/>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 xmlns:a16="http://schemas.microsoft.com/office/drawing/2014/main" id="{99E923A5-F751-8111-F636-8DD14EAE01E0}"/>
              </a:ext>
            </a:extLst>
          </p:cNvPr>
          <p:cNvSpPr txBox="1">
            <a:spLocks noGrp="1"/>
          </p:cNvSpPr>
          <p:nvPr>
            <p:ph idx="4294967295"/>
          </p:nvPr>
        </p:nvSpPr>
        <p:spPr>
          <a:xfrm>
            <a:off x="8839203" y="3703320"/>
            <a:ext cx="2743200" cy="2476058"/>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 xmlns:a16="http://schemas.microsoft.com/office/drawing/2014/main" id="{2B1F43B1-0C35-B715-57BA-1BE458CC937A}"/>
              </a:ext>
            </a:extLst>
          </p:cNvPr>
          <p:cNvSpPr txBox="1">
            <a:spLocks noGrp="1"/>
          </p:cNvSpPr>
          <p:nvPr>
            <p:ph type="ftr" sz="quarter" idx="9"/>
          </p:nvPr>
        </p:nvSpPr>
        <p:spPr>
          <a:xfrm>
            <a:off x="8839203" y="6343951"/>
            <a:ext cx="1404463"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 xmlns:a16="http://schemas.microsoft.com/office/drawing/2014/main" id="{AEA16BE7-B8D1-B6EF-508C-A589D799B5D1}"/>
              </a:ext>
            </a:extLst>
          </p:cNvPr>
          <p:cNvSpPr txBox="1">
            <a:spLocks noGrp="1"/>
          </p:cNvSpPr>
          <p:nvPr>
            <p:ph type="dt" sz="half" idx="7"/>
          </p:nvPr>
        </p:nvSpPr>
        <p:spPr>
          <a:xfrm>
            <a:off x="10292522" y="6343951"/>
            <a:ext cx="854570" cy="365129"/>
          </a:xfrm>
        </p:spPr>
        <p:txBody>
          <a:bodyPr>
            <a:noAutofit/>
          </a:bodyPr>
          <a:lstStyle>
            <a:lvl1pPr>
              <a:defRPr/>
            </a:lvl1pPr>
          </a:lstStyle>
          <a:p>
            <a:pPr lvl="0"/>
            <a:fld id="{93B4421C-E290-46B2-BCA6-07918F19574F}" type="datetime1">
              <a:rPr lang="en-US"/>
              <a:pPr lvl="0"/>
              <a:t>6/28/2026</a:t>
            </a:fld>
            <a:endParaRPr lang="en-US"/>
          </a:p>
        </p:txBody>
      </p:sp>
      <p:sp>
        <p:nvSpPr>
          <p:cNvPr id="7" name="Slide Number Placeholder 6">
            <a:extLst>
              <a:ext uri="{FF2B5EF4-FFF2-40B4-BE49-F238E27FC236}">
                <a16:creationId xmlns="" xmlns:a16="http://schemas.microsoft.com/office/drawing/2014/main" id="{55FD94DB-BE64-D79B-EBA8-D0C1294E85AD}"/>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D30965B2-F98E-4D56-A0DE-8E516132E267}" type="slidenum">
              <a:rPr/>
              <a:pPr lvl="0"/>
              <a:t>‹#›</a:t>
            </a:fld>
            <a:endParaRPr lang="en-US"/>
          </a:p>
        </p:txBody>
      </p:sp>
    </p:spTree>
    <p:extLst>
      <p:ext uri="{BB962C8B-B14F-4D97-AF65-F5344CB8AC3E}">
        <p14:creationId xmlns:p14="http://schemas.microsoft.com/office/powerpoint/2010/main" xmlns="" val="15093521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1BE82D-D635-FB1D-B503-7F6CEAB24B09}"/>
              </a:ext>
            </a:extLst>
          </p:cNvPr>
          <p:cNvSpPr txBox="1">
            <a:spLocks noGrp="1"/>
          </p:cNvSpPr>
          <p:nvPr>
            <p:ph type="title"/>
          </p:nvPr>
        </p:nvSpPr>
        <p:spPr>
          <a:xfrm>
            <a:off x="615692" y="685800"/>
            <a:ext cx="2748110" cy="2743200"/>
          </a:xfrm>
        </p:spPr>
        <p:txBody>
          <a:bodyPr anchor="t">
            <a:noAutofit/>
          </a:bodyPr>
          <a:lstStyle>
            <a:lvl1pPr>
              <a:defRPr/>
            </a:lvl1pPr>
          </a:lstStyle>
          <a:p>
            <a:pPr lvl="0"/>
            <a:r>
              <a:rPr lang="en-US"/>
              <a:t>Click to edit Master title style</a:t>
            </a:r>
          </a:p>
        </p:txBody>
      </p:sp>
      <p:sp>
        <p:nvSpPr>
          <p:cNvPr id="3" name="Content Placeholder 7">
            <a:extLst>
              <a:ext uri="{FF2B5EF4-FFF2-40B4-BE49-F238E27FC236}">
                <a16:creationId xmlns="" xmlns:a16="http://schemas.microsoft.com/office/drawing/2014/main" id="{03FD253D-35B4-B2EB-62E5-352B2766B19B}"/>
              </a:ext>
            </a:extLst>
          </p:cNvPr>
          <p:cNvSpPr txBox="1">
            <a:spLocks noGrp="1"/>
          </p:cNvSpPr>
          <p:nvPr>
            <p:ph idx="4294967295"/>
          </p:nvPr>
        </p:nvSpPr>
        <p:spPr>
          <a:xfrm>
            <a:off x="616689" y="3703320"/>
            <a:ext cx="2743200" cy="2476058"/>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 xmlns:a16="http://schemas.microsoft.com/office/drawing/2014/main" id="{37BA2D0F-FE5F-A808-40FC-E21873FECDF9}"/>
              </a:ext>
            </a:extLst>
          </p:cNvPr>
          <p:cNvSpPr txBox="1">
            <a:spLocks noGrp="1"/>
          </p:cNvSpPr>
          <p:nvPr>
            <p:ph type="ftr" sz="quarter" idx="9"/>
          </p:nvPr>
        </p:nvSpPr>
        <p:spPr>
          <a:xfrm>
            <a:off x="615692" y="6343951"/>
            <a:ext cx="1404463" cy="365129"/>
          </a:xfrm>
        </p:spPr>
        <p:txBody>
          <a:bodyPr>
            <a:noAutofit/>
          </a:bodyPr>
          <a:lstStyle>
            <a:lvl1pPr>
              <a:defRPr/>
            </a:lvl1pPr>
          </a:lstStyle>
          <a:p>
            <a:pPr lvl="0"/>
            <a:r>
              <a:rPr lang="en-US"/>
              <a:t>Sample Footer Text</a:t>
            </a:r>
          </a:p>
        </p:txBody>
      </p:sp>
      <p:sp>
        <p:nvSpPr>
          <p:cNvPr id="5" name="Date Placeholder 4">
            <a:extLst>
              <a:ext uri="{FF2B5EF4-FFF2-40B4-BE49-F238E27FC236}">
                <a16:creationId xmlns="" xmlns:a16="http://schemas.microsoft.com/office/drawing/2014/main" id="{BCE454B2-ADCB-9955-B610-E1150B60FE25}"/>
              </a:ext>
            </a:extLst>
          </p:cNvPr>
          <p:cNvSpPr txBox="1">
            <a:spLocks noGrp="1"/>
          </p:cNvSpPr>
          <p:nvPr>
            <p:ph type="dt" sz="half" idx="7"/>
          </p:nvPr>
        </p:nvSpPr>
        <p:spPr>
          <a:xfrm>
            <a:off x="2069022" y="6343951"/>
            <a:ext cx="854570" cy="365129"/>
          </a:xfrm>
        </p:spPr>
        <p:txBody>
          <a:bodyPr>
            <a:noAutofit/>
          </a:bodyPr>
          <a:lstStyle>
            <a:lvl1pPr>
              <a:defRPr/>
            </a:lvl1pPr>
          </a:lstStyle>
          <a:p>
            <a:pPr lvl="0"/>
            <a:fld id="{17A2744B-6F9F-4418-BB4D-CB39336A7076}" type="datetime1">
              <a:rPr lang="en-US"/>
              <a:pPr lvl="0"/>
              <a:t>6/28/2026</a:t>
            </a:fld>
            <a:endParaRPr lang="en-US"/>
          </a:p>
        </p:txBody>
      </p:sp>
      <p:sp>
        <p:nvSpPr>
          <p:cNvPr id="6" name="Slide Number Placeholder 6">
            <a:extLst>
              <a:ext uri="{FF2B5EF4-FFF2-40B4-BE49-F238E27FC236}">
                <a16:creationId xmlns="" xmlns:a16="http://schemas.microsoft.com/office/drawing/2014/main" id="{68E52E26-4FBD-E4DE-7CF2-80C6A7127913}"/>
              </a:ext>
            </a:extLst>
          </p:cNvPr>
          <p:cNvSpPr txBox="1">
            <a:spLocks noGrp="1"/>
          </p:cNvSpPr>
          <p:nvPr>
            <p:ph type="sldNum" sz="quarter" idx="8"/>
          </p:nvPr>
        </p:nvSpPr>
        <p:spPr>
          <a:xfrm>
            <a:off x="2923592" y="6343951"/>
            <a:ext cx="429210" cy="365129"/>
          </a:xfrm>
        </p:spPr>
        <p:txBody>
          <a:bodyPr>
            <a:noAutofit/>
          </a:bodyPr>
          <a:lstStyle>
            <a:lvl1pPr>
              <a:defRPr/>
            </a:lvl1pPr>
          </a:lstStyle>
          <a:p>
            <a:pPr lvl="0"/>
            <a:fld id="{4CB69518-3E95-4499-BE6F-4CAA09D51475}" type="slidenum">
              <a:rPr/>
              <a:pPr lvl="0"/>
              <a:t>‹#›</a:t>
            </a:fld>
            <a:endParaRPr lang="en-US"/>
          </a:p>
        </p:txBody>
      </p:sp>
      <p:sp>
        <p:nvSpPr>
          <p:cNvPr id="7" name="Picture Placeholder 3">
            <a:extLst>
              <a:ext uri="{FF2B5EF4-FFF2-40B4-BE49-F238E27FC236}">
                <a16:creationId xmlns="" xmlns:a16="http://schemas.microsoft.com/office/drawing/2014/main" id="{19A7AD1D-1FD0-4B11-6A31-182F2E34C149}"/>
              </a:ext>
            </a:extLst>
          </p:cNvPr>
          <p:cNvSpPr txBox="1">
            <a:spLocks noGrp="1"/>
          </p:cNvSpPr>
          <p:nvPr>
            <p:ph type="pic" idx="4294967295"/>
          </p:nvPr>
        </p:nvSpPr>
        <p:spPr>
          <a:xfrm>
            <a:off x="3962396" y="0"/>
            <a:ext cx="8229600" cy="6858000"/>
          </a:xfrm>
          <a:blipFill>
            <a:blip r:embed="rId2">
              <a:alphaModFix amt="60000"/>
            </a:blip>
            <a:stretch>
              <a:fillRect/>
            </a:stretch>
          </a:blipFill>
        </p:spPr>
        <p:txBody>
          <a:bodyPr/>
          <a:lstStyle>
            <a:lvl1pPr>
              <a:defRPr/>
            </a:lvl1pPr>
          </a:lstStyle>
          <a:p>
            <a:pPr lvl="0"/>
            <a:r>
              <a:rPr lang="en-US"/>
              <a:t>Click icon to add picture</a:t>
            </a:r>
          </a:p>
        </p:txBody>
      </p:sp>
    </p:spTree>
    <p:extLst>
      <p:ext uri="{BB962C8B-B14F-4D97-AF65-F5344CB8AC3E}">
        <p14:creationId xmlns:p14="http://schemas.microsoft.com/office/powerpoint/2010/main" xmlns="" val="42812069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04EA39F-38C6-3686-7BD8-27452A5ADC9D}"/>
              </a:ext>
            </a:extLst>
          </p:cNvPr>
          <p:cNvSpPr txBox="1">
            <a:spLocks noGrp="1"/>
          </p:cNvSpPr>
          <p:nvPr>
            <p:ph type="title"/>
          </p:nvPr>
        </p:nvSpPr>
        <p:spPr>
          <a:xfrm>
            <a:off x="612648" y="4343400"/>
            <a:ext cx="4019519" cy="1159934"/>
          </a:xfrm>
        </p:spPr>
        <p:txBody>
          <a:bodyPr anchor="t">
            <a:noAutofit/>
          </a:bodyPr>
          <a:lstStyle>
            <a:lvl1pPr>
              <a:defRPr/>
            </a:lvl1pPr>
          </a:lstStyle>
          <a:p>
            <a:pPr lvl="0"/>
            <a:r>
              <a:rPr lang="en-US"/>
              <a:t>Click to edit Master title style</a:t>
            </a:r>
          </a:p>
        </p:txBody>
      </p:sp>
      <p:sp>
        <p:nvSpPr>
          <p:cNvPr id="3" name="Picture Placeholder 3">
            <a:extLst>
              <a:ext uri="{FF2B5EF4-FFF2-40B4-BE49-F238E27FC236}">
                <a16:creationId xmlns="" xmlns:a16="http://schemas.microsoft.com/office/drawing/2014/main" id="{DEC8F0E4-0D2E-9092-8218-00153341D3EE}"/>
              </a:ext>
            </a:extLst>
          </p:cNvPr>
          <p:cNvSpPr txBox="1">
            <a:spLocks noGrp="1"/>
          </p:cNvSpPr>
          <p:nvPr>
            <p:ph type="pic" idx="4294967295"/>
          </p:nvPr>
        </p:nvSpPr>
        <p:spPr>
          <a:xfrm>
            <a:off x="0" y="0"/>
            <a:ext cx="12191996" cy="3886200"/>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 xmlns:a16="http://schemas.microsoft.com/office/drawing/2014/main" id="{656855F8-B4AA-13B5-95C7-E64DC4CA5C82}"/>
              </a:ext>
            </a:extLst>
          </p:cNvPr>
          <p:cNvSpPr txBox="1">
            <a:spLocks noGrp="1"/>
          </p:cNvSpPr>
          <p:nvPr>
            <p:ph idx="4294967295"/>
          </p:nvPr>
        </p:nvSpPr>
        <p:spPr>
          <a:xfrm>
            <a:off x="5181603" y="4343400"/>
            <a:ext cx="6400800" cy="1159934"/>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 xmlns:a16="http://schemas.microsoft.com/office/drawing/2014/main" id="{11FC9BCC-CFC6-B343-9A12-7AEDD0C91674}"/>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 xmlns:a16="http://schemas.microsoft.com/office/drawing/2014/main" id="{DEABB90D-FA00-2C31-3F87-79C4B7C00C53}"/>
              </a:ext>
            </a:extLst>
          </p:cNvPr>
          <p:cNvSpPr txBox="1">
            <a:spLocks noGrp="1"/>
          </p:cNvSpPr>
          <p:nvPr>
            <p:ph type="dt" sz="half" idx="7"/>
          </p:nvPr>
        </p:nvSpPr>
        <p:spPr>
          <a:xfrm>
            <a:off x="8893929" y="6343951"/>
            <a:ext cx="2202643" cy="365129"/>
          </a:xfrm>
        </p:spPr>
        <p:txBody>
          <a:bodyPr>
            <a:noAutofit/>
          </a:bodyPr>
          <a:lstStyle>
            <a:lvl1pPr>
              <a:defRPr/>
            </a:lvl1pPr>
          </a:lstStyle>
          <a:p>
            <a:pPr lvl="0"/>
            <a:fld id="{E8C4D0D8-A250-48F8-A21E-C37039F0E97F}" type="datetime1">
              <a:rPr lang="en-US"/>
              <a:pPr lvl="0"/>
              <a:t>6/28/2026</a:t>
            </a:fld>
            <a:endParaRPr lang="en-US"/>
          </a:p>
        </p:txBody>
      </p:sp>
      <p:sp>
        <p:nvSpPr>
          <p:cNvPr id="7" name="Slide Number Placeholder 6">
            <a:extLst>
              <a:ext uri="{FF2B5EF4-FFF2-40B4-BE49-F238E27FC236}">
                <a16:creationId xmlns="" xmlns:a16="http://schemas.microsoft.com/office/drawing/2014/main" id="{21224B26-14B6-809E-BEB2-2ACA0F38A814}"/>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67442706-C412-4551-A002-F876CD41E924}" type="slidenum">
              <a:rPr/>
              <a:pPr lvl="0"/>
              <a:t>‹#›</a:t>
            </a:fld>
            <a:endParaRPr lang="en-US"/>
          </a:p>
        </p:txBody>
      </p:sp>
    </p:spTree>
    <p:extLst>
      <p:ext uri="{BB962C8B-B14F-4D97-AF65-F5344CB8AC3E}">
        <p14:creationId xmlns:p14="http://schemas.microsoft.com/office/powerpoint/2010/main" xmlns="" val="36763577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07283D-839C-3FBA-C720-C11F08DEBFFA}"/>
              </a:ext>
            </a:extLst>
          </p:cNvPr>
          <p:cNvSpPr txBox="1">
            <a:spLocks noGrp="1"/>
          </p:cNvSpPr>
          <p:nvPr>
            <p:ph type="title"/>
          </p:nvPr>
        </p:nvSpPr>
        <p:spPr>
          <a:xfrm>
            <a:off x="612648" y="3886200"/>
            <a:ext cx="3044951" cy="2245126"/>
          </a:xfrm>
        </p:spPr>
        <p:txBody>
          <a:bodyPr>
            <a:noAutofit/>
          </a:bodyPr>
          <a:lstStyle>
            <a:lvl1pPr>
              <a:defRPr/>
            </a:lvl1pPr>
          </a:lstStyle>
          <a:p>
            <a:pPr lvl="0"/>
            <a:r>
              <a:rPr lang="en-US"/>
              <a:t>Click to edit Master title style</a:t>
            </a:r>
          </a:p>
        </p:txBody>
      </p:sp>
      <p:sp>
        <p:nvSpPr>
          <p:cNvPr id="3" name="Picture Placeholder 10">
            <a:extLst>
              <a:ext uri="{FF2B5EF4-FFF2-40B4-BE49-F238E27FC236}">
                <a16:creationId xmlns="" xmlns:a16="http://schemas.microsoft.com/office/drawing/2014/main" id="{7A4964C3-F8BE-F978-553F-99973274C564}"/>
              </a:ext>
            </a:extLst>
          </p:cNvPr>
          <p:cNvSpPr txBox="1">
            <a:spLocks noGrp="1"/>
          </p:cNvSpPr>
          <p:nvPr>
            <p:ph type="pic" idx="4294967295"/>
          </p:nvPr>
        </p:nvSpPr>
        <p:spPr>
          <a:xfrm>
            <a:off x="0" y="0"/>
            <a:ext cx="12191996" cy="3443328"/>
          </a:xfrm>
          <a:blipFill>
            <a:blip r:embed="rId2">
              <a:alphaModFix amt="60000"/>
            </a:blip>
            <a:stretch>
              <a:fillRect/>
            </a:stretch>
          </a:blipFill>
        </p:spPr>
        <p:txBody>
          <a:bodyPr/>
          <a:lstStyle>
            <a:lvl1pPr>
              <a:defRPr/>
            </a:lvl1pPr>
          </a:lstStyle>
          <a:p>
            <a:pPr lvl="0"/>
            <a:r>
              <a:rPr lang="en-US"/>
              <a:t>.</a:t>
            </a:r>
          </a:p>
        </p:txBody>
      </p:sp>
      <p:sp>
        <p:nvSpPr>
          <p:cNvPr id="4" name="Content Placeholder 7">
            <a:extLst>
              <a:ext uri="{FF2B5EF4-FFF2-40B4-BE49-F238E27FC236}">
                <a16:creationId xmlns="" xmlns:a16="http://schemas.microsoft.com/office/drawing/2014/main" id="{11504200-3061-66CE-E1D3-00F759E1EB39}"/>
              </a:ext>
            </a:extLst>
          </p:cNvPr>
          <p:cNvSpPr txBox="1">
            <a:spLocks noGrp="1"/>
          </p:cNvSpPr>
          <p:nvPr>
            <p:ph idx="4294967295"/>
          </p:nvPr>
        </p:nvSpPr>
        <p:spPr>
          <a:xfrm>
            <a:off x="4267203" y="3886200"/>
            <a:ext cx="7315200" cy="2245126"/>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 xmlns:a16="http://schemas.microsoft.com/office/drawing/2014/main" id="{F2B0C2A8-948F-86DF-B611-4F45A26A756A}"/>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 xmlns:a16="http://schemas.microsoft.com/office/drawing/2014/main" id="{F3005F05-4F90-6C52-235E-1A7526EC2669}"/>
              </a:ext>
            </a:extLst>
          </p:cNvPr>
          <p:cNvSpPr txBox="1">
            <a:spLocks noGrp="1"/>
          </p:cNvSpPr>
          <p:nvPr>
            <p:ph type="dt" sz="half" idx="7"/>
          </p:nvPr>
        </p:nvSpPr>
        <p:spPr>
          <a:xfrm>
            <a:off x="8893929" y="6343951"/>
            <a:ext cx="2202643" cy="365129"/>
          </a:xfrm>
        </p:spPr>
        <p:txBody>
          <a:bodyPr>
            <a:noAutofit/>
          </a:bodyPr>
          <a:lstStyle>
            <a:lvl1pPr>
              <a:defRPr/>
            </a:lvl1pPr>
          </a:lstStyle>
          <a:p>
            <a:pPr lvl="0"/>
            <a:fld id="{7CD9DC98-F38D-4B49-8461-0D85AED1D170}" type="datetime1">
              <a:rPr lang="en-US"/>
              <a:pPr lvl="0"/>
              <a:t>6/28/2026</a:t>
            </a:fld>
            <a:endParaRPr lang="en-US"/>
          </a:p>
        </p:txBody>
      </p:sp>
      <p:sp>
        <p:nvSpPr>
          <p:cNvPr id="7" name="Slide Number Placeholder 6">
            <a:extLst>
              <a:ext uri="{FF2B5EF4-FFF2-40B4-BE49-F238E27FC236}">
                <a16:creationId xmlns="" xmlns:a16="http://schemas.microsoft.com/office/drawing/2014/main" id="{A6F526C7-9D3A-B605-90E1-459AFB6A6403}"/>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AE16292C-63FE-45F0-834D-91FF895EE78F}" type="slidenum">
              <a:rPr/>
              <a:pPr lvl="0"/>
              <a:t>‹#›</a:t>
            </a:fld>
            <a:endParaRPr lang="en-US"/>
          </a:p>
        </p:txBody>
      </p:sp>
    </p:spTree>
    <p:extLst>
      <p:ext uri="{BB962C8B-B14F-4D97-AF65-F5344CB8AC3E}">
        <p14:creationId xmlns:p14="http://schemas.microsoft.com/office/powerpoint/2010/main" xmlns="" val="5070646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B02201E-6888-C084-0F3D-FFE869CD0728}"/>
              </a:ext>
            </a:extLst>
          </p:cNvPr>
          <p:cNvSpPr txBox="1">
            <a:spLocks noGrp="1"/>
          </p:cNvSpPr>
          <p:nvPr>
            <p:ph type="title"/>
          </p:nvPr>
        </p:nvSpPr>
        <p:spPr>
          <a:xfrm>
            <a:off x="609603" y="685800"/>
            <a:ext cx="3044951" cy="2035719"/>
          </a:xfrm>
        </p:spPr>
        <p:txBody>
          <a:bodyPr anchor="t">
            <a:noAutofit/>
          </a:bodyPr>
          <a:lstStyle>
            <a:lvl1pPr>
              <a:defRPr/>
            </a:lvl1pPr>
          </a:lstStyle>
          <a:p>
            <a:pPr lvl="0"/>
            <a:r>
              <a:rPr lang="en-US"/>
              <a:t>Click to edit Master title style</a:t>
            </a:r>
          </a:p>
        </p:txBody>
      </p:sp>
      <p:sp>
        <p:nvSpPr>
          <p:cNvPr id="3" name="Content Placeholder 7">
            <a:extLst>
              <a:ext uri="{FF2B5EF4-FFF2-40B4-BE49-F238E27FC236}">
                <a16:creationId xmlns="" xmlns:a16="http://schemas.microsoft.com/office/drawing/2014/main" id="{BCDC9D22-7AF0-9A44-1921-2D70E68CA538}"/>
              </a:ext>
            </a:extLst>
          </p:cNvPr>
          <p:cNvSpPr txBox="1">
            <a:spLocks noGrp="1"/>
          </p:cNvSpPr>
          <p:nvPr>
            <p:ph idx="4294967295"/>
          </p:nvPr>
        </p:nvSpPr>
        <p:spPr>
          <a:xfrm>
            <a:off x="4259156" y="685800"/>
            <a:ext cx="7315200" cy="2014660"/>
          </a:xfrm>
        </p:spPr>
        <p:txBody>
          <a:bodyPr anchor="b">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 xmlns:a16="http://schemas.microsoft.com/office/drawing/2014/main" id="{C3CBD7EB-C47D-4B1A-48C8-F1291AC17AAA}"/>
              </a:ext>
            </a:extLst>
          </p:cNvPr>
          <p:cNvSpPr txBox="1">
            <a:spLocks noGrp="1"/>
          </p:cNvSpPr>
          <p:nvPr>
            <p:ph type="ftr" sz="quarter" idx="9"/>
          </p:nvPr>
        </p:nvSpPr>
        <p:spPr>
          <a:xfrm>
            <a:off x="609603" y="2896371"/>
            <a:ext cx="2791023" cy="365129"/>
          </a:xfrm>
        </p:spPr>
        <p:txBody>
          <a:bodyPr>
            <a:noAutofit/>
          </a:bodyPr>
          <a:lstStyle>
            <a:lvl1pPr>
              <a:defRPr/>
            </a:lvl1pPr>
          </a:lstStyle>
          <a:p>
            <a:pPr lvl="0"/>
            <a:r>
              <a:rPr lang="en-US"/>
              <a:t>Sample Footer Text</a:t>
            </a:r>
          </a:p>
        </p:txBody>
      </p:sp>
      <p:sp>
        <p:nvSpPr>
          <p:cNvPr id="5" name="Date Placeholder 4">
            <a:extLst>
              <a:ext uri="{FF2B5EF4-FFF2-40B4-BE49-F238E27FC236}">
                <a16:creationId xmlns="" xmlns:a16="http://schemas.microsoft.com/office/drawing/2014/main" id="{D0E316D4-803F-E490-E032-F9E4BC6C0C21}"/>
              </a:ext>
            </a:extLst>
          </p:cNvPr>
          <p:cNvSpPr txBox="1">
            <a:spLocks noGrp="1"/>
          </p:cNvSpPr>
          <p:nvPr>
            <p:ph type="dt" sz="half" idx="7"/>
          </p:nvPr>
        </p:nvSpPr>
        <p:spPr>
          <a:xfrm>
            <a:off x="9565895" y="2896371"/>
            <a:ext cx="1559381" cy="365129"/>
          </a:xfrm>
        </p:spPr>
        <p:txBody>
          <a:bodyPr>
            <a:noAutofit/>
          </a:bodyPr>
          <a:lstStyle>
            <a:lvl1pPr>
              <a:defRPr/>
            </a:lvl1pPr>
          </a:lstStyle>
          <a:p>
            <a:pPr lvl="0"/>
            <a:fld id="{0AB44ADA-CC64-4679-90C4-28AED4F4B7A9}" type="datetime1">
              <a:rPr lang="en-US"/>
              <a:pPr lvl="0"/>
              <a:t>6/28/2026</a:t>
            </a:fld>
            <a:endParaRPr lang="en-US"/>
          </a:p>
        </p:txBody>
      </p:sp>
      <p:sp>
        <p:nvSpPr>
          <p:cNvPr id="6" name="Slide Number Placeholder 6">
            <a:extLst>
              <a:ext uri="{FF2B5EF4-FFF2-40B4-BE49-F238E27FC236}">
                <a16:creationId xmlns="" xmlns:a16="http://schemas.microsoft.com/office/drawing/2014/main" id="{4F950166-9D0C-70C2-6A90-DE1C4072FA54}"/>
              </a:ext>
            </a:extLst>
          </p:cNvPr>
          <p:cNvSpPr txBox="1">
            <a:spLocks noGrp="1"/>
          </p:cNvSpPr>
          <p:nvPr>
            <p:ph type="sldNum" sz="quarter" idx="8"/>
          </p:nvPr>
        </p:nvSpPr>
        <p:spPr>
          <a:xfrm>
            <a:off x="11145155" y="2896371"/>
            <a:ext cx="429210" cy="365129"/>
          </a:xfrm>
        </p:spPr>
        <p:txBody>
          <a:bodyPr>
            <a:noAutofit/>
          </a:bodyPr>
          <a:lstStyle>
            <a:lvl1pPr>
              <a:defRPr/>
            </a:lvl1pPr>
          </a:lstStyle>
          <a:p>
            <a:pPr lvl="0"/>
            <a:fld id="{757DA7A6-B1E9-4B2B-B056-7D6584113950}" type="slidenum">
              <a:rPr/>
              <a:pPr lvl="0"/>
              <a:t>‹#›</a:t>
            </a:fld>
            <a:endParaRPr lang="en-US"/>
          </a:p>
        </p:txBody>
      </p:sp>
      <p:sp>
        <p:nvSpPr>
          <p:cNvPr id="7" name="Picture Placeholder 10">
            <a:extLst>
              <a:ext uri="{FF2B5EF4-FFF2-40B4-BE49-F238E27FC236}">
                <a16:creationId xmlns="" xmlns:a16="http://schemas.microsoft.com/office/drawing/2014/main" id="{D1D6B1EB-E64D-FBBB-D742-E6B146CAB9F6}"/>
              </a:ext>
            </a:extLst>
          </p:cNvPr>
          <p:cNvSpPr txBox="1">
            <a:spLocks noGrp="1"/>
          </p:cNvSpPr>
          <p:nvPr>
            <p:ph type="pic" idx="4294967295"/>
          </p:nvPr>
        </p:nvSpPr>
        <p:spPr>
          <a:xfrm>
            <a:off x="0" y="3414671"/>
            <a:ext cx="12191996" cy="3443328"/>
          </a:xfrm>
          <a:blipFill>
            <a:blip r:embed="rId2">
              <a:alphaModFix amt="60000"/>
            </a:blip>
            <a:stretch>
              <a:fillRect/>
            </a:stretch>
          </a:blipFill>
        </p:spPr>
        <p:txBody>
          <a:bodyPr/>
          <a:lstStyle>
            <a:lvl1pPr>
              <a:defRPr/>
            </a:lvl1pPr>
          </a:lstStyle>
          <a:p>
            <a:pPr lvl="0"/>
            <a:r>
              <a:rPr lang="en-US"/>
              <a:t>.</a:t>
            </a:r>
          </a:p>
        </p:txBody>
      </p:sp>
    </p:spTree>
    <p:extLst>
      <p:ext uri="{BB962C8B-B14F-4D97-AF65-F5344CB8AC3E}">
        <p14:creationId xmlns:p14="http://schemas.microsoft.com/office/powerpoint/2010/main" xmlns="" val="33122284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rgbClr val="F6F2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94D0A9-6326-BA2B-7835-A7B8674663E2}"/>
              </a:ext>
            </a:extLst>
          </p:cNvPr>
          <p:cNvSpPr txBox="1">
            <a:spLocks noGrp="1"/>
          </p:cNvSpPr>
          <p:nvPr>
            <p:ph type="title"/>
          </p:nvPr>
        </p:nvSpPr>
        <p:spPr>
          <a:xfrm>
            <a:off x="612648" y="685809"/>
            <a:ext cx="5483355" cy="1388315"/>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 xmlns:a16="http://schemas.microsoft.com/office/drawing/2014/main" id="{C238DC61-33E7-349F-FD52-DCAD9497328C}"/>
              </a:ext>
            </a:extLst>
          </p:cNvPr>
          <p:cNvSpPr txBox="1">
            <a:spLocks noGrp="1"/>
          </p:cNvSpPr>
          <p:nvPr>
            <p:ph idx="4294967295"/>
          </p:nvPr>
        </p:nvSpPr>
        <p:spPr>
          <a:xfrm>
            <a:off x="612648" y="2651760"/>
            <a:ext cx="5483355" cy="3521848"/>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5">
            <a:extLst>
              <a:ext uri="{FF2B5EF4-FFF2-40B4-BE49-F238E27FC236}">
                <a16:creationId xmlns="" xmlns:a16="http://schemas.microsoft.com/office/drawing/2014/main" id="{0BBE7116-01E3-6FC6-ED37-0CAC450B9130}"/>
              </a:ext>
            </a:extLst>
          </p:cNvPr>
          <p:cNvSpPr txBox="1">
            <a:spLocks noGrp="1"/>
          </p:cNvSpPr>
          <p:nvPr>
            <p:ph type="pic" idx="4294967295"/>
          </p:nvPr>
        </p:nvSpPr>
        <p:spPr>
          <a:xfrm>
            <a:off x="6717795" y="685809"/>
            <a:ext cx="4864607" cy="5486372"/>
          </a:xfrm>
          <a:blipFill>
            <a:blip r:embed="rId2">
              <a:alphaModFix amt="60000"/>
            </a:blip>
            <a:stretch>
              <a:fillRect/>
            </a:stretch>
          </a:blipFill>
        </p:spPr>
        <p:txBody>
          <a:bodyPr/>
          <a:lstStyle>
            <a:lvl1pPr>
              <a:defRPr/>
            </a:lvl1pPr>
          </a:lstStyle>
          <a:p>
            <a:pPr lvl="0"/>
            <a:r>
              <a:rPr lang="en-US"/>
              <a:t>Click icon to add picture</a:t>
            </a:r>
          </a:p>
        </p:txBody>
      </p:sp>
      <p:cxnSp>
        <p:nvCxnSpPr>
          <p:cNvPr id="5" name="Straight Connector 2">
            <a:extLst>
              <a:ext uri="{FF2B5EF4-FFF2-40B4-BE49-F238E27FC236}">
                <a16:creationId xmlns="" xmlns:a16="http://schemas.microsoft.com/office/drawing/2014/main" id="{95704DD2-3A45-2E8C-A216-28C4A11F3E52}"/>
              </a:ext>
            </a:extLst>
          </p:cNvPr>
          <p:cNvCxnSpPr/>
          <p:nvPr/>
        </p:nvCxnSpPr>
        <p:spPr>
          <a:xfrm>
            <a:off x="609603" y="2362233"/>
            <a:ext cx="5486400" cy="0"/>
          </a:xfrm>
          <a:prstGeom prst="straightConnector1">
            <a:avLst/>
          </a:prstGeom>
          <a:noFill/>
          <a:ln w="31747" cap="flat">
            <a:solidFill>
              <a:srgbClr val="CC563B"/>
            </a:solidFill>
            <a:prstDash val="solid"/>
            <a:miter/>
          </a:ln>
        </p:spPr>
      </p:cxnSp>
      <p:sp>
        <p:nvSpPr>
          <p:cNvPr id="6" name="Footer Placeholder 7">
            <a:extLst>
              <a:ext uri="{FF2B5EF4-FFF2-40B4-BE49-F238E27FC236}">
                <a16:creationId xmlns="" xmlns:a16="http://schemas.microsoft.com/office/drawing/2014/main" id="{5F7D8373-B8E1-2FB2-4AB8-8817D68228B8}"/>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7" name="Date Placeholder 6">
            <a:extLst>
              <a:ext uri="{FF2B5EF4-FFF2-40B4-BE49-F238E27FC236}">
                <a16:creationId xmlns="" xmlns:a16="http://schemas.microsoft.com/office/drawing/2014/main" id="{29D515C6-E0F1-F330-F632-A0ADC1108918}"/>
              </a:ext>
            </a:extLst>
          </p:cNvPr>
          <p:cNvSpPr txBox="1">
            <a:spLocks noGrp="1"/>
          </p:cNvSpPr>
          <p:nvPr>
            <p:ph type="dt" sz="half" idx="7"/>
          </p:nvPr>
        </p:nvSpPr>
        <p:spPr>
          <a:xfrm>
            <a:off x="8893929" y="6343951"/>
            <a:ext cx="2202643" cy="365129"/>
          </a:xfrm>
        </p:spPr>
        <p:txBody>
          <a:bodyPr>
            <a:noAutofit/>
          </a:bodyPr>
          <a:lstStyle>
            <a:lvl1pPr>
              <a:defRPr/>
            </a:lvl1pPr>
          </a:lstStyle>
          <a:p>
            <a:pPr lvl="0"/>
            <a:fld id="{264F99FD-68F0-427D-8FFA-32D8440FFD75}" type="datetime1">
              <a:rPr lang="en-US"/>
              <a:pPr lvl="0"/>
              <a:t>6/28/2026</a:t>
            </a:fld>
            <a:endParaRPr lang="en-US"/>
          </a:p>
        </p:txBody>
      </p:sp>
      <p:sp>
        <p:nvSpPr>
          <p:cNvPr id="8" name="Slide Number Placeholder 8">
            <a:extLst>
              <a:ext uri="{FF2B5EF4-FFF2-40B4-BE49-F238E27FC236}">
                <a16:creationId xmlns="" xmlns:a16="http://schemas.microsoft.com/office/drawing/2014/main" id="{1DD79A1A-2160-C778-AD66-965125F965CF}"/>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BCBFC643-A166-4ED2-B441-FD3BE1639552}" type="slidenum">
              <a:rPr/>
              <a:pPr lvl="0"/>
              <a:t>‹#›</a:t>
            </a:fld>
            <a:endParaRPr lang="en-US"/>
          </a:p>
        </p:txBody>
      </p:sp>
    </p:spTree>
    <p:extLst>
      <p:ext uri="{BB962C8B-B14F-4D97-AF65-F5344CB8AC3E}">
        <p14:creationId xmlns:p14="http://schemas.microsoft.com/office/powerpoint/2010/main" xmlns="" val="15643971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55259FC-0F92-0763-602E-E30C1CD7352F}"/>
              </a:ext>
            </a:extLst>
          </p:cNvPr>
          <p:cNvSpPr txBox="1">
            <a:spLocks noGrp="1"/>
          </p:cNvSpPr>
          <p:nvPr>
            <p:ph type="title"/>
          </p:nvPr>
        </p:nvSpPr>
        <p:spPr>
          <a:xfrm>
            <a:off x="612648" y="685800"/>
            <a:ext cx="10969755" cy="898526"/>
          </a:xfrm>
        </p:spPr>
        <p:txBody>
          <a:bodyPr>
            <a:noAutofit/>
          </a:bodyPr>
          <a:lstStyle>
            <a:lvl1pPr>
              <a:defRPr/>
            </a:lvl1pPr>
          </a:lstStyle>
          <a:p>
            <a:pPr lvl="0"/>
            <a:r>
              <a:rPr lang="en-US"/>
              <a:t>Click to edit Master title style</a:t>
            </a:r>
          </a:p>
        </p:txBody>
      </p:sp>
      <p:cxnSp>
        <p:nvCxnSpPr>
          <p:cNvPr id="3" name="Straight Connector 6">
            <a:extLst>
              <a:ext uri="{FF2B5EF4-FFF2-40B4-BE49-F238E27FC236}">
                <a16:creationId xmlns="" xmlns:a16="http://schemas.microsoft.com/office/drawing/2014/main" id="{0123614D-DC0A-F2C1-4132-4B525926A0DC}"/>
              </a:ext>
            </a:extLst>
          </p:cNvPr>
          <p:cNvCxnSpPr/>
          <p:nvPr/>
        </p:nvCxnSpPr>
        <p:spPr>
          <a:xfrm>
            <a:off x="609603" y="1904996"/>
            <a:ext cx="10972800" cy="0"/>
          </a:xfrm>
          <a:prstGeom prst="straightConnector1">
            <a:avLst/>
          </a:prstGeom>
          <a:noFill/>
          <a:ln w="31747" cap="flat">
            <a:solidFill>
              <a:srgbClr val="CC563B"/>
            </a:solidFill>
            <a:prstDash val="solid"/>
            <a:miter/>
          </a:ln>
        </p:spPr>
      </p:cxnSp>
      <p:sp>
        <p:nvSpPr>
          <p:cNvPr id="4" name="Content Placeholder 7">
            <a:extLst>
              <a:ext uri="{FF2B5EF4-FFF2-40B4-BE49-F238E27FC236}">
                <a16:creationId xmlns="" xmlns:a16="http://schemas.microsoft.com/office/drawing/2014/main" id="{C6D59962-CC1E-FB91-D592-1D8E6FD1535A}"/>
              </a:ext>
            </a:extLst>
          </p:cNvPr>
          <p:cNvSpPr txBox="1">
            <a:spLocks noGrp="1"/>
          </p:cNvSpPr>
          <p:nvPr>
            <p:ph idx="4294967295"/>
          </p:nvPr>
        </p:nvSpPr>
        <p:spPr>
          <a:xfrm>
            <a:off x="609603" y="2286009"/>
            <a:ext cx="5479477" cy="2987655"/>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 xmlns:a16="http://schemas.microsoft.com/office/drawing/2014/main" id="{AA819F38-727A-DBDD-FE96-38497491B26C}"/>
              </a:ext>
            </a:extLst>
          </p:cNvPr>
          <p:cNvSpPr txBox="1">
            <a:spLocks noGrp="1"/>
          </p:cNvSpPr>
          <p:nvPr>
            <p:ph type="pic" idx="4294967295"/>
          </p:nvPr>
        </p:nvSpPr>
        <p:spPr>
          <a:xfrm>
            <a:off x="6715573" y="2285305"/>
            <a:ext cx="4863775" cy="3886190"/>
          </a:xfrm>
          <a:blipFill>
            <a:blip r:embed="rId2">
              <a:alphaModFix amt="60000"/>
            </a:blip>
            <a:stretch>
              <a:fillRect/>
            </a:stretch>
          </a:blipFill>
        </p:spPr>
        <p:txBody>
          <a:bodyPr/>
          <a:lstStyle>
            <a:lvl1pPr>
              <a:defRPr/>
            </a:lvl1pPr>
          </a:lstStyle>
          <a:p>
            <a:pPr lvl="0"/>
            <a:r>
              <a:rPr lang="en-US"/>
              <a:t>Click icon to add picture</a:t>
            </a:r>
          </a:p>
        </p:txBody>
      </p:sp>
      <p:sp>
        <p:nvSpPr>
          <p:cNvPr id="6" name="Footer Placeholder 8">
            <a:extLst>
              <a:ext uri="{FF2B5EF4-FFF2-40B4-BE49-F238E27FC236}">
                <a16:creationId xmlns="" xmlns:a16="http://schemas.microsoft.com/office/drawing/2014/main" id="{57BA909A-FF53-4B04-3A02-DA4F514414CD}"/>
              </a:ext>
            </a:extLst>
          </p:cNvPr>
          <p:cNvSpPr txBox="1">
            <a:spLocks noGrp="1"/>
          </p:cNvSpPr>
          <p:nvPr>
            <p:ph type="ftr" sz="quarter" idx="9"/>
          </p:nvPr>
        </p:nvSpPr>
        <p:spPr>
          <a:xfrm>
            <a:off x="612648" y="6343951"/>
            <a:ext cx="2642936" cy="365129"/>
          </a:xfrm>
        </p:spPr>
        <p:txBody>
          <a:bodyPr>
            <a:noAutofit/>
          </a:bodyPr>
          <a:lstStyle>
            <a:lvl1pPr>
              <a:defRPr/>
            </a:lvl1pPr>
          </a:lstStyle>
          <a:p>
            <a:pPr lvl="0"/>
            <a:r>
              <a:rPr lang="en-US"/>
              <a:t>Sample Footer Text</a:t>
            </a:r>
          </a:p>
        </p:txBody>
      </p:sp>
      <p:sp>
        <p:nvSpPr>
          <p:cNvPr id="7" name="Date Placeholder 3">
            <a:extLst>
              <a:ext uri="{FF2B5EF4-FFF2-40B4-BE49-F238E27FC236}">
                <a16:creationId xmlns="" xmlns:a16="http://schemas.microsoft.com/office/drawing/2014/main" id="{476F8645-52E3-8F09-2642-5D6CA86F453B}"/>
              </a:ext>
            </a:extLst>
          </p:cNvPr>
          <p:cNvSpPr txBox="1">
            <a:spLocks noGrp="1"/>
          </p:cNvSpPr>
          <p:nvPr>
            <p:ph type="dt" sz="half" idx="7"/>
          </p:nvPr>
        </p:nvSpPr>
        <p:spPr>
          <a:xfrm>
            <a:off x="9686595" y="6343951"/>
            <a:ext cx="1449698" cy="365129"/>
          </a:xfrm>
        </p:spPr>
        <p:txBody>
          <a:bodyPr>
            <a:noAutofit/>
          </a:bodyPr>
          <a:lstStyle>
            <a:lvl1pPr>
              <a:defRPr/>
            </a:lvl1pPr>
          </a:lstStyle>
          <a:p>
            <a:pPr lvl="0"/>
            <a:fld id="{ABF5CA9E-3D8C-4896-873A-B9FAE8F8DC64}" type="datetime1">
              <a:rPr lang="en-US"/>
              <a:pPr lvl="0"/>
              <a:t>6/28/2026</a:t>
            </a:fld>
            <a:endParaRPr lang="en-US"/>
          </a:p>
        </p:txBody>
      </p:sp>
      <p:sp>
        <p:nvSpPr>
          <p:cNvPr id="8" name="Slide Number Placeholder 9">
            <a:extLst>
              <a:ext uri="{FF2B5EF4-FFF2-40B4-BE49-F238E27FC236}">
                <a16:creationId xmlns="" xmlns:a16="http://schemas.microsoft.com/office/drawing/2014/main" id="{4C404FFE-659B-5C21-2F6A-1861D8E31FCD}"/>
              </a:ext>
            </a:extLst>
          </p:cNvPr>
          <p:cNvSpPr txBox="1">
            <a:spLocks noGrp="1"/>
          </p:cNvSpPr>
          <p:nvPr>
            <p:ph type="sldNum" sz="quarter" idx="8"/>
          </p:nvPr>
        </p:nvSpPr>
        <p:spPr>
          <a:xfrm>
            <a:off x="11136294" y="6343951"/>
            <a:ext cx="443063" cy="365129"/>
          </a:xfrm>
        </p:spPr>
        <p:txBody>
          <a:bodyPr>
            <a:noAutofit/>
          </a:bodyPr>
          <a:lstStyle>
            <a:lvl1pPr>
              <a:defRPr/>
            </a:lvl1pPr>
          </a:lstStyle>
          <a:p>
            <a:pPr lvl="0"/>
            <a:fld id="{10AE6D3F-3C62-4574-8AA0-A30AB44DF9EB}" type="slidenum">
              <a:rPr/>
              <a:pPr lvl="0"/>
              <a:t>‹#›</a:t>
            </a:fld>
            <a:endParaRPr lang="en-US"/>
          </a:p>
        </p:txBody>
      </p:sp>
    </p:spTree>
    <p:extLst>
      <p:ext uri="{BB962C8B-B14F-4D97-AF65-F5344CB8AC3E}">
        <p14:creationId xmlns:p14="http://schemas.microsoft.com/office/powerpoint/2010/main" xmlns="" val="14833536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954C32D-19FE-19C1-14AF-76BDE7834E96}"/>
              </a:ext>
            </a:extLst>
          </p:cNvPr>
          <p:cNvSpPr txBox="1">
            <a:spLocks noGrp="1"/>
          </p:cNvSpPr>
          <p:nvPr>
            <p:ph type="title"/>
          </p:nvPr>
        </p:nvSpPr>
        <p:spPr>
          <a:xfrm>
            <a:off x="6089903" y="685809"/>
            <a:ext cx="5486400" cy="1388306"/>
          </a:xfrm>
        </p:spPr>
        <p:txBody>
          <a:bodyPr>
            <a:noAutofit/>
          </a:bodyPr>
          <a:lstStyle>
            <a:lvl1pPr>
              <a:defRPr/>
            </a:lvl1pPr>
          </a:lstStyle>
          <a:p>
            <a:pPr lvl="0"/>
            <a:r>
              <a:rPr lang="en-US"/>
              <a:t>Click to edit Master title style</a:t>
            </a:r>
          </a:p>
        </p:txBody>
      </p:sp>
      <p:sp>
        <p:nvSpPr>
          <p:cNvPr id="3" name="Picture Placeholder 5">
            <a:extLst>
              <a:ext uri="{FF2B5EF4-FFF2-40B4-BE49-F238E27FC236}">
                <a16:creationId xmlns="" xmlns:a16="http://schemas.microsoft.com/office/drawing/2014/main" id="{A67EECE1-95F1-612A-1BDE-65EF1F4D5B8F}"/>
              </a:ext>
            </a:extLst>
          </p:cNvPr>
          <p:cNvSpPr txBox="1">
            <a:spLocks noGrp="1"/>
          </p:cNvSpPr>
          <p:nvPr>
            <p:ph type="pic" idx="4294967295"/>
          </p:nvPr>
        </p:nvSpPr>
        <p:spPr>
          <a:xfrm>
            <a:off x="616662" y="685809"/>
            <a:ext cx="4864607" cy="5486372"/>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 xmlns:a16="http://schemas.microsoft.com/office/drawing/2014/main" id="{9A7AAC1C-A710-D5B3-B1A8-995FF8C3EF36}"/>
              </a:ext>
            </a:extLst>
          </p:cNvPr>
          <p:cNvSpPr txBox="1">
            <a:spLocks noGrp="1"/>
          </p:cNvSpPr>
          <p:nvPr>
            <p:ph idx="4294967295"/>
          </p:nvPr>
        </p:nvSpPr>
        <p:spPr>
          <a:xfrm>
            <a:off x="6089903" y="2650333"/>
            <a:ext cx="5486400" cy="3521857"/>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14">
            <a:extLst>
              <a:ext uri="{FF2B5EF4-FFF2-40B4-BE49-F238E27FC236}">
                <a16:creationId xmlns="" xmlns:a16="http://schemas.microsoft.com/office/drawing/2014/main" id="{FBE168B3-E882-7B58-AEA0-BE4A174F06CF}"/>
              </a:ext>
            </a:extLst>
          </p:cNvPr>
          <p:cNvCxnSpPr/>
          <p:nvPr/>
        </p:nvCxnSpPr>
        <p:spPr>
          <a:xfrm>
            <a:off x="6089903" y="2362215"/>
            <a:ext cx="5486401" cy="0"/>
          </a:xfrm>
          <a:prstGeom prst="straightConnector1">
            <a:avLst/>
          </a:prstGeom>
          <a:noFill/>
          <a:ln w="31747" cap="flat">
            <a:solidFill>
              <a:srgbClr val="CC563B"/>
            </a:solidFill>
            <a:prstDash val="solid"/>
            <a:miter/>
          </a:ln>
        </p:spPr>
      </p:cxnSp>
      <p:sp>
        <p:nvSpPr>
          <p:cNvPr id="6" name="Footer Placeholder 7">
            <a:extLst>
              <a:ext uri="{FF2B5EF4-FFF2-40B4-BE49-F238E27FC236}">
                <a16:creationId xmlns="" xmlns:a16="http://schemas.microsoft.com/office/drawing/2014/main" id="{604B7833-BE2A-D8E1-3E51-D00F53FCC587}"/>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7" name="Date Placeholder 6">
            <a:extLst>
              <a:ext uri="{FF2B5EF4-FFF2-40B4-BE49-F238E27FC236}">
                <a16:creationId xmlns="" xmlns:a16="http://schemas.microsoft.com/office/drawing/2014/main" id="{D0F99FA3-3D81-7854-D2D2-EE13296D1C2E}"/>
              </a:ext>
            </a:extLst>
          </p:cNvPr>
          <p:cNvSpPr txBox="1">
            <a:spLocks noGrp="1"/>
          </p:cNvSpPr>
          <p:nvPr>
            <p:ph type="dt" sz="half" idx="7"/>
          </p:nvPr>
        </p:nvSpPr>
        <p:spPr>
          <a:xfrm>
            <a:off x="8893929" y="6343951"/>
            <a:ext cx="2202643" cy="365129"/>
          </a:xfrm>
        </p:spPr>
        <p:txBody>
          <a:bodyPr>
            <a:noAutofit/>
          </a:bodyPr>
          <a:lstStyle>
            <a:lvl1pPr>
              <a:defRPr/>
            </a:lvl1pPr>
          </a:lstStyle>
          <a:p>
            <a:pPr lvl="0"/>
            <a:fld id="{0731F95F-9E1E-471E-8C5D-09CC863C2E72}" type="datetime1">
              <a:rPr lang="en-US"/>
              <a:pPr lvl="0"/>
              <a:t>6/28/2026</a:t>
            </a:fld>
            <a:endParaRPr lang="en-US"/>
          </a:p>
        </p:txBody>
      </p:sp>
      <p:sp>
        <p:nvSpPr>
          <p:cNvPr id="8" name="Slide Number Placeholder 8">
            <a:extLst>
              <a:ext uri="{FF2B5EF4-FFF2-40B4-BE49-F238E27FC236}">
                <a16:creationId xmlns="" xmlns:a16="http://schemas.microsoft.com/office/drawing/2014/main" id="{5B5F455A-0266-B0FF-B8E9-47F479E9B711}"/>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651607D5-42DB-4F18-A1A7-25CDA359C08B}" type="slidenum">
              <a:rPr/>
              <a:pPr lvl="0"/>
              <a:t>‹#›</a:t>
            </a:fld>
            <a:endParaRPr lang="en-US"/>
          </a:p>
        </p:txBody>
      </p:sp>
    </p:spTree>
    <p:extLst>
      <p:ext uri="{BB962C8B-B14F-4D97-AF65-F5344CB8AC3E}">
        <p14:creationId xmlns:p14="http://schemas.microsoft.com/office/powerpoint/2010/main" xmlns="" val="374304483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DC7BBC9-E48C-0AAB-4BF2-6FC2511FFC00}"/>
              </a:ext>
            </a:extLst>
          </p:cNvPr>
          <p:cNvSpPr txBox="1">
            <a:spLocks noGrp="1"/>
          </p:cNvSpPr>
          <p:nvPr>
            <p:ph type="title"/>
          </p:nvPr>
        </p:nvSpPr>
        <p:spPr>
          <a:xfrm>
            <a:off x="609603" y="685800"/>
            <a:ext cx="4564767" cy="1426802"/>
          </a:xfrm>
        </p:spPr>
        <p:txBody>
          <a:bodyPr>
            <a:noAutofit/>
          </a:bodyPr>
          <a:lstStyle>
            <a:lvl1pPr>
              <a:defRPr/>
            </a:lvl1pPr>
          </a:lstStyle>
          <a:p>
            <a:pPr lvl="0"/>
            <a:r>
              <a:rPr lang="en-US"/>
              <a:t>Click to edit Master title style</a:t>
            </a:r>
          </a:p>
        </p:txBody>
      </p:sp>
      <p:sp>
        <p:nvSpPr>
          <p:cNvPr id="3" name="Picture Placeholder 3">
            <a:extLst>
              <a:ext uri="{FF2B5EF4-FFF2-40B4-BE49-F238E27FC236}">
                <a16:creationId xmlns="" xmlns:a16="http://schemas.microsoft.com/office/drawing/2014/main" id="{C25FD2FC-4623-A7C9-72F0-EDC69F4350E8}"/>
              </a:ext>
            </a:extLst>
          </p:cNvPr>
          <p:cNvSpPr txBox="1">
            <a:spLocks noGrp="1"/>
          </p:cNvSpPr>
          <p:nvPr>
            <p:ph type="pic" idx="4294967295"/>
          </p:nvPr>
        </p:nvSpPr>
        <p:spPr>
          <a:xfrm>
            <a:off x="609603" y="2514600"/>
            <a:ext cx="4564767" cy="3636596"/>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 xmlns:a16="http://schemas.microsoft.com/office/drawing/2014/main" id="{3FA92734-5C12-FF2C-AB26-7F3B86CF5891}"/>
              </a:ext>
            </a:extLst>
          </p:cNvPr>
          <p:cNvSpPr txBox="1">
            <a:spLocks noGrp="1"/>
          </p:cNvSpPr>
          <p:nvPr>
            <p:ph idx="4294967295"/>
          </p:nvPr>
        </p:nvSpPr>
        <p:spPr>
          <a:xfrm>
            <a:off x="5790063" y="685800"/>
            <a:ext cx="5792339" cy="5465396"/>
          </a:xfrm>
        </p:spPr>
        <p:txBody>
          <a:bodyPr anchor="b">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 xmlns:a16="http://schemas.microsoft.com/office/drawing/2014/main" id="{75137B22-9A1F-11AB-2097-FA9D674FC434}"/>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 xmlns:a16="http://schemas.microsoft.com/office/drawing/2014/main" id="{819F6C0B-87F7-DE14-08C3-B1D2C118EAF4}"/>
              </a:ext>
            </a:extLst>
          </p:cNvPr>
          <p:cNvSpPr txBox="1">
            <a:spLocks noGrp="1"/>
          </p:cNvSpPr>
          <p:nvPr>
            <p:ph type="dt" sz="half" idx="7"/>
          </p:nvPr>
        </p:nvSpPr>
        <p:spPr>
          <a:xfrm>
            <a:off x="8893929" y="6343951"/>
            <a:ext cx="2202643" cy="365129"/>
          </a:xfrm>
        </p:spPr>
        <p:txBody>
          <a:bodyPr>
            <a:noAutofit/>
          </a:bodyPr>
          <a:lstStyle>
            <a:lvl1pPr>
              <a:defRPr/>
            </a:lvl1pPr>
          </a:lstStyle>
          <a:p>
            <a:pPr lvl="0"/>
            <a:fld id="{5499F243-1DFF-49AA-9800-E1369E8E362C}" type="datetime1">
              <a:rPr lang="en-US"/>
              <a:pPr lvl="0"/>
              <a:t>6/28/2026</a:t>
            </a:fld>
            <a:endParaRPr lang="en-US"/>
          </a:p>
        </p:txBody>
      </p:sp>
      <p:sp>
        <p:nvSpPr>
          <p:cNvPr id="7" name="Slide Number Placeholder 6">
            <a:extLst>
              <a:ext uri="{FF2B5EF4-FFF2-40B4-BE49-F238E27FC236}">
                <a16:creationId xmlns="" xmlns:a16="http://schemas.microsoft.com/office/drawing/2014/main" id="{7014D1DE-4349-D6AC-309E-6769313DC41A}"/>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A45F4CCF-B702-4E94-8FE0-8ABBB6EFCEBB}" type="slidenum">
              <a:rPr/>
              <a:pPr lvl="0"/>
              <a:t>‹#›</a:t>
            </a:fld>
            <a:endParaRPr lang="en-US"/>
          </a:p>
        </p:txBody>
      </p:sp>
    </p:spTree>
    <p:extLst>
      <p:ext uri="{BB962C8B-B14F-4D97-AF65-F5344CB8AC3E}">
        <p14:creationId xmlns:p14="http://schemas.microsoft.com/office/powerpoint/2010/main" xmlns="" val="33831614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A7878B0-DCA7-3CE5-6FB7-B446FE98C1CC}"/>
              </a:ext>
            </a:extLst>
          </p:cNvPr>
          <p:cNvSpPr txBox="1">
            <a:spLocks noGrp="1"/>
          </p:cNvSpPr>
          <p:nvPr>
            <p:ph type="title"/>
          </p:nvPr>
        </p:nvSpPr>
        <p:spPr>
          <a:xfrm>
            <a:off x="612648" y="685800"/>
            <a:ext cx="10963656" cy="891101"/>
          </a:xfrm>
        </p:spPr>
        <p:txBody>
          <a:bodyPr>
            <a:noAutofit/>
          </a:bodyPr>
          <a:lstStyle>
            <a:lvl1pPr>
              <a:defRPr/>
            </a:lvl1pPr>
          </a:lstStyle>
          <a:p>
            <a:pPr lvl="0"/>
            <a:r>
              <a:rPr lang="en-US"/>
              <a:t>Click to edit Master title style</a:t>
            </a:r>
          </a:p>
        </p:txBody>
      </p:sp>
      <p:sp>
        <p:nvSpPr>
          <p:cNvPr id="3" name="Picture Placeholder 8">
            <a:extLst>
              <a:ext uri="{FF2B5EF4-FFF2-40B4-BE49-F238E27FC236}">
                <a16:creationId xmlns="" xmlns:a16="http://schemas.microsoft.com/office/drawing/2014/main" id="{C9537CB4-EC09-8323-A9A1-BF19D03A6C9B}"/>
              </a:ext>
            </a:extLst>
          </p:cNvPr>
          <p:cNvSpPr txBox="1">
            <a:spLocks noGrp="1"/>
          </p:cNvSpPr>
          <p:nvPr>
            <p:ph type="pic" idx="4294967295"/>
          </p:nvPr>
        </p:nvSpPr>
        <p:spPr>
          <a:xfrm>
            <a:off x="612648" y="2057400"/>
            <a:ext cx="2740155" cy="4091501"/>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 xmlns:a16="http://schemas.microsoft.com/office/drawing/2014/main" id="{36591C20-8AF0-0F37-41C9-CC81FB7E4E04}"/>
              </a:ext>
            </a:extLst>
          </p:cNvPr>
          <p:cNvSpPr txBox="1">
            <a:spLocks noGrp="1"/>
          </p:cNvSpPr>
          <p:nvPr>
            <p:ph idx="4294967295"/>
          </p:nvPr>
        </p:nvSpPr>
        <p:spPr>
          <a:xfrm>
            <a:off x="3810003" y="2057400"/>
            <a:ext cx="7766300" cy="4091501"/>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 xmlns:a16="http://schemas.microsoft.com/office/drawing/2014/main" id="{A60082BB-4820-D959-57E0-617BC6998119}"/>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 xmlns:a16="http://schemas.microsoft.com/office/drawing/2014/main" id="{DC8A216A-6371-3DE8-9430-3FF66BD4CA7B}"/>
              </a:ext>
            </a:extLst>
          </p:cNvPr>
          <p:cNvSpPr txBox="1">
            <a:spLocks noGrp="1"/>
          </p:cNvSpPr>
          <p:nvPr>
            <p:ph type="dt" sz="half" idx="7"/>
          </p:nvPr>
        </p:nvSpPr>
        <p:spPr>
          <a:xfrm>
            <a:off x="8893929" y="6343951"/>
            <a:ext cx="2202643" cy="365129"/>
          </a:xfrm>
        </p:spPr>
        <p:txBody>
          <a:bodyPr>
            <a:noAutofit/>
          </a:bodyPr>
          <a:lstStyle>
            <a:lvl1pPr>
              <a:defRPr/>
            </a:lvl1pPr>
          </a:lstStyle>
          <a:p>
            <a:pPr lvl="0"/>
            <a:fld id="{5633E2AD-799B-447A-B78E-EF187B4ACE99}" type="datetime1">
              <a:rPr lang="en-US"/>
              <a:pPr lvl="0"/>
              <a:t>6/28/2026</a:t>
            </a:fld>
            <a:endParaRPr lang="en-US"/>
          </a:p>
        </p:txBody>
      </p:sp>
      <p:sp>
        <p:nvSpPr>
          <p:cNvPr id="7" name="Slide Number Placeholder 6">
            <a:extLst>
              <a:ext uri="{FF2B5EF4-FFF2-40B4-BE49-F238E27FC236}">
                <a16:creationId xmlns="" xmlns:a16="http://schemas.microsoft.com/office/drawing/2014/main" id="{6D432982-BA8E-38D3-38CD-131A13FF0A4A}"/>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F5DCD0D7-2A90-4219-9AE3-11EE8D0787A8}" type="slidenum">
              <a:rPr/>
              <a:pPr lvl="0"/>
              <a:t>‹#›</a:t>
            </a:fld>
            <a:endParaRPr lang="en-US"/>
          </a:p>
        </p:txBody>
      </p:sp>
    </p:spTree>
    <p:extLst>
      <p:ext uri="{BB962C8B-B14F-4D97-AF65-F5344CB8AC3E}">
        <p14:creationId xmlns:p14="http://schemas.microsoft.com/office/powerpoint/2010/main" xmlns="" val="550137571"/>
      </p:ext>
    </p:extLst>
  </p:cSld>
  <p:clrMapOvr>
    <a:masterClrMapping/>
  </p:clrMapOvr>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p:bg>
      <p:bgPr>
        <a:solidFill>
          <a:srgbClr val="000000"/>
        </a:solidFill>
        <a:effectLst/>
      </p:bgPr>
    </p:bg>
    <p:spTree>
      <p:nvGrpSpPr>
        <p:cNvPr id="1" name=""/>
        <p:cNvGrpSpPr/>
        <p:nvPr/>
      </p:nvGrpSpPr>
      <p:grpSpPr>
        <a:xfrm>
          <a:off x="0" y="0"/>
          <a:ext cx="0" cy="0"/>
          <a:chOff x="0" y="0"/>
          <a:chExt cx="0" cy="0"/>
        </a:xfrm>
      </p:grpSpPr>
      <p:sp>
        <p:nvSpPr>
          <p:cNvPr id="2" name="Freeform: Shape 6">
            <a:extLst>
              <a:ext uri="{FF2B5EF4-FFF2-40B4-BE49-F238E27FC236}">
                <a16:creationId xmlns="" xmlns:a16="http://schemas.microsoft.com/office/drawing/2014/main" id="{B9CC692B-A2A9-B1C2-9023-7B824A30A4FE}"/>
              </a:ext>
            </a:extLst>
          </p:cNvPr>
          <p:cNvSpPr/>
          <p:nvPr/>
        </p:nvSpPr>
        <p:spPr>
          <a:xfrm>
            <a:off x="11250896" y="4343400"/>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47"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7">
            <a:extLst>
              <a:ext uri="{FF2B5EF4-FFF2-40B4-BE49-F238E27FC236}">
                <a16:creationId xmlns="" xmlns:a16="http://schemas.microsoft.com/office/drawing/2014/main" id="{73AA9414-CD8A-FA64-95BA-854E78064962}"/>
              </a:ext>
            </a:extLst>
          </p:cNvPr>
          <p:cNvSpPr/>
          <p:nvPr/>
        </p:nvSpPr>
        <p:spPr>
          <a:xfrm>
            <a:off x="685800" y="4693898"/>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47"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 xmlns:a16="http://schemas.microsoft.com/office/drawing/2014/main" id="{D15BB581-6FEB-2ADA-26C5-746DECA1B4BD}"/>
              </a:ext>
            </a:extLst>
          </p:cNvPr>
          <p:cNvSpPr/>
          <p:nvPr/>
        </p:nvSpPr>
        <p:spPr>
          <a:xfrm>
            <a:off x="10998567" y="442583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47"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 xmlns:a16="http://schemas.microsoft.com/office/drawing/2014/main" id="{0A08EC34-081C-B8CD-8F01-9943015DD165}"/>
              </a:ext>
            </a:extLst>
          </p:cNvPr>
          <p:cNvSpPr/>
          <p:nvPr/>
        </p:nvSpPr>
        <p:spPr>
          <a:xfrm>
            <a:off x="10976146" y="442583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47"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4">
            <a:extLst>
              <a:ext uri="{FF2B5EF4-FFF2-40B4-BE49-F238E27FC236}">
                <a16:creationId xmlns="" xmlns:a16="http://schemas.microsoft.com/office/drawing/2014/main" id="{0CC6F2DA-AC2C-7490-F455-CEA1CFAE2067}"/>
              </a:ext>
            </a:extLst>
          </p:cNvPr>
          <p:cNvSpPr txBox="1">
            <a:spLocks noGrp="1"/>
          </p:cNvSpPr>
          <p:nvPr>
            <p:ph type="title"/>
          </p:nvPr>
        </p:nvSpPr>
        <p:spPr>
          <a:xfrm>
            <a:off x="612648" y="5025460"/>
            <a:ext cx="9144000" cy="868680"/>
          </a:xfrm>
        </p:spPr>
        <p:txBody>
          <a:bodyPr anchor="t"/>
          <a:lstStyle>
            <a:lvl1pPr>
              <a:lnSpc>
                <a:spcPct val="110000"/>
              </a:lnSpc>
              <a:defRPr sz="1800" cap="none">
                <a:solidFill>
                  <a:srgbClr val="F6F2E6"/>
                </a:solidFill>
              </a:defRPr>
            </a:lvl1pPr>
          </a:lstStyle>
          <a:p>
            <a:pPr lvl="0"/>
            <a:r>
              <a:rPr lang="en-US"/>
              <a:t>Click to edit Master title style</a:t>
            </a:r>
          </a:p>
        </p:txBody>
      </p:sp>
      <p:sp>
        <p:nvSpPr>
          <p:cNvPr id="7" name="Content Placeholder 12">
            <a:extLst>
              <a:ext uri="{FF2B5EF4-FFF2-40B4-BE49-F238E27FC236}">
                <a16:creationId xmlns="" xmlns:a16="http://schemas.microsoft.com/office/drawing/2014/main" id="{9A0CAF51-5EAE-BA6D-E1E1-832D6C1DF6C3}"/>
              </a:ext>
            </a:extLst>
          </p:cNvPr>
          <p:cNvSpPr txBox="1">
            <a:spLocks noGrp="1"/>
          </p:cNvSpPr>
          <p:nvPr>
            <p:ph idx="4294967295"/>
          </p:nvPr>
        </p:nvSpPr>
        <p:spPr>
          <a:xfrm>
            <a:off x="582481" y="1143000"/>
            <a:ext cx="10115678" cy="3474720"/>
          </a:xfrm>
        </p:spPr>
        <p:txBody>
          <a:bodyPr anchor="ctr">
            <a:noAutofit/>
          </a:bodyPr>
          <a:lstStyle>
            <a:lvl1pPr>
              <a:lnSpc>
                <a:spcPct val="90000"/>
              </a:lnSpc>
              <a:defRPr sz="28000">
                <a:solidFill>
                  <a:srgbClr val="F6F2E6"/>
                </a:solidFill>
              </a:defRPr>
            </a:lvl1pPr>
          </a:lstStyle>
          <a:p>
            <a:pPr lvl="0"/>
            <a:r>
              <a:rPr lang="en-US"/>
              <a:t>##%</a:t>
            </a:r>
          </a:p>
        </p:txBody>
      </p:sp>
      <p:sp>
        <p:nvSpPr>
          <p:cNvPr id="8" name="Footer Placeholder 3">
            <a:extLst>
              <a:ext uri="{FF2B5EF4-FFF2-40B4-BE49-F238E27FC236}">
                <a16:creationId xmlns="" xmlns:a16="http://schemas.microsoft.com/office/drawing/2014/main" id="{8B6A94B3-AC20-376D-E958-29347605AF3A}"/>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9" name="Date Placeholder 2">
            <a:extLst>
              <a:ext uri="{FF2B5EF4-FFF2-40B4-BE49-F238E27FC236}">
                <a16:creationId xmlns="" xmlns:a16="http://schemas.microsoft.com/office/drawing/2014/main" id="{E04B562B-84DD-3D18-6772-E53FE073F24A}"/>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8C710985-33E1-4397-A78E-7E7645B5D7FB}" type="datetime1">
              <a:rPr lang="en-US"/>
              <a:pPr lvl="0"/>
              <a:t>6/28/2026</a:t>
            </a:fld>
            <a:endParaRPr lang="en-US"/>
          </a:p>
        </p:txBody>
      </p:sp>
      <p:sp>
        <p:nvSpPr>
          <p:cNvPr id="10" name="Slide Number Placeholder 4">
            <a:extLst>
              <a:ext uri="{FF2B5EF4-FFF2-40B4-BE49-F238E27FC236}">
                <a16:creationId xmlns="" xmlns:a16="http://schemas.microsoft.com/office/drawing/2014/main" id="{D4112C0A-CB41-50C0-6C17-1F84E4D7D395}"/>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AF0D348D-9481-4AE9-BEAC-A6D036B2D9EF}" type="slidenum">
              <a:rPr/>
              <a:pPr lvl="0"/>
              <a:t>‹#›</a:t>
            </a:fld>
            <a:endParaRPr lang="en-US"/>
          </a:p>
        </p:txBody>
      </p:sp>
    </p:spTree>
    <p:extLst>
      <p:ext uri="{BB962C8B-B14F-4D97-AF65-F5344CB8AC3E}">
        <p14:creationId xmlns:p14="http://schemas.microsoft.com/office/powerpoint/2010/main" xmlns="" val="369056094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2">
    <p:bg>
      <p:bgPr>
        <a:solidFill>
          <a:srgbClr val="F6F2E6"/>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 xmlns:a16="http://schemas.microsoft.com/office/drawing/2014/main" id="{1C7BD2B9-DAAA-D519-5479-2D50C449BBA2}"/>
              </a:ext>
            </a:extLst>
          </p:cNvPr>
          <p:cNvSpPr/>
          <p:nvPr/>
        </p:nvSpPr>
        <p:spPr>
          <a:xfrm>
            <a:off x="11254005" y="729224"/>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 xmlns:a16="http://schemas.microsoft.com/office/drawing/2014/main" id="{C35A77B0-88D9-9923-803D-B06194042023}"/>
              </a:ext>
            </a:extLst>
          </p:cNvPr>
          <p:cNvSpPr/>
          <p:nvPr/>
        </p:nvSpPr>
        <p:spPr>
          <a:xfrm>
            <a:off x="10866793" y="1080912"/>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 xmlns:a16="http://schemas.microsoft.com/office/drawing/2014/main" id="{FD28357B-CBD0-3D20-412C-3927D5CFEF66}"/>
              </a:ext>
            </a:extLst>
          </p:cNvPr>
          <p:cNvSpPr/>
          <p:nvPr/>
        </p:nvSpPr>
        <p:spPr>
          <a:xfrm>
            <a:off x="11003889" y="811411"/>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 xmlns:a16="http://schemas.microsoft.com/office/drawing/2014/main" id="{3F226381-F7AA-3A04-25AF-BE9A200F811E}"/>
              </a:ext>
            </a:extLst>
          </p:cNvPr>
          <p:cNvSpPr/>
          <p:nvPr/>
        </p:nvSpPr>
        <p:spPr>
          <a:xfrm>
            <a:off x="10981623" y="811411"/>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2">
            <a:extLst>
              <a:ext uri="{FF2B5EF4-FFF2-40B4-BE49-F238E27FC236}">
                <a16:creationId xmlns="" xmlns:a16="http://schemas.microsoft.com/office/drawing/2014/main" id="{48C5B0C3-23A7-3E1C-456C-EB87B7A31502}"/>
              </a:ext>
            </a:extLst>
          </p:cNvPr>
          <p:cNvSpPr txBox="1">
            <a:spLocks noGrp="1"/>
          </p:cNvSpPr>
          <p:nvPr>
            <p:ph type="title"/>
          </p:nvPr>
        </p:nvSpPr>
        <p:spPr>
          <a:xfrm>
            <a:off x="612648" y="4859871"/>
            <a:ext cx="9144000" cy="1097280"/>
          </a:xfrm>
        </p:spPr>
        <p:txBody>
          <a:bodyPr anchor="t"/>
          <a:lstStyle>
            <a:lvl1pPr>
              <a:lnSpc>
                <a:spcPct val="110000"/>
              </a:lnSpc>
              <a:defRPr sz="1800" cap="none"/>
            </a:lvl1pPr>
          </a:lstStyle>
          <a:p>
            <a:pPr lvl="0"/>
            <a:r>
              <a:rPr lang="en-US"/>
              <a:t>Click to edit Master title style</a:t>
            </a:r>
          </a:p>
        </p:txBody>
      </p:sp>
      <p:sp>
        <p:nvSpPr>
          <p:cNvPr id="7" name="Content Placeholder 12">
            <a:extLst>
              <a:ext uri="{FF2B5EF4-FFF2-40B4-BE49-F238E27FC236}">
                <a16:creationId xmlns="" xmlns:a16="http://schemas.microsoft.com/office/drawing/2014/main" id="{5D673AEF-BBD9-C34C-5217-B20481B1A95B}"/>
              </a:ext>
            </a:extLst>
          </p:cNvPr>
          <p:cNvSpPr txBox="1">
            <a:spLocks noGrp="1"/>
          </p:cNvSpPr>
          <p:nvPr>
            <p:ph idx="4294967295"/>
          </p:nvPr>
        </p:nvSpPr>
        <p:spPr>
          <a:xfrm>
            <a:off x="582481" y="1600200"/>
            <a:ext cx="9171111" cy="3259671"/>
          </a:xfrm>
        </p:spPr>
        <p:txBody>
          <a:bodyPr anchor="ctr">
            <a:noAutofit/>
          </a:bodyPr>
          <a:lstStyle>
            <a:lvl1pPr>
              <a:lnSpc>
                <a:spcPct val="90000"/>
              </a:lnSpc>
              <a:defRPr sz="28000"/>
            </a:lvl1pPr>
          </a:lstStyle>
          <a:p>
            <a:pPr lvl="0"/>
            <a:r>
              <a:rPr lang="en-US"/>
              <a:t>##%</a:t>
            </a:r>
          </a:p>
        </p:txBody>
      </p:sp>
      <p:sp>
        <p:nvSpPr>
          <p:cNvPr id="8" name="Footer Placeholder 3">
            <a:extLst>
              <a:ext uri="{FF2B5EF4-FFF2-40B4-BE49-F238E27FC236}">
                <a16:creationId xmlns="" xmlns:a16="http://schemas.microsoft.com/office/drawing/2014/main" id="{78B79C47-33CF-A3B6-E359-339F12907B53}"/>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9" name="Date Placeholder 2">
            <a:extLst>
              <a:ext uri="{FF2B5EF4-FFF2-40B4-BE49-F238E27FC236}">
                <a16:creationId xmlns="" xmlns:a16="http://schemas.microsoft.com/office/drawing/2014/main" id="{18CE1F6A-7941-2664-31CD-45B5E207C01B}"/>
              </a:ext>
            </a:extLst>
          </p:cNvPr>
          <p:cNvSpPr txBox="1">
            <a:spLocks noGrp="1"/>
          </p:cNvSpPr>
          <p:nvPr>
            <p:ph type="dt" sz="half" idx="7"/>
          </p:nvPr>
        </p:nvSpPr>
        <p:spPr>
          <a:xfrm>
            <a:off x="8893929" y="6343951"/>
            <a:ext cx="2202643" cy="365129"/>
          </a:xfrm>
        </p:spPr>
        <p:txBody>
          <a:bodyPr>
            <a:noAutofit/>
          </a:bodyPr>
          <a:lstStyle>
            <a:lvl1pPr>
              <a:defRPr/>
            </a:lvl1pPr>
          </a:lstStyle>
          <a:p>
            <a:pPr lvl="0"/>
            <a:fld id="{449BEF35-0B93-4E4B-9FB2-563EE1FE5EF7}" type="datetime1">
              <a:rPr lang="en-US"/>
              <a:pPr lvl="0"/>
              <a:t>6/28/2026</a:t>
            </a:fld>
            <a:endParaRPr lang="en-US"/>
          </a:p>
        </p:txBody>
      </p:sp>
      <p:sp>
        <p:nvSpPr>
          <p:cNvPr id="10" name="Slide Number Placeholder 4">
            <a:extLst>
              <a:ext uri="{FF2B5EF4-FFF2-40B4-BE49-F238E27FC236}">
                <a16:creationId xmlns="" xmlns:a16="http://schemas.microsoft.com/office/drawing/2014/main" id="{F3B8444C-FB79-4F31-1C11-F2E155AA316D}"/>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BC323EF3-A1D1-4BAF-8591-0BAA27A3ADEC}" type="slidenum">
              <a:rPr/>
              <a:pPr lvl="0"/>
              <a:t>‹#›</a:t>
            </a:fld>
            <a:endParaRPr lang="en-US"/>
          </a:p>
        </p:txBody>
      </p:sp>
    </p:spTree>
    <p:extLst>
      <p:ext uri="{BB962C8B-B14F-4D97-AF65-F5344CB8AC3E}">
        <p14:creationId xmlns:p14="http://schemas.microsoft.com/office/powerpoint/2010/main" xmlns="" val="33095170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3">
    <p:bg>
      <p:bgPr>
        <a:solidFill>
          <a:srgbClr val="142236"/>
        </a:solidFill>
        <a:effectLst/>
      </p:bgPr>
    </p:bg>
    <p:spTree>
      <p:nvGrpSpPr>
        <p:cNvPr id="1" name=""/>
        <p:cNvGrpSpPr/>
        <p:nvPr/>
      </p:nvGrpSpPr>
      <p:grpSpPr>
        <a:xfrm>
          <a:off x="0" y="0"/>
          <a:ext cx="0" cy="0"/>
          <a:chOff x="0" y="0"/>
          <a:chExt cx="0" cy="0"/>
        </a:xfrm>
      </p:grpSpPr>
      <p:sp>
        <p:nvSpPr>
          <p:cNvPr id="2" name="Title 14">
            <a:extLst>
              <a:ext uri="{FF2B5EF4-FFF2-40B4-BE49-F238E27FC236}">
                <a16:creationId xmlns="" xmlns:a16="http://schemas.microsoft.com/office/drawing/2014/main" id="{3ED3A21D-1B77-CFEB-420F-5CFFB5995B96}"/>
              </a:ext>
            </a:extLst>
          </p:cNvPr>
          <p:cNvSpPr txBox="1">
            <a:spLocks noGrp="1"/>
          </p:cNvSpPr>
          <p:nvPr>
            <p:ph type="title"/>
          </p:nvPr>
        </p:nvSpPr>
        <p:spPr>
          <a:xfrm>
            <a:off x="612648" y="5257800"/>
            <a:ext cx="9144000" cy="868680"/>
          </a:xfrm>
        </p:spPr>
        <p:txBody>
          <a:bodyPr anchor="t"/>
          <a:lstStyle>
            <a:lvl1pPr>
              <a:lnSpc>
                <a:spcPct val="110000"/>
              </a:lnSpc>
              <a:defRPr sz="1800" cap="none">
                <a:solidFill>
                  <a:srgbClr val="F6F2E6"/>
                </a:solidFill>
              </a:defRPr>
            </a:lvl1pPr>
          </a:lstStyle>
          <a:p>
            <a:pPr lvl="0"/>
            <a:r>
              <a:rPr lang="en-US"/>
              <a:t>Click to edit Master title style</a:t>
            </a:r>
          </a:p>
        </p:txBody>
      </p:sp>
      <p:sp>
        <p:nvSpPr>
          <p:cNvPr id="3" name="Content Placeholder 12">
            <a:extLst>
              <a:ext uri="{FF2B5EF4-FFF2-40B4-BE49-F238E27FC236}">
                <a16:creationId xmlns="" xmlns:a16="http://schemas.microsoft.com/office/drawing/2014/main" id="{97E3AE8B-3CA1-19AB-462A-F9054B17215C}"/>
              </a:ext>
            </a:extLst>
          </p:cNvPr>
          <p:cNvSpPr txBox="1">
            <a:spLocks noGrp="1"/>
          </p:cNvSpPr>
          <p:nvPr>
            <p:ph idx="4294967295"/>
          </p:nvPr>
        </p:nvSpPr>
        <p:spPr>
          <a:xfrm>
            <a:off x="582481" y="1143000"/>
            <a:ext cx="10115678" cy="3474720"/>
          </a:xfrm>
        </p:spPr>
        <p:txBody>
          <a:bodyPr anchor="ctr">
            <a:noAutofit/>
          </a:bodyPr>
          <a:lstStyle>
            <a:lvl1pPr>
              <a:lnSpc>
                <a:spcPct val="90000"/>
              </a:lnSpc>
              <a:defRPr sz="28000">
                <a:solidFill>
                  <a:srgbClr val="F6F2E6"/>
                </a:solidFill>
              </a:defRPr>
            </a:lvl1pPr>
          </a:lstStyle>
          <a:p>
            <a:pPr lvl="0"/>
            <a:r>
              <a:rPr lang="en-US"/>
              <a:t>##%</a:t>
            </a:r>
          </a:p>
        </p:txBody>
      </p:sp>
      <p:sp>
        <p:nvSpPr>
          <p:cNvPr id="4" name="Footer Placeholder 3">
            <a:extLst>
              <a:ext uri="{FF2B5EF4-FFF2-40B4-BE49-F238E27FC236}">
                <a16:creationId xmlns="" xmlns:a16="http://schemas.microsoft.com/office/drawing/2014/main" id="{0C0EA6B5-2E1A-B818-3AD2-83E2DAA96160}"/>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5" name="Date Placeholder 2">
            <a:extLst>
              <a:ext uri="{FF2B5EF4-FFF2-40B4-BE49-F238E27FC236}">
                <a16:creationId xmlns="" xmlns:a16="http://schemas.microsoft.com/office/drawing/2014/main" id="{D5F4491C-443E-98B8-99FC-607F7D8239DE}"/>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1AED5152-5911-4185-AF52-4DBA097B577E}" type="datetime1">
              <a:rPr lang="en-US"/>
              <a:pPr lvl="0"/>
              <a:t>6/28/2026</a:t>
            </a:fld>
            <a:endParaRPr lang="en-US"/>
          </a:p>
        </p:txBody>
      </p:sp>
      <p:sp>
        <p:nvSpPr>
          <p:cNvPr id="6" name="Slide Number Placeholder 4">
            <a:extLst>
              <a:ext uri="{FF2B5EF4-FFF2-40B4-BE49-F238E27FC236}">
                <a16:creationId xmlns="" xmlns:a16="http://schemas.microsoft.com/office/drawing/2014/main" id="{8C2EF944-6809-4D3C-5C86-8605C71B240D}"/>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ECE4962C-2EB1-47BA-9BE8-58B32BD73342}" type="slidenum">
              <a:rPr/>
              <a:pPr lvl="0"/>
              <a:t>‹#›</a:t>
            </a:fld>
            <a:endParaRPr lang="en-US"/>
          </a:p>
        </p:txBody>
      </p:sp>
      <p:sp>
        <p:nvSpPr>
          <p:cNvPr id="7" name="Freeform: Shape 5">
            <a:extLst>
              <a:ext uri="{FF2B5EF4-FFF2-40B4-BE49-F238E27FC236}">
                <a16:creationId xmlns="" xmlns:a16="http://schemas.microsoft.com/office/drawing/2014/main" id="{BE9AE102-D720-8654-389B-8D1BCDA8E236}"/>
              </a:ext>
            </a:extLst>
          </p:cNvPr>
          <p:cNvSpPr/>
          <p:nvPr/>
        </p:nvSpPr>
        <p:spPr>
          <a:xfrm>
            <a:off x="11250896" y="4562060"/>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47"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8" name="Freeform: Shape 6">
            <a:extLst>
              <a:ext uri="{FF2B5EF4-FFF2-40B4-BE49-F238E27FC236}">
                <a16:creationId xmlns="" xmlns:a16="http://schemas.microsoft.com/office/drawing/2014/main" id="{5159F345-C76A-BAD1-E7BA-29A975FB74D0}"/>
              </a:ext>
            </a:extLst>
          </p:cNvPr>
          <p:cNvSpPr/>
          <p:nvPr/>
        </p:nvSpPr>
        <p:spPr>
          <a:xfrm>
            <a:off x="685800" y="4912559"/>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47"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9" name="Freeform: Shape 8">
            <a:extLst>
              <a:ext uri="{FF2B5EF4-FFF2-40B4-BE49-F238E27FC236}">
                <a16:creationId xmlns="" xmlns:a16="http://schemas.microsoft.com/office/drawing/2014/main" id="{DD6D14EB-A87C-B984-3E8E-02B0E407DE2D}"/>
              </a:ext>
            </a:extLst>
          </p:cNvPr>
          <p:cNvSpPr/>
          <p:nvPr/>
        </p:nvSpPr>
        <p:spPr>
          <a:xfrm>
            <a:off x="10998567" y="464449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47"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10" name="Freeform: Shape 11">
            <a:extLst>
              <a:ext uri="{FF2B5EF4-FFF2-40B4-BE49-F238E27FC236}">
                <a16:creationId xmlns="" xmlns:a16="http://schemas.microsoft.com/office/drawing/2014/main" id="{9CAB5008-2A44-FB99-8EEC-3A7A2233671A}"/>
              </a:ext>
            </a:extLst>
          </p:cNvPr>
          <p:cNvSpPr/>
          <p:nvPr/>
        </p:nvSpPr>
        <p:spPr>
          <a:xfrm>
            <a:off x="10976146" y="4644502"/>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47"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Tree>
    <p:extLst>
      <p:ext uri="{BB962C8B-B14F-4D97-AF65-F5344CB8AC3E}">
        <p14:creationId xmlns:p14="http://schemas.microsoft.com/office/powerpoint/2010/main" xmlns="" val="28513221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rgbClr val="000000"/>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 xmlns:a16="http://schemas.microsoft.com/office/drawing/2014/main" id="{88092D40-D6BF-E367-AB6A-FF6833DD44BB}"/>
              </a:ext>
            </a:extLst>
          </p:cNvPr>
          <p:cNvSpPr/>
          <p:nvPr/>
        </p:nvSpPr>
        <p:spPr>
          <a:xfrm>
            <a:off x="11254005" y="5410203"/>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9">
            <a:extLst>
              <a:ext uri="{FF2B5EF4-FFF2-40B4-BE49-F238E27FC236}">
                <a16:creationId xmlns="" xmlns:a16="http://schemas.microsoft.com/office/drawing/2014/main" id="{E16C7A72-D67C-EBF1-AD41-59A6E46CE554}"/>
              </a:ext>
            </a:extLst>
          </p:cNvPr>
          <p:cNvSpPr/>
          <p:nvPr/>
        </p:nvSpPr>
        <p:spPr>
          <a:xfrm>
            <a:off x="10866793" y="5761881"/>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 xmlns:a16="http://schemas.microsoft.com/office/drawing/2014/main" id="{3092AAD3-CAB8-486F-CAA8-1111ABE1772F}"/>
              </a:ext>
            </a:extLst>
          </p:cNvPr>
          <p:cNvSpPr/>
          <p:nvPr/>
        </p:nvSpPr>
        <p:spPr>
          <a:xfrm>
            <a:off x="11003889" y="5492380"/>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 xmlns:a16="http://schemas.microsoft.com/office/drawing/2014/main" id="{A25FF878-21DA-9C31-872D-4C0CF50CA714}"/>
              </a:ext>
            </a:extLst>
          </p:cNvPr>
          <p:cNvSpPr/>
          <p:nvPr/>
        </p:nvSpPr>
        <p:spPr>
          <a:xfrm>
            <a:off x="10981623" y="5492389"/>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 xmlns:a16="http://schemas.microsoft.com/office/drawing/2014/main" id="{DA4C565F-A6BD-9687-BD26-F3E095E5B363}"/>
              </a:ext>
            </a:extLst>
          </p:cNvPr>
          <p:cNvSpPr txBox="1">
            <a:spLocks noGrp="1"/>
          </p:cNvSpPr>
          <p:nvPr>
            <p:ph type="title"/>
          </p:nvPr>
        </p:nvSpPr>
        <p:spPr>
          <a:xfrm>
            <a:off x="612648" y="-1133856"/>
            <a:ext cx="10652760" cy="914400"/>
          </a:xfrm>
        </p:spPr>
        <p:txBody>
          <a:bodyPr>
            <a:noAutofit/>
          </a:bodyPr>
          <a:lstStyle>
            <a:lvl1pPr>
              <a:defRPr>
                <a:solidFill>
                  <a:srgbClr val="142236"/>
                </a:solidFill>
              </a:defRPr>
            </a:lvl1pPr>
          </a:lstStyle>
          <a:p>
            <a:pPr lvl="0"/>
            <a:r>
              <a:rPr lang="en-US"/>
              <a:t>Click to edit Master title style</a:t>
            </a:r>
          </a:p>
        </p:txBody>
      </p:sp>
      <p:sp>
        <p:nvSpPr>
          <p:cNvPr id="7" name="Content Placeholder 6">
            <a:extLst>
              <a:ext uri="{FF2B5EF4-FFF2-40B4-BE49-F238E27FC236}">
                <a16:creationId xmlns="" xmlns:a16="http://schemas.microsoft.com/office/drawing/2014/main" id="{2B24DCD5-6E9E-6E57-9034-673FBE2FA902}"/>
              </a:ext>
            </a:extLst>
          </p:cNvPr>
          <p:cNvSpPr txBox="1">
            <a:spLocks noGrp="1"/>
          </p:cNvSpPr>
          <p:nvPr>
            <p:ph idx="4294967295"/>
          </p:nvPr>
        </p:nvSpPr>
        <p:spPr>
          <a:xfrm>
            <a:off x="609603" y="685800"/>
            <a:ext cx="10972800" cy="4514529"/>
          </a:xfrm>
        </p:spPr>
        <p:txBody>
          <a:bodyPr>
            <a:noAutofit/>
          </a:bodyPr>
          <a:lstStyle>
            <a:lvl1pPr>
              <a:lnSpc>
                <a:spcPct val="90000"/>
              </a:lnSpc>
              <a:defRPr sz="7000" cap="all">
                <a:solidFill>
                  <a:srgbClr val="F6F2E6"/>
                </a:solidFill>
              </a:defRPr>
            </a:lvl1pPr>
            <a:lvl2pPr>
              <a:lnSpc>
                <a:spcPct val="90000"/>
              </a:lnSpc>
              <a:defRPr sz="7000" cap="all">
                <a:solidFill>
                  <a:srgbClr val="F6F2E6"/>
                </a:solidFill>
              </a:defRPr>
            </a:lvl2pPr>
            <a:lvl3pPr>
              <a:lnSpc>
                <a:spcPct val="90000"/>
              </a:lnSpc>
              <a:defRPr sz="7000" cap="all">
                <a:solidFill>
                  <a:srgbClr val="F6F2E6"/>
                </a:solidFill>
              </a:defRPr>
            </a:lvl3pPr>
            <a:lvl4pPr>
              <a:lnSpc>
                <a:spcPct val="90000"/>
              </a:lnSpc>
              <a:defRPr sz="7000" cap="all">
                <a:solidFill>
                  <a:srgbClr val="F6F2E6"/>
                </a:solidFill>
              </a:defRPr>
            </a:lvl4pPr>
            <a:lvl5pPr>
              <a:lnSpc>
                <a:spcPct val="90000"/>
              </a:lnSpc>
              <a:defRPr sz="7000" cap="all">
                <a:solidFill>
                  <a:srgbClr val="F6F2E6"/>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 xmlns:a16="http://schemas.microsoft.com/office/drawing/2014/main" id="{40EC9D71-3EF2-AF9F-0891-D34B76DB3446}"/>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9" name="Date Placeholder 2">
            <a:extLst>
              <a:ext uri="{FF2B5EF4-FFF2-40B4-BE49-F238E27FC236}">
                <a16:creationId xmlns="" xmlns:a16="http://schemas.microsoft.com/office/drawing/2014/main" id="{D654BCB9-A324-1C40-45FC-FB30C4603566}"/>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20D53823-084B-4907-9D15-E3EE8444E48B}" type="datetime1">
              <a:rPr lang="en-US"/>
              <a:pPr lvl="0"/>
              <a:t>6/28/2026</a:t>
            </a:fld>
            <a:endParaRPr lang="en-US"/>
          </a:p>
        </p:txBody>
      </p:sp>
      <p:sp>
        <p:nvSpPr>
          <p:cNvPr id="10" name="Slide Number Placeholder 4">
            <a:extLst>
              <a:ext uri="{FF2B5EF4-FFF2-40B4-BE49-F238E27FC236}">
                <a16:creationId xmlns="" xmlns:a16="http://schemas.microsoft.com/office/drawing/2014/main" id="{D75EDEED-0323-A77F-0E7D-834BA57B582C}"/>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5DF733A5-BC8A-4337-BA2D-9D7E33432F45}" type="slidenum">
              <a:rPr/>
              <a:pPr lvl="0"/>
              <a:t>‹#›</a:t>
            </a:fld>
            <a:endParaRPr lang="en-US"/>
          </a:p>
        </p:txBody>
      </p:sp>
    </p:spTree>
    <p:extLst>
      <p:ext uri="{BB962C8B-B14F-4D97-AF65-F5344CB8AC3E}">
        <p14:creationId xmlns:p14="http://schemas.microsoft.com/office/powerpoint/2010/main" xmlns="" val="3511633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rgbClr val="142236"/>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 xmlns:a16="http://schemas.microsoft.com/office/drawing/2014/main" id="{BB4EA8E7-B1B7-CE35-C209-E6A24D9A67F0}"/>
              </a:ext>
            </a:extLst>
          </p:cNvPr>
          <p:cNvSpPr/>
          <p:nvPr/>
        </p:nvSpPr>
        <p:spPr>
          <a:xfrm>
            <a:off x="11250896" y="543014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9">
            <a:extLst>
              <a:ext uri="{FF2B5EF4-FFF2-40B4-BE49-F238E27FC236}">
                <a16:creationId xmlns="" xmlns:a16="http://schemas.microsoft.com/office/drawing/2014/main" id="{F291972B-11DD-8435-A18D-741F88475CC0}"/>
              </a:ext>
            </a:extLst>
          </p:cNvPr>
          <p:cNvSpPr/>
          <p:nvPr/>
        </p:nvSpPr>
        <p:spPr>
          <a:xfrm>
            <a:off x="685800" y="5780644"/>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 xmlns:a16="http://schemas.microsoft.com/office/drawing/2014/main" id="{DF55CC43-2E51-E8B9-A55B-1865D77B76CF}"/>
              </a:ext>
            </a:extLst>
          </p:cNvPr>
          <p:cNvSpPr/>
          <p:nvPr/>
        </p:nvSpPr>
        <p:spPr>
          <a:xfrm>
            <a:off x="10998567" y="551257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 xmlns:a16="http://schemas.microsoft.com/office/drawing/2014/main" id="{3FBAB5C2-DD2C-B5F2-BFC6-3DA63C019896}"/>
              </a:ext>
            </a:extLst>
          </p:cNvPr>
          <p:cNvSpPr/>
          <p:nvPr/>
        </p:nvSpPr>
        <p:spPr>
          <a:xfrm>
            <a:off x="10976146" y="5512588"/>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 xmlns:a16="http://schemas.microsoft.com/office/drawing/2014/main" id="{3C279041-534A-147F-7F3E-89D8CBAAC2F8}"/>
              </a:ext>
            </a:extLst>
          </p:cNvPr>
          <p:cNvSpPr txBox="1">
            <a:spLocks noGrp="1"/>
          </p:cNvSpPr>
          <p:nvPr>
            <p:ph type="title"/>
          </p:nvPr>
        </p:nvSpPr>
        <p:spPr>
          <a:xfrm>
            <a:off x="612648" y="-1133856"/>
            <a:ext cx="10652760" cy="914400"/>
          </a:xfrm>
        </p:spPr>
        <p:txBody>
          <a:bodyPr>
            <a:noAutofit/>
          </a:bodyPr>
          <a:lstStyle>
            <a:lvl1pPr>
              <a:defRPr>
                <a:solidFill>
                  <a:srgbClr val="142236"/>
                </a:solidFill>
              </a:defRPr>
            </a:lvl1pPr>
          </a:lstStyle>
          <a:p>
            <a:pPr lvl="0"/>
            <a:r>
              <a:rPr lang="en-US"/>
              <a:t>Click to edit Master title style</a:t>
            </a:r>
          </a:p>
        </p:txBody>
      </p:sp>
      <p:sp>
        <p:nvSpPr>
          <p:cNvPr id="7" name="Content Placeholder 6">
            <a:extLst>
              <a:ext uri="{FF2B5EF4-FFF2-40B4-BE49-F238E27FC236}">
                <a16:creationId xmlns="" xmlns:a16="http://schemas.microsoft.com/office/drawing/2014/main" id="{92B3CE03-1D56-0237-A4FC-79E51505C08A}"/>
              </a:ext>
            </a:extLst>
          </p:cNvPr>
          <p:cNvSpPr txBox="1">
            <a:spLocks noGrp="1"/>
          </p:cNvSpPr>
          <p:nvPr>
            <p:ph idx="4294967295"/>
          </p:nvPr>
        </p:nvSpPr>
        <p:spPr>
          <a:xfrm>
            <a:off x="612648" y="685800"/>
            <a:ext cx="10972800" cy="4572000"/>
          </a:xfrm>
        </p:spPr>
        <p:txBody>
          <a:bodyPr>
            <a:noAutofit/>
          </a:bodyPr>
          <a:lstStyle>
            <a:lvl1pPr>
              <a:lnSpc>
                <a:spcPct val="90000"/>
              </a:lnSpc>
              <a:defRPr sz="7000" cap="all">
                <a:solidFill>
                  <a:srgbClr val="F6F2E6"/>
                </a:solidFill>
              </a:defRPr>
            </a:lvl1pPr>
            <a:lvl2pPr>
              <a:lnSpc>
                <a:spcPct val="90000"/>
              </a:lnSpc>
              <a:defRPr sz="7000" cap="all">
                <a:solidFill>
                  <a:srgbClr val="F6F2E6"/>
                </a:solidFill>
              </a:defRPr>
            </a:lvl2pPr>
            <a:lvl3pPr>
              <a:lnSpc>
                <a:spcPct val="90000"/>
              </a:lnSpc>
              <a:defRPr sz="7000" cap="all">
                <a:solidFill>
                  <a:srgbClr val="F6F2E6"/>
                </a:solidFill>
              </a:defRPr>
            </a:lvl3pPr>
            <a:lvl4pPr>
              <a:lnSpc>
                <a:spcPct val="90000"/>
              </a:lnSpc>
              <a:defRPr sz="7000" cap="all">
                <a:solidFill>
                  <a:srgbClr val="F6F2E6"/>
                </a:solidFill>
              </a:defRPr>
            </a:lvl4pPr>
            <a:lvl5pPr>
              <a:lnSpc>
                <a:spcPct val="90000"/>
              </a:lnSpc>
              <a:defRPr sz="7000" cap="all">
                <a:solidFill>
                  <a:srgbClr val="F6F2E6"/>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 xmlns:a16="http://schemas.microsoft.com/office/drawing/2014/main" id="{5B182883-626F-F587-905B-BA2F24B65006}"/>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9" name="Date Placeholder 2">
            <a:extLst>
              <a:ext uri="{FF2B5EF4-FFF2-40B4-BE49-F238E27FC236}">
                <a16:creationId xmlns="" xmlns:a16="http://schemas.microsoft.com/office/drawing/2014/main" id="{F8FCA40B-36A9-25DB-56A7-A5B6BA26081A}"/>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B0140E77-9ED9-4143-B7F7-4AB755D82382}" type="datetime1">
              <a:rPr lang="en-US"/>
              <a:pPr lvl="0"/>
              <a:t>6/28/2026</a:t>
            </a:fld>
            <a:endParaRPr lang="en-US"/>
          </a:p>
        </p:txBody>
      </p:sp>
      <p:sp>
        <p:nvSpPr>
          <p:cNvPr id="10" name="Slide Number Placeholder 4">
            <a:extLst>
              <a:ext uri="{FF2B5EF4-FFF2-40B4-BE49-F238E27FC236}">
                <a16:creationId xmlns="" xmlns:a16="http://schemas.microsoft.com/office/drawing/2014/main" id="{9CC91545-E180-FB2E-BC4F-3A044D0D07AC}"/>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4C188619-8D76-4095-89CA-7EA39100EB5D}" type="slidenum">
              <a:rPr/>
              <a:pPr lvl="0"/>
              <a:t>‹#›</a:t>
            </a:fld>
            <a:endParaRPr lang="en-US"/>
          </a:p>
        </p:txBody>
      </p:sp>
    </p:spTree>
    <p:extLst>
      <p:ext uri="{BB962C8B-B14F-4D97-AF65-F5344CB8AC3E}">
        <p14:creationId xmlns:p14="http://schemas.microsoft.com/office/powerpoint/2010/main" xmlns="" val="42931966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bg>
      <p:bgPr>
        <a:solidFill>
          <a:srgbClr val="000102"/>
        </a:solidFill>
        <a:effectLst/>
      </p:bgPr>
    </p:bg>
    <p:spTree>
      <p:nvGrpSpPr>
        <p:cNvPr id="1" name=""/>
        <p:cNvGrpSpPr/>
        <p:nvPr/>
      </p:nvGrpSpPr>
      <p:grpSpPr>
        <a:xfrm>
          <a:off x="0" y="0"/>
          <a:ext cx="0" cy="0"/>
          <a:chOff x="0" y="0"/>
          <a:chExt cx="0" cy="0"/>
        </a:xfrm>
      </p:grpSpPr>
      <p:sp>
        <p:nvSpPr>
          <p:cNvPr id="2" name="Content Placeholder 6">
            <a:extLst>
              <a:ext uri="{FF2B5EF4-FFF2-40B4-BE49-F238E27FC236}">
                <a16:creationId xmlns="" xmlns:a16="http://schemas.microsoft.com/office/drawing/2014/main" id="{E4A2FD85-F734-027C-18CC-659C0155B1BE}"/>
              </a:ext>
            </a:extLst>
          </p:cNvPr>
          <p:cNvSpPr txBox="1">
            <a:spLocks noGrp="1"/>
          </p:cNvSpPr>
          <p:nvPr>
            <p:ph idx="4294967295"/>
          </p:nvPr>
        </p:nvSpPr>
        <p:spPr>
          <a:xfrm>
            <a:off x="622477" y="685800"/>
            <a:ext cx="9140955" cy="2699775"/>
          </a:xfrm>
        </p:spPr>
        <p:txBody>
          <a:bodyPr>
            <a:noAutofit/>
          </a:bodyPr>
          <a:lstStyle>
            <a:lvl1pPr marL="164592" indent="-164592">
              <a:spcBef>
                <a:spcPts val="0"/>
              </a:spcBef>
              <a:defRPr sz="5400" cap="all">
                <a:solidFill>
                  <a:srgbClr val="F6F2E6"/>
                </a:solidFill>
              </a:defRPr>
            </a:lvl1pPr>
          </a:lstStyle>
          <a:p>
            <a:pPr lvl="0"/>
            <a:r>
              <a:rPr lang="en-US"/>
              <a:t>Click to add Quote</a:t>
            </a:r>
          </a:p>
        </p:txBody>
      </p:sp>
      <p:sp>
        <p:nvSpPr>
          <p:cNvPr id="3" name="Footer Placeholder 3">
            <a:extLst>
              <a:ext uri="{FF2B5EF4-FFF2-40B4-BE49-F238E27FC236}">
                <a16:creationId xmlns="" xmlns:a16="http://schemas.microsoft.com/office/drawing/2014/main" id="{03D42A31-B964-FC71-AF93-DA36BE3C8DB7}"/>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4" name="Date Placeholder 2">
            <a:extLst>
              <a:ext uri="{FF2B5EF4-FFF2-40B4-BE49-F238E27FC236}">
                <a16:creationId xmlns="" xmlns:a16="http://schemas.microsoft.com/office/drawing/2014/main" id="{436333B6-A89F-6DCA-3E6B-EAF6A604B922}"/>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DE0DA27C-5E9E-444F-B7DE-557F8F521842}" type="datetime1">
              <a:rPr lang="en-US"/>
              <a:pPr lvl="0"/>
              <a:t>6/28/2026</a:t>
            </a:fld>
            <a:endParaRPr lang="en-US"/>
          </a:p>
        </p:txBody>
      </p:sp>
      <p:sp>
        <p:nvSpPr>
          <p:cNvPr id="5" name="Slide Number Placeholder 4">
            <a:extLst>
              <a:ext uri="{FF2B5EF4-FFF2-40B4-BE49-F238E27FC236}">
                <a16:creationId xmlns="" xmlns:a16="http://schemas.microsoft.com/office/drawing/2014/main" id="{8FF229F8-EA85-F67B-2437-7BB956C9F33B}"/>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AB583192-2694-4D19-9A2F-98D7A14CA650}" type="slidenum">
              <a:rPr/>
              <a:pPr lvl="0"/>
              <a:t>‹#›</a:t>
            </a:fld>
            <a:endParaRPr lang="en-US"/>
          </a:p>
        </p:txBody>
      </p:sp>
      <p:sp>
        <p:nvSpPr>
          <p:cNvPr id="6" name="Freeform: Shape 7">
            <a:extLst>
              <a:ext uri="{FF2B5EF4-FFF2-40B4-BE49-F238E27FC236}">
                <a16:creationId xmlns="" xmlns:a16="http://schemas.microsoft.com/office/drawing/2014/main" id="{45470D31-D23A-BD38-561D-EFD7AFFBEEBA}"/>
              </a:ext>
            </a:extLst>
          </p:cNvPr>
          <p:cNvSpPr/>
          <p:nvPr/>
        </p:nvSpPr>
        <p:spPr>
          <a:xfrm>
            <a:off x="11250896" y="4562060"/>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7" name="Freeform: Shape 9">
            <a:extLst>
              <a:ext uri="{FF2B5EF4-FFF2-40B4-BE49-F238E27FC236}">
                <a16:creationId xmlns="" xmlns:a16="http://schemas.microsoft.com/office/drawing/2014/main" id="{25680521-B3FB-6DE9-E0A6-FA7E6AEB5F0C}"/>
              </a:ext>
            </a:extLst>
          </p:cNvPr>
          <p:cNvSpPr/>
          <p:nvPr/>
        </p:nvSpPr>
        <p:spPr>
          <a:xfrm>
            <a:off x="685800" y="4912559"/>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8" name="Freeform: Shape 10">
            <a:extLst>
              <a:ext uri="{FF2B5EF4-FFF2-40B4-BE49-F238E27FC236}">
                <a16:creationId xmlns="" xmlns:a16="http://schemas.microsoft.com/office/drawing/2014/main" id="{0921931F-3C0E-B19A-3474-9C79B7EDC80A}"/>
              </a:ext>
            </a:extLst>
          </p:cNvPr>
          <p:cNvSpPr/>
          <p:nvPr/>
        </p:nvSpPr>
        <p:spPr>
          <a:xfrm>
            <a:off x="10998567" y="464449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9" name="Freeform: Shape 11">
            <a:extLst>
              <a:ext uri="{FF2B5EF4-FFF2-40B4-BE49-F238E27FC236}">
                <a16:creationId xmlns="" xmlns:a16="http://schemas.microsoft.com/office/drawing/2014/main" id="{5392D436-2F7D-06BE-4C1E-D06F2F7A6626}"/>
              </a:ext>
            </a:extLst>
          </p:cNvPr>
          <p:cNvSpPr/>
          <p:nvPr/>
        </p:nvSpPr>
        <p:spPr>
          <a:xfrm>
            <a:off x="10976146" y="464449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10" name="Title 5">
            <a:extLst>
              <a:ext uri="{FF2B5EF4-FFF2-40B4-BE49-F238E27FC236}">
                <a16:creationId xmlns="" xmlns:a16="http://schemas.microsoft.com/office/drawing/2014/main" id="{11A8BF42-ABF5-7F08-0738-82CBF0174356}"/>
              </a:ext>
            </a:extLst>
          </p:cNvPr>
          <p:cNvSpPr txBox="1">
            <a:spLocks noGrp="1"/>
          </p:cNvSpPr>
          <p:nvPr>
            <p:ph type="title"/>
          </p:nvPr>
        </p:nvSpPr>
        <p:spPr>
          <a:xfrm>
            <a:off x="612648" y="5486400"/>
            <a:ext cx="10058400" cy="669468"/>
          </a:xfrm>
        </p:spPr>
        <p:txBody>
          <a:bodyPr anchor="ctr"/>
          <a:lstStyle>
            <a:lvl1pPr>
              <a:lnSpc>
                <a:spcPct val="120000"/>
              </a:lnSpc>
              <a:defRPr sz="1800" cap="none">
                <a:solidFill>
                  <a:srgbClr val="F6F2E6"/>
                </a:solidFill>
              </a:defRPr>
            </a:lvl1pPr>
          </a:lstStyle>
          <a:p>
            <a:pPr lvl="0"/>
            <a:r>
              <a:rPr lang="en-US"/>
              <a:t>Quote Author</a:t>
            </a:r>
          </a:p>
        </p:txBody>
      </p:sp>
    </p:spTree>
    <p:extLst>
      <p:ext uri="{BB962C8B-B14F-4D97-AF65-F5344CB8AC3E}">
        <p14:creationId xmlns:p14="http://schemas.microsoft.com/office/powerpoint/2010/main" xmlns="" val="32608105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bg>
      <p:bgPr>
        <a:solidFill>
          <a:srgbClr val="CC563B"/>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 xmlns:a16="http://schemas.microsoft.com/office/drawing/2014/main" id="{82358E38-C602-76D9-DEF5-582637BF24CB}"/>
              </a:ext>
            </a:extLst>
          </p:cNvPr>
          <p:cNvSpPr/>
          <p:nvPr/>
        </p:nvSpPr>
        <p:spPr>
          <a:xfrm>
            <a:off x="11254005" y="729224"/>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9">
            <a:extLst>
              <a:ext uri="{FF2B5EF4-FFF2-40B4-BE49-F238E27FC236}">
                <a16:creationId xmlns="" xmlns:a16="http://schemas.microsoft.com/office/drawing/2014/main" id="{C653B1AE-07AD-3CDE-63A9-6458C82170BB}"/>
              </a:ext>
            </a:extLst>
          </p:cNvPr>
          <p:cNvSpPr/>
          <p:nvPr/>
        </p:nvSpPr>
        <p:spPr>
          <a:xfrm>
            <a:off x="10866793" y="1080912"/>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 xmlns:a16="http://schemas.microsoft.com/office/drawing/2014/main" id="{E42261CE-5193-D21E-96F7-611B8D3CE7EE}"/>
              </a:ext>
            </a:extLst>
          </p:cNvPr>
          <p:cNvSpPr/>
          <p:nvPr/>
        </p:nvSpPr>
        <p:spPr>
          <a:xfrm>
            <a:off x="11003889" y="811411"/>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 xmlns:a16="http://schemas.microsoft.com/office/drawing/2014/main" id="{8A904707-E725-6C8C-1688-6B5B8595B3AF}"/>
              </a:ext>
            </a:extLst>
          </p:cNvPr>
          <p:cNvSpPr/>
          <p:nvPr/>
        </p:nvSpPr>
        <p:spPr>
          <a:xfrm>
            <a:off x="10981623" y="811411"/>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Content Placeholder 6">
            <a:extLst>
              <a:ext uri="{FF2B5EF4-FFF2-40B4-BE49-F238E27FC236}">
                <a16:creationId xmlns="" xmlns:a16="http://schemas.microsoft.com/office/drawing/2014/main" id="{B565F54B-5AD7-AF46-8D70-7C4318E1A3B0}"/>
              </a:ext>
            </a:extLst>
          </p:cNvPr>
          <p:cNvSpPr txBox="1">
            <a:spLocks noGrp="1"/>
          </p:cNvSpPr>
          <p:nvPr>
            <p:ph idx="4294967295"/>
          </p:nvPr>
        </p:nvSpPr>
        <p:spPr>
          <a:xfrm>
            <a:off x="612648" y="1600200"/>
            <a:ext cx="10055355" cy="3657600"/>
          </a:xfrm>
        </p:spPr>
        <p:txBody>
          <a:bodyPr anchor="b">
            <a:noAutofit/>
          </a:bodyPr>
          <a:lstStyle>
            <a:lvl1pPr marL="164592" indent="-164592">
              <a:spcBef>
                <a:spcPts val="0"/>
              </a:spcBef>
              <a:defRPr sz="5400" cap="all"/>
            </a:lvl1pPr>
          </a:lstStyle>
          <a:p>
            <a:pPr lvl="0"/>
            <a:r>
              <a:rPr lang="en-US"/>
              <a:t>Click to add Quote</a:t>
            </a:r>
          </a:p>
        </p:txBody>
      </p:sp>
      <p:sp>
        <p:nvSpPr>
          <p:cNvPr id="7" name="Footer Placeholder 3">
            <a:extLst>
              <a:ext uri="{FF2B5EF4-FFF2-40B4-BE49-F238E27FC236}">
                <a16:creationId xmlns="" xmlns:a16="http://schemas.microsoft.com/office/drawing/2014/main" id="{122870EB-E7A0-8B3A-808E-DAAA9182BCB9}"/>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8" name="Date Placeholder 2">
            <a:extLst>
              <a:ext uri="{FF2B5EF4-FFF2-40B4-BE49-F238E27FC236}">
                <a16:creationId xmlns="" xmlns:a16="http://schemas.microsoft.com/office/drawing/2014/main" id="{805921D7-DE86-7DA3-D0BC-556CE6378014}"/>
              </a:ext>
            </a:extLst>
          </p:cNvPr>
          <p:cNvSpPr txBox="1">
            <a:spLocks noGrp="1"/>
          </p:cNvSpPr>
          <p:nvPr>
            <p:ph type="dt" sz="half" idx="7"/>
          </p:nvPr>
        </p:nvSpPr>
        <p:spPr>
          <a:xfrm>
            <a:off x="8893929" y="6343951"/>
            <a:ext cx="2202643" cy="365129"/>
          </a:xfrm>
        </p:spPr>
        <p:txBody>
          <a:bodyPr>
            <a:noAutofit/>
          </a:bodyPr>
          <a:lstStyle>
            <a:lvl1pPr>
              <a:defRPr/>
            </a:lvl1pPr>
          </a:lstStyle>
          <a:p>
            <a:pPr lvl="0"/>
            <a:fld id="{BF1A7C2F-DE5C-4442-84A4-65DB93D087F1}" type="datetime1">
              <a:rPr lang="en-US"/>
              <a:pPr lvl="0"/>
              <a:t>6/28/2026</a:t>
            </a:fld>
            <a:endParaRPr lang="en-US"/>
          </a:p>
        </p:txBody>
      </p:sp>
      <p:sp>
        <p:nvSpPr>
          <p:cNvPr id="9" name="Slide Number Placeholder 4">
            <a:extLst>
              <a:ext uri="{FF2B5EF4-FFF2-40B4-BE49-F238E27FC236}">
                <a16:creationId xmlns="" xmlns:a16="http://schemas.microsoft.com/office/drawing/2014/main" id="{1A68534D-CA06-B49D-9CB8-4F00F3074CE8}"/>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112D54FE-F423-412E-96A0-05483A552C1A}" type="slidenum">
              <a:rPr/>
              <a:pPr lvl="0"/>
              <a:t>‹#›</a:t>
            </a:fld>
            <a:endParaRPr lang="en-US"/>
          </a:p>
        </p:txBody>
      </p:sp>
      <p:sp>
        <p:nvSpPr>
          <p:cNvPr id="10" name="Title 5">
            <a:extLst>
              <a:ext uri="{FF2B5EF4-FFF2-40B4-BE49-F238E27FC236}">
                <a16:creationId xmlns="" xmlns:a16="http://schemas.microsoft.com/office/drawing/2014/main" id="{31CE885E-6393-1252-E96C-7715F4ED865E}"/>
              </a:ext>
            </a:extLst>
          </p:cNvPr>
          <p:cNvSpPr txBox="1">
            <a:spLocks noGrp="1"/>
          </p:cNvSpPr>
          <p:nvPr>
            <p:ph type="title"/>
          </p:nvPr>
        </p:nvSpPr>
        <p:spPr>
          <a:xfrm>
            <a:off x="612648" y="5486400"/>
            <a:ext cx="10058400" cy="669468"/>
          </a:xfrm>
        </p:spPr>
        <p:txBody>
          <a:bodyPr anchor="ctr"/>
          <a:lstStyle>
            <a:lvl1pPr>
              <a:lnSpc>
                <a:spcPct val="120000"/>
              </a:lnSpc>
              <a:defRPr sz="1800" cap="none"/>
            </a:lvl1pPr>
          </a:lstStyle>
          <a:p>
            <a:pPr lvl="0"/>
            <a:r>
              <a:rPr lang="en-US"/>
              <a:t>Quote Author</a:t>
            </a:r>
          </a:p>
        </p:txBody>
      </p:sp>
    </p:spTree>
    <p:extLst>
      <p:ext uri="{BB962C8B-B14F-4D97-AF65-F5344CB8AC3E}">
        <p14:creationId xmlns:p14="http://schemas.microsoft.com/office/powerpoint/2010/main" xmlns="" val="295405304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bg>
      <p:bgPr>
        <a:solidFill>
          <a:srgbClr val="142236"/>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 xmlns:a16="http://schemas.microsoft.com/office/drawing/2014/main" id="{CD724E99-452F-CF0F-94B3-C408465420AB}"/>
              </a:ext>
            </a:extLst>
          </p:cNvPr>
          <p:cNvSpPr/>
          <p:nvPr/>
        </p:nvSpPr>
        <p:spPr>
          <a:xfrm>
            <a:off x="11250896" y="543014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 xmlns:a16="http://schemas.microsoft.com/office/drawing/2014/main" id="{60EA7F81-F228-7CA4-A8B2-77981710C1D7}"/>
              </a:ext>
            </a:extLst>
          </p:cNvPr>
          <p:cNvSpPr/>
          <p:nvPr/>
        </p:nvSpPr>
        <p:spPr>
          <a:xfrm>
            <a:off x="685800" y="5780644"/>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 xmlns:a16="http://schemas.microsoft.com/office/drawing/2014/main" id="{347343B0-6FC0-3E91-8A69-EB68EE3445DC}"/>
              </a:ext>
            </a:extLst>
          </p:cNvPr>
          <p:cNvSpPr/>
          <p:nvPr/>
        </p:nvSpPr>
        <p:spPr>
          <a:xfrm>
            <a:off x="10998567" y="551257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 xmlns:a16="http://schemas.microsoft.com/office/drawing/2014/main" id="{B729C3D6-6F28-8E49-3709-87ED91C30B5D}"/>
              </a:ext>
            </a:extLst>
          </p:cNvPr>
          <p:cNvSpPr/>
          <p:nvPr/>
        </p:nvSpPr>
        <p:spPr>
          <a:xfrm>
            <a:off x="10976146" y="5512588"/>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Content Placeholder 6">
            <a:extLst>
              <a:ext uri="{FF2B5EF4-FFF2-40B4-BE49-F238E27FC236}">
                <a16:creationId xmlns="" xmlns:a16="http://schemas.microsoft.com/office/drawing/2014/main" id="{A13FE00E-6B69-5902-8729-BFF2BE388608}"/>
              </a:ext>
            </a:extLst>
          </p:cNvPr>
          <p:cNvSpPr txBox="1">
            <a:spLocks noGrp="1"/>
          </p:cNvSpPr>
          <p:nvPr>
            <p:ph idx="4294967295"/>
          </p:nvPr>
        </p:nvSpPr>
        <p:spPr>
          <a:xfrm>
            <a:off x="612648" y="868680"/>
            <a:ext cx="9140955" cy="3660745"/>
          </a:xfrm>
        </p:spPr>
        <p:txBody>
          <a:bodyPr anchor="ctr">
            <a:noAutofit/>
          </a:bodyPr>
          <a:lstStyle>
            <a:lvl1pPr marL="164592" indent="-164592">
              <a:lnSpc>
                <a:spcPct val="110000"/>
              </a:lnSpc>
              <a:spcBef>
                <a:spcPts val="0"/>
              </a:spcBef>
              <a:defRPr sz="5400" cap="all">
                <a:solidFill>
                  <a:srgbClr val="F6F2E6"/>
                </a:solidFill>
              </a:defRPr>
            </a:lvl1pPr>
          </a:lstStyle>
          <a:p>
            <a:pPr lvl="0"/>
            <a:r>
              <a:rPr lang="en-US"/>
              <a:t>Click to add Quote</a:t>
            </a:r>
          </a:p>
        </p:txBody>
      </p:sp>
      <p:sp>
        <p:nvSpPr>
          <p:cNvPr id="7" name="Footer Placeholder 3">
            <a:extLst>
              <a:ext uri="{FF2B5EF4-FFF2-40B4-BE49-F238E27FC236}">
                <a16:creationId xmlns="" xmlns:a16="http://schemas.microsoft.com/office/drawing/2014/main" id="{2D60F27D-8D18-D649-07AD-154188687D2A}"/>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8" name="Date Placeholder 2">
            <a:extLst>
              <a:ext uri="{FF2B5EF4-FFF2-40B4-BE49-F238E27FC236}">
                <a16:creationId xmlns="" xmlns:a16="http://schemas.microsoft.com/office/drawing/2014/main" id="{FB9207A0-1046-96A5-266E-2D6D8DFE32B0}"/>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DEBA52E3-DB52-4D0E-B3FB-0AC8D2084131}" type="datetime1">
              <a:rPr lang="en-US"/>
              <a:pPr lvl="0"/>
              <a:t>6/28/2026</a:t>
            </a:fld>
            <a:endParaRPr lang="en-US"/>
          </a:p>
        </p:txBody>
      </p:sp>
      <p:sp>
        <p:nvSpPr>
          <p:cNvPr id="9" name="Slide Number Placeholder 4">
            <a:extLst>
              <a:ext uri="{FF2B5EF4-FFF2-40B4-BE49-F238E27FC236}">
                <a16:creationId xmlns="" xmlns:a16="http://schemas.microsoft.com/office/drawing/2014/main" id="{4FF4EF6C-8016-6B8C-BC98-2DB08440DBBB}"/>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AC9B5DB2-3407-4A96-A5F5-5D23897086CB}" type="slidenum">
              <a:rPr/>
              <a:pPr lvl="0"/>
              <a:t>‹#›</a:t>
            </a:fld>
            <a:endParaRPr lang="en-US"/>
          </a:p>
        </p:txBody>
      </p:sp>
      <p:sp>
        <p:nvSpPr>
          <p:cNvPr id="10" name="Title 12">
            <a:extLst>
              <a:ext uri="{FF2B5EF4-FFF2-40B4-BE49-F238E27FC236}">
                <a16:creationId xmlns="" xmlns:a16="http://schemas.microsoft.com/office/drawing/2014/main" id="{B81E5BED-D68E-3B5A-6D1C-9D6355E670D4}"/>
              </a:ext>
            </a:extLst>
          </p:cNvPr>
          <p:cNvSpPr txBox="1">
            <a:spLocks noGrp="1"/>
          </p:cNvSpPr>
          <p:nvPr>
            <p:ph type="title"/>
          </p:nvPr>
        </p:nvSpPr>
        <p:spPr>
          <a:xfrm>
            <a:off x="612648" y="4617720"/>
            <a:ext cx="9140955" cy="788605"/>
          </a:xfrm>
        </p:spPr>
        <p:txBody>
          <a:bodyPr anchor="t"/>
          <a:lstStyle>
            <a:lvl1pPr>
              <a:lnSpc>
                <a:spcPct val="120000"/>
              </a:lnSpc>
              <a:defRPr sz="1800" cap="none">
                <a:solidFill>
                  <a:srgbClr val="F6F2E6"/>
                </a:solidFill>
              </a:defRPr>
            </a:lvl1pPr>
          </a:lstStyle>
          <a:p>
            <a:pPr lvl="0"/>
            <a:r>
              <a:rPr lang="en-US"/>
              <a:t>Quote Author</a:t>
            </a:r>
          </a:p>
        </p:txBody>
      </p:sp>
    </p:spTree>
    <p:extLst>
      <p:ext uri="{BB962C8B-B14F-4D97-AF65-F5344CB8AC3E}">
        <p14:creationId xmlns:p14="http://schemas.microsoft.com/office/powerpoint/2010/main" xmlns="" val="403969690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F9A71A7-ED94-2B35-5324-CE00D7B8C2BF}"/>
              </a:ext>
            </a:extLst>
          </p:cNvPr>
          <p:cNvSpPr txBox="1">
            <a:spLocks noGrp="1"/>
          </p:cNvSpPr>
          <p:nvPr>
            <p:ph type="title"/>
          </p:nvPr>
        </p:nvSpPr>
        <p:spPr>
          <a:xfrm>
            <a:off x="612648" y="685800"/>
            <a:ext cx="10963656" cy="1133170"/>
          </a:xfrm>
        </p:spPr>
        <p:txBody>
          <a:bodyPr>
            <a:noAutofit/>
          </a:bodyPr>
          <a:lstStyle>
            <a:lvl1pPr>
              <a:defRPr/>
            </a:lvl1pPr>
          </a:lstStyle>
          <a:p>
            <a:pPr lvl="0"/>
            <a:r>
              <a:rPr lang="en-US"/>
              <a:t>Click to edit Master title style</a:t>
            </a:r>
          </a:p>
        </p:txBody>
      </p:sp>
      <p:sp>
        <p:nvSpPr>
          <p:cNvPr id="3" name="Content Placeholder 3">
            <a:extLst>
              <a:ext uri="{FF2B5EF4-FFF2-40B4-BE49-F238E27FC236}">
                <a16:creationId xmlns="" xmlns:a16="http://schemas.microsoft.com/office/drawing/2014/main" id="{888C713E-259F-82FA-6F3F-64EBFA35E969}"/>
              </a:ext>
            </a:extLst>
          </p:cNvPr>
          <p:cNvSpPr txBox="1">
            <a:spLocks noGrp="1"/>
          </p:cNvSpPr>
          <p:nvPr>
            <p:ph idx="4294967295"/>
          </p:nvPr>
        </p:nvSpPr>
        <p:spPr>
          <a:xfrm>
            <a:off x="612776" y="1965960"/>
            <a:ext cx="5074920" cy="419576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9">
            <a:extLst>
              <a:ext uri="{FF2B5EF4-FFF2-40B4-BE49-F238E27FC236}">
                <a16:creationId xmlns="" xmlns:a16="http://schemas.microsoft.com/office/drawing/2014/main" id="{67FC7330-FF5C-A5AF-4086-E0AD00E3B15F}"/>
              </a:ext>
            </a:extLst>
          </p:cNvPr>
          <p:cNvSpPr txBox="1">
            <a:spLocks noGrp="1"/>
          </p:cNvSpPr>
          <p:nvPr>
            <p:ph idx="4294967295"/>
          </p:nvPr>
        </p:nvSpPr>
        <p:spPr>
          <a:xfrm>
            <a:off x="6470971" y="1965960"/>
            <a:ext cx="5075240" cy="419576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 xmlns:a16="http://schemas.microsoft.com/office/drawing/2014/main" id="{55A78866-943A-1313-7752-569B817D7DCF}"/>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 xmlns:a16="http://schemas.microsoft.com/office/drawing/2014/main" id="{6C63BF4E-A98E-851C-F7B3-F0D0A62BCBD5}"/>
              </a:ext>
            </a:extLst>
          </p:cNvPr>
          <p:cNvSpPr txBox="1">
            <a:spLocks noGrp="1"/>
          </p:cNvSpPr>
          <p:nvPr>
            <p:ph type="dt" sz="half" idx="7"/>
          </p:nvPr>
        </p:nvSpPr>
        <p:spPr>
          <a:xfrm>
            <a:off x="8893929" y="6343951"/>
            <a:ext cx="2202643" cy="365129"/>
          </a:xfrm>
        </p:spPr>
        <p:txBody>
          <a:bodyPr>
            <a:noAutofit/>
          </a:bodyPr>
          <a:lstStyle>
            <a:lvl1pPr>
              <a:defRPr/>
            </a:lvl1pPr>
          </a:lstStyle>
          <a:p>
            <a:pPr lvl="0"/>
            <a:fld id="{1A5A94CB-B3B8-4978-8769-7A8B85473C74}" type="datetime1">
              <a:rPr lang="en-US"/>
              <a:pPr lvl="0"/>
              <a:t>6/28/2026</a:t>
            </a:fld>
            <a:endParaRPr lang="en-US"/>
          </a:p>
        </p:txBody>
      </p:sp>
      <p:sp>
        <p:nvSpPr>
          <p:cNvPr id="7" name="Slide Number Placeholder 6">
            <a:extLst>
              <a:ext uri="{FF2B5EF4-FFF2-40B4-BE49-F238E27FC236}">
                <a16:creationId xmlns="" xmlns:a16="http://schemas.microsoft.com/office/drawing/2014/main" id="{CDCCBD8A-4768-12A1-8F5E-D3B3B3A62481}"/>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337C9545-82A4-4A86-ADD8-A6C1456EC2DF}" type="slidenum">
              <a:rPr/>
              <a:pPr lvl="0"/>
              <a:t>‹#›</a:t>
            </a:fld>
            <a:endParaRPr lang="en-US"/>
          </a:p>
        </p:txBody>
      </p:sp>
    </p:spTree>
    <p:extLst>
      <p:ext uri="{BB962C8B-B14F-4D97-AF65-F5344CB8AC3E}">
        <p14:creationId xmlns:p14="http://schemas.microsoft.com/office/powerpoint/2010/main" xmlns="" val="6149169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97F7FFF-527C-1639-ACAD-3B886A6FF6CB}"/>
              </a:ext>
            </a:extLst>
          </p:cNvPr>
          <p:cNvSpPr txBox="1">
            <a:spLocks noGrp="1"/>
          </p:cNvSpPr>
          <p:nvPr>
            <p:ph type="title"/>
          </p:nvPr>
        </p:nvSpPr>
        <p:spPr>
          <a:xfrm>
            <a:off x="612648" y="685800"/>
            <a:ext cx="10963656" cy="1133170"/>
          </a:xfrm>
        </p:spPr>
        <p:txBody>
          <a:bodyPr>
            <a:noAutofit/>
          </a:bodyPr>
          <a:lstStyle>
            <a:lvl1pPr>
              <a:defRPr/>
            </a:lvl1pPr>
          </a:lstStyle>
          <a:p>
            <a:pPr lvl="0"/>
            <a:r>
              <a:rPr lang="en-US"/>
              <a:t>Click to edit Master title style</a:t>
            </a:r>
          </a:p>
        </p:txBody>
      </p:sp>
      <p:sp>
        <p:nvSpPr>
          <p:cNvPr id="3" name="Text Placeholder 2">
            <a:extLst>
              <a:ext uri="{FF2B5EF4-FFF2-40B4-BE49-F238E27FC236}">
                <a16:creationId xmlns="" xmlns:a16="http://schemas.microsoft.com/office/drawing/2014/main" id="{C84E4D05-40D6-1804-372D-E5DA307D0130}"/>
              </a:ext>
            </a:extLst>
          </p:cNvPr>
          <p:cNvSpPr txBox="1">
            <a:spLocks noGrp="1"/>
          </p:cNvSpPr>
          <p:nvPr>
            <p:ph type="body" idx="4294967295"/>
          </p:nvPr>
        </p:nvSpPr>
        <p:spPr>
          <a:xfrm>
            <a:off x="640080" y="1878561"/>
            <a:ext cx="5074920" cy="559832"/>
          </a:xfrm>
        </p:spPr>
        <p:txBody>
          <a:bodyPr anchor="b">
            <a:noAutofit/>
          </a:bodyPr>
          <a:lstStyle>
            <a:lvl1pPr>
              <a:lnSpc>
                <a:spcPct val="90000"/>
              </a:lnSpc>
              <a:defRPr sz="1600" b="1" cap="all"/>
            </a:lvl1pPr>
          </a:lstStyle>
          <a:p>
            <a:pPr lvl="0"/>
            <a:r>
              <a:rPr lang="en-US"/>
              <a:t>Click to edit Master text styles</a:t>
            </a:r>
          </a:p>
        </p:txBody>
      </p:sp>
      <p:sp>
        <p:nvSpPr>
          <p:cNvPr id="4" name="Text Placeholder 4">
            <a:extLst>
              <a:ext uri="{FF2B5EF4-FFF2-40B4-BE49-F238E27FC236}">
                <a16:creationId xmlns="" xmlns:a16="http://schemas.microsoft.com/office/drawing/2014/main" id="{DC079FB0-70F4-5E0D-0205-77C43C192EE8}"/>
              </a:ext>
            </a:extLst>
          </p:cNvPr>
          <p:cNvSpPr txBox="1">
            <a:spLocks noGrp="1"/>
          </p:cNvSpPr>
          <p:nvPr>
            <p:ph type="body" idx="4294967295"/>
          </p:nvPr>
        </p:nvSpPr>
        <p:spPr>
          <a:xfrm>
            <a:off x="6497570" y="1878561"/>
            <a:ext cx="5075560" cy="559832"/>
          </a:xfrm>
        </p:spPr>
        <p:txBody>
          <a:bodyPr anchor="b">
            <a:noAutofit/>
          </a:bodyPr>
          <a:lstStyle>
            <a:lvl1pPr>
              <a:lnSpc>
                <a:spcPct val="90000"/>
              </a:lnSpc>
              <a:defRPr sz="1600" b="1" cap="all"/>
            </a:lvl1pPr>
          </a:lstStyle>
          <a:p>
            <a:pPr lvl="0"/>
            <a:r>
              <a:rPr lang="en-US"/>
              <a:t>Click to edit Master text styles</a:t>
            </a:r>
          </a:p>
        </p:txBody>
      </p:sp>
      <p:sp>
        <p:nvSpPr>
          <p:cNvPr id="5" name="Content Placeholder 5">
            <a:extLst>
              <a:ext uri="{FF2B5EF4-FFF2-40B4-BE49-F238E27FC236}">
                <a16:creationId xmlns="" xmlns:a16="http://schemas.microsoft.com/office/drawing/2014/main" id="{937C5ECE-C9E5-538A-EFD7-A23A58325667}"/>
              </a:ext>
            </a:extLst>
          </p:cNvPr>
          <p:cNvSpPr txBox="1">
            <a:spLocks noGrp="1"/>
          </p:cNvSpPr>
          <p:nvPr>
            <p:ph idx="4294967295"/>
          </p:nvPr>
        </p:nvSpPr>
        <p:spPr>
          <a:xfrm>
            <a:off x="609603" y="2514600"/>
            <a:ext cx="5075240" cy="3659191"/>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11">
            <a:extLst>
              <a:ext uri="{FF2B5EF4-FFF2-40B4-BE49-F238E27FC236}">
                <a16:creationId xmlns="" xmlns:a16="http://schemas.microsoft.com/office/drawing/2014/main" id="{BD920A33-7BD4-8CAC-F95A-658106B0D5AE}"/>
              </a:ext>
            </a:extLst>
          </p:cNvPr>
          <p:cNvSpPr txBox="1">
            <a:spLocks noGrp="1"/>
          </p:cNvSpPr>
          <p:nvPr>
            <p:ph idx="4294967295"/>
          </p:nvPr>
        </p:nvSpPr>
        <p:spPr>
          <a:xfrm>
            <a:off x="6497570" y="2514600"/>
            <a:ext cx="5075560" cy="3659191"/>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7">
            <a:extLst>
              <a:ext uri="{FF2B5EF4-FFF2-40B4-BE49-F238E27FC236}">
                <a16:creationId xmlns="" xmlns:a16="http://schemas.microsoft.com/office/drawing/2014/main" id="{1CEBD798-DD2F-3591-1164-E3360AACC03A}"/>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8" name="Date Placeholder 6">
            <a:extLst>
              <a:ext uri="{FF2B5EF4-FFF2-40B4-BE49-F238E27FC236}">
                <a16:creationId xmlns="" xmlns:a16="http://schemas.microsoft.com/office/drawing/2014/main" id="{74DDC19F-CB1B-63EF-2F16-356B20DC9068}"/>
              </a:ext>
            </a:extLst>
          </p:cNvPr>
          <p:cNvSpPr txBox="1">
            <a:spLocks noGrp="1"/>
          </p:cNvSpPr>
          <p:nvPr>
            <p:ph type="dt" sz="half" idx="7"/>
          </p:nvPr>
        </p:nvSpPr>
        <p:spPr>
          <a:xfrm>
            <a:off x="8893929" y="6343951"/>
            <a:ext cx="2202643" cy="365129"/>
          </a:xfrm>
        </p:spPr>
        <p:txBody>
          <a:bodyPr>
            <a:noAutofit/>
          </a:bodyPr>
          <a:lstStyle>
            <a:lvl1pPr>
              <a:defRPr/>
            </a:lvl1pPr>
          </a:lstStyle>
          <a:p>
            <a:pPr lvl="0"/>
            <a:fld id="{EBDDA22F-2C35-4CFF-B7BB-1230B37CA591}" type="datetime1">
              <a:rPr lang="en-US"/>
              <a:pPr lvl="0"/>
              <a:t>6/28/2026</a:t>
            </a:fld>
            <a:endParaRPr lang="en-US"/>
          </a:p>
        </p:txBody>
      </p:sp>
      <p:sp>
        <p:nvSpPr>
          <p:cNvPr id="9" name="Slide Number Placeholder 8">
            <a:extLst>
              <a:ext uri="{FF2B5EF4-FFF2-40B4-BE49-F238E27FC236}">
                <a16:creationId xmlns="" xmlns:a16="http://schemas.microsoft.com/office/drawing/2014/main" id="{AE1FE3B8-C284-E16C-B822-067EEFD97499}"/>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8C8A1E5E-CE48-4C32-86AC-960B676DB64F}" type="slidenum">
              <a:rPr/>
              <a:pPr lvl="0"/>
              <a:t>‹#›</a:t>
            </a:fld>
            <a:endParaRPr lang="en-US"/>
          </a:p>
        </p:txBody>
      </p:sp>
    </p:spTree>
    <p:extLst>
      <p:ext uri="{BB962C8B-B14F-4D97-AF65-F5344CB8AC3E}">
        <p14:creationId xmlns:p14="http://schemas.microsoft.com/office/powerpoint/2010/main" xmlns="" val="31014419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E5C3849-8473-9627-6B89-B0D351CF608A}"/>
              </a:ext>
            </a:extLst>
          </p:cNvPr>
          <p:cNvSpPr txBox="1">
            <a:spLocks noGrp="1"/>
          </p:cNvSpPr>
          <p:nvPr>
            <p:ph type="title"/>
          </p:nvPr>
        </p:nvSpPr>
        <p:spPr>
          <a:xfrm>
            <a:off x="612648" y="685800"/>
            <a:ext cx="10963656" cy="1133170"/>
          </a:xfrm>
        </p:spPr>
        <p:txBody>
          <a:bodyPr>
            <a:noAutofit/>
          </a:bodyPr>
          <a:lstStyle>
            <a:lvl1pPr>
              <a:defRPr/>
            </a:lvl1pPr>
          </a:lstStyle>
          <a:p>
            <a:pPr lvl="0"/>
            <a:r>
              <a:rPr lang="en-US"/>
              <a:t>Click to edit Master title style</a:t>
            </a:r>
          </a:p>
        </p:txBody>
      </p:sp>
      <p:sp>
        <p:nvSpPr>
          <p:cNvPr id="3" name="Footer Placeholder 3">
            <a:extLst>
              <a:ext uri="{FF2B5EF4-FFF2-40B4-BE49-F238E27FC236}">
                <a16:creationId xmlns="" xmlns:a16="http://schemas.microsoft.com/office/drawing/2014/main" id="{C84D6936-8566-B668-AD7A-AB53FDF890D0}"/>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4" name="Date Placeholder 2">
            <a:extLst>
              <a:ext uri="{FF2B5EF4-FFF2-40B4-BE49-F238E27FC236}">
                <a16:creationId xmlns="" xmlns:a16="http://schemas.microsoft.com/office/drawing/2014/main" id="{06BDC8E9-12E5-15FE-AAA7-C07B704F2148}"/>
              </a:ext>
            </a:extLst>
          </p:cNvPr>
          <p:cNvSpPr txBox="1">
            <a:spLocks noGrp="1"/>
          </p:cNvSpPr>
          <p:nvPr>
            <p:ph type="dt" sz="half" idx="7"/>
          </p:nvPr>
        </p:nvSpPr>
        <p:spPr>
          <a:xfrm>
            <a:off x="8893929" y="6343951"/>
            <a:ext cx="2202643" cy="365129"/>
          </a:xfrm>
        </p:spPr>
        <p:txBody>
          <a:bodyPr>
            <a:noAutofit/>
          </a:bodyPr>
          <a:lstStyle>
            <a:lvl1pPr>
              <a:defRPr/>
            </a:lvl1pPr>
          </a:lstStyle>
          <a:p>
            <a:pPr lvl="0"/>
            <a:fld id="{6566AF10-A008-488B-AFB9-089DAE1290A7}" type="datetime1">
              <a:rPr lang="en-US"/>
              <a:pPr lvl="0"/>
              <a:t>6/28/2026</a:t>
            </a:fld>
            <a:endParaRPr lang="en-US"/>
          </a:p>
        </p:txBody>
      </p:sp>
      <p:sp>
        <p:nvSpPr>
          <p:cNvPr id="5" name="Slide Number Placeholder 4">
            <a:extLst>
              <a:ext uri="{FF2B5EF4-FFF2-40B4-BE49-F238E27FC236}">
                <a16:creationId xmlns="" xmlns:a16="http://schemas.microsoft.com/office/drawing/2014/main" id="{C46217FE-AF20-CB16-310C-E717A23A9EB7}"/>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AEBBBFB1-2CE2-4129-B9F4-790BE6669266}" type="slidenum">
              <a:rPr/>
              <a:pPr lvl="0"/>
              <a:t>‹#›</a:t>
            </a:fld>
            <a:endParaRPr lang="en-US"/>
          </a:p>
        </p:txBody>
      </p:sp>
    </p:spTree>
    <p:extLst>
      <p:ext uri="{BB962C8B-B14F-4D97-AF65-F5344CB8AC3E}">
        <p14:creationId xmlns:p14="http://schemas.microsoft.com/office/powerpoint/2010/main" xmlns="" val="18990436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Footer Placeholder 2">
            <a:extLst>
              <a:ext uri="{FF2B5EF4-FFF2-40B4-BE49-F238E27FC236}">
                <a16:creationId xmlns="" xmlns:a16="http://schemas.microsoft.com/office/drawing/2014/main" id="{9949DF84-EB15-459F-D716-C3ED81CCD6FA}"/>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3" name="Date Placeholder 1">
            <a:extLst>
              <a:ext uri="{FF2B5EF4-FFF2-40B4-BE49-F238E27FC236}">
                <a16:creationId xmlns="" xmlns:a16="http://schemas.microsoft.com/office/drawing/2014/main" id="{658961A8-E9FF-99D9-101D-61C215E3CD5F}"/>
              </a:ext>
            </a:extLst>
          </p:cNvPr>
          <p:cNvSpPr txBox="1">
            <a:spLocks noGrp="1"/>
          </p:cNvSpPr>
          <p:nvPr>
            <p:ph type="dt" sz="half" idx="7"/>
          </p:nvPr>
        </p:nvSpPr>
        <p:spPr>
          <a:xfrm>
            <a:off x="8893929" y="6343951"/>
            <a:ext cx="2202643" cy="365129"/>
          </a:xfrm>
        </p:spPr>
        <p:txBody>
          <a:bodyPr>
            <a:noAutofit/>
          </a:bodyPr>
          <a:lstStyle>
            <a:lvl1pPr>
              <a:defRPr/>
            </a:lvl1pPr>
          </a:lstStyle>
          <a:p>
            <a:pPr lvl="0"/>
            <a:fld id="{B63C7260-FDB2-4982-9833-A1CBAE02EE2D}" type="datetime1">
              <a:rPr lang="en-US"/>
              <a:pPr lvl="0"/>
              <a:t>6/28/2026</a:t>
            </a:fld>
            <a:endParaRPr lang="en-US"/>
          </a:p>
        </p:txBody>
      </p:sp>
      <p:sp>
        <p:nvSpPr>
          <p:cNvPr id="4" name="Slide Number Placeholder 3">
            <a:extLst>
              <a:ext uri="{FF2B5EF4-FFF2-40B4-BE49-F238E27FC236}">
                <a16:creationId xmlns="" xmlns:a16="http://schemas.microsoft.com/office/drawing/2014/main" id="{5AE5FBA6-292A-D11F-FC5C-D1F29627B8B3}"/>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446F5DDC-1505-4FA5-AD89-FA2D57BDA5CC}" type="slidenum">
              <a:rPr/>
              <a:pPr lvl="0"/>
              <a:t>‹#›</a:t>
            </a:fld>
            <a:endParaRPr lang="en-US"/>
          </a:p>
        </p:txBody>
      </p:sp>
    </p:spTree>
    <p:extLst>
      <p:ext uri="{BB962C8B-B14F-4D97-AF65-F5344CB8AC3E}">
        <p14:creationId xmlns:p14="http://schemas.microsoft.com/office/powerpoint/2010/main" xmlns="" val="85002456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94F001C-2B64-1B41-7AD4-A4A121D5C686}"/>
              </a:ext>
            </a:extLst>
          </p:cNvPr>
          <p:cNvSpPr txBox="1">
            <a:spLocks noGrp="1"/>
          </p:cNvSpPr>
          <p:nvPr>
            <p:ph type="title"/>
          </p:nvPr>
        </p:nvSpPr>
        <p:spPr>
          <a:xfrm>
            <a:off x="612648" y="685800"/>
            <a:ext cx="3654555" cy="3643911"/>
          </a:xfrm>
        </p:spPr>
        <p:txBody>
          <a:bodyPr anchor="t">
            <a:noAutofit/>
          </a:bodyPr>
          <a:lstStyle>
            <a:lvl1pPr>
              <a:defRPr sz="3600"/>
            </a:lvl1pPr>
          </a:lstStyle>
          <a:p>
            <a:pPr lvl="0"/>
            <a:r>
              <a:rPr lang="en-US"/>
              <a:t>Click to edit Master title style</a:t>
            </a:r>
          </a:p>
        </p:txBody>
      </p:sp>
      <p:sp>
        <p:nvSpPr>
          <p:cNvPr id="3" name="Text Placeholder 3">
            <a:extLst>
              <a:ext uri="{FF2B5EF4-FFF2-40B4-BE49-F238E27FC236}">
                <a16:creationId xmlns="" xmlns:a16="http://schemas.microsoft.com/office/drawing/2014/main" id="{4E3A4322-A82D-60C2-28E0-09588CF8F3C3}"/>
              </a:ext>
            </a:extLst>
          </p:cNvPr>
          <p:cNvSpPr txBox="1">
            <a:spLocks noGrp="1"/>
          </p:cNvSpPr>
          <p:nvPr>
            <p:ph type="body" idx="4294967295"/>
          </p:nvPr>
        </p:nvSpPr>
        <p:spPr>
          <a:xfrm>
            <a:off x="612648" y="4526280"/>
            <a:ext cx="3654555" cy="1621112"/>
          </a:xfrm>
        </p:spPr>
        <p:txBody>
          <a:bodyPr anchor="b">
            <a:noAutofit/>
          </a:bodyPr>
          <a:lstStyle>
            <a:lvl1pPr>
              <a:defRPr sz="1600"/>
            </a:lvl1pPr>
          </a:lstStyle>
          <a:p>
            <a:pPr lvl="0"/>
            <a:r>
              <a:rPr lang="en-US"/>
              <a:t>Click to edit Master text styles</a:t>
            </a:r>
          </a:p>
        </p:txBody>
      </p:sp>
      <p:sp>
        <p:nvSpPr>
          <p:cNvPr id="4" name="Content Placeholder 2">
            <a:extLst>
              <a:ext uri="{FF2B5EF4-FFF2-40B4-BE49-F238E27FC236}">
                <a16:creationId xmlns="" xmlns:a16="http://schemas.microsoft.com/office/drawing/2014/main" id="{D3E89727-7D25-0110-DC11-78F482BCE128}"/>
              </a:ext>
            </a:extLst>
          </p:cNvPr>
          <p:cNvSpPr txBox="1">
            <a:spLocks noGrp="1"/>
          </p:cNvSpPr>
          <p:nvPr>
            <p:ph idx="4294967295"/>
          </p:nvPr>
        </p:nvSpPr>
        <p:spPr>
          <a:xfrm>
            <a:off x="4876796" y="685800"/>
            <a:ext cx="6699497" cy="54864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 xmlns:a16="http://schemas.microsoft.com/office/drawing/2014/main" id="{9AFE4362-23D0-1315-436D-E34B7AC60B9F}"/>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 xmlns:a16="http://schemas.microsoft.com/office/drawing/2014/main" id="{ECE2442F-4CD2-A02C-44ED-616C36A5D4F9}"/>
              </a:ext>
            </a:extLst>
          </p:cNvPr>
          <p:cNvSpPr txBox="1">
            <a:spLocks noGrp="1"/>
          </p:cNvSpPr>
          <p:nvPr>
            <p:ph type="dt" sz="half" idx="7"/>
          </p:nvPr>
        </p:nvSpPr>
        <p:spPr>
          <a:xfrm>
            <a:off x="8893929" y="6343951"/>
            <a:ext cx="2202643" cy="365129"/>
          </a:xfrm>
        </p:spPr>
        <p:txBody>
          <a:bodyPr>
            <a:noAutofit/>
          </a:bodyPr>
          <a:lstStyle>
            <a:lvl1pPr>
              <a:defRPr/>
            </a:lvl1pPr>
          </a:lstStyle>
          <a:p>
            <a:pPr lvl="0"/>
            <a:fld id="{6F1C32F7-2E43-4699-B1A9-CAAE132C71DA}" type="datetime1">
              <a:rPr lang="en-US"/>
              <a:pPr lvl="0"/>
              <a:t>6/28/2026</a:t>
            </a:fld>
            <a:endParaRPr lang="en-US"/>
          </a:p>
        </p:txBody>
      </p:sp>
      <p:sp>
        <p:nvSpPr>
          <p:cNvPr id="7" name="Slide Number Placeholder 6">
            <a:extLst>
              <a:ext uri="{FF2B5EF4-FFF2-40B4-BE49-F238E27FC236}">
                <a16:creationId xmlns="" xmlns:a16="http://schemas.microsoft.com/office/drawing/2014/main" id="{583EB0EE-F55F-AC02-7B0F-072313C36C76}"/>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D7DA6185-2C31-412B-8790-9987A88AA5B8}" type="slidenum">
              <a:rPr/>
              <a:pPr lvl="0"/>
              <a:t>‹#›</a:t>
            </a:fld>
            <a:endParaRPr lang="en-US"/>
          </a:p>
        </p:txBody>
      </p:sp>
    </p:spTree>
    <p:extLst>
      <p:ext uri="{BB962C8B-B14F-4D97-AF65-F5344CB8AC3E}">
        <p14:creationId xmlns:p14="http://schemas.microsoft.com/office/powerpoint/2010/main" xmlns="" val="288200022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55CD7D3-AACB-D30C-66A5-361DDC6B5C71}"/>
              </a:ext>
            </a:extLst>
          </p:cNvPr>
          <p:cNvSpPr txBox="1">
            <a:spLocks noGrp="1"/>
          </p:cNvSpPr>
          <p:nvPr>
            <p:ph type="title"/>
          </p:nvPr>
        </p:nvSpPr>
        <p:spPr>
          <a:xfrm>
            <a:off x="612648" y="685800"/>
            <a:ext cx="3654555" cy="3643911"/>
          </a:xfrm>
        </p:spPr>
        <p:txBody>
          <a:bodyPr anchor="t">
            <a:noAutofit/>
          </a:bodyPr>
          <a:lstStyle>
            <a:lvl1pPr>
              <a:defRPr/>
            </a:lvl1pPr>
          </a:lstStyle>
          <a:p>
            <a:pPr lvl="0"/>
            <a:r>
              <a:rPr lang="en-US"/>
              <a:t>Click to edit Master title style</a:t>
            </a:r>
          </a:p>
        </p:txBody>
      </p:sp>
      <p:sp>
        <p:nvSpPr>
          <p:cNvPr id="3" name="Text Placeholder 3">
            <a:extLst>
              <a:ext uri="{FF2B5EF4-FFF2-40B4-BE49-F238E27FC236}">
                <a16:creationId xmlns="" xmlns:a16="http://schemas.microsoft.com/office/drawing/2014/main" id="{F6B288E8-ADC6-8F95-EDCB-247BD7D1CCC1}"/>
              </a:ext>
            </a:extLst>
          </p:cNvPr>
          <p:cNvSpPr txBox="1">
            <a:spLocks noGrp="1"/>
          </p:cNvSpPr>
          <p:nvPr>
            <p:ph type="body" idx="4294967295"/>
          </p:nvPr>
        </p:nvSpPr>
        <p:spPr>
          <a:xfrm>
            <a:off x="612648" y="4526280"/>
            <a:ext cx="3654555" cy="1621112"/>
          </a:xfrm>
        </p:spPr>
        <p:txBody>
          <a:bodyPr anchor="b">
            <a:noAutofit/>
          </a:bodyPr>
          <a:lstStyle>
            <a:lvl1pPr>
              <a:defRPr sz="1400"/>
            </a:lvl1pPr>
          </a:lstStyle>
          <a:p>
            <a:pPr lvl="0"/>
            <a:r>
              <a:rPr lang="en-US"/>
              <a:t>Click to edit Master text styles</a:t>
            </a:r>
          </a:p>
        </p:txBody>
      </p:sp>
      <p:sp>
        <p:nvSpPr>
          <p:cNvPr id="4" name="Picture Placeholder 2">
            <a:extLst>
              <a:ext uri="{FF2B5EF4-FFF2-40B4-BE49-F238E27FC236}">
                <a16:creationId xmlns="" xmlns:a16="http://schemas.microsoft.com/office/drawing/2014/main" id="{B9741ED3-702C-92D3-6D57-EA3D3BF372FB}"/>
              </a:ext>
            </a:extLst>
          </p:cNvPr>
          <p:cNvSpPr txBox="1">
            <a:spLocks noGrp="1"/>
          </p:cNvSpPr>
          <p:nvPr>
            <p:ph type="pic" idx="4294967295"/>
          </p:nvPr>
        </p:nvSpPr>
        <p:spPr>
          <a:xfrm>
            <a:off x="4872042" y="685800"/>
            <a:ext cx="6699497" cy="5442636"/>
          </a:xfrm>
          <a:blipFill>
            <a:blip r:embed="rId2">
              <a:alphaModFix amt="60000"/>
            </a:blip>
            <a:stretch>
              <a:fillRect/>
            </a:stretch>
          </a:blipFill>
        </p:spPr>
        <p:txBody>
          <a:bodyPr/>
          <a:lstStyle>
            <a:lvl1pPr>
              <a:defRPr/>
            </a:lvl1pPr>
          </a:lstStyle>
          <a:p>
            <a:pPr lvl="0"/>
            <a:r>
              <a:rPr lang="en-US"/>
              <a:t>.</a:t>
            </a:r>
          </a:p>
        </p:txBody>
      </p:sp>
      <p:sp>
        <p:nvSpPr>
          <p:cNvPr id="5" name="Footer Placeholder 5">
            <a:extLst>
              <a:ext uri="{FF2B5EF4-FFF2-40B4-BE49-F238E27FC236}">
                <a16:creationId xmlns="" xmlns:a16="http://schemas.microsoft.com/office/drawing/2014/main" id="{601A3700-308F-CEC5-E0EB-3E538ED347CE}"/>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 xmlns:a16="http://schemas.microsoft.com/office/drawing/2014/main" id="{C06A6541-A4A2-CE99-DA74-AE5F8790EE55}"/>
              </a:ext>
            </a:extLst>
          </p:cNvPr>
          <p:cNvSpPr txBox="1">
            <a:spLocks noGrp="1"/>
          </p:cNvSpPr>
          <p:nvPr>
            <p:ph type="dt" sz="half" idx="7"/>
          </p:nvPr>
        </p:nvSpPr>
        <p:spPr>
          <a:xfrm>
            <a:off x="8893929" y="6343951"/>
            <a:ext cx="2202643" cy="365129"/>
          </a:xfrm>
        </p:spPr>
        <p:txBody>
          <a:bodyPr>
            <a:noAutofit/>
          </a:bodyPr>
          <a:lstStyle>
            <a:lvl1pPr>
              <a:defRPr/>
            </a:lvl1pPr>
          </a:lstStyle>
          <a:p>
            <a:pPr lvl="0"/>
            <a:fld id="{27DE55CF-0A55-4251-B922-E738CA2B85E1}" type="datetime1">
              <a:rPr lang="en-US"/>
              <a:pPr lvl="0"/>
              <a:t>6/28/2026</a:t>
            </a:fld>
            <a:endParaRPr lang="en-US"/>
          </a:p>
        </p:txBody>
      </p:sp>
      <p:sp>
        <p:nvSpPr>
          <p:cNvPr id="7" name="Slide Number Placeholder 6">
            <a:extLst>
              <a:ext uri="{FF2B5EF4-FFF2-40B4-BE49-F238E27FC236}">
                <a16:creationId xmlns="" xmlns:a16="http://schemas.microsoft.com/office/drawing/2014/main" id="{5DFA7B80-1276-4B92-0CC4-F8EDB71CDC35}"/>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A1B26966-C8E9-467F-A940-A9F634A89EEF}" type="slidenum">
              <a:rPr/>
              <a:pPr lvl="0"/>
              <a:t>‹#›</a:t>
            </a:fld>
            <a:endParaRPr lang="en-US"/>
          </a:p>
        </p:txBody>
      </p:sp>
    </p:spTree>
    <p:extLst>
      <p:ext uri="{BB962C8B-B14F-4D97-AF65-F5344CB8AC3E}">
        <p14:creationId xmlns:p14="http://schemas.microsoft.com/office/powerpoint/2010/main" xmlns="" val="8422071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82FD4AF-A7EC-DEBA-1EA1-88B4C7934B16}"/>
              </a:ext>
            </a:extLst>
          </p:cNvPr>
          <p:cNvSpPr txBox="1">
            <a:spLocks noGrp="1"/>
          </p:cNvSpPr>
          <p:nvPr>
            <p:ph type="title"/>
          </p:nvPr>
        </p:nvSpPr>
        <p:spPr>
          <a:xfrm>
            <a:off x="612648" y="685800"/>
            <a:ext cx="10972800" cy="1828800"/>
          </a:xfrm>
        </p:spPr>
        <p:txBody>
          <a:bodyPr>
            <a:noAutofit/>
          </a:bodyPr>
          <a:lstStyle>
            <a:lvl1pPr>
              <a:defRPr sz="9000">
                <a:solidFill>
                  <a:srgbClr val="F6F2E6"/>
                </a:solidFill>
              </a:defRPr>
            </a:lvl1pPr>
          </a:lstStyle>
          <a:p>
            <a:pPr lvl="0"/>
            <a:r>
              <a:rPr lang="en-US"/>
              <a:t>Click to edit Master title style</a:t>
            </a:r>
          </a:p>
        </p:txBody>
      </p:sp>
      <p:sp>
        <p:nvSpPr>
          <p:cNvPr id="3" name="Content Placeholder 7">
            <a:extLst>
              <a:ext uri="{FF2B5EF4-FFF2-40B4-BE49-F238E27FC236}">
                <a16:creationId xmlns="" xmlns:a16="http://schemas.microsoft.com/office/drawing/2014/main" id="{09BED66B-D7B2-CFF9-9BBA-E127223B5717}"/>
              </a:ext>
            </a:extLst>
          </p:cNvPr>
          <p:cNvSpPr txBox="1">
            <a:spLocks noGrp="1"/>
          </p:cNvSpPr>
          <p:nvPr>
            <p:ph idx="4294967295"/>
          </p:nvPr>
        </p:nvSpPr>
        <p:spPr>
          <a:xfrm>
            <a:off x="612776" y="3429000"/>
            <a:ext cx="10972800" cy="2743200"/>
          </a:xfrm>
        </p:spPr>
        <p:txBody>
          <a:bodyPr>
            <a:noAutofit/>
          </a:bodyPr>
          <a:lstStyle>
            <a:lvl1pPr>
              <a:defRPr sz="1400">
                <a:solidFill>
                  <a:srgbClr val="F6F2E6"/>
                </a:solidFill>
              </a:defRPr>
            </a:lvl1pPr>
            <a:lvl2pPr>
              <a:defRPr sz="1400">
                <a:solidFill>
                  <a:srgbClr val="F6F2E6"/>
                </a:solidFill>
              </a:defRPr>
            </a:lvl2pPr>
            <a:lvl3pPr>
              <a:defRPr>
                <a:solidFill>
                  <a:srgbClr val="F6F2E6"/>
                </a:solidFill>
              </a:defRPr>
            </a:lvl3pPr>
            <a:lvl4pPr>
              <a:defRPr>
                <a:solidFill>
                  <a:srgbClr val="F6F2E6"/>
                </a:solidFill>
              </a:defRPr>
            </a:lvl4pPr>
            <a:lvl5pPr>
              <a:defRPr>
                <a:solidFill>
                  <a:srgbClr val="F6F2E6"/>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8">
            <a:extLst>
              <a:ext uri="{FF2B5EF4-FFF2-40B4-BE49-F238E27FC236}">
                <a16:creationId xmlns="" xmlns:a16="http://schemas.microsoft.com/office/drawing/2014/main" id="{D1E3097F-FA73-E3D2-AECD-012C4F1B5B63}"/>
              </a:ext>
            </a:extLst>
          </p:cNvPr>
          <p:cNvCxnSpPr/>
          <p:nvPr/>
        </p:nvCxnSpPr>
        <p:spPr>
          <a:xfrm>
            <a:off x="621792" y="2895603"/>
            <a:ext cx="10963656" cy="0"/>
          </a:xfrm>
          <a:prstGeom prst="straightConnector1">
            <a:avLst/>
          </a:prstGeom>
          <a:noFill/>
          <a:ln w="31747" cap="flat">
            <a:solidFill>
              <a:srgbClr val="CC563B"/>
            </a:solidFill>
            <a:prstDash val="solid"/>
            <a:miter/>
          </a:ln>
        </p:spPr>
      </p:cxnSp>
      <p:sp>
        <p:nvSpPr>
          <p:cNvPr id="5" name="Footer Placeholder 4">
            <a:extLst>
              <a:ext uri="{FF2B5EF4-FFF2-40B4-BE49-F238E27FC236}">
                <a16:creationId xmlns="" xmlns:a16="http://schemas.microsoft.com/office/drawing/2014/main" id="{3AE39BBE-E17E-6C54-0662-ADF38B5F22CE}"/>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6" name="Date Placeholder 3">
            <a:extLst>
              <a:ext uri="{FF2B5EF4-FFF2-40B4-BE49-F238E27FC236}">
                <a16:creationId xmlns="" xmlns:a16="http://schemas.microsoft.com/office/drawing/2014/main" id="{C0968ED3-ADF6-0EAC-5A52-CE09D229E2C1}"/>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9FD6D116-D603-47BE-8043-FDFB1D3E5A0C}" type="datetime1">
              <a:rPr lang="en-US"/>
              <a:pPr lvl="0"/>
              <a:t>6/28/2026</a:t>
            </a:fld>
            <a:endParaRPr lang="en-US"/>
          </a:p>
        </p:txBody>
      </p:sp>
      <p:sp>
        <p:nvSpPr>
          <p:cNvPr id="7" name="Slide Number Placeholder 5">
            <a:extLst>
              <a:ext uri="{FF2B5EF4-FFF2-40B4-BE49-F238E27FC236}">
                <a16:creationId xmlns="" xmlns:a16="http://schemas.microsoft.com/office/drawing/2014/main" id="{4ECCFD31-8355-8011-B9E9-90F0DED02BC7}"/>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DC708AD8-4312-4502-8A00-8CB7A1702A25}" type="slidenum">
              <a:rPr/>
              <a:pPr lvl="0"/>
              <a:t>‹#›</a:t>
            </a:fld>
            <a:endParaRPr lang="en-US"/>
          </a:p>
        </p:txBody>
      </p:sp>
    </p:spTree>
    <p:extLst>
      <p:ext uri="{BB962C8B-B14F-4D97-AF65-F5344CB8AC3E}">
        <p14:creationId xmlns:p14="http://schemas.microsoft.com/office/powerpoint/2010/main" xmlns="" val="13954047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rgbClr val="000102"/>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 xmlns:a16="http://schemas.microsoft.com/office/drawing/2014/main" id="{77A4AE7F-A834-F66C-B3AD-CF0A1F5D5490}"/>
              </a:ext>
            </a:extLst>
          </p:cNvPr>
          <p:cNvSpPr/>
          <p:nvPr/>
        </p:nvSpPr>
        <p:spPr>
          <a:xfrm>
            <a:off x="11254005" y="729224"/>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9">
            <a:extLst>
              <a:ext uri="{FF2B5EF4-FFF2-40B4-BE49-F238E27FC236}">
                <a16:creationId xmlns="" xmlns:a16="http://schemas.microsoft.com/office/drawing/2014/main" id="{71439FD6-68F9-3762-A466-F5F0E25CCA1B}"/>
              </a:ext>
            </a:extLst>
          </p:cNvPr>
          <p:cNvSpPr/>
          <p:nvPr/>
        </p:nvSpPr>
        <p:spPr>
          <a:xfrm>
            <a:off x="10866793" y="1080912"/>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 xmlns:a16="http://schemas.microsoft.com/office/drawing/2014/main" id="{ADF77F19-8BBA-7264-CB16-37211F20F7FF}"/>
              </a:ext>
            </a:extLst>
          </p:cNvPr>
          <p:cNvSpPr/>
          <p:nvPr/>
        </p:nvSpPr>
        <p:spPr>
          <a:xfrm>
            <a:off x="11003889" y="811411"/>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 xmlns:a16="http://schemas.microsoft.com/office/drawing/2014/main" id="{E87712EE-C9C5-14CA-7F90-347AAF63EE53}"/>
              </a:ext>
            </a:extLst>
          </p:cNvPr>
          <p:cNvSpPr/>
          <p:nvPr/>
        </p:nvSpPr>
        <p:spPr>
          <a:xfrm>
            <a:off x="10981623" y="811411"/>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 xmlns:a16="http://schemas.microsoft.com/office/drawing/2014/main" id="{009C87D1-6B27-B891-C36F-08E985D85077}"/>
              </a:ext>
            </a:extLst>
          </p:cNvPr>
          <p:cNvSpPr txBox="1">
            <a:spLocks noGrp="1"/>
          </p:cNvSpPr>
          <p:nvPr>
            <p:ph type="title"/>
          </p:nvPr>
        </p:nvSpPr>
        <p:spPr>
          <a:xfrm>
            <a:off x="612648" y="685800"/>
            <a:ext cx="8226427" cy="3725055"/>
          </a:xfrm>
        </p:spPr>
        <p:txBody>
          <a:bodyPr>
            <a:noAutofit/>
          </a:bodyPr>
          <a:lstStyle>
            <a:lvl1pPr>
              <a:defRPr sz="9000">
                <a:solidFill>
                  <a:srgbClr val="F6F2E6"/>
                </a:solidFill>
              </a:defRPr>
            </a:lvl1pPr>
          </a:lstStyle>
          <a:p>
            <a:pPr lvl="0"/>
            <a:r>
              <a:rPr lang="en-US"/>
              <a:t>Click to edit Master title style</a:t>
            </a:r>
          </a:p>
        </p:txBody>
      </p:sp>
      <p:sp>
        <p:nvSpPr>
          <p:cNvPr id="7" name="Content Placeholder 6">
            <a:extLst>
              <a:ext uri="{FF2B5EF4-FFF2-40B4-BE49-F238E27FC236}">
                <a16:creationId xmlns="" xmlns:a16="http://schemas.microsoft.com/office/drawing/2014/main" id="{F09D57A6-6BEF-E9DB-74B4-6F2887F47BC9}"/>
              </a:ext>
            </a:extLst>
          </p:cNvPr>
          <p:cNvSpPr txBox="1">
            <a:spLocks noGrp="1"/>
          </p:cNvSpPr>
          <p:nvPr>
            <p:ph idx="4294967295"/>
          </p:nvPr>
        </p:nvSpPr>
        <p:spPr>
          <a:xfrm>
            <a:off x="612776" y="4572000"/>
            <a:ext cx="8226427" cy="1608008"/>
          </a:xfrm>
        </p:spPr>
        <p:txBody>
          <a:bodyPr>
            <a:noAutofit/>
          </a:bodyPr>
          <a:lstStyle>
            <a:lvl1pPr>
              <a:defRPr>
                <a:solidFill>
                  <a:srgbClr val="F6F2E6"/>
                </a:solidFill>
              </a:defRPr>
            </a:lvl1pPr>
            <a:lvl2pPr>
              <a:defRPr sz="1800">
                <a:solidFill>
                  <a:srgbClr val="F6F2E6"/>
                </a:solidFill>
              </a:defRPr>
            </a:lvl2pPr>
            <a:lvl3pPr>
              <a:defRPr sz="1800">
                <a:solidFill>
                  <a:srgbClr val="F6F2E6"/>
                </a:solidFill>
              </a:defRPr>
            </a:lvl3pPr>
            <a:lvl4pPr>
              <a:defRPr sz="1800">
                <a:solidFill>
                  <a:srgbClr val="F6F2E6"/>
                </a:solidFill>
              </a:defRPr>
            </a:lvl4pPr>
            <a:lvl5pPr>
              <a:defRPr sz="1800">
                <a:solidFill>
                  <a:srgbClr val="F6F2E6"/>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 xmlns:a16="http://schemas.microsoft.com/office/drawing/2014/main" id="{CD623B39-EB58-0543-5A58-FF0B2012A676}"/>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9" name="Date Placeholder 3">
            <a:extLst>
              <a:ext uri="{FF2B5EF4-FFF2-40B4-BE49-F238E27FC236}">
                <a16:creationId xmlns="" xmlns:a16="http://schemas.microsoft.com/office/drawing/2014/main" id="{BB940BDC-A90C-203A-6C4E-362E4F104300}"/>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9B4D4DDA-A0AC-4BE8-A4F6-54916958D601}" type="datetime1">
              <a:rPr lang="en-US"/>
              <a:pPr lvl="0"/>
              <a:t>6/28/2026</a:t>
            </a:fld>
            <a:endParaRPr lang="en-US"/>
          </a:p>
        </p:txBody>
      </p:sp>
      <p:sp>
        <p:nvSpPr>
          <p:cNvPr id="10" name="Slide Number Placeholder 5">
            <a:extLst>
              <a:ext uri="{FF2B5EF4-FFF2-40B4-BE49-F238E27FC236}">
                <a16:creationId xmlns="" xmlns:a16="http://schemas.microsoft.com/office/drawing/2014/main" id="{E015B08E-7D13-59F6-C99B-49605E41297A}"/>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3B9DDAF0-BEFC-41BF-822C-4DD67A136246}" type="slidenum">
              <a:rPr/>
              <a:pPr lvl="0"/>
              <a:t>‹#›</a:t>
            </a:fld>
            <a:endParaRPr lang="en-US"/>
          </a:p>
        </p:txBody>
      </p:sp>
    </p:spTree>
    <p:extLst>
      <p:ext uri="{BB962C8B-B14F-4D97-AF65-F5344CB8AC3E}">
        <p14:creationId xmlns:p14="http://schemas.microsoft.com/office/powerpoint/2010/main" xmlns="" val="107612836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6F2E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896631C4-7DEF-92E7-C9E3-ED0311150A53}"/>
              </a:ext>
            </a:extLst>
          </p:cNvPr>
          <p:cNvSpPr txBox="1">
            <a:spLocks noGrp="1"/>
          </p:cNvSpPr>
          <p:nvPr>
            <p:ph type="title"/>
          </p:nvPr>
        </p:nvSpPr>
        <p:spPr>
          <a:xfrm>
            <a:off x="612648" y="685800"/>
            <a:ext cx="10963656" cy="914400"/>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 xmlns:a16="http://schemas.microsoft.com/office/drawing/2014/main" id="{483C4A39-3324-B547-5D52-17F2CFB74C29}"/>
              </a:ext>
            </a:extLst>
          </p:cNvPr>
          <p:cNvSpPr txBox="1">
            <a:spLocks noGrp="1"/>
          </p:cNvSpPr>
          <p:nvPr>
            <p:ph type="body" idx="1"/>
          </p:nvPr>
        </p:nvSpPr>
        <p:spPr>
          <a:xfrm>
            <a:off x="612648" y="1600200"/>
            <a:ext cx="10963656" cy="457200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 xmlns:a16="http://schemas.microsoft.com/office/drawing/2014/main" id="{E6A4ECD7-D5A4-33AB-B54E-B843881F748F}"/>
              </a:ext>
            </a:extLst>
          </p:cNvPr>
          <p:cNvSpPr txBox="1">
            <a:spLocks noGrp="1"/>
          </p:cNvSpPr>
          <p:nvPr>
            <p:ph type="ftr" sz="quarter" idx="3"/>
          </p:nvPr>
        </p:nvSpPr>
        <p:spPr>
          <a:xfrm>
            <a:off x="612648" y="6343951"/>
            <a:ext cx="2805406" cy="365129"/>
          </a:xfrm>
          <a:prstGeom prst="rect">
            <a:avLst/>
          </a:prstGeom>
          <a:noFill/>
          <a:ln>
            <a:noFill/>
          </a:ln>
        </p:spPr>
        <p:txBody>
          <a:bodyPr vert="horz" wrap="square" lIns="91440" tIns="45720" rIns="91440" bIns="45720" anchor="ctr" anchorCtr="0" compatLnSpc="1">
            <a:norm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all" spc="0" baseline="0">
                <a:solidFill>
                  <a:srgbClr val="000000"/>
                </a:solidFill>
                <a:uFillTx/>
                <a:latin typeface="Bahnschrift SemiLight"/>
              </a:defRPr>
            </a:lvl1pPr>
          </a:lstStyle>
          <a:p>
            <a:pPr lvl="0"/>
            <a:r>
              <a:rPr lang="en-US"/>
              <a:t>Sample Footer Text</a:t>
            </a:r>
          </a:p>
        </p:txBody>
      </p:sp>
      <p:sp>
        <p:nvSpPr>
          <p:cNvPr id="5" name="Date Placeholder 3">
            <a:extLst>
              <a:ext uri="{FF2B5EF4-FFF2-40B4-BE49-F238E27FC236}">
                <a16:creationId xmlns="" xmlns:a16="http://schemas.microsoft.com/office/drawing/2014/main" id="{D3F2FA30-4430-496B-51C1-C9808B8A42A2}"/>
              </a:ext>
            </a:extLst>
          </p:cNvPr>
          <p:cNvSpPr txBox="1">
            <a:spLocks noGrp="1"/>
          </p:cNvSpPr>
          <p:nvPr>
            <p:ph type="dt" sz="half" idx="2"/>
          </p:nvPr>
        </p:nvSpPr>
        <p:spPr>
          <a:xfrm>
            <a:off x="8893929" y="6343951"/>
            <a:ext cx="2202643"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all" spc="0" baseline="0">
                <a:solidFill>
                  <a:srgbClr val="000000"/>
                </a:solidFill>
                <a:uFillTx/>
                <a:latin typeface="Bahnschrift SemiLight"/>
              </a:defRPr>
            </a:lvl1pPr>
          </a:lstStyle>
          <a:p>
            <a:pPr lvl="0"/>
            <a:fld id="{C02873D3-3419-461A-9870-D1C9A2581767}" type="datetime1">
              <a:rPr lang="en-US"/>
              <a:pPr lvl="0"/>
              <a:t>6/28/2026</a:t>
            </a:fld>
            <a:endParaRPr lang="en-US"/>
          </a:p>
        </p:txBody>
      </p:sp>
      <p:sp>
        <p:nvSpPr>
          <p:cNvPr id="6" name="Slide Number Placeholder 5">
            <a:extLst>
              <a:ext uri="{FF2B5EF4-FFF2-40B4-BE49-F238E27FC236}">
                <a16:creationId xmlns="" xmlns:a16="http://schemas.microsoft.com/office/drawing/2014/main" id="{5B2589E8-DD7C-A971-4FC8-D6B821BC6834}"/>
              </a:ext>
            </a:extLst>
          </p:cNvPr>
          <p:cNvSpPr txBox="1">
            <a:spLocks noGrp="1"/>
          </p:cNvSpPr>
          <p:nvPr>
            <p:ph type="sldNum" sz="quarter" idx="4"/>
          </p:nvPr>
        </p:nvSpPr>
        <p:spPr>
          <a:xfrm>
            <a:off x="11147093" y="6343951"/>
            <a:ext cx="429210"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all" spc="0" baseline="0">
                <a:solidFill>
                  <a:srgbClr val="000000"/>
                </a:solidFill>
                <a:uFillTx/>
                <a:latin typeface="Bahnschrift SemiLight"/>
              </a:defRPr>
            </a:lvl1pPr>
          </a:lstStyle>
          <a:p>
            <a:pPr lvl="0"/>
            <a:fld id="{24354464-45A5-493C-BA0C-3BB669E572DD}" type="slidenum">
              <a:rPr/>
              <a:pPr lvl="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Lst>
  <p:txStyles>
    <p:titleStyle>
      <a:lvl1pPr marL="0" marR="0" lvl="0" indent="0" algn="l" defTabSz="914400" rtl="0" fontAlgn="auto" hangingPunct="1">
        <a:lnSpc>
          <a:spcPct val="80000"/>
        </a:lnSpc>
        <a:spcBef>
          <a:spcPts val="0"/>
        </a:spcBef>
        <a:spcAft>
          <a:spcPts val="0"/>
        </a:spcAft>
        <a:buNone/>
        <a:tabLst/>
        <a:defRPr lang="en-US" sz="5400" b="0" i="0" u="none" strike="noStrike" kern="1200" cap="all" spc="0" baseline="0">
          <a:solidFill>
            <a:srgbClr val="000102"/>
          </a:solidFill>
          <a:uFillTx/>
          <a:latin typeface="Bahnschrift SemiLight"/>
        </a:defRPr>
      </a:lvl1pPr>
    </p:titleStyle>
    <p:bodyStyle>
      <a:lvl1pPr marL="0" marR="0" lvl="0" indent="0" algn="l" defTabSz="914400" rtl="0" fontAlgn="auto" hangingPunct="1">
        <a:lnSpc>
          <a:spcPct val="100000"/>
        </a:lnSpc>
        <a:spcBef>
          <a:spcPts val="1000"/>
        </a:spcBef>
        <a:spcAft>
          <a:spcPts val="0"/>
        </a:spcAft>
        <a:buNone/>
        <a:tabLst/>
        <a:defRPr lang="en-US" sz="1800" b="0" i="0" u="none" strike="noStrike" kern="1200" cap="none" spc="0" baseline="0">
          <a:solidFill>
            <a:srgbClr val="000102"/>
          </a:solidFill>
          <a:uFillTx/>
          <a:latin typeface="Bahnschrift SemiLight"/>
        </a:defRPr>
      </a:lvl1pPr>
      <a:lvl2pPr marL="228600" marR="0" lvl="1" indent="0" algn="l" defTabSz="914400" rtl="0" fontAlgn="auto" hangingPunct="1">
        <a:lnSpc>
          <a:spcPct val="100000"/>
        </a:lnSpc>
        <a:spcBef>
          <a:spcPts val="500"/>
        </a:spcBef>
        <a:spcAft>
          <a:spcPts val="0"/>
        </a:spcAft>
        <a:buNone/>
        <a:tabLst/>
        <a:defRPr lang="en-US" sz="1600" b="0" i="0" u="none" strike="noStrike" kern="1200" cap="none" spc="0" baseline="0">
          <a:solidFill>
            <a:srgbClr val="000102"/>
          </a:solidFill>
          <a:uFillTx/>
          <a:latin typeface="Bahnschrift SemiLight"/>
        </a:defRPr>
      </a:lvl2pPr>
      <a:lvl3pPr marL="457200" marR="0" lvl="2" indent="0" algn="l" defTabSz="914400" rtl="0" fontAlgn="auto" hangingPunct="1">
        <a:lnSpc>
          <a:spcPct val="100000"/>
        </a:lnSpc>
        <a:spcBef>
          <a:spcPts val="500"/>
        </a:spcBef>
        <a:spcAft>
          <a:spcPts val="0"/>
        </a:spcAft>
        <a:buNone/>
        <a:tabLst/>
        <a:defRPr lang="en-US" sz="1400" b="0" i="0" u="none" strike="noStrike" kern="1200" cap="none" spc="0" baseline="0">
          <a:solidFill>
            <a:srgbClr val="000102"/>
          </a:solidFill>
          <a:uFillTx/>
          <a:latin typeface="Bahnschrift SemiLight"/>
        </a:defRPr>
      </a:lvl3pPr>
      <a:lvl4pPr marL="685800" marR="0" lvl="3" indent="0" algn="l" defTabSz="914400" rtl="0" fontAlgn="auto" hangingPunct="1">
        <a:lnSpc>
          <a:spcPct val="100000"/>
        </a:lnSpc>
        <a:spcBef>
          <a:spcPts val="500"/>
        </a:spcBef>
        <a:spcAft>
          <a:spcPts val="0"/>
        </a:spcAft>
        <a:buNone/>
        <a:tabLst/>
        <a:defRPr lang="en-US" sz="1400" b="0" i="0" u="none" strike="noStrike" kern="1200" cap="none" spc="0" baseline="0">
          <a:solidFill>
            <a:srgbClr val="000102"/>
          </a:solidFill>
          <a:uFillTx/>
          <a:latin typeface="Bahnschrift SemiLight"/>
        </a:defRPr>
      </a:lvl4pPr>
      <a:lvl5pPr marL="914400" marR="0" lvl="4" indent="0" algn="l" defTabSz="914400" rtl="0" fontAlgn="auto" hangingPunct="1">
        <a:lnSpc>
          <a:spcPct val="100000"/>
        </a:lnSpc>
        <a:spcBef>
          <a:spcPts val="500"/>
        </a:spcBef>
        <a:spcAft>
          <a:spcPts val="0"/>
        </a:spcAft>
        <a:buNone/>
        <a:tabLst/>
        <a:defRPr lang="en-US" sz="1400" b="0" i="0" u="none" strike="noStrike" kern="1200" cap="none" spc="0" baseline="0">
          <a:solidFill>
            <a:srgbClr val="000102"/>
          </a:solidFill>
          <a:uFillTx/>
          <a:latin typeface="Bahnschrift Semi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microsoft.com/en-us/microsoft-365/business-insights-ideas/resources/what-is-employee-experience" TargetMode="Externa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hyperlink" Target="https://www.riverspringliving.org/hebrew-home/" TargetMode="External"/><Relationship Id="rId2" Type="http://schemas.openxmlformats.org/officeDocument/2006/relationships/hyperlink" Target="https://riverdalerehab.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hal.science/hal-04850303v1/document" TargetMode="External"/><Relationship Id="rId2" Type="http://schemas.openxmlformats.org/officeDocument/2006/relationships/hyperlink" Target="https://ecampusontario.pressbooks.pub/commbusprofcdn/chapter/1-7/" TargetMode="External"/><Relationship Id="rId1" Type="http://schemas.openxmlformats.org/officeDocument/2006/relationships/slideLayout" Target="../slideLayouts/slideLayout24.xml"/><Relationship Id="rId4" Type="http://schemas.openxmlformats.org/officeDocument/2006/relationships/hyperlink" Target="https://www.studocu.com/en-za/messages/question/5828468/what-is-the-conclusion-about-communication-in-the-organization"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olitemail.com/7-design-tips-to-make-your-internal-comms-more-engaging/" TargetMode="External"/><Relationship Id="rId7" Type="http://schemas.openxmlformats.org/officeDocument/2006/relationships/image" Target="../media/image10.png"/><Relationship Id="rId2" Type="http://schemas.openxmlformats.org/officeDocument/2006/relationships/hyperlink" Target="https://designmodo.com/email-templates/outlook/" TargetMode="External"/><Relationship Id="rId1" Type="http://schemas.openxmlformats.org/officeDocument/2006/relationships/slideLayout" Target="../slideLayouts/slideLayout24.xml"/><Relationship Id="rId6" Type="http://schemas.openxmlformats.org/officeDocument/2006/relationships/hyperlink" Target="https://www.paubox.com/blog/how-to-improve-staff-response-rates-in-healthcare-practices" TargetMode="External"/><Relationship Id="rId5" Type="http://schemas.openxmlformats.org/officeDocument/2006/relationships/hyperlink" Target="https://www.youtube.com/watch?v=IodoNW7Jco4&amp;t=673" TargetMode="External"/><Relationship Id="rId4" Type="http://schemas.openxmlformats.org/officeDocument/2006/relationships/hyperlink" Target="https://politemail.com/data-backed-best-practices-for-internal-emai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3">
    <p:bg>
      <p:bgPr>
        <a:solidFill>
          <a:srgbClr val="0D0D0D">
            <a:alpha val="23000"/>
          </a:srgbClr>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 xmlns:a16="http://schemas.microsoft.com/office/drawing/2014/main" id="{10279A88-033E-5859-237C-0FC5BB170168}"/>
              </a:ext>
            </a:extLst>
          </p:cNvPr>
          <p:cNvSpPr txBox="1">
            <a:spLocks noGrp="1"/>
          </p:cNvSpPr>
          <p:nvPr>
            <p:ph type="title"/>
          </p:nvPr>
        </p:nvSpPr>
        <p:spPr>
          <a:xfrm>
            <a:off x="914400" y="1219200"/>
            <a:ext cx="10055355" cy="4007403"/>
          </a:xfrm>
        </p:spPr>
        <p:txBody>
          <a:bodyPr/>
          <a:lstStyle/>
          <a:p>
            <a:pPr lvl="0"/>
            <a:r>
              <a:rPr lang="en-GB" sz="3600" dirty="0" smtClean="0">
                <a:solidFill>
                  <a:srgbClr val="000000"/>
                </a:solidFill>
                <a:latin typeface="Arial" pitchFamily="34"/>
                <a:cs typeface="Arial" pitchFamily="34"/>
              </a:rPr>
              <a:t>Staff communication</a:t>
            </a:r>
            <a:endParaRPr lang="en-US" sz="3600" dirty="0">
              <a:solidFill>
                <a:srgbClr val="000000"/>
              </a:solidFill>
              <a:latin typeface="Arial" pitchFamily="34"/>
              <a:cs typeface="Arial" pitchFamily="34"/>
            </a:endParaRPr>
          </a:p>
        </p:txBody>
      </p:sp>
      <p:sp>
        <p:nvSpPr>
          <p:cNvPr id="3" name="Subtitle 3">
            <a:extLst>
              <a:ext uri="{FF2B5EF4-FFF2-40B4-BE49-F238E27FC236}">
                <a16:creationId xmlns="" xmlns:a16="http://schemas.microsoft.com/office/drawing/2014/main" id="{56CD715B-44FA-1156-FA91-8312D9430E74}"/>
              </a:ext>
            </a:extLst>
          </p:cNvPr>
          <p:cNvSpPr txBox="1">
            <a:spLocks noGrp="1"/>
          </p:cNvSpPr>
          <p:nvPr>
            <p:ph type="subTitle" idx="4294967295"/>
          </p:nvPr>
        </p:nvSpPr>
        <p:spPr>
          <a:xfrm>
            <a:off x="633624" y="5085179"/>
            <a:ext cx="9144000" cy="745199"/>
          </a:xfrm>
        </p:spPr>
        <p:txBody>
          <a:bodyPr/>
          <a:lstStyle/>
          <a:p>
            <a:pPr lvl="0"/>
            <a:r>
              <a:rPr lang="en-US" sz="2000" dirty="0">
                <a:solidFill>
                  <a:srgbClr val="000000"/>
                </a:solidFill>
                <a:latin typeface="Arial" pitchFamily="34"/>
                <a:cs typeface="Arial" pitchFamily="34"/>
              </a:rPr>
              <a:t>Leveraging Microsoft 365 – </a:t>
            </a:r>
            <a:r>
              <a:rPr sz="2000" smtClean="0">
                <a:solidFill>
                  <a:srgbClr val="000000"/>
                </a:solidFill>
                <a:latin typeface="Arial" pitchFamily="34"/>
                <a:cs typeface="Arial" pitchFamily="34"/>
              </a:rPr>
              <a:t>Outlook</a:t>
            </a:r>
            <a:r>
              <a:rPr lang="en-US" sz="2000" dirty="0" smtClean="0">
                <a:solidFill>
                  <a:srgbClr val="000000"/>
                </a:solidFill>
                <a:latin typeface="Arial" pitchFamily="34"/>
                <a:cs typeface="Arial" pitchFamily="34"/>
              </a:rPr>
              <a:t> </a:t>
            </a:r>
            <a:r>
              <a:rPr lang="en-US" sz="2000" dirty="0">
                <a:solidFill>
                  <a:srgbClr val="000000"/>
                </a:solidFill>
                <a:latin typeface="Arial" pitchFamily="34"/>
                <a:cs typeface="Arial" pitchFamily="34"/>
              </a:rPr>
              <a:t>for Secure Record-Keeping</a:t>
            </a:r>
          </a:p>
        </p:txBody>
      </p:sp>
      <p:graphicFrame>
        <p:nvGraphicFramePr>
          <p:cNvPr id="4" name="Table 1">
            <a:extLst>
              <a:ext uri="{FF2B5EF4-FFF2-40B4-BE49-F238E27FC236}">
                <a16:creationId xmlns="" xmlns:a16="http://schemas.microsoft.com/office/drawing/2014/main" id="{116BAB60-3D0D-C653-C71E-44087FCA0CE7}"/>
              </a:ext>
            </a:extLst>
          </p:cNvPr>
          <p:cNvGraphicFramePr>
            <a:graphicFrameLocks noGrp="1"/>
          </p:cNvGraphicFramePr>
          <p:nvPr/>
        </p:nvGraphicFramePr>
        <p:xfrm>
          <a:off x="697723" y="648337"/>
          <a:ext cx="6465073" cy="379283"/>
        </p:xfrm>
        <a:graphic>
          <a:graphicData uri="http://schemas.openxmlformats.org/drawingml/2006/table">
            <a:tbl>
              <a:tblPr firstRow="1" bandRow="1">
                <a:effectLst/>
                <a:tableStyleId>{5C22544A-7EE6-4342-B048-85BDC9FD1C3A}</a:tableStyleId>
              </a:tblPr>
              <a:tblGrid>
                <a:gridCol w="6465073">
                  <a:extLst>
                    <a:ext uri="{9D8B030D-6E8A-4147-A177-3AD203B41FA5}">
                      <a16:colId xmlns="" xmlns:a16="http://schemas.microsoft.com/office/drawing/2014/main" val="3434984344"/>
                    </a:ext>
                  </a:extLst>
                </a:gridCol>
              </a:tblGrid>
              <a:tr h="379283">
                <a:tc>
                  <a:txBody>
                    <a:bodyPr/>
                    <a:lstStyle/>
                    <a:p>
                      <a:pPr lvl="0"/>
                      <a:r>
                        <a:rPr lang="en-GB" dirty="0">
                          <a:solidFill>
                            <a:srgbClr val="000000"/>
                          </a:solidFill>
                          <a:latin typeface="Arial" pitchFamily="34"/>
                          <a:cs typeface="Arial" pitchFamily="34"/>
                        </a:rPr>
                        <a:t>LCHS4007  |  Digital Skills and Research Methods</a:t>
                      </a:r>
                    </a:p>
                  </a:txBody>
                  <a:tcPr>
                    <a:solidFill>
                      <a:srgbClr val="F2AA84"/>
                    </a:solidFill>
                  </a:tcPr>
                </a:tc>
                <a:extLst>
                  <a:ext uri="{0D108BD9-81ED-4DB2-BD59-A6C34878D82A}">
                    <a16:rowId xmlns="" xmlns:a16="http://schemas.microsoft.com/office/drawing/2014/main" val="3717066409"/>
                  </a:ext>
                </a:extLst>
              </a:tr>
            </a:tbl>
          </a:graphicData>
        </a:graphic>
      </p:graphicFrame>
      <p:graphicFrame>
        <p:nvGraphicFramePr>
          <p:cNvPr id="5" name="Table 4">
            <a:extLst>
              <a:ext uri="{FF2B5EF4-FFF2-40B4-BE49-F238E27FC236}">
                <a16:creationId xmlns="" xmlns:a16="http://schemas.microsoft.com/office/drawing/2014/main" id="{B5FD6916-BA42-A50B-FB6D-E1C5729B24F9}"/>
              </a:ext>
            </a:extLst>
          </p:cNvPr>
          <p:cNvGraphicFramePr>
            <a:graphicFrameLocks noGrp="1"/>
          </p:cNvGraphicFramePr>
          <p:nvPr/>
        </p:nvGraphicFramePr>
        <p:xfrm>
          <a:off x="676153" y="5943974"/>
          <a:ext cx="7416826" cy="396240"/>
        </p:xfrm>
        <a:graphic>
          <a:graphicData uri="http://schemas.openxmlformats.org/drawingml/2006/table">
            <a:tbl>
              <a:tblPr firstRow="1" bandRow="1">
                <a:effectLst/>
                <a:tableStyleId>{5C22544A-7EE6-4342-B048-85BDC9FD1C3A}</a:tableStyleId>
              </a:tblPr>
              <a:tblGrid>
                <a:gridCol w="7416826">
                  <a:extLst>
                    <a:ext uri="{9D8B030D-6E8A-4147-A177-3AD203B41FA5}">
                      <a16:colId xmlns="" xmlns:a16="http://schemas.microsoft.com/office/drawing/2014/main" val="634880728"/>
                    </a:ext>
                  </a:extLst>
                </a:gridCol>
              </a:tblGrid>
              <a:tr h="365339">
                <a:tc>
                  <a:txBody>
                    <a:bodyPr/>
                    <a:lstStyle/>
                    <a:p>
                      <a:pPr lvl="0"/>
                      <a:r>
                        <a:rPr lang="en-GB" sz="2000" dirty="0">
                          <a:solidFill>
                            <a:srgbClr val="000000"/>
                          </a:solidFill>
                          <a:latin typeface="Arial" pitchFamily="34"/>
                          <a:cs typeface="Arial" pitchFamily="34"/>
                        </a:rPr>
                        <a:t>Group Presentation  |  Riverdale Nursing Home Case Study</a:t>
                      </a:r>
                    </a:p>
                  </a:txBody>
                  <a:tcPr>
                    <a:solidFill>
                      <a:srgbClr val="F2AA84"/>
                    </a:solidFill>
                  </a:tcPr>
                </a:tc>
                <a:extLst>
                  <a:ext uri="{0D108BD9-81ED-4DB2-BD59-A6C34878D82A}">
                    <a16:rowId xmlns="" xmlns:a16="http://schemas.microsoft.com/office/drawing/2014/main" val="61261064"/>
                  </a:ext>
                </a:extLst>
              </a:tr>
            </a:tbl>
          </a:graphicData>
        </a:graphic>
      </p:graphicFrame>
      <p:graphicFrame>
        <p:nvGraphicFramePr>
          <p:cNvPr id="6" name="Table 5">
            <a:extLst>
              <a:ext uri="{FF2B5EF4-FFF2-40B4-BE49-F238E27FC236}">
                <a16:creationId xmlns="" xmlns:a16="http://schemas.microsoft.com/office/drawing/2014/main" id="{9EFC203D-55BA-9322-600F-32438363CFC8}"/>
              </a:ext>
            </a:extLst>
          </p:cNvPr>
          <p:cNvGraphicFramePr>
            <a:graphicFrameLocks noGrp="1"/>
          </p:cNvGraphicFramePr>
          <p:nvPr>
            <p:extLst>
              <p:ext uri="{D42A27DB-BD31-4B8C-83A1-F6EECF244321}">
                <p14:modId xmlns:p14="http://schemas.microsoft.com/office/powerpoint/2010/main" xmlns="" val="312950321"/>
              </p:ext>
            </p:extLst>
          </p:nvPr>
        </p:nvGraphicFramePr>
        <p:xfrm>
          <a:off x="7772400" y="190487"/>
          <a:ext cx="4071264" cy="495314"/>
        </p:xfrm>
        <a:graphic>
          <a:graphicData uri="http://schemas.openxmlformats.org/drawingml/2006/table">
            <a:tbl>
              <a:tblPr firstRow="1" bandRow="1">
                <a:effectLst/>
                <a:tableStyleId>{5C22544A-7EE6-4342-B048-85BDC9FD1C3A}</a:tableStyleId>
              </a:tblPr>
              <a:tblGrid>
                <a:gridCol w="4071264">
                  <a:extLst>
                    <a:ext uri="{9D8B030D-6E8A-4147-A177-3AD203B41FA5}">
                      <a16:colId xmlns="" xmlns:a16="http://schemas.microsoft.com/office/drawing/2014/main" val="3346919218"/>
                    </a:ext>
                  </a:extLst>
                </a:gridCol>
              </a:tblGrid>
              <a:tr h="495314">
                <a:tc>
                  <a:txBody>
                    <a:bodyPr/>
                    <a:lstStyle/>
                    <a:p>
                      <a:pPr lvl="0"/>
                      <a:r>
                        <a:rPr lang="en-GB" dirty="0" err="1" smtClean="0">
                          <a:solidFill>
                            <a:srgbClr val="000000"/>
                          </a:solidFill>
                          <a:latin typeface="Arial" pitchFamily="34"/>
                          <a:cs typeface="Arial" pitchFamily="34"/>
                        </a:rPr>
                        <a:t>Sofiyka</a:t>
                      </a:r>
                      <a:r>
                        <a:rPr lang="en-GB" baseline="0" dirty="0" smtClean="0">
                          <a:solidFill>
                            <a:srgbClr val="000000"/>
                          </a:solidFill>
                          <a:latin typeface="Arial" pitchFamily="34"/>
                          <a:cs typeface="Arial" pitchFamily="34"/>
                        </a:rPr>
                        <a:t> </a:t>
                      </a:r>
                      <a:r>
                        <a:rPr lang="en-GB" baseline="0" dirty="0" err="1" smtClean="0">
                          <a:solidFill>
                            <a:srgbClr val="000000"/>
                          </a:solidFill>
                          <a:latin typeface="Arial" pitchFamily="34"/>
                          <a:cs typeface="Arial" pitchFamily="34"/>
                        </a:rPr>
                        <a:t>Ilieva</a:t>
                      </a:r>
                      <a:r>
                        <a:rPr lang="en-GB" baseline="0" dirty="0" smtClean="0">
                          <a:solidFill>
                            <a:srgbClr val="000000"/>
                          </a:solidFill>
                          <a:latin typeface="Arial" pitchFamily="34"/>
                          <a:cs typeface="Arial" pitchFamily="34"/>
                        </a:rPr>
                        <a:t> </a:t>
                      </a:r>
                      <a:r>
                        <a:rPr lang="en-GB" dirty="0" smtClean="0">
                          <a:solidFill>
                            <a:srgbClr val="000000"/>
                          </a:solidFill>
                          <a:latin typeface="Arial" pitchFamily="34"/>
                          <a:cs typeface="Arial" pitchFamily="34"/>
                        </a:rPr>
                        <a:t>2526082</a:t>
                      </a:r>
                      <a:endParaRPr lang="en-GB" dirty="0">
                        <a:solidFill>
                          <a:srgbClr val="000000"/>
                        </a:solidFill>
                        <a:latin typeface="Arial" pitchFamily="34"/>
                        <a:cs typeface="Arial" pitchFamily="34"/>
                      </a:endParaRPr>
                    </a:p>
                  </a:txBody>
                  <a:tcPr>
                    <a:solidFill>
                      <a:srgbClr val="F2AA84"/>
                    </a:solidFill>
                  </a:tcPr>
                </a:tc>
                <a:extLst>
                  <a:ext uri="{0D108BD9-81ED-4DB2-BD59-A6C34878D82A}">
                    <a16:rowId xmlns="" xmlns:a16="http://schemas.microsoft.com/office/drawing/2014/main" val="2416510743"/>
                  </a:ext>
                </a:extLst>
              </a:tr>
            </a:tbl>
          </a:graphicData>
        </a:graphic>
      </p:graphicFrame>
      <p:pic>
        <p:nvPicPr>
          <p:cNvPr id="7" name="Picture 2" descr="C:\Users\Lucky Design\Desktop\KADIR\images.jpg"/>
          <p:cNvPicPr>
            <a:picLocks noChangeAspect="1" noChangeArrowheads="1"/>
          </p:cNvPicPr>
          <p:nvPr/>
        </p:nvPicPr>
        <p:blipFill>
          <a:blip r:embed="rId3"/>
          <a:srcRect/>
          <a:stretch>
            <a:fillRect/>
          </a:stretch>
        </p:blipFill>
        <p:spPr bwMode="auto">
          <a:xfrm>
            <a:off x="6934200" y="1143000"/>
            <a:ext cx="5029200" cy="32004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name="Slide4">
    <p:spTree>
      <p:nvGrpSpPr>
        <p:cNvPr id="1" name=""/>
        <p:cNvGrpSpPr/>
        <p:nvPr/>
      </p:nvGrpSpPr>
      <p:grpSpPr>
        <a:xfrm>
          <a:off x="0" y="0"/>
          <a:ext cx="0" cy="0"/>
          <a:chOff x="0" y="0"/>
          <a:chExt cx="0" cy="0"/>
        </a:xfrm>
      </p:grpSpPr>
      <p:sp>
        <p:nvSpPr>
          <p:cNvPr id="2" name="Title 3">
            <a:extLst>
              <a:ext uri="{FF2B5EF4-FFF2-40B4-BE49-F238E27FC236}">
                <a16:creationId xmlns="" xmlns:a16="http://schemas.microsoft.com/office/drawing/2014/main" id="{24727669-25FA-A708-FE56-5281E31ACB68}"/>
              </a:ext>
            </a:extLst>
          </p:cNvPr>
          <p:cNvSpPr txBox="1">
            <a:spLocks noGrp="1"/>
          </p:cNvSpPr>
          <p:nvPr>
            <p:ph type="title"/>
          </p:nvPr>
        </p:nvSpPr>
        <p:spPr>
          <a:xfrm>
            <a:off x="612648" y="304800"/>
            <a:ext cx="10963656" cy="891101"/>
          </a:xfrm>
        </p:spPr>
        <p:txBody>
          <a:bodyPr>
            <a:normAutofit/>
          </a:bodyPr>
          <a:lstStyle/>
          <a:p>
            <a:pPr lvl="0"/>
            <a:r>
              <a:rPr lang="en-GB" sz="3800" b="1" dirty="0"/>
              <a:t>The Workplace Task </a:t>
            </a:r>
            <a:r>
              <a:rPr lang="en-GB" sz="3800" b="1" dirty="0" smtClean="0"/>
              <a:t>–staff communication </a:t>
            </a:r>
            <a:endParaRPr lang="en-GB" sz="3800" b="1" dirty="0"/>
          </a:p>
        </p:txBody>
      </p:sp>
      <p:sp>
        <p:nvSpPr>
          <p:cNvPr id="8" name="Snip Diagonal Corner Rectangle 7"/>
          <p:cNvSpPr/>
          <p:nvPr/>
        </p:nvSpPr>
        <p:spPr>
          <a:xfrm>
            <a:off x="6629400" y="1752600"/>
            <a:ext cx="5410200" cy="4495800"/>
          </a:xfrm>
          <a:prstGeom prst="snip2DiagRect">
            <a:avLst/>
          </a:prstGeom>
          <a:ln/>
        </p:spPr>
        <p:style>
          <a:lnRef idx="2">
            <a:schemeClr val="accent6"/>
          </a:lnRef>
          <a:fillRef idx="1">
            <a:schemeClr val="lt1"/>
          </a:fillRef>
          <a:effectRef idx="0">
            <a:schemeClr val="accent6"/>
          </a:effectRef>
          <a:fontRef idx="minor">
            <a:schemeClr val="dk1"/>
          </a:fontRef>
        </p:style>
        <p:txBody>
          <a:bodyPr rtlCol="0" anchor="ctr"/>
          <a:lstStyle/>
          <a:p>
            <a:r>
              <a:rPr lang="en-US" sz="2800" b="1" dirty="0" smtClean="0">
                <a:solidFill>
                  <a:schemeClr val="tx1"/>
                </a:solidFill>
              </a:rPr>
              <a:t>Introduction </a:t>
            </a:r>
            <a:r>
              <a:rPr lang="en-US" b="1" dirty="0" smtClean="0">
                <a:solidFill>
                  <a:schemeClr val="tx1"/>
                </a:solidFill>
              </a:rPr>
              <a:t>: </a:t>
            </a:r>
          </a:p>
          <a:p>
            <a:r>
              <a:rPr lang="en-US" b="1" dirty="0" smtClean="0"/>
              <a:t>The term 'communication' originates from the Latin word "communicate", which means to share or impart. The word "communication" also comes from the Latin "communes," meaning "to share something in common," and includes verbal, non-verbal and electronic means of human interaction. When used as per its function, it means a common ground of understanding. Communication is the process of exchanging of facts, ideas and opinions and a means that individuals or organizations use for sharing meaning and understanding</a:t>
            </a:r>
            <a:endParaRPr lang="en-GB" b="1" dirty="0">
              <a:solidFill>
                <a:srgbClr val="000000"/>
              </a:solidFill>
              <a:latin typeface="Arial" pitchFamily="34"/>
              <a:cs typeface="Arial" pitchFamily="34"/>
            </a:endParaRPr>
          </a:p>
        </p:txBody>
      </p:sp>
      <p:pic>
        <p:nvPicPr>
          <p:cNvPr id="2050" name="Picture 2" descr="C:\Users\Lucky Design\Desktop\KADIR\Employee-Communication-Cover-image.png"/>
          <p:cNvPicPr>
            <a:picLocks noChangeAspect="1" noChangeArrowheads="1"/>
          </p:cNvPicPr>
          <p:nvPr/>
        </p:nvPicPr>
        <p:blipFill>
          <a:blip r:embed="rId2"/>
          <a:srcRect/>
          <a:stretch>
            <a:fillRect/>
          </a:stretch>
        </p:blipFill>
        <p:spPr bwMode="auto">
          <a:xfrm>
            <a:off x="304800" y="2438400"/>
            <a:ext cx="3200400" cy="2609851"/>
          </a:xfrm>
          <a:prstGeom prst="rect">
            <a:avLst/>
          </a:prstGeom>
          <a:noFill/>
        </p:spPr>
      </p:pic>
      <p:sp>
        <p:nvSpPr>
          <p:cNvPr id="10" name="Pentagon 9"/>
          <p:cNvSpPr/>
          <p:nvPr/>
        </p:nvSpPr>
        <p:spPr>
          <a:xfrm>
            <a:off x="3657600" y="2362200"/>
            <a:ext cx="2895600" cy="1905000"/>
          </a:xfrm>
          <a:prstGeom prst="homePlate">
            <a:avLst/>
          </a:prstGeom>
          <a:solidFill>
            <a:schemeClr val="tx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2133596">
              <a:spcAft>
                <a:spcPts val="2000"/>
              </a:spcAft>
              <a:defRPr sz="1800" b="0" i="0" u="none" strike="noStrike" kern="0" cap="none" spc="0" baseline="0">
                <a:solidFill>
                  <a:srgbClr val="000000"/>
                </a:solidFill>
                <a:uFillTx/>
              </a:defRPr>
            </a:pPr>
            <a:r>
              <a:rPr lang="en-GB" sz="2400" dirty="0" smtClean="0">
                <a:solidFill>
                  <a:schemeClr val="bg1"/>
                </a:solidFill>
                <a:latin typeface="Arial" pitchFamily="34"/>
                <a:cs typeface="Arial" pitchFamily="34"/>
              </a:rPr>
              <a:t>Staff Communication</a:t>
            </a:r>
            <a:endParaRPr lang="en-GB" sz="2400" dirty="0">
              <a:solidFill>
                <a:schemeClr val="bg1"/>
              </a:solidFill>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7E3F125-15FD-2DDA-C2AA-4EE1B684B0BB}"/>
              </a:ext>
            </a:extLst>
          </p:cNvPr>
          <p:cNvSpPr txBox="1">
            <a:spLocks noGrp="1"/>
          </p:cNvSpPr>
          <p:nvPr>
            <p:ph type="title"/>
          </p:nvPr>
        </p:nvSpPr>
        <p:spPr>
          <a:xfrm>
            <a:off x="1524000" y="228600"/>
            <a:ext cx="7350248" cy="1676793"/>
          </a:xfrm>
        </p:spPr>
        <p:txBody>
          <a:bodyPr>
            <a:normAutofit/>
          </a:bodyPr>
          <a:lstStyle/>
          <a:p>
            <a:pPr lvl="0"/>
            <a:r>
              <a:rPr lang="en-GB" sz="2600" dirty="0">
                <a:latin typeface="Arial" pitchFamily="34"/>
                <a:cs typeface="Arial" pitchFamily="34"/>
              </a:rPr>
              <a:t>Selected Microsoft 365 Tool for </a:t>
            </a:r>
            <a:r>
              <a:rPr lang="en-GB" sz="2800" dirty="0">
                <a:solidFill>
                  <a:srgbClr val="000000"/>
                </a:solidFill>
                <a:latin typeface="Arial" pitchFamily="34"/>
                <a:cs typeface="Arial" pitchFamily="34"/>
              </a:rPr>
              <a:t>Staff </a:t>
            </a:r>
            <a:r>
              <a:rPr lang="en-GB" sz="2800" dirty="0" smtClean="0">
                <a:solidFill>
                  <a:srgbClr val="000000"/>
                </a:solidFill>
                <a:latin typeface="Arial" pitchFamily="34"/>
                <a:cs typeface="Arial" pitchFamily="34"/>
              </a:rPr>
              <a:t>communication</a:t>
            </a:r>
            <a:r>
              <a:rPr lang="en-GB" sz="2600" dirty="0">
                <a:latin typeface="Arial" pitchFamily="34"/>
                <a:cs typeface="Arial" pitchFamily="34"/>
              </a:rPr>
              <a:t/>
            </a:r>
            <a:br>
              <a:rPr lang="en-GB" sz="2600" dirty="0">
                <a:latin typeface="Arial" pitchFamily="34"/>
                <a:cs typeface="Arial" pitchFamily="34"/>
              </a:rPr>
            </a:br>
            <a:r>
              <a:rPr lang="en-GB" sz="2600" dirty="0">
                <a:latin typeface="Arial" pitchFamily="34"/>
                <a:cs typeface="Arial" pitchFamily="34"/>
              </a:rPr>
              <a:t/>
            </a:r>
            <a:br>
              <a:rPr lang="en-GB" sz="2600" dirty="0">
                <a:latin typeface="Arial" pitchFamily="34"/>
                <a:cs typeface="Arial" pitchFamily="34"/>
              </a:rPr>
            </a:br>
            <a:r>
              <a:rPr lang="en-GB" sz="2600" dirty="0">
                <a:latin typeface="Arial" pitchFamily="34"/>
                <a:cs typeface="Arial" pitchFamily="34"/>
              </a:rPr>
              <a:t>✅ </a:t>
            </a:r>
            <a:r>
              <a:rPr lang="en-GB" sz="2600" b="1" dirty="0">
                <a:solidFill>
                  <a:srgbClr val="002060"/>
                </a:solidFill>
                <a:latin typeface="Arial" pitchFamily="34"/>
                <a:cs typeface="Arial" pitchFamily="34"/>
              </a:rPr>
              <a:t>Microsoft </a:t>
            </a:r>
            <a:r>
              <a:rPr lang="en-GB" sz="2600" b="1" dirty="0" smtClean="0">
                <a:solidFill>
                  <a:srgbClr val="002060"/>
                </a:solidFill>
                <a:latin typeface="Arial" pitchFamily="34"/>
                <a:cs typeface="Arial" pitchFamily="34"/>
              </a:rPr>
              <a:t>teams &amp; outlook.</a:t>
            </a:r>
            <a:endParaRPr lang="en-GB" sz="2600" b="1" dirty="0">
              <a:solidFill>
                <a:srgbClr val="002060"/>
              </a:solidFill>
              <a:latin typeface="Arial" pitchFamily="34"/>
              <a:cs typeface="Arial" pitchFamily="34"/>
            </a:endParaRPr>
          </a:p>
        </p:txBody>
      </p:sp>
      <p:sp>
        <p:nvSpPr>
          <p:cNvPr id="5" name="Freeform: Shape 4">
            <a:extLst>
              <a:ext uri="{FF2B5EF4-FFF2-40B4-BE49-F238E27FC236}">
                <a16:creationId xmlns="" xmlns:a16="http://schemas.microsoft.com/office/drawing/2014/main" id="{C3557814-1368-3C5B-5757-6B0D7FA7BE56}"/>
              </a:ext>
            </a:extLst>
          </p:cNvPr>
          <p:cNvSpPr/>
          <p:nvPr/>
        </p:nvSpPr>
        <p:spPr>
          <a:xfrm>
            <a:off x="4388781" y="3917893"/>
            <a:ext cx="91440" cy="469270"/>
          </a:xfrm>
          <a:custGeom>
            <a:avLst/>
            <a:gdLst>
              <a:gd name="f0" fmla="val w"/>
              <a:gd name="f1" fmla="val h"/>
              <a:gd name="f2" fmla="val 0"/>
              <a:gd name="f3" fmla="val 91440"/>
              <a:gd name="f4" fmla="val 469272"/>
              <a:gd name="f5" fmla="val 45720"/>
              <a:gd name="f6" fmla="*/ f0 1 91440"/>
              <a:gd name="f7" fmla="*/ f1 1 469272"/>
              <a:gd name="f8" fmla="+- f4 0 f2"/>
              <a:gd name="f9" fmla="+- f3 0 f2"/>
              <a:gd name="f10" fmla="*/ f9 1 91440"/>
              <a:gd name="f11" fmla="*/ f8 1 469272"/>
              <a:gd name="f12" fmla="*/ 0 1 f10"/>
              <a:gd name="f13" fmla="*/ 91440 1 f10"/>
              <a:gd name="f14" fmla="*/ 0 1 f11"/>
              <a:gd name="f15" fmla="*/ 469272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1440" h="469272">
                <a:moveTo>
                  <a:pt x="f5" y="f2"/>
                </a:moveTo>
                <a:lnTo>
                  <a:pt x="f5" y="f4"/>
                </a:lnTo>
              </a:path>
            </a:pathLst>
          </a:custGeom>
          <a:noFill/>
          <a:ln w="12701" cap="flat">
            <a:solidFill>
              <a:srgbClr val="1E335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3075" name="Picture 3" descr="C:\Users\Lucky Design\Desktop\KADIR\images (1).jpg"/>
          <p:cNvPicPr>
            <a:picLocks noChangeAspect="1" noChangeArrowheads="1"/>
          </p:cNvPicPr>
          <p:nvPr/>
        </p:nvPicPr>
        <p:blipFill>
          <a:blip r:embed="rId2"/>
          <a:srcRect/>
          <a:stretch>
            <a:fillRect/>
          </a:stretch>
        </p:blipFill>
        <p:spPr bwMode="auto">
          <a:xfrm>
            <a:off x="7010400" y="2362200"/>
            <a:ext cx="5048086" cy="3575089"/>
          </a:xfrm>
          <a:prstGeom prst="rect">
            <a:avLst/>
          </a:prstGeom>
          <a:noFill/>
        </p:spPr>
      </p:pic>
      <p:sp>
        <p:nvSpPr>
          <p:cNvPr id="10" name="Flowchart: Punched Tape 9"/>
          <p:cNvSpPr/>
          <p:nvPr/>
        </p:nvSpPr>
        <p:spPr>
          <a:xfrm>
            <a:off x="381000" y="2438400"/>
            <a:ext cx="6096000" cy="4191000"/>
          </a:xfrm>
          <a:prstGeom prst="flowChartPunchedTape">
            <a:avLst/>
          </a:prstGeom>
        </p:spPr>
        <p:style>
          <a:lnRef idx="2">
            <a:schemeClr val="accent6"/>
          </a:lnRef>
          <a:fillRef idx="1">
            <a:schemeClr val="lt1"/>
          </a:fillRef>
          <a:effectRef idx="0">
            <a:schemeClr val="accent6"/>
          </a:effectRef>
          <a:fontRef idx="minor">
            <a:schemeClr val="dk1"/>
          </a:fontRef>
        </p:style>
        <p:txBody>
          <a:bodyPr rtlCol="0" anchor="ctr"/>
          <a:lstStyle/>
          <a:p>
            <a:endParaRPr lang="en-US" sz="1600" b="1" dirty="0" smtClean="0"/>
          </a:p>
          <a:p>
            <a:r>
              <a:rPr lang="en-US" sz="1600" b="1" dirty="0" smtClean="0"/>
              <a:t>Microsoft Teams and Microsoft Outlook are the main communication networks built by Microsoft. Outlook is mainly for email and calendaring. Teams itself is a platform for working together through real-time messaging, video calling, and file sharing.</a:t>
            </a:r>
          </a:p>
          <a:p>
            <a:r>
              <a:rPr lang="en-US" sz="1600" b="1" dirty="0" smtClean="0"/>
              <a:t>1. Microsoft Outlook: It is basically an email and personal information manager. Email communication: Used to send and receive official emails with companies or clients. Calendar and scheduling: Used to schedule meetings, track events, and create to-do lists. Uses: Best for corporate communications, client dealing, and communicating with outsiders.</a:t>
            </a:r>
            <a:endParaRPr lang="en-US" sz="16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BD06C9B-F484-4027-991A-4CD567DEB5BC}"/>
              </a:ext>
            </a:extLst>
          </p:cNvPr>
          <p:cNvSpPr txBox="1">
            <a:spLocks noGrp="1"/>
          </p:cNvSpPr>
          <p:nvPr>
            <p:ph type="title"/>
          </p:nvPr>
        </p:nvSpPr>
        <p:spPr>
          <a:xfrm>
            <a:off x="1991544" y="685800"/>
            <a:ext cx="9141412" cy="1172745"/>
          </a:xfrm>
        </p:spPr>
        <p:txBody>
          <a:bodyPr>
            <a:normAutofit/>
          </a:bodyPr>
          <a:lstStyle/>
          <a:p>
            <a:pPr lvl="0"/>
            <a:r>
              <a:rPr lang="en-GB" sz="4400" dirty="0">
                <a:latin typeface="Arial" pitchFamily="34"/>
                <a:cs typeface="Arial" pitchFamily="34"/>
              </a:rPr>
              <a:t>Why </a:t>
            </a:r>
            <a:r>
              <a:rPr lang="en-GB" sz="4400" dirty="0" smtClean="0">
                <a:latin typeface="Arial" pitchFamily="34"/>
                <a:cs typeface="Arial" pitchFamily="34"/>
              </a:rPr>
              <a:t>Outlook </a:t>
            </a:r>
            <a:r>
              <a:rPr lang="en-GB" sz="4400" dirty="0" smtClean="0"/>
              <a:t>for staff communication </a:t>
            </a:r>
            <a:r>
              <a:rPr lang="en-GB" sz="4400" dirty="0" smtClean="0">
                <a:latin typeface="Arial" pitchFamily="34"/>
                <a:cs typeface="Arial" pitchFamily="34"/>
              </a:rPr>
              <a:t>Is Suitable</a:t>
            </a:r>
            <a:endParaRPr lang="en-GB" sz="4400" dirty="0">
              <a:latin typeface="Arial" pitchFamily="34"/>
              <a:cs typeface="Arial" pitchFamily="34"/>
            </a:endParaRPr>
          </a:p>
        </p:txBody>
      </p:sp>
      <p:sp>
        <p:nvSpPr>
          <p:cNvPr id="9" name="Folded Corner 8"/>
          <p:cNvSpPr/>
          <p:nvPr/>
        </p:nvSpPr>
        <p:spPr>
          <a:xfrm>
            <a:off x="762000" y="2667000"/>
            <a:ext cx="8001000" cy="3810000"/>
          </a:xfrm>
          <a:prstGeom prst="foldedCorner">
            <a:avLst/>
          </a:prstGeom>
        </p:spPr>
        <p:style>
          <a:lnRef idx="2">
            <a:schemeClr val="accent5"/>
          </a:lnRef>
          <a:fillRef idx="1">
            <a:schemeClr val="lt1"/>
          </a:fillRef>
          <a:effectRef idx="0">
            <a:schemeClr val="accent5"/>
          </a:effectRef>
          <a:fontRef idx="minor">
            <a:schemeClr val="dk1"/>
          </a:fontRef>
        </p:style>
        <p:txBody>
          <a:bodyPr rtlCol="0" anchor="ctr"/>
          <a:lstStyle/>
          <a:p>
            <a:endParaRPr lang="en-US" sz="1600" dirty="0" smtClean="0">
              <a:hlinkClick r:id="rId2"/>
            </a:endParaRPr>
          </a:p>
          <a:p>
            <a:endParaRPr lang="en-US" sz="1600" dirty="0" smtClean="0">
              <a:hlinkClick r:id="rId2"/>
            </a:endParaRPr>
          </a:p>
          <a:p>
            <a:endParaRPr lang="en-US" sz="1600" dirty="0" smtClean="0">
              <a:solidFill>
                <a:schemeClr val="bg2">
                  <a:lumMod val="10000"/>
                </a:schemeClr>
              </a:solidFill>
              <a:hlinkClick r:id="rId2"/>
            </a:endParaRPr>
          </a:p>
          <a:p>
            <a:r>
              <a:rPr lang="en-US" sz="1600" dirty="0" smtClean="0">
                <a:solidFill>
                  <a:schemeClr val="bg2">
                    <a:lumMod val="10000"/>
                  </a:schemeClr>
                </a:solidFill>
                <a:hlinkClick r:id="rId2"/>
              </a:rPr>
              <a:t>Microsoft Outlook</a:t>
            </a:r>
            <a:r>
              <a:rPr lang="en-US" sz="1600" dirty="0" smtClean="0">
                <a:solidFill>
                  <a:schemeClr val="bg2">
                    <a:lumMod val="10000"/>
                  </a:schemeClr>
                </a:solidFill>
              </a:rPr>
              <a:t> is highly suitable for staff communication because it combines a universally understood email format with built-in calendar management, group collaboration, and enterprise-grade security. It ensures messages reach the right people instantly while keeping a professional, organized, and verifiable record of important business updates.</a:t>
            </a:r>
          </a:p>
          <a:p>
            <a:r>
              <a:rPr lang="en-US" sz="1600" dirty="0" smtClean="0">
                <a:solidFill>
                  <a:schemeClr val="bg2">
                    <a:lumMod val="10000"/>
                  </a:schemeClr>
                </a:solidFill>
              </a:rPr>
              <a:t>Outlook's key benefits for staff communication include:</a:t>
            </a:r>
          </a:p>
          <a:p>
            <a:pPr>
              <a:buFont typeface="Wingdings" pitchFamily="2" charset="2"/>
              <a:buChar char="Ø"/>
            </a:pPr>
            <a:r>
              <a:rPr lang="en-US" sz="1600" b="1" dirty="0" smtClean="0">
                <a:solidFill>
                  <a:schemeClr val="bg2">
                    <a:lumMod val="10000"/>
                  </a:schemeClr>
                </a:solidFill>
              </a:rPr>
              <a:t>Unified Hub for Work:</a:t>
            </a:r>
            <a:r>
              <a:rPr lang="en-US" sz="1600" dirty="0" smtClean="0">
                <a:solidFill>
                  <a:schemeClr val="bg2">
                    <a:lumMod val="10000"/>
                  </a:schemeClr>
                </a:solidFill>
              </a:rPr>
              <a:t> It integrates email, calendars, contact management, and task scheduling in a single platform, eliminating the need to juggle multiple applications.</a:t>
            </a:r>
          </a:p>
          <a:p>
            <a:pPr>
              <a:buFont typeface="Wingdings" pitchFamily="2" charset="2"/>
              <a:buChar char="Ø"/>
            </a:pPr>
            <a:r>
              <a:rPr lang="en-US" sz="1600" b="1" dirty="0" smtClean="0">
                <a:solidFill>
                  <a:schemeClr val="bg2">
                    <a:lumMod val="10000"/>
                  </a:schemeClr>
                </a:solidFill>
              </a:rPr>
              <a:t>Effective Calendar Management:</a:t>
            </a:r>
            <a:r>
              <a:rPr lang="en-US" sz="1600" dirty="0" smtClean="0">
                <a:solidFill>
                  <a:schemeClr val="bg2">
                    <a:lumMod val="10000"/>
                  </a:schemeClr>
                </a:solidFill>
              </a:rPr>
              <a:t> Staff can easily check availability, use the scheduling assistant to book meetings, and share calendars across the organization.</a:t>
            </a:r>
          </a:p>
          <a:p>
            <a:pPr>
              <a:buFont typeface="Wingdings" pitchFamily="2" charset="2"/>
              <a:buChar char="Ø"/>
            </a:pPr>
            <a:r>
              <a:rPr lang="en-US" sz="1600" b="1" dirty="0" smtClean="0">
                <a:solidFill>
                  <a:schemeClr val="bg2">
                    <a:lumMod val="10000"/>
                  </a:schemeClr>
                </a:solidFill>
              </a:rPr>
              <a:t>Seamless Ecosystem Integration:</a:t>
            </a:r>
            <a:r>
              <a:rPr lang="en-US" sz="1600" dirty="0" smtClean="0">
                <a:solidFill>
                  <a:schemeClr val="bg2">
                    <a:lumMod val="10000"/>
                  </a:schemeClr>
                </a:solidFill>
              </a:rPr>
              <a:t> It connects perfectly with Microsoft Teams for instant messaging and video calls, and </a:t>
            </a:r>
            <a:r>
              <a:rPr lang="en-US" sz="1600" dirty="0" err="1" smtClean="0">
                <a:solidFill>
                  <a:schemeClr val="bg2">
                    <a:lumMod val="10000"/>
                  </a:schemeClr>
                </a:solidFill>
              </a:rPr>
              <a:t>OneDrive</a:t>
            </a:r>
            <a:r>
              <a:rPr lang="en-US" sz="1600" dirty="0" smtClean="0">
                <a:solidFill>
                  <a:schemeClr val="bg2">
                    <a:lumMod val="10000"/>
                  </a:schemeClr>
                </a:solidFill>
              </a:rPr>
              <a:t> for cloud file-sharing and real-time document collaboration.</a:t>
            </a:r>
          </a:p>
          <a:p>
            <a:pPr>
              <a:buFont typeface="Wingdings" pitchFamily="2" charset="2"/>
              <a:buChar char="Ø"/>
            </a:pPr>
            <a:r>
              <a:rPr lang="en-US" sz="1600" b="1" dirty="0" smtClean="0">
                <a:solidFill>
                  <a:schemeClr val="bg2">
                    <a:lumMod val="10000"/>
                  </a:schemeClr>
                </a:solidFill>
              </a:rPr>
              <a:t>Audience Reach and Segmentation:</a:t>
            </a:r>
            <a:r>
              <a:rPr lang="en-US" sz="1600" dirty="0" smtClean="0">
                <a:solidFill>
                  <a:schemeClr val="bg2">
                    <a:lumMod val="10000"/>
                  </a:schemeClr>
                </a:solidFill>
              </a:rPr>
              <a:t> Ideal for broadcasting company newsletters, HR announcements, and leadership updates to the entire team or targeted departments.</a:t>
            </a:r>
          </a:p>
          <a:p>
            <a:endParaRPr lang="en-US" sz="1600" dirty="0">
              <a:solidFill>
                <a:schemeClr val="bg2">
                  <a:lumMod val="10000"/>
                </a:schemeClr>
              </a:solidFill>
            </a:endParaRPr>
          </a:p>
        </p:txBody>
      </p:sp>
      <p:pic>
        <p:nvPicPr>
          <p:cNvPr id="10241" name="Picture 1" descr="C:\Users\Lucky Design\Desktop\KADIR\8117.SUMMARY_OutlookLogo_258x143.png"/>
          <p:cNvPicPr>
            <a:picLocks noChangeAspect="1" noChangeArrowheads="1"/>
          </p:cNvPicPr>
          <p:nvPr/>
        </p:nvPicPr>
        <p:blipFill>
          <a:blip r:embed="rId3"/>
          <a:srcRect/>
          <a:stretch>
            <a:fillRect/>
          </a:stretch>
        </p:blipFill>
        <p:spPr bwMode="auto">
          <a:xfrm>
            <a:off x="8991600" y="2971800"/>
            <a:ext cx="3048000" cy="18161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7E4C69-B702-313F-1DCE-FC0A397485D5}"/>
              </a:ext>
            </a:extLst>
          </p:cNvPr>
          <p:cNvSpPr txBox="1">
            <a:spLocks noGrp="1"/>
          </p:cNvSpPr>
          <p:nvPr>
            <p:ph type="title"/>
          </p:nvPr>
        </p:nvSpPr>
        <p:spPr>
          <a:xfrm>
            <a:off x="612648" y="685800"/>
            <a:ext cx="10963656" cy="761996"/>
          </a:xfrm>
        </p:spPr>
        <p:txBody>
          <a:bodyPr/>
          <a:lstStyle/>
          <a:p>
            <a:pPr lvl="0"/>
            <a:r>
              <a:rPr lang="en-GB" sz="3200" dirty="0">
                <a:latin typeface="Arial" pitchFamily="34"/>
                <a:cs typeface="Arial" pitchFamily="34"/>
              </a:rPr>
              <a:t>Improving Efficiency &amp; Communication regarding </a:t>
            </a:r>
            <a:r>
              <a:rPr lang="en-GB" sz="3200" dirty="0" smtClean="0">
                <a:latin typeface="Arial" pitchFamily="34"/>
                <a:cs typeface="Arial" pitchFamily="34"/>
              </a:rPr>
              <a:t>staff communication.</a:t>
            </a:r>
            <a:endParaRPr lang="en-GB" sz="3200" dirty="0">
              <a:latin typeface="Arial" pitchFamily="34"/>
              <a:cs typeface="Arial" pitchFamily="34"/>
            </a:endParaRPr>
          </a:p>
        </p:txBody>
      </p:sp>
      <p:sp>
        <p:nvSpPr>
          <p:cNvPr id="6" name="Horizontal Scroll 5"/>
          <p:cNvSpPr/>
          <p:nvPr/>
        </p:nvSpPr>
        <p:spPr>
          <a:xfrm>
            <a:off x="457200" y="1066800"/>
            <a:ext cx="11125200" cy="5638800"/>
          </a:xfrm>
          <a:prstGeom prst="horizontalScroll">
            <a:avLst/>
          </a:prstGeom>
        </p:spPr>
        <p:style>
          <a:lnRef idx="2">
            <a:schemeClr val="accent6"/>
          </a:lnRef>
          <a:fillRef idx="1">
            <a:schemeClr val="lt1"/>
          </a:fillRef>
          <a:effectRef idx="0">
            <a:schemeClr val="accent6"/>
          </a:effectRef>
          <a:fontRef idx="minor">
            <a:schemeClr val="dk1"/>
          </a:fontRef>
        </p:style>
        <p:txBody>
          <a:bodyPr rtlCol="0" anchor="ctr"/>
          <a:lstStyle/>
          <a:p>
            <a:r>
              <a:rPr lang="en-US" sz="1400" dirty="0" smtClean="0">
                <a:solidFill>
                  <a:schemeClr val="bg2">
                    <a:lumMod val="10000"/>
                  </a:schemeClr>
                </a:solidFill>
              </a:rPr>
              <a:t>Improving communication skills among staff at a care facility like </a:t>
            </a:r>
            <a:r>
              <a:rPr lang="en-US" sz="1400" dirty="0" smtClean="0">
                <a:solidFill>
                  <a:schemeClr val="bg2">
                    <a:lumMod val="10000"/>
                  </a:schemeClr>
                </a:solidFill>
                <a:hlinkClick r:id="rId2"/>
              </a:rPr>
              <a:t>Riverdale Rehabilitation and Nursing Care Center</a:t>
            </a:r>
            <a:r>
              <a:rPr lang="en-US" sz="1400" dirty="0" smtClean="0">
                <a:solidFill>
                  <a:schemeClr val="bg2">
                    <a:lumMod val="10000"/>
                  </a:schemeClr>
                </a:solidFill>
              </a:rPr>
              <a:t> or the </a:t>
            </a:r>
            <a:r>
              <a:rPr lang="en-US" sz="1400" dirty="0" smtClean="0">
                <a:solidFill>
                  <a:schemeClr val="bg2">
                    <a:lumMod val="10000"/>
                  </a:schemeClr>
                </a:solidFill>
                <a:hlinkClick r:id="rId3"/>
              </a:rPr>
              <a:t>Hebrew Home at Riverdale</a:t>
            </a:r>
            <a:r>
              <a:rPr lang="en-US" sz="1400" dirty="0" smtClean="0">
                <a:solidFill>
                  <a:schemeClr val="bg2">
                    <a:lumMod val="10000"/>
                  </a:schemeClr>
                </a:solidFill>
              </a:rPr>
              <a:t> in the Bronx requires a multifaceted approach. To ensure high-quality care and smooth teamwork, facilities must focus on structured shift handovers, regular training, and digital collaboration. </a:t>
            </a:r>
          </a:p>
          <a:p>
            <a:pPr marL="342900" indent="-342900">
              <a:buAutoNum type="arabicPeriod"/>
            </a:pPr>
            <a:r>
              <a:rPr lang="en-US" sz="1400" b="1" dirty="0" smtClean="0">
                <a:solidFill>
                  <a:schemeClr val="bg2">
                    <a:lumMod val="10000"/>
                  </a:schemeClr>
                </a:solidFill>
              </a:rPr>
              <a:t>Standardize Shift Handovers</a:t>
            </a:r>
          </a:p>
          <a:p>
            <a:pPr marL="342900" indent="-342900">
              <a:buFont typeface="Wingdings" pitchFamily="2" charset="2"/>
              <a:buChar char="§"/>
            </a:pPr>
            <a:r>
              <a:rPr lang="en-US" sz="1400" b="1" dirty="0" smtClean="0">
                <a:solidFill>
                  <a:schemeClr val="bg2">
                    <a:lumMod val="10000"/>
                  </a:schemeClr>
                </a:solidFill>
              </a:rPr>
              <a:t>Utilize structured frameworks:</a:t>
            </a:r>
            <a:r>
              <a:rPr lang="en-US" sz="1400" dirty="0" smtClean="0">
                <a:solidFill>
                  <a:schemeClr val="bg2">
                    <a:lumMod val="10000"/>
                  </a:schemeClr>
                </a:solidFill>
              </a:rPr>
              <a:t> Implement standardized tools like SBAR (Situation, Background,</a:t>
            </a:r>
          </a:p>
          <a:p>
            <a:pPr marL="342900" indent="-342900"/>
            <a:r>
              <a:rPr lang="en-US" sz="1400" dirty="0" smtClean="0">
                <a:solidFill>
                  <a:schemeClr val="bg2">
                    <a:lumMod val="10000"/>
                  </a:schemeClr>
                </a:solidFill>
              </a:rPr>
              <a:t>Assessment, Recommendation) to ensure critical resident information is shared clearly during shift changes</a:t>
            </a:r>
          </a:p>
          <a:p>
            <a:pPr marL="342900" indent="-342900"/>
            <a:r>
              <a:rPr lang="en-US" sz="1400" dirty="0" smtClean="0">
                <a:solidFill>
                  <a:schemeClr val="bg2">
                    <a:lumMod val="10000"/>
                  </a:schemeClr>
                </a:solidFill>
              </a:rPr>
              <a:t>and doctor calls</a:t>
            </a:r>
          </a:p>
          <a:p>
            <a:pPr marL="342900" indent="-342900">
              <a:buFont typeface="Arial" pitchFamily="34" charset="0"/>
              <a:buChar char="•"/>
            </a:pPr>
            <a:r>
              <a:rPr lang="en-US" sz="1400" b="1" dirty="0" smtClean="0">
                <a:solidFill>
                  <a:schemeClr val="bg2">
                    <a:lumMod val="10000"/>
                  </a:schemeClr>
                </a:solidFill>
              </a:rPr>
              <a:t>Encourage written logs:</a:t>
            </a:r>
            <a:r>
              <a:rPr lang="en-US" sz="1400" dirty="0" smtClean="0">
                <a:solidFill>
                  <a:schemeClr val="bg2">
                    <a:lumMod val="10000"/>
                  </a:schemeClr>
                </a:solidFill>
              </a:rPr>
              <a:t> Rely on shared journals, bedside documentation, or facility software to log essential resident quirks, medication changes, and daily updates.</a:t>
            </a:r>
          </a:p>
          <a:p>
            <a:pPr marL="342900" indent="-342900"/>
            <a:r>
              <a:rPr lang="en-US" sz="1400" b="1" dirty="0" smtClean="0">
                <a:solidFill>
                  <a:schemeClr val="bg2">
                    <a:lumMod val="10000"/>
                  </a:schemeClr>
                </a:solidFill>
              </a:rPr>
              <a:t>2. Streamline Daily Communication:</a:t>
            </a:r>
          </a:p>
          <a:p>
            <a:pPr marL="342900" indent="-342900">
              <a:buFont typeface="Arial" pitchFamily="34" charset="0"/>
              <a:buChar char="•"/>
            </a:pPr>
            <a:r>
              <a:rPr lang="en-US" sz="1400" b="1" dirty="0" smtClean="0">
                <a:solidFill>
                  <a:schemeClr val="bg2">
                    <a:lumMod val="10000"/>
                  </a:schemeClr>
                </a:solidFill>
              </a:rPr>
              <a:t>Adopt digital solutions:</a:t>
            </a:r>
            <a:r>
              <a:rPr lang="en-US" sz="1400" dirty="0" smtClean="0">
                <a:solidFill>
                  <a:schemeClr val="bg2">
                    <a:lumMod val="10000"/>
                  </a:schemeClr>
                </a:solidFill>
              </a:rPr>
              <a:t> Replace confusing paper communication with designated care home mobile apps or team communication tools.</a:t>
            </a:r>
          </a:p>
          <a:p>
            <a:pPr marL="342900" indent="-342900">
              <a:buFont typeface="Arial" pitchFamily="34" charset="0"/>
              <a:buChar char="•"/>
            </a:pPr>
            <a:r>
              <a:rPr lang="en-US" sz="1400" b="1" dirty="0" smtClean="0">
                <a:solidFill>
                  <a:schemeClr val="bg2">
                    <a:lumMod val="10000"/>
                  </a:schemeClr>
                </a:solidFill>
              </a:rPr>
              <a:t>Equip staff properly:</a:t>
            </a:r>
            <a:r>
              <a:rPr lang="en-US" sz="1400" dirty="0" smtClean="0">
                <a:solidFill>
                  <a:schemeClr val="bg2">
                    <a:lumMod val="10000"/>
                  </a:schemeClr>
                </a:solidFill>
              </a:rPr>
              <a:t> Ensure the facility has a reliable communication system, such as work </a:t>
            </a:r>
            <a:r>
              <a:rPr lang="en-US" sz="1400" dirty="0" err="1" smtClean="0">
                <a:solidFill>
                  <a:schemeClr val="bg2">
                    <a:lumMod val="10000"/>
                  </a:schemeClr>
                </a:solidFill>
              </a:rPr>
              <a:t>cellphones</a:t>
            </a:r>
            <a:r>
              <a:rPr lang="en-US" sz="1400" dirty="0" smtClean="0">
                <a:solidFill>
                  <a:schemeClr val="bg2">
                    <a:lumMod val="10000"/>
                  </a:schemeClr>
                </a:solidFill>
              </a:rPr>
              <a:t> or two-way radios, to keep staff connected across different floors.</a:t>
            </a:r>
          </a:p>
          <a:p>
            <a:r>
              <a:rPr lang="en-US" sz="1400" b="1" dirty="0" smtClean="0">
                <a:solidFill>
                  <a:schemeClr val="bg2">
                    <a:lumMod val="10000"/>
                  </a:schemeClr>
                </a:solidFill>
              </a:rPr>
              <a:t>3. Emphasize Soft Skills and Active Listening</a:t>
            </a:r>
          </a:p>
          <a:p>
            <a:pPr>
              <a:buFont typeface="Arial" pitchFamily="34" charset="0"/>
              <a:buChar char="•"/>
            </a:pPr>
            <a:r>
              <a:rPr lang="en-US" sz="1400" b="1" dirty="0" smtClean="0">
                <a:solidFill>
                  <a:schemeClr val="bg2">
                    <a:lumMod val="10000"/>
                  </a:schemeClr>
                </a:solidFill>
              </a:rPr>
              <a:t> Active listening training:</a:t>
            </a:r>
            <a:r>
              <a:rPr lang="en-US" sz="1400" dirty="0" smtClean="0">
                <a:solidFill>
                  <a:schemeClr val="bg2">
                    <a:lumMod val="10000"/>
                  </a:schemeClr>
                </a:solidFill>
              </a:rPr>
              <a:t> Teach staff to slow down, eliminate background noise, and give residents their full attention without interrupting. </a:t>
            </a:r>
          </a:p>
          <a:p>
            <a:pPr>
              <a:buFont typeface="Arial" pitchFamily="34" charset="0"/>
              <a:buChar char="•"/>
            </a:pPr>
            <a:r>
              <a:rPr lang="en-US" sz="1400" b="1" dirty="0" smtClean="0">
                <a:solidFill>
                  <a:schemeClr val="bg2">
                    <a:lumMod val="10000"/>
                  </a:schemeClr>
                </a:solidFill>
              </a:rPr>
              <a:t> De-escalation and conflict management:</a:t>
            </a:r>
            <a:r>
              <a:rPr lang="en-US" sz="1400" dirty="0" smtClean="0">
                <a:solidFill>
                  <a:schemeClr val="bg2">
                    <a:lumMod val="10000"/>
                  </a:schemeClr>
                </a:solidFill>
              </a:rPr>
              <a:t> Provide training to help staff navigate stressful interactions, manage their own tones, and respond to colleagues and residents with empathy.</a:t>
            </a:r>
            <a:endParaRPr lang="en-US" sz="1400" b="1" dirty="0" smtClean="0">
              <a:solidFill>
                <a:schemeClr val="bg2">
                  <a:lumMod val="1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1277E6-6CE5-0988-F939-9B6E719633AB}"/>
              </a:ext>
            </a:extLst>
          </p:cNvPr>
          <p:cNvSpPr txBox="1">
            <a:spLocks noGrp="1"/>
          </p:cNvSpPr>
          <p:nvPr>
            <p:ph type="title"/>
          </p:nvPr>
        </p:nvSpPr>
        <p:spPr>
          <a:xfrm>
            <a:off x="381000" y="152401"/>
            <a:ext cx="11277600" cy="1143000"/>
          </a:xfrm>
        </p:spPr>
        <p:txBody>
          <a:bodyPr>
            <a:noAutofit/>
          </a:bodyPr>
          <a:lstStyle/>
          <a:p>
            <a:pPr lvl="0" algn="ctr">
              <a:lnSpc>
                <a:spcPct val="100000"/>
              </a:lnSpc>
            </a:pPr>
            <a:r>
              <a:rPr lang="en-GB" sz="2800" b="1" dirty="0" smtClean="0">
                <a:latin typeface="Arial" pitchFamily="34"/>
                <a:cs typeface="Arial" pitchFamily="34"/>
              </a:rPr>
              <a:t>Advantages &amp;</a:t>
            </a:r>
            <a:r>
              <a:rPr lang="en-GB" sz="2800" b="1" dirty="0">
                <a:latin typeface="Arial" pitchFamily="34"/>
                <a:cs typeface="Arial" pitchFamily="34"/>
              </a:rPr>
              <a:t/>
            </a:r>
            <a:br>
              <a:rPr lang="en-GB" sz="2800" b="1" dirty="0">
                <a:latin typeface="Arial" pitchFamily="34"/>
                <a:cs typeface="Arial" pitchFamily="34"/>
              </a:rPr>
            </a:br>
            <a:r>
              <a:rPr lang="en-GB" sz="2800" b="1" dirty="0">
                <a:latin typeface="Arial" pitchFamily="34"/>
                <a:cs typeface="Arial" pitchFamily="34"/>
              </a:rPr>
              <a:t>Limitations</a:t>
            </a:r>
          </a:p>
        </p:txBody>
      </p:sp>
      <p:sp>
        <p:nvSpPr>
          <p:cNvPr id="4" name="Plaque 3"/>
          <p:cNvSpPr/>
          <p:nvPr/>
        </p:nvSpPr>
        <p:spPr>
          <a:xfrm>
            <a:off x="838200" y="1295400"/>
            <a:ext cx="10439400" cy="5257800"/>
          </a:xfrm>
          <a:prstGeom prst="plaque">
            <a:avLst/>
          </a:prstGeom>
        </p:spPr>
        <p:style>
          <a:lnRef idx="2">
            <a:schemeClr val="dk1"/>
          </a:lnRef>
          <a:fillRef idx="1">
            <a:schemeClr val="lt1"/>
          </a:fillRef>
          <a:effectRef idx="0">
            <a:schemeClr val="dk1"/>
          </a:effectRef>
          <a:fontRef idx="minor">
            <a:schemeClr val="dk1"/>
          </a:fontRef>
        </p:style>
        <p:txBody>
          <a:bodyPr rtlCol="0" anchor="ctr"/>
          <a:lstStyle/>
          <a:p>
            <a:pPr algn="just"/>
            <a:r>
              <a:rPr lang="en-US" sz="1400" dirty="0" smtClean="0"/>
              <a:t>Effective staff communication aligns teams with strategic goals, fosters employee engagement, and boosts morale . While it streamlines operations and drives productivity, poor implementation can lead to information overload, wasted time, and a lack of trust.</a:t>
            </a:r>
          </a:p>
          <a:p>
            <a:pPr algn="just"/>
            <a:r>
              <a:rPr lang="en-US" b="1" dirty="0" smtClean="0"/>
              <a:t>Advantages</a:t>
            </a:r>
          </a:p>
          <a:p>
            <a:pPr algn="just">
              <a:buFont typeface="Wingdings" pitchFamily="2" charset="2"/>
              <a:buChar char="ü"/>
            </a:pPr>
            <a:r>
              <a:rPr lang="en-US" sz="1400" b="1" dirty="0" smtClean="0"/>
              <a:t>Strategic Alignment:</a:t>
            </a:r>
            <a:r>
              <a:rPr lang="en-US" sz="1400" dirty="0" smtClean="0"/>
              <a:t> Translates broad business goals into daily tasks, keeping teams focused on common objectives.</a:t>
            </a:r>
          </a:p>
          <a:p>
            <a:pPr algn="just">
              <a:buFont typeface="Wingdings" pitchFamily="2" charset="2"/>
              <a:buChar char="ü"/>
            </a:pPr>
            <a:r>
              <a:rPr lang="en-US" sz="1400" b="1" dirty="0" smtClean="0"/>
              <a:t>Increased Morale &amp; Retention:</a:t>
            </a:r>
            <a:r>
              <a:rPr lang="en-US" sz="1400" dirty="0" smtClean="0"/>
              <a:t> Employees who understand company targets and receive regular feedback experience higher job satisfaction, reducing turnover.</a:t>
            </a:r>
          </a:p>
          <a:p>
            <a:pPr algn="just">
              <a:buFont typeface="Wingdings" pitchFamily="2" charset="2"/>
              <a:buChar char="ü"/>
            </a:pPr>
            <a:r>
              <a:rPr lang="en-US" sz="1400" b="1" dirty="0" smtClean="0"/>
              <a:t>Enhanced Collaboration:</a:t>
            </a:r>
            <a:r>
              <a:rPr lang="en-US" sz="1400" dirty="0" smtClean="0"/>
              <a:t> Bridges gaps between departments and fosters mutual trust through transparent upward and downward channels.</a:t>
            </a:r>
          </a:p>
          <a:p>
            <a:pPr algn="just">
              <a:buFont typeface="Wingdings" pitchFamily="2" charset="2"/>
              <a:buChar char="ü"/>
            </a:pPr>
            <a:r>
              <a:rPr lang="en-US" sz="1400" b="1" dirty="0" smtClean="0"/>
              <a:t>Streamlined Operations:</a:t>
            </a:r>
            <a:r>
              <a:rPr lang="en-US" sz="1400" dirty="0" smtClean="0"/>
              <a:t> Promotes a safer work environment and allows for efficient, coordinated responses to business challenges.</a:t>
            </a:r>
          </a:p>
          <a:p>
            <a:pPr algn="just"/>
            <a:r>
              <a:rPr lang="en-US" b="1" dirty="0" smtClean="0"/>
              <a:t>Limitations</a:t>
            </a:r>
          </a:p>
          <a:p>
            <a:pPr algn="just">
              <a:buFont typeface="Wingdings" pitchFamily="2" charset="2"/>
              <a:buChar char="Ø"/>
            </a:pPr>
            <a:r>
              <a:rPr lang="en-US" sz="1400" b="1" dirty="0" smtClean="0"/>
              <a:t>Information Overload:</a:t>
            </a:r>
            <a:r>
              <a:rPr lang="en-US" sz="1400" dirty="0" smtClean="0"/>
              <a:t> Relying heavily on digital messaging platforms can clutter inboxes and cause employees to miss critical information.</a:t>
            </a:r>
          </a:p>
          <a:p>
            <a:pPr algn="just">
              <a:buFont typeface="Wingdings" pitchFamily="2" charset="2"/>
              <a:buChar char="Ø"/>
            </a:pPr>
            <a:r>
              <a:rPr lang="en-US" sz="1400" b="1" dirty="0" smtClean="0"/>
              <a:t>Wasted Time &amp; Distraction:</a:t>
            </a:r>
            <a:r>
              <a:rPr lang="en-US" sz="1400" dirty="0" smtClean="0"/>
              <a:t> Unstructured channels can breed rumors or constant non-work-related gossip.</a:t>
            </a:r>
          </a:p>
          <a:p>
            <a:pPr algn="just">
              <a:buFont typeface="Wingdings" pitchFamily="2" charset="2"/>
              <a:buChar char="Ø"/>
            </a:pPr>
            <a:r>
              <a:rPr lang="en-US" sz="1400" b="1" dirty="0" err="1" smtClean="0"/>
              <a:t>isk</a:t>
            </a:r>
            <a:r>
              <a:rPr lang="en-US" sz="1400" b="1" dirty="0" smtClean="0"/>
              <a:t> of Misinterpretation:</a:t>
            </a:r>
            <a:r>
              <a:rPr lang="en-US" sz="1400" dirty="0" smtClean="0"/>
              <a:t> Without face-to-face nuance, written messages or poorly explained directives can cause confusion and conflict.</a:t>
            </a:r>
          </a:p>
          <a:p>
            <a:pPr algn="just">
              <a:buFont typeface="Wingdings" pitchFamily="2" charset="2"/>
              <a:buChar char="Ø"/>
            </a:pPr>
            <a:r>
              <a:rPr lang="en-US" sz="1400" b="1" dirty="0" smtClean="0"/>
              <a:t>Barriers to Upward Feedback:</a:t>
            </a:r>
            <a:r>
              <a:rPr lang="en-US" sz="1400" dirty="0" smtClean="0"/>
              <a:t> Employees may hesitate to share critical feedback due to a fear of retaliation or complex management hierarchies.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grpSp>
        <p:nvGrpSpPr>
          <p:cNvPr id="4" name="Content Placeholder 6">
            <a:extLst>
              <a:ext uri="{FF2B5EF4-FFF2-40B4-BE49-F238E27FC236}">
                <a16:creationId xmlns="" xmlns:a16="http://schemas.microsoft.com/office/drawing/2014/main" id="{0A7B01F4-6D10-B871-4E59-913A1B0E2AF3}"/>
              </a:ext>
            </a:extLst>
          </p:cNvPr>
          <p:cNvGrpSpPr/>
          <p:nvPr/>
        </p:nvGrpSpPr>
        <p:grpSpPr>
          <a:xfrm>
            <a:off x="1447800" y="5162749"/>
            <a:ext cx="7424269" cy="1695251"/>
            <a:chOff x="4400092" y="2581369"/>
            <a:chExt cx="7424269" cy="1695251"/>
          </a:xfrm>
        </p:grpSpPr>
        <p:sp>
          <p:nvSpPr>
            <p:cNvPr id="5" name="Freeform: Shape 4">
              <a:extLst>
                <a:ext uri="{FF2B5EF4-FFF2-40B4-BE49-F238E27FC236}">
                  <a16:creationId xmlns="" xmlns:a16="http://schemas.microsoft.com/office/drawing/2014/main" id="{A7E2A40B-FBF5-6C73-442F-06D88954BADE}"/>
                </a:ext>
              </a:extLst>
            </p:cNvPr>
            <p:cNvSpPr/>
            <p:nvPr/>
          </p:nvSpPr>
          <p:spPr>
            <a:xfrm>
              <a:off x="4400092" y="2581369"/>
              <a:ext cx="7424269" cy="169525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3 f30 1"/>
                <a:gd name="f39" fmla="*/ f34 f30 1"/>
                <a:gd name="f40" fmla="*/ f36 1 2"/>
                <a:gd name="f41" fmla="min f37 f36"/>
                <a:gd name="f42" fmla="*/ f36 f7 1"/>
                <a:gd name="f43" fmla="+- f6 f40 0"/>
                <a:gd name="f44" fmla="*/ f41 f7 1"/>
                <a:gd name="f45" fmla="*/ f42 1 200000"/>
                <a:gd name="f46" fmla="*/ f44 1 100000"/>
                <a:gd name="f47" fmla="+- f43 0 f45"/>
                <a:gd name="f48" fmla="+- f43 f45 0"/>
                <a:gd name="f49" fmla="*/ f43 f30 1"/>
                <a:gd name="f50" fmla="+- f33 0 f46"/>
                <a:gd name="f51" fmla="*/ f45 f46 1"/>
                <a:gd name="f52" fmla="*/ f47 f30 1"/>
                <a:gd name="f53" fmla="*/ f48 f30 1"/>
                <a:gd name="f54" fmla="*/ f51 1 f40"/>
                <a:gd name="f55" fmla="*/ f50 f30 1"/>
                <a:gd name="f56" fmla="+- f33 0 f54"/>
                <a:gd name="f57" fmla="*/ f54 f30 1"/>
                <a:gd name="f58" fmla="*/ f56 f30 1"/>
              </a:gdLst>
              <a:ahLst/>
              <a:cxnLst>
                <a:cxn ang="3cd4">
                  <a:pos x="hc" y="t"/>
                </a:cxn>
                <a:cxn ang="0">
                  <a:pos x="r" y="vc"/>
                </a:cxn>
                <a:cxn ang="cd4">
                  <a:pos x="hc" y="b"/>
                </a:cxn>
                <a:cxn ang="cd2">
                  <a:pos x="l" y="vc"/>
                </a:cxn>
                <a:cxn ang="f27">
                  <a:pos x="f55" y="f35"/>
                </a:cxn>
                <a:cxn ang="f28">
                  <a:pos x="f57" y="f49"/>
                </a:cxn>
                <a:cxn ang="f29">
                  <a:pos x="f55" y="f39"/>
                </a:cxn>
              </a:cxnLst>
              <a:rect l="f57" t="f52" r="f58" b="f53"/>
              <a:pathLst>
                <a:path>
                  <a:moveTo>
                    <a:pt x="f35" y="f52"/>
                  </a:moveTo>
                  <a:lnTo>
                    <a:pt x="f55" y="f52"/>
                  </a:lnTo>
                  <a:lnTo>
                    <a:pt x="f55" y="f35"/>
                  </a:lnTo>
                  <a:lnTo>
                    <a:pt x="f38" y="f49"/>
                  </a:lnTo>
                  <a:lnTo>
                    <a:pt x="f55" y="f39"/>
                  </a:lnTo>
                  <a:lnTo>
                    <a:pt x="f55" y="f53"/>
                  </a:lnTo>
                  <a:lnTo>
                    <a:pt x="f35" y="f53"/>
                  </a:lnTo>
                  <a:lnTo>
                    <a:pt x="f57" y="f49"/>
                  </a:lnTo>
                  <a:close/>
                </a:path>
              </a:pathLst>
            </a:custGeom>
            <a:solidFill>
              <a:srgbClr val="CDCFD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 xmlns:a16="http://schemas.microsoft.com/office/drawing/2014/main" id="{204B7214-C22F-F42A-DFC1-8CDE6231808E}"/>
                </a:ext>
              </a:extLst>
            </p:cNvPr>
            <p:cNvSpPr/>
            <p:nvPr/>
          </p:nvSpPr>
          <p:spPr>
            <a:xfrm>
              <a:off x="4833042"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a:extLst>
                <a:ext uri="{FF2B5EF4-FFF2-40B4-BE49-F238E27FC236}">
                  <a16:creationId xmlns="" xmlns:a16="http://schemas.microsoft.com/office/drawing/2014/main" id="{DE8F0DBB-29B2-8424-297B-B180A2BC0699}"/>
                </a:ext>
              </a:extLst>
            </p:cNvPr>
            <p:cNvSpPr/>
            <p:nvPr/>
          </p:nvSpPr>
          <p:spPr>
            <a:xfrm>
              <a:off x="6181069"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Shape 10">
              <a:extLst>
                <a:ext uri="{FF2B5EF4-FFF2-40B4-BE49-F238E27FC236}">
                  <a16:creationId xmlns="" xmlns:a16="http://schemas.microsoft.com/office/drawing/2014/main" id="{32D31AD2-A64C-EFA0-1C26-710D864863B0}"/>
                </a:ext>
              </a:extLst>
            </p:cNvPr>
            <p:cNvSpPr/>
            <p:nvPr/>
          </p:nvSpPr>
          <p:spPr>
            <a:xfrm>
              <a:off x="7529105"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Shape 12">
              <a:extLst>
                <a:ext uri="{FF2B5EF4-FFF2-40B4-BE49-F238E27FC236}">
                  <a16:creationId xmlns="" xmlns:a16="http://schemas.microsoft.com/office/drawing/2014/main" id="{20B76F72-31C7-6846-069D-F81D5B4DF17A}"/>
                </a:ext>
              </a:extLst>
            </p:cNvPr>
            <p:cNvSpPr/>
            <p:nvPr/>
          </p:nvSpPr>
          <p:spPr>
            <a:xfrm>
              <a:off x="8877132"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Freeform: Shape 14">
              <a:extLst>
                <a:ext uri="{FF2B5EF4-FFF2-40B4-BE49-F238E27FC236}">
                  <a16:creationId xmlns="" xmlns:a16="http://schemas.microsoft.com/office/drawing/2014/main" id="{D0418FD3-D545-B084-7822-8269469E0DD7}"/>
                </a:ext>
              </a:extLst>
            </p:cNvPr>
            <p:cNvSpPr/>
            <p:nvPr/>
          </p:nvSpPr>
          <p:spPr>
            <a:xfrm>
              <a:off x="10225168"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2" name="Bevel 11"/>
          <p:cNvSpPr/>
          <p:nvPr/>
        </p:nvSpPr>
        <p:spPr>
          <a:xfrm>
            <a:off x="4800600" y="152400"/>
            <a:ext cx="2667000" cy="762000"/>
          </a:xfrm>
          <a:prstGeom prst="bevel">
            <a:avLst/>
          </a:prstGeom>
          <a:solidFill>
            <a:srgbClr val="7030A0"/>
          </a:solidFill>
          <a:ln>
            <a:solidFill>
              <a:schemeClr val="accent3">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latin typeface="Atlanta College" pitchFamily="2" charset="0"/>
              </a:rPr>
              <a:t>CONCLUSION</a:t>
            </a:r>
            <a:endParaRPr lang="en-US" sz="3200" dirty="0">
              <a:latin typeface="Atlanta College" pitchFamily="2" charset="0"/>
            </a:endParaRPr>
          </a:p>
        </p:txBody>
      </p:sp>
      <p:sp>
        <p:nvSpPr>
          <p:cNvPr id="18" name="Rounded Rectangular Callout 17"/>
          <p:cNvSpPr/>
          <p:nvPr/>
        </p:nvSpPr>
        <p:spPr>
          <a:xfrm>
            <a:off x="1219200" y="1066800"/>
            <a:ext cx="8915400" cy="3886200"/>
          </a:xfrm>
          <a:prstGeom prst="wedgeRoundRectCallout">
            <a:avLst/>
          </a:prstGeom>
          <a:ln>
            <a:solidFill>
              <a:srgbClr val="FF0000"/>
            </a:solidFill>
          </a:ln>
          <a:effectLst>
            <a:outerShdw blurRad="50800" dist="38100" dir="5400000" algn="t" rotWithShape="0">
              <a:prstClr val="black">
                <a:alpha val="40000"/>
              </a:prstClr>
            </a:outerShdw>
          </a:effectLst>
        </p:spPr>
        <p:style>
          <a:lnRef idx="2">
            <a:schemeClr val="accent2"/>
          </a:lnRef>
          <a:fillRef idx="1">
            <a:schemeClr val="lt1"/>
          </a:fillRef>
          <a:effectRef idx="0">
            <a:schemeClr val="accent2"/>
          </a:effectRef>
          <a:fontRef idx="minor">
            <a:schemeClr val="dk1"/>
          </a:fontRef>
        </p:style>
        <p:txBody>
          <a:bodyPr rtlCol="0" anchor="ctr"/>
          <a:lstStyle/>
          <a:p>
            <a:r>
              <a:rPr lang="en-US" sz="1600" dirty="0" smtClean="0"/>
              <a:t>Effective staff communication is the bedrock of organizational success. It boosts productivity, aligns employee goals, and prevents costly conflicts. Ultimately, organizations that prioritize transparent, two-way communication foster a more engaged and satisfied workforce, leading to higher retention and better overall performance</a:t>
            </a:r>
          </a:p>
          <a:p>
            <a:r>
              <a:rPr lang="en-US" sz="2000" b="1" dirty="0" smtClean="0">
                <a:solidFill>
                  <a:srgbClr val="7030A0"/>
                </a:solidFill>
              </a:rPr>
              <a:t>Key Takeaways on Staff Communication</a:t>
            </a:r>
          </a:p>
          <a:p>
            <a:pPr>
              <a:buFont typeface="Wingdings" pitchFamily="2" charset="2"/>
              <a:buChar char="q"/>
            </a:pPr>
            <a:r>
              <a:rPr lang="en-US" sz="1600" b="1" dirty="0" smtClean="0"/>
              <a:t> Enhanced Productivity &amp; Clarity:</a:t>
            </a:r>
            <a:r>
              <a:rPr lang="en-US" sz="1600" dirty="0" smtClean="0"/>
              <a:t> When expectations, goals, and responsibilities are clearly conveyed, staff members can work efficiently and make informed decisions, directly benefiting </a:t>
            </a:r>
            <a:r>
              <a:rPr lang="en-US" sz="1600" dirty="0" err="1" smtClean="0">
                <a:hlinkClick r:id="rId2"/>
              </a:rPr>
              <a:t>eCampusOntario</a:t>
            </a:r>
            <a:r>
              <a:rPr lang="en-US" sz="1600" dirty="0" smtClean="0">
                <a:hlinkClick r:id="rId2"/>
              </a:rPr>
              <a:t> </a:t>
            </a:r>
            <a:r>
              <a:rPr lang="en-US" sz="1600" dirty="0" err="1" smtClean="0">
                <a:hlinkClick r:id="rId2"/>
              </a:rPr>
              <a:t>Pressbooks</a:t>
            </a:r>
            <a:r>
              <a:rPr lang="en-US" sz="1600" dirty="0" smtClean="0"/>
              <a:t> organizational objectives.</a:t>
            </a:r>
          </a:p>
          <a:p>
            <a:pPr>
              <a:buFont typeface="Wingdings" pitchFamily="2" charset="2"/>
              <a:buChar char="q"/>
            </a:pPr>
            <a:r>
              <a:rPr lang="en-US" sz="1600" b="1" dirty="0" smtClean="0"/>
              <a:t> Fosters Trust &amp; Engagement:</a:t>
            </a:r>
            <a:r>
              <a:rPr lang="en-US" sz="1600" dirty="0" smtClean="0"/>
              <a:t> Transparent leadership and accessible feedback channels make employees feel valued. Studies show this </a:t>
            </a:r>
            <a:r>
              <a:rPr lang="en-US" sz="1600" dirty="0" smtClean="0">
                <a:hlinkClick r:id="rId3"/>
              </a:rPr>
              <a:t>Archive </a:t>
            </a:r>
            <a:r>
              <a:rPr lang="en-US" sz="1600" dirty="0" err="1" smtClean="0">
                <a:hlinkClick r:id="rId3"/>
              </a:rPr>
              <a:t>ouverte</a:t>
            </a:r>
            <a:r>
              <a:rPr lang="en-US" sz="1600" dirty="0" smtClean="0">
                <a:hlinkClick r:id="rId3"/>
              </a:rPr>
              <a:t> HAL</a:t>
            </a:r>
            <a:r>
              <a:rPr lang="en-US" sz="1600" dirty="0" smtClean="0"/>
              <a:t> improves overall engagement and creates a positive workplace culture. </a:t>
            </a:r>
          </a:p>
          <a:p>
            <a:pPr>
              <a:buFont typeface="Wingdings" pitchFamily="2" charset="2"/>
              <a:buChar char="q"/>
            </a:pPr>
            <a:r>
              <a:rPr lang="en-US" sz="1600" b="1" dirty="0" smtClean="0"/>
              <a:t> Mitigates Conflict &amp; Turnover:</a:t>
            </a:r>
            <a:r>
              <a:rPr lang="en-US" sz="1600" dirty="0" smtClean="0"/>
              <a:t> Poor communication results in misunderstandings and frustrations </a:t>
            </a:r>
            <a:r>
              <a:rPr lang="en-US" sz="1600" dirty="0" err="1" smtClean="0">
                <a:hlinkClick r:id="rId4"/>
              </a:rPr>
              <a:t>Studocu</a:t>
            </a:r>
            <a:r>
              <a:rPr lang="en-US" sz="1600" dirty="0" smtClean="0"/>
              <a:t>. Open, structured conversations help de-escalate issues and prevent the high costs associated with staff turnover.</a:t>
            </a:r>
            <a:endParaRPr lang="en-US" sz="2000" b="1" dirty="0">
              <a:solidFill>
                <a:srgbClr val="7030A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5" name="AutoShape 2" descr="blob:https://web.whatsapp.com/02bb8b7f-8498-4611-b0eb-98d4d58e4c8f"/>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Left-Right Arrow 5"/>
          <p:cNvSpPr/>
          <p:nvPr/>
        </p:nvSpPr>
        <p:spPr>
          <a:xfrm>
            <a:off x="5486400" y="304800"/>
            <a:ext cx="4114800" cy="914400"/>
          </a:xfrm>
          <a:prstGeom prst="leftRightArrow">
            <a:avLst/>
          </a:prstGeom>
          <a:noFill/>
          <a:effectLst>
            <a:innerShdw blurRad="63500" dist="50800" dir="13500000">
              <a:prstClr val="black">
                <a:alpha val="50000"/>
              </a:prstClr>
            </a:innerShdw>
          </a:effectLst>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rgbClr val="7030A0"/>
                </a:solidFill>
                <a:latin typeface="Bruce Forever" pitchFamily="2" charset="0"/>
                <a:cs typeface="Arial" pitchFamily="34"/>
              </a:rPr>
              <a:t>REFERENCES</a:t>
            </a:r>
            <a:endParaRPr lang="en-US" sz="2800" dirty="0">
              <a:solidFill>
                <a:srgbClr val="7030A0"/>
              </a:solidFill>
              <a:latin typeface="Bruce Forever" pitchFamily="2" charset="0"/>
            </a:endParaRPr>
          </a:p>
        </p:txBody>
      </p:sp>
      <p:sp>
        <p:nvSpPr>
          <p:cNvPr id="15" name="Parallelogram 14"/>
          <p:cNvSpPr/>
          <p:nvPr/>
        </p:nvSpPr>
        <p:spPr>
          <a:xfrm>
            <a:off x="4191000" y="1295400"/>
            <a:ext cx="7696200" cy="5029200"/>
          </a:xfrm>
          <a:prstGeom prst="parallelogram">
            <a:avLst/>
          </a:prstGeom>
        </p:spPr>
        <p:style>
          <a:lnRef idx="2">
            <a:schemeClr val="accent1"/>
          </a:lnRef>
          <a:fillRef idx="1">
            <a:schemeClr val="lt1"/>
          </a:fillRef>
          <a:effectRef idx="0">
            <a:schemeClr val="accent1"/>
          </a:effectRef>
          <a:fontRef idx="minor">
            <a:schemeClr val="dk1"/>
          </a:fontRef>
        </p:style>
        <p:txBody>
          <a:bodyPr rtlCol="0" anchor="ctr"/>
          <a:lstStyle/>
          <a:p>
            <a:r>
              <a:rPr lang="en-US" sz="1200" dirty="0" smtClean="0"/>
              <a:t>An effective </a:t>
            </a:r>
            <a:r>
              <a:rPr lang="en-US" sz="1200" b="1" dirty="0" smtClean="0"/>
              <a:t>Microsoft Outlook framework for staff communication and reference</a:t>
            </a:r>
            <a:r>
              <a:rPr lang="en-US" sz="1200" dirty="0" smtClean="0"/>
              <a:t> relies on structured formatting, built-in optimization tools, and clear action items.</a:t>
            </a:r>
          </a:p>
          <a:p>
            <a:r>
              <a:rPr lang="en-US" sz="1200" b="1" dirty="0" smtClean="0"/>
              <a:t>Optimize Outlook for Team Reference</a:t>
            </a:r>
          </a:p>
          <a:p>
            <a:r>
              <a:rPr lang="en-US" sz="1200" b="1" dirty="0" smtClean="0"/>
              <a:t>Save reusable templates</a:t>
            </a:r>
            <a:r>
              <a:rPr lang="en-US" sz="1200" dirty="0" smtClean="0"/>
              <a:t>: Draft a message, click </a:t>
            </a:r>
            <a:r>
              <a:rPr lang="en-US" sz="1200" b="1" dirty="0" smtClean="0"/>
              <a:t>File &gt; Save As</a:t>
            </a:r>
            <a:r>
              <a:rPr lang="en-US" sz="1200" dirty="0" smtClean="0"/>
              <a:t>, and select </a:t>
            </a:r>
            <a:r>
              <a:rPr lang="en-US" sz="1200" dirty="0" smtClean="0">
                <a:hlinkClick r:id="rId2"/>
              </a:rPr>
              <a:t>Outlook Template</a:t>
            </a:r>
            <a:r>
              <a:rPr lang="en-US" sz="1200" b="1" dirty="0" smtClean="0"/>
              <a:t> (*.oft)</a:t>
            </a:r>
            <a:r>
              <a:rPr lang="en-US" sz="1200" dirty="0" smtClean="0"/>
              <a:t> to create instant layouts for routine staff updates. </a:t>
            </a:r>
            <a:r>
              <a:rPr lang="en-US" sz="1200" i="1" dirty="0" smtClean="0">
                <a:solidFill>
                  <a:srgbClr val="7030A0"/>
                </a:solidFill>
              </a:rPr>
              <a:t>(</a:t>
            </a:r>
            <a:r>
              <a:rPr lang="en-US" sz="1200" i="1" dirty="0" err="1" smtClean="0">
                <a:solidFill>
                  <a:srgbClr val="7030A0"/>
                </a:solidFill>
              </a:rPr>
              <a:t>YouTube·Teacher's</a:t>
            </a:r>
            <a:r>
              <a:rPr lang="en-US" sz="1200" i="1" dirty="0" smtClean="0">
                <a:solidFill>
                  <a:srgbClr val="7030A0"/>
                </a:solidFill>
              </a:rPr>
              <a:t> Tech +3)</a:t>
            </a:r>
          </a:p>
          <a:p>
            <a:r>
              <a:rPr lang="en-US" sz="1200" b="1" dirty="0" smtClean="0"/>
              <a:t>Implement @Mentions</a:t>
            </a:r>
            <a:r>
              <a:rPr lang="en-US" sz="1200" dirty="0" smtClean="0"/>
              <a:t>: Type @ followed by an employee’s name in the email body to visually highlight their responsibilities and automatically add them to the "To" line</a:t>
            </a:r>
            <a:r>
              <a:rPr lang="en-US" sz="1200" i="1" dirty="0" smtClean="0">
                <a:solidFill>
                  <a:srgbClr val="7030A0"/>
                </a:solidFill>
              </a:rPr>
              <a:t>. (Imagine Training)</a:t>
            </a:r>
          </a:p>
          <a:p>
            <a:r>
              <a:rPr lang="en-US" sz="1200" b="1" dirty="0" smtClean="0"/>
              <a:t>Create contact groups</a:t>
            </a:r>
            <a:r>
              <a:rPr lang="en-US" sz="1200" dirty="0" smtClean="0"/>
              <a:t>: Use Ctrl + Shift + L to group relevant team members together, ensuring comprehensive data reaches everyone simultaneously. </a:t>
            </a:r>
            <a:r>
              <a:rPr lang="en-US" sz="1200" i="1" dirty="0" smtClean="0">
                <a:solidFill>
                  <a:srgbClr val="7030A0"/>
                </a:solidFill>
              </a:rPr>
              <a:t>(Fellow.ai +1)</a:t>
            </a:r>
          </a:p>
          <a:p>
            <a:r>
              <a:rPr lang="en-US" sz="1200" b="1" dirty="0" smtClean="0"/>
              <a:t>Structure Internal Communication Emails</a:t>
            </a:r>
          </a:p>
          <a:p>
            <a:r>
              <a:rPr lang="en-US" sz="1200" b="1" dirty="0" smtClean="0"/>
              <a:t>Keep subjects brief</a:t>
            </a:r>
            <a:r>
              <a:rPr lang="en-US" sz="1200" dirty="0" smtClean="0"/>
              <a:t>: Limit subject lines to </a:t>
            </a:r>
            <a:r>
              <a:rPr lang="en-US" sz="1200" b="1" dirty="0" smtClean="0"/>
              <a:t>42 characters or fewer</a:t>
            </a:r>
            <a:r>
              <a:rPr lang="en-US" sz="1200" dirty="0" smtClean="0"/>
              <a:t> (5–7 words) to avoid truncation on mobile screens.</a:t>
            </a:r>
          </a:p>
          <a:p>
            <a:r>
              <a:rPr lang="en-US" sz="1200" b="1" dirty="0" smtClean="0"/>
              <a:t>Use action headings</a:t>
            </a:r>
            <a:r>
              <a:rPr lang="en-US" sz="1200" dirty="0" smtClean="0"/>
              <a:t>: Label sections clearly using bold headers (e.g., </a:t>
            </a:r>
            <a:r>
              <a:rPr lang="en-US" sz="1200" b="1" dirty="0" smtClean="0"/>
              <a:t>Action Required: Submit Q3 Reports</a:t>
            </a:r>
            <a:r>
              <a:rPr lang="en-US" sz="1200" dirty="0" smtClean="0"/>
              <a:t>) so staff can scan the content immediately.</a:t>
            </a:r>
          </a:p>
          <a:p>
            <a:r>
              <a:rPr lang="en-US" sz="1200" b="1" dirty="0" smtClean="0"/>
              <a:t>Highlight key data</a:t>
            </a:r>
            <a:r>
              <a:rPr lang="en-US" sz="1200" dirty="0" smtClean="0"/>
              <a:t>: Rely heavily on bullet points and bold text to separate critical context from general updates.</a:t>
            </a:r>
          </a:p>
          <a:p>
            <a:r>
              <a:rPr lang="en-US" sz="1200" b="1" dirty="0" smtClean="0"/>
              <a:t>Include a clear signature</a:t>
            </a:r>
            <a:r>
              <a:rPr lang="en-US" sz="1200" dirty="0" smtClean="0"/>
              <a:t>: Conclude with complete contact details, role, and department alignment to establish accountability. [</a:t>
            </a:r>
            <a:r>
              <a:rPr lang="en-US" sz="1200" dirty="0" smtClean="0">
                <a:hlinkClick r:id="rId3"/>
              </a:rPr>
              <a:t>1</a:t>
            </a:r>
            <a:r>
              <a:rPr lang="en-US" sz="1200" dirty="0" smtClean="0"/>
              <a:t>, </a:t>
            </a:r>
            <a:r>
              <a:rPr lang="en-US" sz="1200" dirty="0" smtClean="0">
                <a:hlinkClick r:id="rId4"/>
              </a:rPr>
              <a:t>2</a:t>
            </a:r>
            <a:r>
              <a:rPr lang="en-US" sz="1200" dirty="0" smtClean="0"/>
              <a:t>, </a:t>
            </a:r>
            <a:r>
              <a:rPr lang="en-US" sz="1200" dirty="0" smtClean="0">
                <a:hlinkClick r:id="rId5"/>
              </a:rPr>
              <a:t>3</a:t>
            </a:r>
            <a:r>
              <a:rPr lang="en-US" sz="1200" dirty="0" smtClean="0"/>
              <a:t>, </a:t>
            </a:r>
            <a:r>
              <a:rPr lang="en-US" sz="1200" dirty="0" smtClean="0">
                <a:hlinkClick r:id="rId6"/>
              </a:rPr>
              <a:t>5</a:t>
            </a:r>
            <a:r>
              <a:rPr lang="en-US" sz="1200" dirty="0" smtClean="0"/>
              <a:t>]</a:t>
            </a:r>
          </a:p>
          <a:p>
            <a:endParaRPr lang="en-US" sz="1200" dirty="0"/>
          </a:p>
        </p:txBody>
      </p:sp>
      <p:pic>
        <p:nvPicPr>
          <p:cNvPr id="5121" name="Picture 1" descr="C:\Users\Lucky Design\Desktop\KADIR\2.1 detach_attachment.png"/>
          <p:cNvPicPr>
            <a:picLocks noChangeAspect="1" noChangeArrowheads="1"/>
          </p:cNvPicPr>
          <p:nvPr/>
        </p:nvPicPr>
        <p:blipFill>
          <a:blip r:embed="rId7"/>
          <a:srcRect/>
          <a:stretch>
            <a:fillRect/>
          </a:stretch>
        </p:blipFill>
        <p:spPr bwMode="auto">
          <a:xfrm>
            <a:off x="381000" y="609600"/>
            <a:ext cx="4065588" cy="4343400"/>
          </a:xfrm>
          <a:prstGeom prst="rect">
            <a:avLst/>
          </a:prstGeom>
          <a:noFill/>
        </p:spPr>
      </p:pic>
    </p:spTree>
  </p:cSld>
  <p:clrMapOvr>
    <a:masterClrMapping/>
  </p:clrMapOvr>
</p:sld>
</file>

<file path=ppt/theme/theme1.xml><?xml version="1.0" encoding="utf-8"?>
<a:theme xmlns:a="http://schemas.openxmlformats.org/drawingml/2006/main" name="Blockwork elegan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%7bAA4A4AAA-5C9D-4FB4-8F52-CA9A384E731B%7d0f45c1b8-b519-4737-8f12-a18148944ef7-TFfcaeb239-e0ad-43c4-9739-4084ddd7c62fe496f549_win32</Template>
  <TotalTime>164</TotalTime>
  <Words>1065</Words>
  <Application>Microsoft Office PowerPoint</Application>
  <PresentationFormat>Custom</PresentationFormat>
  <Paragraphs>66</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Blockwork elegance</vt:lpstr>
      <vt:lpstr>Staff communication</vt:lpstr>
      <vt:lpstr>The Workplace Task –staff communication </vt:lpstr>
      <vt:lpstr>Selected Microsoft 365 Tool for Staff communication  ✅ Microsoft teams &amp; outlook.</vt:lpstr>
      <vt:lpstr>Why Outlook for staff communication Is Suitable</vt:lpstr>
      <vt:lpstr>Improving Efficiency &amp; Communication regarding staff communication.</vt:lpstr>
      <vt:lpstr>Advantages &amp; Limitations</vt:lpstr>
      <vt:lpstr>Slide 7</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Secure File Storage and Sharing at Riverdale nursing home</dc:title>
  <dc:creator>Annabiya khan</dc:creator>
  <cp:lastModifiedBy>Lucky Design</cp:lastModifiedBy>
  <cp:revision>113</cp:revision>
  <dcterms:created xsi:type="dcterms:W3CDTF">2026-06-05T15:45:58Z</dcterms:created>
  <dcterms:modified xsi:type="dcterms:W3CDTF">2026-06-28T14:30:49Z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