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3/30/26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07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3/30/26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32474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3/30/26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68500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3/30/26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50312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3/30/26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67714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3/30/26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17253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3/30/26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80965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3/30/26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32770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3/30/26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3062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3/30/26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05475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3/30/26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10383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3/30/26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93050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21E3FB1-38F2-0AD4-AA7D-080547B8A44A}"/>
              </a:ext>
            </a:extLst>
          </p:cNvPr>
          <p:cNvSpPr txBox="1"/>
          <p:nvPr/>
        </p:nvSpPr>
        <p:spPr>
          <a:xfrm>
            <a:off x="3888415" y="2752061"/>
            <a:ext cx="1371600" cy="276999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/>
          <a:p>
            <a:pPr marL="257175" indent="-257175" algn="l">
              <a:buFont typeface="+mj-lt"/>
              <a:buAutoNum type="arabicPeriod"/>
            </a:pPr>
            <a:endParaRPr lang="en-US" sz="135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111660B-6031-A791-1403-125F26740F2C}"/>
              </a:ext>
            </a:extLst>
          </p:cNvPr>
          <p:cNvSpPr txBox="1"/>
          <p:nvPr/>
        </p:nvSpPr>
        <p:spPr>
          <a:xfrm>
            <a:off x="2094386" y="-1"/>
            <a:ext cx="62385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u="sng" dirty="0">
                <a:solidFill>
                  <a:schemeClr val="tx2">
                    <a:lumMod val="90000"/>
                    <a:lumOff val="10000"/>
                  </a:schemeClr>
                </a:solidFill>
              </a:rPr>
              <a:t>Click &amp; Connect: join us on Microsoft Teams </a:t>
            </a:r>
            <a:endParaRPr lang="en-US" b="1" u="sng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7E050D4-CB54-670B-6C63-AB5A68B03EA1}"/>
              </a:ext>
            </a:extLst>
          </p:cNvPr>
          <p:cNvSpPr txBox="1"/>
          <p:nvPr/>
        </p:nvSpPr>
        <p:spPr>
          <a:xfrm>
            <a:off x="247760" y="1061761"/>
            <a:ext cx="33171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Open Microsoft teams</a:t>
            </a: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: download the app on your device or log in via your web browser.  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697F4BC-35C4-9B4E-7B50-590300B526EA}"/>
              </a:ext>
            </a:extLst>
          </p:cNvPr>
          <p:cNvSpPr txBox="1"/>
          <p:nvPr/>
        </p:nvSpPr>
        <p:spPr>
          <a:xfrm>
            <a:off x="5260014" y="755471"/>
            <a:ext cx="3072967" cy="15066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44F5482-7405-E26D-6D65-FD3BFD5A40B4}"/>
              </a:ext>
            </a:extLst>
          </p:cNvPr>
          <p:cNvSpPr txBox="1"/>
          <p:nvPr/>
        </p:nvSpPr>
        <p:spPr>
          <a:xfrm>
            <a:off x="3664284" y="2505687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2A55F6A-D81F-F03B-3D47-AD11FD3E99F0}"/>
              </a:ext>
            </a:extLst>
          </p:cNvPr>
          <p:cNvSpPr txBox="1"/>
          <p:nvPr/>
        </p:nvSpPr>
        <p:spPr>
          <a:xfrm>
            <a:off x="3664284" y="2505687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1F89B61-F86A-AF5A-7E0D-A84B369C85A6}"/>
              </a:ext>
            </a:extLst>
          </p:cNvPr>
          <p:cNvSpPr txBox="1"/>
          <p:nvPr/>
        </p:nvSpPr>
        <p:spPr>
          <a:xfrm>
            <a:off x="3664284" y="2505687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25171DD-430B-7AD4-96C3-C7639A157FD9}"/>
              </a:ext>
            </a:extLst>
          </p:cNvPr>
          <p:cNvSpPr txBox="1"/>
          <p:nvPr/>
        </p:nvSpPr>
        <p:spPr>
          <a:xfrm>
            <a:off x="517785" y="2526395"/>
            <a:ext cx="337063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Add in details of meeting: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Title of meeting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Attendees ( type in names or emails)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Select date and time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Description, any notes or instructions for attendees 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4F03C00-EC84-2F2A-A8AE-E99B42969CCF}"/>
              </a:ext>
            </a:extLst>
          </p:cNvPr>
          <p:cNvSpPr txBox="1"/>
          <p:nvPr/>
        </p:nvSpPr>
        <p:spPr>
          <a:xfrm>
            <a:off x="5029619" y="1061760"/>
            <a:ext cx="30729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Go to calendar: </a:t>
            </a: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left hand sidebar menu click calendar </a:t>
            </a:r>
            <a:endParaRPr lang="en-US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0CA9E51-68D8-6A6C-3314-42346EB7A03A}"/>
              </a:ext>
            </a:extLst>
          </p:cNvPr>
          <p:cNvSpPr txBox="1"/>
          <p:nvPr/>
        </p:nvSpPr>
        <p:spPr>
          <a:xfrm>
            <a:off x="5674617" y="3324933"/>
            <a:ext cx="284883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Select new meeting: </a:t>
            </a: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top right hand corner click the plus sign new meeting button</a:t>
            </a:r>
            <a:endParaRPr lang="en-US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6200BE1-9917-6225-5E15-F2BED197CB20}"/>
              </a:ext>
            </a:extLst>
          </p:cNvPr>
          <p:cNvSpPr txBox="1"/>
          <p:nvPr/>
        </p:nvSpPr>
        <p:spPr>
          <a:xfrm>
            <a:off x="6305439" y="5588104"/>
            <a:ext cx="179714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Send invitation: </a:t>
            </a: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click send in the top right corner</a:t>
            </a:r>
            <a:endParaRPr lang="en-US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0757EBA-62E0-DE1F-9ACD-BEEB592685C2}"/>
              </a:ext>
            </a:extLst>
          </p:cNvPr>
          <p:cNvSpPr txBox="1"/>
          <p:nvPr/>
        </p:nvSpPr>
        <p:spPr>
          <a:xfrm>
            <a:off x="247760" y="6102529"/>
            <a:ext cx="55648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Extra tips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: if wanting to start an immediate meeting no schedule click meet now at the top of calendar page</a:t>
            </a:r>
            <a:endParaRPr lang="en-US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8" name="Arrow: Right 17">
            <a:extLst>
              <a:ext uri="{FF2B5EF4-FFF2-40B4-BE49-F238E27FC236}">
                <a16:creationId xmlns:a16="http://schemas.microsoft.com/office/drawing/2014/main" id="{73484F29-6B48-B0EE-2C6B-B9E79B31AD03}"/>
              </a:ext>
            </a:extLst>
          </p:cNvPr>
          <p:cNvSpPr/>
          <p:nvPr/>
        </p:nvSpPr>
        <p:spPr>
          <a:xfrm flipV="1">
            <a:off x="3319825" y="1166927"/>
            <a:ext cx="1479399" cy="747213"/>
          </a:xfrm>
          <a:prstGeom prst="rightArrow">
            <a:avLst>
              <a:gd name="adj1" fmla="val 50000"/>
              <a:gd name="adj2" fmla="val 26145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Arrow: Down 18">
            <a:extLst>
              <a:ext uri="{FF2B5EF4-FFF2-40B4-BE49-F238E27FC236}">
                <a16:creationId xmlns:a16="http://schemas.microsoft.com/office/drawing/2014/main" id="{A4A98F60-92F6-735C-4353-C75675D1CEE4}"/>
              </a:ext>
            </a:extLst>
          </p:cNvPr>
          <p:cNvSpPr/>
          <p:nvPr/>
        </p:nvSpPr>
        <p:spPr>
          <a:xfrm>
            <a:off x="8332981" y="755471"/>
            <a:ext cx="391687" cy="1506619"/>
          </a:xfrm>
          <a:prstGeom prst="downArrow">
            <a:avLst>
              <a:gd name="adj1" fmla="val 50000"/>
              <a:gd name="adj2" fmla="val 108503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Arrow: Left 19">
            <a:extLst>
              <a:ext uri="{FF2B5EF4-FFF2-40B4-BE49-F238E27FC236}">
                <a16:creationId xmlns:a16="http://schemas.microsoft.com/office/drawing/2014/main" id="{A5FCDD0F-B11E-E81E-3B90-1CEEA827CFCF}"/>
              </a:ext>
            </a:extLst>
          </p:cNvPr>
          <p:cNvSpPr/>
          <p:nvPr/>
        </p:nvSpPr>
        <p:spPr>
          <a:xfrm>
            <a:off x="3600276" y="2935455"/>
            <a:ext cx="1655311" cy="317445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Arrow: Right 20">
            <a:extLst>
              <a:ext uri="{FF2B5EF4-FFF2-40B4-BE49-F238E27FC236}">
                <a16:creationId xmlns:a16="http://schemas.microsoft.com/office/drawing/2014/main" id="{308E028B-9B27-D13F-3C75-5A655826D01E}"/>
              </a:ext>
            </a:extLst>
          </p:cNvPr>
          <p:cNvSpPr/>
          <p:nvPr/>
        </p:nvSpPr>
        <p:spPr>
          <a:xfrm>
            <a:off x="3319826" y="5132083"/>
            <a:ext cx="2848834" cy="779671"/>
          </a:xfrm>
          <a:prstGeom prst="rightArrow">
            <a:avLst>
              <a:gd name="adj1" fmla="val 50000"/>
              <a:gd name="adj2" fmla="val 41285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F9569AC5-8927-B435-D84C-8C32FA204B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85" y="-177304"/>
            <a:ext cx="1456266" cy="1456266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EC379AE3-667D-879A-1472-81C57FD170D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68046" y="1679116"/>
            <a:ext cx="1828801" cy="1373746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CED6CA88-3C41-C9E5-9AA1-5D3B431F5B0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66101" y="4278105"/>
            <a:ext cx="1797147" cy="1015779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58B549B7-BB21-6937-3980-DE4E80C4F13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250" y="4576274"/>
            <a:ext cx="2139650" cy="1483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94989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On-screen Show (4:3)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Dorina Horvath (2528733)</dc:creator>
  <cp:lastModifiedBy>Dorina Horvath (2528733)</cp:lastModifiedBy>
  <cp:revision>1</cp:revision>
  <dcterms:created xsi:type="dcterms:W3CDTF">2026-03-30T07:08:42Z</dcterms:created>
  <dcterms:modified xsi:type="dcterms:W3CDTF">2026-03-30T08:29:35Z</dcterms:modified>
</cp:coreProperties>
</file>