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12"/>
  </p:notesMasterIdLst>
  <p:handoutMasterIdLst>
    <p:handoutMasterId r:id="rId13"/>
  </p:handoutMasterIdLst>
  <p:sldIdLst>
    <p:sldId id="278" r:id="rId5"/>
    <p:sldId id="271" r:id="rId6"/>
    <p:sldId id="293" r:id="rId7"/>
    <p:sldId id="294" r:id="rId8"/>
    <p:sldId id="288" r:id="rId9"/>
    <p:sldId id="295" r:id="rId10"/>
    <p:sldId id="29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C3233E-E1C9-210E-5E6F-BB8359279FAD}" v="664" dt="2025-11-15T19:11:46.425"/>
  </p1510:revLst>
</p1510:revInfo>
</file>

<file path=ppt/tableStyles.xml><?xml version="1.0" encoding="utf-8"?>
<a:tblStyleLst xmlns:a="http://schemas.openxmlformats.org/drawingml/2006/main" def="{72833802-FEF1-4C79-8D5D-14CF1EAF98D9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57" autoAdjust="0"/>
    <p:restoredTop sz="95388" autoAdjust="0"/>
  </p:normalViewPr>
  <p:slideViewPr>
    <p:cSldViewPr snapToGrid="0">
      <p:cViewPr varScale="1">
        <p:scale>
          <a:sx n="98" d="100"/>
          <a:sy n="98" d="100"/>
        </p:scale>
        <p:origin x="54" y="67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43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5F4DCF1-ECAF-F7A7-2FE7-5E8E893BC44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1330B0-5BAC-7408-8C3C-78D8336840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BC71B-6527-4638-937B-C93EB849CB02}" type="datetimeFigureOut">
              <a:rPr lang="en-US" smtClean="0"/>
              <a:t>11/15/2025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D7EEB3-E0A5-7440-F7ED-F59975ED1E8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48D11-7466-6432-3BF5-64A1A1FA59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A70580-B89C-4157-871D-6B9318EE5F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157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465A2-8C9C-419F-9FD8-234480873777}" type="datetimeFigureOut">
              <a:rPr lang="en-US" smtClean="0"/>
              <a:t>11/15/2025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AF00E9-A49D-4007-B3B9-A3783809E50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69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223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191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1A3BB-BACC-2B21-C7F4-8A32147684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76DDA6-E4B8-B7C7-8C61-69C795EB7A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08F201-C148-83EB-6F1B-ADD99184C3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E296AE-3DAC-1191-FF3F-970205E0EC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4743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6E20E-FF7C-EF21-240D-255CA9D56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04461C-19FC-9A22-1B48-D5A0D31A12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E99290-0A5B-4311-B80F-F52CB12692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71F34D-D342-7660-F860-E340A58F7F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AF00E9-A49D-4007-B3B9-A3783809E50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611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85418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86218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23310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73780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51633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0127866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73468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57937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9433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60558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59864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18020" y="662937"/>
            <a:ext cx="4624442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88CE9D0-E6DB-A38D-ED84-A53D0493E6D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267450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352056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43C4A872-A473-BFD2-150E-387250C2B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5C8D53B-A579-BCFA-58E8-C386DABC92CD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3A34CAC-4A03-ADDB-E97F-8675E68FC0B3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C733506-2F0D-8F31-52D1-5244F04A706B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9356E3D-E14C-9C43-7CE4-A7156B1E10DB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0" name="Title 19">
            <a:extLst>
              <a:ext uri="{FF2B5EF4-FFF2-40B4-BE49-F238E27FC236}">
                <a16:creationId xmlns:a16="http://schemas.microsoft.com/office/drawing/2014/main" id="{85C652DA-55F6-9691-4254-344E0A4E9A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3924"/>
            <a:ext cx="11090275" cy="168405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4DB7AC4F-2818-7F0D-AC6A-736D5F2C73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0863" y="2419350"/>
            <a:ext cx="11090274" cy="3913188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C61DF04-D7CB-2B19-8BB9-3E90A6619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010824" y="1514007"/>
            <a:ext cx="734257" cy="760506"/>
            <a:chOff x="5243759" y="1363788"/>
            <a:chExt cx="734257" cy="760506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5DE1CC00-F893-E215-8086-65B6605C5F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6EBF50D9-F9B8-ADB3-8B4A-AF19564EE6E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80BE1060-7183-58F8-EEBF-64135EE82BC5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E597A3BE-0D13-9033-E3FD-78202DB79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168304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8867D9A-3F3B-94C3-244B-0006226A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9063019" y="3199533"/>
            <a:ext cx="3597052" cy="2615018"/>
            <a:chOff x="4541453" y="3199533"/>
            <a:chExt cx="3597052" cy="2615018"/>
          </a:xfrm>
        </p:grpSpPr>
        <p:sp>
          <p:nvSpPr>
            <p:cNvPr id="13" name="Freeform: Shape 38">
              <a:extLst>
                <a:ext uri="{FF2B5EF4-FFF2-40B4-BE49-F238E27FC236}">
                  <a16:creationId xmlns:a16="http://schemas.microsoft.com/office/drawing/2014/main" id="{955FC3D1-6227-A188-CCDB-11D573FD807A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AE6BE70E-C41E-449D-A48C-4EB6BB7DC20D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5" name="Freeform: Shape 32">
                <a:extLst>
                  <a:ext uri="{FF2B5EF4-FFF2-40B4-BE49-F238E27FC236}">
                    <a16:creationId xmlns:a16="http://schemas.microsoft.com/office/drawing/2014/main" id="{B7C0B12B-49BE-7855-18FB-8583C8DD9617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67C78A37-D378-70D3-D6E3-AB9400EB583E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2491172-466F-19CC-B639-A1C3CAB1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90545" y="4100655"/>
            <a:ext cx="1335600" cy="1262947"/>
            <a:chOff x="10145015" y="2343978"/>
            <a:chExt cx="1335600" cy="1262947"/>
          </a:xfrm>
        </p:grpSpPr>
        <p:sp>
          <p:nvSpPr>
            <p:cNvPr id="18" name="Freeform: Shape 25">
              <a:extLst>
                <a:ext uri="{FF2B5EF4-FFF2-40B4-BE49-F238E27FC236}">
                  <a16:creationId xmlns:a16="http://schemas.microsoft.com/office/drawing/2014/main" id="{45EC885D-265C-397B-5DAF-57A66CDA30B5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601DB21-D937-2F89-DC26-063DFC7800C8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483383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0863" y="4045464"/>
            <a:ext cx="11115355" cy="2286000"/>
          </a:xfrm>
        </p:spPr>
        <p:txBody>
          <a:bodyPr anchor="ctr">
            <a:no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594"/>
            <a:ext cx="12192000" cy="3771878"/>
          </a:xfrm>
        </p:spPr>
        <p:txBody>
          <a:bodyPr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7BF9F63-86BE-5515-AD3C-59481B3FF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3844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0863" y="196900"/>
            <a:ext cx="4159160" cy="3155900"/>
          </a:xfrm>
        </p:spPr>
        <p:txBody>
          <a:bodyPr lIns="91440" anchor="b">
            <a:no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7271" y="3505200"/>
            <a:ext cx="4159160" cy="2352356"/>
          </a:xfrm>
        </p:spPr>
        <p:txBody>
          <a:bodyPr lIns="91440" rIns="91440">
            <a:noAutofit/>
          </a:bodyPr>
          <a:lstStyle>
            <a:lvl1pPr marL="0" indent="0" algn="l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0ABD6E1-FE78-D78B-E80C-09490F5D8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2BB1BCD-5C1C-ED05-D6B4-F92367209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700A5CAB-28E9-FB7A-E72E-39F3ADE58C6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BA2D9BC-CA87-28FA-7A02-455E740EAC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734E5ADF-EEF0-2501-9D7B-8FC1A49F60A7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8" name="Picture Placeholder 14">
            <a:extLst>
              <a:ext uri="{FF2B5EF4-FFF2-40B4-BE49-F238E27FC236}">
                <a16:creationId xmlns:a16="http://schemas.microsoft.com/office/drawing/2014/main" id="{780F3839-9B1B-2346-C1F4-E876E6AE32E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78049" y="78871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4700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C87E98C0-6053-9701-92D0-4EF9ADBC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9063019" y="746716"/>
            <a:ext cx="3597052" cy="2615018"/>
            <a:chOff x="4541453" y="3199533"/>
            <a:chExt cx="3597052" cy="2615018"/>
          </a:xfrm>
        </p:grpSpPr>
        <p:sp>
          <p:nvSpPr>
            <p:cNvPr id="8" name="Freeform: Shape 38">
              <a:extLst>
                <a:ext uri="{FF2B5EF4-FFF2-40B4-BE49-F238E27FC236}">
                  <a16:creationId xmlns:a16="http://schemas.microsoft.com/office/drawing/2014/main" id="{C32B1A1D-760B-9D3D-A869-E50FC962A629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02EF78B-5BDF-8632-B9B1-087DB042EEC7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0" name="Freeform: Shape 32">
                <a:extLst>
                  <a:ext uri="{FF2B5EF4-FFF2-40B4-BE49-F238E27FC236}">
                    <a16:creationId xmlns:a16="http://schemas.microsoft.com/office/drawing/2014/main" id="{5C54B3E8-515B-0865-9321-DB3793A6224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56E92718-2CCD-B15D-8DE5-46285BEA256B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A0B78B-84F0-8B85-40E8-678689DC1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723112" y="5088958"/>
            <a:ext cx="1335600" cy="1262947"/>
            <a:chOff x="10145015" y="2343978"/>
            <a:chExt cx="1335600" cy="1262947"/>
          </a:xfrm>
        </p:grpSpPr>
        <p:sp>
          <p:nvSpPr>
            <p:cNvPr id="20" name="Freeform: Shape 25">
              <a:extLst>
                <a:ext uri="{FF2B5EF4-FFF2-40B4-BE49-F238E27FC236}">
                  <a16:creationId xmlns:a16="http://schemas.microsoft.com/office/drawing/2014/main" id="{2E5D7C6F-BF77-9B7D-5B12-7AF3ED280B43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FA599EE6-2673-0AD8-EAE0-45C79326015E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2" y="498474"/>
            <a:ext cx="7960421" cy="145021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4000" dirty="0"/>
            </a:lvl1pPr>
          </a:lstStyle>
          <a:p>
            <a:pPr lvl="0">
              <a:lnSpc>
                <a:spcPct val="1000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81343" y="2103039"/>
            <a:ext cx="7929940" cy="397962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404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096D26C0-4AFC-33CC-99BE-317E9A84435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376680"/>
            <a:ext cx="9144000" cy="228600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24000" y="3799840"/>
            <a:ext cx="9144000" cy="22860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2728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08635"/>
            <a:ext cx="11090274" cy="13320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2097175"/>
            <a:ext cx="5435600" cy="399565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B65629D-0977-C0EA-5E0B-C4822F43DAEE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205540" y="2097175"/>
            <a:ext cx="5435600" cy="399565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110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0974" y="196900"/>
            <a:ext cx="4899628" cy="2331490"/>
          </a:xfrm>
        </p:spPr>
        <p:txBody>
          <a:bodyPr anchor="b" anchorCtr="0">
            <a:noAutofit/>
          </a:bodyPr>
          <a:lstStyle>
            <a:lvl1pPr algn="r"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83162" y="2827209"/>
            <a:ext cx="4917440" cy="3442144"/>
          </a:xfrm>
        </p:spPr>
        <p:txBody>
          <a:bodyPr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algn="r">
              <a:defRPr sz="1200">
                <a:solidFill>
                  <a:schemeClr val="tx1"/>
                </a:solidFill>
              </a:defRPr>
            </a:lvl2pPr>
            <a:lvl3pPr algn="r">
              <a:defRPr sz="1200">
                <a:solidFill>
                  <a:schemeClr val="tx1"/>
                </a:solidFill>
              </a:defRPr>
            </a:lvl3pPr>
            <a:lvl4pPr algn="r">
              <a:defRPr sz="1200">
                <a:solidFill>
                  <a:schemeClr val="tx1"/>
                </a:solidFill>
              </a:defRPr>
            </a:lvl4pPr>
            <a:lvl5pPr algn="r"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C013AD6-0EF3-2B25-DDBD-2DF706123A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5588" y="0"/>
            <a:ext cx="6095998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904CD02-7C7D-28DD-85A8-2FD92C29D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803321" y="682622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FB7341D0-DC30-9661-B3E0-91DE7C37946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2A118B5-9F91-EA1B-3F95-6BFA5095544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208891A5-91FA-D924-CB46-E74B50635001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E5F7483-2261-D4C4-30E3-2D379D8CA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89378" y="523262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2080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50801"/>
            <a:ext cx="11090275" cy="1237360"/>
          </a:xfrm>
        </p:spPr>
        <p:txBody>
          <a:bodyPr anchor="t" anchorCtr="0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3720" y="1917065"/>
            <a:ext cx="2921000" cy="429768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4048759" y="1917065"/>
            <a:ext cx="7591799" cy="4297680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318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8315"/>
            <a:ext cx="11090274" cy="133200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EFC6ED4-22DD-0C3B-D15A-218307AB6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12" name="Freeform: Shape 25">
              <a:extLst>
                <a:ext uri="{FF2B5EF4-FFF2-40B4-BE49-F238E27FC236}">
                  <a16:creationId xmlns:a16="http://schemas.microsoft.com/office/drawing/2014/main" id="{E4CD0F67-4BE8-1120-FCAE-806F9E18DD5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9B74B85-E3CB-E24E-54C6-AB161411D93A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5" name="Freeform: Shape 21">
            <a:extLst>
              <a:ext uri="{FF2B5EF4-FFF2-40B4-BE49-F238E27FC236}">
                <a16:creationId xmlns:a16="http://schemas.microsoft.com/office/drawing/2014/main" id="{5781DEED-6608-D622-CA5E-C91FD8645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1965095"/>
            <a:ext cx="5435600" cy="399565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C4B946DE-F802-2F36-2789-09D7F8604081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301305" y="1965095"/>
            <a:ext cx="5339397" cy="399565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073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60961"/>
            <a:ext cx="11090275" cy="1186560"/>
          </a:xfrm>
        </p:spPr>
        <p:txBody>
          <a:bodyPr anchor="t" anchorCtr="0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28186-3489-427F-79D0-B78444023624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1" y="1917064"/>
            <a:ext cx="11090275" cy="4297679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246553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E57989ED-9663-5033-AA83-267069FC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9536" y="549274"/>
            <a:ext cx="5179330" cy="2841829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5400" dirty="0"/>
            </a:lvl1pPr>
          </a:lstStyle>
          <a:p>
            <a:pPr lvl="0">
              <a:lnSpc>
                <a:spcPct val="1000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9537" y="3646704"/>
            <a:ext cx="5179330" cy="270616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2pPr>
            <a:lvl3pPr marL="9144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3pPr>
            <a:lvl4pPr marL="13716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4pPr>
            <a:lvl5pPr marL="1828800" indent="0">
              <a:spcBef>
                <a:spcPts val="1000"/>
              </a:spcBef>
              <a:buNone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5392876F-0BBD-F80A-DE7F-8831AD3BF3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26138" y="549275"/>
            <a:ext cx="5654675" cy="578802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4E08E8E-10CB-55BC-8AFF-E64C800B9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0" name="Freeform: Shape 15">
              <a:extLst>
                <a:ext uri="{FF2B5EF4-FFF2-40B4-BE49-F238E27FC236}">
                  <a16:creationId xmlns:a16="http://schemas.microsoft.com/office/drawing/2014/main" id="{B439260B-AC6B-1C83-1A63-058A7E7EFCC9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ADD32DC-9BAF-DA32-4E29-A6D403E04377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832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558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  <p:sldLayoutId id="2147483723" r:id="rId18"/>
    <p:sldLayoutId id="2147483724" r:id="rId19"/>
    <p:sldLayoutId id="2147483725" r:id="rId20"/>
    <p:sldLayoutId id="2147483726" r:id="rId21"/>
    <p:sldLayoutId id="2147483727" r:id="rId22"/>
    <p:sldLayoutId id="2147483728" r:id="rId2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047101-8D42-6100-9CEA-AEC0FAEAB606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anchor="ctr">
            <a:noAutofit/>
          </a:bodyPr>
          <a:lstStyle/>
          <a:p>
            <a:r>
              <a:rPr lang="en-US"/>
              <a:t>REFLECTIVE PRESENTATION</a:t>
            </a:r>
          </a:p>
        </p:txBody>
      </p:sp>
      <p:pic>
        <p:nvPicPr>
          <p:cNvPr id="8" name="Picture Placeholder 13" descr="Data points digital background">
            <a:extLst>
              <a:ext uri="{FF2B5EF4-FFF2-40B4-BE49-F238E27FC236}">
                <a16:creationId xmlns:a16="http://schemas.microsoft.com/office/drawing/2014/main" id="{53227D59-33F9-9DDB-1C5C-A938A989EE5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6" r="7936"/>
          <a:stretch/>
        </p:blipFill>
        <p:spPr/>
      </p:pic>
    </p:spTree>
    <p:extLst>
      <p:ext uri="{BB962C8B-B14F-4D97-AF65-F5344CB8AC3E}">
        <p14:creationId xmlns:p14="http://schemas.microsoft.com/office/powerpoint/2010/main" val="2803092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871389"/>
            <a:ext cx="11115355" cy="460075"/>
          </a:xfrm>
          <a:noFill/>
        </p:spPr>
        <p:txBody>
          <a:bodyPr anchor="ctr"/>
          <a:lstStyle/>
          <a:p>
            <a:pPr marL="571500" indent="-571500">
              <a:buFont typeface="Arial"/>
              <a:buChar char="•"/>
            </a:pPr>
            <a:r>
              <a:rPr lang="en-US" sz="3600" dirty="0"/>
              <a:t>Digital tools challenges and opportunities</a:t>
            </a:r>
            <a:br>
              <a:rPr lang="en-US" sz="3200" dirty="0"/>
            </a:br>
            <a:r>
              <a:rPr lang="en-US" sz="3600" dirty="0" err="1"/>
              <a:t>Accessiblity</a:t>
            </a:r>
            <a:r>
              <a:rPr lang="en-US" sz="3600" dirty="0"/>
              <a:t> </a:t>
            </a:r>
            <a:r>
              <a:rPr lang="en-US" sz="3600" dirty="0">
                <a:ea typeface="+mj-lt"/>
                <a:cs typeface="+mj-lt"/>
              </a:rPr>
              <a:t>&amp;</a:t>
            </a:r>
            <a:r>
              <a:rPr lang="en-US" sz="3600" dirty="0"/>
              <a:t> </a:t>
            </a:r>
            <a:r>
              <a:rPr lang="en-US" sz="3600" dirty="0" err="1"/>
              <a:t>Personalisation</a:t>
            </a:r>
            <a:r>
              <a:rPr lang="en-US" sz="3600" dirty="0"/>
              <a:t> are the main keys for opportunities </a:t>
            </a:r>
            <a:br>
              <a:rPr lang="en-US" sz="3600" dirty="0"/>
            </a:br>
            <a:r>
              <a:rPr lang="en-US" sz="3600" dirty="0"/>
              <a:t>Data protection </a:t>
            </a:r>
            <a:r>
              <a:rPr lang="en-US" sz="3600" dirty="0">
                <a:ea typeface="+mj-lt"/>
                <a:cs typeface="+mj-lt"/>
              </a:rPr>
              <a:t>&amp;</a:t>
            </a:r>
            <a:r>
              <a:rPr lang="en-US" sz="3600" dirty="0"/>
              <a:t>  </a:t>
            </a:r>
            <a:r>
              <a:rPr lang="en-US" sz="3600" dirty="0" err="1"/>
              <a:t>desocialisation</a:t>
            </a:r>
            <a:r>
              <a:rPr lang="en-US" sz="3600" dirty="0"/>
              <a:t> are the main keys for challenges</a:t>
            </a:r>
            <a:br>
              <a:rPr lang="en-US" sz="3600" dirty="0"/>
            </a:br>
            <a:br>
              <a:rPr lang="en-US" sz="3600" dirty="0"/>
            </a:br>
            <a:endParaRPr lang="en-US" dirty="0"/>
          </a:p>
        </p:txBody>
      </p:sp>
      <p:pic>
        <p:nvPicPr>
          <p:cNvPr id="11" name="Picture Placeholder 15" descr="Data points digital background">
            <a:extLst>
              <a:ext uri="{FF2B5EF4-FFF2-40B4-BE49-F238E27FC236}">
                <a16:creationId xmlns:a16="http://schemas.microsoft.com/office/drawing/2014/main" id="{A496DCE5-C34A-22C2-A9D8-E90DFC8CE86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" b="52"/>
          <a:stretch/>
        </p:blipFill>
        <p:spPr/>
      </p:pic>
    </p:spTree>
    <p:extLst>
      <p:ext uri="{BB962C8B-B14F-4D97-AF65-F5344CB8AC3E}">
        <p14:creationId xmlns:p14="http://schemas.microsoft.com/office/powerpoint/2010/main" val="1839748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991D7-5B1F-FA72-981B-3FC6E38EB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A6EAF22-CE47-55C8-65AA-A23D235E3C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900144"/>
            <a:ext cx="11158487" cy="431320"/>
          </a:xfrm>
          <a:noFill/>
        </p:spPr>
        <p:txBody>
          <a:bodyPr anchor="ctr"/>
          <a:lstStyle/>
          <a:p>
            <a:r>
              <a:rPr lang="en-US" sz="3600" dirty="0"/>
              <a:t>By using Google Scholar and UWTSD Library sources</a:t>
            </a:r>
            <a:br>
              <a:rPr lang="en-US" sz="3600" dirty="0"/>
            </a:br>
            <a:r>
              <a:rPr lang="en-US" sz="3600" dirty="0"/>
              <a:t>Filtering easy but reading all the sources is difficult</a:t>
            </a:r>
            <a:br>
              <a:rPr lang="en-US" sz="3600" dirty="0"/>
            </a:br>
            <a:r>
              <a:rPr lang="en-US" sz="3600" dirty="0"/>
              <a:t>Especially accessibility  situation worldwide and AI improvement impressed me</a:t>
            </a:r>
            <a:br>
              <a:rPr lang="en-US" sz="2800" dirty="0"/>
            </a:br>
            <a:br>
              <a:rPr lang="en-US" dirty="0"/>
            </a:br>
            <a:br>
              <a:rPr lang="en-US" dirty="0"/>
            </a:br>
            <a:endParaRPr lang="en-US"/>
          </a:p>
        </p:txBody>
      </p:sp>
      <p:pic>
        <p:nvPicPr>
          <p:cNvPr id="11" name="Picture Placeholder 15" descr="Data points digital background">
            <a:extLst>
              <a:ext uri="{FF2B5EF4-FFF2-40B4-BE49-F238E27FC236}">
                <a16:creationId xmlns:a16="http://schemas.microsoft.com/office/drawing/2014/main" id="{71AE3823-CFBE-5B98-BC9C-919A96B88CA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" b="52"/>
          <a:stretch/>
        </p:blipFill>
        <p:spPr/>
      </p:pic>
    </p:spTree>
    <p:extLst>
      <p:ext uri="{BB962C8B-B14F-4D97-AF65-F5344CB8AC3E}">
        <p14:creationId xmlns:p14="http://schemas.microsoft.com/office/powerpoint/2010/main" val="2261413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A0D178-82B1-E153-3170-BA3A6F8EB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B6A8531-7207-FA6E-058D-D701D8D2B3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900144"/>
            <a:ext cx="11158487" cy="431320"/>
          </a:xfrm>
          <a:noFill/>
        </p:spPr>
        <p:txBody>
          <a:bodyPr anchor="ctr"/>
          <a:lstStyle/>
          <a:p>
            <a:r>
              <a:rPr lang="en-US" sz="3600" dirty="0"/>
              <a:t>I checked the completed draft to plan my report</a:t>
            </a:r>
            <a:br>
              <a:rPr lang="en-US" sz="3600" dirty="0"/>
            </a:br>
            <a:r>
              <a:rPr lang="en-US" sz="3600" dirty="0"/>
              <a:t>When I give power to my sentence I put examples or reference sources</a:t>
            </a:r>
            <a:br>
              <a:rPr lang="en-US" sz="3600" dirty="0"/>
            </a:br>
            <a:r>
              <a:rPr lang="en-US" sz="3600" dirty="0"/>
              <a:t>Fit in the words which is expected 100-250 words etc.</a:t>
            </a:r>
            <a:br>
              <a:rPr lang="en-US" sz="3600" dirty="0"/>
            </a:br>
            <a:br>
              <a:rPr lang="en-US" dirty="0"/>
            </a:br>
            <a:br>
              <a:rPr lang="en-US" dirty="0"/>
            </a:br>
            <a:endParaRPr lang="en-US"/>
          </a:p>
        </p:txBody>
      </p:sp>
      <p:pic>
        <p:nvPicPr>
          <p:cNvPr id="11" name="Picture Placeholder 15" descr="Data points digital background">
            <a:extLst>
              <a:ext uri="{FF2B5EF4-FFF2-40B4-BE49-F238E27FC236}">
                <a16:creationId xmlns:a16="http://schemas.microsoft.com/office/drawing/2014/main" id="{8995E957-454E-50C6-C0B9-FBB20ABEF4A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" b="52"/>
          <a:stretch/>
        </p:blipFill>
        <p:spPr/>
      </p:pic>
    </p:spTree>
    <p:extLst>
      <p:ext uri="{BB962C8B-B14F-4D97-AF65-F5344CB8AC3E}">
        <p14:creationId xmlns:p14="http://schemas.microsoft.com/office/powerpoint/2010/main" val="1628038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06B59-80B8-CEED-0BCA-BC3F80A85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803321" y="682622"/>
            <a:ext cx="734257" cy="760506"/>
            <a:chOff x="5243759" y="1363788"/>
            <a:chExt cx="734257" cy="760506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3C2F317-81E4-3678-2FF2-495B3A95470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7C6D33A-37B7-D2C4-2C1C-6D5253D0D480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18145A95-72C3-9BFC-32D2-908F235E389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74" y="1232069"/>
            <a:ext cx="6092946" cy="3711716"/>
          </a:xfrm>
          <a:noFill/>
        </p:spPr>
        <p:txBody>
          <a:bodyPr anchor="b"/>
          <a:lstStyle/>
          <a:p>
            <a:pPr algn="l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US" sz="3600" dirty="0">
                <a:latin typeface="Walbaum Display"/>
              </a:rPr>
              <a:t>Reading  sources </a:t>
            </a:r>
            <a:r>
              <a:rPr lang="en-US" sz="3600" dirty="0">
                <a:ea typeface="+mj-lt"/>
                <a:cs typeface="+mj-lt"/>
              </a:rPr>
              <a:t>, </a:t>
            </a:r>
            <a:r>
              <a:rPr lang="en-US" sz="3600" dirty="0">
                <a:latin typeface="Walbaum Display"/>
              </a:rPr>
              <a:t>summarize and use them while write my report</a:t>
            </a:r>
            <a:endParaRPr lang="en-US" sz="3600"/>
          </a:p>
          <a:p>
            <a:pPr algn="l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US" sz="3600" dirty="0">
                <a:latin typeface="Walbaum Display"/>
              </a:rPr>
              <a:t>After years I am  proud myself that I made it</a:t>
            </a:r>
          </a:p>
          <a:p>
            <a:endParaRPr lang="en-US" dirty="0"/>
          </a:p>
        </p:txBody>
      </p:sp>
      <p:pic>
        <p:nvPicPr>
          <p:cNvPr id="20" name="Picture Placeholder 19" descr="A close-up of a graph">
            <a:extLst>
              <a:ext uri="{FF2B5EF4-FFF2-40B4-BE49-F238E27FC236}">
                <a16:creationId xmlns:a16="http://schemas.microsoft.com/office/drawing/2014/main" id="{A7019768-5E2A-F9D1-62D6-EC7C5F0BBE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/>
      </p:pic>
    </p:spTree>
    <p:extLst>
      <p:ext uri="{BB962C8B-B14F-4D97-AF65-F5344CB8AC3E}">
        <p14:creationId xmlns:p14="http://schemas.microsoft.com/office/powerpoint/2010/main" val="414523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F2053-18B6-AB55-99CB-E28B5B438F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C3FFF1C-18E3-3309-6697-E8AA1484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803321" y="682622"/>
            <a:ext cx="734257" cy="760506"/>
            <a:chOff x="5243759" y="1363788"/>
            <a:chExt cx="734257" cy="760506"/>
          </a:xfrm>
        </p:grpSpPr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9A3BE8F-57AB-87A4-26EA-E33F7F79BA6D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B5B98FD6-6CEA-B2D9-0E3E-FFDC04CD87B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F8C58036-AB9E-C149-E6E9-2D103E0FC192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B165C3-7E8A-0002-B9EA-6524123BA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74" y="1232069"/>
            <a:ext cx="6092946" cy="3711716"/>
          </a:xfrm>
          <a:noFill/>
        </p:spPr>
        <p:txBody>
          <a:bodyPr anchor="b"/>
          <a:lstStyle/>
          <a:p>
            <a:pPr algn="l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US" sz="3600" dirty="0">
                <a:latin typeface="Walbaum Display"/>
              </a:rPr>
              <a:t>Read properly what the assignment wanted</a:t>
            </a:r>
            <a:br>
              <a:rPr lang="en-US" sz="3600" dirty="0">
                <a:latin typeface="Walbaum Display"/>
              </a:rPr>
            </a:br>
            <a:r>
              <a:rPr lang="en-US" sz="3600" dirty="0">
                <a:latin typeface="Walbaum Display"/>
              </a:rPr>
              <a:t>Filtering source summarizing  article in my words </a:t>
            </a:r>
          </a:p>
          <a:p>
            <a:endParaRPr lang="en-US" dirty="0"/>
          </a:p>
        </p:txBody>
      </p:sp>
      <p:pic>
        <p:nvPicPr>
          <p:cNvPr id="20" name="Picture Placeholder 19" descr="A close-up of a graph">
            <a:extLst>
              <a:ext uri="{FF2B5EF4-FFF2-40B4-BE49-F238E27FC236}">
                <a16:creationId xmlns:a16="http://schemas.microsoft.com/office/drawing/2014/main" id="{FAC62202-1B4E-D34F-ECCE-9A7EFEBA498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/>
      </p:pic>
    </p:spTree>
    <p:extLst>
      <p:ext uri="{BB962C8B-B14F-4D97-AF65-F5344CB8AC3E}">
        <p14:creationId xmlns:p14="http://schemas.microsoft.com/office/powerpoint/2010/main" val="2550447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anchor="b">
            <a:normAutofit/>
          </a:bodyPr>
          <a:lstStyle/>
          <a:p>
            <a:r>
              <a:rPr lang="en-US" sz="3600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98EFF-197D-3136-70B9-7BBD30A48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37" y="3646704"/>
            <a:ext cx="5380613" cy="2706160"/>
          </a:xfrm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en-US" sz="2800" dirty="0">
                <a:latin typeface="Walbaum Display"/>
              </a:rPr>
              <a:t>Hatice Tayyar</a:t>
            </a:r>
          </a:p>
          <a:p>
            <a:r>
              <a:rPr lang="en-US" sz="2800" dirty="0">
                <a:latin typeface="Walbaum Display"/>
              </a:rPr>
              <a:t>2508905</a:t>
            </a:r>
            <a:r>
              <a:rPr lang="en-US" sz="2800" dirty="0">
                <a:latin typeface="Walbaum Display"/>
                <a:ea typeface="+mn-lt"/>
                <a:cs typeface="+mn-lt"/>
              </a:rPr>
              <a:t>@student.uwtsd.ac.uk</a:t>
            </a:r>
          </a:p>
        </p:txBody>
      </p:sp>
      <p:pic>
        <p:nvPicPr>
          <p:cNvPr id="25" name="Picture Placeholder 24" descr="A close-up of a network">
            <a:extLst>
              <a:ext uri="{FF2B5EF4-FFF2-40B4-BE49-F238E27FC236}">
                <a16:creationId xmlns:a16="http://schemas.microsoft.com/office/drawing/2014/main" id="{41A1C574-72C6-642F-E4D2-FF0C993AEF7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"/>
          <a:stretch/>
        </p:blipFill>
        <p:spPr/>
      </p:pic>
    </p:spTree>
    <p:extLst>
      <p:ext uri="{BB962C8B-B14F-4D97-AF65-F5344CB8AC3E}">
        <p14:creationId xmlns:p14="http://schemas.microsoft.com/office/powerpoint/2010/main" val="2547630249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F342EE1-43E5-4AFB-895D-B61B9656DC14}">
  <ds:schemaRefs>
    <ds:schemaRef ds:uri="http://schemas.microsoft.com/office/2006/documentManagement/types"/>
    <ds:schemaRef ds:uri="http://schemas.microsoft.com/sharepoint/v3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230e9df3-be65-4c73-a93b-d1236ebd677e"/>
    <ds:schemaRef ds:uri="16c05727-aa75-4e4a-9b5f-8a80a1165891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797783A8-901D-4F73-81D7-AA6841BEB3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F49CD38-5B57-4682-9FCE-B9174068D0A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3DFloatVTI</Template>
  <TotalTime>0</TotalTime>
  <Words>416</Words>
  <Application>Microsoft Office PowerPoint</Application>
  <PresentationFormat>Widescreen</PresentationFormat>
  <Paragraphs>117</Paragraphs>
  <Slides>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3DFloatVTI</vt:lpstr>
      <vt:lpstr>REFLECTIVE PRESENTATION</vt:lpstr>
      <vt:lpstr>Digital tools challenges and opportunities Accessiblity &amp; Personalisation are the main keys for opportunities  Data protection &amp;  desocialisation are the main keys for challenges  </vt:lpstr>
      <vt:lpstr>By using Google Scholar and UWTSD Library sources Filtering easy but reading all the sources is difficult Especially accessibility  situation worldwide and AI improvement impressed me   </vt:lpstr>
      <vt:lpstr>I checked the completed draft to plan my report When I give power to my sentence I put examples or reference sources Fit in the words which is expected 100-250 words etc.   </vt:lpstr>
      <vt:lpstr>Reading  sources , summarize and use them while write my report After years I am  proud myself that I made it </vt:lpstr>
      <vt:lpstr>Read properly what the assignment wanted Filtering source summarizing  article in my words 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231</cp:revision>
  <dcterms:created xsi:type="dcterms:W3CDTF">2025-11-15T18:22:42Z</dcterms:created>
  <dcterms:modified xsi:type="dcterms:W3CDTF">2025-11-15T19:15:28Z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