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20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45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854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404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350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138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008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640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13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52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6746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00101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6616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5379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533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7141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512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EB99DB4-3C57-448F-AEE9-B9F52D0ADC77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D6216-6C6A-4392-9988-880E3B0BA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5325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D660B-E1D4-4A22-AE24-B77DAC836D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24183" y="3906175"/>
            <a:ext cx="4743634" cy="186432"/>
          </a:xfrm>
        </p:spPr>
        <p:txBody>
          <a:bodyPr>
            <a:noAutofit/>
          </a:bodyPr>
          <a:lstStyle/>
          <a:p>
            <a:pPr algn="ctr"/>
            <a:r>
              <a:rPr lang="en-GB" sz="4000" dirty="0"/>
              <a:t>Extra-Curricular Activities Ideas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2E6D927-60CE-4868-8A28-0892A68771F4}"/>
              </a:ext>
            </a:extLst>
          </p:cNvPr>
          <p:cNvCxnSpPr/>
          <p:nvPr/>
        </p:nvCxnSpPr>
        <p:spPr>
          <a:xfrm flipH="1" flipV="1">
            <a:off x="3231472" y="2290439"/>
            <a:ext cx="852256" cy="57704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10EE2A1-6765-46A6-911F-DDC258B752E5}"/>
              </a:ext>
            </a:extLst>
          </p:cNvPr>
          <p:cNvCxnSpPr>
            <a:cxnSpLocks/>
          </p:cNvCxnSpPr>
          <p:nvPr/>
        </p:nvCxnSpPr>
        <p:spPr>
          <a:xfrm>
            <a:off x="7958094" y="4175465"/>
            <a:ext cx="857432" cy="68949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C6782E1-B9A6-444E-8887-25278522D066}"/>
              </a:ext>
            </a:extLst>
          </p:cNvPr>
          <p:cNvCxnSpPr>
            <a:cxnSpLocks/>
          </p:cNvCxnSpPr>
          <p:nvPr/>
        </p:nvCxnSpPr>
        <p:spPr>
          <a:xfrm flipH="1">
            <a:off x="3231472" y="4175465"/>
            <a:ext cx="809348" cy="68949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B82A2E9-4609-4271-95B6-9A55BAA2B9B3}"/>
              </a:ext>
            </a:extLst>
          </p:cNvPr>
          <p:cNvCxnSpPr>
            <a:cxnSpLocks/>
          </p:cNvCxnSpPr>
          <p:nvPr/>
        </p:nvCxnSpPr>
        <p:spPr>
          <a:xfrm flipV="1">
            <a:off x="7923321" y="2290439"/>
            <a:ext cx="759040" cy="57704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A037B00-A319-48DF-B929-377F1A2963B6}"/>
              </a:ext>
            </a:extLst>
          </p:cNvPr>
          <p:cNvSpPr txBox="1"/>
          <p:nvPr/>
        </p:nvSpPr>
        <p:spPr>
          <a:xfrm>
            <a:off x="284085" y="923278"/>
            <a:ext cx="27254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Benefits of participating in ECA and the qualities it can provide for students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2F375E-550C-4D09-BFE2-DF936EBC3B9D}"/>
              </a:ext>
            </a:extLst>
          </p:cNvPr>
          <p:cNvSpPr txBox="1"/>
          <p:nvPr/>
        </p:nvSpPr>
        <p:spPr>
          <a:xfrm>
            <a:off x="284085" y="4470710"/>
            <a:ext cx="27254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relationship ECA has with competitive activities. Does ECA effect competition?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AFC162D-E3A7-402D-841F-83BB840AE315}"/>
              </a:ext>
            </a:extLst>
          </p:cNvPr>
          <p:cNvSpPr txBox="1"/>
          <p:nvPr/>
        </p:nvSpPr>
        <p:spPr>
          <a:xfrm>
            <a:off x="7627397" y="1200277"/>
            <a:ext cx="27254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Negative impacts ECA has (Family, Financial, Time)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6197C4-D771-426A-86C4-9E493025B42A}"/>
              </a:ext>
            </a:extLst>
          </p:cNvPr>
          <p:cNvSpPr txBox="1"/>
          <p:nvPr/>
        </p:nvSpPr>
        <p:spPr>
          <a:xfrm>
            <a:off x="8074241" y="4864963"/>
            <a:ext cx="27254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Should ECA be only for the ‘more talented’ students?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88089EF-3F78-4CBA-8DC1-7041D485C32E}"/>
              </a:ext>
            </a:extLst>
          </p:cNvPr>
          <p:cNvSpPr txBox="1"/>
          <p:nvPr/>
        </p:nvSpPr>
        <p:spPr>
          <a:xfrm>
            <a:off x="4298272" y="369281"/>
            <a:ext cx="272544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Look at the impact ECA has on schools specifically in Llanelli and what do those schools want from ECA?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9D78B4FD-7705-40D2-8B26-10F4BD7324CD}"/>
              </a:ext>
            </a:extLst>
          </p:cNvPr>
          <p:cNvCxnSpPr>
            <a:cxnSpLocks/>
          </p:cNvCxnSpPr>
          <p:nvPr/>
        </p:nvCxnSpPr>
        <p:spPr>
          <a:xfrm flipV="1">
            <a:off x="6096000" y="2123607"/>
            <a:ext cx="0" cy="74388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368CC4C9-EE70-43AE-B9B2-CF01255BDA1C}"/>
              </a:ext>
            </a:extLst>
          </p:cNvPr>
          <p:cNvSpPr txBox="1"/>
          <p:nvPr/>
        </p:nvSpPr>
        <p:spPr>
          <a:xfrm>
            <a:off x="4733276" y="5024708"/>
            <a:ext cx="27254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Can ECA achieve or help aid </a:t>
            </a:r>
            <a:r>
              <a:rPr lang="en-GB"/>
              <a:t>certain overall </a:t>
            </a:r>
            <a:r>
              <a:rPr lang="en-GB" dirty="0"/>
              <a:t>roles of P.E?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C0F73C2-32D7-403C-B332-FBC78F746430}"/>
              </a:ext>
            </a:extLst>
          </p:cNvPr>
          <p:cNvCxnSpPr>
            <a:cxnSpLocks/>
          </p:cNvCxnSpPr>
          <p:nvPr/>
        </p:nvCxnSpPr>
        <p:spPr>
          <a:xfrm>
            <a:off x="6095999" y="4262761"/>
            <a:ext cx="0" cy="68210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3445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23</TotalTime>
  <Words>86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Extra-Curricular Activities Ideas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Extra-Curricular Activities Ideas</dc:title>
  <dc:creator>Josh Moyer</dc:creator>
  <cp:lastModifiedBy>Josh Moyer</cp:lastModifiedBy>
  <cp:revision>3</cp:revision>
  <dcterms:created xsi:type="dcterms:W3CDTF">2018-12-10T22:43:48Z</dcterms:created>
  <dcterms:modified xsi:type="dcterms:W3CDTF">2018-12-10T23:07:44Z</dcterms:modified>
</cp:coreProperties>
</file>