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5" r:id="rId1"/>
  </p:sldMasterIdLst>
  <p:handoutMasterIdLst>
    <p:handoutMasterId r:id="rId1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49" tIns="46525" rIns="93049" bIns="46525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32225" y="0"/>
            <a:ext cx="297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49" tIns="46525" rIns="93049" bIns="46525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05938"/>
            <a:ext cx="297180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49" tIns="46525" rIns="93049" bIns="46525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32225" y="9405938"/>
            <a:ext cx="297180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49" tIns="46525" rIns="93049" bIns="46525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7B9C502-2CD1-4D9E-A704-EAB7EB46466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8995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4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EE3EDD-DC77-49A5-B9DE-44405FB3C866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769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949950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5949950"/>
            <a:ext cx="21875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68313" y="5949950"/>
            <a:ext cx="7848600" cy="6096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8E9F7C-2525-473F-AB3D-A13F7A3EDD5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76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DEE864-FD75-43EA-BE36-AC467CF77F7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481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F18EF8-9275-403E-A8EB-6216F7D2F47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713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1853C9-A0C5-4EE9-BFB9-F86B324E266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879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6A8CA-CD9E-4D69-A25B-586F1EB861F6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55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13C104-E0A5-44D9-B4DC-D1E97AC7A20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679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5400000">
            <a:off x="433388" y="-433388"/>
            <a:ext cx="6858000" cy="7724775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C6097D2-6538-4A95-B2DB-E796D84F813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499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rtlCol="0" anchor="ctr">
            <a:normAutofit/>
          </a:bodyPr>
          <a:lstStyle>
            <a:lvl1pPr algn="r"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E6EE7-A101-4056-9778-23FA0974BB2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020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A0B284-E626-492A-AC5D-DF38433BBE9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288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878177-7296-460F-9097-FE701AACF77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4798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3163" y="4572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1173163" y="1981200"/>
            <a:ext cx="3810000" cy="4114800"/>
          </a:xfrm>
        </p:spPr>
        <p:txBody>
          <a:bodyPr>
            <a:normAutofit/>
          </a:bodyPr>
          <a:lstStyle/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35563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4951C1-5CDC-42C3-9135-F02A16A405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40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3175" y="5051425"/>
            <a:ext cx="3575050" cy="1806575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588" y="5051425"/>
            <a:ext cx="9145588" cy="180657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325" y="365125"/>
            <a:ext cx="7521575" cy="5492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22325" y="1100138"/>
            <a:ext cx="7521575" cy="357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613" y="5870575"/>
            <a:ext cx="2176462" cy="201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900" y="6284913"/>
            <a:ext cx="4724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cap="all" spc="200" baseline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50" y="6170613"/>
            <a:ext cx="503238" cy="503237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65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372F367-BFFC-45E3-90CF-62262B51CE26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9pPr>
    </p:titleStyle>
    <p:bodyStyle>
      <a:lvl1pPr marL="342900" indent="-342900" algn="l" rtl="0" eaLnBrk="1" fontAlgn="base" hangingPunct="1">
        <a:spcBef>
          <a:spcPts val="800"/>
        </a:spcBef>
        <a:spcAft>
          <a:spcPct val="0"/>
        </a:spcAft>
        <a:buFont typeface="Arial" charset="0"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0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16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2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88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MS-Excel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Creating a simple database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Data base rules in Excel	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124744"/>
            <a:ext cx="7772400" cy="4114800"/>
          </a:xfrm>
        </p:spPr>
        <p:txBody>
          <a:bodyPr>
            <a:normAutofit fontScale="92500" lnSpcReduction="10000"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b="1" dirty="0" smtClean="0"/>
              <a:t>Database size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Wingdings 2"/>
              <a:buChar char=""/>
              <a:defRPr/>
            </a:pPr>
            <a:r>
              <a:rPr lang="en-GB" sz="2000" b="1" dirty="0" smtClean="0"/>
              <a:t>a database can be as large as a worksheet, but cannot occupy more that one worksheet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b="1" dirty="0" smtClean="0"/>
              <a:t>Fields and field names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Wingdings 2"/>
              <a:buChar char=""/>
              <a:defRPr/>
            </a:pPr>
            <a:r>
              <a:rPr lang="en-GB" sz="2000" b="1" dirty="0" smtClean="0"/>
              <a:t>A database row must contain the filed names. Maximum of 256 fields, no numbers included as labels and they must be unique.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b="1" dirty="0" smtClean="0"/>
              <a:t>Records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Wingdings 2"/>
              <a:buChar char=""/>
              <a:defRPr/>
            </a:pPr>
            <a:r>
              <a:rPr lang="en-GB" sz="2000" b="1" dirty="0" smtClean="0"/>
              <a:t>the database can contain 16,383 records. Every record must have the same fields, but fields can be left blank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b="1" dirty="0" smtClean="0"/>
              <a:t>Capitalisation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Wingdings 2"/>
              <a:buChar char=""/>
              <a:defRPr/>
            </a:pPr>
            <a:r>
              <a:rPr lang="en-GB" sz="2000" b="1" dirty="0" smtClean="0"/>
              <a:t>Excel ignores upper or lower-case when sorting or searching through the </a:t>
            </a:r>
            <a:r>
              <a:rPr lang="en-GB" sz="1400" b="1" dirty="0" smtClean="0"/>
              <a:t>database</a:t>
            </a:r>
            <a:endParaRPr lang="en-GB" sz="20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Enter the following info. </a:t>
            </a:r>
          </a:p>
        </p:txBody>
      </p:sp>
      <p:pic>
        <p:nvPicPr>
          <p:cNvPr id="5124" name="Picture 6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687" b="1587"/>
          <a:stretch>
            <a:fillRect/>
          </a:stretch>
        </p:blipFill>
        <p:spPr>
          <a:xfrm>
            <a:off x="223838" y="1484313"/>
            <a:ext cx="3916362" cy="4465637"/>
          </a:xfrm>
          <a:noFill/>
        </p:spPr>
      </p:pic>
      <p:sp>
        <p:nvSpPr>
          <p:cNvPr id="5123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GB" altLang="en-US" sz="2400" smtClean="0"/>
              <a:t>Try to use the productivity tools </a:t>
            </a:r>
          </a:p>
          <a:p>
            <a:pPr lvl="1" eaLnBrk="1" hangingPunct="1"/>
            <a:r>
              <a:rPr lang="en-GB" altLang="en-US" sz="2000" smtClean="0"/>
              <a:t>e,g, series fill for column one</a:t>
            </a:r>
          </a:p>
          <a:p>
            <a:pPr lvl="1" eaLnBrk="1" hangingPunct="1"/>
            <a:r>
              <a:rPr lang="en-GB" altLang="en-US" sz="2000" smtClean="0"/>
              <a:t>notice also in Co.Name Excel offers a function known as Autocomplete if you have typed in a name, you only need to type in the first letter and the cell will fill with the duplicate.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Sorting Information</a:t>
            </a:r>
          </a:p>
        </p:txBody>
      </p:sp>
      <p:pic>
        <p:nvPicPr>
          <p:cNvPr id="6148" name="Picture 5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2133600"/>
            <a:ext cx="4943475" cy="2265363"/>
          </a:xfrm>
          <a:noFill/>
        </p:spPr>
      </p:pic>
      <p:sp>
        <p:nvSpPr>
          <p:cNvPr id="6147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5029200" y="1600200"/>
            <a:ext cx="3810000" cy="4800600"/>
          </a:xfrm>
        </p:spPr>
        <p:txBody>
          <a:bodyPr/>
          <a:lstStyle/>
          <a:p>
            <a:pPr eaLnBrk="1" hangingPunct="1"/>
            <a:r>
              <a:rPr lang="en-GB" altLang="en-US" sz="2000" smtClean="0"/>
              <a:t>Sorting will work with any range of worksheet cells not only databases</a:t>
            </a:r>
          </a:p>
          <a:p>
            <a:pPr eaLnBrk="1" hangingPunct="1"/>
            <a:r>
              <a:rPr lang="en-GB" altLang="en-US" sz="2000" smtClean="0"/>
              <a:t>Order of sorting</a:t>
            </a:r>
          </a:p>
          <a:p>
            <a:pPr lvl="1" eaLnBrk="1" hangingPunct="1"/>
            <a:r>
              <a:rPr lang="en-GB" altLang="en-US" sz="1800" smtClean="0"/>
              <a:t>field values are generally sorted in the following way</a:t>
            </a:r>
          </a:p>
          <a:p>
            <a:pPr lvl="1" eaLnBrk="1" hangingPunct="1"/>
            <a:r>
              <a:rPr lang="en-GB" altLang="en-US" sz="1800" smtClean="0"/>
              <a:t>Numbers, text, logical values , error values, blanks</a:t>
            </a:r>
          </a:p>
          <a:p>
            <a:pPr eaLnBrk="1" hangingPunct="1"/>
            <a:r>
              <a:rPr lang="en-GB" altLang="en-US" sz="2000" smtClean="0"/>
              <a:t>Select all the fields in you database e.g. A1- E11</a:t>
            </a:r>
          </a:p>
          <a:p>
            <a:pPr eaLnBrk="1" hangingPunct="1"/>
            <a:r>
              <a:rPr lang="en-GB" altLang="en-US" sz="2000" smtClean="0"/>
              <a:t>Go to the Data tab, use Sort - sort by order date ascending.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Creating new fields</a:t>
            </a:r>
          </a:p>
        </p:txBody>
      </p:sp>
      <p:pic>
        <p:nvPicPr>
          <p:cNvPr id="7172" name="Picture 6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1700213"/>
            <a:ext cx="4797425" cy="3775075"/>
          </a:xfrm>
          <a:noFill/>
        </p:spPr>
      </p:pic>
      <p:sp>
        <p:nvSpPr>
          <p:cNvPr id="2052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>
            <a:normAutofit fontScale="92500" lnSpcReduction="10000"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Add a vat field, which holds 15% to be added to the value of an order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A Total field, which holds the final value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You will need to create formulae for the vat and Total fields.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Sort the data by Totals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Your results should be as shown.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Database Maintenance</a:t>
            </a:r>
          </a:p>
        </p:txBody>
      </p:sp>
      <p:pic>
        <p:nvPicPr>
          <p:cNvPr id="8196" name="Picture 6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1989138"/>
            <a:ext cx="2954337" cy="2962275"/>
          </a:xfrm>
          <a:noFill/>
        </p:spPr>
      </p:pic>
      <p:sp>
        <p:nvSpPr>
          <p:cNvPr id="1024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5076825" y="1700213"/>
            <a:ext cx="3810000" cy="4608512"/>
          </a:xfrm>
        </p:spPr>
        <p:txBody>
          <a:bodyPr>
            <a:normAutofit fontScale="55000" lnSpcReduction="20000"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500" dirty="0" smtClean="0"/>
              <a:t>We need to select the form command. However we need to first attach this to the quick access tool bar.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900" dirty="0" smtClean="0"/>
              <a:t>To add the </a:t>
            </a:r>
            <a:r>
              <a:rPr lang="en-GB" sz="2900" b="1" dirty="0" smtClean="0"/>
              <a:t>Form</a:t>
            </a:r>
            <a:r>
              <a:rPr lang="en-GB" sz="2900" dirty="0" smtClean="0"/>
              <a:t> button to the </a:t>
            </a:r>
            <a:r>
              <a:rPr lang="en-GB" sz="2900" b="1" dirty="0" smtClean="0"/>
              <a:t>Quick Access Toolbar</a:t>
            </a:r>
            <a:r>
              <a:rPr lang="en-GB" sz="2900" dirty="0" smtClean="0"/>
              <a:t>, do the following: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Wingdings 2"/>
              <a:buChar char=""/>
              <a:defRPr/>
            </a:pPr>
            <a:r>
              <a:rPr lang="en-GB" sz="2500" dirty="0" smtClean="0"/>
              <a:t>Click the arrow next to the </a:t>
            </a:r>
            <a:r>
              <a:rPr lang="en-GB" sz="2500" b="1" dirty="0" smtClean="0"/>
              <a:t>Quick Access Toolbar</a:t>
            </a:r>
            <a:r>
              <a:rPr lang="en-GB" sz="2500" dirty="0" smtClean="0"/>
              <a:t>, and then click </a:t>
            </a:r>
            <a:r>
              <a:rPr lang="en-GB" sz="2500" b="1" dirty="0" smtClean="0"/>
              <a:t>More Commands</a:t>
            </a:r>
            <a:r>
              <a:rPr lang="en-GB" sz="2500" dirty="0" smtClean="0"/>
              <a:t>.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Wingdings 2"/>
              <a:buChar char=""/>
              <a:defRPr/>
            </a:pPr>
            <a:r>
              <a:rPr lang="en-GB" sz="2500" dirty="0" smtClean="0"/>
              <a:t>In the </a:t>
            </a:r>
            <a:r>
              <a:rPr lang="en-GB" sz="2500" b="1" dirty="0" smtClean="0"/>
              <a:t>Choose commands from</a:t>
            </a:r>
            <a:r>
              <a:rPr lang="en-GB" sz="2500" dirty="0" smtClean="0"/>
              <a:t> box, click </a:t>
            </a:r>
            <a:r>
              <a:rPr lang="en-GB" sz="2500" b="1" dirty="0" smtClean="0"/>
              <a:t>All Commands</a:t>
            </a:r>
            <a:r>
              <a:rPr lang="en-GB" sz="2500" dirty="0" smtClean="0"/>
              <a:t>, and then select the </a:t>
            </a:r>
            <a:r>
              <a:rPr lang="en-GB" sz="2500" b="1" dirty="0" smtClean="0"/>
              <a:t>Form</a:t>
            </a:r>
            <a:r>
              <a:rPr lang="en-GB" sz="2500" dirty="0" smtClean="0"/>
              <a:t> button in the list.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Wingdings 2"/>
              <a:buChar char=""/>
              <a:defRPr/>
            </a:pPr>
            <a:r>
              <a:rPr lang="en-GB" sz="2500" dirty="0" smtClean="0"/>
              <a:t>Click </a:t>
            </a:r>
            <a:r>
              <a:rPr lang="en-GB" sz="2500" b="1" dirty="0" smtClean="0"/>
              <a:t>Add</a:t>
            </a:r>
            <a:r>
              <a:rPr lang="en-GB" sz="2500" dirty="0" smtClean="0"/>
              <a:t>, and then click </a:t>
            </a:r>
            <a:r>
              <a:rPr lang="en-GB" sz="2500" b="1" dirty="0" smtClean="0"/>
              <a:t>OK</a:t>
            </a:r>
            <a:r>
              <a:rPr lang="en-GB" sz="2500" dirty="0" smtClean="0"/>
              <a:t>.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2500" dirty="0" smtClean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500" dirty="0" smtClean="0"/>
              <a:t>Search the database using the criteria option as indicated opposite.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500" dirty="0" smtClean="0"/>
              <a:t>Click the find next and find previous records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500" dirty="0" smtClean="0"/>
              <a:t>Now add the value field criterion: &lt;1000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500" dirty="0" smtClean="0"/>
              <a:t>Using this technique change the Co.ref for Order 1405 to 965.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2400" dirty="0" smtClean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Adding subtotals to the database</a:t>
            </a:r>
          </a:p>
        </p:txBody>
      </p:sp>
      <p:pic>
        <p:nvPicPr>
          <p:cNvPr id="9220" name="Picture 5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1458913"/>
            <a:ext cx="3022600" cy="3832225"/>
          </a:xfrm>
          <a:noFill/>
        </p:spPr>
      </p:pic>
      <p:sp>
        <p:nvSpPr>
          <p:cNvPr id="9219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Sort the database by company name</a:t>
            </a:r>
          </a:p>
          <a:p>
            <a:pPr eaLnBrk="1" hangingPunct="1"/>
            <a:r>
              <a:rPr lang="en-GB" altLang="en-US" smtClean="0"/>
              <a:t>Use data and subtotals. Your window should look like this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Yout database should now look like this :-</a:t>
            </a:r>
          </a:p>
        </p:txBody>
      </p:sp>
      <p:pic>
        <p:nvPicPr>
          <p:cNvPr id="10243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9524" y="1100138"/>
            <a:ext cx="4327176" cy="3579812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Outlining</a:t>
            </a:r>
          </a:p>
        </p:txBody>
      </p:sp>
      <p:pic>
        <p:nvPicPr>
          <p:cNvPr id="11268" name="Picture 5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2060575"/>
            <a:ext cx="4464050" cy="3798888"/>
          </a:xfrm>
          <a:noFill/>
        </p:spPr>
      </p:pic>
      <p:sp>
        <p:nvSpPr>
          <p:cNvPr id="11267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At the to left hand corner of the screen are 3 small buttons.</a:t>
            </a:r>
          </a:p>
          <a:p>
            <a:pPr eaLnBrk="1" hangingPunct="1"/>
            <a:r>
              <a:rPr lang="en-GB" altLang="en-US" smtClean="0"/>
              <a:t>Try clicking on them.</a:t>
            </a:r>
          </a:p>
          <a:p>
            <a:pPr eaLnBrk="1" hangingPunct="1"/>
            <a:r>
              <a:rPr lang="en-GB" altLang="en-US" smtClean="0"/>
              <a:t>Clicking on button 2 should provide the following results</a:t>
            </a:r>
          </a:p>
          <a:p>
            <a:pPr eaLnBrk="1" hangingPunct="1"/>
            <a:endParaRPr lang="en-GB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formation engineering powerpoint design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Information engineering</Template>
  <TotalTime>587</TotalTime>
  <Words>449</Words>
  <Application>Microsoft Office PowerPoint</Application>
  <PresentationFormat>On-screen Show (4:3)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Times New Roman</vt:lpstr>
      <vt:lpstr>Arial</vt:lpstr>
      <vt:lpstr>Lucida Sans</vt:lpstr>
      <vt:lpstr>Book Antiqua</vt:lpstr>
      <vt:lpstr>Wingdings 2</vt:lpstr>
      <vt:lpstr>Wingdings</vt:lpstr>
      <vt:lpstr>Wingdings 3</vt:lpstr>
      <vt:lpstr>Calibri</vt:lpstr>
      <vt:lpstr>Information engineering powerpoint design</vt:lpstr>
      <vt:lpstr>MS-Excel</vt:lpstr>
      <vt:lpstr>Data base rules in Excel </vt:lpstr>
      <vt:lpstr>Enter the following info. </vt:lpstr>
      <vt:lpstr>Sorting Information</vt:lpstr>
      <vt:lpstr>Creating new fields</vt:lpstr>
      <vt:lpstr>Database Maintenance</vt:lpstr>
      <vt:lpstr>Adding subtotals to the database</vt:lpstr>
      <vt:lpstr>Yout database should now look like this :-</vt:lpstr>
      <vt:lpstr>Outlining</vt:lpstr>
    </vt:vector>
  </TitlesOfParts>
  <Company>SIHE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MS-Excel</dc:title>
  <dc:creator>Beverley Falvey</dc:creator>
  <cp:lastModifiedBy>Holland, Beverley</cp:lastModifiedBy>
  <cp:revision>14</cp:revision>
  <cp:lastPrinted>1998-11-11T15:19:38Z</cp:lastPrinted>
  <dcterms:created xsi:type="dcterms:W3CDTF">1998-11-11T14:01:10Z</dcterms:created>
  <dcterms:modified xsi:type="dcterms:W3CDTF">2014-10-24T12:17:48Z</dcterms:modified>
</cp:coreProperties>
</file>