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9" d="100"/>
          <a:sy n="69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George Kimani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2539722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Annamarie Dufficy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 George Kimani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2282825"/>
            <a:ext cx="10515600" cy="3531379"/>
          </a:xfrm>
        </p:spPr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Assume that the audience does not know anything about Basil’s Bakery and has not read the assignment brief.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so that the audience is now familiar with the case-study.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using pictures/visual aids throughout your presentation slides to help you communicate your arguments.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Basil’s Bakery are facing.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(approx. 1 minute)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Identify and discuss Basil’s Bakery root problem (e.g. the stagnation in sales).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Breakdown the case-study and identify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all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the issues that are contributing to this stagnation in sales.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Evaluate the nature and scope of these problems.</a:t>
            </a:r>
          </a:p>
          <a:p>
            <a:pPr lvl="2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For example: 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Identify which problems are ‘internal’ or ‘external’.</a:t>
            </a:r>
          </a:p>
          <a:p>
            <a:pPr lvl="3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Discuss how much ‘control’ Basil’s Bakery have over these problems.</a:t>
            </a: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3"/>
            <a:r>
              <a:rPr lang="en-GB" sz="26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NOTE: </a:t>
            </a:r>
            <a:r>
              <a:rPr lang="en-GB" sz="2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Keep focused on the problems…</a:t>
            </a:r>
            <a:r>
              <a:rPr lang="en-GB" sz="2600" b="1" u="sng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6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solutions.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a PESTEL Framework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framework?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framework?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slide/s.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5685400"/>
              </p:ext>
            </p:extLst>
          </p:nvPr>
        </p:nvGraphicFramePr>
        <p:xfrm>
          <a:off x="682304" y="2132013"/>
          <a:ext cx="10827391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Pandemic Policy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1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Sub factor 2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Explain what the Cause-and-Effect Model is.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Why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Where/how is it used?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of this model?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are the criticisms of this model?</a:t>
            </a: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r>
              <a:rPr lang="en-GB" sz="28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slide/s.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Sales Stagnating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Retail Park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Office workers now work from home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Loyal customers now work from home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utility bills; rent; business rates and insurance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Organically grown produce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Delivery service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 orders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Cause-and-Effect model on this slide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Basil Bakery’s sales remained on average 25% lower than 2019 figures.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Every few months one of the retail shops close down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Loyal customers who worked in local shops have now lost their jobs. Many office workers now work from home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He only wants to source organically grown produce. The cost of his stock is unpredictable and difficult to budget for.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Provide a list of the sources you have used in this presentation.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Note: You should </a:t>
            </a: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include</a:t>
            </a: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any sources that have not been specifically cited in the previous slides.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that you have utilised a range of sources provided to you in the Essential Online Reading list.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this list is presented in the correct format. See the Harvard Reference Handbook for further clarification. 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2413</TotalTime>
  <Words>788</Words>
  <Application>Microsoft Office PowerPoint</Application>
  <PresentationFormat>Widescreen</PresentationFormat>
  <Paragraphs>138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Provide an Overview of your presentation.  (approx. 30 seconds)</vt:lpstr>
      <vt:lpstr>Provide an overview of Basil’s Bakery.  (approx. 30 seconds)</vt:lpstr>
      <vt:lpstr>Provide an insight into the problems Basil’s Bakery are facing. (approx. 1 minute)</vt:lpstr>
      <vt:lpstr>Provide a critique of the PESTEL Framework  (approx. 1 minute).</vt:lpstr>
      <vt:lpstr>  Provide an application and discuss the information provided in your PESTEL Framework  (approx. 1 minute 30 seconds).  </vt:lpstr>
      <vt:lpstr>Provide a critique of the Cause-and-Effect model (approx. 1 minute).</vt:lpstr>
      <vt:lpstr>PowerPoint Presentation</vt:lpstr>
      <vt:lpstr>Provide a summary of your Key Findings 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KIMANI X</cp:lastModifiedBy>
  <cp:revision>99</cp:revision>
  <dcterms:created xsi:type="dcterms:W3CDTF">2024-01-29T11:42:05Z</dcterms:created>
  <dcterms:modified xsi:type="dcterms:W3CDTF">2026-10-12T21:24:45Z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