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</p:sldIdLst>
  <p:sldSz cx="18288000" cy="10287000"/>
  <p:notesSz cx="6858000" cy="9144000"/>
  <p:embeddedFontLst>
    <p:embeddedFont>
      <p:font typeface="Arial MT Pro" panose="020B0604020202020204" charset="0"/>
      <p:regular r:id="rId6"/>
    </p:embeddedFont>
    <p:embeddedFont>
      <p:font typeface="Arial MT Pro Bold" panose="020B0604020202020204" charset="0"/>
      <p:regular r:id="rId7"/>
    </p:embeddedFont>
    <p:embeddedFont>
      <p:font typeface="Canva Sans" panose="020B0604020202020204" charset="0"/>
      <p:regular r:id="rId8"/>
    </p:embeddedFont>
    <p:embeddedFont>
      <p:font typeface="Canva Sans Medium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65" d="100"/>
          <a:sy n="65" d="100"/>
        </p:scale>
        <p:origin x="13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font" Target="fonts/font2.fntdata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nt" Target="fonts/font1.fntdata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www.google.com/search?q=Meet+now&amp;rlz=1C1GCEA_enGB1203GB1203&amp;biw=1536&amp;bih=897&amp;sca_esv=7af2700d66749ff7&amp;ei=4ZedadqbN7DrhbIPpqSP2Qk&amp;ved=2ahUKEwia8InDkPKSAxUxYEEAHX9NHL4QgK4QegQIARAD&amp;uact=5&amp;oq=new+meeting+button&amp;gs_lp=Egxnd3Mtd2l6LXNlcnAiEm5ldyBtZWV0aW5nIGJ1dHRvbjILEAAYgAQYkQIYigUyBhAAGBYYHjIGEAAYFhgeMgYQABgWGB4yBhAAGBYYHjIGEAAYFhgeMgYQABgWGB4yBhAAGBYYHjIGEAAYFhgeMgYQABgWGB5Iw78RUNIIWNq4EXADeAGQAQCYAcQBoAGwDqoBBDE1LjW4AQPIAQD4AQGYAhegAoIQqAIUwgIXEAAYgAQYkQIYtAIY5wYYigUY6gLYAQHCAiAQABiABBi0AhjUAxjlAhjnBhi3AxiKBRjqAhiKA9gBAcICEBAAGAMYtAIY6gIYjwHYAQLCAhAQLhgDGLQCGOoCGI8B2AECwgIIEAAYgAQYsQPCAg4QLhiABBixAxjRAxjHAcICCxAAGIAEGLEDGIMBwgIKEAAYgAQYQxiKBcICFBAuGIAEGLEDGIMBGMcBGI4FGK8BwgITEC4YgAQYsQMY0QMYQxjHARiKBcICDRAuGIAEGLEDGEMYigXCAgUQABiABMICCxAuGIAEGNEDGMcBwgINEAAYgAQYsQMYQxiKBcICEBAAGIAEGLEDGEMYgwEYigXCAhMQABiABBixAxhDGIMBGMkDGIoFwgILEC4YgAQYsQMYgwHCAg4QLhiABBjHARiOBRivAZgDBvEFwJvLE886XSC6BgQIARgHugYGCAIQARgKkgcGMTQuOC4xoAevpwGyBwYxMS44LjG4B-kPwgcGMi0xNS44yAeoAYAIAA&amp;sclient=gws-wiz-ser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4910175" y="6546680"/>
            <a:ext cx="66679" cy="46991"/>
            <a:chOff x="0" y="0"/>
            <a:chExt cx="279146" cy="196723"/>
          </a:xfrm>
        </p:grpSpPr>
        <p:sp>
          <p:nvSpPr>
            <p:cNvPr id="3" name="Freeform 3"/>
            <p:cNvSpPr/>
            <p:nvPr/>
          </p:nvSpPr>
          <p:spPr>
            <a:xfrm>
              <a:off x="50767" y="50776"/>
              <a:ext cx="177579" cy="95223"/>
            </a:xfrm>
            <a:custGeom>
              <a:avLst/>
              <a:gdLst/>
              <a:ahLst/>
              <a:cxnLst/>
              <a:rect l="l" t="t" r="r" b="b"/>
              <a:pathLst>
                <a:path w="177579" h="95223">
                  <a:moveTo>
                    <a:pt x="16543" y="47776"/>
                  </a:moveTo>
                  <a:cubicBezTo>
                    <a:pt x="74963" y="31139"/>
                    <a:pt x="83091" y="27456"/>
                    <a:pt x="95029" y="22757"/>
                  </a:cubicBezTo>
                  <a:cubicBezTo>
                    <a:pt x="110396" y="16661"/>
                    <a:pt x="138590" y="4469"/>
                    <a:pt x="147988" y="1548"/>
                  </a:cubicBezTo>
                  <a:cubicBezTo>
                    <a:pt x="151290" y="532"/>
                    <a:pt x="152560" y="151"/>
                    <a:pt x="154846" y="24"/>
                  </a:cubicBezTo>
                  <a:cubicBezTo>
                    <a:pt x="157132" y="-103"/>
                    <a:pt x="159672" y="278"/>
                    <a:pt x="161831" y="913"/>
                  </a:cubicBezTo>
                  <a:cubicBezTo>
                    <a:pt x="164117" y="1548"/>
                    <a:pt x="166276" y="2691"/>
                    <a:pt x="168181" y="3961"/>
                  </a:cubicBezTo>
                  <a:cubicBezTo>
                    <a:pt x="170086" y="5231"/>
                    <a:pt x="171864" y="6882"/>
                    <a:pt x="173261" y="8787"/>
                  </a:cubicBezTo>
                  <a:cubicBezTo>
                    <a:pt x="174658" y="10692"/>
                    <a:pt x="175674" y="12978"/>
                    <a:pt x="176436" y="15137"/>
                  </a:cubicBezTo>
                  <a:cubicBezTo>
                    <a:pt x="177198" y="17296"/>
                    <a:pt x="177579" y="19709"/>
                    <a:pt x="177579" y="21995"/>
                  </a:cubicBezTo>
                  <a:cubicBezTo>
                    <a:pt x="177579" y="24281"/>
                    <a:pt x="177071" y="26821"/>
                    <a:pt x="176309" y="28980"/>
                  </a:cubicBezTo>
                  <a:cubicBezTo>
                    <a:pt x="175547" y="31139"/>
                    <a:pt x="174404" y="33425"/>
                    <a:pt x="173007" y="35203"/>
                  </a:cubicBezTo>
                  <a:cubicBezTo>
                    <a:pt x="171610" y="36981"/>
                    <a:pt x="169705" y="38632"/>
                    <a:pt x="167800" y="39902"/>
                  </a:cubicBezTo>
                  <a:cubicBezTo>
                    <a:pt x="165895" y="41172"/>
                    <a:pt x="163609" y="42188"/>
                    <a:pt x="161323" y="42823"/>
                  </a:cubicBezTo>
                  <a:cubicBezTo>
                    <a:pt x="159037" y="43458"/>
                    <a:pt x="156624" y="43585"/>
                    <a:pt x="154338" y="43458"/>
                  </a:cubicBezTo>
                  <a:cubicBezTo>
                    <a:pt x="152052" y="43331"/>
                    <a:pt x="149639" y="42823"/>
                    <a:pt x="147480" y="41934"/>
                  </a:cubicBezTo>
                  <a:cubicBezTo>
                    <a:pt x="145321" y="41045"/>
                    <a:pt x="143289" y="39648"/>
                    <a:pt x="141511" y="38124"/>
                  </a:cubicBezTo>
                  <a:cubicBezTo>
                    <a:pt x="139733" y="36600"/>
                    <a:pt x="138209" y="34822"/>
                    <a:pt x="137066" y="32790"/>
                  </a:cubicBezTo>
                  <a:cubicBezTo>
                    <a:pt x="135923" y="30758"/>
                    <a:pt x="135034" y="28472"/>
                    <a:pt x="134526" y="26186"/>
                  </a:cubicBezTo>
                  <a:cubicBezTo>
                    <a:pt x="134018" y="23900"/>
                    <a:pt x="134018" y="21487"/>
                    <a:pt x="134272" y="19201"/>
                  </a:cubicBezTo>
                  <a:cubicBezTo>
                    <a:pt x="134526" y="16915"/>
                    <a:pt x="135161" y="14502"/>
                    <a:pt x="136177" y="12470"/>
                  </a:cubicBezTo>
                  <a:cubicBezTo>
                    <a:pt x="137193" y="10311"/>
                    <a:pt x="138590" y="8279"/>
                    <a:pt x="140241" y="6628"/>
                  </a:cubicBezTo>
                  <a:cubicBezTo>
                    <a:pt x="141892" y="4977"/>
                    <a:pt x="143797" y="3453"/>
                    <a:pt x="145829" y="2437"/>
                  </a:cubicBezTo>
                  <a:cubicBezTo>
                    <a:pt x="147861" y="1421"/>
                    <a:pt x="150274" y="659"/>
                    <a:pt x="152560" y="278"/>
                  </a:cubicBezTo>
                  <a:cubicBezTo>
                    <a:pt x="154846" y="-103"/>
                    <a:pt x="157259" y="24"/>
                    <a:pt x="159545" y="405"/>
                  </a:cubicBezTo>
                  <a:cubicBezTo>
                    <a:pt x="161831" y="786"/>
                    <a:pt x="164244" y="1548"/>
                    <a:pt x="166276" y="2691"/>
                  </a:cubicBezTo>
                  <a:cubicBezTo>
                    <a:pt x="168308" y="3834"/>
                    <a:pt x="170213" y="5358"/>
                    <a:pt x="171737" y="7009"/>
                  </a:cubicBezTo>
                  <a:cubicBezTo>
                    <a:pt x="173261" y="8660"/>
                    <a:pt x="174785" y="10692"/>
                    <a:pt x="175674" y="12851"/>
                  </a:cubicBezTo>
                  <a:cubicBezTo>
                    <a:pt x="176690" y="15010"/>
                    <a:pt x="177198" y="17423"/>
                    <a:pt x="177452" y="19709"/>
                  </a:cubicBezTo>
                  <a:cubicBezTo>
                    <a:pt x="177706" y="21995"/>
                    <a:pt x="177452" y="24408"/>
                    <a:pt x="176944" y="26694"/>
                  </a:cubicBezTo>
                  <a:cubicBezTo>
                    <a:pt x="176436" y="28980"/>
                    <a:pt x="175420" y="31266"/>
                    <a:pt x="174277" y="33171"/>
                  </a:cubicBezTo>
                  <a:cubicBezTo>
                    <a:pt x="173007" y="35203"/>
                    <a:pt x="171483" y="36981"/>
                    <a:pt x="169705" y="38505"/>
                  </a:cubicBezTo>
                  <a:cubicBezTo>
                    <a:pt x="167927" y="40029"/>
                    <a:pt x="163609" y="42061"/>
                    <a:pt x="163609" y="42061"/>
                  </a:cubicBezTo>
                  <a:cubicBezTo>
                    <a:pt x="163609" y="42061"/>
                    <a:pt x="126144" y="56666"/>
                    <a:pt x="110523" y="62762"/>
                  </a:cubicBezTo>
                  <a:cubicBezTo>
                    <a:pt x="98077" y="67588"/>
                    <a:pt x="89060" y="71144"/>
                    <a:pt x="77122" y="75843"/>
                  </a:cubicBezTo>
                  <a:cubicBezTo>
                    <a:pt x="63152" y="81304"/>
                    <a:pt x="40038" y="91464"/>
                    <a:pt x="32037" y="93877"/>
                  </a:cubicBezTo>
                  <a:cubicBezTo>
                    <a:pt x="29243" y="94766"/>
                    <a:pt x="28227" y="95020"/>
                    <a:pt x="26322" y="95147"/>
                  </a:cubicBezTo>
                  <a:cubicBezTo>
                    <a:pt x="24417" y="95274"/>
                    <a:pt x="22385" y="95274"/>
                    <a:pt x="20480" y="94893"/>
                  </a:cubicBezTo>
                  <a:cubicBezTo>
                    <a:pt x="18575" y="94512"/>
                    <a:pt x="16670" y="94004"/>
                    <a:pt x="14892" y="93242"/>
                  </a:cubicBezTo>
                  <a:cubicBezTo>
                    <a:pt x="13114" y="92480"/>
                    <a:pt x="11336" y="91464"/>
                    <a:pt x="9812" y="90321"/>
                  </a:cubicBezTo>
                  <a:cubicBezTo>
                    <a:pt x="8288" y="89178"/>
                    <a:pt x="6764" y="87781"/>
                    <a:pt x="5494" y="86257"/>
                  </a:cubicBezTo>
                  <a:cubicBezTo>
                    <a:pt x="4224" y="84733"/>
                    <a:pt x="3208" y="83082"/>
                    <a:pt x="2319" y="81304"/>
                  </a:cubicBezTo>
                  <a:cubicBezTo>
                    <a:pt x="1557" y="79526"/>
                    <a:pt x="922" y="77621"/>
                    <a:pt x="541" y="75716"/>
                  </a:cubicBezTo>
                  <a:cubicBezTo>
                    <a:pt x="160" y="73811"/>
                    <a:pt x="-94" y="71779"/>
                    <a:pt x="33" y="69874"/>
                  </a:cubicBezTo>
                  <a:cubicBezTo>
                    <a:pt x="160" y="67969"/>
                    <a:pt x="414" y="66064"/>
                    <a:pt x="922" y="64159"/>
                  </a:cubicBezTo>
                  <a:cubicBezTo>
                    <a:pt x="1430" y="62254"/>
                    <a:pt x="2192" y="60349"/>
                    <a:pt x="3208" y="58698"/>
                  </a:cubicBezTo>
                  <a:cubicBezTo>
                    <a:pt x="4224" y="57047"/>
                    <a:pt x="5367" y="55396"/>
                    <a:pt x="6764" y="53999"/>
                  </a:cubicBezTo>
                  <a:cubicBezTo>
                    <a:pt x="8034" y="52602"/>
                    <a:pt x="9558" y="51332"/>
                    <a:pt x="11209" y="50316"/>
                  </a:cubicBezTo>
                  <a:cubicBezTo>
                    <a:pt x="12860" y="49300"/>
                    <a:pt x="16543" y="47776"/>
                    <a:pt x="16543" y="47776"/>
                  </a:cubicBezTo>
                </a:path>
              </a:pathLst>
            </a:custGeom>
            <a:solidFill>
              <a:srgbClr val="00000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4967804" y="6597584"/>
            <a:ext cx="91676" cy="38800"/>
            <a:chOff x="0" y="0"/>
            <a:chExt cx="383794" cy="162433"/>
          </a:xfrm>
        </p:grpSpPr>
        <p:sp>
          <p:nvSpPr>
            <p:cNvPr id="5" name="Freeform 5"/>
            <p:cNvSpPr/>
            <p:nvPr/>
          </p:nvSpPr>
          <p:spPr>
            <a:xfrm>
              <a:off x="50610" y="50800"/>
              <a:ext cx="282417" cy="60965"/>
            </a:xfrm>
            <a:custGeom>
              <a:avLst/>
              <a:gdLst/>
              <a:ahLst/>
              <a:cxnLst/>
              <a:rect l="l" t="t" r="r" b="b"/>
              <a:pathLst>
                <a:path w="282417" h="60965">
                  <a:moveTo>
                    <a:pt x="21780" y="0"/>
                  </a:moveTo>
                  <a:cubicBezTo>
                    <a:pt x="77279" y="1778"/>
                    <a:pt x="95567" y="3810"/>
                    <a:pt x="112712" y="5969"/>
                  </a:cubicBezTo>
                  <a:cubicBezTo>
                    <a:pt x="129984" y="8128"/>
                    <a:pt x="147891" y="11176"/>
                    <a:pt x="164528" y="13462"/>
                  </a:cubicBezTo>
                  <a:cubicBezTo>
                    <a:pt x="179768" y="15621"/>
                    <a:pt x="192849" y="17653"/>
                    <a:pt x="208597" y="19558"/>
                  </a:cubicBezTo>
                  <a:cubicBezTo>
                    <a:pt x="226631" y="21844"/>
                    <a:pt x="257619" y="24257"/>
                    <a:pt x="266636" y="25908"/>
                  </a:cubicBezTo>
                  <a:cubicBezTo>
                    <a:pt x="269430" y="26416"/>
                    <a:pt x="270446" y="26543"/>
                    <a:pt x="272097" y="27305"/>
                  </a:cubicBezTo>
                  <a:cubicBezTo>
                    <a:pt x="273748" y="28067"/>
                    <a:pt x="275399" y="29210"/>
                    <a:pt x="276796" y="30480"/>
                  </a:cubicBezTo>
                  <a:cubicBezTo>
                    <a:pt x="278193" y="31750"/>
                    <a:pt x="279336" y="33401"/>
                    <a:pt x="280225" y="35052"/>
                  </a:cubicBezTo>
                  <a:cubicBezTo>
                    <a:pt x="281114" y="36703"/>
                    <a:pt x="281749" y="38608"/>
                    <a:pt x="282130" y="40386"/>
                  </a:cubicBezTo>
                  <a:cubicBezTo>
                    <a:pt x="282511" y="42291"/>
                    <a:pt x="282384" y="44196"/>
                    <a:pt x="282130" y="46101"/>
                  </a:cubicBezTo>
                  <a:cubicBezTo>
                    <a:pt x="281876" y="47879"/>
                    <a:pt x="281241" y="49784"/>
                    <a:pt x="280352" y="51435"/>
                  </a:cubicBezTo>
                  <a:cubicBezTo>
                    <a:pt x="279463" y="53086"/>
                    <a:pt x="278320" y="54737"/>
                    <a:pt x="276923" y="56007"/>
                  </a:cubicBezTo>
                  <a:cubicBezTo>
                    <a:pt x="275526" y="57277"/>
                    <a:pt x="273875" y="58547"/>
                    <a:pt x="272224" y="59309"/>
                  </a:cubicBezTo>
                  <a:cubicBezTo>
                    <a:pt x="270573" y="60071"/>
                    <a:pt x="268668" y="60579"/>
                    <a:pt x="266763" y="60833"/>
                  </a:cubicBezTo>
                  <a:cubicBezTo>
                    <a:pt x="264985" y="61087"/>
                    <a:pt x="262953" y="60960"/>
                    <a:pt x="261175" y="60579"/>
                  </a:cubicBezTo>
                  <a:cubicBezTo>
                    <a:pt x="259397" y="60198"/>
                    <a:pt x="257492" y="59436"/>
                    <a:pt x="255841" y="58420"/>
                  </a:cubicBezTo>
                  <a:cubicBezTo>
                    <a:pt x="254190" y="57531"/>
                    <a:pt x="252793" y="56261"/>
                    <a:pt x="251523" y="54864"/>
                  </a:cubicBezTo>
                  <a:cubicBezTo>
                    <a:pt x="250253" y="53467"/>
                    <a:pt x="249237" y="51689"/>
                    <a:pt x="248475" y="49911"/>
                  </a:cubicBezTo>
                  <a:cubicBezTo>
                    <a:pt x="247713" y="48133"/>
                    <a:pt x="247332" y="46355"/>
                    <a:pt x="247205" y="44450"/>
                  </a:cubicBezTo>
                  <a:cubicBezTo>
                    <a:pt x="247078" y="42545"/>
                    <a:pt x="247332" y="40513"/>
                    <a:pt x="247840" y="38735"/>
                  </a:cubicBezTo>
                  <a:cubicBezTo>
                    <a:pt x="248348" y="36957"/>
                    <a:pt x="249110" y="35052"/>
                    <a:pt x="250126" y="33528"/>
                  </a:cubicBezTo>
                  <a:cubicBezTo>
                    <a:pt x="251142" y="32004"/>
                    <a:pt x="252539" y="30607"/>
                    <a:pt x="254063" y="29464"/>
                  </a:cubicBezTo>
                  <a:cubicBezTo>
                    <a:pt x="255587" y="28321"/>
                    <a:pt x="257365" y="27305"/>
                    <a:pt x="259143" y="26670"/>
                  </a:cubicBezTo>
                  <a:cubicBezTo>
                    <a:pt x="260921" y="26035"/>
                    <a:pt x="262826" y="25781"/>
                    <a:pt x="264731" y="25781"/>
                  </a:cubicBezTo>
                  <a:cubicBezTo>
                    <a:pt x="266636" y="25781"/>
                    <a:pt x="268541" y="26035"/>
                    <a:pt x="270319" y="26670"/>
                  </a:cubicBezTo>
                  <a:cubicBezTo>
                    <a:pt x="272097" y="27305"/>
                    <a:pt x="273875" y="28194"/>
                    <a:pt x="275399" y="29337"/>
                  </a:cubicBezTo>
                  <a:cubicBezTo>
                    <a:pt x="276923" y="30480"/>
                    <a:pt x="278320" y="31877"/>
                    <a:pt x="279336" y="33401"/>
                  </a:cubicBezTo>
                  <a:cubicBezTo>
                    <a:pt x="280352" y="34925"/>
                    <a:pt x="281241" y="36703"/>
                    <a:pt x="281749" y="38481"/>
                  </a:cubicBezTo>
                  <a:cubicBezTo>
                    <a:pt x="282257" y="40259"/>
                    <a:pt x="282511" y="42291"/>
                    <a:pt x="282384" y="44196"/>
                  </a:cubicBezTo>
                  <a:cubicBezTo>
                    <a:pt x="282257" y="46101"/>
                    <a:pt x="281749" y="48006"/>
                    <a:pt x="281114" y="49784"/>
                  </a:cubicBezTo>
                  <a:cubicBezTo>
                    <a:pt x="280479" y="51562"/>
                    <a:pt x="279463" y="53213"/>
                    <a:pt x="278320" y="54610"/>
                  </a:cubicBezTo>
                  <a:cubicBezTo>
                    <a:pt x="277177" y="56007"/>
                    <a:pt x="275653" y="57404"/>
                    <a:pt x="274002" y="58420"/>
                  </a:cubicBezTo>
                  <a:cubicBezTo>
                    <a:pt x="272351" y="59436"/>
                    <a:pt x="270446" y="60071"/>
                    <a:pt x="268668" y="60452"/>
                  </a:cubicBezTo>
                  <a:cubicBezTo>
                    <a:pt x="266763" y="60833"/>
                    <a:pt x="262953" y="60833"/>
                    <a:pt x="262953" y="60833"/>
                  </a:cubicBezTo>
                  <a:cubicBezTo>
                    <a:pt x="262953" y="60833"/>
                    <a:pt x="222186" y="55372"/>
                    <a:pt x="204025" y="52959"/>
                  </a:cubicBezTo>
                  <a:cubicBezTo>
                    <a:pt x="188531" y="50927"/>
                    <a:pt x="175704" y="48895"/>
                    <a:pt x="160718" y="47371"/>
                  </a:cubicBezTo>
                  <a:cubicBezTo>
                    <a:pt x="144589" y="45720"/>
                    <a:pt x="127190" y="44196"/>
                    <a:pt x="110553" y="43434"/>
                  </a:cubicBezTo>
                  <a:cubicBezTo>
                    <a:pt x="94043" y="42672"/>
                    <a:pt x="76771" y="42672"/>
                    <a:pt x="61277" y="42672"/>
                  </a:cubicBezTo>
                  <a:cubicBezTo>
                    <a:pt x="47434" y="42672"/>
                    <a:pt x="28765" y="43688"/>
                    <a:pt x="21780" y="43307"/>
                  </a:cubicBezTo>
                  <a:cubicBezTo>
                    <a:pt x="19240" y="43180"/>
                    <a:pt x="18224" y="43053"/>
                    <a:pt x="16573" y="42672"/>
                  </a:cubicBezTo>
                  <a:cubicBezTo>
                    <a:pt x="14922" y="42291"/>
                    <a:pt x="13144" y="41656"/>
                    <a:pt x="11620" y="40894"/>
                  </a:cubicBezTo>
                  <a:cubicBezTo>
                    <a:pt x="10096" y="40132"/>
                    <a:pt x="8572" y="38989"/>
                    <a:pt x="7302" y="37846"/>
                  </a:cubicBezTo>
                  <a:cubicBezTo>
                    <a:pt x="6032" y="36703"/>
                    <a:pt x="4889" y="35433"/>
                    <a:pt x="3873" y="34036"/>
                  </a:cubicBezTo>
                  <a:cubicBezTo>
                    <a:pt x="2857" y="32639"/>
                    <a:pt x="2095" y="30988"/>
                    <a:pt x="1460" y="29337"/>
                  </a:cubicBezTo>
                  <a:cubicBezTo>
                    <a:pt x="825" y="27686"/>
                    <a:pt x="444" y="26035"/>
                    <a:pt x="190" y="24257"/>
                  </a:cubicBezTo>
                  <a:cubicBezTo>
                    <a:pt x="-64" y="22606"/>
                    <a:pt x="-64" y="20701"/>
                    <a:pt x="190" y="19050"/>
                  </a:cubicBezTo>
                  <a:cubicBezTo>
                    <a:pt x="444" y="17272"/>
                    <a:pt x="825" y="15621"/>
                    <a:pt x="1460" y="13970"/>
                  </a:cubicBezTo>
                  <a:cubicBezTo>
                    <a:pt x="2095" y="12319"/>
                    <a:pt x="2857" y="10795"/>
                    <a:pt x="3873" y="9398"/>
                  </a:cubicBezTo>
                  <a:cubicBezTo>
                    <a:pt x="4889" y="8001"/>
                    <a:pt x="6032" y="6604"/>
                    <a:pt x="7302" y="5461"/>
                  </a:cubicBezTo>
                  <a:cubicBezTo>
                    <a:pt x="8572" y="4318"/>
                    <a:pt x="10096" y="3175"/>
                    <a:pt x="11620" y="2413"/>
                  </a:cubicBezTo>
                  <a:cubicBezTo>
                    <a:pt x="13144" y="1651"/>
                    <a:pt x="14922" y="1016"/>
                    <a:pt x="16573" y="635"/>
                  </a:cubicBezTo>
                  <a:cubicBezTo>
                    <a:pt x="18224" y="254"/>
                    <a:pt x="21780" y="0"/>
                    <a:pt x="21780" y="0"/>
                  </a:cubicBezTo>
                </a:path>
              </a:pathLst>
            </a:custGeom>
            <a:solidFill>
              <a:srgbClr val="00000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4880637" y="6628285"/>
            <a:ext cx="38588" cy="62402"/>
            <a:chOff x="0" y="0"/>
            <a:chExt cx="161544" cy="261239"/>
          </a:xfrm>
        </p:grpSpPr>
        <p:sp>
          <p:nvSpPr>
            <p:cNvPr id="7" name="Freeform 7"/>
            <p:cNvSpPr/>
            <p:nvPr/>
          </p:nvSpPr>
          <p:spPr>
            <a:xfrm>
              <a:off x="50717" y="50800"/>
              <a:ext cx="60077" cy="159739"/>
            </a:xfrm>
            <a:custGeom>
              <a:avLst/>
              <a:gdLst/>
              <a:ahLst/>
              <a:cxnLst/>
              <a:rect l="l" t="t" r="r" b="b"/>
              <a:pathLst>
                <a:path w="60077" h="159739">
                  <a:moveTo>
                    <a:pt x="48216" y="21971"/>
                  </a:moveTo>
                  <a:cubicBezTo>
                    <a:pt x="51772" y="89408"/>
                    <a:pt x="59138" y="123317"/>
                    <a:pt x="59900" y="134112"/>
                  </a:cubicBezTo>
                  <a:cubicBezTo>
                    <a:pt x="60154" y="137668"/>
                    <a:pt x="60154" y="139065"/>
                    <a:pt x="59773" y="141351"/>
                  </a:cubicBezTo>
                  <a:cubicBezTo>
                    <a:pt x="59392" y="143637"/>
                    <a:pt x="58503" y="146050"/>
                    <a:pt x="57360" y="148082"/>
                  </a:cubicBezTo>
                  <a:cubicBezTo>
                    <a:pt x="56217" y="150114"/>
                    <a:pt x="54693" y="152146"/>
                    <a:pt x="52915" y="153797"/>
                  </a:cubicBezTo>
                  <a:cubicBezTo>
                    <a:pt x="51137" y="155448"/>
                    <a:pt x="49105" y="156718"/>
                    <a:pt x="46946" y="157734"/>
                  </a:cubicBezTo>
                  <a:cubicBezTo>
                    <a:pt x="44787" y="158750"/>
                    <a:pt x="42374" y="159385"/>
                    <a:pt x="39961" y="159639"/>
                  </a:cubicBezTo>
                  <a:cubicBezTo>
                    <a:pt x="37548" y="159893"/>
                    <a:pt x="35008" y="159639"/>
                    <a:pt x="32722" y="159131"/>
                  </a:cubicBezTo>
                  <a:cubicBezTo>
                    <a:pt x="30436" y="158623"/>
                    <a:pt x="28150" y="157607"/>
                    <a:pt x="26118" y="156337"/>
                  </a:cubicBezTo>
                  <a:cubicBezTo>
                    <a:pt x="24086" y="155067"/>
                    <a:pt x="22181" y="153416"/>
                    <a:pt x="20657" y="151638"/>
                  </a:cubicBezTo>
                  <a:cubicBezTo>
                    <a:pt x="19133" y="149860"/>
                    <a:pt x="17863" y="147574"/>
                    <a:pt x="16974" y="145415"/>
                  </a:cubicBezTo>
                  <a:cubicBezTo>
                    <a:pt x="16085" y="143256"/>
                    <a:pt x="15704" y="140843"/>
                    <a:pt x="15577" y="138430"/>
                  </a:cubicBezTo>
                  <a:cubicBezTo>
                    <a:pt x="15450" y="136017"/>
                    <a:pt x="15831" y="133477"/>
                    <a:pt x="16466" y="131191"/>
                  </a:cubicBezTo>
                  <a:cubicBezTo>
                    <a:pt x="17101" y="128905"/>
                    <a:pt x="18117" y="126619"/>
                    <a:pt x="19514" y="124714"/>
                  </a:cubicBezTo>
                  <a:cubicBezTo>
                    <a:pt x="20911" y="122809"/>
                    <a:pt x="22689" y="120904"/>
                    <a:pt x="24594" y="119507"/>
                  </a:cubicBezTo>
                  <a:cubicBezTo>
                    <a:pt x="26499" y="118110"/>
                    <a:pt x="28658" y="116967"/>
                    <a:pt x="30944" y="116205"/>
                  </a:cubicBezTo>
                  <a:cubicBezTo>
                    <a:pt x="33230" y="115443"/>
                    <a:pt x="35643" y="115189"/>
                    <a:pt x="38056" y="115189"/>
                  </a:cubicBezTo>
                  <a:cubicBezTo>
                    <a:pt x="40469" y="115189"/>
                    <a:pt x="42882" y="115697"/>
                    <a:pt x="45168" y="116459"/>
                  </a:cubicBezTo>
                  <a:cubicBezTo>
                    <a:pt x="47454" y="117221"/>
                    <a:pt x="49613" y="118491"/>
                    <a:pt x="51518" y="119888"/>
                  </a:cubicBezTo>
                  <a:cubicBezTo>
                    <a:pt x="53423" y="121412"/>
                    <a:pt x="55201" y="123190"/>
                    <a:pt x="56471" y="125222"/>
                  </a:cubicBezTo>
                  <a:cubicBezTo>
                    <a:pt x="57741" y="127127"/>
                    <a:pt x="58757" y="129413"/>
                    <a:pt x="59392" y="131699"/>
                  </a:cubicBezTo>
                  <a:cubicBezTo>
                    <a:pt x="60027" y="133985"/>
                    <a:pt x="60154" y="136525"/>
                    <a:pt x="60027" y="138938"/>
                  </a:cubicBezTo>
                  <a:cubicBezTo>
                    <a:pt x="59900" y="141351"/>
                    <a:pt x="59265" y="143764"/>
                    <a:pt x="58376" y="145923"/>
                  </a:cubicBezTo>
                  <a:cubicBezTo>
                    <a:pt x="57487" y="148082"/>
                    <a:pt x="56217" y="150368"/>
                    <a:pt x="54693" y="152146"/>
                  </a:cubicBezTo>
                  <a:cubicBezTo>
                    <a:pt x="53169" y="153924"/>
                    <a:pt x="51137" y="155575"/>
                    <a:pt x="49105" y="156718"/>
                  </a:cubicBezTo>
                  <a:cubicBezTo>
                    <a:pt x="47073" y="157861"/>
                    <a:pt x="44660" y="158750"/>
                    <a:pt x="42374" y="159258"/>
                  </a:cubicBezTo>
                  <a:cubicBezTo>
                    <a:pt x="40088" y="159766"/>
                    <a:pt x="37548" y="159766"/>
                    <a:pt x="35135" y="159512"/>
                  </a:cubicBezTo>
                  <a:cubicBezTo>
                    <a:pt x="32849" y="159258"/>
                    <a:pt x="30436" y="158623"/>
                    <a:pt x="28277" y="157607"/>
                  </a:cubicBezTo>
                  <a:cubicBezTo>
                    <a:pt x="26118" y="156591"/>
                    <a:pt x="24086" y="155067"/>
                    <a:pt x="22308" y="153416"/>
                  </a:cubicBezTo>
                  <a:cubicBezTo>
                    <a:pt x="20657" y="151765"/>
                    <a:pt x="19133" y="149733"/>
                    <a:pt x="17990" y="147574"/>
                  </a:cubicBezTo>
                  <a:cubicBezTo>
                    <a:pt x="16974" y="145415"/>
                    <a:pt x="15831" y="140716"/>
                    <a:pt x="15831" y="140716"/>
                  </a:cubicBezTo>
                  <a:cubicBezTo>
                    <a:pt x="15831" y="140716"/>
                    <a:pt x="9481" y="93726"/>
                    <a:pt x="6687" y="73279"/>
                  </a:cubicBezTo>
                  <a:cubicBezTo>
                    <a:pt x="4274" y="56261"/>
                    <a:pt x="591" y="34417"/>
                    <a:pt x="83" y="26289"/>
                  </a:cubicBezTo>
                  <a:cubicBezTo>
                    <a:pt x="-44" y="23368"/>
                    <a:pt x="-44" y="22352"/>
                    <a:pt x="210" y="20447"/>
                  </a:cubicBezTo>
                  <a:cubicBezTo>
                    <a:pt x="464" y="18542"/>
                    <a:pt x="972" y="16637"/>
                    <a:pt x="1734" y="14859"/>
                  </a:cubicBezTo>
                  <a:cubicBezTo>
                    <a:pt x="2496" y="13081"/>
                    <a:pt x="3512" y="11303"/>
                    <a:pt x="4655" y="9779"/>
                  </a:cubicBezTo>
                  <a:cubicBezTo>
                    <a:pt x="5798" y="8255"/>
                    <a:pt x="7195" y="6731"/>
                    <a:pt x="8719" y="5461"/>
                  </a:cubicBezTo>
                  <a:cubicBezTo>
                    <a:pt x="10243" y="4191"/>
                    <a:pt x="11767" y="3175"/>
                    <a:pt x="13545" y="2413"/>
                  </a:cubicBezTo>
                  <a:cubicBezTo>
                    <a:pt x="15323" y="1524"/>
                    <a:pt x="17228" y="889"/>
                    <a:pt x="19133" y="508"/>
                  </a:cubicBezTo>
                  <a:cubicBezTo>
                    <a:pt x="21038" y="127"/>
                    <a:pt x="22943" y="0"/>
                    <a:pt x="24848" y="0"/>
                  </a:cubicBezTo>
                  <a:cubicBezTo>
                    <a:pt x="26753" y="0"/>
                    <a:pt x="28785" y="381"/>
                    <a:pt x="30690" y="889"/>
                  </a:cubicBezTo>
                  <a:cubicBezTo>
                    <a:pt x="32595" y="1397"/>
                    <a:pt x="34373" y="2159"/>
                    <a:pt x="36024" y="3048"/>
                  </a:cubicBezTo>
                  <a:cubicBezTo>
                    <a:pt x="37675" y="4064"/>
                    <a:pt x="39326" y="5207"/>
                    <a:pt x="40723" y="6604"/>
                  </a:cubicBezTo>
                  <a:cubicBezTo>
                    <a:pt x="42120" y="7874"/>
                    <a:pt x="43390" y="9398"/>
                    <a:pt x="44406" y="11049"/>
                  </a:cubicBezTo>
                  <a:cubicBezTo>
                    <a:pt x="45422" y="12700"/>
                    <a:pt x="46311" y="14478"/>
                    <a:pt x="46946" y="16256"/>
                  </a:cubicBezTo>
                  <a:cubicBezTo>
                    <a:pt x="47581" y="18034"/>
                    <a:pt x="48216" y="21971"/>
                    <a:pt x="48216" y="21971"/>
                  </a:cubicBezTo>
                </a:path>
              </a:pathLst>
            </a:custGeom>
            <a:solidFill>
              <a:srgbClr val="00000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37292" y="0"/>
            <a:ext cx="12531015" cy="10287000"/>
            <a:chOff x="0" y="0"/>
            <a:chExt cx="17486696" cy="143552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7486695" cy="14355234"/>
            </a:xfrm>
            <a:custGeom>
              <a:avLst/>
              <a:gdLst/>
              <a:ahLst/>
              <a:cxnLst/>
              <a:rect l="l" t="t" r="r" b="b"/>
              <a:pathLst>
                <a:path w="17486695" h="14355234">
                  <a:moveTo>
                    <a:pt x="0" y="0"/>
                  </a:moveTo>
                  <a:lnTo>
                    <a:pt x="17486695" y="0"/>
                  </a:lnTo>
                  <a:lnTo>
                    <a:pt x="17486695" y="14355234"/>
                  </a:lnTo>
                  <a:lnTo>
                    <a:pt x="0" y="14355234"/>
                  </a:lnTo>
                  <a:close/>
                </a:path>
              </a:pathLst>
            </a:custGeom>
            <a:solidFill>
              <a:srgbClr val="F9FAED"/>
            </a:solidFill>
            <a:ln w="19050" cap="sq">
              <a:solidFill>
                <a:srgbClr val="7F8C9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7486696" cy="14374283"/>
            </a:xfrm>
            <a:prstGeom prst="rect">
              <a:avLst/>
            </a:prstGeom>
          </p:spPr>
          <p:txBody>
            <a:bodyPr lIns="16179" tIns="16179" rIns="16179" bIns="16179" rtlCol="0" anchor="ctr"/>
            <a:lstStyle/>
            <a:p>
              <a:pPr algn="ctr">
                <a:lnSpc>
                  <a:spcPts val="535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0"/>
            <a:ext cx="5437292" cy="1564319"/>
            <a:chOff x="0" y="0"/>
            <a:chExt cx="7587596" cy="218296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587596" cy="2182966"/>
            </a:xfrm>
            <a:custGeom>
              <a:avLst/>
              <a:gdLst/>
              <a:ahLst/>
              <a:cxnLst/>
              <a:rect l="l" t="t" r="r" b="b"/>
              <a:pathLst>
                <a:path w="7587596" h="2182966">
                  <a:moveTo>
                    <a:pt x="0" y="0"/>
                  </a:moveTo>
                  <a:lnTo>
                    <a:pt x="7587596" y="0"/>
                  </a:lnTo>
                  <a:lnTo>
                    <a:pt x="7587596" y="2182966"/>
                  </a:lnTo>
                  <a:lnTo>
                    <a:pt x="0" y="2182966"/>
                  </a:lnTo>
                  <a:close/>
                </a:path>
              </a:pathLst>
            </a:custGeom>
            <a:solidFill>
              <a:srgbClr val="568DDD"/>
            </a:solidFill>
            <a:ln w="19050" cap="sq">
              <a:solidFill>
                <a:srgbClr val="568DDD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9525"/>
              <a:ext cx="7587596" cy="2192491"/>
            </a:xfrm>
            <a:prstGeom prst="rect">
              <a:avLst/>
            </a:prstGeom>
          </p:spPr>
          <p:txBody>
            <a:bodyPr lIns="16179" tIns="16179" rIns="16179" bIns="16179" rtlCol="0" anchor="ctr"/>
            <a:lstStyle/>
            <a:p>
              <a:pPr algn="ctr">
                <a:lnSpc>
                  <a:spcPts val="624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6285528" y="0"/>
            <a:ext cx="7185676" cy="1689302"/>
          </a:xfrm>
          <a:custGeom>
            <a:avLst/>
            <a:gdLst/>
            <a:ahLst/>
            <a:cxnLst/>
            <a:rect l="l" t="t" r="r" b="b"/>
            <a:pathLst>
              <a:path w="7185676" h="1689302">
                <a:moveTo>
                  <a:pt x="0" y="0"/>
                </a:moveTo>
                <a:lnTo>
                  <a:pt x="7185676" y="0"/>
                </a:lnTo>
                <a:lnTo>
                  <a:pt x="7185676" y="1689302"/>
                </a:lnTo>
                <a:lnTo>
                  <a:pt x="0" y="16893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8168" b="-915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2366213" y="2712110"/>
            <a:ext cx="4647425" cy="2344860"/>
          </a:xfrm>
          <a:custGeom>
            <a:avLst/>
            <a:gdLst/>
            <a:ahLst/>
            <a:cxnLst/>
            <a:rect l="l" t="t" r="r" b="b"/>
            <a:pathLst>
              <a:path w="4647425" h="2344860">
                <a:moveTo>
                  <a:pt x="0" y="0"/>
                </a:moveTo>
                <a:lnTo>
                  <a:pt x="4647425" y="0"/>
                </a:lnTo>
                <a:lnTo>
                  <a:pt x="4647425" y="2344860"/>
                </a:lnTo>
                <a:lnTo>
                  <a:pt x="0" y="23448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4995" b="-2171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8186642" y="2191859"/>
            <a:ext cx="3679035" cy="1930949"/>
            <a:chOff x="0" y="0"/>
            <a:chExt cx="968964" cy="50856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968964" cy="508563"/>
            </a:xfrm>
            <a:custGeom>
              <a:avLst/>
              <a:gdLst/>
              <a:ahLst/>
              <a:cxnLst/>
              <a:rect l="l" t="t" r="r" b="b"/>
              <a:pathLst>
                <a:path w="968964" h="508563">
                  <a:moveTo>
                    <a:pt x="808944" y="0"/>
                  </a:moveTo>
                  <a:lnTo>
                    <a:pt x="160020" y="0"/>
                  </a:lnTo>
                  <a:lnTo>
                    <a:pt x="0" y="160020"/>
                  </a:lnTo>
                  <a:lnTo>
                    <a:pt x="0" y="348543"/>
                  </a:lnTo>
                  <a:lnTo>
                    <a:pt x="160020" y="508563"/>
                  </a:lnTo>
                  <a:lnTo>
                    <a:pt x="808944" y="508563"/>
                  </a:lnTo>
                  <a:lnTo>
                    <a:pt x="968964" y="348543"/>
                  </a:lnTo>
                  <a:lnTo>
                    <a:pt x="968964" y="160020"/>
                  </a:lnTo>
                  <a:lnTo>
                    <a:pt x="80894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63500" y="25400"/>
              <a:ext cx="841964" cy="4196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In the Microsoft Teams application, click on the Calendar tab on the left-hand navigation bar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717792" y="76363"/>
            <a:ext cx="4559629" cy="2115496"/>
            <a:chOff x="0" y="0"/>
            <a:chExt cx="1200890" cy="55716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200890" cy="557168"/>
            </a:xfrm>
            <a:custGeom>
              <a:avLst/>
              <a:gdLst/>
              <a:ahLst/>
              <a:cxnLst/>
              <a:rect l="l" t="t" r="r" b="b"/>
              <a:pathLst>
                <a:path w="1200890" h="557168">
                  <a:moveTo>
                    <a:pt x="28865" y="0"/>
                  </a:moveTo>
                  <a:lnTo>
                    <a:pt x="1172025" y="0"/>
                  </a:lnTo>
                  <a:cubicBezTo>
                    <a:pt x="1179681" y="0"/>
                    <a:pt x="1187023" y="3041"/>
                    <a:pt x="1192436" y="8454"/>
                  </a:cubicBezTo>
                  <a:cubicBezTo>
                    <a:pt x="1197849" y="13867"/>
                    <a:pt x="1200890" y="21209"/>
                    <a:pt x="1200890" y="28865"/>
                  </a:cubicBezTo>
                  <a:lnTo>
                    <a:pt x="1200890" y="528303"/>
                  </a:lnTo>
                  <a:cubicBezTo>
                    <a:pt x="1200890" y="535958"/>
                    <a:pt x="1197849" y="543300"/>
                    <a:pt x="1192436" y="548713"/>
                  </a:cubicBezTo>
                  <a:cubicBezTo>
                    <a:pt x="1187023" y="554127"/>
                    <a:pt x="1179681" y="557168"/>
                    <a:pt x="1172025" y="557168"/>
                  </a:cubicBezTo>
                  <a:lnTo>
                    <a:pt x="28865" y="557168"/>
                  </a:lnTo>
                  <a:cubicBezTo>
                    <a:pt x="21209" y="557168"/>
                    <a:pt x="13867" y="554127"/>
                    <a:pt x="8454" y="548713"/>
                  </a:cubicBezTo>
                  <a:cubicBezTo>
                    <a:pt x="3041" y="543300"/>
                    <a:pt x="0" y="535958"/>
                    <a:pt x="0" y="528303"/>
                  </a:cubicBezTo>
                  <a:lnTo>
                    <a:pt x="0" y="28865"/>
                  </a:lnTo>
                  <a:cubicBezTo>
                    <a:pt x="0" y="21209"/>
                    <a:pt x="3041" y="13867"/>
                    <a:pt x="8454" y="8454"/>
                  </a:cubicBezTo>
                  <a:cubicBezTo>
                    <a:pt x="13867" y="3041"/>
                    <a:pt x="21209" y="0"/>
                    <a:pt x="28865" y="0"/>
                  </a:cubicBezTo>
                  <a:close/>
                </a:path>
              </a:pathLst>
            </a:custGeom>
            <a:solidFill>
              <a:srgbClr val="FFDE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200890" cy="5952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Click the "+ New meeting" button (top right corner).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The "New Meeting" or "</a:t>
              </a:r>
              <a:r>
                <a:rPr lang="en-US" sz="1899" u="sng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  <a:hlinkClick r:id="rId4" tooltip="https://www.google.com/search?q=Meet+now&amp;rlz=1C1GCEA_enGB1203GB1203&amp;biw=1536&amp;bih=897&amp;sca_esv=7af2700d66749ff7&amp;ei=4ZedadqbN7DrhbIPpqSP2Qk&amp;ved=2ahUKEwia8InDkPKSAxUxYEEAHX9NHL4QgK4QegQIARAD&amp;uact=5&amp;oq=new+meeting+button&amp;gs_lp=Egxnd3Mtd2l6LXNlcnAiEm5ldyBtZWV0aW5nIGJ1dHRvbjILEAAYgAQYkQIYigUyBhAAGBYYHjIGEAAYFhgeMgYQABgWGB4yBhAAGBYYHjIGEAAYFhgeMgYQABgWGB4yBhAAGBYYHjIGEAAYFhgeMgYQABgWGB5Iw78RUNIIWNq4EXADeAGQAQCYAcQBoAGwDqoBBDE1LjW4AQPIAQD4AQGYAhegAoIQqAIUwgIXEAAYgAQYkQIYtAIY5wYYigUY6gLYAQHCAiAQABiABBi0AhjUAxjlAhjnBhi3AxiKBRjqAhiKA9gBAcICEBAAGAMYtAIY6gIYjwHYAQLCAhAQLhgDGLQCGOoCGI8B2AECwgIIEAAYgAQYsQPCAg4QLhiABBixAxjRAxjHAcICCxAAGIAEGLEDGIMBwgIKEAAYgAQYQxiKBcICFBAuGIAEGLEDGIMBGMcBGI4FGK8BwgITEC4YgAQYsQMY0QMYQxjHARiKBcICDRAuGIAEGLEDGEMYigXCAgUQABiABMICCxAuGIAEGNEDGMcBwgINEAAYgAQYsQMYQxiKBcICEBAAGIAEGLEDGEMYgwEYigXCAhMQABiABBixAxhDGIMBGMkDGIoFwgILEC4YgAQYsQMYgwHCAg4QLhiABBjHARiOBRivAZgDBvEFwJvLE886XSC6BgQIARgHugYGCAIQARgKkgcGMTQuOC4xoAevpwGyBwYxMS44LjG4B-kPwgcGMi0xNS44yAeoAYAIAA&amp;sclient=gws-wiz-serp"/>
                </a:rPr>
                <a:t>Meet now</a:t>
              </a: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" button </a:t>
              </a:r>
              <a:r>
                <a:rPr lang="en-US" sz="1899" b="1">
                  <a:solidFill>
                    <a:srgbClr val="000000"/>
                  </a:solidFill>
                  <a:latin typeface="Canva Sans Medium"/>
                  <a:ea typeface="Canva Sans Medium"/>
                  <a:cs typeface="Canva Sans Medium"/>
                  <a:sym typeface="Canva Sans Medium"/>
                </a:rPr>
                <a:t>allows for instant or scheduled video conferences in platforms like Teams</a:t>
              </a:r>
            </a:p>
          </p:txBody>
        </p:sp>
      </p:grpSp>
      <p:sp>
        <p:nvSpPr>
          <p:cNvPr id="22" name="AutoShape 22"/>
          <p:cNvSpPr/>
          <p:nvPr/>
        </p:nvSpPr>
        <p:spPr>
          <a:xfrm>
            <a:off x="11479041" y="3055966"/>
            <a:ext cx="1238751" cy="127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3" name="AutoShape 23"/>
          <p:cNvSpPr/>
          <p:nvPr/>
        </p:nvSpPr>
        <p:spPr>
          <a:xfrm flipV="1">
            <a:off x="5021663" y="5079376"/>
            <a:ext cx="1395767" cy="152325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547486" y="3751006"/>
            <a:ext cx="4698577" cy="3135691"/>
          </a:xfrm>
          <a:custGeom>
            <a:avLst/>
            <a:gdLst/>
            <a:ahLst/>
            <a:cxnLst/>
            <a:rect l="l" t="t" r="r" b="b"/>
            <a:pathLst>
              <a:path w="4698577" h="3135691">
                <a:moveTo>
                  <a:pt x="0" y="0"/>
                </a:moveTo>
                <a:lnTo>
                  <a:pt x="4698577" y="0"/>
                </a:lnTo>
                <a:lnTo>
                  <a:pt x="4698577" y="3135691"/>
                </a:lnTo>
                <a:lnTo>
                  <a:pt x="0" y="31356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4169" t="-9552" b="-449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AutoShape 25"/>
          <p:cNvSpPr/>
          <p:nvPr/>
        </p:nvSpPr>
        <p:spPr>
          <a:xfrm flipH="1">
            <a:off x="5019596" y="8252973"/>
            <a:ext cx="1778747" cy="585214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204903" y="7327277"/>
            <a:ext cx="5232390" cy="2436605"/>
          </a:xfrm>
          <a:custGeom>
            <a:avLst/>
            <a:gdLst/>
            <a:ahLst/>
            <a:cxnLst/>
            <a:rect l="l" t="t" r="r" b="b"/>
            <a:pathLst>
              <a:path w="5232390" h="2436605">
                <a:moveTo>
                  <a:pt x="0" y="0"/>
                </a:moveTo>
                <a:lnTo>
                  <a:pt x="5232389" y="0"/>
                </a:lnTo>
                <a:lnTo>
                  <a:pt x="5232389" y="2436605"/>
                </a:lnTo>
                <a:lnTo>
                  <a:pt x="0" y="243660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7509" r="-7405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6148808" y="4379984"/>
            <a:ext cx="3462866" cy="1782121"/>
            <a:chOff x="0" y="0"/>
            <a:chExt cx="912030" cy="469365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912030" cy="469365"/>
            </a:xfrm>
            <a:custGeom>
              <a:avLst/>
              <a:gdLst/>
              <a:ahLst/>
              <a:cxnLst/>
              <a:rect l="l" t="t" r="r" b="b"/>
              <a:pathLst>
                <a:path w="912030" h="469365">
                  <a:moveTo>
                    <a:pt x="38007" y="0"/>
                  </a:moveTo>
                  <a:lnTo>
                    <a:pt x="874023" y="0"/>
                  </a:lnTo>
                  <a:cubicBezTo>
                    <a:pt x="884104" y="0"/>
                    <a:pt x="893771" y="4004"/>
                    <a:pt x="900898" y="11132"/>
                  </a:cubicBezTo>
                  <a:cubicBezTo>
                    <a:pt x="908026" y="18260"/>
                    <a:pt x="912030" y="27927"/>
                    <a:pt x="912030" y="38007"/>
                  </a:cubicBezTo>
                  <a:lnTo>
                    <a:pt x="912030" y="431358"/>
                  </a:lnTo>
                  <a:cubicBezTo>
                    <a:pt x="912030" y="452349"/>
                    <a:pt x="895014" y="469365"/>
                    <a:pt x="874023" y="469365"/>
                  </a:cubicBezTo>
                  <a:lnTo>
                    <a:pt x="38007" y="469365"/>
                  </a:lnTo>
                  <a:cubicBezTo>
                    <a:pt x="17016" y="469365"/>
                    <a:pt x="0" y="452349"/>
                    <a:pt x="0" y="431358"/>
                  </a:cubicBezTo>
                  <a:lnTo>
                    <a:pt x="0" y="38007"/>
                  </a:lnTo>
                  <a:cubicBezTo>
                    <a:pt x="0" y="17016"/>
                    <a:pt x="17016" y="0"/>
                    <a:pt x="38007" y="0"/>
                  </a:cubicBezTo>
                  <a:close/>
                </a:path>
              </a:pathLst>
            </a:custGeom>
            <a:solidFill>
              <a:srgbClr val="00BF6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38100"/>
              <a:ext cx="912030" cy="5074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Open safari browser and  log into your app on the UWTSD HWB and then onto the office 365 app 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6525574" y="7763063"/>
            <a:ext cx="3086100" cy="1565034"/>
            <a:chOff x="0" y="0"/>
            <a:chExt cx="812800" cy="41219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412190"/>
            </a:xfrm>
            <a:custGeom>
              <a:avLst/>
              <a:gdLst/>
              <a:ahLst/>
              <a:cxnLst/>
              <a:rect l="l" t="t" r="r" b="b"/>
              <a:pathLst>
                <a:path w="812800" h="412190">
                  <a:moveTo>
                    <a:pt x="42647" y="0"/>
                  </a:moveTo>
                  <a:lnTo>
                    <a:pt x="770153" y="0"/>
                  </a:lnTo>
                  <a:cubicBezTo>
                    <a:pt x="781464" y="0"/>
                    <a:pt x="792311" y="4493"/>
                    <a:pt x="800309" y="12491"/>
                  </a:cubicBezTo>
                  <a:cubicBezTo>
                    <a:pt x="808307" y="20489"/>
                    <a:pt x="812800" y="31336"/>
                    <a:pt x="812800" y="42647"/>
                  </a:cubicBezTo>
                  <a:lnTo>
                    <a:pt x="812800" y="369543"/>
                  </a:lnTo>
                  <a:cubicBezTo>
                    <a:pt x="812800" y="380854"/>
                    <a:pt x="808307" y="391701"/>
                    <a:pt x="800309" y="399699"/>
                  </a:cubicBezTo>
                  <a:cubicBezTo>
                    <a:pt x="792311" y="407697"/>
                    <a:pt x="781464" y="412190"/>
                    <a:pt x="770153" y="412190"/>
                  </a:cubicBezTo>
                  <a:lnTo>
                    <a:pt x="42647" y="412190"/>
                  </a:lnTo>
                  <a:cubicBezTo>
                    <a:pt x="31336" y="412190"/>
                    <a:pt x="20489" y="407697"/>
                    <a:pt x="12491" y="399699"/>
                  </a:cubicBezTo>
                  <a:cubicBezTo>
                    <a:pt x="4493" y="391701"/>
                    <a:pt x="0" y="380854"/>
                    <a:pt x="0" y="369543"/>
                  </a:cubicBezTo>
                  <a:lnTo>
                    <a:pt x="0" y="42647"/>
                  </a:lnTo>
                  <a:cubicBezTo>
                    <a:pt x="0" y="31336"/>
                    <a:pt x="4493" y="20489"/>
                    <a:pt x="12491" y="12491"/>
                  </a:cubicBezTo>
                  <a:cubicBezTo>
                    <a:pt x="20489" y="4493"/>
                    <a:pt x="31336" y="0"/>
                    <a:pt x="42647" y="0"/>
                  </a:cubicBezTo>
                  <a:close/>
                </a:path>
              </a:pathLst>
            </a:custGeom>
            <a:solidFill>
              <a:srgbClr val="FF575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812800" cy="4502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Once you have opened the office 365 app 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Click onto the teams app launch 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 flipH="1" flipV="1">
            <a:off x="15548288" y="2191859"/>
            <a:ext cx="799436" cy="502177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2984573" y="5268647"/>
            <a:ext cx="4274727" cy="2330072"/>
          </a:xfrm>
          <a:custGeom>
            <a:avLst/>
            <a:gdLst/>
            <a:ahLst/>
            <a:cxnLst/>
            <a:rect l="l" t="t" r="r" b="b"/>
            <a:pathLst>
              <a:path w="4274727" h="2330072">
                <a:moveTo>
                  <a:pt x="0" y="0"/>
                </a:moveTo>
                <a:lnTo>
                  <a:pt x="4274727" y="0"/>
                </a:lnTo>
                <a:lnTo>
                  <a:pt x="4274727" y="2330073"/>
                </a:lnTo>
                <a:lnTo>
                  <a:pt x="0" y="233007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209" t="-18556" b="-3593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TextBox 35"/>
          <p:cNvSpPr txBox="1"/>
          <p:nvPr/>
        </p:nvSpPr>
        <p:spPr>
          <a:xfrm>
            <a:off x="254764" y="157201"/>
            <a:ext cx="5182528" cy="1229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20"/>
              </a:lnSpc>
            </a:pPr>
            <a:r>
              <a:rPr lang="en-US" sz="3020" b="1" spc="-30">
                <a:solidFill>
                  <a:srgbClr val="F9FAED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HOW TO CREATE NEW TEAMS MEETING- </a:t>
            </a:r>
          </a:p>
          <a:p>
            <a:pPr marL="0" lvl="0" indent="0" algn="ctr">
              <a:lnSpc>
                <a:spcPts val="3020"/>
              </a:lnSpc>
              <a:spcBef>
                <a:spcPct val="0"/>
              </a:spcBef>
            </a:pPr>
            <a:r>
              <a:rPr lang="en-US" sz="3020" b="1" spc="-30">
                <a:solidFill>
                  <a:srgbClr val="F9FAED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TALEKA 2014665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91229" y="1695056"/>
            <a:ext cx="5054833" cy="1757553"/>
            <a:chOff x="0" y="0"/>
            <a:chExt cx="1331314" cy="462895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331314" cy="462895"/>
            </a:xfrm>
            <a:custGeom>
              <a:avLst/>
              <a:gdLst/>
              <a:ahLst/>
              <a:cxnLst/>
              <a:rect l="l" t="t" r="r" b="b"/>
              <a:pathLst>
                <a:path w="1331314" h="462895">
                  <a:moveTo>
                    <a:pt x="26037" y="0"/>
                  </a:moveTo>
                  <a:lnTo>
                    <a:pt x="1305277" y="0"/>
                  </a:lnTo>
                  <a:cubicBezTo>
                    <a:pt x="1319657" y="0"/>
                    <a:pt x="1331314" y="11657"/>
                    <a:pt x="1331314" y="26037"/>
                  </a:cubicBezTo>
                  <a:lnTo>
                    <a:pt x="1331314" y="436858"/>
                  </a:lnTo>
                  <a:cubicBezTo>
                    <a:pt x="1331314" y="443763"/>
                    <a:pt x="1328571" y="450386"/>
                    <a:pt x="1323688" y="455269"/>
                  </a:cubicBezTo>
                  <a:cubicBezTo>
                    <a:pt x="1318805" y="460151"/>
                    <a:pt x="1312183" y="462895"/>
                    <a:pt x="1305277" y="462895"/>
                  </a:cubicBezTo>
                  <a:lnTo>
                    <a:pt x="26037" y="462895"/>
                  </a:lnTo>
                  <a:cubicBezTo>
                    <a:pt x="11657" y="462895"/>
                    <a:pt x="0" y="451237"/>
                    <a:pt x="0" y="436858"/>
                  </a:cubicBezTo>
                  <a:lnTo>
                    <a:pt x="0" y="26037"/>
                  </a:lnTo>
                  <a:cubicBezTo>
                    <a:pt x="0" y="11657"/>
                    <a:pt x="11657" y="0"/>
                    <a:pt x="26037" y="0"/>
                  </a:cubicBezTo>
                  <a:close/>
                </a:path>
              </a:pathLst>
            </a:custGeom>
            <a:solidFill>
              <a:srgbClr val="00BF6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76200"/>
              <a:ext cx="1331314" cy="5390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Teams meeting is a online meeting app that uses audio and optional video conferencing between two or more participants .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Screen sharing option is also available from anywhere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0415371" y="7942769"/>
            <a:ext cx="5132918" cy="2478335"/>
            <a:chOff x="0" y="0"/>
            <a:chExt cx="1351880" cy="65273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351879" cy="652730"/>
            </a:xfrm>
            <a:custGeom>
              <a:avLst/>
              <a:gdLst/>
              <a:ahLst/>
              <a:cxnLst/>
              <a:rect l="l" t="t" r="r" b="b"/>
              <a:pathLst>
                <a:path w="1351879" h="652730">
                  <a:moveTo>
                    <a:pt x="25641" y="0"/>
                  </a:moveTo>
                  <a:lnTo>
                    <a:pt x="1326239" y="0"/>
                  </a:lnTo>
                  <a:cubicBezTo>
                    <a:pt x="1333039" y="0"/>
                    <a:pt x="1339561" y="2701"/>
                    <a:pt x="1344369" y="7510"/>
                  </a:cubicBezTo>
                  <a:cubicBezTo>
                    <a:pt x="1349178" y="12319"/>
                    <a:pt x="1351879" y="18841"/>
                    <a:pt x="1351879" y="25641"/>
                  </a:cubicBezTo>
                  <a:lnTo>
                    <a:pt x="1351879" y="627089"/>
                  </a:lnTo>
                  <a:cubicBezTo>
                    <a:pt x="1351879" y="633890"/>
                    <a:pt x="1349178" y="640412"/>
                    <a:pt x="1344369" y="645220"/>
                  </a:cubicBezTo>
                  <a:cubicBezTo>
                    <a:pt x="1339561" y="650029"/>
                    <a:pt x="1333039" y="652730"/>
                    <a:pt x="1326239" y="652730"/>
                  </a:cubicBezTo>
                  <a:lnTo>
                    <a:pt x="25641" y="652730"/>
                  </a:lnTo>
                  <a:cubicBezTo>
                    <a:pt x="18841" y="652730"/>
                    <a:pt x="12319" y="650029"/>
                    <a:pt x="7510" y="645220"/>
                  </a:cubicBezTo>
                  <a:cubicBezTo>
                    <a:pt x="2701" y="640412"/>
                    <a:pt x="0" y="633890"/>
                    <a:pt x="0" y="627089"/>
                  </a:cubicBezTo>
                  <a:lnTo>
                    <a:pt x="0" y="25641"/>
                  </a:lnTo>
                  <a:cubicBezTo>
                    <a:pt x="0" y="18841"/>
                    <a:pt x="2701" y="12319"/>
                    <a:pt x="7510" y="7510"/>
                  </a:cubicBezTo>
                  <a:cubicBezTo>
                    <a:pt x="12319" y="2701"/>
                    <a:pt x="18841" y="0"/>
                    <a:pt x="25641" y="0"/>
                  </a:cubicBezTo>
                  <a:close/>
                </a:path>
              </a:pathLst>
            </a:custGeom>
            <a:solidFill>
              <a:srgbClr val="5170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38100"/>
              <a:ext cx="1351880" cy="6908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Add required and optional attendees.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 You can also add a channel here to make it a channel-specific meeting.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Ensure the "Online meeting" toggle is on, then click Send to automatically email invites with a meeting link.</a:t>
              </a:r>
            </a:p>
            <a:p>
              <a:pPr algn="ctr">
                <a:lnSpc>
                  <a:spcPts val="2659"/>
                </a:lnSpc>
              </a:pPr>
              <a:endPara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endParaRPr>
            </a:p>
          </p:txBody>
        </p:sp>
      </p:grpSp>
      <p:sp>
        <p:nvSpPr>
          <p:cNvPr id="42" name="AutoShape 42"/>
          <p:cNvSpPr/>
          <p:nvPr/>
        </p:nvSpPr>
        <p:spPr>
          <a:xfrm flipH="1">
            <a:off x="11703361" y="6433683"/>
            <a:ext cx="1281211" cy="1509086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3" name="Group 43"/>
          <p:cNvGrpSpPr/>
          <p:nvPr/>
        </p:nvGrpSpPr>
        <p:grpSpPr>
          <a:xfrm>
            <a:off x="-218466" y="3751006"/>
            <a:ext cx="669745" cy="448621"/>
            <a:chOff x="0" y="0"/>
            <a:chExt cx="176394" cy="118155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76394" cy="118155"/>
            </a:xfrm>
            <a:custGeom>
              <a:avLst/>
              <a:gdLst/>
              <a:ahLst/>
              <a:cxnLst/>
              <a:rect l="l" t="t" r="r" b="b"/>
              <a:pathLst>
                <a:path w="176394" h="118155">
                  <a:moveTo>
                    <a:pt x="59078" y="0"/>
                  </a:moveTo>
                  <a:lnTo>
                    <a:pt x="117316" y="0"/>
                  </a:lnTo>
                  <a:cubicBezTo>
                    <a:pt x="132984" y="0"/>
                    <a:pt x="148011" y="6224"/>
                    <a:pt x="159090" y="17303"/>
                  </a:cubicBezTo>
                  <a:cubicBezTo>
                    <a:pt x="170169" y="28383"/>
                    <a:pt x="176394" y="43409"/>
                    <a:pt x="176394" y="59078"/>
                  </a:cubicBezTo>
                  <a:lnTo>
                    <a:pt x="176394" y="59078"/>
                  </a:lnTo>
                  <a:cubicBezTo>
                    <a:pt x="176394" y="74746"/>
                    <a:pt x="170169" y="89773"/>
                    <a:pt x="159090" y="100852"/>
                  </a:cubicBezTo>
                  <a:cubicBezTo>
                    <a:pt x="148011" y="111931"/>
                    <a:pt x="132984" y="118155"/>
                    <a:pt x="117316" y="118155"/>
                  </a:cubicBezTo>
                  <a:lnTo>
                    <a:pt x="59078" y="118155"/>
                  </a:lnTo>
                  <a:cubicBezTo>
                    <a:pt x="43409" y="118155"/>
                    <a:pt x="28383" y="111931"/>
                    <a:pt x="17303" y="100852"/>
                  </a:cubicBezTo>
                  <a:cubicBezTo>
                    <a:pt x="6224" y="89773"/>
                    <a:pt x="0" y="74746"/>
                    <a:pt x="0" y="59078"/>
                  </a:cubicBezTo>
                  <a:lnTo>
                    <a:pt x="0" y="59078"/>
                  </a:lnTo>
                  <a:cubicBezTo>
                    <a:pt x="0" y="43409"/>
                    <a:pt x="6224" y="28383"/>
                    <a:pt x="17303" y="17303"/>
                  </a:cubicBezTo>
                  <a:cubicBezTo>
                    <a:pt x="28383" y="6224"/>
                    <a:pt x="43409" y="0"/>
                    <a:pt x="59078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38100"/>
              <a:ext cx="176394" cy="1562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1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015677" y="6933085"/>
            <a:ext cx="1405938" cy="1128798"/>
            <a:chOff x="0" y="0"/>
            <a:chExt cx="370288" cy="297297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370288" cy="297297"/>
            </a:xfrm>
            <a:custGeom>
              <a:avLst/>
              <a:gdLst/>
              <a:ahLst/>
              <a:cxnLst/>
              <a:rect l="l" t="t" r="r" b="b"/>
              <a:pathLst>
                <a:path w="370288" h="297297">
                  <a:moveTo>
                    <a:pt x="93612" y="0"/>
                  </a:moveTo>
                  <a:lnTo>
                    <a:pt x="276676" y="0"/>
                  </a:lnTo>
                  <a:cubicBezTo>
                    <a:pt x="301504" y="0"/>
                    <a:pt x="325314" y="9863"/>
                    <a:pt x="342870" y="27418"/>
                  </a:cubicBezTo>
                  <a:cubicBezTo>
                    <a:pt x="360426" y="44974"/>
                    <a:pt x="370288" y="68785"/>
                    <a:pt x="370288" y="93612"/>
                  </a:cubicBezTo>
                  <a:lnTo>
                    <a:pt x="370288" y="203685"/>
                  </a:lnTo>
                  <a:cubicBezTo>
                    <a:pt x="370288" y="228512"/>
                    <a:pt x="360426" y="252323"/>
                    <a:pt x="342870" y="269878"/>
                  </a:cubicBezTo>
                  <a:cubicBezTo>
                    <a:pt x="325314" y="287434"/>
                    <a:pt x="301504" y="297297"/>
                    <a:pt x="276676" y="297297"/>
                  </a:cubicBezTo>
                  <a:lnTo>
                    <a:pt x="93612" y="297297"/>
                  </a:lnTo>
                  <a:cubicBezTo>
                    <a:pt x="68785" y="297297"/>
                    <a:pt x="44974" y="287434"/>
                    <a:pt x="27418" y="269878"/>
                  </a:cubicBezTo>
                  <a:cubicBezTo>
                    <a:pt x="9863" y="252323"/>
                    <a:pt x="0" y="228512"/>
                    <a:pt x="0" y="203685"/>
                  </a:cubicBezTo>
                  <a:lnTo>
                    <a:pt x="0" y="93612"/>
                  </a:lnTo>
                  <a:cubicBezTo>
                    <a:pt x="0" y="68785"/>
                    <a:pt x="9863" y="44974"/>
                    <a:pt x="27418" y="27418"/>
                  </a:cubicBezTo>
                  <a:cubicBezTo>
                    <a:pt x="44974" y="9863"/>
                    <a:pt x="68785" y="0"/>
                    <a:pt x="9361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38100"/>
              <a:ext cx="370288" cy="3353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2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1150378" y="1663771"/>
            <a:ext cx="1104842" cy="724441"/>
            <a:chOff x="0" y="0"/>
            <a:chExt cx="290987" cy="190799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290987" cy="190799"/>
            </a:xfrm>
            <a:custGeom>
              <a:avLst/>
              <a:gdLst/>
              <a:ahLst/>
              <a:cxnLst/>
              <a:rect l="l" t="t" r="r" b="b"/>
              <a:pathLst>
                <a:path w="290987" h="190799">
                  <a:moveTo>
                    <a:pt x="95400" y="0"/>
                  </a:moveTo>
                  <a:lnTo>
                    <a:pt x="195588" y="0"/>
                  </a:lnTo>
                  <a:cubicBezTo>
                    <a:pt x="248275" y="0"/>
                    <a:pt x="290987" y="42712"/>
                    <a:pt x="290987" y="95400"/>
                  </a:cubicBezTo>
                  <a:lnTo>
                    <a:pt x="290987" y="95400"/>
                  </a:lnTo>
                  <a:cubicBezTo>
                    <a:pt x="290987" y="148087"/>
                    <a:pt x="248275" y="190799"/>
                    <a:pt x="195588" y="190799"/>
                  </a:cubicBezTo>
                  <a:lnTo>
                    <a:pt x="95400" y="190799"/>
                  </a:lnTo>
                  <a:cubicBezTo>
                    <a:pt x="42712" y="190799"/>
                    <a:pt x="0" y="148087"/>
                    <a:pt x="0" y="95400"/>
                  </a:cubicBezTo>
                  <a:lnTo>
                    <a:pt x="0" y="95400"/>
                  </a:lnTo>
                  <a:cubicBezTo>
                    <a:pt x="0" y="42712"/>
                    <a:pt x="42712" y="0"/>
                    <a:pt x="95400" y="0"/>
                  </a:cubicBezTo>
                  <a:close/>
                </a:path>
              </a:pathLst>
            </a:custGeom>
            <a:solidFill>
              <a:srgbClr val="F9FA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38100"/>
              <a:ext cx="290987" cy="2288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3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1479041" y="5897112"/>
            <a:ext cx="960867" cy="739272"/>
            <a:chOff x="0" y="0"/>
            <a:chExt cx="253068" cy="194705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253068" cy="194705"/>
            </a:xfrm>
            <a:custGeom>
              <a:avLst/>
              <a:gdLst/>
              <a:ahLst/>
              <a:cxnLst/>
              <a:rect l="l" t="t" r="r" b="b"/>
              <a:pathLst>
                <a:path w="253068" h="194705">
                  <a:moveTo>
                    <a:pt x="97353" y="0"/>
                  </a:moveTo>
                  <a:lnTo>
                    <a:pt x="155715" y="0"/>
                  </a:lnTo>
                  <a:cubicBezTo>
                    <a:pt x="181535" y="0"/>
                    <a:pt x="206297" y="10257"/>
                    <a:pt x="224554" y="28514"/>
                  </a:cubicBezTo>
                  <a:cubicBezTo>
                    <a:pt x="242811" y="46771"/>
                    <a:pt x="253068" y="71533"/>
                    <a:pt x="253068" y="97353"/>
                  </a:cubicBezTo>
                  <a:lnTo>
                    <a:pt x="253068" y="97353"/>
                  </a:lnTo>
                  <a:cubicBezTo>
                    <a:pt x="253068" y="123172"/>
                    <a:pt x="242811" y="147934"/>
                    <a:pt x="224554" y="166191"/>
                  </a:cubicBezTo>
                  <a:cubicBezTo>
                    <a:pt x="206297" y="184449"/>
                    <a:pt x="181535" y="194705"/>
                    <a:pt x="155715" y="194705"/>
                  </a:cubicBezTo>
                  <a:lnTo>
                    <a:pt x="97353" y="194705"/>
                  </a:lnTo>
                  <a:cubicBezTo>
                    <a:pt x="71533" y="194705"/>
                    <a:pt x="46771" y="184449"/>
                    <a:pt x="28514" y="166191"/>
                  </a:cubicBezTo>
                  <a:cubicBezTo>
                    <a:pt x="10257" y="147934"/>
                    <a:pt x="0" y="123172"/>
                    <a:pt x="0" y="97353"/>
                  </a:cubicBezTo>
                  <a:lnTo>
                    <a:pt x="0" y="97353"/>
                  </a:lnTo>
                  <a:cubicBezTo>
                    <a:pt x="0" y="71533"/>
                    <a:pt x="10257" y="46771"/>
                    <a:pt x="28514" y="28514"/>
                  </a:cubicBezTo>
                  <a:cubicBezTo>
                    <a:pt x="46771" y="10257"/>
                    <a:pt x="71533" y="0"/>
                    <a:pt x="97353" y="0"/>
                  </a:cubicBezTo>
                  <a:close/>
                </a:path>
              </a:pathLst>
            </a:custGeom>
            <a:solidFill>
              <a:srgbClr val="F9FAE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38100"/>
              <a:ext cx="253068" cy="2328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4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8" ma:contentTypeDescription="Create a new document." ma:contentTypeScope="" ma:versionID="23fb33a7b455ecff65b572c5bc8a4748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8f842f165ae7d52707a5df01bd79a720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B18D8655-D77C-4F29-BF26-AD5A541CB3E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C91B00A-8FC8-48A4-9DA0-18470C05FA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444E206-B305-45E1-904A-47500819D66A}">
  <ds:schemaRefs>
    <ds:schemaRef ds:uri="3ef5847a-e696-4fee-a2c0-6c3f87568321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</Words>
  <Application>Microsoft Office PowerPoint</Application>
  <PresentationFormat>Custom</PresentationFormat>
  <Paragraphs>18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paragraph text</dc:title>
  <cp:lastModifiedBy>Taleka Morrison (2014665)</cp:lastModifiedBy>
  <cp:revision>3</cp:revision>
  <dcterms:created xsi:type="dcterms:W3CDTF">2006-08-16T00:00:00Z</dcterms:created>
  <dcterms:modified xsi:type="dcterms:W3CDTF">2026-02-25T10:17:11Z</dcterms:modified>
  <dc:identifier>DAHCOs9G5MQ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