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2.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3.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24.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22.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3.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theme+xml" PartName="/ppt/theme/theme4.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 id="2147483660" r:id="rId5"/>
    <p:sldMasterId id="2147483661" r:id="rId6"/>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Lst>
  <p:sldSz cy="6858000" cx="9144000"/>
  <p:notesSz cx="6724650" cy="9774225"/>
  <p:embeddedFontLst>
    <p:embeddedFont>
      <p:font typeface="Open Sans"/>
      <p:regular r:id="rId32"/>
      <p:bold r:id="rId33"/>
      <p:italic r:id="rId34"/>
      <p:boldItalic r:id="rId35"/>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3.xml"/><Relationship Id="rId22" Type="http://schemas.openxmlformats.org/officeDocument/2006/relationships/slide" Target="slides/slide15.xml"/><Relationship Id="rId21" Type="http://schemas.openxmlformats.org/officeDocument/2006/relationships/slide" Target="slides/slide14.xml"/><Relationship Id="rId24" Type="http://schemas.openxmlformats.org/officeDocument/2006/relationships/slide" Target="slides/slide17.xml"/><Relationship Id="rId23" Type="http://schemas.openxmlformats.org/officeDocument/2006/relationships/slide" Target="slides/slide16.xml"/><Relationship Id="rId1" Type="http://schemas.openxmlformats.org/officeDocument/2006/relationships/theme" Target="theme/theme3.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2.xml"/><Relationship Id="rId26" Type="http://schemas.openxmlformats.org/officeDocument/2006/relationships/slide" Target="slides/slide19.xml"/><Relationship Id="rId25" Type="http://schemas.openxmlformats.org/officeDocument/2006/relationships/slide" Target="slides/slide18.xml"/><Relationship Id="rId28" Type="http://schemas.openxmlformats.org/officeDocument/2006/relationships/slide" Target="slides/slide21.xml"/><Relationship Id="rId27" Type="http://schemas.openxmlformats.org/officeDocument/2006/relationships/slide" Target="slides/slide20.xml"/><Relationship Id="rId5" Type="http://schemas.openxmlformats.org/officeDocument/2006/relationships/slideMaster" Target="slideMasters/slideMaster2.xml"/><Relationship Id="rId6" Type="http://schemas.openxmlformats.org/officeDocument/2006/relationships/slideMaster" Target="slideMasters/slideMaster3.xml"/><Relationship Id="rId29" Type="http://schemas.openxmlformats.org/officeDocument/2006/relationships/slide" Target="slides/slide22.xml"/><Relationship Id="rId7" Type="http://schemas.openxmlformats.org/officeDocument/2006/relationships/notesMaster" Target="notesMasters/notesMaster1.xml"/><Relationship Id="rId8" Type="http://schemas.openxmlformats.org/officeDocument/2006/relationships/slide" Target="slides/slide1.xml"/><Relationship Id="rId31" Type="http://schemas.openxmlformats.org/officeDocument/2006/relationships/slide" Target="slides/slide24.xml"/><Relationship Id="rId30" Type="http://schemas.openxmlformats.org/officeDocument/2006/relationships/slide" Target="slides/slide23.xml"/><Relationship Id="rId11" Type="http://schemas.openxmlformats.org/officeDocument/2006/relationships/slide" Target="slides/slide4.xml"/><Relationship Id="rId33" Type="http://schemas.openxmlformats.org/officeDocument/2006/relationships/font" Target="fonts/OpenSans-bold.fntdata"/><Relationship Id="rId10" Type="http://schemas.openxmlformats.org/officeDocument/2006/relationships/slide" Target="slides/slide3.xml"/><Relationship Id="rId32" Type="http://schemas.openxmlformats.org/officeDocument/2006/relationships/font" Target="fonts/OpenSans-regular.fntdata"/><Relationship Id="rId13" Type="http://schemas.openxmlformats.org/officeDocument/2006/relationships/slide" Target="slides/slide6.xml"/><Relationship Id="rId35" Type="http://schemas.openxmlformats.org/officeDocument/2006/relationships/font" Target="fonts/OpenSans-boldItalic.fntdata"/><Relationship Id="rId12" Type="http://schemas.openxmlformats.org/officeDocument/2006/relationships/slide" Target="slides/slide5.xml"/><Relationship Id="rId34" Type="http://schemas.openxmlformats.org/officeDocument/2006/relationships/font" Target="fonts/OpenSans-italic.fntdata"/><Relationship Id="rId15" Type="http://schemas.openxmlformats.org/officeDocument/2006/relationships/slide" Target="slides/slide8.xml"/><Relationship Id="rId14" Type="http://schemas.openxmlformats.org/officeDocument/2006/relationships/slide" Target="slides/slide7.xml"/><Relationship Id="rId17" Type="http://schemas.openxmlformats.org/officeDocument/2006/relationships/slide" Target="slides/slide10.xml"/><Relationship Id="rId16" Type="http://schemas.openxmlformats.org/officeDocument/2006/relationships/slide" Target="slides/slide9.xml"/><Relationship Id="rId19" Type="http://schemas.openxmlformats.org/officeDocument/2006/relationships/slide" Target="slides/slide12.xml"/><Relationship Id="rId18"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00000"/>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13062" cy="488950"/>
          </a:xfrm>
          <a:prstGeom prst="rect">
            <a:avLst/>
          </a:prstGeom>
          <a:noFill/>
          <a:ln>
            <a:noFill/>
          </a:ln>
        </p:spPr>
        <p:txBody>
          <a:bodyPr anchorCtr="0" anchor="t" bIns="45925" lIns="91850" spcFirstLastPara="1" rIns="91850" wrap="square" tIns="459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4" name="Google Shape;4;n"/>
          <p:cNvSpPr txBox="1"/>
          <p:nvPr>
            <p:ph idx="10" type="dt"/>
          </p:nvPr>
        </p:nvSpPr>
        <p:spPr>
          <a:xfrm>
            <a:off x="3810000" y="0"/>
            <a:ext cx="2913062" cy="488950"/>
          </a:xfrm>
          <a:prstGeom prst="rect">
            <a:avLst/>
          </a:prstGeom>
          <a:noFill/>
          <a:ln>
            <a:noFill/>
          </a:ln>
        </p:spPr>
        <p:txBody>
          <a:bodyPr anchorCtr="0" anchor="t" bIns="45925" lIns="91850" spcFirstLastPara="1" rIns="91850" wrap="square" tIns="459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5" name="Google Shape;5;n"/>
          <p:cNvSpPr/>
          <p:nvPr>
            <p:ph idx="3" type="sldImg"/>
          </p:nvPr>
        </p:nvSpPr>
        <p:spPr>
          <a:xfrm>
            <a:off x="919162" y="733425"/>
            <a:ext cx="4886325" cy="3665537"/>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6" name="Google Shape;6;n"/>
          <p:cNvSpPr txBox="1"/>
          <p:nvPr>
            <p:ph idx="1" type="body"/>
          </p:nvPr>
        </p:nvSpPr>
        <p:spPr>
          <a:xfrm>
            <a:off x="671512" y="4641850"/>
            <a:ext cx="5381625" cy="4398962"/>
          </a:xfrm>
          <a:prstGeom prst="rect">
            <a:avLst/>
          </a:prstGeom>
          <a:noFill/>
          <a:ln>
            <a:noFill/>
          </a:ln>
        </p:spPr>
        <p:txBody>
          <a:bodyPr anchorCtr="0" anchor="t" bIns="45925" lIns="91850" spcFirstLastPara="1" rIns="91850" wrap="square" tIns="45925">
            <a:noAutofit/>
          </a:bodyPr>
          <a:lstStyle>
            <a:lvl1pPr indent="-228600" lvl="0" marL="457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indent="-228600" lvl="1" marL="914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indent="-228600" lvl="2" marL="1371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indent="-228600" lvl="3" marL="1828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indent="-228600" lvl="4" marL="22860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indent="-228600" lvl="5" marL="2743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indent="-228600" lvl="6" marL="3200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indent="-228600" lvl="7" marL="3657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indent="-228600" lvl="8" marL="4114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7" name="Google Shape;7;n"/>
          <p:cNvSpPr txBox="1"/>
          <p:nvPr>
            <p:ph idx="11" type="ftr"/>
          </p:nvPr>
        </p:nvSpPr>
        <p:spPr>
          <a:xfrm>
            <a:off x="0" y="9283700"/>
            <a:ext cx="2913062" cy="488950"/>
          </a:xfrm>
          <a:prstGeom prst="rect">
            <a:avLst/>
          </a:prstGeom>
          <a:noFill/>
          <a:ln>
            <a:noFill/>
          </a:ln>
        </p:spPr>
        <p:txBody>
          <a:bodyPr anchorCtr="0" anchor="b" bIns="45925" lIns="91850" spcFirstLastPara="1" rIns="91850" wrap="square" tIns="459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8" name="Google Shape;8;n"/>
          <p:cNvSpPr txBox="1"/>
          <p:nvPr>
            <p:ph idx="12" type="sldNum"/>
          </p:nvPr>
        </p:nvSpPr>
        <p:spPr>
          <a:xfrm>
            <a:off x="3810000" y="9283700"/>
            <a:ext cx="2913062" cy="488950"/>
          </a:xfrm>
          <a:prstGeom prst="rect">
            <a:avLst/>
          </a:prstGeom>
          <a:noFill/>
          <a:ln>
            <a:noFill/>
          </a:ln>
        </p:spPr>
        <p:txBody>
          <a:bodyPr anchorCtr="0" anchor="b" bIns="45925" lIns="91850" spcFirstLastPara="1" rIns="91850" wrap="square" tIns="45925">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US" sz="1200" u="none" cap="none" strike="noStrike">
                <a:solidFill>
                  <a:srgbClr val="000000"/>
                </a:solidFill>
                <a:latin typeface="Arial"/>
                <a:ea typeface="Arial"/>
                <a:cs typeface="Arial"/>
                <a:sym typeface="Arial"/>
              </a:rPr>
              <a:t>‹#›</a:t>
            </a:fld>
            <a:endParaRPr b="0" i="0" sz="1400" u="none" cap="none" strike="noStrike">
              <a:solidFill>
                <a:srgbClr val="000000"/>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 name="Shape 86"/>
        <p:cNvGrpSpPr/>
        <p:nvPr/>
      </p:nvGrpSpPr>
      <p:grpSpPr>
        <a:xfrm>
          <a:off x="0" y="0"/>
          <a:ext cx="0" cy="0"/>
          <a:chOff x="0" y="0"/>
          <a:chExt cx="0" cy="0"/>
        </a:xfrm>
      </p:grpSpPr>
      <p:sp>
        <p:nvSpPr>
          <p:cNvPr id="87" name="Google Shape;87;p1:notes"/>
          <p:cNvSpPr txBox="1"/>
          <p:nvPr>
            <p:ph idx="1" type="body"/>
          </p:nvPr>
        </p:nvSpPr>
        <p:spPr>
          <a:xfrm>
            <a:off x="671512" y="4641850"/>
            <a:ext cx="5381625" cy="4398962"/>
          </a:xfrm>
          <a:prstGeom prst="rect">
            <a:avLst/>
          </a:prstGeom>
          <a:noFill/>
          <a:ln>
            <a:noFill/>
          </a:ln>
        </p:spPr>
        <p:txBody>
          <a:bodyPr anchorCtr="0" anchor="t" bIns="45925" lIns="91850" spcFirstLastPara="1" rIns="91850" wrap="square" tIns="45925">
            <a:noAutofit/>
          </a:bodyPr>
          <a:lstStyle/>
          <a:p>
            <a:pPr indent="0" lvl="0" marL="0" rtl="0" algn="l">
              <a:lnSpc>
                <a:spcPct val="100000"/>
              </a:lnSpc>
              <a:spcBef>
                <a:spcPts val="0"/>
              </a:spcBef>
              <a:spcAft>
                <a:spcPts val="0"/>
              </a:spcAft>
              <a:buSzPts val="1400"/>
              <a:buNone/>
            </a:pPr>
            <a:r>
              <a:t/>
            </a:r>
            <a:endParaRPr/>
          </a:p>
        </p:txBody>
      </p:sp>
      <p:sp>
        <p:nvSpPr>
          <p:cNvPr id="88" name="Google Shape;88;p1:notes"/>
          <p:cNvSpPr/>
          <p:nvPr>
            <p:ph idx="2" type="sldImg"/>
          </p:nvPr>
        </p:nvSpPr>
        <p:spPr>
          <a:xfrm>
            <a:off x="919162" y="733425"/>
            <a:ext cx="4886325" cy="3665537"/>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 name="Shape 94"/>
        <p:cNvGrpSpPr/>
        <p:nvPr/>
      </p:nvGrpSpPr>
      <p:grpSpPr>
        <a:xfrm>
          <a:off x="0" y="0"/>
          <a:ext cx="0" cy="0"/>
          <a:chOff x="0" y="0"/>
          <a:chExt cx="0" cy="0"/>
        </a:xfrm>
      </p:grpSpPr>
      <p:sp>
        <p:nvSpPr>
          <p:cNvPr id="95" name="Google Shape;95;p2:notes"/>
          <p:cNvSpPr txBox="1"/>
          <p:nvPr>
            <p:ph idx="1" type="body"/>
          </p:nvPr>
        </p:nvSpPr>
        <p:spPr>
          <a:xfrm>
            <a:off x="671512" y="4641850"/>
            <a:ext cx="5381625" cy="4398962"/>
          </a:xfrm>
          <a:prstGeom prst="rect">
            <a:avLst/>
          </a:prstGeom>
        </p:spPr>
        <p:txBody>
          <a:bodyPr anchorCtr="0" anchor="t" bIns="45925" lIns="91850" spcFirstLastPara="1" rIns="91850" wrap="square" tIns="45925">
            <a:noAutofit/>
          </a:bodyPr>
          <a:lstStyle/>
          <a:p>
            <a:pPr indent="0" lvl="0" marL="0" rtl="0" algn="l">
              <a:spcBef>
                <a:spcPts val="0"/>
              </a:spcBef>
              <a:spcAft>
                <a:spcPts val="0"/>
              </a:spcAft>
              <a:buNone/>
            </a:pPr>
            <a:r>
              <a:t/>
            </a:r>
            <a:endParaRPr/>
          </a:p>
        </p:txBody>
      </p:sp>
      <p:sp>
        <p:nvSpPr>
          <p:cNvPr id="96" name="Google Shape;96;p2:notes"/>
          <p:cNvSpPr/>
          <p:nvPr>
            <p:ph idx="2" type="sldImg"/>
          </p:nvPr>
        </p:nvSpPr>
        <p:spPr>
          <a:xfrm>
            <a:off x="919162" y="733425"/>
            <a:ext cx="4886325" cy="3665537"/>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 name="Shape 100"/>
        <p:cNvGrpSpPr/>
        <p:nvPr/>
      </p:nvGrpSpPr>
      <p:grpSpPr>
        <a:xfrm>
          <a:off x="0" y="0"/>
          <a:ext cx="0" cy="0"/>
          <a:chOff x="0" y="0"/>
          <a:chExt cx="0" cy="0"/>
        </a:xfrm>
      </p:grpSpPr>
      <p:sp>
        <p:nvSpPr>
          <p:cNvPr id="101" name="Google Shape;101;p3:notes"/>
          <p:cNvSpPr txBox="1"/>
          <p:nvPr/>
        </p:nvSpPr>
        <p:spPr>
          <a:xfrm>
            <a:off x="3810000" y="9283700"/>
            <a:ext cx="2913062" cy="488950"/>
          </a:xfrm>
          <a:prstGeom prst="rect">
            <a:avLst/>
          </a:prstGeom>
          <a:noFill/>
          <a:ln>
            <a:noFill/>
          </a:ln>
        </p:spPr>
        <p:txBody>
          <a:bodyPr anchorCtr="0" anchor="b" bIns="45925" lIns="91850" spcFirstLastPara="1" rIns="91850" wrap="square" tIns="45925">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US" sz="1200" u="none" cap="none" strike="noStrike">
                <a:solidFill>
                  <a:srgbClr val="000000"/>
                </a:solidFill>
                <a:latin typeface="Arial"/>
                <a:ea typeface="Arial"/>
                <a:cs typeface="Arial"/>
                <a:sym typeface="Arial"/>
              </a:rPr>
              <a:t>‹#›</a:t>
            </a:fld>
            <a:endParaRPr b="0" i="0" sz="1400" u="none" cap="none" strike="noStrike">
              <a:solidFill>
                <a:srgbClr val="000000"/>
              </a:solidFill>
              <a:latin typeface="Arial"/>
              <a:ea typeface="Arial"/>
              <a:cs typeface="Arial"/>
              <a:sym typeface="Arial"/>
            </a:endParaRPr>
          </a:p>
        </p:txBody>
      </p:sp>
      <p:sp>
        <p:nvSpPr>
          <p:cNvPr id="102" name="Google Shape;102;p3:notes"/>
          <p:cNvSpPr/>
          <p:nvPr>
            <p:ph idx="2" type="sldImg"/>
          </p:nvPr>
        </p:nvSpPr>
        <p:spPr>
          <a:xfrm>
            <a:off x="919162" y="733425"/>
            <a:ext cx="4886325" cy="3665537"/>
          </a:xfrm>
          <a:custGeom>
            <a:rect b="b" l="l" r="r" t="t"/>
            <a:pathLst>
              <a:path extrusionOk="0" h="120000" w="120000">
                <a:moveTo>
                  <a:pt x="0" y="0"/>
                </a:moveTo>
                <a:lnTo>
                  <a:pt x="120000" y="0"/>
                </a:lnTo>
                <a:lnTo>
                  <a:pt x="120000" y="120000"/>
                </a:lnTo>
                <a:lnTo>
                  <a:pt x="0" y="120000"/>
                </a:lnTo>
                <a:close/>
              </a:path>
            </a:pathLst>
          </a:custGeom>
          <a:noFill/>
          <a:ln>
            <a:noFill/>
          </a:ln>
        </p:spPr>
      </p:sp>
      <p:sp>
        <p:nvSpPr>
          <p:cNvPr id="103" name="Google Shape;103;p3:notes"/>
          <p:cNvSpPr txBox="1"/>
          <p:nvPr>
            <p:ph idx="1" type="body"/>
          </p:nvPr>
        </p:nvSpPr>
        <p:spPr>
          <a:xfrm>
            <a:off x="671512" y="4641850"/>
            <a:ext cx="5381625" cy="4398962"/>
          </a:xfrm>
          <a:prstGeom prst="rect">
            <a:avLst/>
          </a:prstGeom>
          <a:noFill/>
          <a:ln>
            <a:noFill/>
          </a:ln>
        </p:spPr>
        <p:txBody>
          <a:bodyPr anchorCtr="0" anchor="t" bIns="45925" lIns="91850" spcFirstLastPara="1" rIns="91850" wrap="square" tIns="45925">
            <a:noAutofit/>
          </a:bodyPr>
          <a:lstStyle/>
          <a:p>
            <a:pPr indent="0" lvl="0" marL="0" rtl="0" algn="l">
              <a:lnSpc>
                <a:spcPct val="100000"/>
              </a:lnSpc>
              <a:spcBef>
                <a:spcPts val="0"/>
              </a:spcBef>
              <a:spcAft>
                <a:spcPts val="0"/>
              </a:spcAft>
              <a:buSzPts val="1400"/>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p4:notes"/>
          <p:cNvSpPr txBox="1"/>
          <p:nvPr/>
        </p:nvSpPr>
        <p:spPr>
          <a:xfrm>
            <a:off x="3810000" y="9283700"/>
            <a:ext cx="2913062" cy="488950"/>
          </a:xfrm>
          <a:prstGeom prst="rect">
            <a:avLst/>
          </a:prstGeom>
          <a:noFill/>
          <a:ln>
            <a:noFill/>
          </a:ln>
        </p:spPr>
        <p:txBody>
          <a:bodyPr anchorCtr="0" anchor="b" bIns="45925" lIns="91850" spcFirstLastPara="1" rIns="91850" wrap="square" tIns="45925">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US" sz="1200" u="none" cap="none" strike="noStrike">
                <a:solidFill>
                  <a:srgbClr val="000000"/>
                </a:solidFill>
                <a:latin typeface="Arial"/>
                <a:ea typeface="Arial"/>
                <a:cs typeface="Arial"/>
                <a:sym typeface="Arial"/>
              </a:rPr>
              <a:t>‹#›</a:t>
            </a:fld>
            <a:endParaRPr b="0" i="0" sz="1400" u="none" cap="none" strike="noStrike">
              <a:solidFill>
                <a:srgbClr val="000000"/>
              </a:solidFill>
              <a:latin typeface="Arial"/>
              <a:ea typeface="Arial"/>
              <a:cs typeface="Arial"/>
              <a:sym typeface="Arial"/>
            </a:endParaRPr>
          </a:p>
        </p:txBody>
      </p:sp>
      <p:sp>
        <p:nvSpPr>
          <p:cNvPr id="111" name="Google Shape;111;p4:notes"/>
          <p:cNvSpPr/>
          <p:nvPr>
            <p:ph idx="2" type="sldImg"/>
          </p:nvPr>
        </p:nvSpPr>
        <p:spPr>
          <a:xfrm>
            <a:off x="919162" y="733425"/>
            <a:ext cx="4886325" cy="3665537"/>
          </a:xfrm>
          <a:custGeom>
            <a:rect b="b" l="l" r="r" t="t"/>
            <a:pathLst>
              <a:path extrusionOk="0" h="120000" w="120000">
                <a:moveTo>
                  <a:pt x="0" y="0"/>
                </a:moveTo>
                <a:lnTo>
                  <a:pt x="120000" y="0"/>
                </a:lnTo>
                <a:lnTo>
                  <a:pt x="120000" y="120000"/>
                </a:lnTo>
                <a:lnTo>
                  <a:pt x="0" y="120000"/>
                </a:lnTo>
                <a:close/>
              </a:path>
            </a:pathLst>
          </a:custGeom>
          <a:noFill/>
          <a:ln>
            <a:noFill/>
          </a:ln>
        </p:spPr>
      </p:sp>
      <p:sp>
        <p:nvSpPr>
          <p:cNvPr id="112" name="Google Shape;112;p4:notes"/>
          <p:cNvSpPr txBox="1"/>
          <p:nvPr>
            <p:ph idx="1" type="body"/>
          </p:nvPr>
        </p:nvSpPr>
        <p:spPr>
          <a:xfrm>
            <a:off x="671512" y="4641850"/>
            <a:ext cx="5381625" cy="4398962"/>
          </a:xfrm>
          <a:prstGeom prst="rect">
            <a:avLst/>
          </a:prstGeom>
          <a:noFill/>
          <a:ln>
            <a:noFill/>
          </a:ln>
        </p:spPr>
        <p:txBody>
          <a:bodyPr anchorCtr="0" anchor="t" bIns="45925" lIns="91850" spcFirstLastPara="1" rIns="91850" wrap="square" tIns="45925">
            <a:noAutofit/>
          </a:bodyPr>
          <a:lstStyle/>
          <a:p>
            <a:pPr indent="0" lvl="0" marL="0" rtl="0" algn="l">
              <a:lnSpc>
                <a:spcPct val="100000"/>
              </a:lnSpc>
              <a:spcBef>
                <a:spcPts val="0"/>
              </a:spcBef>
              <a:spcAft>
                <a:spcPts val="0"/>
              </a:spcAft>
              <a:buSzPts val="1400"/>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7" name="Shape 117"/>
        <p:cNvGrpSpPr/>
        <p:nvPr/>
      </p:nvGrpSpPr>
      <p:grpSpPr>
        <a:xfrm>
          <a:off x="0" y="0"/>
          <a:ext cx="0" cy="0"/>
          <a:chOff x="0" y="0"/>
          <a:chExt cx="0" cy="0"/>
        </a:xfrm>
      </p:grpSpPr>
      <p:sp>
        <p:nvSpPr>
          <p:cNvPr id="118" name="Google Shape;118;p5:notes"/>
          <p:cNvSpPr txBox="1"/>
          <p:nvPr/>
        </p:nvSpPr>
        <p:spPr>
          <a:xfrm>
            <a:off x="3810000" y="9283700"/>
            <a:ext cx="2913062" cy="488950"/>
          </a:xfrm>
          <a:prstGeom prst="rect">
            <a:avLst/>
          </a:prstGeom>
          <a:noFill/>
          <a:ln>
            <a:noFill/>
          </a:ln>
        </p:spPr>
        <p:txBody>
          <a:bodyPr anchorCtr="0" anchor="b" bIns="45925" lIns="91850" spcFirstLastPara="1" rIns="91850" wrap="square" tIns="45925">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US" sz="1200" u="none" cap="none" strike="noStrike">
                <a:solidFill>
                  <a:srgbClr val="000000"/>
                </a:solidFill>
                <a:latin typeface="Arial"/>
                <a:ea typeface="Arial"/>
                <a:cs typeface="Arial"/>
                <a:sym typeface="Arial"/>
              </a:rPr>
              <a:t>‹#›</a:t>
            </a:fld>
            <a:endParaRPr b="0" i="0" sz="1400" u="none" cap="none" strike="noStrike">
              <a:solidFill>
                <a:srgbClr val="000000"/>
              </a:solidFill>
              <a:latin typeface="Arial"/>
              <a:ea typeface="Arial"/>
              <a:cs typeface="Arial"/>
              <a:sym typeface="Arial"/>
            </a:endParaRPr>
          </a:p>
        </p:txBody>
      </p:sp>
      <p:sp>
        <p:nvSpPr>
          <p:cNvPr id="119" name="Google Shape;119;p5:notes"/>
          <p:cNvSpPr/>
          <p:nvPr>
            <p:ph idx="2" type="sldImg"/>
          </p:nvPr>
        </p:nvSpPr>
        <p:spPr>
          <a:xfrm>
            <a:off x="919162" y="733425"/>
            <a:ext cx="4886325" cy="3665537"/>
          </a:xfrm>
          <a:custGeom>
            <a:rect b="b" l="l" r="r" t="t"/>
            <a:pathLst>
              <a:path extrusionOk="0" h="120000" w="120000">
                <a:moveTo>
                  <a:pt x="0" y="0"/>
                </a:moveTo>
                <a:lnTo>
                  <a:pt x="120000" y="0"/>
                </a:lnTo>
                <a:lnTo>
                  <a:pt x="120000" y="120000"/>
                </a:lnTo>
                <a:lnTo>
                  <a:pt x="0" y="120000"/>
                </a:lnTo>
                <a:close/>
              </a:path>
            </a:pathLst>
          </a:custGeom>
          <a:noFill/>
          <a:ln>
            <a:noFill/>
          </a:ln>
        </p:spPr>
      </p:sp>
      <p:sp>
        <p:nvSpPr>
          <p:cNvPr id="120" name="Google Shape;120;p5:notes"/>
          <p:cNvSpPr txBox="1"/>
          <p:nvPr>
            <p:ph idx="1" type="body"/>
          </p:nvPr>
        </p:nvSpPr>
        <p:spPr>
          <a:xfrm>
            <a:off x="671512" y="4641850"/>
            <a:ext cx="5381625" cy="4398962"/>
          </a:xfrm>
          <a:prstGeom prst="rect">
            <a:avLst/>
          </a:prstGeom>
          <a:noFill/>
          <a:ln>
            <a:noFill/>
          </a:ln>
        </p:spPr>
        <p:txBody>
          <a:bodyPr anchorCtr="0" anchor="t" bIns="45925" lIns="91850" spcFirstLastPara="1" rIns="91850" wrap="square" tIns="45925">
            <a:noAutofit/>
          </a:bodyPr>
          <a:lstStyle/>
          <a:p>
            <a:pPr indent="0" lvl="0" marL="0" rtl="0" algn="l">
              <a:lnSpc>
                <a:spcPct val="100000"/>
              </a:lnSpc>
              <a:spcBef>
                <a:spcPts val="0"/>
              </a:spcBef>
              <a:spcAft>
                <a:spcPts val="0"/>
              </a:spcAft>
              <a:buSzPts val="1400"/>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5" name="Shape 125"/>
        <p:cNvGrpSpPr/>
        <p:nvPr/>
      </p:nvGrpSpPr>
      <p:grpSpPr>
        <a:xfrm>
          <a:off x="0" y="0"/>
          <a:ext cx="0" cy="0"/>
          <a:chOff x="0" y="0"/>
          <a:chExt cx="0" cy="0"/>
        </a:xfrm>
      </p:grpSpPr>
      <p:sp>
        <p:nvSpPr>
          <p:cNvPr id="126" name="Google Shape;126;p6:notes"/>
          <p:cNvSpPr txBox="1"/>
          <p:nvPr/>
        </p:nvSpPr>
        <p:spPr>
          <a:xfrm>
            <a:off x="3810000" y="9283700"/>
            <a:ext cx="2913062" cy="488950"/>
          </a:xfrm>
          <a:prstGeom prst="rect">
            <a:avLst/>
          </a:prstGeom>
          <a:noFill/>
          <a:ln>
            <a:noFill/>
          </a:ln>
        </p:spPr>
        <p:txBody>
          <a:bodyPr anchorCtr="0" anchor="b" bIns="45925" lIns="91850" spcFirstLastPara="1" rIns="91850" wrap="square" tIns="45925">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US" sz="1200" u="none" cap="none" strike="noStrike">
                <a:solidFill>
                  <a:srgbClr val="000000"/>
                </a:solidFill>
                <a:latin typeface="Arial"/>
                <a:ea typeface="Arial"/>
                <a:cs typeface="Arial"/>
                <a:sym typeface="Arial"/>
              </a:rPr>
              <a:t>‹#›</a:t>
            </a:fld>
            <a:endParaRPr b="0" i="0" sz="1400" u="none" cap="none" strike="noStrike">
              <a:solidFill>
                <a:srgbClr val="000000"/>
              </a:solidFill>
              <a:latin typeface="Arial"/>
              <a:ea typeface="Arial"/>
              <a:cs typeface="Arial"/>
              <a:sym typeface="Arial"/>
            </a:endParaRPr>
          </a:p>
        </p:txBody>
      </p:sp>
      <p:sp>
        <p:nvSpPr>
          <p:cNvPr id="127" name="Google Shape;127;p6:notes"/>
          <p:cNvSpPr/>
          <p:nvPr>
            <p:ph idx="2" type="sldImg"/>
          </p:nvPr>
        </p:nvSpPr>
        <p:spPr>
          <a:xfrm>
            <a:off x="919162" y="733425"/>
            <a:ext cx="4886325" cy="3665537"/>
          </a:xfrm>
          <a:custGeom>
            <a:rect b="b" l="l" r="r" t="t"/>
            <a:pathLst>
              <a:path extrusionOk="0" h="120000" w="120000">
                <a:moveTo>
                  <a:pt x="0" y="0"/>
                </a:moveTo>
                <a:lnTo>
                  <a:pt x="120000" y="0"/>
                </a:lnTo>
                <a:lnTo>
                  <a:pt x="120000" y="120000"/>
                </a:lnTo>
                <a:lnTo>
                  <a:pt x="0" y="120000"/>
                </a:lnTo>
                <a:close/>
              </a:path>
            </a:pathLst>
          </a:custGeom>
          <a:noFill/>
          <a:ln>
            <a:noFill/>
          </a:ln>
        </p:spPr>
      </p:sp>
      <p:sp>
        <p:nvSpPr>
          <p:cNvPr id="128" name="Google Shape;128;p6:notes"/>
          <p:cNvSpPr txBox="1"/>
          <p:nvPr>
            <p:ph idx="1" type="body"/>
          </p:nvPr>
        </p:nvSpPr>
        <p:spPr>
          <a:xfrm>
            <a:off x="671512" y="4641850"/>
            <a:ext cx="5381625" cy="4398962"/>
          </a:xfrm>
          <a:prstGeom prst="rect">
            <a:avLst/>
          </a:prstGeom>
          <a:noFill/>
          <a:ln>
            <a:noFill/>
          </a:ln>
        </p:spPr>
        <p:txBody>
          <a:bodyPr anchorCtr="0" anchor="t" bIns="45925" lIns="91850" spcFirstLastPara="1" rIns="91850" wrap="square" tIns="45925">
            <a:noAutofit/>
          </a:bodyPr>
          <a:lstStyle/>
          <a:p>
            <a:pPr indent="0" lvl="0" marL="0" rtl="0" algn="l">
              <a:lnSpc>
                <a:spcPct val="100000"/>
              </a:lnSpc>
              <a:spcBef>
                <a:spcPts val="0"/>
              </a:spcBef>
              <a:spcAft>
                <a:spcPts val="0"/>
              </a:spcAft>
              <a:buSzPts val="1400"/>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3" name="Shape 133"/>
        <p:cNvGrpSpPr/>
        <p:nvPr/>
      </p:nvGrpSpPr>
      <p:grpSpPr>
        <a:xfrm>
          <a:off x="0" y="0"/>
          <a:ext cx="0" cy="0"/>
          <a:chOff x="0" y="0"/>
          <a:chExt cx="0" cy="0"/>
        </a:xfrm>
      </p:grpSpPr>
      <p:sp>
        <p:nvSpPr>
          <p:cNvPr id="134" name="Google Shape;134;p7:notes"/>
          <p:cNvSpPr txBox="1"/>
          <p:nvPr>
            <p:ph idx="1" type="body"/>
          </p:nvPr>
        </p:nvSpPr>
        <p:spPr>
          <a:xfrm>
            <a:off x="671512" y="4641850"/>
            <a:ext cx="5381625" cy="4398962"/>
          </a:xfrm>
          <a:prstGeom prst="rect">
            <a:avLst/>
          </a:prstGeom>
          <a:noFill/>
          <a:ln>
            <a:noFill/>
          </a:ln>
        </p:spPr>
        <p:txBody>
          <a:bodyPr anchorCtr="0" anchor="t" bIns="45925" lIns="91850" spcFirstLastPara="1" rIns="91850" wrap="square" tIns="45925">
            <a:noAutofit/>
          </a:bodyPr>
          <a:lstStyle/>
          <a:p>
            <a:pPr indent="0" lvl="0" marL="0" rtl="0" algn="l">
              <a:lnSpc>
                <a:spcPct val="100000"/>
              </a:lnSpc>
              <a:spcBef>
                <a:spcPts val="0"/>
              </a:spcBef>
              <a:spcAft>
                <a:spcPts val="0"/>
              </a:spcAft>
              <a:buSzPts val="1400"/>
              <a:buNone/>
            </a:pPr>
            <a:r>
              <a:t/>
            </a:r>
            <a:endParaRPr/>
          </a:p>
        </p:txBody>
      </p:sp>
      <p:sp>
        <p:nvSpPr>
          <p:cNvPr id="135" name="Google Shape;135;p7:notes"/>
          <p:cNvSpPr/>
          <p:nvPr>
            <p:ph idx="2" type="sldImg"/>
          </p:nvPr>
        </p:nvSpPr>
        <p:spPr>
          <a:xfrm>
            <a:off x="919162" y="733425"/>
            <a:ext cx="4886325" cy="3665537"/>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0" name="Shape 140"/>
        <p:cNvGrpSpPr/>
        <p:nvPr/>
      </p:nvGrpSpPr>
      <p:grpSpPr>
        <a:xfrm>
          <a:off x="0" y="0"/>
          <a:ext cx="0" cy="0"/>
          <a:chOff x="0" y="0"/>
          <a:chExt cx="0" cy="0"/>
        </a:xfrm>
      </p:grpSpPr>
      <p:sp>
        <p:nvSpPr>
          <p:cNvPr id="141" name="Google Shape;141;p8:notes"/>
          <p:cNvSpPr txBox="1"/>
          <p:nvPr/>
        </p:nvSpPr>
        <p:spPr>
          <a:xfrm>
            <a:off x="3810000" y="9283700"/>
            <a:ext cx="2913062" cy="488950"/>
          </a:xfrm>
          <a:prstGeom prst="rect">
            <a:avLst/>
          </a:prstGeom>
          <a:noFill/>
          <a:ln>
            <a:noFill/>
          </a:ln>
        </p:spPr>
        <p:txBody>
          <a:bodyPr anchorCtr="0" anchor="b" bIns="45925" lIns="91850" spcFirstLastPara="1" rIns="91850" wrap="square" tIns="45925">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US" sz="1200" u="none" cap="none" strike="noStrike">
                <a:solidFill>
                  <a:srgbClr val="000000"/>
                </a:solidFill>
                <a:latin typeface="Arial"/>
                <a:ea typeface="Arial"/>
                <a:cs typeface="Arial"/>
                <a:sym typeface="Arial"/>
              </a:rPr>
              <a:t>‹#›</a:t>
            </a:fld>
            <a:endParaRPr b="0" i="0" sz="1400" u="none" cap="none" strike="noStrike">
              <a:solidFill>
                <a:srgbClr val="000000"/>
              </a:solidFill>
              <a:latin typeface="Arial"/>
              <a:ea typeface="Arial"/>
              <a:cs typeface="Arial"/>
              <a:sym typeface="Arial"/>
            </a:endParaRPr>
          </a:p>
        </p:txBody>
      </p:sp>
      <p:sp>
        <p:nvSpPr>
          <p:cNvPr id="142" name="Google Shape;142;p8:notes"/>
          <p:cNvSpPr/>
          <p:nvPr>
            <p:ph idx="2" type="sldImg"/>
          </p:nvPr>
        </p:nvSpPr>
        <p:spPr>
          <a:xfrm>
            <a:off x="919162" y="733425"/>
            <a:ext cx="4886325" cy="3665537"/>
          </a:xfrm>
          <a:custGeom>
            <a:rect b="b" l="l" r="r" t="t"/>
            <a:pathLst>
              <a:path extrusionOk="0" h="120000" w="120000">
                <a:moveTo>
                  <a:pt x="0" y="0"/>
                </a:moveTo>
                <a:lnTo>
                  <a:pt x="120000" y="0"/>
                </a:lnTo>
                <a:lnTo>
                  <a:pt x="120000" y="120000"/>
                </a:lnTo>
                <a:lnTo>
                  <a:pt x="0" y="120000"/>
                </a:lnTo>
                <a:close/>
              </a:path>
            </a:pathLst>
          </a:custGeom>
          <a:noFill/>
          <a:ln>
            <a:noFill/>
          </a:ln>
        </p:spPr>
      </p:sp>
      <p:sp>
        <p:nvSpPr>
          <p:cNvPr id="143" name="Google Shape;143;p8:notes"/>
          <p:cNvSpPr txBox="1"/>
          <p:nvPr>
            <p:ph idx="1" type="body"/>
          </p:nvPr>
        </p:nvSpPr>
        <p:spPr>
          <a:xfrm>
            <a:off x="671512" y="4641850"/>
            <a:ext cx="5381625" cy="4398962"/>
          </a:xfrm>
          <a:prstGeom prst="rect">
            <a:avLst/>
          </a:prstGeom>
          <a:noFill/>
          <a:ln>
            <a:noFill/>
          </a:ln>
        </p:spPr>
        <p:txBody>
          <a:bodyPr anchorCtr="0" anchor="t" bIns="45925" lIns="91850" spcFirstLastPara="1" rIns="91850" wrap="square" tIns="45925">
            <a:noAutofit/>
          </a:bodyPr>
          <a:lstStyle/>
          <a:p>
            <a:pPr indent="0" lvl="0" marL="0" rtl="0" algn="l">
              <a:lnSpc>
                <a:spcPct val="100000"/>
              </a:lnSpc>
              <a:spcBef>
                <a:spcPts val="0"/>
              </a:spcBef>
              <a:spcAft>
                <a:spcPts val="0"/>
              </a:spcAft>
              <a:buSzPts val="1400"/>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3" name="Shape 153"/>
        <p:cNvGrpSpPr/>
        <p:nvPr/>
      </p:nvGrpSpPr>
      <p:grpSpPr>
        <a:xfrm>
          <a:off x="0" y="0"/>
          <a:ext cx="0" cy="0"/>
          <a:chOff x="0" y="0"/>
          <a:chExt cx="0" cy="0"/>
        </a:xfrm>
      </p:grpSpPr>
      <p:sp>
        <p:nvSpPr>
          <p:cNvPr id="154" name="Google Shape;154;p9:notes"/>
          <p:cNvSpPr txBox="1"/>
          <p:nvPr/>
        </p:nvSpPr>
        <p:spPr>
          <a:xfrm>
            <a:off x="3810000" y="9283700"/>
            <a:ext cx="2913062" cy="488950"/>
          </a:xfrm>
          <a:prstGeom prst="rect">
            <a:avLst/>
          </a:prstGeom>
          <a:noFill/>
          <a:ln>
            <a:noFill/>
          </a:ln>
        </p:spPr>
        <p:txBody>
          <a:bodyPr anchorCtr="0" anchor="b" bIns="45925" lIns="91850" spcFirstLastPara="1" rIns="91850" wrap="square" tIns="45925">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US" sz="1200" u="none" cap="none" strike="noStrike">
                <a:solidFill>
                  <a:srgbClr val="000000"/>
                </a:solidFill>
                <a:latin typeface="Arial"/>
                <a:ea typeface="Arial"/>
                <a:cs typeface="Arial"/>
                <a:sym typeface="Arial"/>
              </a:rPr>
              <a:t>‹#›</a:t>
            </a:fld>
            <a:endParaRPr b="0" i="0" sz="1400" u="none" cap="none" strike="noStrike">
              <a:solidFill>
                <a:srgbClr val="000000"/>
              </a:solidFill>
              <a:latin typeface="Arial"/>
              <a:ea typeface="Arial"/>
              <a:cs typeface="Arial"/>
              <a:sym typeface="Arial"/>
            </a:endParaRPr>
          </a:p>
        </p:txBody>
      </p:sp>
      <p:sp>
        <p:nvSpPr>
          <p:cNvPr id="155" name="Google Shape;155;p9:notes"/>
          <p:cNvSpPr/>
          <p:nvPr>
            <p:ph idx="2" type="sldImg"/>
          </p:nvPr>
        </p:nvSpPr>
        <p:spPr>
          <a:xfrm>
            <a:off x="919162" y="733425"/>
            <a:ext cx="4886325" cy="3665537"/>
          </a:xfrm>
          <a:custGeom>
            <a:rect b="b" l="l" r="r" t="t"/>
            <a:pathLst>
              <a:path extrusionOk="0" h="120000" w="120000">
                <a:moveTo>
                  <a:pt x="0" y="0"/>
                </a:moveTo>
                <a:lnTo>
                  <a:pt x="120000" y="0"/>
                </a:lnTo>
                <a:lnTo>
                  <a:pt x="120000" y="120000"/>
                </a:lnTo>
                <a:lnTo>
                  <a:pt x="0" y="120000"/>
                </a:lnTo>
                <a:close/>
              </a:path>
            </a:pathLst>
          </a:custGeom>
          <a:noFill/>
          <a:ln>
            <a:noFill/>
          </a:ln>
        </p:spPr>
      </p:sp>
      <p:sp>
        <p:nvSpPr>
          <p:cNvPr id="156" name="Google Shape;156;p9:notes"/>
          <p:cNvSpPr txBox="1"/>
          <p:nvPr>
            <p:ph idx="1" type="body"/>
          </p:nvPr>
        </p:nvSpPr>
        <p:spPr>
          <a:xfrm>
            <a:off x="671512" y="4641850"/>
            <a:ext cx="5381625" cy="4398962"/>
          </a:xfrm>
          <a:prstGeom prst="rect">
            <a:avLst/>
          </a:prstGeom>
          <a:noFill/>
          <a:ln>
            <a:noFill/>
          </a:ln>
        </p:spPr>
        <p:txBody>
          <a:bodyPr anchorCtr="0" anchor="t" bIns="45925" lIns="91850" spcFirstLastPara="1" rIns="91850" wrap="square" tIns="45925">
            <a:noAutofit/>
          </a:bodyPr>
          <a:lstStyle/>
          <a:p>
            <a:pPr indent="0" lvl="0" marL="0" rtl="0" algn="l">
              <a:lnSpc>
                <a:spcPct val="100000"/>
              </a:lnSpc>
              <a:spcBef>
                <a:spcPts val="0"/>
              </a:spcBef>
              <a:spcAft>
                <a:spcPts val="0"/>
              </a:spcAft>
              <a:buSzPts val="1400"/>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1" name="Shape 161"/>
        <p:cNvGrpSpPr/>
        <p:nvPr/>
      </p:nvGrpSpPr>
      <p:grpSpPr>
        <a:xfrm>
          <a:off x="0" y="0"/>
          <a:ext cx="0" cy="0"/>
          <a:chOff x="0" y="0"/>
          <a:chExt cx="0" cy="0"/>
        </a:xfrm>
      </p:grpSpPr>
      <p:sp>
        <p:nvSpPr>
          <p:cNvPr id="162" name="Google Shape;162;p10:notes"/>
          <p:cNvSpPr txBox="1"/>
          <p:nvPr/>
        </p:nvSpPr>
        <p:spPr>
          <a:xfrm>
            <a:off x="3810000" y="9283700"/>
            <a:ext cx="2913062" cy="488950"/>
          </a:xfrm>
          <a:prstGeom prst="rect">
            <a:avLst/>
          </a:prstGeom>
          <a:noFill/>
          <a:ln>
            <a:noFill/>
          </a:ln>
        </p:spPr>
        <p:txBody>
          <a:bodyPr anchorCtr="0" anchor="b" bIns="45925" lIns="91850" spcFirstLastPara="1" rIns="91850" wrap="square" tIns="45925">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US" sz="1200" u="none" cap="none" strike="noStrike">
                <a:solidFill>
                  <a:srgbClr val="000000"/>
                </a:solidFill>
                <a:latin typeface="Arial"/>
                <a:ea typeface="Arial"/>
                <a:cs typeface="Arial"/>
                <a:sym typeface="Arial"/>
              </a:rPr>
              <a:t>‹#›</a:t>
            </a:fld>
            <a:endParaRPr b="0" i="0" sz="1400" u="none" cap="none" strike="noStrike">
              <a:solidFill>
                <a:srgbClr val="000000"/>
              </a:solidFill>
              <a:latin typeface="Arial"/>
              <a:ea typeface="Arial"/>
              <a:cs typeface="Arial"/>
              <a:sym typeface="Arial"/>
            </a:endParaRPr>
          </a:p>
        </p:txBody>
      </p:sp>
      <p:sp>
        <p:nvSpPr>
          <p:cNvPr id="163" name="Google Shape;163;p10:notes"/>
          <p:cNvSpPr/>
          <p:nvPr>
            <p:ph idx="2" type="sldImg"/>
          </p:nvPr>
        </p:nvSpPr>
        <p:spPr>
          <a:xfrm>
            <a:off x="919162" y="733425"/>
            <a:ext cx="4886325" cy="3665537"/>
          </a:xfrm>
          <a:custGeom>
            <a:rect b="b" l="l" r="r" t="t"/>
            <a:pathLst>
              <a:path extrusionOk="0" h="120000" w="120000">
                <a:moveTo>
                  <a:pt x="0" y="0"/>
                </a:moveTo>
                <a:lnTo>
                  <a:pt x="120000" y="0"/>
                </a:lnTo>
                <a:lnTo>
                  <a:pt x="120000" y="120000"/>
                </a:lnTo>
                <a:lnTo>
                  <a:pt x="0" y="120000"/>
                </a:lnTo>
                <a:close/>
              </a:path>
            </a:pathLst>
          </a:custGeom>
          <a:noFill/>
          <a:ln>
            <a:noFill/>
          </a:ln>
        </p:spPr>
      </p:sp>
      <p:sp>
        <p:nvSpPr>
          <p:cNvPr id="164" name="Google Shape;164;p10:notes"/>
          <p:cNvSpPr txBox="1"/>
          <p:nvPr>
            <p:ph idx="1" type="body"/>
          </p:nvPr>
        </p:nvSpPr>
        <p:spPr>
          <a:xfrm>
            <a:off x="671512" y="4641850"/>
            <a:ext cx="5381625" cy="4398962"/>
          </a:xfrm>
          <a:prstGeom prst="rect">
            <a:avLst/>
          </a:prstGeom>
          <a:noFill/>
          <a:ln>
            <a:noFill/>
          </a:ln>
        </p:spPr>
        <p:txBody>
          <a:bodyPr anchorCtr="0" anchor="t" bIns="45925" lIns="91850" spcFirstLastPara="1" rIns="91850" wrap="square" tIns="45925">
            <a:noAutofit/>
          </a:bodyPr>
          <a:lstStyle/>
          <a:p>
            <a:pPr indent="0" lvl="0" marL="0" rtl="0" algn="l">
              <a:lnSpc>
                <a:spcPct val="100000"/>
              </a:lnSpc>
              <a:spcBef>
                <a:spcPts val="0"/>
              </a:spcBef>
              <a:spcAft>
                <a:spcPts val="0"/>
              </a:spcAft>
              <a:buSzPts val="1400"/>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9" name="Shape 169"/>
        <p:cNvGrpSpPr/>
        <p:nvPr/>
      </p:nvGrpSpPr>
      <p:grpSpPr>
        <a:xfrm>
          <a:off x="0" y="0"/>
          <a:ext cx="0" cy="0"/>
          <a:chOff x="0" y="0"/>
          <a:chExt cx="0" cy="0"/>
        </a:xfrm>
      </p:grpSpPr>
      <p:sp>
        <p:nvSpPr>
          <p:cNvPr id="170" name="Google Shape;170;p11:notes"/>
          <p:cNvSpPr txBox="1"/>
          <p:nvPr>
            <p:ph idx="1" type="body"/>
          </p:nvPr>
        </p:nvSpPr>
        <p:spPr>
          <a:xfrm>
            <a:off x="671512" y="4641850"/>
            <a:ext cx="5381625" cy="4398962"/>
          </a:xfrm>
          <a:prstGeom prst="rect">
            <a:avLst/>
          </a:prstGeom>
        </p:spPr>
        <p:txBody>
          <a:bodyPr anchorCtr="0" anchor="t" bIns="45925" lIns="91850" spcFirstLastPara="1" rIns="91850" wrap="square" tIns="45925">
            <a:noAutofit/>
          </a:bodyPr>
          <a:lstStyle/>
          <a:p>
            <a:pPr indent="0" lvl="0" marL="0" rtl="0" algn="l">
              <a:spcBef>
                <a:spcPts val="0"/>
              </a:spcBef>
              <a:spcAft>
                <a:spcPts val="0"/>
              </a:spcAft>
              <a:buNone/>
            </a:pPr>
            <a:r>
              <a:t/>
            </a:r>
            <a:endParaRPr/>
          </a:p>
        </p:txBody>
      </p:sp>
      <p:sp>
        <p:nvSpPr>
          <p:cNvPr id="171" name="Google Shape;171;p11:notes"/>
          <p:cNvSpPr/>
          <p:nvPr>
            <p:ph idx="2" type="sldImg"/>
          </p:nvPr>
        </p:nvSpPr>
        <p:spPr>
          <a:xfrm>
            <a:off x="919162" y="733425"/>
            <a:ext cx="4886325" cy="3665537"/>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8" name="Shape 178"/>
        <p:cNvGrpSpPr/>
        <p:nvPr/>
      </p:nvGrpSpPr>
      <p:grpSpPr>
        <a:xfrm>
          <a:off x="0" y="0"/>
          <a:ext cx="0" cy="0"/>
          <a:chOff x="0" y="0"/>
          <a:chExt cx="0" cy="0"/>
        </a:xfrm>
      </p:grpSpPr>
      <p:sp>
        <p:nvSpPr>
          <p:cNvPr id="179" name="Google Shape;179;p12:notes"/>
          <p:cNvSpPr txBox="1"/>
          <p:nvPr/>
        </p:nvSpPr>
        <p:spPr>
          <a:xfrm>
            <a:off x="3810000" y="9283700"/>
            <a:ext cx="2913062" cy="488950"/>
          </a:xfrm>
          <a:prstGeom prst="rect">
            <a:avLst/>
          </a:prstGeom>
          <a:noFill/>
          <a:ln>
            <a:noFill/>
          </a:ln>
        </p:spPr>
        <p:txBody>
          <a:bodyPr anchorCtr="0" anchor="b" bIns="45925" lIns="91850" spcFirstLastPara="1" rIns="91850" wrap="square" tIns="45925">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US" sz="1200" u="none" cap="none" strike="noStrike">
                <a:solidFill>
                  <a:srgbClr val="000000"/>
                </a:solidFill>
                <a:latin typeface="Arial"/>
                <a:ea typeface="Arial"/>
                <a:cs typeface="Arial"/>
                <a:sym typeface="Arial"/>
              </a:rPr>
              <a:t>‹#›</a:t>
            </a:fld>
            <a:endParaRPr b="0" i="0" sz="1400" u="none" cap="none" strike="noStrike">
              <a:solidFill>
                <a:srgbClr val="000000"/>
              </a:solidFill>
              <a:latin typeface="Arial"/>
              <a:ea typeface="Arial"/>
              <a:cs typeface="Arial"/>
              <a:sym typeface="Arial"/>
            </a:endParaRPr>
          </a:p>
        </p:txBody>
      </p:sp>
      <p:sp>
        <p:nvSpPr>
          <p:cNvPr id="180" name="Google Shape;180;p12:notes"/>
          <p:cNvSpPr/>
          <p:nvPr>
            <p:ph idx="2" type="sldImg"/>
          </p:nvPr>
        </p:nvSpPr>
        <p:spPr>
          <a:xfrm>
            <a:off x="919162" y="733425"/>
            <a:ext cx="4886325" cy="3665537"/>
          </a:xfrm>
          <a:custGeom>
            <a:rect b="b" l="l" r="r" t="t"/>
            <a:pathLst>
              <a:path extrusionOk="0" h="120000" w="120000">
                <a:moveTo>
                  <a:pt x="0" y="0"/>
                </a:moveTo>
                <a:lnTo>
                  <a:pt x="120000" y="0"/>
                </a:lnTo>
                <a:lnTo>
                  <a:pt x="120000" y="120000"/>
                </a:lnTo>
                <a:lnTo>
                  <a:pt x="0" y="120000"/>
                </a:lnTo>
                <a:close/>
              </a:path>
            </a:pathLst>
          </a:custGeom>
          <a:noFill/>
          <a:ln>
            <a:noFill/>
          </a:ln>
        </p:spPr>
      </p:sp>
      <p:sp>
        <p:nvSpPr>
          <p:cNvPr id="181" name="Google Shape;181;p12:notes"/>
          <p:cNvSpPr txBox="1"/>
          <p:nvPr>
            <p:ph idx="1" type="body"/>
          </p:nvPr>
        </p:nvSpPr>
        <p:spPr>
          <a:xfrm>
            <a:off x="671512" y="4641850"/>
            <a:ext cx="5381625" cy="4398962"/>
          </a:xfrm>
          <a:prstGeom prst="rect">
            <a:avLst/>
          </a:prstGeom>
          <a:noFill/>
          <a:ln>
            <a:noFill/>
          </a:ln>
        </p:spPr>
        <p:txBody>
          <a:bodyPr anchorCtr="0" anchor="t" bIns="45925" lIns="91850" spcFirstLastPara="1" rIns="91850" wrap="square" tIns="45925">
            <a:noAutofit/>
          </a:bodyPr>
          <a:lstStyle/>
          <a:p>
            <a:pPr indent="0" lvl="0" marL="0" rtl="0" algn="l">
              <a:lnSpc>
                <a:spcPct val="100000"/>
              </a:lnSpc>
              <a:spcBef>
                <a:spcPts val="0"/>
              </a:spcBef>
              <a:spcAft>
                <a:spcPts val="0"/>
              </a:spcAft>
              <a:buSzPts val="1400"/>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6" name="Shape 186"/>
        <p:cNvGrpSpPr/>
        <p:nvPr/>
      </p:nvGrpSpPr>
      <p:grpSpPr>
        <a:xfrm>
          <a:off x="0" y="0"/>
          <a:ext cx="0" cy="0"/>
          <a:chOff x="0" y="0"/>
          <a:chExt cx="0" cy="0"/>
        </a:xfrm>
      </p:grpSpPr>
      <p:sp>
        <p:nvSpPr>
          <p:cNvPr id="187" name="Google Shape;187;p13:notes"/>
          <p:cNvSpPr txBox="1"/>
          <p:nvPr/>
        </p:nvSpPr>
        <p:spPr>
          <a:xfrm>
            <a:off x="3810000" y="9283700"/>
            <a:ext cx="2913062" cy="488950"/>
          </a:xfrm>
          <a:prstGeom prst="rect">
            <a:avLst/>
          </a:prstGeom>
          <a:noFill/>
          <a:ln>
            <a:noFill/>
          </a:ln>
        </p:spPr>
        <p:txBody>
          <a:bodyPr anchorCtr="0" anchor="b" bIns="45925" lIns="91850" spcFirstLastPara="1" rIns="91850" wrap="square" tIns="45925">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US" sz="1200" u="none" cap="none" strike="noStrike">
                <a:solidFill>
                  <a:srgbClr val="000000"/>
                </a:solidFill>
                <a:latin typeface="Arial"/>
                <a:ea typeface="Arial"/>
                <a:cs typeface="Arial"/>
                <a:sym typeface="Arial"/>
              </a:rPr>
              <a:t>‹#›</a:t>
            </a:fld>
            <a:endParaRPr b="0" i="0" sz="1400" u="none" cap="none" strike="noStrike">
              <a:solidFill>
                <a:srgbClr val="000000"/>
              </a:solidFill>
              <a:latin typeface="Arial"/>
              <a:ea typeface="Arial"/>
              <a:cs typeface="Arial"/>
              <a:sym typeface="Arial"/>
            </a:endParaRPr>
          </a:p>
        </p:txBody>
      </p:sp>
      <p:sp>
        <p:nvSpPr>
          <p:cNvPr id="188" name="Google Shape;188;p13:notes"/>
          <p:cNvSpPr/>
          <p:nvPr>
            <p:ph idx="2" type="sldImg"/>
          </p:nvPr>
        </p:nvSpPr>
        <p:spPr>
          <a:xfrm>
            <a:off x="919162" y="733425"/>
            <a:ext cx="4886325" cy="3665537"/>
          </a:xfrm>
          <a:custGeom>
            <a:rect b="b" l="l" r="r" t="t"/>
            <a:pathLst>
              <a:path extrusionOk="0" h="120000" w="120000">
                <a:moveTo>
                  <a:pt x="0" y="0"/>
                </a:moveTo>
                <a:lnTo>
                  <a:pt x="120000" y="0"/>
                </a:lnTo>
                <a:lnTo>
                  <a:pt x="120000" y="120000"/>
                </a:lnTo>
                <a:lnTo>
                  <a:pt x="0" y="120000"/>
                </a:lnTo>
                <a:close/>
              </a:path>
            </a:pathLst>
          </a:custGeom>
          <a:noFill/>
          <a:ln>
            <a:noFill/>
          </a:ln>
        </p:spPr>
      </p:sp>
      <p:sp>
        <p:nvSpPr>
          <p:cNvPr id="189" name="Google Shape;189;p13:notes"/>
          <p:cNvSpPr txBox="1"/>
          <p:nvPr>
            <p:ph idx="1" type="body"/>
          </p:nvPr>
        </p:nvSpPr>
        <p:spPr>
          <a:xfrm>
            <a:off x="671512" y="4641850"/>
            <a:ext cx="5381625" cy="4398962"/>
          </a:xfrm>
          <a:prstGeom prst="rect">
            <a:avLst/>
          </a:prstGeom>
          <a:noFill/>
          <a:ln>
            <a:noFill/>
          </a:ln>
        </p:spPr>
        <p:txBody>
          <a:bodyPr anchorCtr="0" anchor="t" bIns="45925" lIns="91850" spcFirstLastPara="1" rIns="91850" wrap="square" tIns="45925">
            <a:noAutofit/>
          </a:bodyPr>
          <a:lstStyle/>
          <a:p>
            <a:pPr indent="0" lvl="0" marL="0" rtl="0" algn="l">
              <a:lnSpc>
                <a:spcPct val="100000"/>
              </a:lnSpc>
              <a:spcBef>
                <a:spcPts val="0"/>
              </a:spcBef>
              <a:spcAft>
                <a:spcPts val="0"/>
              </a:spcAft>
              <a:buSzPts val="1400"/>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4" name="Shape 194"/>
        <p:cNvGrpSpPr/>
        <p:nvPr/>
      </p:nvGrpSpPr>
      <p:grpSpPr>
        <a:xfrm>
          <a:off x="0" y="0"/>
          <a:ext cx="0" cy="0"/>
          <a:chOff x="0" y="0"/>
          <a:chExt cx="0" cy="0"/>
        </a:xfrm>
      </p:grpSpPr>
      <p:sp>
        <p:nvSpPr>
          <p:cNvPr id="195" name="Google Shape;195;p14:notes"/>
          <p:cNvSpPr txBox="1"/>
          <p:nvPr>
            <p:ph idx="1" type="body"/>
          </p:nvPr>
        </p:nvSpPr>
        <p:spPr>
          <a:xfrm>
            <a:off x="671512" y="4641850"/>
            <a:ext cx="5381625" cy="4398962"/>
          </a:xfrm>
          <a:prstGeom prst="rect">
            <a:avLst/>
          </a:prstGeom>
          <a:noFill/>
          <a:ln>
            <a:noFill/>
          </a:ln>
        </p:spPr>
        <p:txBody>
          <a:bodyPr anchorCtr="0" anchor="t" bIns="45925" lIns="91850" spcFirstLastPara="1" rIns="91850" wrap="square" tIns="45925">
            <a:noAutofit/>
          </a:bodyPr>
          <a:lstStyle/>
          <a:p>
            <a:pPr indent="0" lvl="0" marL="0" rtl="0" algn="l">
              <a:lnSpc>
                <a:spcPct val="100000"/>
              </a:lnSpc>
              <a:spcBef>
                <a:spcPts val="0"/>
              </a:spcBef>
              <a:spcAft>
                <a:spcPts val="0"/>
              </a:spcAft>
              <a:buSzPts val="1400"/>
              <a:buNone/>
            </a:pPr>
            <a:r>
              <a:t/>
            </a:r>
            <a:endParaRPr/>
          </a:p>
        </p:txBody>
      </p:sp>
      <p:sp>
        <p:nvSpPr>
          <p:cNvPr id="196" name="Google Shape;196;p14:notes"/>
          <p:cNvSpPr/>
          <p:nvPr>
            <p:ph idx="2" type="sldImg"/>
          </p:nvPr>
        </p:nvSpPr>
        <p:spPr>
          <a:xfrm>
            <a:off x="919162" y="733425"/>
            <a:ext cx="4886325" cy="3665537"/>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1" name="Shape 201"/>
        <p:cNvGrpSpPr/>
        <p:nvPr/>
      </p:nvGrpSpPr>
      <p:grpSpPr>
        <a:xfrm>
          <a:off x="0" y="0"/>
          <a:ext cx="0" cy="0"/>
          <a:chOff x="0" y="0"/>
          <a:chExt cx="0" cy="0"/>
        </a:xfrm>
      </p:grpSpPr>
      <p:sp>
        <p:nvSpPr>
          <p:cNvPr id="202" name="Google Shape;202;p15:notes"/>
          <p:cNvSpPr txBox="1"/>
          <p:nvPr>
            <p:ph idx="1" type="body"/>
          </p:nvPr>
        </p:nvSpPr>
        <p:spPr>
          <a:xfrm>
            <a:off x="671512" y="4641850"/>
            <a:ext cx="5381625" cy="4398962"/>
          </a:xfrm>
          <a:prstGeom prst="rect">
            <a:avLst/>
          </a:prstGeom>
          <a:noFill/>
          <a:ln>
            <a:noFill/>
          </a:ln>
        </p:spPr>
        <p:txBody>
          <a:bodyPr anchorCtr="0" anchor="t" bIns="45925" lIns="91850" spcFirstLastPara="1" rIns="91850" wrap="square" tIns="45925">
            <a:noAutofit/>
          </a:bodyPr>
          <a:lstStyle/>
          <a:p>
            <a:pPr indent="0" lvl="0" marL="0" rtl="0" algn="l">
              <a:lnSpc>
                <a:spcPct val="100000"/>
              </a:lnSpc>
              <a:spcBef>
                <a:spcPts val="0"/>
              </a:spcBef>
              <a:spcAft>
                <a:spcPts val="0"/>
              </a:spcAft>
              <a:buSzPts val="1400"/>
              <a:buNone/>
            </a:pPr>
            <a:r>
              <a:t/>
            </a:r>
            <a:endParaRPr/>
          </a:p>
        </p:txBody>
      </p:sp>
      <p:sp>
        <p:nvSpPr>
          <p:cNvPr id="203" name="Google Shape;203;p15:notes"/>
          <p:cNvSpPr/>
          <p:nvPr>
            <p:ph idx="2" type="sldImg"/>
          </p:nvPr>
        </p:nvSpPr>
        <p:spPr>
          <a:xfrm>
            <a:off x="919162" y="733425"/>
            <a:ext cx="4886325" cy="3665537"/>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8" name="Shape 208"/>
        <p:cNvGrpSpPr/>
        <p:nvPr/>
      </p:nvGrpSpPr>
      <p:grpSpPr>
        <a:xfrm>
          <a:off x="0" y="0"/>
          <a:ext cx="0" cy="0"/>
          <a:chOff x="0" y="0"/>
          <a:chExt cx="0" cy="0"/>
        </a:xfrm>
      </p:grpSpPr>
      <p:sp>
        <p:nvSpPr>
          <p:cNvPr id="209" name="Google Shape;209;p16:notes"/>
          <p:cNvSpPr txBox="1"/>
          <p:nvPr>
            <p:ph idx="1" type="body"/>
          </p:nvPr>
        </p:nvSpPr>
        <p:spPr>
          <a:xfrm>
            <a:off x="671512" y="4641850"/>
            <a:ext cx="5381625" cy="4398962"/>
          </a:xfrm>
          <a:prstGeom prst="rect">
            <a:avLst/>
          </a:prstGeom>
          <a:noFill/>
          <a:ln>
            <a:noFill/>
          </a:ln>
        </p:spPr>
        <p:txBody>
          <a:bodyPr anchorCtr="0" anchor="t" bIns="45925" lIns="91850" spcFirstLastPara="1" rIns="91850" wrap="square" tIns="45925">
            <a:noAutofit/>
          </a:bodyPr>
          <a:lstStyle/>
          <a:p>
            <a:pPr indent="0" lvl="0" marL="0" rtl="0" algn="l">
              <a:lnSpc>
                <a:spcPct val="100000"/>
              </a:lnSpc>
              <a:spcBef>
                <a:spcPts val="0"/>
              </a:spcBef>
              <a:spcAft>
                <a:spcPts val="0"/>
              </a:spcAft>
              <a:buSzPts val="1400"/>
              <a:buNone/>
            </a:pPr>
            <a:r>
              <a:t/>
            </a:r>
            <a:endParaRPr/>
          </a:p>
        </p:txBody>
      </p:sp>
      <p:sp>
        <p:nvSpPr>
          <p:cNvPr id="210" name="Google Shape;210;p16:notes"/>
          <p:cNvSpPr/>
          <p:nvPr>
            <p:ph idx="2" type="sldImg"/>
          </p:nvPr>
        </p:nvSpPr>
        <p:spPr>
          <a:xfrm>
            <a:off x="919162" y="733425"/>
            <a:ext cx="4886325" cy="3665537"/>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5" name="Shape 215"/>
        <p:cNvGrpSpPr/>
        <p:nvPr/>
      </p:nvGrpSpPr>
      <p:grpSpPr>
        <a:xfrm>
          <a:off x="0" y="0"/>
          <a:ext cx="0" cy="0"/>
          <a:chOff x="0" y="0"/>
          <a:chExt cx="0" cy="0"/>
        </a:xfrm>
      </p:grpSpPr>
      <p:sp>
        <p:nvSpPr>
          <p:cNvPr id="216" name="Google Shape;216;p17:notes"/>
          <p:cNvSpPr txBox="1"/>
          <p:nvPr>
            <p:ph idx="1" type="body"/>
          </p:nvPr>
        </p:nvSpPr>
        <p:spPr>
          <a:xfrm>
            <a:off x="671512" y="4641850"/>
            <a:ext cx="5381625" cy="4398962"/>
          </a:xfrm>
          <a:prstGeom prst="rect">
            <a:avLst/>
          </a:prstGeom>
          <a:noFill/>
          <a:ln>
            <a:noFill/>
          </a:ln>
        </p:spPr>
        <p:txBody>
          <a:bodyPr anchorCtr="0" anchor="t" bIns="45925" lIns="91850" spcFirstLastPara="1" rIns="91850" wrap="square" tIns="45925">
            <a:noAutofit/>
          </a:bodyPr>
          <a:lstStyle/>
          <a:p>
            <a:pPr indent="0" lvl="0" marL="0" rtl="0" algn="l">
              <a:lnSpc>
                <a:spcPct val="100000"/>
              </a:lnSpc>
              <a:spcBef>
                <a:spcPts val="0"/>
              </a:spcBef>
              <a:spcAft>
                <a:spcPts val="0"/>
              </a:spcAft>
              <a:buSzPts val="1400"/>
              <a:buNone/>
            </a:pPr>
            <a:r>
              <a:t/>
            </a:r>
            <a:endParaRPr/>
          </a:p>
        </p:txBody>
      </p:sp>
      <p:sp>
        <p:nvSpPr>
          <p:cNvPr id="217" name="Google Shape;217;p17:notes"/>
          <p:cNvSpPr/>
          <p:nvPr>
            <p:ph idx="2" type="sldImg"/>
          </p:nvPr>
        </p:nvSpPr>
        <p:spPr>
          <a:xfrm>
            <a:off x="919162" y="733425"/>
            <a:ext cx="4886325" cy="3665537"/>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2" name="Shape 222"/>
        <p:cNvGrpSpPr/>
        <p:nvPr/>
      </p:nvGrpSpPr>
      <p:grpSpPr>
        <a:xfrm>
          <a:off x="0" y="0"/>
          <a:ext cx="0" cy="0"/>
          <a:chOff x="0" y="0"/>
          <a:chExt cx="0" cy="0"/>
        </a:xfrm>
      </p:grpSpPr>
      <p:sp>
        <p:nvSpPr>
          <p:cNvPr id="223" name="Google Shape;223;p18:notes"/>
          <p:cNvSpPr txBox="1"/>
          <p:nvPr>
            <p:ph idx="1" type="body"/>
          </p:nvPr>
        </p:nvSpPr>
        <p:spPr>
          <a:xfrm>
            <a:off x="671512" y="4641850"/>
            <a:ext cx="5381625" cy="4398962"/>
          </a:xfrm>
          <a:prstGeom prst="rect">
            <a:avLst/>
          </a:prstGeom>
          <a:noFill/>
          <a:ln>
            <a:noFill/>
          </a:ln>
        </p:spPr>
        <p:txBody>
          <a:bodyPr anchorCtr="0" anchor="t" bIns="45925" lIns="91850" spcFirstLastPara="1" rIns="91850" wrap="square" tIns="45925">
            <a:noAutofit/>
          </a:bodyPr>
          <a:lstStyle/>
          <a:p>
            <a:pPr indent="0" lvl="0" marL="0" rtl="0" algn="l">
              <a:lnSpc>
                <a:spcPct val="100000"/>
              </a:lnSpc>
              <a:spcBef>
                <a:spcPts val="0"/>
              </a:spcBef>
              <a:spcAft>
                <a:spcPts val="0"/>
              </a:spcAft>
              <a:buSzPts val="1400"/>
              <a:buNone/>
            </a:pPr>
            <a:r>
              <a:t/>
            </a:r>
            <a:endParaRPr/>
          </a:p>
        </p:txBody>
      </p:sp>
      <p:sp>
        <p:nvSpPr>
          <p:cNvPr id="224" name="Google Shape;224;p18:notes"/>
          <p:cNvSpPr/>
          <p:nvPr>
            <p:ph idx="2" type="sldImg"/>
          </p:nvPr>
        </p:nvSpPr>
        <p:spPr>
          <a:xfrm>
            <a:off x="919162" y="733425"/>
            <a:ext cx="4886325" cy="3665537"/>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9" name="Shape 229"/>
        <p:cNvGrpSpPr/>
        <p:nvPr/>
      </p:nvGrpSpPr>
      <p:grpSpPr>
        <a:xfrm>
          <a:off x="0" y="0"/>
          <a:ext cx="0" cy="0"/>
          <a:chOff x="0" y="0"/>
          <a:chExt cx="0" cy="0"/>
        </a:xfrm>
      </p:grpSpPr>
      <p:sp>
        <p:nvSpPr>
          <p:cNvPr id="230" name="Google Shape;230;p19:notes"/>
          <p:cNvSpPr txBox="1"/>
          <p:nvPr>
            <p:ph idx="1" type="body"/>
          </p:nvPr>
        </p:nvSpPr>
        <p:spPr>
          <a:xfrm>
            <a:off x="671512" y="4641850"/>
            <a:ext cx="5381625" cy="4398962"/>
          </a:xfrm>
          <a:prstGeom prst="rect">
            <a:avLst/>
          </a:prstGeom>
          <a:noFill/>
          <a:ln>
            <a:noFill/>
          </a:ln>
        </p:spPr>
        <p:txBody>
          <a:bodyPr anchorCtr="0" anchor="t" bIns="45925" lIns="91850" spcFirstLastPara="1" rIns="91850" wrap="square" tIns="45925">
            <a:noAutofit/>
          </a:bodyPr>
          <a:lstStyle/>
          <a:p>
            <a:pPr indent="0" lvl="0" marL="0" rtl="0" algn="l">
              <a:lnSpc>
                <a:spcPct val="100000"/>
              </a:lnSpc>
              <a:spcBef>
                <a:spcPts val="0"/>
              </a:spcBef>
              <a:spcAft>
                <a:spcPts val="0"/>
              </a:spcAft>
              <a:buSzPts val="1400"/>
              <a:buNone/>
            </a:pPr>
            <a:r>
              <a:t/>
            </a:r>
            <a:endParaRPr/>
          </a:p>
        </p:txBody>
      </p:sp>
      <p:sp>
        <p:nvSpPr>
          <p:cNvPr id="231" name="Google Shape;231;p19:notes"/>
          <p:cNvSpPr/>
          <p:nvPr>
            <p:ph idx="2" type="sldImg"/>
          </p:nvPr>
        </p:nvSpPr>
        <p:spPr>
          <a:xfrm>
            <a:off x="919162" y="733425"/>
            <a:ext cx="4886325" cy="3665537"/>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6" name="Shape 236"/>
        <p:cNvGrpSpPr/>
        <p:nvPr/>
      </p:nvGrpSpPr>
      <p:grpSpPr>
        <a:xfrm>
          <a:off x="0" y="0"/>
          <a:ext cx="0" cy="0"/>
          <a:chOff x="0" y="0"/>
          <a:chExt cx="0" cy="0"/>
        </a:xfrm>
      </p:grpSpPr>
      <p:sp>
        <p:nvSpPr>
          <p:cNvPr id="237" name="Google Shape;237;p20:notes"/>
          <p:cNvSpPr txBox="1"/>
          <p:nvPr>
            <p:ph idx="1" type="body"/>
          </p:nvPr>
        </p:nvSpPr>
        <p:spPr>
          <a:xfrm>
            <a:off x="671512" y="4641850"/>
            <a:ext cx="5381625" cy="4398962"/>
          </a:xfrm>
          <a:prstGeom prst="rect">
            <a:avLst/>
          </a:prstGeom>
          <a:noFill/>
          <a:ln>
            <a:noFill/>
          </a:ln>
        </p:spPr>
        <p:txBody>
          <a:bodyPr anchorCtr="0" anchor="t" bIns="45925" lIns="91850" spcFirstLastPara="1" rIns="91850" wrap="square" tIns="45925">
            <a:noAutofit/>
          </a:bodyPr>
          <a:lstStyle/>
          <a:p>
            <a:pPr indent="0" lvl="0" marL="0" rtl="0" algn="l">
              <a:lnSpc>
                <a:spcPct val="100000"/>
              </a:lnSpc>
              <a:spcBef>
                <a:spcPts val="0"/>
              </a:spcBef>
              <a:spcAft>
                <a:spcPts val="0"/>
              </a:spcAft>
              <a:buSzPts val="1400"/>
              <a:buNone/>
            </a:pPr>
            <a:r>
              <a:t/>
            </a:r>
            <a:endParaRPr/>
          </a:p>
        </p:txBody>
      </p:sp>
      <p:sp>
        <p:nvSpPr>
          <p:cNvPr id="238" name="Google Shape;238;p20:notes"/>
          <p:cNvSpPr/>
          <p:nvPr>
            <p:ph idx="2" type="sldImg"/>
          </p:nvPr>
        </p:nvSpPr>
        <p:spPr>
          <a:xfrm>
            <a:off x="919162" y="733425"/>
            <a:ext cx="4886325" cy="3665537"/>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4" name="Shape 244"/>
        <p:cNvGrpSpPr/>
        <p:nvPr/>
      </p:nvGrpSpPr>
      <p:grpSpPr>
        <a:xfrm>
          <a:off x="0" y="0"/>
          <a:ext cx="0" cy="0"/>
          <a:chOff x="0" y="0"/>
          <a:chExt cx="0" cy="0"/>
        </a:xfrm>
      </p:grpSpPr>
      <p:sp>
        <p:nvSpPr>
          <p:cNvPr id="245" name="Google Shape;245;p21:notes"/>
          <p:cNvSpPr txBox="1"/>
          <p:nvPr>
            <p:ph idx="1" type="body"/>
          </p:nvPr>
        </p:nvSpPr>
        <p:spPr>
          <a:xfrm>
            <a:off x="671512" y="4641850"/>
            <a:ext cx="5381625" cy="4398962"/>
          </a:xfrm>
          <a:prstGeom prst="rect">
            <a:avLst/>
          </a:prstGeom>
          <a:noFill/>
          <a:ln>
            <a:noFill/>
          </a:ln>
        </p:spPr>
        <p:txBody>
          <a:bodyPr anchorCtr="0" anchor="t" bIns="45925" lIns="91850" spcFirstLastPara="1" rIns="91850" wrap="square" tIns="45925">
            <a:noAutofit/>
          </a:bodyPr>
          <a:lstStyle/>
          <a:p>
            <a:pPr indent="0" lvl="0" marL="0" rtl="0" algn="l">
              <a:lnSpc>
                <a:spcPct val="100000"/>
              </a:lnSpc>
              <a:spcBef>
                <a:spcPts val="0"/>
              </a:spcBef>
              <a:spcAft>
                <a:spcPts val="0"/>
              </a:spcAft>
              <a:buSzPts val="1400"/>
              <a:buNone/>
            </a:pPr>
            <a:r>
              <a:t/>
            </a:r>
            <a:endParaRPr/>
          </a:p>
        </p:txBody>
      </p:sp>
      <p:sp>
        <p:nvSpPr>
          <p:cNvPr id="246" name="Google Shape;246;p21:notes"/>
          <p:cNvSpPr/>
          <p:nvPr>
            <p:ph idx="2" type="sldImg"/>
          </p:nvPr>
        </p:nvSpPr>
        <p:spPr>
          <a:xfrm>
            <a:off x="919162" y="733425"/>
            <a:ext cx="4886325" cy="3665537"/>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1" name="Shape 251"/>
        <p:cNvGrpSpPr/>
        <p:nvPr/>
      </p:nvGrpSpPr>
      <p:grpSpPr>
        <a:xfrm>
          <a:off x="0" y="0"/>
          <a:ext cx="0" cy="0"/>
          <a:chOff x="0" y="0"/>
          <a:chExt cx="0" cy="0"/>
        </a:xfrm>
      </p:grpSpPr>
      <p:sp>
        <p:nvSpPr>
          <p:cNvPr id="252" name="Google Shape;252;p22:notes"/>
          <p:cNvSpPr txBox="1"/>
          <p:nvPr>
            <p:ph idx="1" type="body"/>
          </p:nvPr>
        </p:nvSpPr>
        <p:spPr>
          <a:xfrm>
            <a:off x="671512" y="4641850"/>
            <a:ext cx="5381625" cy="4398962"/>
          </a:xfrm>
          <a:prstGeom prst="rect">
            <a:avLst/>
          </a:prstGeom>
          <a:noFill/>
          <a:ln>
            <a:noFill/>
          </a:ln>
        </p:spPr>
        <p:txBody>
          <a:bodyPr anchorCtr="0" anchor="t" bIns="45925" lIns="91850" spcFirstLastPara="1" rIns="91850" wrap="square" tIns="45925">
            <a:noAutofit/>
          </a:bodyPr>
          <a:lstStyle/>
          <a:p>
            <a:pPr indent="0" lvl="0" marL="0" rtl="0" algn="l">
              <a:lnSpc>
                <a:spcPct val="100000"/>
              </a:lnSpc>
              <a:spcBef>
                <a:spcPts val="0"/>
              </a:spcBef>
              <a:spcAft>
                <a:spcPts val="0"/>
              </a:spcAft>
              <a:buSzPts val="1400"/>
              <a:buNone/>
            </a:pPr>
            <a:r>
              <a:t/>
            </a:r>
            <a:endParaRPr/>
          </a:p>
        </p:txBody>
      </p:sp>
      <p:sp>
        <p:nvSpPr>
          <p:cNvPr id="253" name="Google Shape;253;p22:notes"/>
          <p:cNvSpPr/>
          <p:nvPr>
            <p:ph idx="2" type="sldImg"/>
          </p:nvPr>
        </p:nvSpPr>
        <p:spPr>
          <a:xfrm>
            <a:off x="919162" y="733425"/>
            <a:ext cx="4886325" cy="3665537"/>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8" name="Shape 258"/>
        <p:cNvGrpSpPr/>
        <p:nvPr/>
      </p:nvGrpSpPr>
      <p:grpSpPr>
        <a:xfrm>
          <a:off x="0" y="0"/>
          <a:ext cx="0" cy="0"/>
          <a:chOff x="0" y="0"/>
          <a:chExt cx="0" cy="0"/>
        </a:xfrm>
      </p:grpSpPr>
      <p:sp>
        <p:nvSpPr>
          <p:cNvPr id="259" name="Google Shape;259;p23:notes"/>
          <p:cNvSpPr txBox="1"/>
          <p:nvPr>
            <p:ph idx="1" type="body"/>
          </p:nvPr>
        </p:nvSpPr>
        <p:spPr>
          <a:xfrm>
            <a:off x="671512" y="4641850"/>
            <a:ext cx="5381625" cy="4398962"/>
          </a:xfrm>
          <a:prstGeom prst="rect">
            <a:avLst/>
          </a:prstGeom>
          <a:noFill/>
          <a:ln>
            <a:noFill/>
          </a:ln>
        </p:spPr>
        <p:txBody>
          <a:bodyPr anchorCtr="0" anchor="t" bIns="45925" lIns="91850" spcFirstLastPara="1" rIns="91850" wrap="square" tIns="45925">
            <a:noAutofit/>
          </a:bodyPr>
          <a:lstStyle/>
          <a:p>
            <a:pPr indent="0" lvl="0" marL="0" rtl="0" algn="l">
              <a:lnSpc>
                <a:spcPct val="100000"/>
              </a:lnSpc>
              <a:spcBef>
                <a:spcPts val="0"/>
              </a:spcBef>
              <a:spcAft>
                <a:spcPts val="0"/>
              </a:spcAft>
              <a:buSzPts val="1400"/>
              <a:buNone/>
            </a:pPr>
            <a:r>
              <a:t/>
            </a:r>
            <a:endParaRPr/>
          </a:p>
        </p:txBody>
      </p:sp>
      <p:sp>
        <p:nvSpPr>
          <p:cNvPr id="260" name="Google Shape;260;p23:notes"/>
          <p:cNvSpPr/>
          <p:nvPr>
            <p:ph idx="2" type="sldImg"/>
          </p:nvPr>
        </p:nvSpPr>
        <p:spPr>
          <a:xfrm>
            <a:off x="919162" y="733425"/>
            <a:ext cx="4886325" cy="3665537"/>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5" name="Shape 265"/>
        <p:cNvGrpSpPr/>
        <p:nvPr/>
      </p:nvGrpSpPr>
      <p:grpSpPr>
        <a:xfrm>
          <a:off x="0" y="0"/>
          <a:ext cx="0" cy="0"/>
          <a:chOff x="0" y="0"/>
          <a:chExt cx="0" cy="0"/>
        </a:xfrm>
      </p:grpSpPr>
      <p:sp>
        <p:nvSpPr>
          <p:cNvPr id="266" name="Google Shape;266;p24:notes"/>
          <p:cNvSpPr txBox="1"/>
          <p:nvPr>
            <p:ph idx="1" type="body"/>
          </p:nvPr>
        </p:nvSpPr>
        <p:spPr>
          <a:xfrm>
            <a:off x="671512" y="4641850"/>
            <a:ext cx="5381625" cy="4398962"/>
          </a:xfrm>
          <a:prstGeom prst="rect">
            <a:avLst/>
          </a:prstGeom>
          <a:noFill/>
          <a:ln>
            <a:noFill/>
          </a:ln>
        </p:spPr>
        <p:txBody>
          <a:bodyPr anchorCtr="0" anchor="t" bIns="45925" lIns="91850" spcFirstLastPara="1" rIns="91850" wrap="square" tIns="45925">
            <a:noAutofit/>
          </a:bodyPr>
          <a:lstStyle/>
          <a:p>
            <a:pPr indent="0" lvl="0" marL="0" rtl="0" algn="l">
              <a:lnSpc>
                <a:spcPct val="100000"/>
              </a:lnSpc>
              <a:spcBef>
                <a:spcPts val="0"/>
              </a:spcBef>
              <a:spcAft>
                <a:spcPts val="0"/>
              </a:spcAft>
              <a:buSzPts val="1400"/>
              <a:buNone/>
            </a:pPr>
            <a:r>
              <a:t/>
            </a:r>
            <a:endParaRPr/>
          </a:p>
        </p:txBody>
      </p:sp>
      <p:sp>
        <p:nvSpPr>
          <p:cNvPr id="267" name="Google Shape;267;p24:notes"/>
          <p:cNvSpPr/>
          <p:nvPr>
            <p:ph idx="2" type="sldImg"/>
          </p:nvPr>
        </p:nvSpPr>
        <p:spPr>
          <a:xfrm>
            <a:off x="919162" y="733425"/>
            <a:ext cx="4886325" cy="3665537"/>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2"/>
          <p:cNvSpPr txBox="1"/>
          <p:nvPr>
            <p:ph type="ctrTitle"/>
          </p:nvPr>
        </p:nvSpPr>
        <p:spPr>
          <a:xfrm>
            <a:off x="683568" y="1988840"/>
            <a:ext cx="7772400" cy="14700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17" name="Google Shape;17;p2"/>
          <p:cNvSpPr txBox="1"/>
          <p:nvPr>
            <p:ph idx="1" type="subTitle"/>
          </p:nvPr>
        </p:nvSpPr>
        <p:spPr>
          <a:xfrm>
            <a:off x="1369368" y="3744615"/>
            <a:ext cx="6400800" cy="1752600"/>
          </a:xfrm>
          <a:prstGeom prst="rect">
            <a:avLst/>
          </a:prstGeom>
          <a:noFill/>
          <a:ln>
            <a:noFill/>
          </a:ln>
        </p:spPr>
        <p:txBody>
          <a:bodyPr anchorCtr="0" anchor="t" bIns="45700" lIns="91425" spcFirstLastPara="1" rIns="91425" wrap="square" tIns="45700">
            <a:noAutofit/>
          </a:bodyPr>
          <a:lstStyle>
            <a:lvl1pPr lvl="0" algn="ctr">
              <a:lnSpc>
                <a:spcPct val="100000"/>
              </a:lnSpc>
              <a:spcBef>
                <a:spcPts val="640"/>
              </a:spcBef>
              <a:spcAft>
                <a:spcPts val="0"/>
              </a:spcAft>
              <a:buClr>
                <a:srgbClr val="888888"/>
              </a:buClr>
              <a:buSzPts val="3200"/>
              <a:buNone/>
              <a:defRPr>
                <a:solidFill>
                  <a:srgbClr val="888888"/>
                </a:solidFill>
              </a:defRPr>
            </a:lvl1pPr>
            <a:lvl2pPr lvl="1" algn="ctr">
              <a:lnSpc>
                <a:spcPct val="100000"/>
              </a:lnSpc>
              <a:spcBef>
                <a:spcPts val="560"/>
              </a:spcBef>
              <a:spcAft>
                <a:spcPts val="0"/>
              </a:spcAft>
              <a:buClr>
                <a:srgbClr val="888888"/>
              </a:buClr>
              <a:buSzPts val="2800"/>
              <a:buNone/>
              <a:defRPr>
                <a:solidFill>
                  <a:srgbClr val="888888"/>
                </a:solidFill>
              </a:defRPr>
            </a:lvl2pPr>
            <a:lvl3pPr lvl="2" algn="ctr">
              <a:lnSpc>
                <a:spcPct val="100000"/>
              </a:lnSpc>
              <a:spcBef>
                <a:spcPts val="480"/>
              </a:spcBef>
              <a:spcAft>
                <a:spcPts val="0"/>
              </a:spcAft>
              <a:buClr>
                <a:srgbClr val="888888"/>
              </a:buClr>
              <a:buSzPts val="2400"/>
              <a:buNone/>
              <a:defRPr>
                <a:solidFill>
                  <a:srgbClr val="888888"/>
                </a:solidFill>
              </a:defRPr>
            </a:lvl3pPr>
            <a:lvl4pPr lvl="3" algn="ctr">
              <a:lnSpc>
                <a:spcPct val="100000"/>
              </a:lnSpc>
              <a:spcBef>
                <a:spcPts val="400"/>
              </a:spcBef>
              <a:spcAft>
                <a:spcPts val="0"/>
              </a:spcAft>
              <a:buClr>
                <a:srgbClr val="888888"/>
              </a:buClr>
              <a:buSzPts val="2000"/>
              <a:buNone/>
              <a:defRPr>
                <a:solidFill>
                  <a:srgbClr val="888888"/>
                </a:solidFill>
              </a:defRPr>
            </a:lvl4pPr>
            <a:lvl5pPr lvl="4" algn="ctr">
              <a:lnSpc>
                <a:spcPct val="100000"/>
              </a:lnSpc>
              <a:spcBef>
                <a:spcPts val="400"/>
              </a:spcBef>
              <a:spcAft>
                <a:spcPts val="0"/>
              </a:spcAft>
              <a:buClr>
                <a:srgbClr val="888888"/>
              </a:buClr>
              <a:buSzPts val="2000"/>
              <a:buNone/>
              <a:defRPr>
                <a:solidFill>
                  <a:srgbClr val="888888"/>
                </a:solidFill>
              </a:defRPr>
            </a:lvl5pPr>
            <a:lvl6pPr lvl="5" algn="ctr">
              <a:lnSpc>
                <a:spcPct val="100000"/>
              </a:lnSpc>
              <a:spcBef>
                <a:spcPts val="400"/>
              </a:spcBef>
              <a:spcAft>
                <a:spcPts val="0"/>
              </a:spcAft>
              <a:buClr>
                <a:srgbClr val="888888"/>
              </a:buClr>
              <a:buSzPts val="2000"/>
              <a:buNone/>
              <a:defRPr>
                <a:solidFill>
                  <a:srgbClr val="888888"/>
                </a:solidFill>
              </a:defRPr>
            </a:lvl6pPr>
            <a:lvl7pPr lvl="6" algn="ctr">
              <a:lnSpc>
                <a:spcPct val="100000"/>
              </a:lnSpc>
              <a:spcBef>
                <a:spcPts val="400"/>
              </a:spcBef>
              <a:spcAft>
                <a:spcPts val="0"/>
              </a:spcAft>
              <a:buClr>
                <a:srgbClr val="888888"/>
              </a:buClr>
              <a:buSzPts val="2000"/>
              <a:buNone/>
              <a:defRPr>
                <a:solidFill>
                  <a:srgbClr val="888888"/>
                </a:solidFill>
              </a:defRPr>
            </a:lvl7pPr>
            <a:lvl8pPr lvl="7" algn="ctr">
              <a:lnSpc>
                <a:spcPct val="100000"/>
              </a:lnSpc>
              <a:spcBef>
                <a:spcPts val="400"/>
              </a:spcBef>
              <a:spcAft>
                <a:spcPts val="0"/>
              </a:spcAft>
              <a:buClr>
                <a:srgbClr val="888888"/>
              </a:buClr>
              <a:buSzPts val="2000"/>
              <a:buNone/>
              <a:defRPr>
                <a:solidFill>
                  <a:srgbClr val="888888"/>
                </a:solidFill>
              </a:defRPr>
            </a:lvl8pPr>
            <a:lvl9pPr lvl="8" algn="ctr">
              <a:lnSpc>
                <a:spcPct val="100000"/>
              </a:lnSpc>
              <a:spcBef>
                <a:spcPts val="400"/>
              </a:spcBef>
              <a:spcAft>
                <a:spcPts val="0"/>
              </a:spcAft>
              <a:buClr>
                <a:srgbClr val="888888"/>
              </a:buClr>
              <a:buSzPts val="2000"/>
              <a:buNone/>
              <a:defRPr>
                <a:solidFill>
                  <a:srgbClr val="888888"/>
                </a:solidFill>
              </a:defRPr>
            </a:lvl9pPr>
          </a:lstStyle>
          <a:p/>
        </p:txBody>
      </p:sp>
      <p:sp>
        <p:nvSpPr>
          <p:cNvPr id="18" name="Google Shape;18;p2"/>
          <p:cNvSpPr txBox="1"/>
          <p:nvPr>
            <p:ph idx="10" type="dt"/>
          </p:nvPr>
        </p:nvSpPr>
        <p:spPr>
          <a:xfrm>
            <a:off x="395287"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sz="1000">
                <a:solidFill>
                  <a:srgbClr val="898989"/>
                </a:solidFill>
                <a:latin typeface="Open Sans"/>
                <a:ea typeface="Open Sans"/>
                <a:cs typeface="Open Sans"/>
                <a:sym typeface="Open Sans"/>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9" name="Google Shape;19;p2"/>
          <p:cNvSpPr txBox="1"/>
          <p:nvPr>
            <p:ph idx="11" type="ftr"/>
          </p:nvPr>
        </p:nvSpPr>
        <p:spPr>
          <a:xfrm>
            <a:off x="4140200" y="6381750"/>
            <a:ext cx="2895600" cy="365125"/>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atin typeface="Open Sans"/>
                <a:ea typeface="Open Sans"/>
                <a:cs typeface="Open Sans"/>
                <a:sym typeface="Open Sans"/>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0" name="Google Shape;20;p2"/>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7" name="Shape 27"/>
        <p:cNvGrpSpPr/>
        <p:nvPr/>
      </p:nvGrpSpPr>
      <p:grpSpPr>
        <a:xfrm>
          <a:off x="0" y="0"/>
          <a:ext cx="0" cy="0"/>
          <a:chOff x="0" y="0"/>
          <a:chExt cx="0" cy="0"/>
        </a:xfrm>
      </p:grpSpPr>
      <p:sp>
        <p:nvSpPr>
          <p:cNvPr id="28" name="Google Shape;28;p4"/>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29" name="Google Shape;29;p4"/>
          <p:cNvSpPr txBox="1"/>
          <p:nvPr>
            <p:ph idx="1" type="body"/>
          </p:nvPr>
        </p:nvSpPr>
        <p:spPr>
          <a:xfrm>
            <a:off x="457200" y="1600201"/>
            <a:ext cx="8229600" cy="3917032"/>
          </a:xfrm>
          <a:prstGeom prst="rect">
            <a:avLst/>
          </a:prstGeom>
          <a:noFill/>
          <a:ln>
            <a:noFill/>
          </a:ln>
        </p:spPr>
        <p:txBody>
          <a:bodyPr anchorCtr="0" anchor="t" bIns="45700" lIns="91425" spcFirstLastPara="1" rIns="91425" wrap="square" tIns="45700">
            <a:no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30" name="Google Shape;30;p4"/>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sz="1000">
                <a:solidFill>
                  <a:srgbClr val="898989"/>
                </a:solidFill>
                <a:latin typeface="Open Sans"/>
                <a:ea typeface="Open Sans"/>
                <a:cs typeface="Open Sans"/>
                <a:sym typeface="Open Sans"/>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1" name="Google Shape;31;p4"/>
          <p:cNvSpPr txBox="1"/>
          <p:nvPr>
            <p:ph idx="11" type="ftr"/>
          </p:nvPr>
        </p:nvSpPr>
        <p:spPr>
          <a:xfrm>
            <a:off x="3132137" y="6461125"/>
            <a:ext cx="2895600" cy="365125"/>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atin typeface="Open Sans"/>
                <a:ea typeface="Open Sans"/>
                <a:cs typeface="Open Sans"/>
                <a:sym typeface="Open Sans"/>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2" name="Google Shape;32;p4"/>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38" name="Shape 38"/>
        <p:cNvGrpSpPr/>
        <p:nvPr/>
      </p:nvGrpSpPr>
      <p:grpSpPr>
        <a:xfrm>
          <a:off x="0" y="0"/>
          <a:ext cx="0" cy="0"/>
          <a:chOff x="0" y="0"/>
          <a:chExt cx="0" cy="0"/>
        </a:xfrm>
      </p:grpSpPr>
      <p:sp>
        <p:nvSpPr>
          <p:cNvPr id="39" name="Google Shape;39;p6"/>
          <p:cNvSpPr txBox="1"/>
          <p:nvPr>
            <p:ph type="title"/>
          </p:nvPr>
        </p:nvSpPr>
        <p:spPr>
          <a:xfrm rot="5400000">
            <a:off x="5036803" y="1867236"/>
            <a:ext cx="5242594" cy="20574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40" name="Google Shape;40;p6"/>
          <p:cNvSpPr txBox="1"/>
          <p:nvPr>
            <p:ph idx="1" type="body"/>
          </p:nvPr>
        </p:nvSpPr>
        <p:spPr>
          <a:xfrm rot="5400000">
            <a:off x="845803" y="-113964"/>
            <a:ext cx="5242594" cy="6019800"/>
          </a:xfrm>
          <a:prstGeom prst="rect">
            <a:avLst/>
          </a:prstGeom>
          <a:noFill/>
          <a:ln>
            <a:noFill/>
          </a:ln>
        </p:spPr>
        <p:txBody>
          <a:bodyPr anchorCtr="0" anchor="t" bIns="45700" lIns="91425" spcFirstLastPara="1" rIns="91425" wrap="square" tIns="45700">
            <a:no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41" name="Google Shape;41;p6"/>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sz="1000">
                <a:solidFill>
                  <a:srgbClr val="898989"/>
                </a:solidFill>
                <a:latin typeface="Open Sans"/>
                <a:ea typeface="Open Sans"/>
                <a:cs typeface="Open Sans"/>
                <a:sym typeface="Open Sans"/>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2" name="Google Shape;42;p6"/>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43" name="Shape 43"/>
        <p:cNvGrpSpPr/>
        <p:nvPr/>
      </p:nvGrpSpPr>
      <p:grpSpPr>
        <a:xfrm>
          <a:off x="0" y="0"/>
          <a:ext cx="0" cy="0"/>
          <a:chOff x="0" y="0"/>
          <a:chExt cx="0" cy="0"/>
        </a:xfrm>
      </p:grpSpPr>
      <p:sp>
        <p:nvSpPr>
          <p:cNvPr id="44" name="Google Shape;44;p7"/>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45" name="Google Shape;45;p7"/>
          <p:cNvSpPr txBox="1"/>
          <p:nvPr>
            <p:ph idx="1" type="body"/>
          </p:nvPr>
        </p:nvSpPr>
        <p:spPr>
          <a:xfrm rot="5400000">
            <a:off x="2613819" y="-556419"/>
            <a:ext cx="3916362" cy="8229600"/>
          </a:xfrm>
          <a:prstGeom prst="rect">
            <a:avLst/>
          </a:prstGeom>
          <a:noFill/>
          <a:ln>
            <a:noFill/>
          </a:ln>
        </p:spPr>
        <p:txBody>
          <a:bodyPr anchorCtr="0" anchor="t" bIns="45700" lIns="91425" spcFirstLastPara="1" rIns="91425" wrap="square" tIns="45700">
            <a:no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46" name="Google Shape;46;p7"/>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sz="1000">
                <a:solidFill>
                  <a:srgbClr val="898989"/>
                </a:solidFill>
                <a:latin typeface="Open Sans"/>
                <a:ea typeface="Open Sans"/>
                <a:cs typeface="Open Sans"/>
                <a:sym typeface="Open Sans"/>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7" name="Google Shape;47;p7"/>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48" name="Shape 48"/>
        <p:cNvGrpSpPr/>
        <p:nvPr/>
      </p:nvGrpSpPr>
      <p:grpSpPr>
        <a:xfrm>
          <a:off x="0" y="0"/>
          <a:ext cx="0" cy="0"/>
          <a:chOff x="0" y="0"/>
          <a:chExt cx="0" cy="0"/>
        </a:xfrm>
      </p:grpSpPr>
      <p:sp>
        <p:nvSpPr>
          <p:cNvPr id="49" name="Google Shape;49;p8"/>
          <p:cNvSpPr txBox="1"/>
          <p:nvPr>
            <p:ph type="title"/>
          </p:nvPr>
        </p:nvSpPr>
        <p:spPr>
          <a:xfrm>
            <a:off x="1792288" y="4509120"/>
            <a:ext cx="5486400" cy="566738"/>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b="1" sz="20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50" name="Google Shape;50;p8"/>
          <p:cNvSpPr/>
          <p:nvPr>
            <p:ph idx="2" type="pic"/>
          </p:nvPr>
        </p:nvSpPr>
        <p:spPr>
          <a:xfrm>
            <a:off x="1792288" y="612775"/>
            <a:ext cx="5486400" cy="3824337"/>
          </a:xfrm>
          <a:prstGeom prst="rect">
            <a:avLst/>
          </a:prstGeom>
          <a:noFill/>
          <a:ln>
            <a:noFill/>
          </a:ln>
        </p:spPr>
      </p:sp>
      <p:sp>
        <p:nvSpPr>
          <p:cNvPr id="51" name="Google Shape;51;p8"/>
          <p:cNvSpPr txBox="1"/>
          <p:nvPr>
            <p:ph idx="1" type="body"/>
          </p:nvPr>
        </p:nvSpPr>
        <p:spPr>
          <a:xfrm>
            <a:off x="1792288" y="5157192"/>
            <a:ext cx="5486400" cy="432048"/>
          </a:xfrm>
          <a:prstGeom prst="rect">
            <a:avLst/>
          </a:prstGeom>
          <a:noFill/>
          <a:ln>
            <a:noFill/>
          </a:ln>
        </p:spPr>
        <p:txBody>
          <a:bodyPr anchorCtr="0" anchor="t" bIns="45700" lIns="91425" spcFirstLastPara="1" rIns="91425" wrap="square" tIns="45700">
            <a:noAutofit/>
          </a:bodyPr>
          <a:lstStyle>
            <a:lvl1pPr indent="-228600" lvl="0" marL="457200" algn="l">
              <a:lnSpc>
                <a:spcPct val="100000"/>
              </a:lnSpc>
              <a:spcBef>
                <a:spcPts val="280"/>
              </a:spcBef>
              <a:spcAft>
                <a:spcPts val="0"/>
              </a:spcAft>
              <a:buClr>
                <a:schemeClr val="dk1"/>
              </a:buClr>
              <a:buSzPts val="1400"/>
              <a:buNone/>
              <a:defRPr sz="1400"/>
            </a:lvl1pPr>
            <a:lvl2pPr indent="-228600" lvl="1" marL="914400" algn="l">
              <a:lnSpc>
                <a:spcPct val="100000"/>
              </a:lnSpc>
              <a:spcBef>
                <a:spcPts val="240"/>
              </a:spcBef>
              <a:spcAft>
                <a:spcPts val="0"/>
              </a:spcAft>
              <a:buClr>
                <a:schemeClr val="dk1"/>
              </a:buClr>
              <a:buSzPts val="1200"/>
              <a:buNone/>
              <a:defRPr sz="1200"/>
            </a:lvl2pPr>
            <a:lvl3pPr indent="-228600" lvl="2" marL="1371600" algn="l">
              <a:lnSpc>
                <a:spcPct val="100000"/>
              </a:lnSpc>
              <a:spcBef>
                <a:spcPts val="200"/>
              </a:spcBef>
              <a:spcAft>
                <a:spcPts val="0"/>
              </a:spcAft>
              <a:buClr>
                <a:schemeClr val="dk1"/>
              </a:buClr>
              <a:buSzPts val="1000"/>
              <a:buNone/>
              <a:defRPr sz="1000"/>
            </a:lvl3pPr>
            <a:lvl4pPr indent="-228600" lvl="3" marL="1828800" algn="l">
              <a:lnSpc>
                <a:spcPct val="100000"/>
              </a:lnSpc>
              <a:spcBef>
                <a:spcPts val="180"/>
              </a:spcBef>
              <a:spcAft>
                <a:spcPts val="0"/>
              </a:spcAft>
              <a:buClr>
                <a:schemeClr val="dk1"/>
              </a:buClr>
              <a:buSzPts val="900"/>
              <a:buNone/>
              <a:defRPr sz="900"/>
            </a:lvl4pPr>
            <a:lvl5pPr indent="-228600" lvl="4" marL="2286000" algn="l">
              <a:lnSpc>
                <a:spcPct val="100000"/>
              </a:lnSpc>
              <a:spcBef>
                <a:spcPts val="180"/>
              </a:spcBef>
              <a:spcAft>
                <a:spcPts val="0"/>
              </a:spcAft>
              <a:buClr>
                <a:schemeClr val="dk1"/>
              </a:buClr>
              <a:buSzPts val="900"/>
              <a:buNone/>
              <a:defRPr sz="900"/>
            </a:lvl5pPr>
            <a:lvl6pPr indent="-228600" lvl="5" marL="2743200" algn="l">
              <a:lnSpc>
                <a:spcPct val="100000"/>
              </a:lnSpc>
              <a:spcBef>
                <a:spcPts val="180"/>
              </a:spcBef>
              <a:spcAft>
                <a:spcPts val="0"/>
              </a:spcAft>
              <a:buClr>
                <a:schemeClr val="dk1"/>
              </a:buClr>
              <a:buSzPts val="900"/>
              <a:buNone/>
              <a:defRPr sz="900"/>
            </a:lvl6pPr>
            <a:lvl7pPr indent="-228600" lvl="6" marL="3200400" algn="l">
              <a:lnSpc>
                <a:spcPct val="100000"/>
              </a:lnSpc>
              <a:spcBef>
                <a:spcPts val="180"/>
              </a:spcBef>
              <a:spcAft>
                <a:spcPts val="0"/>
              </a:spcAft>
              <a:buClr>
                <a:schemeClr val="dk1"/>
              </a:buClr>
              <a:buSzPts val="900"/>
              <a:buNone/>
              <a:defRPr sz="900"/>
            </a:lvl7pPr>
            <a:lvl8pPr indent="-228600" lvl="7" marL="3657600" algn="l">
              <a:lnSpc>
                <a:spcPct val="100000"/>
              </a:lnSpc>
              <a:spcBef>
                <a:spcPts val="180"/>
              </a:spcBef>
              <a:spcAft>
                <a:spcPts val="0"/>
              </a:spcAft>
              <a:buClr>
                <a:schemeClr val="dk1"/>
              </a:buClr>
              <a:buSzPts val="900"/>
              <a:buNone/>
              <a:defRPr sz="900"/>
            </a:lvl8pPr>
            <a:lvl9pPr indent="-228600" lvl="8" marL="4114800" algn="l">
              <a:lnSpc>
                <a:spcPct val="100000"/>
              </a:lnSpc>
              <a:spcBef>
                <a:spcPts val="180"/>
              </a:spcBef>
              <a:spcAft>
                <a:spcPts val="0"/>
              </a:spcAft>
              <a:buClr>
                <a:schemeClr val="dk1"/>
              </a:buClr>
              <a:buSzPts val="900"/>
              <a:buNone/>
              <a:defRPr sz="900"/>
            </a:lvl9pPr>
          </a:lstStyle>
          <a:p/>
        </p:txBody>
      </p:sp>
      <p:sp>
        <p:nvSpPr>
          <p:cNvPr id="52" name="Google Shape;52;p8"/>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sz="1000">
                <a:solidFill>
                  <a:srgbClr val="898989"/>
                </a:solidFill>
                <a:latin typeface="Open Sans"/>
                <a:ea typeface="Open Sans"/>
                <a:cs typeface="Open Sans"/>
                <a:sym typeface="Open Sans"/>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3" name="Google Shape;53;p8"/>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4" name="Shape 54"/>
        <p:cNvGrpSpPr/>
        <p:nvPr/>
      </p:nvGrpSpPr>
      <p:grpSpPr>
        <a:xfrm>
          <a:off x="0" y="0"/>
          <a:ext cx="0" cy="0"/>
          <a:chOff x="0" y="0"/>
          <a:chExt cx="0" cy="0"/>
        </a:xfrm>
      </p:grpSpPr>
      <p:sp>
        <p:nvSpPr>
          <p:cNvPr id="55" name="Google Shape;55;p9"/>
          <p:cNvSpPr txBox="1"/>
          <p:nvPr>
            <p:ph type="title"/>
          </p:nvPr>
        </p:nvSpPr>
        <p:spPr>
          <a:xfrm>
            <a:off x="457200" y="273050"/>
            <a:ext cx="3008313" cy="1162050"/>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b="1" sz="20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56" name="Google Shape;56;p9"/>
          <p:cNvSpPr txBox="1"/>
          <p:nvPr>
            <p:ph idx="1" type="body"/>
          </p:nvPr>
        </p:nvSpPr>
        <p:spPr>
          <a:xfrm>
            <a:off x="3575050" y="273050"/>
            <a:ext cx="5111750" cy="5172173"/>
          </a:xfrm>
          <a:prstGeom prst="rect">
            <a:avLst/>
          </a:prstGeom>
          <a:noFill/>
          <a:ln>
            <a:noFill/>
          </a:ln>
        </p:spPr>
        <p:txBody>
          <a:bodyPr anchorCtr="0" anchor="t" bIns="45700" lIns="91425" spcFirstLastPara="1" rIns="91425" wrap="square" tIns="45700">
            <a:noAutofit/>
          </a:bodyPr>
          <a:lstStyle>
            <a:lvl1pPr indent="-431800" lvl="0" marL="457200" algn="l">
              <a:lnSpc>
                <a:spcPct val="100000"/>
              </a:lnSpc>
              <a:spcBef>
                <a:spcPts val="640"/>
              </a:spcBef>
              <a:spcAft>
                <a:spcPts val="0"/>
              </a:spcAft>
              <a:buClr>
                <a:schemeClr val="dk1"/>
              </a:buClr>
              <a:buSzPts val="3200"/>
              <a:buChar char="•"/>
              <a:defRPr sz="3200"/>
            </a:lvl1pPr>
            <a:lvl2pPr indent="-406400" lvl="1" marL="914400" algn="l">
              <a:lnSpc>
                <a:spcPct val="100000"/>
              </a:lnSpc>
              <a:spcBef>
                <a:spcPts val="560"/>
              </a:spcBef>
              <a:spcAft>
                <a:spcPts val="0"/>
              </a:spcAft>
              <a:buClr>
                <a:schemeClr val="dk1"/>
              </a:buClr>
              <a:buSzPts val="2800"/>
              <a:buChar char="–"/>
              <a:defRPr sz="2800"/>
            </a:lvl2pPr>
            <a:lvl3pPr indent="-381000" lvl="2" marL="1371600" algn="l">
              <a:lnSpc>
                <a:spcPct val="100000"/>
              </a:lnSpc>
              <a:spcBef>
                <a:spcPts val="480"/>
              </a:spcBef>
              <a:spcAft>
                <a:spcPts val="0"/>
              </a:spcAft>
              <a:buClr>
                <a:schemeClr val="dk1"/>
              </a:buClr>
              <a:buSzPts val="2400"/>
              <a:buChar char="•"/>
              <a:defRPr sz="2400"/>
            </a:lvl3pPr>
            <a:lvl4pPr indent="-355600" lvl="3" marL="1828800" algn="l">
              <a:lnSpc>
                <a:spcPct val="100000"/>
              </a:lnSpc>
              <a:spcBef>
                <a:spcPts val="400"/>
              </a:spcBef>
              <a:spcAft>
                <a:spcPts val="0"/>
              </a:spcAft>
              <a:buClr>
                <a:schemeClr val="dk1"/>
              </a:buClr>
              <a:buSzPts val="2000"/>
              <a:buChar char="–"/>
              <a:defRPr sz="2000"/>
            </a:lvl4pPr>
            <a:lvl5pPr indent="-355600" lvl="4" marL="2286000" algn="l">
              <a:lnSpc>
                <a:spcPct val="100000"/>
              </a:lnSpc>
              <a:spcBef>
                <a:spcPts val="400"/>
              </a:spcBef>
              <a:spcAft>
                <a:spcPts val="0"/>
              </a:spcAft>
              <a:buClr>
                <a:schemeClr val="dk1"/>
              </a:buClr>
              <a:buSzPts val="2000"/>
              <a:buChar char="»"/>
              <a:defRPr sz="2000"/>
            </a:lvl5pPr>
            <a:lvl6pPr indent="-355600" lvl="5" marL="2743200" algn="l">
              <a:lnSpc>
                <a:spcPct val="100000"/>
              </a:lnSpc>
              <a:spcBef>
                <a:spcPts val="400"/>
              </a:spcBef>
              <a:spcAft>
                <a:spcPts val="0"/>
              </a:spcAft>
              <a:buClr>
                <a:schemeClr val="dk1"/>
              </a:buClr>
              <a:buSzPts val="2000"/>
              <a:buChar char="•"/>
              <a:defRPr sz="2000"/>
            </a:lvl6pPr>
            <a:lvl7pPr indent="-355600" lvl="6" marL="3200400" algn="l">
              <a:lnSpc>
                <a:spcPct val="100000"/>
              </a:lnSpc>
              <a:spcBef>
                <a:spcPts val="400"/>
              </a:spcBef>
              <a:spcAft>
                <a:spcPts val="0"/>
              </a:spcAft>
              <a:buClr>
                <a:schemeClr val="dk1"/>
              </a:buClr>
              <a:buSzPts val="2000"/>
              <a:buChar char="•"/>
              <a:defRPr sz="2000"/>
            </a:lvl7pPr>
            <a:lvl8pPr indent="-355600" lvl="7" marL="3657600" algn="l">
              <a:lnSpc>
                <a:spcPct val="100000"/>
              </a:lnSpc>
              <a:spcBef>
                <a:spcPts val="400"/>
              </a:spcBef>
              <a:spcAft>
                <a:spcPts val="0"/>
              </a:spcAft>
              <a:buClr>
                <a:schemeClr val="dk1"/>
              </a:buClr>
              <a:buSzPts val="2000"/>
              <a:buChar char="•"/>
              <a:defRPr sz="2000"/>
            </a:lvl8pPr>
            <a:lvl9pPr indent="-355600" lvl="8" marL="4114800" algn="l">
              <a:lnSpc>
                <a:spcPct val="100000"/>
              </a:lnSpc>
              <a:spcBef>
                <a:spcPts val="400"/>
              </a:spcBef>
              <a:spcAft>
                <a:spcPts val="0"/>
              </a:spcAft>
              <a:buClr>
                <a:schemeClr val="dk1"/>
              </a:buClr>
              <a:buSzPts val="2000"/>
              <a:buChar char="•"/>
              <a:defRPr sz="2000"/>
            </a:lvl9pPr>
          </a:lstStyle>
          <a:p/>
        </p:txBody>
      </p:sp>
      <p:sp>
        <p:nvSpPr>
          <p:cNvPr id="57" name="Google Shape;57;p9"/>
          <p:cNvSpPr txBox="1"/>
          <p:nvPr>
            <p:ph idx="2" type="body"/>
          </p:nvPr>
        </p:nvSpPr>
        <p:spPr>
          <a:xfrm>
            <a:off x="457200" y="1435100"/>
            <a:ext cx="3008313" cy="4029891"/>
          </a:xfrm>
          <a:prstGeom prst="rect">
            <a:avLst/>
          </a:prstGeom>
          <a:noFill/>
          <a:ln>
            <a:noFill/>
          </a:ln>
        </p:spPr>
        <p:txBody>
          <a:bodyPr anchorCtr="0" anchor="t" bIns="45700" lIns="91425" spcFirstLastPara="1" rIns="91425" wrap="square" tIns="45700">
            <a:noAutofit/>
          </a:bodyPr>
          <a:lstStyle>
            <a:lvl1pPr indent="-228600" lvl="0" marL="457200" algn="l">
              <a:lnSpc>
                <a:spcPct val="100000"/>
              </a:lnSpc>
              <a:spcBef>
                <a:spcPts val="280"/>
              </a:spcBef>
              <a:spcAft>
                <a:spcPts val="0"/>
              </a:spcAft>
              <a:buClr>
                <a:schemeClr val="dk1"/>
              </a:buClr>
              <a:buSzPts val="1400"/>
              <a:buNone/>
              <a:defRPr sz="1400"/>
            </a:lvl1pPr>
            <a:lvl2pPr indent="-228600" lvl="1" marL="914400" algn="l">
              <a:lnSpc>
                <a:spcPct val="100000"/>
              </a:lnSpc>
              <a:spcBef>
                <a:spcPts val="240"/>
              </a:spcBef>
              <a:spcAft>
                <a:spcPts val="0"/>
              </a:spcAft>
              <a:buClr>
                <a:schemeClr val="dk1"/>
              </a:buClr>
              <a:buSzPts val="1200"/>
              <a:buNone/>
              <a:defRPr sz="1200"/>
            </a:lvl2pPr>
            <a:lvl3pPr indent="-228600" lvl="2" marL="1371600" algn="l">
              <a:lnSpc>
                <a:spcPct val="100000"/>
              </a:lnSpc>
              <a:spcBef>
                <a:spcPts val="200"/>
              </a:spcBef>
              <a:spcAft>
                <a:spcPts val="0"/>
              </a:spcAft>
              <a:buClr>
                <a:schemeClr val="dk1"/>
              </a:buClr>
              <a:buSzPts val="1000"/>
              <a:buNone/>
              <a:defRPr sz="1000"/>
            </a:lvl3pPr>
            <a:lvl4pPr indent="-228600" lvl="3" marL="1828800" algn="l">
              <a:lnSpc>
                <a:spcPct val="100000"/>
              </a:lnSpc>
              <a:spcBef>
                <a:spcPts val="180"/>
              </a:spcBef>
              <a:spcAft>
                <a:spcPts val="0"/>
              </a:spcAft>
              <a:buClr>
                <a:schemeClr val="dk1"/>
              </a:buClr>
              <a:buSzPts val="900"/>
              <a:buNone/>
              <a:defRPr sz="900"/>
            </a:lvl4pPr>
            <a:lvl5pPr indent="-228600" lvl="4" marL="2286000" algn="l">
              <a:lnSpc>
                <a:spcPct val="100000"/>
              </a:lnSpc>
              <a:spcBef>
                <a:spcPts val="180"/>
              </a:spcBef>
              <a:spcAft>
                <a:spcPts val="0"/>
              </a:spcAft>
              <a:buClr>
                <a:schemeClr val="dk1"/>
              </a:buClr>
              <a:buSzPts val="900"/>
              <a:buNone/>
              <a:defRPr sz="900"/>
            </a:lvl5pPr>
            <a:lvl6pPr indent="-228600" lvl="5" marL="2743200" algn="l">
              <a:lnSpc>
                <a:spcPct val="100000"/>
              </a:lnSpc>
              <a:spcBef>
                <a:spcPts val="180"/>
              </a:spcBef>
              <a:spcAft>
                <a:spcPts val="0"/>
              </a:spcAft>
              <a:buClr>
                <a:schemeClr val="dk1"/>
              </a:buClr>
              <a:buSzPts val="900"/>
              <a:buNone/>
              <a:defRPr sz="900"/>
            </a:lvl6pPr>
            <a:lvl7pPr indent="-228600" lvl="6" marL="3200400" algn="l">
              <a:lnSpc>
                <a:spcPct val="100000"/>
              </a:lnSpc>
              <a:spcBef>
                <a:spcPts val="180"/>
              </a:spcBef>
              <a:spcAft>
                <a:spcPts val="0"/>
              </a:spcAft>
              <a:buClr>
                <a:schemeClr val="dk1"/>
              </a:buClr>
              <a:buSzPts val="900"/>
              <a:buNone/>
              <a:defRPr sz="900"/>
            </a:lvl7pPr>
            <a:lvl8pPr indent="-228600" lvl="7" marL="3657600" algn="l">
              <a:lnSpc>
                <a:spcPct val="100000"/>
              </a:lnSpc>
              <a:spcBef>
                <a:spcPts val="180"/>
              </a:spcBef>
              <a:spcAft>
                <a:spcPts val="0"/>
              </a:spcAft>
              <a:buClr>
                <a:schemeClr val="dk1"/>
              </a:buClr>
              <a:buSzPts val="900"/>
              <a:buNone/>
              <a:defRPr sz="900"/>
            </a:lvl8pPr>
            <a:lvl9pPr indent="-228600" lvl="8" marL="4114800" algn="l">
              <a:lnSpc>
                <a:spcPct val="100000"/>
              </a:lnSpc>
              <a:spcBef>
                <a:spcPts val="180"/>
              </a:spcBef>
              <a:spcAft>
                <a:spcPts val="0"/>
              </a:spcAft>
              <a:buClr>
                <a:schemeClr val="dk1"/>
              </a:buClr>
              <a:buSzPts val="900"/>
              <a:buNone/>
              <a:defRPr sz="900"/>
            </a:lvl9pPr>
          </a:lstStyle>
          <a:p/>
        </p:txBody>
      </p:sp>
      <p:sp>
        <p:nvSpPr>
          <p:cNvPr id="58" name="Google Shape;58;p9"/>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sz="1000">
                <a:solidFill>
                  <a:srgbClr val="898989"/>
                </a:solidFill>
                <a:latin typeface="Open Sans"/>
                <a:ea typeface="Open Sans"/>
                <a:cs typeface="Open Sans"/>
                <a:sym typeface="Open Sans"/>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9" name="Google Shape;59;p9"/>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0" name="Shape 60"/>
        <p:cNvGrpSpPr/>
        <p:nvPr/>
      </p:nvGrpSpPr>
      <p:grpSpPr>
        <a:xfrm>
          <a:off x="0" y="0"/>
          <a:ext cx="0" cy="0"/>
          <a:chOff x="0" y="0"/>
          <a:chExt cx="0" cy="0"/>
        </a:xfrm>
      </p:grpSpPr>
      <p:sp>
        <p:nvSpPr>
          <p:cNvPr id="61" name="Google Shape;61;p10"/>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sz="1000">
                <a:solidFill>
                  <a:srgbClr val="898989"/>
                </a:solidFill>
                <a:latin typeface="Open Sans"/>
                <a:ea typeface="Open Sans"/>
                <a:cs typeface="Open Sans"/>
                <a:sym typeface="Open Sans"/>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2" name="Google Shape;62;p10"/>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63" name="Shape 63"/>
        <p:cNvGrpSpPr/>
        <p:nvPr/>
      </p:nvGrpSpPr>
      <p:grpSpPr>
        <a:xfrm>
          <a:off x="0" y="0"/>
          <a:ext cx="0" cy="0"/>
          <a:chOff x="0" y="0"/>
          <a:chExt cx="0" cy="0"/>
        </a:xfrm>
      </p:grpSpPr>
      <p:sp>
        <p:nvSpPr>
          <p:cNvPr id="64" name="Google Shape;64;p11"/>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65" name="Google Shape;65;p11"/>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sz="1000">
                <a:solidFill>
                  <a:srgbClr val="898989"/>
                </a:solidFill>
                <a:latin typeface="Open Sans"/>
                <a:ea typeface="Open Sans"/>
                <a:cs typeface="Open Sans"/>
                <a:sym typeface="Open Sans"/>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6" name="Google Shape;66;p11"/>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67" name="Shape 67"/>
        <p:cNvGrpSpPr/>
        <p:nvPr/>
      </p:nvGrpSpPr>
      <p:grpSpPr>
        <a:xfrm>
          <a:off x="0" y="0"/>
          <a:ext cx="0" cy="0"/>
          <a:chOff x="0" y="0"/>
          <a:chExt cx="0" cy="0"/>
        </a:xfrm>
      </p:grpSpPr>
      <p:sp>
        <p:nvSpPr>
          <p:cNvPr id="68" name="Google Shape;68;p12"/>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69" name="Google Shape;69;p12"/>
          <p:cNvSpPr txBox="1"/>
          <p:nvPr>
            <p:ph idx="1" type="body"/>
          </p:nvPr>
        </p:nvSpPr>
        <p:spPr>
          <a:xfrm>
            <a:off x="457200" y="1535113"/>
            <a:ext cx="4040188" cy="639762"/>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480"/>
              </a:spcBef>
              <a:spcAft>
                <a:spcPts val="0"/>
              </a:spcAft>
              <a:buClr>
                <a:schemeClr val="dk1"/>
              </a:buClr>
              <a:buSzPts val="2400"/>
              <a:buNone/>
              <a:defRPr b="1" sz="2400"/>
            </a:lvl1pPr>
            <a:lvl2pPr indent="-228600" lvl="1" marL="914400" algn="l">
              <a:lnSpc>
                <a:spcPct val="100000"/>
              </a:lnSpc>
              <a:spcBef>
                <a:spcPts val="400"/>
              </a:spcBef>
              <a:spcAft>
                <a:spcPts val="0"/>
              </a:spcAft>
              <a:buClr>
                <a:schemeClr val="dk1"/>
              </a:buClr>
              <a:buSzPts val="2000"/>
              <a:buNone/>
              <a:defRPr b="1" sz="2000"/>
            </a:lvl2pPr>
            <a:lvl3pPr indent="-228600" lvl="2" marL="1371600" algn="l">
              <a:lnSpc>
                <a:spcPct val="100000"/>
              </a:lnSpc>
              <a:spcBef>
                <a:spcPts val="360"/>
              </a:spcBef>
              <a:spcAft>
                <a:spcPts val="0"/>
              </a:spcAft>
              <a:buClr>
                <a:schemeClr val="dk1"/>
              </a:buClr>
              <a:buSzPts val="1800"/>
              <a:buNone/>
              <a:defRPr b="1" sz="1800"/>
            </a:lvl3pPr>
            <a:lvl4pPr indent="-228600" lvl="3" marL="1828800" algn="l">
              <a:lnSpc>
                <a:spcPct val="100000"/>
              </a:lnSpc>
              <a:spcBef>
                <a:spcPts val="320"/>
              </a:spcBef>
              <a:spcAft>
                <a:spcPts val="0"/>
              </a:spcAft>
              <a:buClr>
                <a:schemeClr val="dk1"/>
              </a:buClr>
              <a:buSzPts val="1600"/>
              <a:buNone/>
              <a:defRPr b="1" sz="1600"/>
            </a:lvl4pPr>
            <a:lvl5pPr indent="-228600" lvl="4" marL="2286000" algn="l">
              <a:lnSpc>
                <a:spcPct val="100000"/>
              </a:lnSpc>
              <a:spcBef>
                <a:spcPts val="320"/>
              </a:spcBef>
              <a:spcAft>
                <a:spcPts val="0"/>
              </a:spcAft>
              <a:buClr>
                <a:schemeClr val="dk1"/>
              </a:buClr>
              <a:buSzPts val="1600"/>
              <a:buNone/>
              <a:defRPr b="1" sz="1600"/>
            </a:lvl5pPr>
            <a:lvl6pPr indent="-228600" lvl="5" marL="2743200" algn="l">
              <a:lnSpc>
                <a:spcPct val="100000"/>
              </a:lnSpc>
              <a:spcBef>
                <a:spcPts val="320"/>
              </a:spcBef>
              <a:spcAft>
                <a:spcPts val="0"/>
              </a:spcAft>
              <a:buClr>
                <a:schemeClr val="dk1"/>
              </a:buClr>
              <a:buSzPts val="1600"/>
              <a:buNone/>
              <a:defRPr b="1" sz="1600"/>
            </a:lvl6pPr>
            <a:lvl7pPr indent="-228600" lvl="6" marL="3200400" algn="l">
              <a:lnSpc>
                <a:spcPct val="100000"/>
              </a:lnSpc>
              <a:spcBef>
                <a:spcPts val="320"/>
              </a:spcBef>
              <a:spcAft>
                <a:spcPts val="0"/>
              </a:spcAft>
              <a:buClr>
                <a:schemeClr val="dk1"/>
              </a:buClr>
              <a:buSzPts val="1600"/>
              <a:buNone/>
              <a:defRPr b="1" sz="1600"/>
            </a:lvl7pPr>
            <a:lvl8pPr indent="-228600" lvl="7" marL="3657600" algn="l">
              <a:lnSpc>
                <a:spcPct val="100000"/>
              </a:lnSpc>
              <a:spcBef>
                <a:spcPts val="320"/>
              </a:spcBef>
              <a:spcAft>
                <a:spcPts val="0"/>
              </a:spcAft>
              <a:buClr>
                <a:schemeClr val="dk1"/>
              </a:buClr>
              <a:buSzPts val="1600"/>
              <a:buNone/>
              <a:defRPr b="1" sz="1600"/>
            </a:lvl8pPr>
            <a:lvl9pPr indent="-228600" lvl="8" marL="4114800" algn="l">
              <a:lnSpc>
                <a:spcPct val="100000"/>
              </a:lnSpc>
              <a:spcBef>
                <a:spcPts val="320"/>
              </a:spcBef>
              <a:spcAft>
                <a:spcPts val="0"/>
              </a:spcAft>
              <a:buClr>
                <a:schemeClr val="dk1"/>
              </a:buClr>
              <a:buSzPts val="1600"/>
              <a:buNone/>
              <a:defRPr b="1" sz="1600"/>
            </a:lvl9pPr>
          </a:lstStyle>
          <a:p/>
        </p:txBody>
      </p:sp>
      <p:sp>
        <p:nvSpPr>
          <p:cNvPr id="70" name="Google Shape;70;p12"/>
          <p:cNvSpPr txBox="1"/>
          <p:nvPr>
            <p:ph idx="2" type="body"/>
          </p:nvPr>
        </p:nvSpPr>
        <p:spPr>
          <a:xfrm>
            <a:off x="457200" y="2174875"/>
            <a:ext cx="4040188" cy="3414365"/>
          </a:xfrm>
          <a:prstGeom prst="rect">
            <a:avLst/>
          </a:prstGeom>
          <a:noFill/>
          <a:ln>
            <a:noFill/>
          </a:ln>
        </p:spPr>
        <p:txBody>
          <a:bodyPr anchorCtr="0" anchor="t" bIns="45700" lIns="91425" spcFirstLastPara="1" rIns="91425" wrap="square" tIns="45700">
            <a:noAutofit/>
          </a:bodyPr>
          <a:lstStyle>
            <a:lvl1pPr indent="-381000" lvl="0" marL="457200" algn="l">
              <a:lnSpc>
                <a:spcPct val="100000"/>
              </a:lnSpc>
              <a:spcBef>
                <a:spcPts val="480"/>
              </a:spcBef>
              <a:spcAft>
                <a:spcPts val="0"/>
              </a:spcAft>
              <a:buClr>
                <a:schemeClr val="dk1"/>
              </a:buClr>
              <a:buSzPts val="2400"/>
              <a:buChar char="•"/>
              <a:defRPr sz="2400"/>
            </a:lvl1pPr>
            <a:lvl2pPr indent="-355600" lvl="1" marL="914400" algn="l">
              <a:lnSpc>
                <a:spcPct val="100000"/>
              </a:lnSpc>
              <a:spcBef>
                <a:spcPts val="400"/>
              </a:spcBef>
              <a:spcAft>
                <a:spcPts val="0"/>
              </a:spcAft>
              <a:buClr>
                <a:schemeClr val="dk1"/>
              </a:buClr>
              <a:buSzPts val="2000"/>
              <a:buChar char="–"/>
              <a:defRPr sz="2000"/>
            </a:lvl2pPr>
            <a:lvl3pPr indent="-342900" lvl="2" marL="1371600" algn="l">
              <a:lnSpc>
                <a:spcPct val="100000"/>
              </a:lnSpc>
              <a:spcBef>
                <a:spcPts val="360"/>
              </a:spcBef>
              <a:spcAft>
                <a:spcPts val="0"/>
              </a:spcAft>
              <a:buClr>
                <a:schemeClr val="dk1"/>
              </a:buClr>
              <a:buSzPts val="1800"/>
              <a:buChar char="•"/>
              <a:defRPr sz="1800"/>
            </a:lvl3pPr>
            <a:lvl4pPr indent="-330200" lvl="3" marL="1828800" algn="l">
              <a:lnSpc>
                <a:spcPct val="100000"/>
              </a:lnSpc>
              <a:spcBef>
                <a:spcPts val="320"/>
              </a:spcBef>
              <a:spcAft>
                <a:spcPts val="0"/>
              </a:spcAft>
              <a:buClr>
                <a:schemeClr val="dk1"/>
              </a:buClr>
              <a:buSzPts val="1600"/>
              <a:buChar char="–"/>
              <a:defRPr sz="1600"/>
            </a:lvl4pPr>
            <a:lvl5pPr indent="-330200" lvl="4" marL="2286000" algn="l">
              <a:lnSpc>
                <a:spcPct val="100000"/>
              </a:lnSpc>
              <a:spcBef>
                <a:spcPts val="320"/>
              </a:spcBef>
              <a:spcAft>
                <a:spcPts val="0"/>
              </a:spcAft>
              <a:buClr>
                <a:schemeClr val="dk1"/>
              </a:buClr>
              <a:buSzPts val="1600"/>
              <a:buChar char="»"/>
              <a:defRPr sz="1600"/>
            </a:lvl5pPr>
            <a:lvl6pPr indent="-330200" lvl="5" marL="2743200" algn="l">
              <a:lnSpc>
                <a:spcPct val="100000"/>
              </a:lnSpc>
              <a:spcBef>
                <a:spcPts val="320"/>
              </a:spcBef>
              <a:spcAft>
                <a:spcPts val="0"/>
              </a:spcAft>
              <a:buClr>
                <a:schemeClr val="dk1"/>
              </a:buClr>
              <a:buSzPts val="1600"/>
              <a:buChar char="•"/>
              <a:defRPr sz="1600"/>
            </a:lvl6pPr>
            <a:lvl7pPr indent="-330200" lvl="6" marL="3200400" algn="l">
              <a:lnSpc>
                <a:spcPct val="100000"/>
              </a:lnSpc>
              <a:spcBef>
                <a:spcPts val="320"/>
              </a:spcBef>
              <a:spcAft>
                <a:spcPts val="0"/>
              </a:spcAft>
              <a:buClr>
                <a:schemeClr val="dk1"/>
              </a:buClr>
              <a:buSzPts val="1600"/>
              <a:buChar char="•"/>
              <a:defRPr sz="1600"/>
            </a:lvl7pPr>
            <a:lvl8pPr indent="-330200" lvl="7" marL="3657600" algn="l">
              <a:lnSpc>
                <a:spcPct val="100000"/>
              </a:lnSpc>
              <a:spcBef>
                <a:spcPts val="320"/>
              </a:spcBef>
              <a:spcAft>
                <a:spcPts val="0"/>
              </a:spcAft>
              <a:buClr>
                <a:schemeClr val="dk1"/>
              </a:buClr>
              <a:buSzPts val="1600"/>
              <a:buChar char="•"/>
              <a:defRPr sz="1600"/>
            </a:lvl8pPr>
            <a:lvl9pPr indent="-330200" lvl="8" marL="4114800" algn="l">
              <a:lnSpc>
                <a:spcPct val="100000"/>
              </a:lnSpc>
              <a:spcBef>
                <a:spcPts val="320"/>
              </a:spcBef>
              <a:spcAft>
                <a:spcPts val="0"/>
              </a:spcAft>
              <a:buClr>
                <a:schemeClr val="dk1"/>
              </a:buClr>
              <a:buSzPts val="1600"/>
              <a:buChar char="•"/>
              <a:defRPr sz="1600"/>
            </a:lvl9pPr>
          </a:lstStyle>
          <a:p/>
        </p:txBody>
      </p:sp>
      <p:sp>
        <p:nvSpPr>
          <p:cNvPr id="71" name="Google Shape;71;p12"/>
          <p:cNvSpPr txBox="1"/>
          <p:nvPr>
            <p:ph idx="3" type="body"/>
          </p:nvPr>
        </p:nvSpPr>
        <p:spPr>
          <a:xfrm>
            <a:off x="4645025" y="1535113"/>
            <a:ext cx="4041775" cy="639762"/>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480"/>
              </a:spcBef>
              <a:spcAft>
                <a:spcPts val="0"/>
              </a:spcAft>
              <a:buClr>
                <a:schemeClr val="dk1"/>
              </a:buClr>
              <a:buSzPts val="2400"/>
              <a:buNone/>
              <a:defRPr b="1" sz="2400"/>
            </a:lvl1pPr>
            <a:lvl2pPr indent="-228600" lvl="1" marL="914400" algn="l">
              <a:lnSpc>
                <a:spcPct val="100000"/>
              </a:lnSpc>
              <a:spcBef>
                <a:spcPts val="400"/>
              </a:spcBef>
              <a:spcAft>
                <a:spcPts val="0"/>
              </a:spcAft>
              <a:buClr>
                <a:schemeClr val="dk1"/>
              </a:buClr>
              <a:buSzPts val="2000"/>
              <a:buNone/>
              <a:defRPr b="1" sz="2000"/>
            </a:lvl2pPr>
            <a:lvl3pPr indent="-228600" lvl="2" marL="1371600" algn="l">
              <a:lnSpc>
                <a:spcPct val="100000"/>
              </a:lnSpc>
              <a:spcBef>
                <a:spcPts val="360"/>
              </a:spcBef>
              <a:spcAft>
                <a:spcPts val="0"/>
              </a:spcAft>
              <a:buClr>
                <a:schemeClr val="dk1"/>
              </a:buClr>
              <a:buSzPts val="1800"/>
              <a:buNone/>
              <a:defRPr b="1" sz="1800"/>
            </a:lvl3pPr>
            <a:lvl4pPr indent="-228600" lvl="3" marL="1828800" algn="l">
              <a:lnSpc>
                <a:spcPct val="100000"/>
              </a:lnSpc>
              <a:spcBef>
                <a:spcPts val="320"/>
              </a:spcBef>
              <a:spcAft>
                <a:spcPts val="0"/>
              </a:spcAft>
              <a:buClr>
                <a:schemeClr val="dk1"/>
              </a:buClr>
              <a:buSzPts val="1600"/>
              <a:buNone/>
              <a:defRPr b="1" sz="1600"/>
            </a:lvl4pPr>
            <a:lvl5pPr indent="-228600" lvl="4" marL="2286000" algn="l">
              <a:lnSpc>
                <a:spcPct val="100000"/>
              </a:lnSpc>
              <a:spcBef>
                <a:spcPts val="320"/>
              </a:spcBef>
              <a:spcAft>
                <a:spcPts val="0"/>
              </a:spcAft>
              <a:buClr>
                <a:schemeClr val="dk1"/>
              </a:buClr>
              <a:buSzPts val="1600"/>
              <a:buNone/>
              <a:defRPr b="1" sz="1600"/>
            </a:lvl5pPr>
            <a:lvl6pPr indent="-228600" lvl="5" marL="2743200" algn="l">
              <a:lnSpc>
                <a:spcPct val="100000"/>
              </a:lnSpc>
              <a:spcBef>
                <a:spcPts val="320"/>
              </a:spcBef>
              <a:spcAft>
                <a:spcPts val="0"/>
              </a:spcAft>
              <a:buClr>
                <a:schemeClr val="dk1"/>
              </a:buClr>
              <a:buSzPts val="1600"/>
              <a:buNone/>
              <a:defRPr b="1" sz="1600"/>
            </a:lvl6pPr>
            <a:lvl7pPr indent="-228600" lvl="6" marL="3200400" algn="l">
              <a:lnSpc>
                <a:spcPct val="100000"/>
              </a:lnSpc>
              <a:spcBef>
                <a:spcPts val="320"/>
              </a:spcBef>
              <a:spcAft>
                <a:spcPts val="0"/>
              </a:spcAft>
              <a:buClr>
                <a:schemeClr val="dk1"/>
              </a:buClr>
              <a:buSzPts val="1600"/>
              <a:buNone/>
              <a:defRPr b="1" sz="1600"/>
            </a:lvl7pPr>
            <a:lvl8pPr indent="-228600" lvl="7" marL="3657600" algn="l">
              <a:lnSpc>
                <a:spcPct val="100000"/>
              </a:lnSpc>
              <a:spcBef>
                <a:spcPts val="320"/>
              </a:spcBef>
              <a:spcAft>
                <a:spcPts val="0"/>
              </a:spcAft>
              <a:buClr>
                <a:schemeClr val="dk1"/>
              </a:buClr>
              <a:buSzPts val="1600"/>
              <a:buNone/>
              <a:defRPr b="1" sz="1600"/>
            </a:lvl8pPr>
            <a:lvl9pPr indent="-228600" lvl="8" marL="4114800" algn="l">
              <a:lnSpc>
                <a:spcPct val="100000"/>
              </a:lnSpc>
              <a:spcBef>
                <a:spcPts val="320"/>
              </a:spcBef>
              <a:spcAft>
                <a:spcPts val="0"/>
              </a:spcAft>
              <a:buClr>
                <a:schemeClr val="dk1"/>
              </a:buClr>
              <a:buSzPts val="1600"/>
              <a:buNone/>
              <a:defRPr b="1" sz="1600"/>
            </a:lvl9pPr>
          </a:lstStyle>
          <a:p/>
        </p:txBody>
      </p:sp>
      <p:sp>
        <p:nvSpPr>
          <p:cNvPr id="72" name="Google Shape;72;p12"/>
          <p:cNvSpPr txBox="1"/>
          <p:nvPr>
            <p:ph idx="4" type="body"/>
          </p:nvPr>
        </p:nvSpPr>
        <p:spPr>
          <a:xfrm>
            <a:off x="4645025" y="2174875"/>
            <a:ext cx="4041775" cy="3414365"/>
          </a:xfrm>
          <a:prstGeom prst="rect">
            <a:avLst/>
          </a:prstGeom>
          <a:noFill/>
          <a:ln>
            <a:noFill/>
          </a:ln>
        </p:spPr>
        <p:txBody>
          <a:bodyPr anchorCtr="0" anchor="t" bIns="45700" lIns="91425" spcFirstLastPara="1" rIns="91425" wrap="square" tIns="45700">
            <a:noAutofit/>
          </a:bodyPr>
          <a:lstStyle>
            <a:lvl1pPr indent="-381000" lvl="0" marL="457200" algn="l">
              <a:lnSpc>
                <a:spcPct val="100000"/>
              </a:lnSpc>
              <a:spcBef>
                <a:spcPts val="480"/>
              </a:spcBef>
              <a:spcAft>
                <a:spcPts val="0"/>
              </a:spcAft>
              <a:buClr>
                <a:schemeClr val="dk1"/>
              </a:buClr>
              <a:buSzPts val="2400"/>
              <a:buChar char="•"/>
              <a:defRPr sz="2400"/>
            </a:lvl1pPr>
            <a:lvl2pPr indent="-355600" lvl="1" marL="914400" algn="l">
              <a:lnSpc>
                <a:spcPct val="100000"/>
              </a:lnSpc>
              <a:spcBef>
                <a:spcPts val="400"/>
              </a:spcBef>
              <a:spcAft>
                <a:spcPts val="0"/>
              </a:spcAft>
              <a:buClr>
                <a:schemeClr val="dk1"/>
              </a:buClr>
              <a:buSzPts val="2000"/>
              <a:buChar char="–"/>
              <a:defRPr sz="2000"/>
            </a:lvl2pPr>
            <a:lvl3pPr indent="-342900" lvl="2" marL="1371600" algn="l">
              <a:lnSpc>
                <a:spcPct val="100000"/>
              </a:lnSpc>
              <a:spcBef>
                <a:spcPts val="360"/>
              </a:spcBef>
              <a:spcAft>
                <a:spcPts val="0"/>
              </a:spcAft>
              <a:buClr>
                <a:schemeClr val="dk1"/>
              </a:buClr>
              <a:buSzPts val="1800"/>
              <a:buChar char="•"/>
              <a:defRPr sz="1800"/>
            </a:lvl3pPr>
            <a:lvl4pPr indent="-330200" lvl="3" marL="1828800" algn="l">
              <a:lnSpc>
                <a:spcPct val="100000"/>
              </a:lnSpc>
              <a:spcBef>
                <a:spcPts val="320"/>
              </a:spcBef>
              <a:spcAft>
                <a:spcPts val="0"/>
              </a:spcAft>
              <a:buClr>
                <a:schemeClr val="dk1"/>
              </a:buClr>
              <a:buSzPts val="1600"/>
              <a:buChar char="–"/>
              <a:defRPr sz="1600"/>
            </a:lvl4pPr>
            <a:lvl5pPr indent="-330200" lvl="4" marL="2286000" algn="l">
              <a:lnSpc>
                <a:spcPct val="100000"/>
              </a:lnSpc>
              <a:spcBef>
                <a:spcPts val="320"/>
              </a:spcBef>
              <a:spcAft>
                <a:spcPts val="0"/>
              </a:spcAft>
              <a:buClr>
                <a:schemeClr val="dk1"/>
              </a:buClr>
              <a:buSzPts val="1600"/>
              <a:buChar char="»"/>
              <a:defRPr sz="1600"/>
            </a:lvl5pPr>
            <a:lvl6pPr indent="-330200" lvl="5" marL="2743200" algn="l">
              <a:lnSpc>
                <a:spcPct val="100000"/>
              </a:lnSpc>
              <a:spcBef>
                <a:spcPts val="320"/>
              </a:spcBef>
              <a:spcAft>
                <a:spcPts val="0"/>
              </a:spcAft>
              <a:buClr>
                <a:schemeClr val="dk1"/>
              </a:buClr>
              <a:buSzPts val="1600"/>
              <a:buChar char="•"/>
              <a:defRPr sz="1600"/>
            </a:lvl6pPr>
            <a:lvl7pPr indent="-330200" lvl="6" marL="3200400" algn="l">
              <a:lnSpc>
                <a:spcPct val="100000"/>
              </a:lnSpc>
              <a:spcBef>
                <a:spcPts val="320"/>
              </a:spcBef>
              <a:spcAft>
                <a:spcPts val="0"/>
              </a:spcAft>
              <a:buClr>
                <a:schemeClr val="dk1"/>
              </a:buClr>
              <a:buSzPts val="1600"/>
              <a:buChar char="•"/>
              <a:defRPr sz="1600"/>
            </a:lvl7pPr>
            <a:lvl8pPr indent="-330200" lvl="7" marL="3657600" algn="l">
              <a:lnSpc>
                <a:spcPct val="100000"/>
              </a:lnSpc>
              <a:spcBef>
                <a:spcPts val="320"/>
              </a:spcBef>
              <a:spcAft>
                <a:spcPts val="0"/>
              </a:spcAft>
              <a:buClr>
                <a:schemeClr val="dk1"/>
              </a:buClr>
              <a:buSzPts val="1600"/>
              <a:buChar char="•"/>
              <a:defRPr sz="1600"/>
            </a:lvl8pPr>
            <a:lvl9pPr indent="-330200" lvl="8" marL="4114800" algn="l">
              <a:lnSpc>
                <a:spcPct val="100000"/>
              </a:lnSpc>
              <a:spcBef>
                <a:spcPts val="320"/>
              </a:spcBef>
              <a:spcAft>
                <a:spcPts val="0"/>
              </a:spcAft>
              <a:buClr>
                <a:schemeClr val="dk1"/>
              </a:buClr>
              <a:buSzPts val="1600"/>
              <a:buChar char="•"/>
              <a:defRPr sz="1600"/>
            </a:lvl9pPr>
          </a:lstStyle>
          <a:p/>
        </p:txBody>
      </p:sp>
      <p:sp>
        <p:nvSpPr>
          <p:cNvPr id="73" name="Google Shape;73;p12"/>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sz="1000">
                <a:solidFill>
                  <a:srgbClr val="898989"/>
                </a:solidFill>
                <a:latin typeface="Open Sans"/>
                <a:ea typeface="Open Sans"/>
                <a:cs typeface="Open Sans"/>
                <a:sym typeface="Open Sans"/>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4" name="Google Shape;74;p12"/>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75" name="Shape 75"/>
        <p:cNvGrpSpPr/>
        <p:nvPr/>
      </p:nvGrpSpPr>
      <p:grpSpPr>
        <a:xfrm>
          <a:off x="0" y="0"/>
          <a:ext cx="0" cy="0"/>
          <a:chOff x="0" y="0"/>
          <a:chExt cx="0" cy="0"/>
        </a:xfrm>
      </p:grpSpPr>
      <p:sp>
        <p:nvSpPr>
          <p:cNvPr id="76" name="Google Shape;76;p13"/>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77" name="Google Shape;77;p13"/>
          <p:cNvSpPr txBox="1"/>
          <p:nvPr>
            <p:ph idx="1" type="body"/>
          </p:nvPr>
        </p:nvSpPr>
        <p:spPr>
          <a:xfrm>
            <a:off x="457200" y="1600201"/>
            <a:ext cx="4038600" cy="3989040"/>
          </a:xfrm>
          <a:prstGeom prst="rect">
            <a:avLst/>
          </a:prstGeom>
          <a:noFill/>
          <a:ln>
            <a:noFill/>
          </a:ln>
        </p:spPr>
        <p:txBody>
          <a:bodyPr anchorCtr="0" anchor="t" bIns="45700" lIns="91425" spcFirstLastPara="1" rIns="91425" wrap="square" tIns="45700">
            <a:noAutofit/>
          </a:bodyPr>
          <a:lstStyle>
            <a:lvl1pPr indent="-406400" lvl="0" marL="457200" algn="l">
              <a:lnSpc>
                <a:spcPct val="100000"/>
              </a:lnSpc>
              <a:spcBef>
                <a:spcPts val="560"/>
              </a:spcBef>
              <a:spcAft>
                <a:spcPts val="0"/>
              </a:spcAft>
              <a:buClr>
                <a:schemeClr val="dk1"/>
              </a:buClr>
              <a:buSzPts val="2800"/>
              <a:buChar char="•"/>
              <a:defRPr sz="2800"/>
            </a:lvl1pPr>
            <a:lvl2pPr indent="-381000" lvl="1" marL="914400" algn="l">
              <a:lnSpc>
                <a:spcPct val="100000"/>
              </a:lnSpc>
              <a:spcBef>
                <a:spcPts val="480"/>
              </a:spcBef>
              <a:spcAft>
                <a:spcPts val="0"/>
              </a:spcAft>
              <a:buClr>
                <a:schemeClr val="dk1"/>
              </a:buClr>
              <a:buSzPts val="2400"/>
              <a:buChar char="–"/>
              <a:defRPr sz="2400"/>
            </a:lvl2pPr>
            <a:lvl3pPr indent="-355600" lvl="2" marL="1371600" algn="l">
              <a:lnSpc>
                <a:spcPct val="100000"/>
              </a:lnSpc>
              <a:spcBef>
                <a:spcPts val="400"/>
              </a:spcBef>
              <a:spcAft>
                <a:spcPts val="0"/>
              </a:spcAft>
              <a:buClr>
                <a:schemeClr val="dk1"/>
              </a:buClr>
              <a:buSzPts val="2000"/>
              <a:buChar char="•"/>
              <a:defRPr sz="2000"/>
            </a:lvl3pPr>
            <a:lvl4pPr indent="-342900" lvl="3" marL="1828800" algn="l">
              <a:lnSpc>
                <a:spcPct val="100000"/>
              </a:lnSpc>
              <a:spcBef>
                <a:spcPts val="360"/>
              </a:spcBef>
              <a:spcAft>
                <a:spcPts val="0"/>
              </a:spcAft>
              <a:buClr>
                <a:schemeClr val="dk1"/>
              </a:buClr>
              <a:buSzPts val="1800"/>
              <a:buChar char="–"/>
              <a:defRPr sz="1800"/>
            </a:lvl4pPr>
            <a:lvl5pPr indent="-342900" lvl="4" marL="2286000" algn="l">
              <a:lnSpc>
                <a:spcPct val="100000"/>
              </a:lnSpc>
              <a:spcBef>
                <a:spcPts val="360"/>
              </a:spcBef>
              <a:spcAft>
                <a:spcPts val="0"/>
              </a:spcAft>
              <a:buClr>
                <a:schemeClr val="dk1"/>
              </a:buClr>
              <a:buSzPts val="1800"/>
              <a:buChar char="»"/>
              <a:defRPr sz="1800"/>
            </a:lvl5pPr>
            <a:lvl6pPr indent="-342900" lvl="5" marL="2743200" algn="l">
              <a:lnSpc>
                <a:spcPct val="100000"/>
              </a:lnSpc>
              <a:spcBef>
                <a:spcPts val="360"/>
              </a:spcBef>
              <a:spcAft>
                <a:spcPts val="0"/>
              </a:spcAft>
              <a:buClr>
                <a:schemeClr val="dk1"/>
              </a:buClr>
              <a:buSzPts val="1800"/>
              <a:buChar char="•"/>
              <a:defRPr sz="1800"/>
            </a:lvl6pPr>
            <a:lvl7pPr indent="-342900" lvl="6" marL="3200400" algn="l">
              <a:lnSpc>
                <a:spcPct val="100000"/>
              </a:lnSpc>
              <a:spcBef>
                <a:spcPts val="360"/>
              </a:spcBef>
              <a:spcAft>
                <a:spcPts val="0"/>
              </a:spcAft>
              <a:buClr>
                <a:schemeClr val="dk1"/>
              </a:buClr>
              <a:buSzPts val="1800"/>
              <a:buChar char="•"/>
              <a:defRPr sz="1800"/>
            </a:lvl7pPr>
            <a:lvl8pPr indent="-342900" lvl="7" marL="3657600" algn="l">
              <a:lnSpc>
                <a:spcPct val="100000"/>
              </a:lnSpc>
              <a:spcBef>
                <a:spcPts val="360"/>
              </a:spcBef>
              <a:spcAft>
                <a:spcPts val="0"/>
              </a:spcAft>
              <a:buClr>
                <a:schemeClr val="dk1"/>
              </a:buClr>
              <a:buSzPts val="1800"/>
              <a:buChar char="•"/>
              <a:defRPr sz="1800"/>
            </a:lvl8pPr>
            <a:lvl9pPr indent="-342900" lvl="8" marL="4114800" algn="l">
              <a:lnSpc>
                <a:spcPct val="100000"/>
              </a:lnSpc>
              <a:spcBef>
                <a:spcPts val="360"/>
              </a:spcBef>
              <a:spcAft>
                <a:spcPts val="0"/>
              </a:spcAft>
              <a:buClr>
                <a:schemeClr val="dk1"/>
              </a:buClr>
              <a:buSzPts val="1800"/>
              <a:buChar char="•"/>
              <a:defRPr sz="1800"/>
            </a:lvl9pPr>
          </a:lstStyle>
          <a:p/>
        </p:txBody>
      </p:sp>
      <p:sp>
        <p:nvSpPr>
          <p:cNvPr id="78" name="Google Shape;78;p13"/>
          <p:cNvSpPr txBox="1"/>
          <p:nvPr>
            <p:ph idx="2" type="body"/>
          </p:nvPr>
        </p:nvSpPr>
        <p:spPr>
          <a:xfrm>
            <a:off x="4648200" y="1600201"/>
            <a:ext cx="4038600" cy="3989040"/>
          </a:xfrm>
          <a:prstGeom prst="rect">
            <a:avLst/>
          </a:prstGeom>
          <a:noFill/>
          <a:ln>
            <a:noFill/>
          </a:ln>
        </p:spPr>
        <p:txBody>
          <a:bodyPr anchorCtr="0" anchor="t" bIns="45700" lIns="91425" spcFirstLastPara="1" rIns="91425" wrap="square" tIns="45700">
            <a:noAutofit/>
          </a:bodyPr>
          <a:lstStyle>
            <a:lvl1pPr indent="-406400" lvl="0" marL="457200" algn="l">
              <a:lnSpc>
                <a:spcPct val="100000"/>
              </a:lnSpc>
              <a:spcBef>
                <a:spcPts val="560"/>
              </a:spcBef>
              <a:spcAft>
                <a:spcPts val="0"/>
              </a:spcAft>
              <a:buClr>
                <a:schemeClr val="dk1"/>
              </a:buClr>
              <a:buSzPts val="2800"/>
              <a:buChar char="•"/>
              <a:defRPr sz="2800"/>
            </a:lvl1pPr>
            <a:lvl2pPr indent="-381000" lvl="1" marL="914400" algn="l">
              <a:lnSpc>
                <a:spcPct val="100000"/>
              </a:lnSpc>
              <a:spcBef>
                <a:spcPts val="480"/>
              </a:spcBef>
              <a:spcAft>
                <a:spcPts val="0"/>
              </a:spcAft>
              <a:buClr>
                <a:schemeClr val="dk1"/>
              </a:buClr>
              <a:buSzPts val="2400"/>
              <a:buChar char="–"/>
              <a:defRPr sz="2400"/>
            </a:lvl2pPr>
            <a:lvl3pPr indent="-355600" lvl="2" marL="1371600" algn="l">
              <a:lnSpc>
                <a:spcPct val="100000"/>
              </a:lnSpc>
              <a:spcBef>
                <a:spcPts val="400"/>
              </a:spcBef>
              <a:spcAft>
                <a:spcPts val="0"/>
              </a:spcAft>
              <a:buClr>
                <a:schemeClr val="dk1"/>
              </a:buClr>
              <a:buSzPts val="2000"/>
              <a:buChar char="•"/>
              <a:defRPr sz="2000"/>
            </a:lvl3pPr>
            <a:lvl4pPr indent="-342900" lvl="3" marL="1828800" algn="l">
              <a:lnSpc>
                <a:spcPct val="100000"/>
              </a:lnSpc>
              <a:spcBef>
                <a:spcPts val="360"/>
              </a:spcBef>
              <a:spcAft>
                <a:spcPts val="0"/>
              </a:spcAft>
              <a:buClr>
                <a:schemeClr val="dk1"/>
              </a:buClr>
              <a:buSzPts val="1800"/>
              <a:buChar char="–"/>
              <a:defRPr sz="1800"/>
            </a:lvl4pPr>
            <a:lvl5pPr indent="-342900" lvl="4" marL="2286000" algn="l">
              <a:lnSpc>
                <a:spcPct val="100000"/>
              </a:lnSpc>
              <a:spcBef>
                <a:spcPts val="360"/>
              </a:spcBef>
              <a:spcAft>
                <a:spcPts val="0"/>
              </a:spcAft>
              <a:buClr>
                <a:schemeClr val="dk1"/>
              </a:buClr>
              <a:buSzPts val="1800"/>
              <a:buChar char="»"/>
              <a:defRPr sz="1800"/>
            </a:lvl5pPr>
            <a:lvl6pPr indent="-342900" lvl="5" marL="2743200" algn="l">
              <a:lnSpc>
                <a:spcPct val="100000"/>
              </a:lnSpc>
              <a:spcBef>
                <a:spcPts val="360"/>
              </a:spcBef>
              <a:spcAft>
                <a:spcPts val="0"/>
              </a:spcAft>
              <a:buClr>
                <a:schemeClr val="dk1"/>
              </a:buClr>
              <a:buSzPts val="1800"/>
              <a:buChar char="•"/>
              <a:defRPr sz="1800"/>
            </a:lvl6pPr>
            <a:lvl7pPr indent="-342900" lvl="6" marL="3200400" algn="l">
              <a:lnSpc>
                <a:spcPct val="100000"/>
              </a:lnSpc>
              <a:spcBef>
                <a:spcPts val="360"/>
              </a:spcBef>
              <a:spcAft>
                <a:spcPts val="0"/>
              </a:spcAft>
              <a:buClr>
                <a:schemeClr val="dk1"/>
              </a:buClr>
              <a:buSzPts val="1800"/>
              <a:buChar char="•"/>
              <a:defRPr sz="1800"/>
            </a:lvl7pPr>
            <a:lvl8pPr indent="-342900" lvl="7" marL="3657600" algn="l">
              <a:lnSpc>
                <a:spcPct val="100000"/>
              </a:lnSpc>
              <a:spcBef>
                <a:spcPts val="360"/>
              </a:spcBef>
              <a:spcAft>
                <a:spcPts val="0"/>
              </a:spcAft>
              <a:buClr>
                <a:schemeClr val="dk1"/>
              </a:buClr>
              <a:buSzPts val="1800"/>
              <a:buChar char="•"/>
              <a:defRPr sz="1800"/>
            </a:lvl8pPr>
            <a:lvl9pPr indent="-342900" lvl="8" marL="4114800" algn="l">
              <a:lnSpc>
                <a:spcPct val="100000"/>
              </a:lnSpc>
              <a:spcBef>
                <a:spcPts val="360"/>
              </a:spcBef>
              <a:spcAft>
                <a:spcPts val="0"/>
              </a:spcAft>
              <a:buClr>
                <a:schemeClr val="dk1"/>
              </a:buClr>
              <a:buSzPts val="1800"/>
              <a:buChar char="•"/>
              <a:defRPr sz="1800"/>
            </a:lvl9pPr>
          </a:lstStyle>
          <a:p/>
        </p:txBody>
      </p:sp>
      <p:sp>
        <p:nvSpPr>
          <p:cNvPr id="79" name="Google Shape;79;p13"/>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sz="1000">
                <a:solidFill>
                  <a:srgbClr val="898989"/>
                </a:solidFill>
                <a:latin typeface="Open Sans"/>
                <a:ea typeface="Open Sans"/>
                <a:cs typeface="Open Sans"/>
                <a:sym typeface="Open Sans"/>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0" name="Google Shape;80;p13"/>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81" name="Shape 81"/>
        <p:cNvGrpSpPr/>
        <p:nvPr/>
      </p:nvGrpSpPr>
      <p:grpSpPr>
        <a:xfrm>
          <a:off x="0" y="0"/>
          <a:ext cx="0" cy="0"/>
          <a:chOff x="0" y="0"/>
          <a:chExt cx="0" cy="0"/>
        </a:xfrm>
      </p:grpSpPr>
      <p:sp>
        <p:nvSpPr>
          <p:cNvPr id="82" name="Google Shape;82;p14"/>
          <p:cNvSpPr txBox="1"/>
          <p:nvPr>
            <p:ph type="title"/>
          </p:nvPr>
        </p:nvSpPr>
        <p:spPr>
          <a:xfrm>
            <a:off x="683568" y="3993083"/>
            <a:ext cx="7772400" cy="1362075"/>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b="1" sz="4000" cap="none"/>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83" name="Google Shape;83;p14"/>
          <p:cNvSpPr txBox="1"/>
          <p:nvPr>
            <p:ph idx="1" type="body"/>
          </p:nvPr>
        </p:nvSpPr>
        <p:spPr>
          <a:xfrm>
            <a:off x="683568" y="2492896"/>
            <a:ext cx="7772400" cy="1500187"/>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400"/>
              </a:spcBef>
              <a:spcAft>
                <a:spcPts val="0"/>
              </a:spcAft>
              <a:buClr>
                <a:srgbClr val="888888"/>
              </a:buClr>
              <a:buSzPts val="2000"/>
              <a:buNone/>
              <a:defRPr sz="2000">
                <a:solidFill>
                  <a:srgbClr val="888888"/>
                </a:solidFill>
              </a:defRPr>
            </a:lvl1pPr>
            <a:lvl2pPr indent="-228600" lvl="1" marL="914400" algn="l">
              <a:lnSpc>
                <a:spcPct val="100000"/>
              </a:lnSpc>
              <a:spcBef>
                <a:spcPts val="360"/>
              </a:spcBef>
              <a:spcAft>
                <a:spcPts val="0"/>
              </a:spcAft>
              <a:buClr>
                <a:srgbClr val="888888"/>
              </a:buClr>
              <a:buSzPts val="1800"/>
              <a:buNone/>
              <a:defRPr sz="1800">
                <a:solidFill>
                  <a:srgbClr val="888888"/>
                </a:solidFill>
              </a:defRPr>
            </a:lvl2pPr>
            <a:lvl3pPr indent="-228600" lvl="2" marL="1371600" algn="l">
              <a:lnSpc>
                <a:spcPct val="100000"/>
              </a:lnSpc>
              <a:spcBef>
                <a:spcPts val="320"/>
              </a:spcBef>
              <a:spcAft>
                <a:spcPts val="0"/>
              </a:spcAft>
              <a:buClr>
                <a:srgbClr val="888888"/>
              </a:buClr>
              <a:buSzPts val="1600"/>
              <a:buNone/>
              <a:defRPr sz="1600">
                <a:solidFill>
                  <a:srgbClr val="888888"/>
                </a:solidFill>
              </a:defRPr>
            </a:lvl3pPr>
            <a:lvl4pPr indent="-228600" lvl="3" marL="1828800" algn="l">
              <a:lnSpc>
                <a:spcPct val="100000"/>
              </a:lnSpc>
              <a:spcBef>
                <a:spcPts val="280"/>
              </a:spcBef>
              <a:spcAft>
                <a:spcPts val="0"/>
              </a:spcAft>
              <a:buClr>
                <a:srgbClr val="888888"/>
              </a:buClr>
              <a:buSzPts val="1400"/>
              <a:buNone/>
              <a:defRPr sz="1400">
                <a:solidFill>
                  <a:srgbClr val="888888"/>
                </a:solidFill>
              </a:defRPr>
            </a:lvl4pPr>
            <a:lvl5pPr indent="-228600" lvl="4" marL="2286000" algn="l">
              <a:lnSpc>
                <a:spcPct val="100000"/>
              </a:lnSpc>
              <a:spcBef>
                <a:spcPts val="280"/>
              </a:spcBef>
              <a:spcAft>
                <a:spcPts val="0"/>
              </a:spcAft>
              <a:buClr>
                <a:srgbClr val="888888"/>
              </a:buClr>
              <a:buSzPts val="1400"/>
              <a:buNone/>
              <a:defRPr sz="1400">
                <a:solidFill>
                  <a:srgbClr val="888888"/>
                </a:solidFill>
              </a:defRPr>
            </a:lvl5pPr>
            <a:lvl6pPr indent="-228600" lvl="5" marL="2743200" algn="l">
              <a:lnSpc>
                <a:spcPct val="100000"/>
              </a:lnSpc>
              <a:spcBef>
                <a:spcPts val="280"/>
              </a:spcBef>
              <a:spcAft>
                <a:spcPts val="0"/>
              </a:spcAft>
              <a:buClr>
                <a:srgbClr val="888888"/>
              </a:buClr>
              <a:buSzPts val="1400"/>
              <a:buNone/>
              <a:defRPr sz="1400">
                <a:solidFill>
                  <a:srgbClr val="888888"/>
                </a:solidFill>
              </a:defRPr>
            </a:lvl6pPr>
            <a:lvl7pPr indent="-228600" lvl="6" marL="3200400" algn="l">
              <a:lnSpc>
                <a:spcPct val="100000"/>
              </a:lnSpc>
              <a:spcBef>
                <a:spcPts val="280"/>
              </a:spcBef>
              <a:spcAft>
                <a:spcPts val="0"/>
              </a:spcAft>
              <a:buClr>
                <a:srgbClr val="888888"/>
              </a:buClr>
              <a:buSzPts val="1400"/>
              <a:buNone/>
              <a:defRPr sz="1400">
                <a:solidFill>
                  <a:srgbClr val="888888"/>
                </a:solidFill>
              </a:defRPr>
            </a:lvl7pPr>
            <a:lvl8pPr indent="-228600" lvl="7" marL="3657600" algn="l">
              <a:lnSpc>
                <a:spcPct val="100000"/>
              </a:lnSpc>
              <a:spcBef>
                <a:spcPts val="280"/>
              </a:spcBef>
              <a:spcAft>
                <a:spcPts val="0"/>
              </a:spcAft>
              <a:buClr>
                <a:srgbClr val="888888"/>
              </a:buClr>
              <a:buSzPts val="1400"/>
              <a:buNone/>
              <a:defRPr sz="1400">
                <a:solidFill>
                  <a:srgbClr val="888888"/>
                </a:solidFill>
              </a:defRPr>
            </a:lvl8pPr>
            <a:lvl9pPr indent="-228600" lvl="8" marL="4114800" algn="l">
              <a:lnSpc>
                <a:spcPct val="100000"/>
              </a:lnSpc>
              <a:spcBef>
                <a:spcPts val="280"/>
              </a:spcBef>
              <a:spcAft>
                <a:spcPts val="0"/>
              </a:spcAft>
              <a:buClr>
                <a:srgbClr val="888888"/>
              </a:buClr>
              <a:buSzPts val="1400"/>
              <a:buNone/>
              <a:defRPr sz="1400">
                <a:solidFill>
                  <a:srgbClr val="888888"/>
                </a:solidFill>
              </a:defRPr>
            </a:lvl9pPr>
          </a:lstStyle>
          <a:p/>
        </p:txBody>
      </p:sp>
      <p:sp>
        <p:nvSpPr>
          <p:cNvPr id="84" name="Google Shape;84;p14"/>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sz="1000">
                <a:solidFill>
                  <a:srgbClr val="898989"/>
                </a:solidFill>
                <a:latin typeface="Open Sans"/>
                <a:ea typeface="Open Sans"/>
                <a:cs typeface="Open Sans"/>
                <a:sym typeface="Open Sans"/>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5" name="Google Shape;85;p14"/>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image" Target="../media/image1.jpg"/><Relationship Id="rId2" Type="http://schemas.openxmlformats.org/officeDocument/2006/relationships/slideLayout" Target="../slideLayouts/slideLayout1.xml"/><Relationship Id="rId3" Type="http://schemas.openxmlformats.org/officeDocument/2006/relationships/theme" Target="../theme/theme3.xml"/></Relationships>
</file>

<file path=ppt/slideMasters/_rels/slideMaster2.xml.rels><?xml version="1.0" encoding="UTF-8" standalone="yes"?><Relationships xmlns="http://schemas.openxmlformats.org/package/2006/relationships"><Relationship Id="rId1" Type="http://schemas.openxmlformats.org/officeDocument/2006/relationships/image" Target="../media/image3.jpg"/><Relationship Id="rId2" Type="http://schemas.openxmlformats.org/officeDocument/2006/relationships/slideLayout" Target="../slideLayouts/slideLayout2.xml"/><Relationship Id="rId3" Type="http://schemas.openxmlformats.org/officeDocument/2006/relationships/theme" Target="../theme/theme1.xml"/></Relationships>
</file>

<file path=ppt/slideMasters/_rels/slideMaster3.xml.rels><?xml version="1.0" encoding="UTF-8" standalone="yes"?><Relationships xmlns="http://schemas.openxmlformats.org/package/2006/relationships"><Relationship Id="rId1" Type="http://schemas.openxmlformats.org/officeDocument/2006/relationships/image" Target="../media/image2.jpg"/><Relationship Id="rId2" Type="http://schemas.openxmlformats.org/officeDocument/2006/relationships/slideLayout" Target="../slideLayouts/slideLayout3.xml"/><Relationship Id="rId3" Type="http://schemas.openxmlformats.org/officeDocument/2006/relationships/slideLayout" Target="../slideLayouts/slideLayout4.xml"/><Relationship Id="rId4" Type="http://schemas.openxmlformats.org/officeDocument/2006/relationships/slideLayout" Target="../slideLayouts/slideLayout5.xml"/><Relationship Id="rId11" Type="http://schemas.openxmlformats.org/officeDocument/2006/relationships/theme" Target="../theme/theme2.xml"/><Relationship Id="rId10" Type="http://schemas.openxmlformats.org/officeDocument/2006/relationships/slideLayout" Target="../slideLayouts/slideLayout11.xml"/><Relationship Id="rId9" Type="http://schemas.openxmlformats.org/officeDocument/2006/relationships/slideLayout" Target="../slideLayouts/slideLayout10.xml"/><Relationship Id="rId5" Type="http://schemas.openxmlformats.org/officeDocument/2006/relationships/slideLayout" Target="../slideLayouts/slideLayout6.xml"/><Relationship Id="rId6" Type="http://schemas.openxmlformats.org/officeDocument/2006/relationships/slideLayout" Target="../slideLayouts/slideLayout7.xml"/><Relationship Id="rId7" Type="http://schemas.openxmlformats.org/officeDocument/2006/relationships/slideLayout" Target="../slideLayouts/slideLayout8.xml"/><Relationship Id="rId8"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9" name="Shape 9"/>
        <p:cNvGrpSpPr/>
        <p:nvPr/>
      </p:nvGrpSpPr>
      <p:grpSpPr>
        <a:xfrm>
          <a:off x="0" y="0"/>
          <a:ext cx="0" cy="0"/>
          <a:chOff x="0" y="0"/>
          <a:chExt cx="0" cy="0"/>
        </a:xfrm>
      </p:grpSpPr>
      <p:sp>
        <p:nvSpPr>
          <p:cNvPr id="10" name="Google Shape;10;p1"/>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1pPr>
            <a:lvl2pPr lvl="1"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2pPr>
            <a:lvl3pPr lvl="2"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3pPr>
            <a:lvl4pPr lvl="3"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4pPr>
            <a:lvl5pPr lvl="4"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5pPr>
            <a:lvl6pPr lvl="5"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6pPr>
            <a:lvl7pPr lvl="6"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7pPr>
            <a:lvl8pPr lvl="7"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8pPr>
            <a:lvl9pPr lvl="8"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9pPr>
          </a:lstStyle>
          <a:p/>
        </p:txBody>
      </p:sp>
      <p:sp>
        <p:nvSpPr>
          <p:cNvPr id="11" name="Google Shape;11;p1"/>
          <p:cNvSpPr txBox="1"/>
          <p:nvPr>
            <p:ph idx="1" type="body"/>
          </p:nvPr>
        </p:nvSpPr>
        <p:spPr>
          <a:xfrm>
            <a:off x="457200" y="1600200"/>
            <a:ext cx="8229600" cy="3916362"/>
          </a:xfrm>
          <a:prstGeom prst="rect">
            <a:avLst/>
          </a:prstGeom>
          <a:noFill/>
          <a:ln>
            <a:noFill/>
          </a:ln>
        </p:spPr>
        <p:txBody>
          <a:bodyPr anchorCtr="0" anchor="t" bIns="45700" lIns="91425" spcFirstLastPara="1" rIns="91425" wrap="square" tIns="45700">
            <a:noAutofit/>
          </a:bodyPr>
          <a:lstStyle>
            <a:lvl1pPr indent="-431800" lvl="0" marL="457200" marR="0" rtl="0" algn="l">
              <a:lnSpc>
                <a:spcPct val="100000"/>
              </a:lnSpc>
              <a:spcBef>
                <a:spcPts val="640"/>
              </a:spcBef>
              <a:spcAft>
                <a:spcPts val="0"/>
              </a:spcAft>
              <a:buClr>
                <a:schemeClr val="dk1"/>
              </a:buClr>
              <a:buSzPts val="3200"/>
              <a:buFont typeface="Arial"/>
              <a:buChar char="•"/>
              <a:defRPr b="0" i="0" sz="3200" u="none" cap="none" strike="noStrike">
                <a:solidFill>
                  <a:schemeClr val="dk1"/>
                </a:solidFill>
                <a:latin typeface="Open Sans"/>
                <a:ea typeface="Open Sans"/>
                <a:cs typeface="Open Sans"/>
                <a:sym typeface="Open Sans"/>
              </a:defRPr>
            </a:lvl1pPr>
            <a:lvl2pPr indent="-406400" lvl="1" marL="914400" marR="0" rtl="0" algn="l">
              <a:lnSpc>
                <a:spcPct val="100000"/>
              </a:lnSpc>
              <a:spcBef>
                <a:spcPts val="560"/>
              </a:spcBef>
              <a:spcAft>
                <a:spcPts val="0"/>
              </a:spcAft>
              <a:buClr>
                <a:schemeClr val="dk1"/>
              </a:buClr>
              <a:buSzPts val="2800"/>
              <a:buFont typeface="Arial"/>
              <a:buChar char="–"/>
              <a:defRPr b="0" i="0" sz="2800" u="none" cap="none" strike="noStrike">
                <a:solidFill>
                  <a:schemeClr val="dk1"/>
                </a:solidFill>
                <a:latin typeface="Open Sans"/>
                <a:ea typeface="Open Sans"/>
                <a:cs typeface="Open Sans"/>
                <a:sym typeface="Open Sans"/>
              </a:defRPr>
            </a:lvl2pPr>
            <a:lvl3pPr indent="-381000" lvl="2" marL="1371600" marR="0" rtl="0" algn="l">
              <a:lnSpc>
                <a:spcPct val="100000"/>
              </a:lnSpc>
              <a:spcBef>
                <a:spcPts val="480"/>
              </a:spcBef>
              <a:spcAft>
                <a:spcPts val="0"/>
              </a:spcAft>
              <a:buClr>
                <a:schemeClr val="dk1"/>
              </a:buClr>
              <a:buSzPts val="2400"/>
              <a:buFont typeface="Arial"/>
              <a:buChar char="•"/>
              <a:defRPr b="0" i="0" sz="2400" u="none" cap="none" strike="noStrike">
                <a:solidFill>
                  <a:schemeClr val="dk1"/>
                </a:solidFill>
                <a:latin typeface="Open Sans"/>
                <a:ea typeface="Open Sans"/>
                <a:cs typeface="Open Sans"/>
                <a:sym typeface="Open Sans"/>
              </a:defRPr>
            </a:lvl3pPr>
            <a:lvl4pPr indent="-355600" lvl="3" marL="1828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4pPr>
            <a:lvl5pPr indent="-355600" lvl="4" marL="22860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5pPr>
            <a:lvl6pPr indent="-355600" lvl="5" marL="27432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6pPr>
            <a:lvl7pPr indent="-355600" lvl="6" marL="32004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7pPr>
            <a:lvl8pPr indent="-355600" lvl="7" marL="36576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8pPr>
            <a:lvl9pPr indent="-355600" lvl="8" marL="4114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9pPr>
          </a:lstStyle>
          <a:p/>
        </p:txBody>
      </p:sp>
      <p:sp>
        <p:nvSpPr>
          <p:cNvPr id="12" name="Google Shape;12;p1"/>
          <p:cNvSpPr txBox="1"/>
          <p:nvPr>
            <p:ph idx="10" type="dt"/>
          </p:nvPr>
        </p:nvSpPr>
        <p:spPr>
          <a:xfrm>
            <a:off x="395287" y="6524625"/>
            <a:ext cx="971550" cy="219075"/>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1000" u="none" cap="none" strike="noStrike">
                <a:solidFill>
                  <a:srgbClr val="898989"/>
                </a:solidFill>
                <a:latin typeface="Open Sans"/>
                <a:ea typeface="Open Sans"/>
                <a:cs typeface="Open Sans"/>
                <a:sym typeface="Open San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13" name="Google Shape;13;p1"/>
          <p:cNvSpPr txBox="1"/>
          <p:nvPr>
            <p:ph idx="11" type="ftr"/>
          </p:nvPr>
        </p:nvSpPr>
        <p:spPr>
          <a:xfrm>
            <a:off x="4140200" y="6381750"/>
            <a:ext cx="2895600" cy="365125"/>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14" name="Google Shape;14;p1"/>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1pPr>
            <a:lvl2pPr indent="0" lvl="1"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2pPr>
            <a:lvl3pPr indent="0" lvl="2"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3pPr>
            <a:lvl4pPr indent="0" lvl="3"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4pPr>
            <a:lvl5pPr indent="0" lvl="4"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5pPr>
            <a:lvl6pPr indent="0" lvl="5"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6pPr>
            <a:lvl7pPr indent="0" lvl="6"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7pPr>
            <a:lvl8pPr indent="0" lvl="7"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8pPr>
            <a:lvl9pPr indent="0" lvl="8"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sz="1400">
              <a:solidFill>
                <a:srgbClr val="000000"/>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sldLayoutIdLst>
    <p:sldLayoutId id="2147483648" r:id="rId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21" name="Shape 21"/>
        <p:cNvGrpSpPr/>
        <p:nvPr/>
      </p:nvGrpSpPr>
      <p:grpSpPr>
        <a:xfrm>
          <a:off x="0" y="0"/>
          <a:ext cx="0" cy="0"/>
          <a:chOff x="0" y="0"/>
          <a:chExt cx="0" cy="0"/>
        </a:xfrm>
      </p:grpSpPr>
      <p:sp>
        <p:nvSpPr>
          <p:cNvPr id="22" name="Google Shape;22;p3"/>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1pPr>
            <a:lvl2pPr lvl="1"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2pPr>
            <a:lvl3pPr lvl="2"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3pPr>
            <a:lvl4pPr lvl="3"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4pPr>
            <a:lvl5pPr lvl="4"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5pPr>
            <a:lvl6pPr lvl="5"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6pPr>
            <a:lvl7pPr lvl="6"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7pPr>
            <a:lvl8pPr lvl="7"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8pPr>
            <a:lvl9pPr lvl="8"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9pPr>
          </a:lstStyle>
          <a:p/>
        </p:txBody>
      </p:sp>
      <p:sp>
        <p:nvSpPr>
          <p:cNvPr id="23" name="Google Shape;23;p3"/>
          <p:cNvSpPr txBox="1"/>
          <p:nvPr>
            <p:ph idx="1" type="body"/>
          </p:nvPr>
        </p:nvSpPr>
        <p:spPr>
          <a:xfrm>
            <a:off x="457200" y="1600200"/>
            <a:ext cx="8229600" cy="3916362"/>
          </a:xfrm>
          <a:prstGeom prst="rect">
            <a:avLst/>
          </a:prstGeom>
          <a:noFill/>
          <a:ln>
            <a:noFill/>
          </a:ln>
        </p:spPr>
        <p:txBody>
          <a:bodyPr anchorCtr="0" anchor="t" bIns="45700" lIns="91425" spcFirstLastPara="1" rIns="91425" wrap="square" tIns="45700">
            <a:noAutofit/>
          </a:bodyPr>
          <a:lstStyle>
            <a:lvl1pPr indent="-431800" lvl="0" marL="457200" marR="0" rtl="0" algn="l">
              <a:lnSpc>
                <a:spcPct val="100000"/>
              </a:lnSpc>
              <a:spcBef>
                <a:spcPts val="640"/>
              </a:spcBef>
              <a:spcAft>
                <a:spcPts val="0"/>
              </a:spcAft>
              <a:buClr>
                <a:schemeClr val="dk1"/>
              </a:buClr>
              <a:buSzPts val="3200"/>
              <a:buFont typeface="Arial"/>
              <a:buChar char="•"/>
              <a:defRPr b="0" i="0" sz="3200" u="none" cap="none" strike="noStrike">
                <a:solidFill>
                  <a:schemeClr val="dk1"/>
                </a:solidFill>
                <a:latin typeface="Open Sans"/>
                <a:ea typeface="Open Sans"/>
                <a:cs typeface="Open Sans"/>
                <a:sym typeface="Open Sans"/>
              </a:defRPr>
            </a:lvl1pPr>
            <a:lvl2pPr indent="-406400" lvl="1" marL="914400" marR="0" rtl="0" algn="l">
              <a:lnSpc>
                <a:spcPct val="100000"/>
              </a:lnSpc>
              <a:spcBef>
                <a:spcPts val="560"/>
              </a:spcBef>
              <a:spcAft>
                <a:spcPts val="0"/>
              </a:spcAft>
              <a:buClr>
                <a:schemeClr val="dk1"/>
              </a:buClr>
              <a:buSzPts val="2800"/>
              <a:buFont typeface="Arial"/>
              <a:buChar char="–"/>
              <a:defRPr b="0" i="0" sz="2800" u="none" cap="none" strike="noStrike">
                <a:solidFill>
                  <a:schemeClr val="dk1"/>
                </a:solidFill>
                <a:latin typeface="Open Sans"/>
                <a:ea typeface="Open Sans"/>
                <a:cs typeface="Open Sans"/>
                <a:sym typeface="Open Sans"/>
              </a:defRPr>
            </a:lvl2pPr>
            <a:lvl3pPr indent="-381000" lvl="2" marL="1371600" marR="0" rtl="0" algn="l">
              <a:lnSpc>
                <a:spcPct val="100000"/>
              </a:lnSpc>
              <a:spcBef>
                <a:spcPts val="480"/>
              </a:spcBef>
              <a:spcAft>
                <a:spcPts val="0"/>
              </a:spcAft>
              <a:buClr>
                <a:schemeClr val="dk1"/>
              </a:buClr>
              <a:buSzPts val="2400"/>
              <a:buFont typeface="Arial"/>
              <a:buChar char="•"/>
              <a:defRPr b="0" i="0" sz="2400" u="none" cap="none" strike="noStrike">
                <a:solidFill>
                  <a:schemeClr val="dk1"/>
                </a:solidFill>
                <a:latin typeface="Open Sans"/>
                <a:ea typeface="Open Sans"/>
                <a:cs typeface="Open Sans"/>
                <a:sym typeface="Open Sans"/>
              </a:defRPr>
            </a:lvl3pPr>
            <a:lvl4pPr indent="-355600" lvl="3" marL="1828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4pPr>
            <a:lvl5pPr indent="-355600" lvl="4" marL="22860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5pPr>
            <a:lvl6pPr indent="-355600" lvl="5" marL="27432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6pPr>
            <a:lvl7pPr indent="-355600" lvl="6" marL="32004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7pPr>
            <a:lvl8pPr indent="-355600" lvl="7" marL="36576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8pPr>
            <a:lvl9pPr indent="-355600" lvl="8" marL="4114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9pPr>
          </a:lstStyle>
          <a:p/>
        </p:txBody>
      </p:sp>
      <p:sp>
        <p:nvSpPr>
          <p:cNvPr id="24" name="Google Shape;24;p3"/>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1000" u="none" cap="none" strike="noStrike">
                <a:solidFill>
                  <a:srgbClr val="898989"/>
                </a:solidFill>
                <a:latin typeface="Open Sans"/>
                <a:ea typeface="Open Sans"/>
                <a:cs typeface="Open Sans"/>
                <a:sym typeface="Open San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25" name="Google Shape;25;p3"/>
          <p:cNvSpPr txBox="1"/>
          <p:nvPr>
            <p:ph idx="11" type="ftr"/>
          </p:nvPr>
        </p:nvSpPr>
        <p:spPr>
          <a:xfrm>
            <a:off x="3132137" y="6461125"/>
            <a:ext cx="2895600" cy="365125"/>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26" name="Google Shape;26;p3"/>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1pPr>
            <a:lvl2pPr indent="0" lvl="1"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2pPr>
            <a:lvl3pPr indent="0" lvl="2"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3pPr>
            <a:lvl4pPr indent="0" lvl="3"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4pPr>
            <a:lvl5pPr indent="0" lvl="4"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5pPr>
            <a:lvl6pPr indent="0" lvl="5"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6pPr>
            <a:lvl7pPr indent="0" lvl="6"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7pPr>
            <a:lvl8pPr indent="0" lvl="7"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8pPr>
            <a:lvl9pPr indent="0" lvl="8"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sz="1400">
              <a:solidFill>
                <a:srgbClr val="000000"/>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sldLayoutIdLst>
    <p:sldLayoutId id="2147483649" r:id="rId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33" name="Shape 33"/>
        <p:cNvGrpSpPr/>
        <p:nvPr/>
      </p:nvGrpSpPr>
      <p:grpSpPr>
        <a:xfrm>
          <a:off x="0" y="0"/>
          <a:ext cx="0" cy="0"/>
          <a:chOff x="0" y="0"/>
          <a:chExt cx="0" cy="0"/>
        </a:xfrm>
      </p:grpSpPr>
      <p:sp>
        <p:nvSpPr>
          <p:cNvPr id="34" name="Google Shape;34;p5"/>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1pPr>
            <a:lvl2pPr lvl="1"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2pPr>
            <a:lvl3pPr lvl="2"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3pPr>
            <a:lvl4pPr lvl="3"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4pPr>
            <a:lvl5pPr lvl="4"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5pPr>
            <a:lvl6pPr lvl="5"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6pPr>
            <a:lvl7pPr lvl="6"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7pPr>
            <a:lvl8pPr lvl="7"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8pPr>
            <a:lvl9pPr lvl="8"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9pPr>
          </a:lstStyle>
          <a:p/>
        </p:txBody>
      </p:sp>
      <p:sp>
        <p:nvSpPr>
          <p:cNvPr id="35" name="Google Shape;35;p5"/>
          <p:cNvSpPr txBox="1"/>
          <p:nvPr>
            <p:ph idx="1" type="body"/>
          </p:nvPr>
        </p:nvSpPr>
        <p:spPr>
          <a:xfrm>
            <a:off x="457200" y="1600200"/>
            <a:ext cx="8229600" cy="3916362"/>
          </a:xfrm>
          <a:prstGeom prst="rect">
            <a:avLst/>
          </a:prstGeom>
          <a:noFill/>
          <a:ln>
            <a:noFill/>
          </a:ln>
        </p:spPr>
        <p:txBody>
          <a:bodyPr anchorCtr="0" anchor="t" bIns="45700" lIns="91425" spcFirstLastPara="1" rIns="91425" wrap="square" tIns="45700">
            <a:noAutofit/>
          </a:bodyPr>
          <a:lstStyle>
            <a:lvl1pPr indent="-431800" lvl="0" marL="457200" marR="0" rtl="0" algn="l">
              <a:lnSpc>
                <a:spcPct val="100000"/>
              </a:lnSpc>
              <a:spcBef>
                <a:spcPts val="640"/>
              </a:spcBef>
              <a:spcAft>
                <a:spcPts val="0"/>
              </a:spcAft>
              <a:buClr>
                <a:schemeClr val="dk1"/>
              </a:buClr>
              <a:buSzPts val="3200"/>
              <a:buFont typeface="Arial"/>
              <a:buChar char="•"/>
              <a:defRPr b="0" i="0" sz="3200" u="none" cap="none" strike="noStrike">
                <a:solidFill>
                  <a:schemeClr val="dk1"/>
                </a:solidFill>
                <a:latin typeface="Open Sans"/>
                <a:ea typeface="Open Sans"/>
                <a:cs typeface="Open Sans"/>
                <a:sym typeface="Open Sans"/>
              </a:defRPr>
            </a:lvl1pPr>
            <a:lvl2pPr indent="-406400" lvl="1" marL="914400" marR="0" rtl="0" algn="l">
              <a:lnSpc>
                <a:spcPct val="100000"/>
              </a:lnSpc>
              <a:spcBef>
                <a:spcPts val="560"/>
              </a:spcBef>
              <a:spcAft>
                <a:spcPts val="0"/>
              </a:spcAft>
              <a:buClr>
                <a:schemeClr val="dk1"/>
              </a:buClr>
              <a:buSzPts val="2800"/>
              <a:buFont typeface="Arial"/>
              <a:buChar char="–"/>
              <a:defRPr b="0" i="0" sz="2800" u="none" cap="none" strike="noStrike">
                <a:solidFill>
                  <a:schemeClr val="dk1"/>
                </a:solidFill>
                <a:latin typeface="Open Sans"/>
                <a:ea typeface="Open Sans"/>
                <a:cs typeface="Open Sans"/>
                <a:sym typeface="Open Sans"/>
              </a:defRPr>
            </a:lvl2pPr>
            <a:lvl3pPr indent="-381000" lvl="2" marL="1371600" marR="0" rtl="0" algn="l">
              <a:lnSpc>
                <a:spcPct val="100000"/>
              </a:lnSpc>
              <a:spcBef>
                <a:spcPts val="480"/>
              </a:spcBef>
              <a:spcAft>
                <a:spcPts val="0"/>
              </a:spcAft>
              <a:buClr>
                <a:schemeClr val="dk1"/>
              </a:buClr>
              <a:buSzPts val="2400"/>
              <a:buFont typeface="Arial"/>
              <a:buChar char="•"/>
              <a:defRPr b="0" i="0" sz="2400" u="none" cap="none" strike="noStrike">
                <a:solidFill>
                  <a:schemeClr val="dk1"/>
                </a:solidFill>
                <a:latin typeface="Open Sans"/>
                <a:ea typeface="Open Sans"/>
                <a:cs typeface="Open Sans"/>
                <a:sym typeface="Open Sans"/>
              </a:defRPr>
            </a:lvl3pPr>
            <a:lvl4pPr indent="-355600" lvl="3" marL="1828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4pPr>
            <a:lvl5pPr indent="-355600" lvl="4" marL="22860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5pPr>
            <a:lvl6pPr indent="-355600" lvl="5" marL="27432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6pPr>
            <a:lvl7pPr indent="-355600" lvl="6" marL="32004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7pPr>
            <a:lvl8pPr indent="-355600" lvl="7" marL="36576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8pPr>
            <a:lvl9pPr indent="-355600" lvl="8" marL="4114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9pPr>
          </a:lstStyle>
          <a:p/>
        </p:txBody>
      </p:sp>
      <p:sp>
        <p:nvSpPr>
          <p:cNvPr id="36" name="Google Shape;36;p5"/>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1000" u="none" cap="none" strike="noStrike">
                <a:solidFill>
                  <a:srgbClr val="898989"/>
                </a:solidFill>
                <a:latin typeface="Open Sans"/>
                <a:ea typeface="Open Sans"/>
                <a:cs typeface="Open Sans"/>
                <a:sym typeface="Open San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37" name="Google Shape;37;p5"/>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1pPr>
            <a:lvl2pPr indent="0" lvl="1"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2pPr>
            <a:lvl3pPr indent="0" lvl="2"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3pPr>
            <a:lvl4pPr indent="0" lvl="3"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4pPr>
            <a:lvl5pPr indent="0" lvl="4"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5pPr>
            <a:lvl6pPr indent="0" lvl="5"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6pPr>
            <a:lvl7pPr indent="0" lvl="6"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7pPr>
            <a:lvl8pPr indent="0" lvl="7"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8pPr>
            <a:lvl9pPr indent="0" lvl="8"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sz="1400">
              <a:solidFill>
                <a:srgbClr val="000000"/>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sldLayoutIdLst>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 Id="rId3" Type="http://schemas.openxmlformats.org/officeDocument/2006/relationships/hyperlink" Target="https://www.similarweb.com/corp/blog/research/market-research/market-trend-analysis/" TargetMode="External"/><Relationship Id="rId4" Type="http://schemas.openxmlformats.org/officeDocument/2006/relationships/hyperlink" Target="https://blogs.ubc.ca/georgexuuu/2017/10/29/futuristic-cars-and-business-decisions-why-all-the-attention-towards-autonomy/"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9" name="Shape 89"/>
        <p:cNvGrpSpPr/>
        <p:nvPr/>
      </p:nvGrpSpPr>
      <p:grpSpPr>
        <a:xfrm>
          <a:off x="0" y="0"/>
          <a:ext cx="0" cy="0"/>
          <a:chOff x="0" y="0"/>
          <a:chExt cx="0" cy="0"/>
        </a:xfrm>
      </p:grpSpPr>
      <p:sp>
        <p:nvSpPr>
          <p:cNvPr id="90" name="Google Shape;90;p15"/>
          <p:cNvSpPr txBox="1"/>
          <p:nvPr>
            <p:ph idx="1" type="subTitle"/>
          </p:nvPr>
        </p:nvSpPr>
        <p:spPr>
          <a:xfrm>
            <a:off x="818966" y="3485163"/>
            <a:ext cx="7561126" cy="2620537"/>
          </a:xfrm>
          <a:prstGeom prst="rect">
            <a:avLst/>
          </a:prstGeom>
          <a:noFill/>
          <a:ln>
            <a:noFill/>
          </a:ln>
        </p:spPr>
        <p:txBody>
          <a:bodyPr anchorCtr="0" anchor="t" bIns="45700" lIns="91425" spcFirstLastPara="1" rIns="91425" wrap="square" tIns="45700">
            <a:noAutofit/>
          </a:bodyPr>
          <a:lstStyle/>
          <a:p>
            <a:pPr indent="0" lvl="0" marL="0" rtl="0" algn="ctr">
              <a:lnSpc>
                <a:spcPct val="100000"/>
              </a:lnSpc>
              <a:spcBef>
                <a:spcPts val="0"/>
              </a:spcBef>
              <a:spcAft>
                <a:spcPts val="0"/>
              </a:spcAft>
              <a:buClr>
                <a:srgbClr val="888888"/>
              </a:buClr>
              <a:buSzPts val="2400"/>
              <a:buNone/>
            </a:pPr>
            <a:r>
              <a:t/>
            </a:r>
            <a:endParaRPr b="0" i="0" sz="2400" u="none">
              <a:solidFill>
                <a:srgbClr val="898989"/>
              </a:solidFill>
              <a:latin typeface="Open Sans"/>
              <a:ea typeface="Open Sans"/>
              <a:cs typeface="Open Sans"/>
              <a:sym typeface="Open Sans"/>
            </a:endParaRPr>
          </a:p>
          <a:p>
            <a:pPr indent="0" lvl="0" marL="0" rtl="0" algn="ctr">
              <a:lnSpc>
                <a:spcPct val="100000"/>
              </a:lnSpc>
              <a:spcBef>
                <a:spcPts val="520"/>
              </a:spcBef>
              <a:spcAft>
                <a:spcPts val="0"/>
              </a:spcAft>
              <a:buClr>
                <a:srgbClr val="8064A2"/>
              </a:buClr>
              <a:buSzPts val="2600"/>
              <a:buNone/>
            </a:pPr>
            <a:r>
              <a:rPr b="1" i="0" lang="en-US" sz="2600" u="none">
                <a:solidFill>
                  <a:srgbClr val="000000"/>
                </a:solidFill>
                <a:latin typeface="Open Sans"/>
                <a:ea typeface="Open Sans"/>
                <a:cs typeface="Open Sans"/>
                <a:sym typeface="Open Sans"/>
              </a:rPr>
              <a:t>Title: Reddy Business Plan</a:t>
            </a:r>
            <a:endParaRPr/>
          </a:p>
          <a:p>
            <a:pPr indent="0" lvl="0" marL="0" rtl="0" algn="l">
              <a:lnSpc>
                <a:spcPct val="100000"/>
              </a:lnSpc>
              <a:spcBef>
                <a:spcPts val="520"/>
              </a:spcBef>
              <a:spcAft>
                <a:spcPts val="0"/>
              </a:spcAft>
              <a:buClr>
                <a:srgbClr val="8064A2"/>
              </a:buClr>
              <a:buSzPts val="2600"/>
              <a:buNone/>
            </a:pPr>
            <a:r>
              <a:rPr lang="en-US" sz="2400"/>
              <a:t>Fabio Martins (1919887)</a:t>
            </a:r>
            <a:endParaRPr/>
          </a:p>
          <a:p>
            <a:pPr indent="0" lvl="0" marL="0" rtl="0" algn="l">
              <a:lnSpc>
                <a:spcPct val="100000"/>
              </a:lnSpc>
              <a:spcBef>
                <a:spcPts val="520"/>
              </a:spcBef>
              <a:spcAft>
                <a:spcPts val="0"/>
              </a:spcAft>
              <a:buClr>
                <a:srgbClr val="8064A2"/>
              </a:buClr>
              <a:buSzPts val="3200"/>
              <a:buNone/>
            </a:pPr>
            <a:r>
              <a:rPr lang="en-US" sz="2400"/>
              <a:t>Jalal Nessa (2027372)</a:t>
            </a:r>
            <a:endParaRPr/>
          </a:p>
          <a:p>
            <a:pPr indent="0" lvl="0" marL="0" rtl="0" algn="l">
              <a:lnSpc>
                <a:spcPct val="100000"/>
              </a:lnSpc>
              <a:spcBef>
                <a:spcPts val="520"/>
              </a:spcBef>
              <a:spcAft>
                <a:spcPts val="0"/>
              </a:spcAft>
              <a:buClr>
                <a:srgbClr val="8064A2"/>
              </a:buClr>
              <a:buSzPts val="3200"/>
              <a:buNone/>
            </a:pPr>
            <a:r>
              <a:t/>
            </a:r>
            <a:endParaRPr sz="2400"/>
          </a:p>
          <a:p>
            <a:pPr indent="0" lvl="0" marL="0" rtl="0" algn="ctr">
              <a:lnSpc>
                <a:spcPct val="100000"/>
              </a:lnSpc>
              <a:spcBef>
                <a:spcPts val="520"/>
              </a:spcBef>
              <a:spcAft>
                <a:spcPts val="0"/>
              </a:spcAft>
              <a:buClr>
                <a:srgbClr val="8064A2"/>
              </a:buClr>
              <a:buSzPts val="2600"/>
              <a:buNone/>
            </a:pPr>
            <a:r>
              <a:t/>
            </a:r>
            <a:endParaRPr/>
          </a:p>
          <a:p>
            <a:pPr indent="0" lvl="0" marL="0" rtl="0" algn="ctr">
              <a:lnSpc>
                <a:spcPct val="100000"/>
              </a:lnSpc>
              <a:spcBef>
                <a:spcPts val="480"/>
              </a:spcBef>
              <a:spcAft>
                <a:spcPts val="0"/>
              </a:spcAft>
              <a:buClr>
                <a:srgbClr val="888888"/>
              </a:buClr>
              <a:buSzPts val="2400"/>
              <a:buNone/>
            </a:pPr>
            <a:r>
              <a:t/>
            </a:r>
            <a:endParaRPr b="0" i="0" sz="2400" u="none">
              <a:solidFill>
                <a:srgbClr val="898989"/>
              </a:solidFill>
              <a:latin typeface="Open Sans"/>
              <a:ea typeface="Open Sans"/>
              <a:cs typeface="Open Sans"/>
              <a:sym typeface="Open Sans"/>
            </a:endParaRPr>
          </a:p>
          <a:p>
            <a:pPr indent="0" lvl="0" marL="0" rtl="0" algn="ctr">
              <a:lnSpc>
                <a:spcPct val="100000"/>
              </a:lnSpc>
              <a:spcBef>
                <a:spcPts val="480"/>
              </a:spcBef>
              <a:spcAft>
                <a:spcPts val="0"/>
              </a:spcAft>
              <a:buClr>
                <a:srgbClr val="888888"/>
              </a:buClr>
              <a:buSzPts val="2400"/>
              <a:buNone/>
            </a:pPr>
            <a:r>
              <a:t/>
            </a:r>
            <a:endParaRPr b="0" i="0" sz="2400" u="none">
              <a:solidFill>
                <a:srgbClr val="898989"/>
              </a:solidFill>
              <a:latin typeface="Open Sans"/>
              <a:ea typeface="Open Sans"/>
              <a:cs typeface="Open Sans"/>
              <a:sym typeface="Open Sans"/>
            </a:endParaRPr>
          </a:p>
          <a:p>
            <a:pPr indent="0" lvl="0" marL="0" rtl="0" algn="ctr">
              <a:lnSpc>
                <a:spcPct val="100000"/>
              </a:lnSpc>
              <a:spcBef>
                <a:spcPts val="480"/>
              </a:spcBef>
              <a:spcAft>
                <a:spcPts val="0"/>
              </a:spcAft>
              <a:buClr>
                <a:srgbClr val="888888"/>
              </a:buClr>
              <a:buSzPts val="2400"/>
              <a:buNone/>
            </a:pPr>
            <a:r>
              <a:t/>
            </a:r>
            <a:endParaRPr b="0" i="0" sz="2400" u="none">
              <a:solidFill>
                <a:srgbClr val="898989"/>
              </a:solidFill>
              <a:latin typeface="Open Sans"/>
              <a:ea typeface="Open Sans"/>
              <a:cs typeface="Open Sans"/>
              <a:sym typeface="Open Sans"/>
            </a:endParaRPr>
          </a:p>
        </p:txBody>
      </p:sp>
      <p:sp>
        <p:nvSpPr>
          <p:cNvPr id="91" name="Google Shape;91;p15"/>
          <p:cNvSpPr txBox="1"/>
          <p:nvPr/>
        </p:nvSpPr>
        <p:spPr>
          <a:xfrm>
            <a:off x="395287" y="6524625"/>
            <a:ext cx="971550" cy="219075"/>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898989"/>
              </a:buClr>
              <a:buSzPts val="1000"/>
              <a:buFont typeface="Open Sans"/>
              <a:buNone/>
            </a:pPr>
            <a:r>
              <a:rPr b="0" i="0" lang="en-US" sz="1000" u="none" cap="none" strike="noStrike">
                <a:solidFill>
                  <a:srgbClr val="898989"/>
                </a:solidFill>
                <a:latin typeface="Open Sans"/>
                <a:ea typeface="Open Sans"/>
                <a:cs typeface="Open Sans"/>
                <a:sym typeface="Open Sans"/>
              </a:rPr>
              <a:t>*</a:t>
            </a:r>
            <a:endParaRPr b="0" i="0" sz="1400" u="none" cap="none" strike="noStrike">
              <a:solidFill>
                <a:srgbClr val="000000"/>
              </a:solidFill>
              <a:latin typeface="Arial"/>
              <a:ea typeface="Arial"/>
              <a:cs typeface="Arial"/>
              <a:sym typeface="Arial"/>
            </a:endParaRPr>
          </a:p>
        </p:txBody>
      </p:sp>
      <p:sp>
        <p:nvSpPr>
          <p:cNvPr id="92" name="Google Shape;92;p15"/>
          <p:cNvSpPr txBox="1"/>
          <p:nvPr/>
        </p:nvSpPr>
        <p:spPr>
          <a:xfrm>
            <a:off x="7972262" y="652571"/>
            <a:ext cx="7187079" cy="1344578"/>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93" name="Google Shape;93;p15"/>
          <p:cNvSpPr txBox="1"/>
          <p:nvPr/>
        </p:nvSpPr>
        <p:spPr>
          <a:xfrm>
            <a:off x="1615350" y="104469"/>
            <a:ext cx="5620910" cy="3719754"/>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7" name="Shape 97"/>
        <p:cNvGrpSpPr/>
        <p:nvPr/>
      </p:nvGrpSpPr>
      <p:grpSpPr>
        <a:xfrm>
          <a:off x="0" y="0"/>
          <a:ext cx="0" cy="0"/>
          <a:chOff x="0" y="0"/>
          <a:chExt cx="0" cy="0"/>
        </a:xfrm>
      </p:grpSpPr>
      <p:sp>
        <p:nvSpPr>
          <p:cNvPr id="98" name="Google Shape;98;p16"/>
          <p:cNvSpPr txBox="1"/>
          <p:nvPr>
            <p:ph type="title"/>
          </p:nvPr>
        </p:nvSpPr>
        <p:spPr>
          <a:xfrm>
            <a:off x="861492" y="-25962"/>
            <a:ext cx="7835102" cy="1057188"/>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lang="en-US"/>
              <a:t>Executive summary </a:t>
            </a:r>
            <a:endParaRPr/>
          </a:p>
        </p:txBody>
      </p:sp>
      <p:sp>
        <p:nvSpPr>
          <p:cNvPr id="99" name="Google Shape;99;p16"/>
          <p:cNvSpPr txBox="1"/>
          <p:nvPr>
            <p:ph idx="1" type="body"/>
          </p:nvPr>
        </p:nvSpPr>
        <p:spPr>
          <a:xfrm>
            <a:off x="187753" y="1239909"/>
            <a:ext cx="8753492" cy="4276499"/>
          </a:xfrm>
          <a:prstGeom prst="rect">
            <a:avLst/>
          </a:prstGeom>
          <a:noFill/>
          <a:ln>
            <a:noFill/>
          </a:ln>
        </p:spPr>
        <p:txBody>
          <a:bodyPr anchorCtr="0" anchor="t" bIns="45700" lIns="91425" spcFirstLastPara="1" rIns="91425" wrap="square" tIns="45700">
            <a:noAutofit/>
          </a:bodyPr>
          <a:lstStyle/>
          <a:p>
            <a:pPr indent="-342900" lvl="0" marL="457200" rtl="0" algn="l">
              <a:lnSpc>
                <a:spcPct val="100000"/>
              </a:lnSpc>
              <a:spcBef>
                <a:spcPts val="360"/>
              </a:spcBef>
              <a:spcAft>
                <a:spcPts val="0"/>
              </a:spcAft>
              <a:buSzPts val="1800"/>
              <a:buNone/>
            </a:pPr>
            <a:r>
              <a:rPr lang="en-US"/>
              <a:t>Here at our business we provide staff and electric vans to courier services, our main customer is a courier service company called Paacks and we intend on expanding our company all over the UK by acquiring more warehouses to store our vans and also by providing quality services to more business and use their good reputation to also boost our company's name.</a:t>
            </a:r>
            <a:endParaRPr/>
          </a:p>
          <a:p>
            <a:pPr indent="-342900" lvl="0" marL="457200" rtl="0" algn="l">
              <a:lnSpc>
                <a:spcPct val="100000"/>
              </a:lnSpc>
              <a:spcBef>
                <a:spcPts val="360"/>
              </a:spcBef>
              <a:spcAft>
                <a:spcPts val="0"/>
              </a:spcAft>
              <a:buSzPts val="1800"/>
              <a:buNone/>
            </a:pPr>
            <a:r>
              <a:t/>
            </a:r>
            <a:endParaRPr/>
          </a:p>
          <a:p>
            <a:pPr indent="-342900" lvl="0" marL="457200" rtl="0" algn="l">
              <a:lnSpc>
                <a:spcPct val="100000"/>
              </a:lnSpc>
              <a:spcBef>
                <a:spcPts val="360"/>
              </a:spcBef>
              <a:spcAft>
                <a:spcPts val="0"/>
              </a:spcAft>
              <a:buSzPts val="1800"/>
              <a:buNone/>
            </a:pPr>
            <a:r>
              <a:t/>
            </a:r>
            <a:endParaRPr/>
          </a:p>
          <a:p>
            <a:pPr indent="-342900" lvl="0" marL="457200" rtl="0" algn="l">
              <a:lnSpc>
                <a:spcPct val="100000"/>
              </a:lnSpc>
              <a:spcBef>
                <a:spcPts val="360"/>
              </a:spcBef>
              <a:spcAft>
                <a:spcPts val="0"/>
              </a:spcAft>
              <a:buSzPts val="1800"/>
              <a:buNone/>
            </a:pPr>
            <a:r>
              <a:t/>
            </a:r>
            <a:endParaRPr/>
          </a:p>
          <a:p>
            <a:pPr indent="-342900" lvl="0" marL="457200" rtl="0" algn="l">
              <a:lnSpc>
                <a:spcPct val="100000"/>
              </a:lnSpc>
              <a:spcBef>
                <a:spcPts val="360"/>
              </a:spcBef>
              <a:spcAft>
                <a:spcPts val="0"/>
              </a:spcAft>
              <a:buSzPts val="1800"/>
              <a:buNone/>
            </a:pPr>
            <a:r>
              <a:rPr lang="en-US"/>
              <a:t>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4" name="Shape 104"/>
        <p:cNvGrpSpPr/>
        <p:nvPr/>
      </p:nvGrpSpPr>
      <p:grpSpPr>
        <a:xfrm>
          <a:off x="0" y="0"/>
          <a:ext cx="0" cy="0"/>
          <a:chOff x="0" y="0"/>
          <a:chExt cx="0" cy="0"/>
        </a:xfrm>
      </p:grpSpPr>
      <p:sp>
        <p:nvSpPr>
          <p:cNvPr id="105" name="Google Shape;105;p17"/>
          <p:cNvSpPr txBox="1"/>
          <p:nvPr>
            <p:ph type="title"/>
          </p:nvPr>
        </p:nvSpPr>
        <p:spPr>
          <a:xfrm>
            <a:off x="457200" y="115887"/>
            <a:ext cx="8229600" cy="122555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Open Sans"/>
              <a:buNone/>
            </a:pPr>
            <a:r>
              <a:rPr b="0" i="0" lang="en-US" sz="4400" u="none">
                <a:solidFill>
                  <a:schemeClr val="dk1"/>
                </a:solidFill>
                <a:latin typeface="Open Sans"/>
                <a:ea typeface="Open Sans"/>
                <a:cs typeface="Open Sans"/>
                <a:sym typeface="Open Sans"/>
              </a:rPr>
              <a:t>Table of Contents </a:t>
            </a:r>
            <a:endParaRPr/>
          </a:p>
        </p:txBody>
      </p:sp>
      <p:sp>
        <p:nvSpPr>
          <p:cNvPr id="106" name="Google Shape;106;p17"/>
          <p:cNvSpPr txBox="1"/>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898989"/>
              </a:buClr>
              <a:buSzPts val="1000"/>
              <a:buFont typeface="Open Sans"/>
              <a:buNone/>
            </a:pPr>
            <a:r>
              <a:rPr b="0" i="0" lang="en-US" sz="1000" u="none" cap="none" strike="noStrike">
                <a:solidFill>
                  <a:srgbClr val="898989"/>
                </a:solidFill>
                <a:latin typeface="Open Sans"/>
                <a:ea typeface="Open Sans"/>
                <a:cs typeface="Open Sans"/>
                <a:sym typeface="Open Sans"/>
              </a:rPr>
              <a:t>*</a:t>
            </a:r>
            <a:endParaRPr b="0" i="0" sz="1400" u="none" cap="none" strike="noStrike">
              <a:solidFill>
                <a:srgbClr val="000000"/>
              </a:solidFill>
              <a:latin typeface="Arial"/>
              <a:ea typeface="Arial"/>
              <a:cs typeface="Arial"/>
              <a:sym typeface="Arial"/>
            </a:endParaRPr>
          </a:p>
        </p:txBody>
      </p:sp>
      <p:sp>
        <p:nvSpPr>
          <p:cNvPr id="107" name="Google Shape;107;p17"/>
          <p:cNvSpPr txBox="1"/>
          <p:nvPr/>
        </p:nvSpPr>
        <p:spPr>
          <a:xfrm>
            <a:off x="241662" y="1200907"/>
            <a:ext cx="3744345" cy="4398662"/>
          </a:xfrm>
          <a:prstGeom prst="rect">
            <a:avLst/>
          </a:prstGeom>
          <a:noFill/>
          <a:ln>
            <a:noFill/>
          </a:ln>
        </p:spPr>
        <p:txBody>
          <a:bodyPr anchorCtr="0" anchor="t" bIns="45700" lIns="91425" spcFirstLastPara="1" rIns="91425" wrap="square" tIns="45700">
            <a:noAutofit/>
          </a:bodyPr>
          <a:lstStyle/>
          <a:p>
            <a:pPr indent="-88900" lvl="0" marL="0" marR="0" rtl="0" algn="l">
              <a:lnSpc>
                <a:spcPct val="100000"/>
              </a:lnSpc>
              <a:spcBef>
                <a:spcPts val="0"/>
              </a:spcBef>
              <a:spcAft>
                <a:spcPts val="0"/>
              </a:spcAft>
              <a:buClr>
                <a:srgbClr val="000000"/>
              </a:buClr>
              <a:buSzPts val="1400"/>
              <a:buFont typeface="Arial"/>
              <a:buAutoNum type="arabicPeriod"/>
            </a:pPr>
            <a:r>
              <a:rPr b="0" i="0" lang="en-US" sz="1400" u="none" cap="none" strike="noStrike">
                <a:solidFill>
                  <a:srgbClr val="000000"/>
                </a:solidFill>
                <a:latin typeface="Arial"/>
                <a:ea typeface="Arial"/>
                <a:cs typeface="Arial"/>
                <a:sym typeface="Arial"/>
              </a:rPr>
              <a:t>Introduction</a:t>
            </a:r>
            <a:endParaRPr/>
          </a:p>
          <a:p>
            <a:pPr indent="0" lvl="0" marL="0" marR="0" rtl="0" algn="l">
              <a:lnSpc>
                <a:spcPct val="100000"/>
              </a:lnSpc>
              <a:spcBef>
                <a:spcPts val="0"/>
              </a:spcBef>
              <a:spcAft>
                <a:spcPts val="0"/>
              </a:spcAft>
              <a:buNone/>
            </a:pPr>
            <a:r>
              <a:t/>
            </a:r>
            <a:endParaRPr/>
          </a:p>
          <a:p>
            <a:pPr indent="-88900" lvl="0" marL="0" marR="0" rtl="0" algn="l">
              <a:lnSpc>
                <a:spcPct val="100000"/>
              </a:lnSpc>
              <a:spcBef>
                <a:spcPts val="0"/>
              </a:spcBef>
              <a:spcAft>
                <a:spcPts val="0"/>
              </a:spcAft>
              <a:buClr>
                <a:srgbClr val="000000"/>
              </a:buClr>
              <a:buSzPts val="1400"/>
              <a:buFont typeface="Arial"/>
              <a:buAutoNum type="arabicPeriod"/>
            </a:pPr>
            <a:r>
              <a:rPr b="0" i="0" lang="en-US" sz="1400" u="none" cap="none" strike="noStrike">
                <a:solidFill>
                  <a:srgbClr val="000000"/>
                </a:solidFill>
                <a:latin typeface="Arial"/>
                <a:ea typeface="Arial"/>
                <a:cs typeface="Arial"/>
                <a:sym typeface="Arial"/>
              </a:rPr>
              <a:t>Business Description and History</a:t>
            </a:r>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88900" lvl="0" marL="0" marR="0" rtl="0" algn="l">
              <a:lnSpc>
                <a:spcPct val="100000"/>
              </a:lnSpc>
              <a:spcBef>
                <a:spcPts val="0"/>
              </a:spcBef>
              <a:spcAft>
                <a:spcPts val="0"/>
              </a:spcAft>
              <a:buClr>
                <a:srgbClr val="000000"/>
              </a:buClr>
              <a:buSzPts val="1400"/>
              <a:buFont typeface="Arial"/>
              <a:buAutoNum type="arabicPeriod"/>
            </a:pPr>
            <a:r>
              <a:rPr b="0" i="0" lang="en-US" sz="1400" u="none" cap="none" strike="noStrike">
                <a:solidFill>
                  <a:srgbClr val="000000"/>
                </a:solidFill>
                <a:latin typeface="Arial"/>
                <a:ea typeface="Arial"/>
                <a:cs typeface="Arial"/>
                <a:sym typeface="Arial"/>
              </a:rPr>
              <a:t>Aims and Objectives</a:t>
            </a:r>
            <a:endParaRPr/>
          </a:p>
          <a:p>
            <a:pPr indent="0" lvl="0" marL="45720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88900" lvl="0" marL="0" marR="0" rtl="0" algn="l">
              <a:lnSpc>
                <a:spcPct val="100000"/>
              </a:lnSpc>
              <a:spcBef>
                <a:spcPts val="0"/>
              </a:spcBef>
              <a:spcAft>
                <a:spcPts val="0"/>
              </a:spcAft>
              <a:buClr>
                <a:srgbClr val="000000"/>
              </a:buClr>
              <a:buSzPts val="1400"/>
              <a:buFont typeface="Arial"/>
              <a:buAutoNum type="arabicPeriod"/>
            </a:pPr>
            <a:r>
              <a:rPr b="0" i="0" lang="en-US" sz="1400" u="none" cap="none" strike="noStrike">
                <a:solidFill>
                  <a:srgbClr val="000000"/>
                </a:solidFill>
                <a:latin typeface="Arial"/>
                <a:ea typeface="Arial"/>
                <a:cs typeface="Arial"/>
                <a:sym typeface="Arial"/>
              </a:rPr>
              <a:t>Mission and Vision</a:t>
            </a:r>
            <a:endParaRPr/>
          </a:p>
          <a:p>
            <a:pPr indent="0" lvl="0" marL="45720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88900" lvl="0" marL="0" marR="0" rtl="0" algn="l">
              <a:lnSpc>
                <a:spcPct val="100000"/>
              </a:lnSpc>
              <a:spcBef>
                <a:spcPts val="0"/>
              </a:spcBef>
              <a:spcAft>
                <a:spcPts val="0"/>
              </a:spcAft>
              <a:buClr>
                <a:srgbClr val="000000"/>
              </a:buClr>
              <a:buSzPts val="1400"/>
              <a:buFont typeface="Arial"/>
              <a:buAutoNum type="arabicPeriod"/>
            </a:pPr>
            <a:r>
              <a:rPr b="0" i="0" lang="en-US" sz="1400" u="none" cap="none" strike="noStrike">
                <a:solidFill>
                  <a:srgbClr val="000000"/>
                </a:solidFill>
                <a:latin typeface="Arial"/>
                <a:ea typeface="Arial"/>
                <a:cs typeface="Arial"/>
                <a:sym typeface="Arial"/>
              </a:rPr>
              <a:t>Business Structure</a:t>
            </a:r>
            <a:endParaRPr/>
          </a:p>
          <a:p>
            <a:pPr indent="0" lvl="0" marL="45720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88900" lvl="0" marL="0" marR="0" rtl="0" algn="l">
              <a:lnSpc>
                <a:spcPct val="100000"/>
              </a:lnSpc>
              <a:spcBef>
                <a:spcPts val="0"/>
              </a:spcBef>
              <a:spcAft>
                <a:spcPts val="0"/>
              </a:spcAft>
              <a:buClr>
                <a:srgbClr val="000000"/>
              </a:buClr>
              <a:buSzPts val="1400"/>
              <a:buFont typeface="Arial"/>
              <a:buAutoNum type="arabicPeriod"/>
            </a:pPr>
            <a:r>
              <a:rPr b="0" i="0" lang="en-US" sz="1400" u="none" cap="none" strike="noStrike">
                <a:solidFill>
                  <a:srgbClr val="000000"/>
                </a:solidFill>
                <a:latin typeface="Arial"/>
                <a:ea typeface="Arial"/>
                <a:cs typeface="Arial"/>
                <a:sym typeface="Arial"/>
              </a:rPr>
              <a:t>Products or Service Description</a:t>
            </a:r>
            <a:endParaRPr/>
          </a:p>
          <a:p>
            <a:pPr indent="0" lvl="0" marL="45720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88900" lvl="0" marL="0" marR="0" rtl="0" algn="l">
              <a:lnSpc>
                <a:spcPct val="100000"/>
              </a:lnSpc>
              <a:spcBef>
                <a:spcPts val="0"/>
              </a:spcBef>
              <a:spcAft>
                <a:spcPts val="0"/>
              </a:spcAft>
              <a:buClr>
                <a:srgbClr val="000000"/>
              </a:buClr>
              <a:buSzPts val="1400"/>
              <a:buFont typeface="Arial"/>
              <a:buAutoNum type="arabicPeriod"/>
            </a:pPr>
            <a:r>
              <a:rPr b="0" i="0" lang="en-US" sz="1400" u="none" cap="none" strike="noStrike">
                <a:solidFill>
                  <a:srgbClr val="000000"/>
                </a:solidFill>
                <a:latin typeface="Arial"/>
                <a:ea typeface="Arial"/>
                <a:cs typeface="Arial"/>
                <a:sym typeface="Arial"/>
              </a:rPr>
              <a:t>Marketing Analysis and Trends</a:t>
            </a:r>
            <a:endParaRPr/>
          </a:p>
          <a:p>
            <a:pPr indent="0" lvl="0" marL="45720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88900" lvl="0" marL="0" marR="0" rtl="0" algn="l">
              <a:lnSpc>
                <a:spcPct val="100000"/>
              </a:lnSpc>
              <a:spcBef>
                <a:spcPts val="0"/>
              </a:spcBef>
              <a:spcAft>
                <a:spcPts val="0"/>
              </a:spcAft>
              <a:buClr>
                <a:srgbClr val="000000"/>
              </a:buClr>
              <a:buSzPts val="1400"/>
              <a:buFont typeface="Arial"/>
              <a:buAutoNum type="arabicPeriod"/>
            </a:pPr>
            <a:r>
              <a:rPr b="0" i="0" lang="en-US" sz="1400" u="none" cap="none" strike="noStrike">
                <a:solidFill>
                  <a:srgbClr val="000000"/>
                </a:solidFill>
                <a:latin typeface="Arial"/>
                <a:ea typeface="Arial"/>
                <a:cs typeface="Arial"/>
                <a:sym typeface="Arial"/>
              </a:rPr>
              <a:t>SWOT Analysis</a:t>
            </a:r>
            <a:endParaRPr/>
          </a:p>
          <a:p>
            <a:pPr indent="0" lvl="0" marL="45720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88900" lvl="0" marL="0" marR="0" rtl="0" algn="l">
              <a:lnSpc>
                <a:spcPct val="100000"/>
              </a:lnSpc>
              <a:spcBef>
                <a:spcPts val="0"/>
              </a:spcBef>
              <a:spcAft>
                <a:spcPts val="0"/>
              </a:spcAft>
              <a:buClr>
                <a:srgbClr val="000000"/>
              </a:buClr>
              <a:buSzPts val="1400"/>
              <a:buFont typeface="Arial"/>
              <a:buAutoNum type="arabicPeriod"/>
            </a:pPr>
            <a:r>
              <a:rPr b="0" i="0" lang="en-US" sz="1400" u="none" cap="none" strike="noStrike">
                <a:solidFill>
                  <a:srgbClr val="000000"/>
                </a:solidFill>
                <a:latin typeface="Arial"/>
                <a:ea typeface="Arial"/>
                <a:cs typeface="Arial"/>
                <a:sym typeface="Arial"/>
              </a:rPr>
              <a:t>PESTLE Analysis</a:t>
            </a:r>
            <a:endParaRPr/>
          </a:p>
          <a:p>
            <a:pPr indent="0" lvl="0" marL="45720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88900" lvl="0" marL="0" marR="0" rtl="0" algn="l">
              <a:lnSpc>
                <a:spcPct val="100000"/>
              </a:lnSpc>
              <a:spcBef>
                <a:spcPts val="0"/>
              </a:spcBef>
              <a:spcAft>
                <a:spcPts val="0"/>
              </a:spcAft>
              <a:buClr>
                <a:srgbClr val="000000"/>
              </a:buClr>
              <a:buSzPts val="1400"/>
              <a:buFont typeface="Arial"/>
              <a:buAutoNum type="arabicPeriod"/>
            </a:pPr>
            <a:r>
              <a:rPr b="0" i="0" lang="en-US" sz="1400" u="none" cap="none" strike="noStrike">
                <a:solidFill>
                  <a:srgbClr val="000000"/>
                </a:solidFill>
                <a:latin typeface="Arial"/>
                <a:ea typeface="Arial"/>
                <a:cs typeface="Arial"/>
                <a:sym typeface="Arial"/>
              </a:rPr>
              <a:t>Operations</a:t>
            </a:r>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8" name="Google Shape;108;p17"/>
          <p:cNvSpPr txBox="1"/>
          <p:nvPr/>
        </p:nvSpPr>
        <p:spPr>
          <a:xfrm>
            <a:off x="4340393" y="1253119"/>
            <a:ext cx="4826171" cy="4267245"/>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400"/>
              <a:buFont typeface="Arial"/>
              <a:buNone/>
            </a:pPr>
            <a:r>
              <a:rPr b="0" i="0" lang="en-US" sz="1400" u="none" cap="none" strike="noStrike">
                <a:solidFill>
                  <a:srgbClr val="000000"/>
                </a:solidFill>
                <a:latin typeface="Arial"/>
                <a:ea typeface="Arial"/>
                <a:cs typeface="Arial"/>
                <a:sym typeface="Arial"/>
              </a:rPr>
              <a:t>11.Technology Plan</a:t>
            </a:r>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rPr b="0" i="0" lang="en-US" sz="1400" u="none" cap="none" strike="noStrike">
                <a:solidFill>
                  <a:srgbClr val="000000"/>
                </a:solidFill>
                <a:latin typeface="Arial"/>
                <a:ea typeface="Arial"/>
                <a:cs typeface="Arial"/>
                <a:sym typeface="Arial"/>
              </a:rPr>
              <a:t>12.Management and Organization</a:t>
            </a:r>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rPr b="0" i="0" lang="en-US" sz="1400" u="none" cap="none" strike="noStrike">
                <a:solidFill>
                  <a:srgbClr val="000000"/>
                </a:solidFill>
                <a:latin typeface="Arial"/>
                <a:ea typeface="Arial"/>
                <a:cs typeface="Arial"/>
                <a:sym typeface="Arial"/>
              </a:rPr>
              <a:t>13.Social Respons</a:t>
            </a:r>
            <a:r>
              <a:rPr lang="en-US"/>
              <a:t>i</a:t>
            </a:r>
            <a:r>
              <a:rPr b="0" i="0" lang="en-US" sz="1400" u="none" cap="none" strike="noStrike">
                <a:solidFill>
                  <a:srgbClr val="000000"/>
                </a:solidFill>
                <a:latin typeface="Arial"/>
                <a:ea typeface="Arial"/>
                <a:cs typeface="Arial"/>
                <a:sym typeface="Arial"/>
              </a:rPr>
              <a:t>bility and Sustainability</a:t>
            </a:r>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rPr b="0" i="0" lang="en-US" sz="1400" u="none" cap="none" strike="noStrike">
                <a:solidFill>
                  <a:srgbClr val="000000"/>
                </a:solidFill>
                <a:latin typeface="Arial"/>
                <a:ea typeface="Arial"/>
                <a:cs typeface="Arial"/>
                <a:sym typeface="Arial"/>
              </a:rPr>
              <a:t>14.Development, Milestone, and Exit plan</a:t>
            </a:r>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rPr b="0" i="0" lang="en-US" sz="1400" u="none" cap="none" strike="noStrike">
                <a:solidFill>
                  <a:srgbClr val="000000"/>
                </a:solidFill>
                <a:latin typeface="Arial"/>
                <a:ea typeface="Arial"/>
                <a:cs typeface="Arial"/>
                <a:sym typeface="Arial"/>
              </a:rPr>
              <a:t>15.Financial Data</a:t>
            </a:r>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rPr b="0" i="0" lang="en-US" sz="1400" u="none" cap="none" strike="noStrike">
                <a:solidFill>
                  <a:srgbClr val="000000"/>
                </a:solidFill>
                <a:latin typeface="Arial"/>
                <a:ea typeface="Arial"/>
                <a:cs typeface="Arial"/>
                <a:sym typeface="Arial"/>
              </a:rPr>
              <a:t>16.Profit and Loss Account</a:t>
            </a:r>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rPr b="0" i="0" lang="en-US" sz="1400" u="none" cap="none" strike="noStrike">
                <a:solidFill>
                  <a:srgbClr val="000000"/>
                </a:solidFill>
                <a:latin typeface="Arial"/>
                <a:ea typeface="Arial"/>
                <a:cs typeface="Arial"/>
                <a:sym typeface="Arial"/>
              </a:rPr>
              <a:t>17.Cash Flow Statement</a:t>
            </a:r>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rPr b="0" i="0" lang="en-US" sz="1400" u="none" cap="none" strike="noStrike">
                <a:solidFill>
                  <a:srgbClr val="000000"/>
                </a:solidFill>
                <a:latin typeface="Arial"/>
                <a:ea typeface="Arial"/>
                <a:cs typeface="Arial"/>
                <a:sym typeface="Arial"/>
              </a:rPr>
              <a:t>18.Balance Sheet</a:t>
            </a:r>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rPr b="0" i="0" lang="en-US" sz="1400" u="none" cap="none" strike="noStrike">
                <a:solidFill>
                  <a:srgbClr val="000000"/>
                </a:solidFill>
                <a:latin typeface="Arial"/>
                <a:ea typeface="Arial"/>
                <a:cs typeface="Arial"/>
                <a:sym typeface="Arial"/>
              </a:rPr>
              <a:t>19.Conclusion</a:t>
            </a:r>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rPr b="0" i="0" lang="en-US" sz="1400" u="none" cap="none" strike="noStrike">
                <a:solidFill>
                  <a:srgbClr val="000000"/>
                </a:solidFill>
                <a:latin typeface="Arial"/>
                <a:ea typeface="Arial"/>
                <a:cs typeface="Arial"/>
                <a:sym typeface="Arial"/>
              </a:rPr>
              <a:t>20.References</a:t>
            </a:r>
            <a:endParaRPr/>
          </a:p>
          <a:p>
            <a:pPr indent="0" lvl="0" marL="45720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3" name="Shape 113"/>
        <p:cNvGrpSpPr/>
        <p:nvPr/>
      </p:nvGrpSpPr>
      <p:grpSpPr>
        <a:xfrm>
          <a:off x="0" y="0"/>
          <a:ext cx="0" cy="0"/>
          <a:chOff x="0" y="0"/>
          <a:chExt cx="0" cy="0"/>
        </a:xfrm>
      </p:grpSpPr>
      <p:sp>
        <p:nvSpPr>
          <p:cNvPr id="114" name="Google Shape;114;p18"/>
          <p:cNvSpPr txBox="1"/>
          <p:nvPr>
            <p:ph type="title"/>
          </p:nvPr>
        </p:nvSpPr>
        <p:spPr>
          <a:xfrm>
            <a:off x="466725" y="188912"/>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Open Sans"/>
              <a:buNone/>
            </a:pPr>
            <a:r>
              <a:rPr b="0" i="0" lang="en-US" sz="4400" u="none">
                <a:solidFill>
                  <a:schemeClr val="dk1"/>
                </a:solidFill>
                <a:latin typeface="Open Sans"/>
                <a:ea typeface="Open Sans"/>
                <a:cs typeface="Open Sans"/>
                <a:sym typeface="Open Sans"/>
              </a:rPr>
              <a:t>Introduction</a:t>
            </a:r>
            <a:endParaRPr/>
          </a:p>
        </p:txBody>
      </p:sp>
      <p:sp>
        <p:nvSpPr>
          <p:cNvPr id="115" name="Google Shape;115;p18"/>
          <p:cNvSpPr txBox="1"/>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898989"/>
              </a:buClr>
              <a:buSzPts val="1000"/>
              <a:buFont typeface="Open Sans"/>
              <a:buNone/>
            </a:pPr>
            <a:r>
              <a:rPr b="0" i="0" lang="en-US" sz="1000" u="none" cap="none" strike="noStrike">
                <a:solidFill>
                  <a:srgbClr val="898989"/>
                </a:solidFill>
                <a:latin typeface="Open Sans"/>
                <a:ea typeface="Open Sans"/>
                <a:cs typeface="Open Sans"/>
                <a:sym typeface="Open Sans"/>
              </a:rPr>
              <a:t>*</a:t>
            </a:r>
            <a:endParaRPr b="0" i="0" sz="1400" u="none" cap="none" strike="noStrike">
              <a:solidFill>
                <a:srgbClr val="000000"/>
              </a:solidFill>
              <a:latin typeface="Arial"/>
              <a:ea typeface="Arial"/>
              <a:cs typeface="Arial"/>
              <a:sym typeface="Arial"/>
            </a:endParaRPr>
          </a:p>
        </p:txBody>
      </p:sp>
      <p:sp>
        <p:nvSpPr>
          <p:cNvPr id="116" name="Google Shape;116;p18"/>
          <p:cNvSpPr txBox="1"/>
          <p:nvPr/>
        </p:nvSpPr>
        <p:spPr>
          <a:xfrm>
            <a:off x="140462" y="2010188"/>
            <a:ext cx="8831796" cy="3119581"/>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rPr b="0" i="0" lang="en-US" sz="2400" u="none" cap="none" strike="noStrike">
                <a:solidFill>
                  <a:srgbClr val="000000"/>
                </a:solidFill>
                <a:latin typeface="Arial"/>
                <a:ea typeface="Arial"/>
                <a:cs typeface="Arial"/>
                <a:sym typeface="Arial"/>
              </a:rPr>
              <a:t>Our name is Reddy, we are a company that lends electric vans and drivers to courier company's . Seen that the Co2 emissions are the leading cause of global warming and air pollution we only provide electric vans as we are also a eco-friendly company. We provide services mainly in London and intend on expanding to other cities. So far the company has 10 electric vans and 10 drivers ready on the go.</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1" name="Shape 121"/>
        <p:cNvGrpSpPr/>
        <p:nvPr/>
      </p:nvGrpSpPr>
      <p:grpSpPr>
        <a:xfrm>
          <a:off x="0" y="0"/>
          <a:ext cx="0" cy="0"/>
          <a:chOff x="0" y="0"/>
          <a:chExt cx="0" cy="0"/>
        </a:xfrm>
      </p:grpSpPr>
      <p:sp>
        <p:nvSpPr>
          <p:cNvPr id="122" name="Google Shape;122;p19"/>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Open Sans"/>
              <a:buNone/>
            </a:pPr>
            <a:r>
              <a:rPr b="0" i="0" lang="en-US" sz="4400" u="none">
                <a:solidFill>
                  <a:schemeClr val="dk1"/>
                </a:solidFill>
                <a:latin typeface="Open Sans"/>
                <a:ea typeface="Open Sans"/>
                <a:cs typeface="Open Sans"/>
                <a:sym typeface="Open Sans"/>
              </a:rPr>
              <a:t>Business Description and History</a:t>
            </a:r>
            <a:endParaRPr/>
          </a:p>
        </p:txBody>
      </p:sp>
      <p:sp>
        <p:nvSpPr>
          <p:cNvPr id="123" name="Google Shape;123;p19"/>
          <p:cNvSpPr txBox="1"/>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898989"/>
              </a:buClr>
              <a:buSzPts val="1000"/>
              <a:buFont typeface="Open Sans"/>
              <a:buNone/>
            </a:pPr>
            <a:r>
              <a:rPr b="0" i="0" lang="en-US" sz="1000" u="none" cap="none" strike="noStrike">
                <a:solidFill>
                  <a:srgbClr val="898989"/>
                </a:solidFill>
                <a:latin typeface="Open Sans"/>
                <a:ea typeface="Open Sans"/>
                <a:cs typeface="Open Sans"/>
                <a:sym typeface="Open Sans"/>
              </a:rPr>
              <a:t>*</a:t>
            </a:r>
            <a:endParaRPr b="0" i="0" sz="1400" u="none" cap="none" strike="noStrike">
              <a:solidFill>
                <a:srgbClr val="000000"/>
              </a:solidFill>
              <a:latin typeface="Arial"/>
              <a:ea typeface="Arial"/>
              <a:cs typeface="Arial"/>
              <a:sym typeface="Arial"/>
            </a:endParaRPr>
          </a:p>
        </p:txBody>
      </p:sp>
      <p:sp>
        <p:nvSpPr>
          <p:cNvPr id="124" name="Google Shape;124;p19"/>
          <p:cNvSpPr txBox="1"/>
          <p:nvPr/>
        </p:nvSpPr>
        <p:spPr>
          <a:xfrm>
            <a:off x="239847" y="1579402"/>
            <a:ext cx="8649186" cy="3772344"/>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rPr b="0" i="0" lang="en-US" sz="2400" u="none" cap="none" strike="noStrike">
                <a:solidFill>
                  <a:srgbClr val="000000"/>
                </a:solidFill>
                <a:latin typeface="Arial"/>
                <a:ea typeface="Arial"/>
                <a:cs typeface="Arial"/>
                <a:sym typeface="Arial"/>
              </a:rPr>
              <a:t>This business was developed by 3 people. We thought of getting into this type of business because we came across some charts and studies stating that online shopping was increasing rapidly and we all know that the bigger the demand the more the supply, and seeing that, we thought company's will need more vans and drivers, that's where we come in, we are the middle man between the company and the customers and as we move onto the future someday all shopping may be online.</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9" name="Shape 129"/>
        <p:cNvGrpSpPr/>
        <p:nvPr/>
      </p:nvGrpSpPr>
      <p:grpSpPr>
        <a:xfrm>
          <a:off x="0" y="0"/>
          <a:ext cx="0" cy="0"/>
          <a:chOff x="0" y="0"/>
          <a:chExt cx="0" cy="0"/>
        </a:xfrm>
      </p:grpSpPr>
      <p:sp>
        <p:nvSpPr>
          <p:cNvPr id="130" name="Google Shape;130;p20"/>
          <p:cNvSpPr txBox="1"/>
          <p:nvPr>
            <p:ph type="title"/>
          </p:nvPr>
        </p:nvSpPr>
        <p:spPr>
          <a:xfrm>
            <a:off x="704857" y="-25797"/>
            <a:ext cx="7536490" cy="900411"/>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Open Sans"/>
              <a:buNone/>
            </a:pPr>
            <a:r>
              <a:rPr b="0" i="0" lang="en-US" sz="4400" u="none">
                <a:solidFill>
                  <a:schemeClr val="dk1"/>
                </a:solidFill>
                <a:latin typeface="Open Sans"/>
                <a:ea typeface="Open Sans"/>
                <a:cs typeface="Open Sans"/>
                <a:sym typeface="Open Sans"/>
              </a:rPr>
              <a:t>Aim and Objectives </a:t>
            </a:r>
            <a:endParaRPr/>
          </a:p>
        </p:txBody>
      </p:sp>
      <p:sp>
        <p:nvSpPr>
          <p:cNvPr id="131" name="Google Shape;131;p20"/>
          <p:cNvSpPr txBox="1"/>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898989"/>
              </a:buClr>
              <a:buSzPts val="1000"/>
              <a:buFont typeface="Open Sans"/>
              <a:buNone/>
            </a:pPr>
            <a:r>
              <a:rPr b="0" i="0" lang="en-US" sz="1000" u="none" cap="none" strike="noStrike">
                <a:solidFill>
                  <a:srgbClr val="898989"/>
                </a:solidFill>
                <a:latin typeface="Open Sans"/>
                <a:ea typeface="Open Sans"/>
                <a:cs typeface="Open Sans"/>
                <a:sym typeface="Open Sans"/>
              </a:rPr>
              <a:t>*</a:t>
            </a:r>
            <a:endParaRPr b="0" i="0" sz="1400" u="none" cap="none" strike="noStrike">
              <a:solidFill>
                <a:srgbClr val="000000"/>
              </a:solidFill>
              <a:latin typeface="Arial"/>
              <a:ea typeface="Arial"/>
              <a:cs typeface="Arial"/>
              <a:sym typeface="Arial"/>
            </a:endParaRPr>
          </a:p>
        </p:txBody>
      </p:sp>
      <p:sp>
        <p:nvSpPr>
          <p:cNvPr id="132" name="Google Shape;132;p20"/>
          <p:cNvSpPr txBox="1"/>
          <p:nvPr/>
        </p:nvSpPr>
        <p:spPr>
          <a:xfrm>
            <a:off x="250825" y="1187850"/>
            <a:ext cx="8875200" cy="44376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rPr b="0" i="0" lang="en-US" sz="1800" u="none" cap="none" strike="noStrike">
                <a:solidFill>
                  <a:srgbClr val="000000"/>
                </a:solidFill>
                <a:latin typeface="Arial"/>
                <a:ea typeface="Arial"/>
                <a:cs typeface="Arial"/>
                <a:sym typeface="Arial"/>
              </a:rPr>
              <a:t>The aim of the business is to provide vans to different company's and in the future we hope to lend our services to other countries. The objectives of the company are:</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114300" lvl="0" marL="0" marR="0" rtl="0" algn="l">
              <a:lnSpc>
                <a:spcPct val="100000"/>
              </a:lnSpc>
              <a:spcBef>
                <a:spcPts val="0"/>
              </a:spcBef>
              <a:spcAft>
                <a:spcPts val="0"/>
              </a:spcAft>
              <a:buClr>
                <a:srgbClr val="000000"/>
              </a:buClr>
              <a:buSzPts val="1800"/>
              <a:buFont typeface="Arial"/>
              <a:buChar char="•"/>
            </a:pPr>
            <a:r>
              <a:rPr b="0" i="0" lang="en-US" sz="1800" u="none" cap="none" strike="noStrike">
                <a:solidFill>
                  <a:srgbClr val="000000"/>
                </a:solidFill>
                <a:latin typeface="Arial"/>
                <a:ea typeface="Arial"/>
                <a:cs typeface="Arial"/>
                <a:sym typeface="Arial"/>
              </a:rPr>
              <a:t> To grow the business and hire more quality staff members and drivers. </a:t>
            </a:r>
            <a:endParaRPr/>
          </a:p>
          <a:p>
            <a:pPr indent="-114300" lvl="0" marL="0" marR="0" rtl="0" algn="l">
              <a:lnSpc>
                <a:spcPct val="100000"/>
              </a:lnSpc>
              <a:spcBef>
                <a:spcPts val="0"/>
              </a:spcBef>
              <a:spcAft>
                <a:spcPts val="0"/>
              </a:spcAft>
              <a:buClr>
                <a:srgbClr val="000000"/>
              </a:buClr>
              <a:buSzPts val="1800"/>
              <a:buFont typeface="Arial"/>
              <a:buChar char="•"/>
            </a:pPr>
            <a:r>
              <a:t/>
            </a:r>
            <a:endParaRPr b="0" i="0" sz="1800" u="none" cap="none" strike="noStrike">
              <a:solidFill>
                <a:srgbClr val="000000"/>
              </a:solidFill>
              <a:latin typeface="Arial"/>
              <a:ea typeface="Arial"/>
              <a:cs typeface="Arial"/>
              <a:sym typeface="Arial"/>
            </a:endParaRPr>
          </a:p>
          <a:p>
            <a:pPr indent="-114300" lvl="0" marL="0" marR="0" rtl="0" algn="l">
              <a:lnSpc>
                <a:spcPct val="100000"/>
              </a:lnSpc>
              <a:spcBef>
                <a:spcPts val="0"/>
              </a:spcBef>
              <a:spcAft>
                <a:spcPts val="0"/>
              </a:spcAft>
              <a:buClr>
                <a:srgbClr val="000000"/>
              </a:buClr>
              <a:buSzPts val="1800"/>
              <a:buFont typeface="Arial"/>
              <a:buChar char="•"/>
            </a:pPr>
            <a:r>
              <a:rPr b="0" i="0" lang="en-US" sz="1800" u="none" cap="none" strike="noStrike">
                <a:solidFill>
                  <a:srgbClr val="000000"/>
                </a:solidFill>
                <a:latin typeface="Arial"/>
                <a:ea typeface="Arial"/>
                <a:cs typeface="Arial"/>
                <a:sym typeface="Arial"/>
              </a:rPr>
              <a:t> To Provide safe and secure deliveries</a:t>
            </a:r>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Arial"/>
              <a:ea typeface="Arial"/>
              <a:cs typeface="Arial"/>
              <a:sym typeface="Arial"/>
            </a:endParaRPr>
          </a:p>
          <a:p>
            <a:pPr indent="-114300" lvl="0" marL="0" marR="0" rtl="0" algn="l">
              <a:lnSpc>
                <a:spcPct val="100000"/>
              </a:lnSpc>
              <a:spcBef>
                <a:spcPts val="0"/>
              </a:spcBef>
              <a:spcAft>
                <a:spcPts val="0"/>
              </a:spcAft>
              <a:buClr>
                <a:srgbClr val="000000"/>
              </a:buClr>
              <a:buSzPts val="1800"/>
              <a:buFont typeface="Arial"/>
              <a:buChar char="•"/>
            </a:pPr>
            <a:r>
              <a:rPr b="0" i="0" lang="en-US" sz="1800" u="none" cap="none" strike="noStrike">
                <a:solidFill>
                  <a:srgbClr val="000000"/>
                </a:solidFill>
                <a:latin typeface="Arial"/>
                <a:ea typeface="Arial"/>
                <a:cs typeface="Arial"/>
                <a:sym typeface="Arial"/>
              </a:rPr>
              <a:t> To make our business worldwide and provide work and income for many unemployed people all over the UK</a:t>
            </a:r>
            <a:endParaRPr/>
          </a:p>
          <a:p>
            <a:pPr indent="-114300" lvl="0" marL="0" marR="0" rtl="0" algn="l">
              <a:lnSpc>
                <a:spcPct val="100000"/>
              </a:lnSpc>
              <a:spcBef>
                <a:spcPts val="0"/>
              </a:spcBef>
              <a:spcAft>
                <a:spcPts val="0"/>
              </a:spcAft>
              <a:buClr>
                <a:srgbClr val="000000"/>
              </a:buClr>
              <a:buSzPts val="1800"/>
              <a:buFont typeface="Arial"/>
              <a:buChar char="•"/>
            </a:pPr>
            <a:r>
              <a:t/>
            </a:r>
            <a:endParaRPr b="0" i="0" sz="1800" u="none" cap="none" strike="noStrike">
              <a:solidFill>
                <a:srgbClr val="000000"/>
              </a:solidFill>
              <a:latin typeface="Arial"/>
              <a:ea typeface="Arial"/>
              <a:cs typeface="Arial"/>
              <a:sym typeface="Arial"/>
            </a:endParaRPr>
          </a:p>
          <a:p>
            <a:pPr indent="-114300" lvl="0" marL="0" marR="0" rtl="0" algn="l">
              <a:lnSpc>
                <a:spcPct val="100000"/>
              </a:lnSpc>
              <a:spcBef>
                <a:spcPts val="0"/>
              </a:spcBef>
              <a:spcAft>
                <a:spcPts val="0"/>
              </a:spcAft>
              <a:buClr>
                <a:srgbClr val="000000"/>
              </a:buClr>
              <a:buSzPts val="1800"/>
              <a:buFont typeface="Arial"/>
              <a:buChar char="•"/>
            </a:pPr>
            <a:r>
              <a:rPr b="0" i="0" lang="en-US" sz="1800" u="none" cap="none" strike="noStrike">
                <a:solidFill>
                  <a:srgbClr val="000000"/>
                </a:solidFill>
                <a:latin typeface="Arial"/>
                <a:ea typeface="Arial"/>
                <a:cs typeface="Arial"/>
                <a:sym typeface="Arial"/>
              </a:rPr>
              <a:t> To make sure our company expands and reaches different countries</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6" name="Shape 136"/>
        <p:cNvGrpSpPr/>
        <p:nvPr/>
      </p:nvGrpSpPr>
      <p:grpSpPr>
        <a:xfrm>
          <a:off x="0" y="0"/>
          <a:ext cx="0" cy="0"/>
          <a:chOff x="0" y="0"/>
          <a:chExt cx="0" cy="0"/>
        </a:xfrm>
      </p:grpSpPr>
      <p:sp>
        <p:nvSpPr>
          <p:cNvPr id="137" name="Google Shape;137;p21"/>
          <p:cNvSpPr txBox="1"/>
          <p:nvPr>
            <p:ph type="title"/>
          </p:nvPr>
        </p:nvSpPr>
        <p:spPr>
          <a:xfrm>
            <a:off x="910800" y="-11245"/>
            <a:ext cx="7276835" cy="1003267"/>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Open Sans"/>
              <a:buNone/>
            </a:pPr>
            <a:r>
              <a:rPr b="0" i="0" lang="en-US" sz="4400" u="none">
                <a:solidFill>
                  <a:schemeClr val="dk1"/>
                </a:solidFill>
                <a:latin typeface="Open Sans"/>
                <a:ea typeface="Open Sans"/>
                <a:cs typeface="Open Sans"/>
                <a:sym typeface="Open Sans"/>
              </a:rPr>
              <a:t>Mission and Vision</a:t>
            </a:r>
            <a:endParaRPr/>
          </a:p>
        </p:txBody>
      </p:sp>
      <p:sp>
        <p:nvSpPr>
          <p:cNvPr id="138" name="Google Shape;138;p21"/>
          <p:cNvSpPr txBox="1"/>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898989"/>
              </a:buClr>
              <a:buSzPts val="1000"/>
              <a:buFont typeface="Open Sans"/>
              <a:buNone/>
            </a:pPr>
            <a:r>
              <a:rPr b="0" i="0" lang="en-US" sz="1000" u="none" cap="none" strike="noStrike">
                <a:solidFill>
                  <a:srgbClr val="898989"/>
                </a:solidFill>
                <a:latin typeface="Open Sans"/>
                <a:ea typeface="Open Sans"/>
                <a:cs typeface="Open Sans"/>
                <a:sym typeface="Open Sans"/>
              </a:rPr>
              <a:t>*</a:t>
            </a:r>
            <a:endParaRPr b="0" i="0" sz="1400" u="none" cap="none" strike="noStrike">
              <a:solidFill>
                <a:srgbClr val="000000"/>
              </a:solidFill>
              <a:latin typeface="Arial"/>
              <a:ea typeface="Arial"/>
              <a:cs typeface="Arial"/>
              <a:sym typeface="Arial"/>
            </a:endParaRPr>
          </a:p>
        </p:txBody>
      </p:sp>
      <p:sp>
        <p:nvSpPr>
          <p:cNvPr id="139" name="Google Shape;139;p21"/>
          <p:cNvSpPr txBox="1"/>
          <p:nvPr/>
        </p:nvSpPr>
        <p:spPr>
          <a:xfrm>
            <a:off x="174700" y="1292160"/>
            <a:ext cx="8831809" cy="425538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0" i="0" lang="en-US" sz="1800" u="none" cap="none" strike="noStrike">
                <a:solidFill>
                  <a:srgbClr val="000000"/>
                </a:solidFill>
                <a:latin typeface="Arial"/>
                <a:ea typeface="Arial"/>
                <a:cs typeface="Arial"/>
                <a:sym typeface="Arial"/>
              </a:rPr>
              <a:t>Our mission is to reach 1,000,000 in revenue this year and use these funds to bring in more electric vans and staff members and eventually expand our business to even more cities.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0" i="0" lang="en-US" sz="1800" u="none" cap="none" strike="noStrike">
                <a:solidFill>
                  <a:srgbClr val="000000"/>
                </a:solidFill>
                <a:latin typeface="Arial"/>
                <a:ea typeface="Arial"/>
                <a:cs typeface="Arial"/>
                <a:sym typeface="Arial"/>
              </a:rPr>
              <a:t>The vision we have for the company was well thought and clear, we want to become the go to company for electric vans and create employment for the unemployed.</a:t>
            </a:r>
            <a:endParaRPr/>
          </a:p>
          <a:p>
            <a:pPr indent="0" lvl="0" marL="0" marR="0" rtl="0" algn="l">
              <a:lnSpc>
                <a:spcPct val="100000"/>
              </a:lnSpc>
              <a:spcBef>
                <a:spcPts val="0"/>
              </a:spcBef>
              <a:spcAft>
                <a:spcPts val="0"/>
              </a:spcAft>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800" u="none" cap="none" strike="noStrike">
              <a:solidFill>
                <a:srgbClr val="000000"/>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4" name="Shape 144"/>
        <p:cNvGrpSpPr/>
        <p:nvPr/>
      </p:nvGrpSpPr>
      <p:grpSpPr>
        <a:xfrm>
          <a:off x="0" y="0"/>
          <a:ext cx="0" cy="0"/>
          <a:chOff x="0" y="0"/>
          <a:chExt cx="0" cy="0"/>
        </a:xfrm>
      </p:grpSpPr>
      <p:sp>
        <p:nvSpPr>
          <p:cNvPr id="145" name="Google Shape;145;p22"/>
          <p:cNvSpPr txBox="1"/>
          <p:nvPr>
            <p:ph type="title"/>
          </p:nvPr>
        </p:nvSpPr>
        <p:spPr>
          <a:xfrm>
            <a:off x="336023" y="162807"/>
            <a:ext cx="8229371"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Open Sans"/>
              <a:buNone/>
            </a:pPr>
            <a:r>
              <a:rPr b="0" i="0" lang="en-US" sz="4400" u="none">
                <a:solidFill>
                  <a:schemeClr val="dk1"/>
                </a:solidFill>
                <a:latin typeface="Open Sans"/>
                <a:ea typeface="Open Sans"/>
                <a:cs typeface="Open Sans"/>
                <a:sym typeface="Open Sans"/>
              </a:rPr>
              <a:t>Business Structure </a:t>
            </a:r>
            <a:endParaRPr/>
          </a:p>
        </p:txBody>
      </p:sp>
      <p:sp>
        <p:nvSpPr>
          <p:cNvPr id="146" name="Google Shape;146;p22"/>
          <p:cNvSpPr txBox="1"/>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898989"/>
              </a:buClr>
              <a:buSzPts val="1000"/>
              <a:buFont typeface="Open Sans"/>
              <a:buNone/>
            </a:pPr>
            <a:r>
              <a:rPr b="0" i="0" lang="en-US" sz="1000" u="none" cap="none" strike="noStrike">
                <a:solidFill>
                  <a:srgbClr val="898989"/>
                </a:solidFill>
                <a:latin typeface="Open Sans"/>
                <a:ea typeface="Open Sans"/>
                <a:cs typeface="Open Sans"/>
                <a:sym typeface="Open Sans"/>
              </a:rPr>
              <a:t>*</a:t>
            </a:r>
            <a:endParaRPr b="0" i="0" sz="1400" u="none" cap="none" strike="noStrike">
              <a:solidFill>
                <a:srgbClr val="000000"/>
              </a:solidFill>
              <a:latin typeface="Arial"/>
              <a:ea typeface="Arial"/>
              <a:cs typeface="Arial"/>
              <a:sym typeface="Arial"/>
            </a:endParaRPr>
          </a:p>
        </p:txBody>
      </p:sp>
      <p:sp>
        <p:nvSpPr>
          <p:cNvPr id="147" name="Google Shape;147;p22"/>
          <p:cNvSpPr txBox="1"/>
          <p:nvPr/>
        </p:nvSpPr>
        <p:spPr>
          <a:xfrm>
            <a:off x="2560271" y="2023224"/>
            <a:ext cx="3990746" cy="626071"/>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None/>
            </a:pPr>
            <a:r>
              <a:rPr b="0" i="0" lang="en-US" sz="1800" u="none" cap="none" strike="noStrike">
                <a:solidFill>
                  <a:srgbClr val="000000"/>
                </a:solidFill>
                <a:latin typeface="Arial"/>
                <a:ea typeface="Arial"/>
                <a:cs typeface="Arial"/>
                <a:sym typeface="Arial"/>
              </a:rPr>
              <a:t>  CEO</a:t>
            </a:r>
            <a:endParaRPr b="0" i="0" sz="1400" u="none" cap="none" strike="noStrike">
              <a:solidFill>
                <a:srgbClr val="000000"/>
              </a:solidFill>
              <a:latin typeface="Arial"/>
              <a:ea typeface="Arial"/>
              <a:cs typeface="Arial"/>
              <a:sym typeface="Arial"/>
            </a:endParaRPr>
          </a:p>
        </p:txBody>
      </p:sp>
      <p:sp>
        <p:nvSpPr>
          <p:cNvPr id="148" name="Google Shape;148;p22"/>
          <p:cNvSpPr txBox="1"/>
          <p:nvPr/>
        </p:nvSpPr>
        <p:spPr>
          <a:xfrm>
            <a:off x="755790" y="3237094"/>
            <a:ext cx="2732151" cy="469966"/>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None/>
            </a:pPr>
            <a:r>
              <a:rPr b="0" i="0" lang="en-US" sz="1800" u="none" cap="none" strike="noStrike">
                <a:solidFill>
                  <a:srgbClr val="000000"/>
                </a:solidFill>
                <a:latin typeface="Arial"/>
                <a:ea typeface="Arial"/>
                <a:cs typeface="Arial"/>
                <a:sym typeface="Arial"/>
              </a:rPr>
              <a:t>COO</a:t>
            </a:r>
            <a:endParaRPr b="0" i="0" sz="1400" u="none" cap="none" strike="noStrike">
              <a:solidFill>
                <a:srgbClr val="000000"/>
              </a:solidFill>
              <a:latin typeface="Arial"/>
              <a:ea typeface="Arial"/>
              <a:cs typeface="Arial"/>
              <a:sym typeface="Arial"/>
            </a:endParaRPr>
          </a:p>
        </p:txBody>
      </p:sp>
      <p:sp>
        <p:nvSpPr>
          <p:cNvPr id="149" name="Google Shape;149;p22"/>
          <p:cNvSpPr txBox="1"/>
          <p:nvPr/>
        </p:nvSpPr>
        <p:spPr>
          <a:xfrm>
            <a:off x="5339123" y="3197904"/>
            <a:ext cx="3393615" cy="639465"/>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None/>
            </a:pPr>
            <a:r>
              <a:rPr b="0" i="0" lang="en-US" sz="1800" u="none" cap="none" strike="noStrike">
                <a:solidFill>
                  <a:srgbClr val="000000"/>
                </a:solidFill>
                <a:latin typeface="Arial"/>
                <a:ea typeface="Arial"/>
                <a:cs typeface="Arial"/>
                <a:sym typeface="Arial"/>
              </a:rPr>
              <a:t>CFO</a:t>
            </a:r>
            <a:endParaRPr b="0" i="0" sz="1400" u="none" cap="none" strike="noStrike">
              <a:solidFill>
                <a:srgbClr val="000000"/>
              </a:solidFill>
              <a:latin typeface="Arial"/>
              <a:ea typeface="Arial"/>
              <a:cs typeface="Arial"/>
              <a:sym typeface="Arial"/>
            </a:endParaRPr>
          </a:p>
        </p:txBody>
      </p:sp>
      <p:sp>
        <p:nvSpPr>
          <p:cNvPr id="150" name="Google Shape;150;p22"/>
          <p:cNvSpPr txBox="1"/>
          <p:nvPr/>
        </p:nvSpPr>
        <p:spPr>
          <a:xfrm>
            <a:off x="855175" y="3589564"/>
            <a:ext cx="2667336" cy="600461"/>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151" name="Google Shape;151;p22"/>
          <p:cNvSpPr txBox="1"/>
          <p:nvPr/>
        </p:nvSpPr>
        <p:spPr>
          <a:xfrm>
            <a:off x="5740201" y="3589407"/>
            <a:ext cx="2762088" cy="770314"/>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152" name="Google Shape;152;p22"/>
          <p:cNvSpPr txBox="1"/>
          <p:nvPr/>
        </p:nvSpPr>
        <p:spPr>
          <a:xfrm>
            <a:off x="5844536" y="4607395"/>
            <a:ext cx="2579360" cy="822524"/>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7" name="Shape 157"/>
        <p:cNvGrpSpPr/>
        <p:nvPr/>
      </p:nvGrpSpPr>
      <p:grpSpPr>
        <a:xfrm>
          <a:off x="0" y="0"/>
          <a:ext cx="0" cy="0"/>
          <a:chOff x="0" y="0"/>
          <a:chExt cx="0" cy="0"/>
        </a:xfrm>
      </p:grpSpPr>
      <p:sp>
        <p:nvSpPr>
          <p:cNvPr id="158" name="Google Shape;158;p23"/>
          <p:cNvSpPr txBox="1"/>
          <p:nvPr>
            <p:ph type="title"/>
          </p:nvPr>
        </p:nvSpPr>
        <p:spPr>
          <a:xfrm>
            <a:off x="457200" y="115887"/>
            <a:ext cx="8229600" cy="1152525"/>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Open Sans"/>
              <a:buNone/>
            </a:pPr>
            <a:r>
              <a:rPr b="0" i="0" lang="en-US" sz="4400" u="none">
                <a:solidFill>
                  <a:schemeClr val="dk1"/>
                </a:solidFill>
                <a:latin typeface="Open Sans"/>
                <a:ea typeface="Open Sans"/>
                <a:cs typeface="Open Sans"/>
                <a:sym typeface="Open Sans"/>
              </a:rPr>
              <a:t>Product or Service Description</a:t>
            </a:r>
            <a:endParaRPr/>
          </a:p>
        </p:txBody>
      </p:sp>
      <p:sp>
        <p:nvSpPr>
          <p:cNvPr id="159" name="Google Shape;159;p23"/>
          <p:cNvSpPr txBox="1"/>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898989"/>
              </a:buClr>
              <a:buSzPts val="1000"/>
              <a:buFont typeface="Open Sans"/>
              <a:buNone/>
            </a:pPr>
            <a:r>
              <a:rPr b="0" i="0" lang="en-US" sz="1000" u="none" cap="none" strike="noStrike">
                <a:solidFill>
                  <a:srgbClr val="898989"/>
                </a:solidFill>
                <a:latin typeface="Open Sans"/>
                <a:ea typeface="Open Sans"/>
                <a:cs typeface="Open Sans"/>
                <a:sym typeface="Open Sans"/>
              </a:rPr>
              <a:t>*</a:t>
            </a:r>
            <a:endParaRPr b="0" i="0" sz="1400" u="none" cap="none" strike="noStrike">
              <a:solidFill>
                <a:srgbClr val="000000"/>
              </a:solidFill>
              <a:latin typeface="Arial"/>
              <a:ea typeface="Arial"/>
              <a:cs typeface="Arial"/>
              <a:sym typeface="Arial"/>
            </a:endParaRPr>
          </a:p>
        </p:txBody>
      </p:sp>
      <p:sp>
        <p:nvSpPr>
          <p:cNvPr id="160" name="Google Shape;160;p23"/>
          <p:cNvSpPr txBox="1"/>
          <p:nvPr/>
        </p:nvSpPr>
        <p:spPr>
          <a:xfrm>
            <a:off x="231741" y="1879658"/>
            <a:ext cx="8610040" cy="3498154"/>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rPr b="0" i="0" lang="en-US" sz="1800" u="none" cap="none" strike="noStrike">
                <a:solidFill>
                  <a:srgbClr val="000000"/>
                </a:solidFill>
                <a:latin typeface="Arial"/>
                <a:ea typeface="Arial"/>
                <a:cs typeface="Arial"/>
                <a:sym typeface="Arial"/>
              </a:rPr>
              <a:t>-Our business provides vans, drivers and staff members to mainly courier company's also our vans are all electric seen that London is expanding ULEZ.</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0" i="0" lang="en-US" sz="1800" u="none" cap="none" strike="noStrike">
                <a:solidFill>
                  <a:srgbClr val="000000"/>
                </a:solidFill>
                <a:latin typeface="Arial"/>
                <a:ea typeface="Arial"/>
                <a:cs typeface="Arial"/>
                <a:sym typeface="Arial"/>
              </a:rPr>
              <a:t>-We do background checks on all our drivers and staff members to ensure the full  security of our staff and customers and also we do weekly check-ups on our vans.</a:t>
            </a:r>
            <a:endParaRPr/>
          </a:p>
          <a:p>
            <a:pPr indent="0" lvl="0" marL="0" marR="0" rtl="0" algn="l">
              <a:lnSpc>
                <a:spcPct val="100000"/>
              </a:lnSpc>
              <a:spcBef>
                <a:spcPts val="0"/>
              </a:spcBef>
              <a:spcAft>
                <a:spcPts val="0"/>
              </a:spcAft>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800" u="none" cap="none" strike="noStrike">
              <a:solidFill>
                <a:srgbClr val="000000"/>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5" name="Shape 165"/>
        <p:cNvGrpSpPr/>
        <p:nvPr/>
      </p:nvGrpSpPr>
      <p:grpSpPr>
        <a:xfrm>
          <a:off x="0" y="0"/>
          <a:ext cx="0" cy="0"/>
          <a:chOff x="0" y="0"/>
          <a:chExt cx="0" cy="0"/>
        </a:xfrm>
      </p:grpSpPr>
      <p:sp>
        <p:nvSpPr>
          <p:cNvPr id="166" name="Google Shape;166;p24"/>
          <p:cNvSpPr txBox="1"/>
          <p:nvPr>
            <p:ph type="title"/>
          </p:nvPr>
        </p:nvSpPr>
        <p:spPr>
          <a:xfrm>
            <a:off x="457200" y="404812"/>
            <a:ext cx="8229600" cy="1223962"/>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Open Sans"/>
              <a:buNone/>
            </a:pPr>
            <a:r>
              <a:rPr b="0" i="0" lang="en-US" sz="4400" u="none">
                <a:solidFill>
                  <a:schemeClr val="dk1"/>
                </a:solidFill>
                <a:latin typeface="Open Sans"/>
                <a:ea typeface="Open Sans"/>
                <a:cs typeface="Open Sans"/>
                <a:sym typeface="Open Sans"/>
              </a:rPr>
              <a:t>Marketing Analysis and Trends </a:t>
            </a:r>
            <a:endParaRPr/>
          </a:p>
        </p:txBody>
      </p:sp>
      <p:sp>
        <p:nvSpPr>
          <p:cNvPr id="167" name="Google Shape;167;p24"/>
          <p:cNvSpPr txBox="1"/>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898989"/>
              </a:buClr>
              <a:buSzPts val="1000"/>
              <a:buFont typeface="Open Sans"/>
              <a:buNone/>
            </a:pPr>
            <a:r>
              <a:rPr b="0" i="0" lang="en-US" sz="1000" u="none" cap="none" strike="noStrike">
                <a:solidFill>
                  <a:srgbClr val="898989"/>
                </a:solidFill>
                <a:latin typeface="Open Sans"/>
                <a:ea typeface="Open Sans"/>
                <a:cs typeface="Open Sans"/>
                <a:sym typeface="Open Sans"/>
              </a:rPr>
              <a:t>*</a:t>
            </a:r>
            <a:endParaRPr b="0" i="0" sz="1400" u="none" cap="none" strike="noStrike">
              <a:solidFill>
                <a:srgbClr val="000000"/>
              </a:solidFill>
              <a:latin typeface="Arial"/>
              <a:ea typeface="Arial"/>
              <a:cs typeface="Arial"/>
              <a:sym typeface="Arial"/>
            </a:endParaRPr>
          </a:p>
        </p:txBody>
      </p:sp>
      <p:sp>
        <p:nvSpPr>
          <p:cNvPr id="168" name="Google Shape;168;p24"/>
          <p:cNvSpPr txBox="1"/>
          <p:nvPr/>
        </p:nvSpPr>
        <p:spPr>
          <a:xfrm>
            <a:off x="1036075" y="2258049"/>
            <a:ext cx="8048752" cy="3380848"/>
          </a:xfrm>
          <a:prstGeom prst="rect">
            <a:avLst/>
          </a:prstGeom>
          <a:noFill/>
          <a:ln>
            <a:noFill/>
          </a:ln>
        </p:spPr>
        <p:txBody>
          <a:bodyPr anchorCtr="0" anchor="t" bIns="45700" lIns="91425" spcFirstLastPara="1" rIns="91425" wrap="square" tIns="45700">
            <a:noAutofit/>
          </a:bodyPr>
          <a:lstStyle/>
          <a:p>
            <a:pPr indent="-114300" lvl="0" marL="0" marR="0" rtl="0" algn="l">
              <a:lnSpc>
                <a:spcPct val="100000"/>
              </a:lnSpc>
              <a:spcBef>
                <a:spcPts val="0"/>
              </a:spcBef>
              <a:spcAft>
                <a:spcPts val="0"/>
              </a:spcAft>
              <a:buClr>
                <a:srgbClr val="000000"/>
              </a:buClr>
              <a:buSzPts val="1800"/>
              <a:buFont typeface="Arial"/>
              <a:buChar char="•"/>
            </a:pPr>
            <a:r>
              <a:rPr b="0" i="0" lang="en-US" sz="1800" u="none" cap="none" strike="noStrike">
                <a:solidFill>
                  <a:srgbClr val="000000"/>
                </a:solidFill>
                <a:latin typeface="Arial"/>
                <a:ea typeface="Arial"/>
                <a:cs typeface="Arial"/>
                <a:sym typeface="Arial"/>
              </a:rPr>
              <a:t>Listen to our customers - The satisfaction of the customers is one of the most important factors in business.</a:t>
            </a:r>
            <a:endParaRPr b="0" i="0" sz="1400" u="none" cap="none" strike="noStrike">
              <a:solidFill>
                <a:srgbClr val="000000"/>
              </a:solidFill>
              <a:latin typeface="Arial"/>
              <a:ea typeface="Arial"/>
              <a:cs typeface="Arial"/>
              <a:sym typeface="Arial"/>
            </a:endParaRPr>
          </a:p>
          <a:p>
            <a:pPr indent="0" lvl="0" marL="45720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457200" marR="0" rtl="0" algn="l">
              <a:lnSpc>
                <a:spcPct val="100000"/>
              </a:lnSpc>
              <a:spcBef>
                <a:spcPts val="0"/>
              </a:spcBef>
              <a:spcAft>
                <a:spcPts val="0"/>
              </a:spcAft>
              <a:buNone/>
            </a:pPr>
            <a:r>
              <a:t/>
            </a:r>
            <a:endParaRPr/>
          </a:p>
          <a:p>
            <a:pPr indent="0" lvl="0" marL="457200" marR="0" rtl="0" algn="l">
              <a:lnSpc>
                <a:spcPct val="100000"/>
              </a:lnSpc>
              <a:spcBef>
                <a:spcPts val="0"/>
              </a:spcBef>
              <a:spcAft>
                <a:spcPts val="0"/>
              </a:spcAft>
              <a:buNone/>
            </a:pPr>
            <a:r>
              <a:t/>
            </a:r>
            <a:endParaRPr/>
          </a:p>
          <a:p>
            <a:pPr indent="0" lvl="0" marL="457200" marR="0" rtl="0" algn="l">
              <a:lnSpc>
                <a:spcPct val="100000"/>
              </a:lnSpc>
              <a:spcBef>
                <a:spcPts val="0"/>
              </a:spcBef>
              <a:spcAft>
                <a:spcPts val="0"/>
              </a:spcAft>
              <a:buNone/>
            </a:pPr>
            <a:r>
              <a:t/>
            </a:r>
            <a:endParaRPr/>
          </a:p>
          <a:p>
            <a:pPr indent="-114300" lvl="0" marL="0" marR="0" rtl="0" algn="l">
              <a:lnSpc>
                <a:spcPct val="100000"/>
              </a:lnSpc>
              <a:spcBef>
                <a:spcPts val="0"/>
              </a:spcBef>
              <a:spcAft>
                <a:spcPts val="0"/>
              </a:spcAft>
              <a:buClr>
                <a:srgbClr val="000000"/>
              </a:buClr>
              <a:buSzPts val="1800"/>
              <a:buFont typeface="Arial"/>
              <a:buChar char="•"/>
            </a:pPr>
            <a:r>
              <a:rPr b="0" i="0" lang="en-US" sz="1800" u="none" cap="none" strike="noStrike">
                <a:solidFill>
                  <a:srgbClr val="000000"/>
                </a:solidFill>
                <a:latin typeface="Arial"/>
                <a:ea typeface="Arial"/>
                <a:cs typeface="Arial"/>
                <a:sym typeface="Arial"/>
              </a:rPr>
              <a:t>Observe our competitors - Knowing where you stand and where your opponents stand in business is known to keep businesses ahead.</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2" name="Shape 172"/>
        <p:cNvGrpSpPr/>
        <p:nvPr/>
      </p:nvGrpSpPr>
      <p:grpSpPr>
        <a:xfrm>
          <a:off x="0" y="0"/>
          <a:ext cx="0" cy="0"/>
          <a:chOff x="0" y="0"/>
          <a:chExt cx="0" cy="0"/>
        </a:xfrm>
      </p:grpSpPr>
      <p:sp>
        <p:nvSpPr>
          <p:cNvPr id="173" name="Google Shape;173;p25"/>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lang="en-US"/>
              <a:t>SWOT Analysis</a:t>
            </a:r>
            <a:endParaRPr/>
          </a:p>
        </p:txBody>
      </p:sp>
      <p:sp>
        <p:nvSpPr>
          <p:cNvPr id="174" name="Google Shape;174;p25"/>
          <p:cNvSpPr txBox="1"/>
          <p:nvPr>
            <p:ph idx="1" type="body"/>
          </p:nvPr>
        </p:nvSpPr>
        <p:spPr>
          <a:xfrm>
            <a:off x="284250" y="1505275"/>
            <a:ext cx="3112200" cy="18474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360"/>
              </a:spcBef>
              <a:spcAft>
                <a:spcPts val="0"/>
              </a:spcAft>
              <a:buSzPts val="1800"/>
              <a:buNone/>
            </a:pPr>
            <a:r>
              <a:rPr lang="en-US" sz="1800">
                <a:latin typeface="Arial"/>
                <a:ea typeface="Arial"/>
                <a:cs typeface="Arial"/>
                <a:sym typeface="Arial"/>
              </a:rPr>
              <a:t>               </a:t>
            </a:r>
            <a:r>
              <a:rPr lang="en-US" sz="1800">
                <a:latin typeface="Arial"/>
                <a:ea typeface="Arial"/>
                <a:cs typeface="Arial"/>
                <a:sym typeface="Arial"/>
              </a:rPr>
              <a:t>Strength</a:t>
            </a:r>
            <a:endParaRPr sz="1800">
              <a:latin typeface="Arial"/>
              <a:ea typeface="Arial"/>
              <a:cs typeface="Arial"/>
              <a:sym typeface="Arial"/>
            </a:endParaRPr>
          </a:p>
          <a:p>
            <a:pPr indent="0" lvl="0" marL="0" rtl="0" algn="l">
              <a:lnSpc>
                <a:spcPct val="100000"/>
              </a:lnSpc>
              <a:spcBef>
                <a:spcPts val="360"/>
              </a:spcBef>
              <a:spcAft>
                <a:spcPts val="0"/>
              </a:spcAft>
              <a:buSzPts val="1800"/>
              <a:buNone/>
            </a:pPr>
            <a:r>
              <a:t/>
            </a:r>
            <a:endParaRPr sz="1800">
              <a:latin typeface="Arial"/>
              <a:ea typeface="Arial"/>
              <a:cs typeface="Arial"/>
              <a:sym typeface="Arial"/>
            </a:endParaRPr>
          </a:p>
          <a:p>
            <a:pPr indent="-342900" lvl="0" marL="457200" rtl="0" algn="l">
              <a:lnSpc>
                <a:spcPct val="100000"/>
              </a:lnSpc>
              <a:spcBef>
                <a:spcPts val="360"/>
              </a:spcBef>
              <a:spcAft>
                <a:spcPts val="0"/>
              </a:spcAft>
              <a:buSzPts val="1800"/>
              <a:buChar char="•"/>
            </a:pPr>
            <a:r>
              <a:rPr lang="en-US" sz="1800">
                <a:latin typeface="Arial"/>
                <a:ea typeface="Arial"/>
                <a:cs typeface="Arial"/>
                <a:sym typeface="Arial"/>
              </a:rPr>
              <a:t>Same day delivery</a:t>
            </a:r>
            <a:endParaRPr sz="1800">
              <a:latin typeface="Arial"/>
              <a:ea typeface="Arial"/>
              <a:cs typeface="Arial"/>
              <a:sym typeface="Arial"/>
            </a:endParaRPr>
          </a:p>
          <a:p>
            <a:pPr indent="-342900" lvl="0" marL="457200" rtl="0" algn="l">
              <a:lnSpc>
                <a:spcPct val="100000"/>
              </a:lnSpc>
              <a:spcBef>
                <a:spcPts val="360"/>
              </a:spcBef>
              <a:spcAft>
                <a:spcPts val="0"/>
              </a:spcAft>
              <a:buSzPts val="1800"/>
              <a:buChar char="•"/>
            </a:pPr>
            <a:r>
              <a:rPr lang="en-US" sz="1800">
                <a:latin typeface="Arial"/>
                <a:ea typeface="Arial"/>
                <a:cs typeface="Arial"/>
                <a:sym typeface="Arial"/>
              </a:rPr>
              <a:t>Environmentally friendly</a:t>
            </a:r>
            <a:endParaRPr/>
          </a:p>
          <a:p>
            <a:pPr indent="-342900" lvl="0" marL="457200" rtl="0" algn="l">
              <a:lnSpc>
                <a:spcPct val="100000"/>
              </a:lnSpc>
              <a:spcBef>
                <a:spcPts val="360"/>
              </a:spcBef>
              <a:spcAft>
                <a:spcPts val="0"/>
              </a:spcAft>
              <a:buSzPts val="1800"/>
              <a:buChar char="•"/>
            </a:pPr>
            <a:r>
              <a:rPr lang="en-US" sz="1800">
                <a:latin typeface="Arial"/>
                <a:ea typeface="Arial"/>
                <a:cs typeface="Arial"/>
                <a:sym typeface="Arial"/>
              </a:rPr>
              <a:t>Lower running costs</a:t>
            </a:r>
            <a:endParaRPr/>
          </a:p>
          <a:p>
            <a:pPr indent="-228600" lvl="0" marL="457200" rtl="0" algn="l">
              <a:lnSpc>
                <a:spcPct val="100000"/>
              </a:lnSpc>
              <a:spcBef>
                <a:spcPts val="360"/>
              </a:spcBef>
              <a:spcAft>
                <a:spcPts val="0"/>
              </a:spcAft>
              <a:buSzPts val="1800"/>
              <a:buNone/>
            </a:pPr>
            <a:r>
              <a:t/>
            </a:r>
            <a:endParaRPr sz="1800">
              <a:latin typeface="Arial"/>
              <a:ea typeface="Arial"/>
              <a:cs typeface="Arial"/>
              <a:sym typeface="Arial"/>
            </a:endParaRPr>
          </a:p>
          <a:p>
            <a:pPr indent="-228600" lvl="0" marL="457200" rtl="0" algn="l">
              <a:lnSpc>
                <a:spcPct val="100000"/>
              </a:lnSpc>
              <a:spcBef>
                <a:spcPts val="360"/>
              </a:spcBef>
              <a:spcAft>
                <a:spcPts val="0"/>
              </a:spcAft>
              <a:buSzPts val="1800"/>
              <a:buNone/>
            </a:pPr>
            <a:r>
              <a:t/>
            </a:r>
            <a:endParaRPr sz="1800">
              <a:latin typeface="Arial"/>
              <a:ea typeface="Arial"/>
              <a:cs typeface="Arial"/>
              <a:sym typeface="Arial"/>
            </a:endParaRPr>
          </a:p>
          <a:p>
            <a:pPr indent="-342900" lvl="0" marL="457200" rtl="0" algn="l">
              <a:lnSpc>
                <a:spcPct val="100000"/>
              </a:lnSpc>
              <a:spcBef>
                <a:spcPts val="360"/>
              </a:spcBef>
              <a:spcAft>
                <a:spcPts val="0"/>
              </a:spcAft>
              <a:buSzPts val="1800"/>
              <a:buNone/>
            </a:pPr>
            <a:r>
              <a:t/>
            </a:r>
            <a:endParaRPr sz="1800">
              <a:latin typeface="Arial"/>
              <a:ea typeface="Arial"/>
              <a:cs typeface="Arial"/>
              <a:sym typeface="Arial"/>
            </a:endParaRPr>
          </a:p>
          <a:p>
            <a:pPr indent="-342900" lvl="0" marL="457200" rtl="0" algn="l">
              <a:lnSpc>
                <a:spcPct val="100000"/>
              </a:lnSpc>
              <a:spcBef>
                <a:spcPts val="360"/>
              </a:spcBef>
              <a:spcAft>
                <a:spcPts val="0"/>
              </a:spcAft>
              <a:buSzPts val="1800"/>
              <a:buNone/>
            </a:pPr>
            <a:r>
              <a:t/>
            </a:r>
            <a:endParaRPr sz="1800">
              <a:latin typeface="Arial"/>
              <a:ea typeface="Arial"/>
              <a:cs typeface="Arial"/>
              <a:sym typeface="Arial"/>
            </a:endParaRPr>
          </a:p>
          <a:p>
            <a:pPr indent="-228600" lvl="0" marL="457200" rtl="0" algn="l">
              <a:lnSpc>
                <a:spcPct val="100000"/>
              </a:lnSpc>
              <a:spcBef>
                <a:spcPts val="360"/>
              </a:spcBef>
              <a:spcAft>
                <a:spcPts val="0"/>
              </a:spcAft>
              <a:buSzPts val="1800"/>
              <a:buNone/>
            </a:pPr>
            <a:r>
              <a:t/>
            </a:r>
            <a:endParaRPr sz="1800">
              <a:latin typeface="Arial"/>
              <a:ea typeface="Arial"/>
              <a:cs typeface="Arial"/>
              <a:sym typeface="Arial"/>
            </a:endParaRPr>
          </a:p>
        </p:txBody>
      </p:sp>
      <p:sp>
        <p:nvSpPr>
          <p:cNvPr id="175" name="Google Shape;175;p25"/>
          <p:cNvSpPr txBox="1"/>
          <p:nvPr/>
        </p:nvSpPr>
        <p:spPr>
          <a:xfrm>
            <a:off x="349322" y="3628435"/>
            <a:ext cx="2827404" cy="2010475"/>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None/>
            </a:pPr>
            <a:r>
              <a:rPr b="0" i="0" lang="en-US" sz="1800" u="none" cap="none" strike="noStrike">
                <a:solidFill>
                  <a:srgbClr val="000000"/>
                </a:solidFill>
                <a:latin typeface="Arial"/>
                <a:ea typeface="Arial"/>
                <a:cs typeface="Arial"/>
                <a:sym typeface="Arial"/>
              </a:rPr>
              <a:t>Weakness</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114300" lvl="0" marL="0" marR="0" rtl="0" algn="l">
              <a:lnSpc>
                <a:spcPct val="100000"/>
              </a:lnSpc>
              <a:spcBef>
                <a:spcPts val="0"/>
              </a:spcBef>
              <a:spcAft>
                <a:spcPts val="0"/>
              </a:spcAft>
              <a:buClr>
                <a:srgbClr val="000000"/>
              </a:buClr>
              <a:buSzPts val="1800"/>
              <a:buFont typeface="Arial"/>
              <a:buChar char="•"/>
            </a:pPr>
            <a:r>
              <a:rPr b="0" i="0" lang="en-US" sz="1800" u="none" cap="none" strike="noStrike">
                <a:solidFill>
                  <a:srgbClr val="000000"/>
                </a:solidFill>
                <a:latin typeface="Arial"/>
                <a:ea typeface="Arial"/>
                <a:cs typeface="Arial"/>
                <a:sym typeface="Arial"/>
              </a:rPr>
              <a:t>    Longer charging time</a:t>
            </a:r>
            <a:endParaRPr/>
          </a:p>
          <a:p>
            <a:pPr indent="0" lvl="0" marL="457200" marR="0" rtl="0" algn="l">
              <a:lnSpc>
                <a:spcPct val="100000"/>
              </a:lnSpc>
              <a:spcBef>
                <a:spcPts val="0"/>
              </a:spcBef>
              <a:spcAft>
                <a:spcPts val="0"/>
              </a:spcAft>
              <a:buNone/>
            </a:pPr>
            <a:r>
              <a:t/>
            </a:r>
            <a:endParaRPr sz="1800"/>
          </a:p>
          <a:p>
            <a:pPr indent="0" lvl="0" marL="457200" marR="0" rtl="0" algn="l">
              <a:lnSpc>
                <a:spcPct val="100000"/>
              </a:lnSpc>
              <a:spcBef>
                <a:spcPts val="0"/>
              </a:spcBef>
              <a:spcAft>
                <a:spcPts val="0"/>
              </a:spcAft>
              <a:buNone/>
            </a:pPr>
            <a:r>
              <a:t/>
            </a:r>
            <a:endParaRPr sz="1800"/>
          </a:p>
          <a:p>
            <a:pPr indent="-114300" lvl="0" marL="0" marR="0" rtl="0" algn="l">
              <a:lnSpc>
                <a:spcPct val="100000"/>
              </a:lnSpc>
              <a:spcBef>
                <a:spcPts val="0"/>
              </a:spcBef>
              <a:spcAft>
                <a:spcPts val="0"/>
              </a:spcAft>
              <a:buClr>
                <a:srgbClr val="000000"/>
              </a:buClr>
              <a:buSzPts val="1800"/>
              <a:buFont typeface="Arial"/>
              <a:buChar char="•"/>
            </a:pPr>
            <a:r>
              <a:rPr b="0" i="0" lang="en-US" sz="1800" u="none" cap="none" strike="noStrike">
                <a:solidFill>
                  <a:srgbClr val="000000"/>
                </a:solidFill>
                <a:latin typeface="Arial"/>
                <a:ea typeface="Arial"/>
                <a:cs typeface="Arial"/>
                <a:sym typeface="Arial"/>
              </a:rPr>
              <a:t>    Depreciation</a:t>
            </a:r>
            <a:endParaRPr b="0" i="0" sz="1800" u="none" cap="none" strike="noStrike">
              <a:solidFill>
                <a:srgbClr val="000000"/>
              </a:solidFill>
              <a:latin typeface="Arial"/>
              <a:ea typeface="Arial"/>
              <a:cs typeface="Arial"/>
              <a:sym typeface="Arial"/>
            </a:endParaRPr>
          </a:p>
          <a:p>
            <a:pPr indent="0" lvl="0" marL="457200" marR="0" rtl="0" algn="l">
              <a:lnSpc>
                <a:spcPct val="100000"/>
              </a:lnSpc>
              <a:spcBef>
                <a:spcPts val="0"/>
              </a:spcBef>
              <a:spcAft>
                <a:spcPts val="0"/>
              </a:spcAft>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800" u="none" cap="none" strike="noStrike">
              <a:solidFill>
                <a:srgbClr val="000000"/>
              </a:solidFill>
              <a:latin typeface="Arial"/>
              <a:ea typeface="Arial"/>
              <a:cs typeface="Arial"/>
              <a:sym typeface="Arial"/>
            </a:endParaRPr>
          </a:p>
        </p:txBody>
      </p:sp>
      <p:sp>
        <p:nvSpPr>
          <p:cNvPr id="176" name="Google Shape;176;p25"/>
          <p:cNvSpPr txBox="1"/>
          <p:nvPr/>
        </p:nvSpPr>
        <p:spPr>
          <a:xfrm>
            <a:off x="5366550" y="1505282"/>
            <a:ext cx="3387993" cy="1915610"/>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None/>
            </a:pPr>
            <a:r>
              <a:rPr b="0" i="0" lang="en-US" sz="1800" u="none" cap="none" strike="noStrike">
                <a:solidFill>
                  <a:srgbClr val="000000"/>
                </a:solidFill>
                <a:latin typeface="Arial"/>
                <a:ea typeface="Arial"/>
                <a:cs typeface="Arial"/>
                <a:sym typeface="Arial"/>
              </a:rPr>
              <a:t>Opportunity </a:t>
            </a:r>
            <a:endParaRPr/>
          </a:p>
          <a:p>
            <a:pPr indent="0" lvl="0" marL="0" marR="0" rtl="0" algn="ctr">
              <a:lnSpc>
                <a:spcPct val="100000"/>
              </a:lnSpc>
              <a:spcBef>
                <a:spcPts val="0"/>
              </a:spcBef>
              <a:spcAft>
                <a:spcPts val="0"/>
              </a:spcAft>
              <a:buNone/>
            </a:pPr>
            <a:r>
              <a:t/>
            </a:r>
            <a:endParaRPr/>
          </a:p>
          <a:p>
            <a:pPr indent="-114300" lvl="0" marL="0" marR="0" rtl="0" algn="l">
              <a:lnSpc>
                <a:spcPct val="100000"/>
              </a:lnSpc>
              <a:spcBef>
                <a:spcPts val="0"/>
              </a:spcBef>
              <a:spcAft>
                <a:spcPts val="0"/>
              </a:spcAft>
              <a:buClr>
                <a:srgbClr val="000000"/>
              </a:buClr>
              <a:buSzPts val="1800"/>
              <a:buFont typeface="Arial"/>
              <a:buChar char="•"/>
            </a:pPr>
            <a:r>
              <a:rPr b="0" i="0" lang="en-US" sz="1800" u="none" cap="none" strike="noStrike">
                <a:solidFill>
                  <a:srgbClr val="000000"/>
                </a:solidFill>
                <a:latin typeface="Arial"/>
                <a:ea typeface="Arial"/>
                <a:cs typeface="Arial"/>
                <a:sym typeface="Arial"/>
              </a:rPr>
              <a:t>    Future proofing</a:t>
            </a:r>
            <a:endParaRPr b="0" i="0" sz="1800" u="none" cap="none" strike="noStrike">
              <a:solidFill>
                <a:srgbClr val="000000"/>
              </a:solidFill>
              <a:latin typeface="Arial"/>
              <a:ea typeface="Arial"/>
              <a:cs typeface="Arial"/>
              <a:sym typeface="Arial"/>
            </a:endParaRPr>
          </a:p>
          <a:p>
            <a:pPr indent="-114300" lvl="0" marL="0" marR="0" rtl="0" algn="l">
              <a:lnSpc>
                <a:spcPct val="100000"/>
              </a:lnSpc>
              <a:spcBef>
                <a:spcPts val="0"/>
              </a:spcBef>
              <a:spcAft>
                <a:spcPts val="0"/>
              </a:spcAft>
              <a:buClr>
                <a:srgbClr val="000000"/>
              </a:buClr>
              <a:buSzPts val="1800"/>
              <a:buFont typeface="Arial"/>
              <a:buChar char="•"/>
            </a:pPr>
            <a:r>
              <a:rPr b="0" i="0" lang="en-US" sz="1800" u="none" cap="none" strike="noStrike">
                <a:solidFill>
                  <a:srgbClr val="000000"/>
                </a:solidFill>
                <a:latin typeface="Arial"/>
                <a:ea typeface="Arial"/>
                <a:cs typeface="Arial"/>
                <a:sym typeface="Arial"/>
              </a:rPr>
              <a:t>    Self driving technology</a:t>
            </a:r>
            <a:endParaRPr b="0" i="0" sz="1800" u="none" cap="none" strike="noStrike">
              <a:solidFill>
                <a:srgbClr val="000000"/>
              </a:solidFill>
              <a:latin typeface="Arial"/>
              <a:ea typeface="Arial"/>
              <a:cs typeface="Arial"/>
              <a:sym typeface="Arial"/>
            </a:endParaRPr>
          </a:p>
          <a:p>
            <a:pPr indent="-114300" lvl="0" marL="0" marR="0" rtl="0" algn="l">
              <a:lnSpc>
                <a:spcPct val="100000"/>
              </a:lnSpc>
              <a:spcBef>
                <a:spcPts val="0"/>
              </a:spcBef>
              <a:spcAft>
                <a:spcPts val="0"/>
              </a:spcAft>
              <a:buClr>
                <a:srgbClr val="000000"/>
              </a:buClr>
              <a:buSzPts val="1800"/>
              <a:buFont typeface="Arial"/>
              <a:buChar char="•"/>
            </a:pPr>
            <a:r>
              <a:rPr b="0" i="0" lang="en-US" sz="1800" u="none" cap="none" strike="noStrike">
                <a:solidFill>
                  <a:srgbClr val="000000"/>
                </a:solidFill>
                <a:latin typeface="Arial"/>
                <a:ea typeface="Arial"/>
                <a:cs typeface="Arial"/>
                <a:sym typeface="Arial"/>
              </a:rPr>
              <a:t>    Expansion</a:t>
            </a:r>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Arial"/>
              <a:ea typeface="Arial"/>
              <a:cs typeface="Arial"/>
              <a:sym typeface="Arial"/>
            </a:endParaRPr>
          </a:p>
          <a:p>
            <a:pPr indent="0" lvl="0" marL="457200" marR="0" rtl="0" algn="l">
              <a:lnSpc>
                <a:spcPct val="100000"/>
              </a:lnSpc>
              <a:spcBef>
                <a:spcPts val="0"/>
              </a:spcBef>
              <a:spcAft>
                <a:spcPts val="0"/>
              </a:spcAft>
              <a:buNone/>
            </a:pPr>
            <a:r>
              <a:t/>
            </a:r>
            <a:endParaRPr b="0" i="0" sz="1800" u="none" cap="none" strike="noStrike">
              <a:solidFill>
                <a:srgbClr val="000000"/>
              </a:solidFill>
              <a:latin typeface="Arial"/>
              <a:ea typeface="Arial"/>
              <a:cs typeface="Arial"/>
              <a:sym typeface="Arial"/>
            </a:endParaRPr>
          </a:p>
        </p:txBody>
      </p:sp>
      <p:sp>
        <p:nvSpPr>
          <p:cNvPr id="177" name="Google Shape;177;p25"/>
          <p:cNvSpPr txBox="1"/>
          <p:nvPr/>
        </p:nvSpPr>
        <p:spPr>
          <a:xfrm>
            <a:off x="5010500" y="3628750"/>
            <a:ext cx="3744900" cy="2023200"/>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None/>
            </a:pPr>
            <a:r>
              <a:rPr b="0" i="0" lang="en-US" sz="1800" u="none" cap="none" strike="noStrike">
                <a:solidFill>
                  <a:srgbClr val="000000"/>
                </a:solidFill>
                <a:latin typeface="Arial"/>
                <a:ea typeface="Arial"/>
                <a:cs typeface="Arial"/>
                <a:sym typeface="Arial"/>
              </a:rPr>
              <a:t>Threats</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304800" lvl="0" marL="457200" marR="0" rtl="0" algn="l">
              <a:lnSpc>
                <a:spcPct val="100000"/>
              </a:lnSpc>
              <a:spcBef>
                <a:spcPts val="0"/>
              </a:spcBef>
              <a:spcAft>
                <a:spcPts val="0"/>
              </a:spcAft>
              <a:buSzPts val="1200"/>
              <a:buChar char="●"/>
            </a:pPr>
            <a:r>
              <a:rPr lang="en-US" sz="1800"/>
              <a:t>Large competitors</a:t>
            </a:r>
            <a:endParaRPr sz="1800"/>
          </a:p>
          <a:p>
            <a:pPr indent="0" lvl="0" marL="0" marR="0" rtl="0" algn="l">
              <a:lnSpc>
                <a:spcPct val="100000"/>
              </a:lnSpc>
              <a:spcBef>
                <a:spcPts val="0"/>
              </a:spcBef>
              <a:spcAft>
                <a:spcPts val="0"/>
              </a:spcAft>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sz="1800"/>
          </a:p>
          <a:p>
            <a:pPr indent="-304800" lvl="0" marL="457200" marR="0" rtl="0" algn="l">
              <a:lnSpc>
                <a:spcPct val="100000"/>
              </a:lnSpc>
              <a:spcBef>
                <a:spcPts val="0"/>
              </a:spcBef>
              <a:spcAft>
                <a:spcPts val="0"/>
              </a:spcAft>
              <a:buClr>
                <a:srgbClr val="000000"/>
              </a:buClr>
              <a:buSzPts val="1200"/>
              <a:buFont typeface="Arial"/>
              <a:buChar char="●"/>
            </a:pPr>
            <a:r>
              <a:rPr b="0" i="0" lang="en-US" sz="1800" u="none" cap="none" strike="noStrike">
                <a:solidFill>
                  <a:srgbClr val="000000"/>
                </a:solidFill>
                <a:latin typeface="Arial"/>
                <a:ea typeface="Arial"/>
                <a:cs typeface="Arial"/>
                <a:sym typeface="Arial"/>
              </a:rPr>
              <a:t> Increasing cybercrime</a:t>
            </a:r>
            <a:endParaRPr/>
          </a:p>
          <a:p>
            <a:pPr indent="0" lvl="0" marL="457200" marR="0" rtl="0" algn="l">
              <a:lnSpc>
                <a:spcPct val="100000"/>
              </a:lnSpc>
              <a:spcBef>
                <a:spcPts val="0"/>
              </a:spcBef>
              <a:spcAft>
                <a:spcPts val="0"/>
              </a:spcAft>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2" name="Shape 182"/>
        <p:cNvGrpSpPr/>
        <p:nvPr/>
      </p:nvGrpSpPr>
      <p:grpSpPr>
        <a:xfrm>
          <a:off x="0" y="0"/>
          <a:ext cx="0" cy="0"/>
          <a:chOff x="0" y="0"/>
          <a:chExt cx="0" cy="0"/>
        </a:xfrm>
      </p:grpSpPr>
      <p:sp>
        <p:nvSpPr>
          <p:cNvPr id="183" name="Google Shape;183;p26"/>
          <p:cNvSpPr txBox="1"/>
          <p:nvPr>
            <p:ph type="title"/>
          </p:nvPr>
        </p:nvSpPr>
        <p:spPr>
          <a:xfrm>
            <a:off x="246050" y="0"/>
            <a:ext cx="8436000" cy="10134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Open Sans"/>
              <a:buNone/>
            </a:pPr>
            <a:r>
              <a:rPr b="0" i="0" lang="en-US" sz="4400" u="none">
                <a:solidFill>
                  <a:schemeClr val="dk1"/>
                </a:solidFill>
                <a:latin typeface="Open Sans"/>
                <a:ea typeface="Open Sans"/>
                <a:cs typeface="Open Sans"/>
                <a:sym typeface="Open Sans"/>
              </a:rPr>
              <a:t>PESTLE Analysis</a:t>
            </a:r>
            <a:endParaRPr/>
          </a:p>
        </p:txBody>
      </p:sp>
      <p:sp>
        <p:nvSpPr>
          <p:cNvPr id="184" name="Google Shape;184;p26"/>
          <p:cNvSpPr txBox="1"/>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898989"/>
              </a:buClr>
              <a:buSzPts val="1000"/>
              <a:buFont typeface="Open Sans"/>
              <a:buNone/>
            </a:pPr>
            <a:r>
              <a:rPr b="0" i="0" lang="en-US" sz="1000" u="none" cap="none" strike="noStrike">
                <a:solidFill>
                  <a:srgbClr val="898989"/>
                </a:solidFill>
                <a:latin typeface="Open Sans"/>
                <a:ea typeface="Open Sans"/>
                <a:cs typeface="Open Sans"/>
                <a:sym typeface="Open Sans"/>
              </a:rPr>
              <a:t>*</a:t>
            </a:r>
            <a:endParaRPr b="0" i="0" sz="1400" u="none" cap="none" strike="noStrike">
              <a:solidFill>
                <a:srgbClr val="000000"/>
              </a:solidFill>
              <a:latin typeface="Arial"/>
              <a:ea typeface="Arial"/>
              <a:cs typeface="Arial"/>
              <a:sym typeface="Arial"/>
            </a:endParaRPr>
          </a:p>
        </p:txBody>
      </p:sp>
      <p:sp>
        <p:nvSpPr>
          <p:cNvPr id="185" name="Google Shape;185;p26"/>
          <p:cNvSpPr txBox="1"/>
          <p:nvPr/>
        </p:nvSpPr>
        <p:spPr>
          <a:xfrm>
            <a:off x="148575" y="929351"/>
            <a:ext cx="8969100" cy="47217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2400"/>
              <a:buFont typeface="Arial"/>
              <a:buNone/>
            </a:pPr>
            <a:r>
              <a:rPr b="0" i="0" lang="en-US" sz="2400" u="none" cap="none" strike="noStrike">
                <a:solidFill>
                  <a:srgbClr val="000000"/>
                </a:solidFill>
                <a:latin typeface="Arial"/>
                <a:ea typeface="Arial"/>
                <a:cs typeface="Arial"/>
                <a:sym typeface="Arial"/>
              </a:rPr>
              <a:t>Political:  </a:t>
            </a:r>
            <a:r>
              <a:rPr b="0" i="0" lang="en-US" sz="1800" u="none" cap="none" strike="noStrike">
                <a:solidFill>
                  <a:srgbClr val="000000"/>
                </a:solidFill>
                <a:latin typeface="Arial"/>
                <a:ea typeface="Arial"/>
                <a:cs typeface="Arial"/>
                <a:sym typeface="Arial"/>
              </a:rPr>
              <a:t>Political Stability</a:t>
            </a:r>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2400"/>
              <a:buFont typeface="Arial"/>
              <a:buNone/>
            </a:pPr>
            <a:r>
              <a:rPr b="0" i="0" lang="en-US" sz="2400" u="none" cap="none" strike="noStrike">
                <a:solidFill>
                  <a:srgbClr val="000000"/>
                </a:solidFill>
                <a:latin typeface="Arial"/>
                <a:ea typeface="Arial"/>
                <a:cs typeface="Arial"/>
                <a:sym typeface="Arial"/>
              </a:rPr>
              <a:t>Economic:</a:t>
            </a:r>
            <a:r>
              <a:rPr b="0" i="0" lang="en-US" sz="1800" u="none" cap="none" strike="noStrike">
                <a:solidFill>
                  <a:srgbClr val="000000"/>
                </a:solidFill>
                <a:latin typeface="Arial"/>
                <a:ea typeface="Arial"/>
                <a:cs typeface="Arial"/>
                <a:sym typeface="Arial"/>
              </a:rPr>
              <a:t> Economic Growth</a:t>
            </a:r>
            <a:endParaRPr/>
          </a:p>
          <a:p>
            <a:pPr indent="0" lvl="0" marL="0" marR="0" rtl="0" algn="l">
              <a:lnSpc>
                <a:spcPct val="100000"/>
              </a:lnSpc>
              <a:spcBef>
                <a:spcPts val="0"/>
              </a:spcBef>
              <a:spcAft>
                <a:spcPts val="0"/>
              </a:spcAft>
              <a:buClr>
                <a:srgbClr val="000000"/>
              </a:buClr>
              <a:buSzPts val="1800"/>
              <a:buFont typeface="Arial"/>
              <a:buNone/>
            </a:pPr>
            <a:r>
              <a:rPr b="0" i="0" lang="en-US" sz="1800" u="none" cap="none" strike="noStrike">
                <a:solidFill>
                  <a:srgbClr val="000000"/>
                </a:solidFill>
                <a:latin typeface="Arial"/>
                <a:ea typeface="Arial"/>
                <a:cs typeface="Arial"/>
                <a:sym typeface="Arial"/>
              </a:rPr>
              <a:t>                  </a:t>
            </a:r>
            <a:endParaRPr/>
          </a:p>
          <a:p>
            <a:pPr indent="0" lvl="0" marL="0" marR="0" rtl="0" algn="l">
              <a:lnSpc>
                <a:spcPct val="100000"/>
              </a:lnSpc>
              <a:spcBef>
                <a:spcPts val="0"/>
              </a:spcBef>
              <a:spcAft>
                <a:spcPts val="0"/>
              </a:spcAft>
              <a:buClr>
                <a:srgbClr val="000000"/>
              </a:buClr>
              <a:buSzPts val="1800"/>
              <a:buFont typeface="Arial"/>
              <a:buNone/>
            </a:pPr>
            <a:r>
              <a:rPr b="0" i="0" lang="en-US" sz="1800" u="none" cap="none" strike="noStrike">
                <a:solidFill>
                  <a:srgbClr val="000000"/>
                </a:solidFill>
                <a:latin typeface="Arial"/>
                <a:ea typeface="Arial"/>
                <a:cs typeface="Arial"/>
                <a:sym typeface="Arial"/>
              </a:rPr>
              <a:t>                        Employment Rates</a:t>
            </a:r>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2400"/>
              <a:buFont typeface="Arial"/>
              <a:buNone/>
            </a:pPr>
            <a:r>
              <a:rPr b="0" i="0" lang="en-US" sz="2400" u="none" cap="none" strike="noStrike">
                <a:solidFill>
                  <a:srgbClr val="000000"/>
                </a:solidFill>
                <a:latin typeface="Arial"/>
                <a:ea typeface="Arial"/>
                <a:cs typeface="Arial"/>
                <a:sym typeface="Arial"/>
              </a:rPr>
              <a:t>Social:</a:t>
            </a:r>
            <a:r>
              <a:rPr b="0" i="0" lang="en-US" sz="1800" u="none" cap="none" strike="noStrike">
                <a:solidFill>
                  <a:srgbClr val="000000"/>
                </a:solidFill>
                <a:latin typeface="Arial"/>
                <a:ea typeface="Arial"/>
                <a:cs typeface="Arial"/>
                <a:sym typeface="Arial"/>
              </a:rPr>
              <a:t>  Lifestyle Factors</a:t>
            </a:r>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0" i="0" lang="en-US" sz="1800" u="none" cap="none" strike="noStrike">
                <a:solidFill>
                  <a:srgbClr val="000000"/>
                </a:solidFill>
                <a:latin typeface="Arial"/>
                <a:ea typeface="Arial"/>
                <a:cs typeface="Arial"/>
                <a:sym typeface="Arial"/>
              </a:rPr>
              <a:t>                Demographic Influences</a:t>
            </a:r>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2400"/>
              <a:buFont typeface="Arial"/>
              <a:buNone/>
            </a:pPr>
            <a:r>
              <a:rPr b="0" i="0" lang="en-US" sz="2400" u="none" cap="none" strike="noStrike">
                <a:solidFill>
                  <a:srgbClr val="000000"/>
                </a:solidFill>
                <a:latin typeface="Arial"/>
                <a:ea typeface="Arial"/>
                <a:cs typeface="Arial"/>
                <a:sym typeface="Arial"/>
              </a:rPr>
              <a:t>Technological:</a:t>
            </a:r>
            <a:r>
              <a:rPr b="0" i="0" lang="en-US" sz="1800" u="none" cap="none" strike="noStrike">
                <a:solidFill>
                  <a:srgbClr val="000000"/>
                </a:solidFill>
                <a:latin typeface="Arial"/>
                <a:ea typeface="Arial"/>
                <a:cs typeface="Arial"/>
                <a:sym typeface="Arial"/>
              </a:rPr>
              <a:t> International Influences</a:t>
            </a:r>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2400"/>
              <a:buFont typeface="Arial"/>
              <a:buNone/>
            </a:pPr>
            <a:r>
              <a:rPr b="0" i="0" lang="en-US" sz="2400" u="none" cap="none" strike="noStrike">
                <a:solidFill>
                  <a:srgbClr val="000000"/>
                </a:solidFill>
                <a:latin typeface="Arial"/>
                <a:ea typeface="Arial"/>
                <a:cs typeface="Arial"/>
                <a:sym typeface="Arial"/>
              </a:rPr>
              <a:t>Legal</a:t>
            </a:r>
            <a:r>
              <a:rPr b="0" i="0" lang="en-US" sz="1800" u="none" cap="none" strike="noStrike">
                <a:solidFill>
                  <a:srgbClr val="000000"/>
                </a:solidFill>
                <a:latin typeface="Arial"/>
                <a:ea typeface="Arial"/>
                <a:cs typeface="Arial"/>
                <a:sym typeface="Arial"/>
              </a:rPr>
              <a:t>: Health &amp; Safety</a:t>
            </a:r>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2400"/>
              <a:buFont typeface="Arial"/>
              <a:buNone/>
            </a:pPr>
            <a:r>
              <a:rPr b="0" i="0" lang="en-US" sz="2400" u="none" cap="none" strike="noStrike">
                <a:solidFill>
                  <a:srgbClr val="000000"/>
                </a:solidFill>
                <a:latin typeface="Arial"/>
                <a:ea typeface="Arial"/>
                <a:cs typeface="Arial"/>
                <a:sym typeface="Arial"/>
              </a:rPr>
              <a:t>Environmental:</a:t>
            </a:r>
            <a:r>
              <a:rPr b="0" i="0" lang="en-US" sz="1800" u="none" cap="none" strike="noStrike">
                <a:solidFill>
                  <a:srgbClr val="000000"/>
                </a:solidFill>
                <a:latin typeface="Arial"/>
                <a:ea typeface="Arial"/>
                <a:cs typeface="Arial"/>
                <a:sym typeface="Arial"/>
              </a:rPr>
              <a:t> Eco-friendly Operations </a:t>
            </a:r>
            <a:endParaRPr b="0" i="0" sz="1800" u="none" cap="none" strike="noStrike">
              <a:solidFill>
                <a:srgbClr val="000000"/>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0" name="Shape 190"/>
        <p:cNvGrpSpPr/>
        <p:nvPr/>
      </p:nvGrpSpPr>
      <p:grpSpPr>
        <a:xfrm>
          <a:off x="0" y="0"/>
          <a:ext cx="0" cy="0"/>
          <a:chOff x="0" y="0"/>
          <a:chExt cx="0" cy="0"/>
        </a:xfrm>
      </p:grpSpPr>
      <p:sp>
        <p:nvSpPr>
          <p:cNvPr id="191" name="Google Shape;191;p27"/>
          <p:cNvSpPr txBox="1"/>
          <p:nvPr>
            <p:ph type="title"/>
          </p:nvPr>
        </p:nvSpPr>
        <p:spPr>
          <a:xfrm>
            <a:off x="457200" y="0"/>
            <a:ext cx="8229600" cy="749400"/>
          </a:xfrm>
          <a:prstGeom prst="rect">
            <a:avLst/>
          </a:prstGeom>
          <a:noFill/>
          <a:ln>
            <a:noFill/>
          </a:ln>
        </p:spPr>
        <p:txBody>
          <a:bodyPr anchorCtr="0" anchor="ctr" bIns="45700" lIns="91425" spcFirstLastPara="1" rIns="91425" wrap="square" tIns="45700">
            <a:noAutofit/>
          </a:bodyPr>
          <a:lstStyle/>
          <a:p>
            <a:pPr indent="0" lvl="0" marL="0" rtl="0" algn="l">
              <a:lnSpc>
                <a:spcPct val="100000"/>
              </a:lnSpc>
              <a:spcBef>
                <a:spcPts val="0"/>
              </a:spcBef>
              <a:spcAft>
                <a:spcPts val="0"/>
              </a:spcAft>
              <a:buClr>
                <a:schemeClr val="dk1"/>
              </a:buClr>
              <a:buSzPts val="4000"/>
              <a:buFont typeface="Open Sans"/>
              <a:buNone/>
            </a:pPr>
            <a:r>
              <a:rPr b="0" i="0" lang="en-US" sz="4000" u="none">
                <a:solidFill>
                  <a:schemeClr val="dk1"/>
                </a:solidFill>
                <a:latin typeface="Open Sans"/>
                <a:ea typeface="Open Sans"/>
                <a:cs typeface="Open Sans"/>
                <a:sym typeface="Open Sans"/>
              </a:rPr>
              <a:t>                     Operations</a:t>
            </a:r>
            <a:endParaRPr/>
          </a:p>
        </p:txBody>
      </p:sp>
      <p:sp>
        <p:nvSpPr>
          <p:cNvPr id="192" name="Google Shape;192;p27"/>
          <p:cNvSpPr txBox="1"/>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898989"/>
              </a:buClr>
              <a:buSzPts val="1000"/>
              <a:buFont typeface="Open Sans"/>
              <a:buNone/>
            </a:pPr>
            <a:r>
              <a:rPr b="0" i="0" lang="en-US" sz="1000" u="none" cap="none" strike="noStrike">
                <a:solidFill>
                  <a:srgbClr val="898989"/>
                </a:solidFill>
                <a:latin typeface="Open Sans"/>
                <a:ea typeface="Open Sans"/>
                <a:cs typeface="Open Sans"/>
                <a:sym typeface="Open Sans"/>
              </a:rPr>
              <a:t>*</a:t>
            </a:r>
            <a:endParaRPr b="0" i="0" sz="1400" u="none" cap="none" strike="noStrike">
              <a:solidFill>
                <a:srgbClr val="000000"/>
              </a:solidFill>
              <a:latin typeface="Arial"/>
              <a:ea typeface="Arial"/>
              <a:cs typeface="Arial"/>
              <a:sym typeface="Arial"/>
            </a:endParaRPr>
          </a:p>
        </p:txBody>
      </p:sp>
      <p:sp>
        <p:nvSpPr>
          <p:cNvPr id="193" name="Google Shape;193;p27"/>
          <p:cNvSpPr txBox="1"/>
          <p:nvPr/>
        </p:nvSpPr>
        <p:spPr>
          <a:xfrm>
            <a:off x="27850" y="929350"/>
            <a:ext cx="9144000" cy="47223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2400"/>
              <a:buFont typeface="Arial"/>
              <a:buNone/>
            </a:pPr>
            <a:r>
              <a:rPr b="0" i="0" lang="en-US" sz="2400" u="none" cap="none" strike="noStrike">
                <a:solidFill>
                  <a:srgbClr val="000000"/>
                </a:solidFill>
                <a:latin typeface="Arial"/>
                <a:ea typeface="Arial"/>
                <a:cs typeface="Arial"/>
                <a:sym typeface="Arial"/>
              </a:rPr>
              <a:t>Here are the representatives of each sector in our company:</a:t>
            </a:r>
            <a:endParaRPr/>
          </a:p>
          <a:p>
            <a:pPr indent="0" lvl="0" marL="0" marR="0" rtl="0" algn="l">
              <a:lnSpc>
                <a:spcPct val="100000"/>
              </a:lnSpc>
              <a:spcBef>
                <a:spcPts val="0"/>
              </a:spcBef>
              <a:spcAft>
                <a:spcPts val="0"/>
              </a:spcAft>
              <a:buClr>
                <a:srgbClr val="000000"/>
              </a:buClr>
              <a:buSzPts val="2400"/>
              <a:buFont typeface="Arial"/>
              <a:buNone/>
            </a:pPr>
            <a:r>
              <a:t/>
            </a:r>
            <a:endParaRPr b="0" i="0" sz="2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2400"/>
              <a:buFont typeface="Arial"/>
              <a:buNone/>
            </a:pPr>
            <a:r>
              <a:t/>
            </a:r>
            <a:endParaRPr b="0" i="0" sz="2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0" i="0" lang="en-US" sz="1800" u="none" cap="none" strike="noStrike">
                <a:solidFill>
                  <a:srgbClr val="000000"/>
                </a:solidFill>
                <a:latin typeface="Arial"/>
                <a:ea typeface="Arial"/>
                <a:cs typeface="Arial"/>
                <a:sym typeface="Arial"/>
              </a:rPr>
              <a:t>Sales: Janos Kelemen</a:t>
            </a:r>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0" i="0" lang="en-US" sz="1800" u="none" cap="none" strike="noStrike">
                <a:solidFill>
                  <a:srgbClr val="000000"/>
                </a:solidFill>
                <a:latin typeface="Arial"/>
                <a:ea typeface="Arial"/>
                <a:cs typeface="Arial"/>
                <a:sym typeface="Arial"/>
              </a:rPr>
              <a:t>Marketing: Chief marketing officer</a:t>
            </a:r>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0" i="0" lang="en-US" sz="1800" u="none" cap="none" strike="noStrike">
                <a:solidFill>
                  <a:srgbClr val="000000"/>
                </a:solidFill>
                <a:latin typeface="Arial"/>
                <a:ea typeface="Arial"/>
                <a:cs typeface="Arial"/>
                <a:sym typeface="Arial"/>
              </a:rPr>
              <a:t>Operations: Jalal Nessa</a:t>
            </a:r>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0" i="0" lang="en-US" sz="1800" u="none" cap="none" strike="noStrike">
                <a:solidFill>
                  <a:srgbClr val="000000"/>
                </a:solidFill>
                <a:latin typeface="Arial"/>
                <a:ea typeface="Arial"/>
                <a:cs typeface="Arial"/>
                <a:sym typeface="Arial"/>
              </a:rPr>
              <a:t>Staff members: Manager</a:t>
            </a:r>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0" i="0" lang="en-US" sz="1800" u="none" cap="none" strike="noStrike">
                <a:solidFill>
                  <a:srgbClr val="000000"/>
                </a:solidFill>
                <a:latin typeface="Arial"/>
                <a:ea typeface="Arial"/>
                <a:cs typeface="Arial"/>
                <a:sym typeface="Arial"/>
              </a:rPr>
              <a:t>Financial &amp; Admin : Accountant &amp; Janos Kelemen</a:t>
            </a:r>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7" name="Shape 197"/>
        <p:cNvGrpSpPr/>
        <p:nvPr/>
      </p:nvGrpSpPr>
      <p:grpSpPr>
        <a:xfrm>
          <a:off x="0" y="0"/>
          <a:ext cx="0" cy="0"/>
          <a:chOff x="0" y="0"/>
          <a:chExt cx="0" cy="0"/>
        </a:xfrm>
      </p:grpSpPr>
      <p:sp>
        <p:nvSpPr>
          <p:cNvPr id="198" name="Google Shape;198;p28"/>
          <p:cNvSpPr txBox="1"/>
          <p:nvPr>
            <p:ph type="title"/>
          </p:nvPr>
        </p:nvSpPr>
        <p:spPr>
          <a:xfrm>
            <a:off x="457200" y="188912"/>
            <a:ext cx="8229600" cy="936625"/>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Open Sans"/>
              <a:buNone/>
            </a:pPr>
            <a:r>
              <a:rPr b="0" i="0" lang="en-US" sz="4400" u="none">
                <a:solidFill>
                  <a:schemeClr val="dk1"/>
                </a:solidFill>
                <a:latin typeface="Open Sans"/>
                <a:ea typeface="Open Sans"/>
                <a:cs typeface="Open Sans"/>
                <a:sym typeface="Open Sans"/>
              </a:rPr>
              <a:t>Technology Plan</a:t>
            </a:r>
            <a:endParaRPr/>
          </a:p>
        </p:txBody>
      </p:sp>
      <p:sp>
        <p:nvSpPr>
          <p:cNvPr id="199" name="Google Shape;199;p28"/>
          <p:cNvSpPr txBox="1"/>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898989"/>
              </a:buClr>
              <a:buSzPts val="1000"/>
              <a:buFont typeface="Open Sans"/>
              <a:buNone/>
            </a:pPr>
            <a:r>
              <a:rPr b="0" i="0" lang="en-US" sz="1000" u="none" cap="none" strike="noStrike">
                <a:solidFill>
                  <a:srgbClr val="898989"/>
                </a:solidFill>
                <a:latin typeface="Open Sans"/>
                <a:ea typeface="Open Sans"/>
                <a:cs typeface="Open Sans"/>
                <a:sym typeface="Open Sans"/>
              </a:rPr>
              <a:t>*</a:t>
            </a:r>
            <a:endParaRPr b="0" i="0" sz="1400" u="none" cap="none" strike="noStrike">
              <a:solidFill>
                <a:srgbClr val="000000"/>
              </a:solidFill>
              <a:latin typeface="Arial"/>
              <a:ea typeface="Arial"/>
              <a:cs typeface="Arial"/>
              <a:sym typeface="Arial"/>
            </a:endParaRPr>
          </a:p>
        </p:txBody>
      </p:sp>
      <p:sp>
        <p:nvSpPr>
          <p:cNvPr id="200" name="Google Shape;200;p28"/>
          <p:cNvSpPr txBox="1"/>
          <p:nvPr/>
        </p:nvSpPr>
        <p:spPr>
          <a:xfrm>
            <a:off x="861492" y="2049203"/>
            <a:ext cx="8272166" cy="3628762"/>
          </a:xfrm>
          <a:prstGeom prst="rect">
            <a:avLst/>
          </a:prstGeom>
          <a:noFill/>
          <a:ln>
            <a:noFill/>
          </a:ln>
        </p:spPr>
        <p:txBody>
          <a:bodyPr anchorCtr="0" anchor="t" bIns="45700" lIns="91425" spcFirstLastPara="1" rIns="91425" wrap="square" tIns="45700">
            <a:noAutofit/>
          </a:bodyPr>
          <a:lstStyle/>
          <a:p>
            <a:pPr indent="-114300" lvl="0" marL="0" marR="0" rtl="0" algn="l">
              <a:lnSpc>
                <a:spcPct val="100000"/>
              </a:lnSpc>
              <a:spcBef>
                <a:spcPts val="0"/>
              </a:spcBef>
              <a:spcAft>
                <a:spcPts val="0"/>
              </a:spcAft>
              <a:buClr>
                <a:srgbClr val="000000"/>
              </a:buClr>
              <a:buSzPts val="1800"/>
              <a:buFont typeface="Arial"/>
              <a:buChar char="•"/>
            </a:pPr>
            <a:r>
              <a:rPr b="0" i="0" lang="en-US" sz="1800" u="none" cap="none" strike="noStrike">
                <a:solidFill>
                  <a:srgbClr val="000000"/>
                </a:solidFill>
                <a:latin typeface="Arial"/>
                <a:ea typeface="Arial"/>
                <a:cs typeface="Arial"/>
                <a:sym typeface="Arial"/>
              </a:rPr>
              <a:t>Identify the right technologies that are relevant to our business and acquire them to speed up the work process.</a:t>
            </a:r>
            <a:endParaRPr b="0" i="0" sz="1400" u="none" cap="none" strike="noStrike">
              <a:solidFill>
                <a:srgbClr val="000000"/>
              </a:solidFill>
              <a:latin typeface="Arial"/>
              <a:ea typeface="Arial"/>
              <a:cs typeface="Arial"/>
              <a:sym typeface="Arial"/>
            </a:endParaRPr>
          </a:p>
          <a:p>
            <a:pPr indent="0" lvl="0" marL="457200" marR="0" rtl="0" algn="l">
              <a:lnSpc>
                <a:spcPct val="100000"/>
              </a:lnSpc>
              <a:spcBef>
                <a:spcPts val="0"/>
              </a:spcBef>
              <a:spcAft>
                <a:spcPts val="0"/>
              </a:spcAft>
              <a:buNone/>
            </a:pPr>
            <a:r>
              <a:t/>
            </a:r>
            <a:endParaRPr/>
          </a:p>
          <a:p>
            <a:pPr indent="0" lvl="0" marL="457200" marR="0" rtl="0" algn="l">
              <a:lnSpc>
                <a:spcPct val="100000"/>
              </a:lnSpc>
              <a:spcBef>
                <a:spcPts val="0"/>
              </a:spcBef>
              <a:spcAft>
                <a:spcPts val="0"/>
              </a:spcAft>
              <a:buNone/>
            </a:pPr>
            <a:r>
              <a:t/>
            </a:r>
            <a:endParaRPr/>
          </a:p>
          <a:p>
            <a:pPr indent="0" lvl="0" marL="457200" marR="0" rtl="0" algn="l">
              <a:lnSpc>
                <a:spcPct val="100000"/>
              </a:lnSpc>
              <a:spcBef>
                <a:spcPts val="0"/>
              </a:spcBef>
              <a:spcAft>
                <a:spcPts val="0"/>
              </a:spcAft>
              <a:buNone/>
            </a:pPr>
            <a:r>
              <a:t/>
            </a:r>
            <a:endParaRPr/>
          </a:p>
          <a:p>
            <a:pPr indent="0" lvl="0" marL="457200" marR="0" rtl="0" algn="l">
              <a:lnSpc>
                <a:spcPct val="100000"/>
              </a:lnSpc>
              <a:spcBef>
                <a:spcPts val="0"/>
              </a:spcBef>
              <a:spcAft>
                <a:spcPts val="0"/>
              </a:spcAft>
              <a:buNone/>
            </a:pPr>
            <a:r>
              <a:t/>
            </a:r>
            <a:endParaRPr/>
          </a:p>
          <a:p>
            <a:pPr indent="-114300" lvl="0" marL="0" marR="0" rtl="0" algn="l">
              <a:lnSpc>
                <a:spcPct val="100000"/>
              </a:lnSpc>
              <a:spcBef>
                <a:spcPts val="0"/>
              </a:spcBef>
              <a:spcAft>
                <a:spcPts val="0"/>
              </a:spcAft>
              <a:buClr>
                <a:srgbClr val="000000"/>
              </a:buClr>
              <a:buSzPts val="1800"/>
              <a:buFont typeface="Arial"/>
              <a:buChar char="•"/>
            </a:pPr>
            <a:r>
              <a:rPr b="0" i="0" lang="en-US" sz="1800" u="none" cap="none" strike="noStrike">
                <a:solidFill>
                  <a:srgbClr val="000000"/>
                </a:solidFill>
                <a:latin typeface="Arial"/>
                <a:ea typeface="Arial"/>
                <a:cs typeface="Arial"/>
                <a:sym typeface="Arial"/>
              </a:rPr>
              <a:t>Upgrade the equipments based on the current technologies if need be to make work more efficient and easy on the workers.</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4" name="Shape 204"/>
        <p:cNvGrpSpPr/>
        <p:nvPr/>
      </p:nvGrpSpPr>
      <p:grpSpPr>
        <a:xfrm>
          <a:off x="0" y="0"/>
          <a:ext cx="0" cy="0"/>
          <a:chOff x="0" y="0"/>
          <a:chExt cx="0" cy="0"/>
        </a:xfrm>
      </p:grpSpPr>
      <p:sp>
        <p:nvSpPr>
          <p:cNvPr id="205" name="Google Shape;205;p29"/>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Open Sans"/>
              <a:buNone/>
            </a:pPr>
            <a:r>
              <a:rPr b="0" i="0" lang="en-US" sz="4400" u="none">
                <a:solidFill>
                  <a:schemeClr val="dk1"/>
                </a:solidFill>
                <a:latin typeface="Open Sans"/>
                <a:ea typeface="Open Sans"/>
                <a:cs typeface="Open Sans"/>
                <a:sym typeface="Open Sans"/>
              </a:rPr>
              <a:t>Management and Organization</a:t>
            </a:r>
            <a:endParaRPr/>
          </a:p>
        </p:txBody>
      </p:sp>
      <p:sp>
        <p:nvSpPr>
          <p:cNvPr id="206" name="Google Shape;206;p29"/>
          <p:cNvSpPr txBox="1"/>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898989"/>
              </a:buClr>
              <a:buSzPts val="1000"/>
              <a:buFont typeface="Open Sans"/>
              <a:buNone/>
            </a:pPr>
            <a:r>
              <a:rPr b="0" i="0" lang="en-US" sz="1000" u="none" cap="none" strike="noStrike">
                <a:solidFill>
                  <a:srgbClr val="898989"/>
                </a:solidFill>
                <a:latin typeface="Open Sans"/>
                <a:ea typeface="Open Sans"/>
                <a:cs typeface="Open Sans"/>
                <a:sym typeface="Open Sans"/>
              </a:rPr>
              <a:t>*</a:t>
            </a:r>
            <a:endParaRPr b="0" i="0" sz="1400" u="none" cap="none" strike="noStrike">
              <a:solidFill>
                <a:srgbClr val="000000"/>
              </a:solidFill>
              <a:latin typeface="Arial"/>
              <a:ea typeface="Arial"/>
              <a:cs typeface="Arial"/>
              <a:sym typeface="Arial"/>
            </a:endParaRPr>
          </a:p>
        </p:txBody>
      </p:sp>
      <p:sp>
        <p:nvSpPr>
          <p:cNvPr id="207" name="Google Shape;207;p29"/>
          <p:cNvSpPr txBox="1"/>
          <p:nvPr/>
        </p:nvSpPr>
        <p:spPr>
          <a:xfrm>
            <a:off x="967782" y="2114611"/>
            <a:ext cx="8126847" cy="3458669"/>
          </a:xfrm>
          <a:prstGeom prst="rect">
            <a:avLst/>
          </a:prstGeom>
          <a:noFill/>
          <a:ln>
            <a:noFill/>
          </a:ln>
        </p:spPr>
        <p:txBody>
          <a:bodyPr anchorCtr="0" anchor="t" bIns="45700" lIns="91425" spcFirstLastPara="1" rIns="91425" wrap="square" tIns="45700">
            <a:noAutofit/>
          </a:bodyPr>
          <a:lstStyle/>
          <a:p>
            <a:pPr indent="-114300" lvl="0" marL="0" marR="0" rtl="0" algn="l">
              <a:lnSpc>
                <a:spcPct val="100000"/>
              </a:lnSpc>
              <a:spcBef>
                <a:spcPts val="0"/>
              </a:spcBef>
              <a:spcAft>
                <a:spcPts val="0"/>
              </a:spcAft>
              <a:buClr>
                <a:srgbClr val="000000"/>
              </a:buClr>
              <a:buSzPts val="1800"/>
              <a:buFont typeface="Arial"/>
              <a:buChar char="•"/>
            </a:pPr>
            <a:r>
              <a:rPr b="0" i="0" lang="en-US" sz="1800" u="none" cap="none" strike="noStrike">
                <a:solidFill>
                  <a:srgbClr val="000000"/>
                </a:solidFill>
                <a:latin typeface="Arial"/>
                <a:ea typeface="Arial"/>
                <a:cs typeface="Arial"/>
                <a:sym typeface="Arial"/>
              </a:rPr>
              <a:t>Plan the business to ensure it meets our long-term and short-term goal </a:t>
            </a:r>
            <a:endParaRPr b="0" i="0" sz="1400" u="none" cap="none" strike="noStrike">
              <a:solidFill>
                <a:srgbClr val="000000"/>
              </a:solidFill>
              <a:latin typeface="Arial"/>
              <a:ea typeface="Arial"/>
              <a:cs typeface="Arial"/>
              <a:sym typeface="Arial"/>
            </a:endParaRPr>
          </a:p>
          <a:p>
            <a:pPr indent="0" lvl="0" marL="457200" marR="0" rtl="0" algn="l">
              <a:lnSpc>
                <a:spcPct val="100000"/>
              </a:lnSpc>
              <a:spcBef>
                <a:spcPts val="0"/>
              </a:spcBef>
              <a:spcAft>
                <a:spcPts val="0"/>
              </a:spcAft>
              <a:buNone/>
            </a:pPr>
            <a:r>
              <a:t/>
            </a:r>
            <a:endParaRPr/>
          </a:p>
          <a:p>
            <a:pPr indent="0" lvl="0" marL="457200" marR="0" rtl="0" algn="l">
              <a:lnSpc>
                <a:spcPct val="100000"/>
              </a:lnSpc>
              <a:spcBef>
                <a:spcPts val="0"/>
              </a:spcBef>
              <a:spcAft>
                <a:spcPts val="0"/>
              </a:spcAft>
              <a:buNone/>
            </a:pPr>
            <a:r>
              <a:t/>
            </a:r>
            <a:endParaRPr/>
          </a:p>
          <a:p>
            <a:pPr indent="0" lvl="0" marL="457200" marR="0" rtl="0" algn="l">
              <a:lnSpc>
                <a:spcPct val="100000"/>
              </a:lnSpc>
              <a:spcBef>
                <a:spcPts val="0"/>
              </a:spcBef>
              <a:spcAft>
                <a:spcPts val="0"/>
              </a:spcAft>
              <a:buNone/>
            </a:pPr>
            <a:r>
              <a:t/>
            </a:r>
            <a:endParaRPr/>
          </a:p>
          <a:p>
            <a:pPr indent="0" lvl="0" marL="457200" marR="0" rtl="0" algn="l">
              <a:lnSpc>
                <a:spcPct val="100000"/>
              </a:lnSpc>
              <a:spcBef>
                <a:spcPts val="0"/>
              </a:spcBef>
              <a:spcAft>
                <a:spcPts val="0"/>
              </a:spcAft>
              <a:buNone/>
            </a:pPr>
            <a:r>
              <a:t/>
            </a:r>
            <a:endParaRPr/>
          </a:p>
          <a:p>
            <a:pPr indent="0" lvl="0" marL="457200" marR="0" rtl="0" algn="l">
              <a:lnSpc>
                <a:spcPct val="100000"/>
              </a:lnSpc>
              <a:spcBef>
                <a:spcPts val="0"/>
              </a:spcBef>
              <a:spcAft>
                <a:spcPts val="0"/>
              </a:spcAft>
              <a:buNone/>
            </a:pPr>
            <a:r>
              <a:t/>
            </a:r>
            <a:endParaRPr/>
          </a:p>
          <a:p>
            <a:pPr indent="-114300" lvl="0" marL="0" marR="0" rtl="0" algn="l">
              <a:lnSpc>
                <a:spcPct val="100000"/>
              </a:lnSpc>
              <a:spcBef>
                <a:spcPts val="0"/>
              </a:spcBef>
              <a:spcAft>
                <a:spcPts val="0"/>
              </a:spcAft>
              <a:buClr>
                <a:srgbClr val="000000"/>
              </a:buClr>
              <a:buSzPts val="1800"/>
              <a:buFont typeface="Arial"/>
              <a:buChar char="•"/>
            </a:pPr>
            <a:r>
              <a:rPr b="0" i="0" lang="en-US" sz="1800" u="none" cap="none" strike="noStrike">
                <a:solidFill>
                  <a:srgbClr val="000000"/>
                </a:solidFill>
                <a:latin typeface="Arial"/>
                <a:ea typeface="Arial"/>
                <a:cs typeface="Arial"/>
                <a:sym typeface="Arial"/>
              </a:rPr>
              <a:t>Direct what activities every employee has and control the whole company's success</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1" name="Shape 211"/>
        <p:cNvGrpSpPr/>
        <p:nvPr/>
      </p:nvGrpSpPr>
      <p:grpSpPr>
        <a:xfrm>
          <a:off x="0" y="0"/>
          <a:ext cx="0" cy="0"/>
          <a:chOff x="0" y="0"/>
          <a:chExt cx="0" cy="0"/>
        </a:xfrm>
      </p:grpSpPr>
      <p:sp>
        <p:nvSpPr>
          <p:cNvPr id="212" name="Google Shape;212;p30"/>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Open Sans"/>
              <a:buNone/>
            </a:pPr>
            <a:r>
              <a:rPr b="0" i="0" lang="en-US" sz="4400" u="none">
                <a:solidFill>
                  <a:schemeClr val="dk1"/>
                </a:solidFill>
                <a:latin typeface="Open Sans"/>
                <a:ea typeface="Open Sans"/>
                <a:cs typeface="Open Sans"/>
                <a:sym typeface="Open Sans"/>
              </a:rPr>
              <a:t>Social Responsibility and Sustainability </a:t>
            </a:r>
            <a:endParaRPr/>
          </a:p>
        </p:txBody>
      </p:sp>
      <p:sp>
        <p:nvSpPr>
          <p:cNvPr id="213" name="Google Shape;213;p30"/>
          <p:cNvSpPr txBox="1"/>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898989"/>
              </a:buClr>
              <a:buSzPts val="1000"/>
              <a:buFont typeface="Open Sans"/>
              <a:buNone/>
            </a:pPr>
            <a:r>
              <a:rPr b="0" i="0" lang="en-US" sz="1000" u="none" cap="none" strike="noStrike">
                <a:solidFill>
                  <a:srgbClr val="898989"/>
                </a:solidFill>
                <a:latin typeface="Open Sans"/>
                <a:ea typeface="Open Sans"/>
                <a:cs typeface="Open Sans"/>
                <a:sym typeface="Open Sans"/>
              </a:rPr>
              <a:t>*</a:t>
            </a:r>
            <a:endParaRPr b="0" i="0" sz="1400" u="none" cap="none" strike="noStrike">
              <a:solidFill>
                <a:srgbClr val="000000"/>
              </a:solidFill>
              <a:latin typeface="Arial"/>
              <a:ea typeface="Arial"/>
              <a:cs typeface="Arial"/>
              <a:sym typeface="Arial"/>
            </a:endParaRPr>
          </a:p>
        </p:txBody>
      </p:sp>
      <p:sp>
        <p:nvSpPr>
          <p:cNvPr id="214" name="Google Shape;214;p30"/>
          <p:cNvSpPr txBox="1"/>
          <p:nvPr/>
        </p:nvSpPr>
        <p:spPr>
          <a:xfrm>
            <a:off x="161634" y="2375630"/>
            <a:ext cx="8975404" cy="3302439"/>
          </a:xfrm>
          <a:prstGeom prst="rect">
            <a:avLst/>
          </a:prstGeom>
          <a:noFill/>
          <a:ln>
            <a:noFill/>
          </a:ln>
        </p:spPr>
        <p:txBody>
          <a:bodyPr anchorCtr="0" anchor="t" bIns="45700" lIns="91425" spcFirstLastPara="1" rIns="91425" wrap="square" tIns="45700">
            <a:noAutofit/>
          </a:bodyPr>
          <a:lstStyle/>
          <a:p>
            <a:pPr indent="-114300" lvl="0" marL="0" marR="0" rtl="0" algn="l">
              <a:lnSpc>
                <a:spcPct val="100000"/>
              </a:lnSpc>
              <a:spcBef>
                <a:spcPts val="0"/>
              </a:spcBef>
              <a:spcAft>
                <a:spcPts val="0"/>
              </a:spcAft>
              <a:buClr>
                <a:srgbClr val="000000"/>
              </a:buClr>
              <a:buSzPts val="1800"/>
              <a:buFont typeface="Arial"/>
              <a:buChar char="•"/>
            </a:pPr>
            <a:r>
              <a:rPr b="0" i="0" lang="en-US" sz="1800" u="none" cap="none" strike="noStrike">
                <a:solidFill>
                  <a:srgbClr val="000000"/>
                </a:solidFill>
                <a:latin typeface="Arial"/>
                <a:ea typeface="Arial"/>
                <a:cs typeface="Arial"/>
                <a:sym typeface="Arial"/>
              </a:rPr>
              <a:t>With our fleet of electric vans we are a eco-friendly business and provide eco-friendly services.</a:t>
            </a:r>
            <a:endParaRPr b="0" i="0" sz="1400" u="none" cap="none" strike="noStrike">
              <a:solidFill>
                <a:srgbClr val="000000"/>
              </a:solidFill>
              <a:latin typeface="Arial"/>
              <a:ea typeface="Arial"/>
              <a:cs typeface="Arial"/>
              <a:sym typeface="Arial"/>
            </a:endParaRPr>
          </a:p>
          <a:p>
            <a:pPr indent="0" lvl="0" marL="457200" marR="0" rtl="0" algn="l">
              <a:lnSpc>
                <a:spcPct val="100000"/>
              </a:lnSpc>
              <a:spcBef>
                <a:spcPts val="0"/>
              </a:spcBef>
              <a:spcAft>
                <a:spcPts val="0"/>
              </a:spcAft>
              <a:buNone/>
            </a:pPr>
            <a:r>
              <a:t/>
            </a:r>
            <a:endParaRPr/>
          </a:p>
          <a:p>
            <a:pPr indent="0" lvl="0" marL="457200" marR="0" rtl="0" algn="l">
              <a:lnSpc>
                <a:spcPct val="100000"/>
              </a:lnSpc>
              <a:spcBef>
                <a:spcPts val="0"/>
              </a:spcBef>
              <a:spcAft>
                <a:spcPts val="0"/>
              </a:spcAft>
              <a:buNone/>
            </a:pPr>
            <a:r>
              <a:t/>
            </a:r>
            <a:endParaRPr/>
          </a:p>
          <a:p>
            <a:pPr indent="-114300" lvl="0" marL="0" marR="0" rtl="0" algn="l">
              <a:lnSpc>
                <a:spcPct val="100000"/>
              </a:lnSpc>
              <a:spcBef>
                <a:spcPts val="0"/>
              </a:spcBef>
              <a:spcAft>
                <a:spcPts val="0"/>
              </a:spcAft>
              <a:buClr>
                <a:srgbClr val="000000"/>
              </a:buClr>
              <a:buSzPts val="1800"/>
              <a:buFont typeface="Arial"/>
              <a:buChar char="•"/>
            </a:pPr>
            <a:r>
              <a:rPr b="0" i="0" lang="en-US" sz="1800" u="none" cap="none" strike="noStrike">
                <a:solidFill>
                  <a:srgbClr val="000000"/>
                </a:solidFill>
                <a:latin typeface="Arial"/>
                <a:ea typeface="Arial"/>
                <a:cs typeface="Arial"/>
                <a:sym typeface="Arial"/>
              </a:rPr>
              <a:t>With the company rapidly growing we will be able to provide employment.</a:t>
            </a:r>
            <a:endParaRPr/>
          </a:p>
          <a:p>
            <a:pPr indent="0" lvl="0" marL="457200" marR="0" rtl="0" algn="l">
              <a:lnSpc>
                <a:spcPct val="100000"/>
              </a:lnSpc>
              <a:spcBef>
                <a:spcPts val="0"/>
              </a:spcBef>
              <a:spcAft>
                <a:spcPts val="0"/>
              </a:spcAft>
              <a:buNone/>
            </a:pPr>
            <a:r>
              <a:t/>
            </a:r>
            <a:endParaRPr sz="1800"/>
          </a:p>
          <a:p>
            <a:pPr indent="0" lvl="0" marL="457200" marR="0" rtl="0" algn="l">
              <a:lnSpc>
                <a:spcPct val="100000"/>
              </a:lnSpc>
              <a:spcBef>
                <a:spcPts val="0"/>
              </a:spcBef>
              <a:spcAft>
                <a:spcPts val="0"/>
              </a:spcAft>
              <a:buNone/>
            </a:pPr>
            <a:r>
              <a:t/>
            </a:r>
            <a:endParaRPr sz="1800"/>
          </a:p>
          <a:p>
            <a:pPr indent="0" lvl="0" marL="0" marR="0" rtl="0" algn="l">
              <a:lnSpc>
                <a:spcPct val="100000"/>
              </a:lnSpc>
              <a:spcBef>
                <a:spcPts val="0"/>
              </a:spcBef>
              <a:spcAft>
                <a:spcPts val="0"/>
              </a:spcAft>
              <a:buNone/>
            </a:pPr>
            <a:r>
              <a:t/>
            </a:r>
            <a:endParaRPr sz="1800"/>
          </a:p>
          <a:p>
            <a:pPr indent="-114300" lvl="0" marL="0" marR="0" rtl="0" algn="l">
              <a:lnSpc>
                <a:spcPct val="100000"/>
              </a:lnSpc>
              <a:spcBef>
                <a:spcPts val="0"/>
              </a:spcBef>
              <a:spcAft>
                <a:spcPts val="0"/>
              </a:spcAft>
              <a:buClr>
                <a:srgbClr val="000000"/>
              </a:buClr>
              <a:buSzPts val="1800"/>
              <a:buFont typeface="Arial"/>
              <a:buChar char="•"/>
            </a:pPr>
            <a:r>
              <a:rPr b="0" i="0" lang="en-US" sz="1800" u="none" cap="none" strike="noStrike">
                <a:solidFill>
                  <a:srgbClr val="000000"/>
                </a:solidFill>
                <a:latin typeface="Arial"/>
                <a:ea typeface="Arial"/>
                <a:cs typeface="Arial"/>
                <a:sym typeface="Arial"/>
              </a:rPr>
              <a:t>We have a safe work environment.</a:t>
            </a:r>
            <a:endParaRPr/>
          </a:p>
          <a:p>
            <a:pPr indent="0" lvl="0" marL="457200" marR="0" rtl="0" algn="l">
              <a:lnSpc>
                <a:spcPct val="100000"/>
              </a:lnSpc>
              <a:spcBef>
                <a:spcPts val="0"/>
              </a:spcBef>
              <a:spcAft>
                <a:spcPts val="0"/>
              </a:spcAft>
              <a:buNone/>
            </a:pPr>
            <a:r>
              <a:t/>
            </a:r>
            <a:endParaRPr b="0" i="0" sz="1800" u="none" cap="none" strike="noStrike">
              <a:solidFill>
                <a:srgbClr val="000000"/>
              </a:solidFill>
              <a:latin typeface="Arial"/>
              <a:ea typeface="Arial"/>
              <a:cs typeface="Arial"/>
              <a:sym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8" name="Shape 218"/>
        <p:cNvGrpSpPr/>
        <p:nvPr/>
      </p:nvGrpSpPr>
      <p:grpSpPr>
        <a:xfrm>
          <a:off x="0" y="0"/>
          <a:ext cx="0" cy="0"/>
          <a:chOff x="0" y="0"/>
          <a:chExt cx="0" cy="0"/>
        </a:xfrm>
      </p:grpSpPr>
      <p:sp>
        <p:nvSpPr>
          <p:cNvPr id="219" name="Google Shape;219;p31"/>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Open Sans"/>
              <a:buNone/>
            </a:pPr>
            <a:r>
              <a:rPr b="0" i="0" lang="en-US" sz="4400" u="none">
                <a:solidFill>
                  <a:schemeClr val="dk1"/>
                </a:solidFill>
                <a:latin typeface="Open Sans"/>
                <a:ea typeface="Open Sans"/>
                <a:cs typeface="Open Sans"/>
                <a:sym typeface="Open Sans"/>
              </a:rPr>
              <a:t>Development, Milestone, and Exit plan</a:t>
            </a:r>
            <a:endParaRPr/>
          </a:p>
        </p:txBody>
      </p:sp>
      <p:sp>
        <p:nvSpPr>
          <p:cNvPr id="220" name="Google Shape;220;p31"/>
          <p:cNvSpPr txBox="1"/>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898989"/>
              </a:buClr>
              <a:buSzPts val="1000"/>
              <a:buFont typeface="Open Sans"/>
              <a:buNone/>
            </a:pPr>
            <a:r>
              <a:rPr b="0" i="0" lang="en-US" sz="1000" u="none" cap="none" strike="noStrike">
                <a:solidFill>
                  <a:srgbClr val="898989"/>
                </a:solidFill>
                <a:latin typeface="Open Sans"/>
                <a:ea typeface="Open Sans"/>
                <a:cs typeface="Open Sans"/>
                <a:sym typeface="Open Sans"/>
              </a:rPr>
              <a:t>*</a:t>
            </a:r>
            <a:endParaRPr b="0" i="0" sz="1400" u="none" cap="none" strike="noStrike">
              <a:solidFill>
                <a:srgbClr val="000000"/>
              </a:solidFill>
              <a:latin typeface="Arial"/>
              <a:ea typeface="Arial"/>
              <a:cs typeface="Arial"/>
              <a:sym typeface="Arial"/>
            </a:endParaRPr>
          </a:p>
        </p:txBody>
      </p:sp>
      <p:sp>
        <p:nvSpPr>
          <p:cNvPr id="221" name="Google Shape;221;p31"/>
          <p:cNvSpPr txBox="1"/>
          <p:nvPr/>
        </p:nvSpPr>
        <p:spPr>
          <a:xfrm>
            <a:off x="251600" y="1828575"/>
            <a:ext cx="8852700" cy="3914700"/>
          </a:xfrm>
          <a:prstGeom prst="rect">
            <a:avLst/>
          </a:prstGeom>
          <a:noFill/>
          <a:ln>
            <a:noFill/>
          </a:ln>
        </p:spPr>
        <p:txBody>
          <a:bodyPr anchorCtr="0" anchor="t" bIns="45700" lIns="91425" spcFirstLastPara="1" rIns="91425" wrap="square" tIns="45700">
            <a:noAutofit/>
          </a:bodyPr>
          <a:lstStyle/>
          <a:p>
            <a:pPr indent="-114300" lvl="0" marL="0" marR="0" rtl="0" algn="l">
              <a:lnSpc>
                <a:spcPct val="100000"/>
              </a:lnSpc>
              <a:spcBef>
                <a:spcPts val="0"/>
              </a:spcBef>
              <a:spcAft>
                <a:spcPts val="0"/>
              </a:spcAft>
              <a:buClr>
                <a:srgbClr val="000000"/>
              </a:buClr>
              <a:buSzPts val="1800"/>
              <a:buFont typeface="Arial"/>
              <a:buChar char="•"/>
            </a:pPr>
            <a:r>
              <a:rPr b="0" i="0" lang="en-US" sz="1800" u="none" cap="none" strike="noStrike">
                <a:solidFill>
                  <a:srgbClr val="000000"/>
                </a:solidFill>
                <a:latin typeface="Arial"/>
                <a:ea typeface="Arial"/>
                <a:cs typeface="Arial"/>
                <a:sym typeface="Arial"/>
              </a:rPr>
              <a:t>Strong communication and presentation skills</a:t>
            </a:r>
            <a:endParaRPr b="0" i="0" sz="1400" u="none" cap="none" strike="noStrike">
              <a:solidFill>
                <a:srgbClr val="000000"/>
              </a:solidFill>
              <a:latin typeface="Arial"/>
              <a:ea typeface="Arial"/>
              <a:cs typeface="Arial"/>
              <a:sym typeface="Arial"/>
            </a:endParaRPr>
          </a:p>
          <a:p>
            <a:pPr indent="0" lvl="0" marL="45720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114300" lvl="0" marL="0" marR="0" rtl="0" algn="l">
              <a:lnSpc>
                <a:spcPct val="100000"/>
              </a:lnSpc>
              <a:spcBef>
                <a:spcPts val="0"/>
              </a:spcBef>
              <a:spcAft>
                <a:spcPts val="0"/>
              </a:spcAft>
              <a:buClr>
                <a:srgbClr val="000000"/>
              </a:buClr>
              <a:buSzPts val="1800"/>
              <a:buFont typeface="Arial"/>
              <a:buChar char="•"/>
            </a:pPr>
            <a:r>
              <a:rPr b="0" i="0" lang="en-US" sz="1800" u="none" cap="none" strike="noStrike">
                <a:solidFill>
                  <a:srgbClr val="000000"/>
                </a:solidFill>
                <a:latin typeface="Arial"/>
                <a:ea typeface="Arial"/>
                <a:cs typeface="Arial"/>
                <a:sym typeface="Arial"/>
              </a:rPr>
              <a:t>Commercial awareness</a:t>
            </a:r>
            <a:endParaRPr/>
          </a:p>
          <a:p>
            <a:pPr indent="0" lvl="0" marL="457200" marR="0" rtl="0" algn="l">
              <a:lnSpc>
                <a:spcPct val="100000"/>
              </a:lnSpc>
              <a:spcBef>
                <a:spcPts val="0"/>
              </a:spcBef>
              <a:spcAft>
                <a:spcPts val="0"/>
              </a:spcAft>
              <a:buNone/>
            </a:pPr>
            <a:r>
              <a:t/>
            </a:r>
            <a:endParaRPr b="0" i="0" sz="1800" u="none" cap="none" strike="noStrike">
              <a:solidFill>
                <a:srgbClr val="000000"/>
              </a:solidFill>
              <a:latin typeface="Arial"/>
              <a:ea typeface="Arial"/>
              <a:cs typeface="Arial"/>
              <a:sym typeface="Arial"/>
            </a:endParaRPr>
          </a:p>
          <a:p>
            <a:pPr indent="-114300" lvl="0" marL="0" marR="0" rtl="0" algn="l">
              <a:lnSpc>
                <a:spcPct val="100000"/>
              </a:lnSpc>
              <a:spcBef>
                <a:spcPts val="0"/>
              </a:spcBef>
              <a:spcAft>
                <a:spcPts val="0"/>
              </a:spcAft>
              <a:buClr>
                <a:srgbClr val="000000"/>
              </a:buClr>
              <a:buSzPts val="1800"/>
              <a:buFont typeface="Arial"/>
              <a:buChar char="•"/>
            </a:pPr>
            <a:r>
              <a:rPr b="0" i="0" lang="en-US" sz="1800" u="none" cap="none" strike="noStrike">
                <a:solidFill>
                  <a:srgbClr val="000000"/>
                </a:solidFill>
                <a:latin typeface="Arial"/>
                <a:ea typeface="Arial"/>
                <a:cs typeface="Arial"/>
                <a:sym typeface="Arial"/>
              </a:rPr>
              <a:t>Achieving and maintaining a positive cash flow</a:t>
            </a:r>
            <a:endParaRPr/>
          </a:p>
          <a:p>
            <a:pPr indent="0" lvl="0" marL="457200" marR="0" rtl="0" algn="l">
              <a:lnSpc>
                <a:spcPct val="100000"/>
              </a:lnSpc>
              <a:spcBef>
                <a:spcPts val="0"/>
              </a:spcBef>
              <a:spcAft>
                <a:spcPts val="0"/>
              </a:spcAft>
              <a:buNone/>
            </a:pPr>
            <a:r>
              <a:t/>
            </a:r>
            <a:endParaRPr b="0" i="0" sz="1800" u="none" cap="none" strike="noStrike">
              <a:solidFill>
                <a:srgbClr val="000000"/>
              </a:solidFill>
              <a:latin typeface="Arial"/>
              <a:ea typeface="Arial"/>
              <a:cs typeface="Arial"/>
              <a:sym typeface="Arial"/>
            </a:endParaRPr>
          </a:p>
          <a:p>
            <a:pPr indent="-114300" lvl="0" marL="0" marR="0" rtl="0" algn="l">
              <a:lnSpc>
                <a:spcPct val="100000"/>
              </a:lnSpc>
              <a:spcBef>
                <a:spcPts val="0"/>
              </a:spcBef>
              <a:spcAft>
                <a:spcPts val="0"/>
              </a:spcAft>
              <a:buClr>
                <a:srgbClr val="000000"/>
              </a:buClr>
              <a:buSzPts val="1800"/>
              <a:buFont typeface="Arial"/>
              <a:buChar char="•"/>
            </a:pPr>
            <a:r>
              <a:rPr b="0" i="0" lang="en-US" sz="1800" u="none" cap="none" strike="noStrike">
                <a:solidFill>
                  <a:srgbClr val="000000"/>
                </a:solidFill>
                <a:latin typeface="Arial"/>
                <a:ea typeface="Arial"/>
                <a:cs typeface="Arial"/>
                <a:sym typeface="Arial"/>
              </a:rPr>
              <a:t>Sustaining business growth</a:t>
            </a:r>
            <a:endParaRPr/>
          </a:p>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rPr b="0" i="0" lang="en-US" sz="1800" u="none" cap="none" strike="noStrike">
                <a:solidFill>
                  <a:srgbClr val="000000"/>
                </a:solidFill>
                <a:latin typeface="Arial"/>
                <a:ea typeface="Arial"/>
                <a:cs typeface="Arial"/>
                <a:sym typeface="Arial"/>
              </a:rPr>
              <a:t>Exit plan</a:t>
            </a:r>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0" i="0" lang="en-US" sz="1800" u="none" cap="none" strike="noStrike">
                <a:solidFill>
                  <a:srgbClr val="000000"/>
                </a:solidFill>
                <a:latin typeface="Arial"/>
                <a:ea typeface="Arial"/>
                <a:cs typeface="Arial"/>
                <a:sym typeface="Arial"/>
              </a:rPr>
              <a:t>As our exit plan we intend on selling our company to another business, generally during acquisitions the business owner is offered a new position at the company and if so we will choose a comfortable role and fully understand the dynamic and culture of the new workplace.</a:t>
            </a:r>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Arial"/>
              <a:ea typeface="Arial"/>
              <a:cs typeface="Arial"/>
              <a:sym typeface="Arial"/>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5" name="Shape 225"/>
        <p:cNvGrpSpPr/>
        <p:nvPr/>
      </p:nvGrpSpPr>
      <p:grpSpPr>
        <a:xfrm>
          <a:off x="0" y="0"/>
          <a:ext cx="0" cy="0"/>
          <a:chOff x="0" y="0"/>
          <a:chExt cx="0" cy="0"/>
        </a:xfrm>
      </p:grpSpPr>
      <p:sp>
        <p:nvSpPr>
          <p:cNvPr id="226" name="Google Shape;226;p32"/>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Open Sans"/>
              <a:buNone/>
            </a:pPr>
            <a:r>
              <a:rPr b="0" i="0" lang="en-US" sz="4400" u="none">
                <a:solidFill>
                  <a:schemeClr val="dk1"/>
                </a:solidFill>
                <a:latin typeface="Open Sans"/>
                <a:ea typeface="Open Sans"/>
                <a:cs typeface="Open Sans"/>
                <a:sym typeface="Open Sans"/>
              </a:rPr>
              <a:t>Financial Data</a:t>
            </a:r>
            <a:endParaRPr/>
          </a:p>
        </p:txBody>
      </p:sp>
      <p:sp>
        <p:nvSpPr>
          <p:cNvPr id="227" name="Google Shape;227;p32"/>
          <p:cNvSpPr txBox="1"/>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898989"/>
              </a:buClr>
              <a:buSzPts val="1000"/>
              <a:buFont typeface="Open Sans"/>
              <a:buNone/>
            </a:pPr>
            <a:r>
              <a:rPr b="0" i="0" lang="en-US" sz="1000" u="none" cap="none" strike="noStrike">
                <a:solidFill>
                  <a:srgbClr val="898989"/>
                </a:solidFill>
                <a:latin typeface="Open Sans"/>
                <a:ea typeface="Open Sans"/>
                <a:cs typeface="Open Sans"/>
                <a:sym typeface="Open Sans"/>
              </a:rPr>
              <a:t>*</a:t>
            </a:r>
            <a:endParaRPr b="0" i="0" sz="1400" u="none" cap="none" strike="noStrike">
              <a:solidFill>
                <a:srgbClr val="000000"/>
              </a:solidFill>
              <a:latin typeface="Arial"/>
              <a:ea typeface="Arial"/>
              <a:cs typeface="Arial"/>
              <a:sym typeface="Arial"/>
            </a:endParaRPr>
          </a:p>
        </p:txBody>
      </p:sp>
      <p:sp>
        <p:nvSpPr>
          <p:cNvPr id="228" name="Google Shape;228;p32"/>
          <p:cNvSpPr txBox="1"/>
          <p:nvPr/>
        </p:nvSpPr>
        <p:spPr>
          <a:xfrm>
            <a:off x="344362" y="1827277"/>
            <a:ext cx="8779624" cy="3824673"/>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0" i="0" lang="en-US" sz="1800" u="none" cap="none" strike="noStrike">
                <a:solidFill>
                  <a:srgbClr val="000000"/>
                </a:solidFill>
                <a:latin typeface="Arial"/>
                <a:ea typeface="Arial"/>
                <a:cs typeface="Arial"/>
                <a:sym typeface="Arial"/>
              </a:rPr>
              <a:t>Our financial data is comprised of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114300" lvl="0" marL="0" marR="0" rtl="0" algn="l">
              <a:lnSpc>
                <a:spcPct val="100000"/>
              </a:lnSpc>
              <a:spcBef>
                <a:spcPts val="0"/>
              </a:spcBef>
              <a:spcAft>
                <a:spcPts val="0"/>
              </a:spcAft>
              <a:buClr>
                <a:srgbClr val="000000"/>
              </a:buClr>
              <a:buSzPts val="1800"/>
              <a:buFont typeface="Arial"/>
              <a:buChar char="•"/>
            </a:pPr>
            <a:r>
              <a:rPr b="0" i="0" lang="en-US" sz="1800" u="none" cap="none" strike="noStrike">
                <a:solidFill>
                  <a:srgbClr val="000000"/>
                </a:solidFill>
                <a:latin typeface="Arial"/>
                <a:ea typeface="Arial"/>
                <a:cs typeface="Arial"/>
                <a:sym typeface="Arial"/>
              </a:rPr>
              <a:t>Balance sheet</a:t>
            </a:r>
            <a:endParaRPr/>
          </a:p>
          <a:p>
            <a:pPr indent="0" lvl="0" marL="457200" marR="0" rtl="0" algn="l">
              <a:lnSpc>
                <a:spcPct val="100000"/>
              </a:lnSpc>
              <a:spcBef>
                <a:spcPts val="0"/>
              </a:spcBef>
              <a:spcAft>
                <a:spcPts val="0"/>
              </a:spcAft>
              <a:buNone/>
            </a:pPr>
            <a:r>
              <a:t/>
            </a:r>
            <a:endParaRPr sz="1800"/>
          </a:p>
          <a:p>
            <a:pPr indent="0" lvl="0" marL="0" marR="0" rtl="0" algn="l">
              <a:lnSpc>
                <a:spcPct val="100000"/>
              </a:lnSpc>
              <a:spcBef>
                <a:spcPts val="0"/>
              </a:spcBef>
              <a:spcAft>
                <a:spcPts val="0"/>
              </a:spcAft>
              <a:buNone/>
            </a:pPr>
            <a:r>
              <a:t/>
            </a:r>
            <a:endParaRPr sz="1800"/>
          </a:p>
          <a:p>
            <a:pPr indent="-114300" lvl="0" marL="0" marR="0" rtl="0" algn="l">
              <a:lnSpc>
                <a:spcPct val="100000"/>
              </a:lnSpc>
              <a:spcBef>
                <a:spcPts val="0"/>
              </a:spcBef>
              <a:spcAft>
                <a:spcPts val="0"/>
              </a:spcAft>
              <a:buClr>
                <a:srgbClr val="000000"/>
              </a:buClr>
              <a:buSzPts val="1800"/>
              <a:buFont typeface="Arial"/>
              <a:buChar char="•"/>
            </a:pPr>
            <a:r>
              <a:rPr b="0" i="0" lang="en-US" sz="1800" u="none" cap="none" strike="noStrike">
                <a:solidFill>
                  <a:srgbClr val="000000"/>
                </a:solidFill>
                <a:latin typeface="Arial"/>
                <a:ea typeface="Arial"/>
                <a:cs typeface="Arial"/>
                <a:sym typeface="Arial"/>
              </a:rPr>
              <a:t>Profit and loss account</a:t>
            </a:r>
            <a:endParaRPr/>
          </a:p>
          <a:p>
            <a:pPr indent="0" lvl="0" marL="457200" marR="0" rtl="0" algn="l">
              <a:lnSpc>
                <a:spcPct val="100000"/>
              </a:lnSpc>
              <a:spcBef>
                <a:spcPts val="0"/>
              </a:spcBef>
              <a:spcAft>
                <a:spcPts val="0"/>
              </a:spcAft>
              <a:buNone/>
            </a:pPr>
            <a:r>
              <a:t/>
            </a:r>
            <a:endParaRPr sz="1800"/>
          </a:p>
          <a:p>
            <a:pPr indent="0" lvl="0" marL="457200" marR="0" rtl="0" algn="l">
              <a:lnSpc>
                <a:spcPct val="100000"/>
              </a:lnSpc>
              <a:spcBef>
                <a:spcPts val="0"/>
              </a:spcBef>
              <a:spcAft>
                <a:spcPts val="0"/>
              </a:spcAft>
              <a:buNone/>
            </a:pPr>
            <a:r>
              <a:t/>
            </a:r>
            <a:endParaRPr sz="1800"/>
          </a:p>
          <a:p>
            <a:pPr indent="-114300" lvl="0" marL="0" marR="0" rtl="0" algn="l">
              <a:lnSpc>
                <a:spcPct val="100000"/>
              </a:lnSpc>
              <a:spcBef>
                <a:spcPts val="0"/>
              </a:spcBef>
              <a:spcAft>
                <a:spcPts val="0"/>
              </a:spcAft>
              <a:buClr>
                <a:srgbClr val="000000"/>
              </a:buClr>
              <a:buSzPts val="1800"/>
              <a:buFont typeface="Arial"/>
              <a:buChar char="•"/>
            </a:pPr>
            <a:r>
              <a:rPr b="0" i="0" lang="en-US" sz="1800" u="none" cap="none" strike="noStrike">
                <a:solidFill>
                  <a:srgbClr val="000000"/>
                </a:solidFill>
                <a:latin typeface="Arial"/>
                <a:ea typeface="Arial"/>
                <a:cs typeface="Arial"/>
                <a:sym typeface="Arial"/>
              </a:rPr>
              <a:t>Cash flow statement</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2" name="Shape 232"/>
        <p:cNvGrpSpPr/>
        <p:nvPr/>
      </p:nvGrpSpPr>
      <p:grpSpPr>
        <a:xfrm>
          <a:off x="0" y="0"/>
          <a:ext cx="0" cy="0"/>
          <a:chOff x="0" y="0"/>
          <a:chExt cx="0" cy="0"/>
        </a:xfrm>
      </p:grpSpPr>
      <p:sp>
        <p:nvSpPr>
          <p:cNvPr id="233" name="Google Shape;233;p33"/>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Open Sans"/>
              <a:buNone/>
            </a:pPr>
            <a:r>
              <a:rPr b="0" i="0" lang="en-US" sz="4400" u="none">
                <a:solidFill>
                  <a:schemeClr val="dk1"/>
                </a:solidFill>
                <a:latin typeface="Open Sans"/>
                <a:ea typeface="Open Sans"/>
                <a:cs typeface="Open Sans"/>
                <a:sym typeface="Open Sans"/>
              </a:rPr>
              <a:t>Profit and Loss Account </a:t>
            </a:r>
            <a:endParaRPr/>
          </a:p>
        </p:txBody>
      </p:sp>
      <p:sp>
        <p:nvSpPr>
          <p:cNvPr id="234" name="Google Shape;234;p33"/>
          <p:cNvSpPr txBox="1"/>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898989"/>
              </a:buClr>
              <a:buSzPts val="1000"/>
              <a:buFont typeface="Open Sans"/>
              <a:buNone/>
            </a:pPr>
            <a:r>
              <a:rPr b="0" i="0" lang="en-US" sz="1000" u="none" cap="none" strike="noStrike">
                <a:solidFill>
                  <a:srgbClr val="898989"/>
                </a:solidFill>
                <a:latin typeface="Open Sans"/>
                <a:ea typeface="Open Sans"/>
                <a:cs typeface="Open Sans"/>
                <a:sym typeface="Open Sans"/>
              </a:rPr>
              <a:t>*</a:t>
            </a:r>
            <a:endParaRPr b="0" i="0" sz="1400" u="none" cap="none" strike="noStrike">
              <a:solidFill>
                <a:srgbClr val="000000"/>
              </a:solidFill>
              <a:latin typeface="Arial"/>
              <a:ea typeface="Arial"/>
              <a:cs typeface="Arial"/>
              <a:sym typeface="Arial"/>
            </a:endParaRPr>
          </a:p>
        </p:txBody>
      </p:sp>
      <p:sp>
        <p:nvSpPr>
          <p:cNvPr id="235" name="Google Shape;235;p33"/>
          <p:cNvSpPr txBox="1"/>
          <p:nvPr/>
        </p:nvSpPr>
        <p:spPr>
          <a:xfrm>
            <a:off x="44054" y="1957976"/>
            <a:ext cx="9076525" cy="3654489"/>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rPr b="0" i="0" lang="en-US" sz="1800" u="none" cap="none" strike="noStrike">
                <a:solidFill>
                  <a:srgbClr val="000000"/>
                </a:solidFill>
                <a:latin typeface="Arial"/>
                <a:ea typeface="Arial"/>
                <a:cs typeface="Arial"/>
                <a:sym typeface="Arial"/>
              </a:rPr>
              <a:t>The business is qualified and has enough potential to sustain itself, more evidence on this can be found in our cash flow statement and balance sheet, we have overlooked every detail to ensure our finances run smoothly and with no mistakes. And with that said here is our profit and loss:</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0" i="0" lang="en-US" sz="1800" u="none" cap="none" strike="noStrike">
                <a:solidFill>
                  <a:srgbClr val="000000"/>
                </a:solidFill>
                <a:latin typeface="Arial"/>
                <a:ea typeface="Arial"/>
                <a:cs typeface="Arial"/>
                <a:sym typeface="Arial"/>
              </a:rPr>
              <a:t>Profit for the current year = 200,000</a:t>
            </a:r>
            <a:endParaRPr/>
          </a:p>
          <a:p>
            <a:pPr indent="0" lvl="0" marL="0" marR="0" rtl="0" algn="l">
              <a:lnSpc>
                <a:spcPct val="100000"/>
              </a:lnSpc>
              <a:spcBef>
                <a:spcPts val="0"/>
              </a:spcBef>
              <a:spcAft>
                <a:spcPts val="0"/>
              </a:spcAft>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0" i="0" lang="en-US" sz="1800" u="none" cap="none" strike="noStrike">
                <a:solidFill>
                  <a:srgbClr val="000000"/>
                </a:solidFill>
                <a:latin typeface="Arial"/>
                <a:ea typeface="Arial"/>
                <a:cs typeface="Arial"/>
                <a:sym typeface="Arial"/>
              </a:rPr>
              <a:t>Loss for the current year = 60,000</a:t>
            </a:r>
            <a:endParaRPr/>
          </a:p>
          <a:p>
            <a:pPr indent="0" lvl="0" marL="0" marR="0" rtl="0" algn="l">
              <a:lnSpc>
                <a:spcPct val="100000"/>
              </a:lnSpc>
              <a:spcBef>
                <a:spcPts val="0"/>
              </a:spcBef>
              <a:spcAft>
                <a:spcPts val="0"/>
              </a:spcAft>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8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800" u="none" cap="none" strike="noStrike">
              <a:solidFill>
                <a:srgbClr val="000000"/>
              </a:solidFill>
              <a:latin typeface="Arial"/>
              <a:ea typeface="Arial"/>
              <a:cs typeface="Arial"/>
              <a:sym typeface="Arial"/>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9" name="Shape 239"/>
        <p:cNvGrpSpPr/>
        <p:nvPr/>
      </p:nvGrpSpPr>
      <p:grpSpPr>
        <a:xfrm>
          <a:off x="0" y="0"/>
          <a:ext cx="0" cy="0"/>
          <a:chOff x="0" y="0"/>
          <a:chExt cx="0" cy="0"/>
        </a:xfrm>
      </p:grpSpPr>
      <p:sp>
        <p:nvSpPr>
          <p:cNvPr id="240" name="Google Shape;240;p34"/>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Open Sans"/>
              <a:buNone/>
            </a:pPr>
            <a:r>
              <a:rPr b="0" i="0" lang="en-US" sz="4400" u="none">
                <a:solidFill>
                  <a:schemeClr val="dk1"/>
                </a:solidFill>
                <a:latin typeface="Open Sans"/>
                <a:ea typeface="Open Sans"/>
                <a:cs typeface="Open Sans"/>
                <a:sym typeface="Open Sans"/>
              </a:rPr>
              <a:t>Cash Flow Statement</a:t>
            </a:r>
            <a:endParaRPr/>
          </a:p>
        </p:txBody>
      </p:sp>
      <p:sp>
        <p:nvSpPr>
          <p:cNvPr id="241" name="Google Shape;241;p34"/>
          <p:cNvSpPr txBox="1"/>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898989"/>
              </a:buClr>
              <a:buSzPts val="1000"/>
              <a:buFont typeface="Open Sans"/>
              <a:buNone/>
            </a:pPr>
            <a:r>
              <a:rPr b="0" i="0" lang="en-US" sz="1000" u="none" cap="none" strike="noStrike">
                <a:solidFill>
                  <a:srgbClr val="898989"/>
                </a:solidFill>
                <a:latin typeface="Open Sans"/>
                <a:ea typeface="Open Sans"/>
                <a:cs typeface="Open Sans"/>
                <a:sym typeface="Open Sans"/>
              </a:rPr>
              <a:t>*</a:t>
            </a:r>
            <a:endParaRPr b="0" i="0" sz="1400" u="none" cap="none" strike="noStrike">
              <a:solidFill>
                <a:srgbClr val="000000"/>
              </a:solidFill>
              <a:latin typeface="Arial"/>
              <a:ea typeface="Arial"/>
              <a:cs typeface="Arial"/>
              <a:sym typeface="Arial"/>
            </a:endParaRPr>
          </a:p>
        </p:txBody>
      </p:sp>
      <p:sp>
        <p:nvSpPr>
          <p:cNvPr id="242" name="Google Shape;242;p34"/>
          <p:cNvSpPr txBox="1"/>
          <p:nvPr/>
        </p:nvSpPr>
        <p:spPr>
          <a:xfrm>
            <a:off x="22895" y="1344489"/>
            <a:ext cx="9145157" cy="4359594"/>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243" name="Google Shape;243;p34"/>
          <p:cNvSpPr txBox="1"/>
          <p:nvPr/>
        </p:nvSpPr>
        <p:spPr>
          <a:xfrm>
            <a:off x="30988" y="1344489"/>
            <a:ext cx="9141855" cy="4268146"/>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rPr b="0" i="0" lang="en-US" sz="1400" u="none" cap="none" strike="noStrike">
                <a:solidFill>
                  <a:srgbClr val="000000"/>
                </a:solidFill>
                <a:latin typeface="Arial"/>
                <a:ea typeface="Arial"/>
                <a:cs typeface="Arial"/>
                <a:sym typeface="Arial"/>
              </a:rPr>
              <a:t>Fiscal Year begins:  7/07/2021                JUL      AUG      SEP      OCT      NOV      DEC           </a:t>
            </a:r>
            <a:r>
              <a:rPr b="1" i="0" lang="en-US" sz="1400" u="none" cap="none" strike="noStrike">
                <a:solidFill>
                  <a:srgbClr val="000000"/>
                </a:solidFill>
                <a:latin typeface="Arial"/>
                <a:ea typeface="Arial"/>
                <a:cs typeface="Arial"/>
                <a:sym typeface="Arial"/>
              </a:rPr>
              <a:t>Total</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0" i="0" lang="en-US" sz="1400" u="none" cap="none" strike="noStrike">
                <a:solidFill>
                  <a:srgbClr val="000000"/>
                </a:solidFill>
                <a:latin typeface="Arial"/>
                <a:ea typeface="Arial"/>
                <a:cs typeface="Arial"/>
                <a:sym typeface="Arial"/>
              </a:rPr>
              <a:t>Cash on hand(beginning of month)        1000      850      1100      1099     1249     1424             970</a:t>
            </a:r>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1" i="0" lang="en-US" sz="1400" u="none" cap="none" strike="noStrike">
                <a:solidFill>
                  <a:srgbClr val="000000"/>
                </a:solidFill>
                <a:latin typeface="Arial"/>
                <a:ea typeface="Arial"/>
                <a:cs typeface="Arial"/>
                <a:sym typeface="Arial"/>
              </a:rPr>
              <a:t>Cash Receipts    </a:t>
            </a:r>
            <a:r>
              <a:rPr b="0" i="0" lang="en-US" sz="1400" u="none" cap="none" strike="noStrike">
                <a:solidFill>
                  <a:srgbClr val="000000"/>
                </a:solidFill>
                <a:latin typeface="Arial"/>
                <a:ea typeface="Arial"/>
                <a:cs typeface="Arial"/>
                <a:sym typeface="Arial"/>
              </a:rPr>
              <a:t>                     </a:t>
            </a:r>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0" i="0" lang="en-US" sz="1400" u="none" cap="none" strike="noStrike">
                <a:solidFill>
                  <a:srgbClr val="000000"/>
                </a:solidFill>
                <a:latin typeface="Arial"/>
                <a:ea typeface="Arial"/>
                <a:cs typeface="Arial"/>
                <a:sym typeface="Arial"/>
              </a:rPr>
              <a:t>Cash Sales                                               250       150       175       100      100       100              975</a:t>
            </a:r>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0" i="0" lang="en-US" sz="1400" u="none" cap="none" strike="noStrike">
                <a:solidFill>
                  <a:srgbClr val="000000"/>
                </a:solidFill>
                <a:latin typeface="Arial"/>
                <a:ea typeface="Arial"/>
                <a:cs typeface="Arial"/>
                <a:sym typeface="Arial"/>
              </a:rPr>
              <a:t>Collection from CR accounts                                  50                      50                                        100</a:t>
            </a:r>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0" i="0" lang="en-US" sz="1400" u="none" cap="none" strike="noStrike">
                <a:solidFill>
                  <a:srgbClr val="000000"/>
                </a:solidFill>
                <a:latin typeface="Arial"/>
                <a:ea typeface="Arial"/>
                <a:cs typeface="Arial"/>
                <a:sym typeface="Arial"/>
              </a:rPr>
              <a:t>Loan/Other cash injections                                     50        50                      75                            175</a:t>
            </a:r>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1" i="0" lang="en-US" sz="1400" u="none" cap="none" strike="noStrike">
                <a:solidFill>
                  <a:srgbClr val="000000"/>
                </a:solidFill>
                <a:latin typeface="Arial"/>
                <a:ea typeface="Arial"/>
                <a:cs typeface="Arial"/>
                <a:sym typeface="Arial"/>
              </a:rPr>
              <a:t>Total   </a:t>
            </a:r>
            <a:r>
              <a:rPr b="0" i="0" lang="en-US" sz="1400" u="none" cap="none" strike="noStrike">
                <a:solidFill>
                  <a:srgbClr val="000000"/>
                </a:solidFill>
                <a:latin typeface="Arial"/>
                <a:ea typeface="Arial"/>
                <a:cs typeface="Arial"/>
                <a:sym typeface="Arial"/>
              </a:rPr>
              <a:t>                                                       </a:t>
            </a:r>
            <a:r>
              <a:rPr b="1" i="0" lang="en-US" sz="1400" u="none" cap="none" strike="noStrike">
                <a:solidFill>
                  <a:srgbClr val="000000"/>
                </a:solidFill>
                <a:latin typeface="Arial"/>
                <a:ea typeface="Arial"/>
                <a:cs typeface="Arial"/>
                <a:sym typeface="Arial"/>
              </a:rPr>
              <a:t>250      250      225        150      175       100             1250 </a:t>
            </a:r>
            <a:r>
              <a:rPr b="0" i="0" lang="en-US" sz="1400" u="none" cap="none" strike="noStrike">
                <a:solidFill>
                  <a:srgbClr val="000000"/>
                </a:solidFill>
                <a:latin typeface="Arial"/>
                <a:ea typeface="Arial"/>
                <a:cs typeface="Arial"/>
                <a:sym typeface="Arial"/>
              </a:rPr>
              <a:t> </a:t>
            </a:r>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0" i="0" lang="en-US" sz="1400" u="none" cap="none" strike="noStrike">
                <a:solidFill>
                  <a:srgbClr val="000000"/>
                </a:solidFill>
                <a:latin typeface="Arial"/>
                <a:ea typeface="Arial"/>
                <a:cs typeface="Arial"/>
                <a:sym typeface="Arial"/>
              </a:rPr>
              <a:t>Total cash available(before cash out)      1250     1100     1325     1249    1424     1524            2220</a:t>
            </a:r>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0" i="0" lang="en-US" sz="1400" u="none" cap="none" strike="noStrike">
                <a:solidFill>
                  <a:srgbClr val="000000"/>
                </a:solidFill>
                <a:latin typeface="Arial"/>
                <a:ea typeface="Arial"/>
                <a:cs typeface="Arial"/>
                <a:sym typeface="Arial"/>
              </a:rPr>
              <a:t>Cash Position(end of month)                     850     1100      1099    1249    1424     1524            1594</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7" name="Shape 247"/>
        <p:cNvGrpSpPr/>
        <p:nvPr/>
      </p:nvGrpSpPr>
      <p:grpSpPr>
        <a:xfrm>
          <a:off x="0" y="0"/>
          <a:ext cx="0" cy="0"/>
          <a:chOff x="0" y="0"/>
          <a:chExt cx="0" cy="0"/>
        </a:xfrm>
      </p:grpSpPr>
      <p:sp>
        <p:nvSpPr>
          <p:cNvPr id="248" name="Google Shape;248;p35"/>
          <p:cNvSpPr txBox="1"/>
          <p:nvPr>
            <p:ph type="title"/>
          </p:nvPr>
        </p:nvSpPr>
        <p:spPr>
          <a:xfrm>
            <a:off x="454231" y="-22655"/>
            <a:ext cx="8229372" cy="889353"/>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Open Sans"/>
              <a:buNone/>
            </a:pPr>
            <a:r>
              <a:rPr b="0" i="0" lang="en-US" sz="4400" u="none">
                <a:solidFill>
                  <a:schemeClr val="dk1"/>
                </a:solidFill>
                <a:latin typeface="Open Sans"/>
                <a:ea typeface="Open Sans"/>
                <a:cs typeface="Open Sans"/>
                <a:sym typeface="Open Sans"/>
              </a:rPr>
              <a:t>Balance Sheet </a:t>
            </a:r>
            <a:endParaRPr/>
          </a:p>
        </p:txBody>
      </p:sp>
      <p:sp>
        <p:nvSpPr>
          <p:cNvPr id="249" name="Google Shape;249;p35"/>
          <p:cNvSpPr txBox="1"/>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898989"/>
              </a:buClr>
              <a:buSzPts val="1000"/>
              <a:buFont typeface="Open Sans"/>
              <a:buNone/>
            </a:pPr>
            <a:r>
              <a:rPr b="0" i="0" lang="en-US" sz="1000" u="none" cap="none" strike="noStrike">
                <a:solidFill>
                  <a:srgbClr val="898989"/>
                </a:solidFill>
                <a:latin typeface="Open Sans"/>
                <a:ea typeface="Open Sans"/>
                <a:cs typeface="Open Sans"/>
                <a:sym typeface="Open Sans"/>
              </a:rPr>
              <a:t>*</a:t>
            </a:r>
            <a:endParaRPr b="0" i="0" sz="1400" u="none" cap="none" strike="noStrike">
              <a:solidFill>
                <a:srgbClr val="000000"/>
              </a:solidFill>
              <a:latin typeface="Arial"/>
              <a:ea typeface="Arial"/>
              <a:cs typeface="Arial"/>
              <a:sym typeface="Arial"/>
            </a:endParaRPr>
          </a:p>
        </p:txBody>
      </p:sp>
      <p:sp>
        <p:nvSpPr>
          <p:cNvPr id="250" name="Google Shape;250;p35"/>
          <p:cNvSpPr txBox="1"/>
          <p:nvPr/>
        </p:nvSpPr>
        <p:spPr>
          <a:xfrm>
            <a:off x="2121" y="923561"/>
            <a:ext cx="9105802" cy="4732556"/>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rPr b="1" i="0" lang="en-US" sz="1400" u="none" cap="none" strike="noStrike">
                <a:solidFill>
                  <a:srgbClr val="000000"/>
                </a:solidFill>
                <a:latin typeface="Arial"/>
                <a:ea typeface="Arial"/>
                <a:cs typeface="Arial"/>
                <a:sym typeface="Arial"/>
              </a:rPr>
              <a:t>Asset Type	                                           Previous Year	                                         Current Year	</a:t>
            </a:r>
            <a:endParaRPr/>
          </a:p>
          <a:p>
            <a:pPr indent="0" lvl="0" marL="0" marR="0" rtl="0" algn="l">
              <a:lnSpc>
                <a:spcPct val="100000"/>
              </a:lnSpc>
              <a:spcBef>
                <a:spcPts val="0"/>
              </a:spcBef>
              <a:spcAft>
                <a:spcPts val="0"/>
              </a:spcAft>
              <a:buNone/>
            </a:pPr>
            <a:r>
              <a:t/>
            </a:r>
            <a:endParaRPr b="1"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0" i="0" lang="en-US" sz="1400" u="none" cap="none" strike="noStrike">
                <a:solidFill>
                  <a:srgbClr val="000000"/>
                </a:solidFill>
                <a:latin typeface="Arial"/>
                <a:ea typeface="Arial"/>
                <a:cs typeface="Arial"/>
                <a:sym typeface="Arial"/>
              </a:rPr>
              <a:t>Current Assets	                                                100,000                                                       150,000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0" i="0" lang="en-US" sz="1400" u="none" cap="none" strike="noStrike">
                <a:solidFill>
                  <a:srgbClr val="000000"/>
                </a:solidFill>
                <a:latin typeface="Arial"/>
                <a:ea typeface="Arial"/>
                <a:cs typeface="Arial"/>
                <a:sym typeface="Arial"/>
              </a:rPr>
              <a:t>Fixed Assets	                                                  20,000                                                         50,000 	</a:t>
            </a:r>
            <a:br>
              <a:rPr b="0" i="0" lang="en-US" sz="1400" u="none" cap="none" strike="noStrike">
                <a:solidFill>
                  <a:srgbClr val="000000"/>
                </a:solidFill>
                <a:latin typeface="Arial"/>
                <a:ea typeface="Arial"/>
                <a:cs typeface="Arial"/>
                <a:sym typeface="Arial"/>
              </a:rPr>
            </a:b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0" i="0" lang="en-US" sz="1400" u="none" cap="none" strike="noStrike">
                <a:solidFill>
                  <a:srgbClr val="000000"/>
                </a:solidFill>
                <a:latin typeface="Arial"/>
                <a:ea typeface="Arial"/>
                <a:cs typeface="Arial"/>
                <a:sym typeface="Arial"/>
              </a:rPr>
              <a:t>Other Assets	                                                     0                                                                	  0 	</a:t>
            </a:r>
            <a:br>
              <a:rPr b="0" i="0" lang="en-US" sz="1400" u="none" cap="none" strike="noStrike">
                <a:solidFill>
                  <a:srgbClr val="000000"/>
                </a:solidFill>
                <a:latin typeface="Arial"/>
                <a:ea typeface="Arial"/>
                <a:cs typeface="Arial"/>
                <a:sym typeface="Arial"/>
              </a:rPr>
            </a:br>
            <a:endParaRPr/>
          </a:p>
          <a:p>
            <a:pPr indent="0" lvl="0" marL="0" marR="0" rtl="0" algn="l">
              <a:lnSpc>
                <a:spcPct val="100000"/>
              </a:lnSpc>
              <a:spcBef>
                <a:spcPts val="0"/>
              </a:spcBef>
              <a:spcAft>
                <a:spcPts val="0"/>
              </a:spcAft>
              <a:buNone/>
            </a:pPr>
            <a:r>
              <a:rPr b="0" i="0" lang="en-US" sz="1400" u="none" cap="none" strike="noStrike">
                <a:solidFill>
                  <a:srgbClr val="000000"/>
                </a:solidFill>
                <a:latin typeface="Arial"/>
                <a:ea typeface="Arial"/>
                <a:cs typeface="Arial"/>
                <a:sym typeface="Arial"/>
              </a:rPr>
              <a:t>Current Liabilities	                                         25,000	                                                      60,000	</a:t>
            </a:r>
            <a:br>
              <a:rPr b="0" i="0" lang="en-US" sz="1400" u="none" cap="none" strike="noStrike">
                <a:solidFill>
                  <a:srgbClr val="000000"/>
                </a:solidFill>
                <a:latin typeface="Arial"/>
                <a:ea typeface="Arial"/>
                <a:cs typeface="Arial"/>
                <a:sym typeface="Arial"/>
              </a:rPr>
            </a:br>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0" i="0" lang="en-US" sz="1400" u="none" cap="none" strike="noStrike">
                <a:solidFill>
                  <a:srgbClr val="000000"/>
                </a:solidFill>
                <a:latin typeface="Arial"/>
                <a:ea typeface="Arial"/>
                <a:cs typeface="Arial"/>
                <a:sym typeface="Arial"/>
              </a:rPr>
              <a:t>Long-term Liabilities	                                            0                                                            	  0 	</a:t>
            </a:r>
            <a:br>
              <a:rPr b="0" i="0" lang="en-US" sz="1400" u="none" cap="none" strike="noStrike">
                <a:solidFill>
                  <a:srgbClr val="000000"/>
                </a:solidFill>
                <a:latin typeface="Arial"/>
                <a:ea typeface="Arial"/>
                <a:cs typeface="Arial"/>
                <a:sym typeface="Arial"/>
              </a:rPr>
            </a:br>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0" i="0" lang="en-US" sz="1400" u="none" cap="none" strike="noStrike">
                <a:solidFill>
                  <a:srgbClr val="000000"/>
                </a:solidFill>
                <a:latin typeface="Arial"/>
                <a:ea typeface="Arial"/>
                <a:cs typeface="Arial"/>
                <a:sym typeface="Arial"/>
              </a:rPr>
              <a:t>Owner Equity	                                                     0 	                                                      30,000 	</a:t>
            </a:r>
            <a:br>
              <a:rPr b="0" i="0" lang="en-US" sz="1400" u="none" cap="none" strike="noStrike">
                <a:solidFill>
                  <a:srgbClr val="000000"/>
                </a:solidFill>
                <a:latin typeface="Arial"/>
                <a:ea typeface="Arial"/>
                <a:cs typeface="Arial"/>
                <a:sym typeface="Arial"/>
              </a:rPr>
            </a:br>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0" i="0" lang="en-US" sz="1400" u="none" cap="none" strike="noStrike">
                <a:solidFill>
                  <a:srgbClr val="000000"/>
                </a:solidFill>
                <a:latin typeface="Arial"/>
                <a:ea typeface="Arial"/>
                <a:cs typeface="Arial"/>
                <a:sym typeface="Arial"/>
              </a:rPr>
              <a:t>Total Assets	                                               </a:t>
            </a:r>
            <a:r>
              <a:rPr lang="en-US"/>
              <a:t> </a:t>
            </a:r>
            <a:r>
              <a:rPr b="0" i="0" lang="en-US" sz="1400" u="none" cap="none" strike="noStrike">
                <a:solidFill>
                  <a:srgbClr val="000000"/>
                </a:solidFill>
                <a:latin typeface="Arial"/>
                <a:ea typeface="Arial"/>
                <a:cs typeface="Arial"/>
                <a:sym typeface="Arial"/>
              </a:rPr>
              <a:t>120,000	                                                     200,000 	</a:t>
            </a:r>
            <a:br>
              <a:rPr b="0" i="0" lang="en-US" sz="1400" u="none" cap="none" strike="noStrike">
                <a:solidFill>
                  <a:srgbClr val="000000"/>
                </a:solidFill>
                <a:latin typeface="Arial"/>
                <a:ea typeface="Arial"/>
                <a:cs typeface="Arial"/>
                <a:sym typeface="Arial"/>
              </a:rPr>
            </a:br>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0" i="0" lang="en-US" sz="1400" u="none" cap="none" strike="noStrike">
                <a:solidFill>
                  <a:srgbClr val="000000"/>
                </a:solidFill>
                <a:latin typeface="Arial"/>
                <a:ea typeface="Arial"/>
                <a:cs typeface="Arial"/>
                <a:sym typeface="Arial"/>
              </a:rPr>
              <a:t>Total Liabilities                                  	         - 25,000	                                                    - 60,000</a:t>
            </a:r>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0" i="0" lang="en-US" sz="1400" u="none" cap="none" strike="noStrike">
                <a:solidFill>
                  <a:srgbClr val="000000"/>
                </a:solidFill>
                <a:latin typeface="Arial"/>
                <a:ea typeface="Arial"/>
                <a:cs typeface="Arial"/>
                <a:sym typeface="Arial"/>
              </a:rPr>
              <a:t>Balance	                                                           95,000	                                                     140,000</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4" name="Shape 254"/>
        <p:cNvGrpSpPr/>
        <p:nvPr/>
      </p:nvGrpSpPr>
      <p:grpSpPr>
        <a:xfrm>
          <a:off x="0" y="0"/>
          <a:ext cx="0" cy="0"/>
          <a:chOff x="0" y="0"/>
          <a:chExt cx="0" cy="0"/>
        </a:xfrm>
      </p:grpSpPr>
      <p:sp>
        <p:nvSpPr>
          <p:cNvPr id="255" name="Google Shape;255;p36"/>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Open Sans"/>
              <a:buNone/>
            </a:pPr>
            <a:r>
              <a:rPr b="0" i="0" lang="en-US" sz="4400" u="none">
                <a:solidFill>
                  <a:schemeClr val="dk1"/>
                </a:solidFill>
                <a:latin typeface="Open Sans"/>
                <a:ea typeface="Open Sans"/>
                <a:cs typeface="Open Sans"/>
                <a:sym typeface="Open Sans"/>
              </a:rPr>
              <a:t>Conclusion </a:t>
            </a:r>
            <a:endParaRPr/>
          </a:p>
        </p:txBody>
      </p:sp>
      <p:sp>
        <p:nvSpPr>
          <p:cNvPr id="256" name="Google Shape;256;p36"/>
          <p:cNvSpPr txBox="1"/>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898989"/>
              </a:buClr>
              <a:buSzPts val="1000"/>
              <a:buFont typeface="Open Sans"/>
              <a:buNone/>
            </a:pPr>
            <a:r>
              <a:rPr b="0" i="0" lang="en-US" sz="1000" u="none" cap="none" strike="noStrike">
                <a:solidFill>
                  <a:srgbClr val="898989"/>
                </a:solidFill>
                <a:latin typeface="Open Sans"/>
                <a:ea typeface="Open Sans"/>
                <a:cs typeface="Open Sans"/>
                <a:sym typeface="Open Sans"/>
              </a:rPr>
              <a:t>*</a:t>
            </a:r>
            <a:endParaRPr b="0" i="0" sz="1400" u="none" cap="none" strike="noStrike">
              <a:solidFill>
                <a:srgbClr val="000000"/>
              </a:solidFill>
              <a:latin typeface="Arial"/>
              <a:ea typeface="Arial"/>
              <a:cs typeface="Arial"/>
              <a:sym typeface="Arial"/>
            </a:endParaRPr>
          </a:p>
        </p:txBody>
      </p:sp>
      <p:sp>
        <p:nvSpPr>
          <p:cNvPr id="257" name="Google Shape;257;p36"/>
          <p:cNvSpPr txBox="1"/>
          <p:nvPr/>
        </p:nvSpPr>
        <p:spPr>
          <a:xfrm>
            <a:off x="212308" y="1345634"/>
            <a:ext cx="8676351" cy="4104776"/>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rPr b="0" i="0" lang="en-US" sz="2400" u="none" cap="none" strike="noStrike">
                <a:solidFill>
                  <a:srgbClr val="000000"/>
                </a:solidFill>
                <a:latin typeface="Arial"/>
                <a:ea typeface="Arial"/>
                <a:cs typeface="Arial"/>
                <a:sym typeface="Arial"/>
              </a:rPr>
              <a:t>As you can see by our business plan we have a well structured and steady foundation, with our experience in the business world we are ready to solve any problems the business may encounter, and in addition to this we are most certainly ready for the future by having fleets of only electric vans.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0" i="0" lang="en-US" sz="2400" u="none" cap="none" strike="noStrike">
                <a:solidFill>
                  <a:srgbClr val="000000"/>
                </a:solidFill>
                <a:latin typeface="Arial"/>
                <a:ea typeface="Arial"/>
                <a:cs typeface="Arial"/>
                <a:sym typeface="Arial"/>
              </a:rPr>
              <a:t>Our business plan clearly states the company's history, mission and vision, financials and what goods and services we provide.</a:t>
            </a:r>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1" name="Shape 261"/>
        <p:cNvGrpSpPr/>
        <p:nvPr/>
      </p:nvGrpSpPr>
      <p:grpSpPr>
        <a:xfrm>
          <a:off x="0" y="0"/>
          <a:ext cx="0" cy="0"/>
          <a:chOff x="0" y="0"/>
          <a:chExt cx="0" cy="0"/>
        </a:xfrm>
      </p:grpSpPr>
      <p:sp>
        <p:nvSpPr>
          <p:cNvPr id="262" name="Google Shape;262;p37"/>
          <p:cNvSpPr txBox="1"/>
          <p:nvPr>
            <p:ph type="title"/>
          </p:nvPr>
        </p:nvSpPr>
        <p:spPr>
          <a:xfrm>
            <a:off x="457200" y="-1"/>
            <a:ext cx="8229600" cy="9054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Open Sans"/>
              <a:buNone/>
            </a:pPr>
            <a:r>
              <a:rPr b="0" i="0" lang="en-US" sz="4400" u="none">
                <a:solidFill>
                  <a:schemeClr val="dk1"/>
                </a:solidFill>
                <a:latin typeface="Open Sans"/>
                <a:ea typeface="Open Sans"/>
                <a:cs typeface="Open Sans"/>
                <a:sym typeface="Open Sans"/>
              </a:rPr>
              <a:t>References </a:t>
            </a:r>
            <a:endParaRPr/>
          </a:p>
        </p:txBody>
      </p:sp>
      <p:sp>
        <p:nvSpPr>
          <p:cNvPr id="263" name="Google Shape;263;p37"/>
          <p:cNvSpPr txBox="1"/>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898989"/>
              </a:buClr>
              <a:buSzPts val="1000"/>
              <a:buFont typeface="Open Sans"/>
              <a:buNone/>
            </a:pPr>
            <a:r>
              <a:rPr b="0" i="0" lang="en-US" sz="1000" u="none" cap="none" strike="noStrike">
                <a:solidFill>
                  <a:srgbClr val="898989"/>
                </a:solidFill>
                <a:latin typeface="Open Sans"/>
                <a:ea typeface="Open Sans"/>
                <a:cs typeface="Open Sans"/>
                <a:sym typeface="Open Sans"/>
              </a:rPr>
              <a:t>*</a:t>
            </a:r>
            <a:endParaRPr b="0" i="0" sz="1400" u="none" cap="none" strike="noStrike">
              <a:solidFill>
                <a:srgbClr val="000000"/>
              </a:solidFill>
              <a:latin typeface="Arial"/>
              <a:ea typeface="Arial"/>
              <a:cs typeface="Arial"/>
              <a:sym typeface="Arial"/>
            </a:endParaRPr>
          </a:p>
        </p:txBody>
      </p:sp>
      <p:sp>
        <p:nvSpPr>
          <p:cNvPr id="264" name="Google Shape;264;p37"/>
          <p:cNvSpPr txBox="1"/>
          <p:nvPr/>
        </p:nvSpPr>
        <p:spPr>
          <a:xfrm>
            <a:off x="514025" y="1049250"/>
            <a:ext cx="8479500" cy="4419900"/>
          </a:xfrm>
          <a:prstGeom prst="rect">
            <a:avLst/>
          </a:prstGeom>
          <a:noFill/>
          <a:ln>
            <a:noFill/>
          </a:ln>
        </p:spPr>
        <p:txBody>
          <a:bodyPr anchorCtr="0" anchor="t" bIns="45700" lIns="91425" spcFirstLastPara="1" rIns="91425" wrap="square" tIns="45700">
            <a:noAutofit/>
          </a:bodyPr>
          <a:lstStyle/>
          <a:p>
            <a:pPr indent="-304800" lvl="0" marL="457200" marR="0" rtl="0" algn="l">
              <a:lnSpc>
                <a:spcPct val="100000"/>
              </a:lnSpc>
              <a:spcBef>
                <a:spcPts val="0"/>
              </a:spcBef>
              <a:spcAft>
                <a:spcPts val="0"/>
              </a:spcAft>
              <a:buClr>
                <a:srgbClr val="000000"/>
              </a:buClr>
              <a:buSzPts val="1200"/>
              <a:buFont typeface="Arial"/>
              <a:buChar char="●"/>
            </a:pPr>
            <a:r>
              <a:rPr b="0" i="0" lang="en-US" sz="1800" u="none" cap="none" strike="noStrike">
                <a:solidFill>
                  <a:srgbClr val="000000"/>
                </a:solidFill>
                <a:latin typeface="Arial"/>
                <a:ea typeface="Arial"/>
                <a:cs typeface="Arial"/>
                <a:sym typeface="Arial"/>
              </a:rPr>
              <a:t>https://www.admiral.com/magazine/guides/van/pros-and-cons-of-running-an-electric-van</a:t>
            </a:r>
            <a:endParaRPr b="0" i="0" sz="1400" u="none" cap="none" strike="noStrike">
              <a:solidFill>
                <a:srgbClr val="000000"/>
              </a:solidFill>
              <a:latin typeface="Arial"/>
              <a:ea typeface="Arial"/>
              <a:cs typeface="Arial"/>
              <a:sym typeface="Arial"/>
            </a:endParaRPr>
          </a:p>
          <a:p>
            <a:pPr indent="0" lvl="0" marL="45720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a:p>
            <a:pPr indent="-304800" lvl="0" marL="457200" marR="0" rtl="0" algn="l">
              <a:lnSpc>
                <a:spcPct val="100000"/>
              </a:lnSpc>
              <a:spcBef>
                <a:spcPts val="0"/>
              </a:spcBef>
              <a:spcAft>
                <a:spcPts val="0"/>
              </a:spcAft>
              <a:buClr>
                <a:srgbClr val="000000"/>
              </a:buClr>
              <a:buSzPts val="1200"/>
              <a:buFont typeface="Arial"/>
              <a:buChar char="●"/>
            </a:pPr>
            <a:r>
              <a:rPr b="0" i="0" lang="en-US" sz="1800" u="none" cap="none" strike="noStrike">
                <a:solidFill>
                  <a:srgbClr val="000000"/>
                </a:solidFill>
                <a:latin typeface="Arial"/>
                <a:ea typeface="Arial"/>
                <a:cs typeface="Arial"/>
                <a:sym typeface="Arial"/>
              </a:rPr>
              <a:t>https://www.investopedia.com/terms/s/swot.asp</a:t>
            </a:r>
            <a:endParaRPr/>
          </a:p>
          <a:p>
            <a:pPr indent="0" lvl="0" marL="457200" marR="0" rtl="0" algn="l">
              <a:lnSpc>
                <a:spcPct val="100000"/>
              </a:lnSpc>
              <a:spcBef>
                <a:spcPts val="0"/>
              </a:spcBef>
              <a:spcAft>
                <a:spcPts val="0"/>
              </a:spcAft>
              <a:buNone/>
            </a:pPr>
            <a:r>
              <a:t/>
            </a:r>
            <a:endParaRPr b="0" i="0" sz="1800" u="none" cap="none" strike="noStrike">
              <a:solidFill>
                <a:srgbClr val="000000"/>
              </a:solidFill>
              <a:latin typeface="Arial"/>
              <a:ea typeface="Arial"/>
              <a:cs typeface="Arial"/>
              <a:sym typeface="Arial"/>
            </a:endParaRPr>
          </a:p>
          <a:p>
            <a:pPr indent="-304800" lvl="0" marL="457200" marR="0" rtl="0" algn="l">
              <a:lnSpc>
                <a:spcPct val="100000"/>
              </a:lnSpc>
              <a:spcBef>
                <a:spcPts val="0"/>
              </a:spcBef>
              <a:spcAft>
                <a:spcPts val="0"/>
              </a:spcAft>
              <a:buClr>
                <a:srgbClr val="000000"/>
              </a:buClr>
              <a:buSzPts val="1200"/>
              <a:buFont typeface="Arial"/>
              <a:buChar char="●"/>
            </a:pPr>
            <a:r>
              <a:rPr b="0" i="0" lang="en-US" sz="1800" u="none" cap="none" strike="noStrike">
                <a:solidFill>
                  <a:srgbClr val="000000"/>
                </a:solidFill>
                <a:latin typeface="Arial"/>
                <a:ea typeface="Arial"/>
                <a:cs typeface="Arial"/>
                <a:sym typeface="Arial"/>
              </a:rPr>
              <a:t>https://www.youtube.com/watch?v=PXoE2wMvTVE</a:t>
            </a:r>
            <a:endParaRPr/>
          </a:p>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Arial"/>
              <a:ea typeface="Arial"/>
              <a:cs typeface="Arial"/>
              <a:sym typeface="Arial"/>
            </a:endParaRPr>
          </a:p>
          <a:p>
            <a:pPr indent="-304800" lvl="0" marL="457200" marR="0" rtl="0" algn="l">
              <a:lnSpc>
                <a:spcPct val="100000"/>
              </a:lnSpc>
              <a:spcBef>
                <a:spcPts val="0"/>
              </a:spcBef>
              <a:spcAft>
                <a:spcPts val="0"/>
              </a:spcAft>
              <a:buSzPts val="1200"/>
              <a:buChar char="●"/>
            </a:pPr>
            <a:r>
              <a:rPr lang="en-US" sz="1800" u="sng">
                <a:solidFill>
                  <a:schemeClr val="hlink"/>
                </a:solidFill>
                <a:hlinkClick r:id="rId3"/>
              </a:rPr>
              <a:t>https://www.similarweb.com/corp/blog/research/market-research/market-trend-analysis/</a:t>
            </a:r>
            <a:endParaRPr sz="1800"/>
          </a:p>
          <a:p>
            <a:pPr indent="0" lvl="0" marL="0" marR="0" rtl="0" algn="l">
              <a:lnSpc>
                <a:spcPct val="100000"/>
              </a:lnSpc>
              <a:spcBef>
                <a:spcPts val="0"/>
              </a:spcBef>
              <a:spcAft>
                <a:spcPts val="0"/>
              </a:spcAft>
              <a:buNone/>
            </a:pPr>
            <a:r>
              <a:t/>
            </a:r>
            <a:endParaRPr sz="1800"/>
          </a:p>
          <a:p>
            <a:pPr indent="-304800" lvl="0" marL="457200" marR="0" rtl="0" algn="l">
              <a:lnSpc>
                <a:spcPct val="100000"/>
              </a:lnSpc>
              <a:spcBef>
                <a:spcPts val="0"/>
              </a:spcBef>
              <a:spcAft>
                <a:spcPts val="0"/>
              </a:spcAft>
              <a:buSzPts val="1200"/>
              <a:buChar char="●"/>
            </a:pPr>
            <a:r>
              <a:rPr lang="en-US" sz="1800" u="sng">
                <a:solidFill>
                  <a:schemeClr val="hlink"/>
                </a:solidFill>
                <a:hlinkClick r:id="rId4"/>
              </a:rPr>
              <a:t>https://blogs.ubc.ca/georgexuuu/2017/10/29/futuristic-cars-and-business-decisions-why-all-the-attention-towards-autonomy/</a:t>
            </a:r>
            <a:endParaRPr sz="1800"/>
          </a:p>
          <a:p>
            <a:pPr indent="0" lvl="0" marL="457200" marR="0" rtl="0" algn="l">
              <a:lnSpc>
                <a:spcPct val="100000"/>
              </a:lnSpc>
              <a:spcBef>
                <a:spcPts val="0"/>
              </a:spcBef>
              <a:spcAft>
                <a:spcPts val="0"/>
              </a:spcAft>
              <a:buNone/>
            </a:pPr>
            <a:r>
              <a:t/>
            </a:r>
            <a:endParaRPr sz="1800"/>
          </a:p>
          <a:p>
            <a:pPr indent="-304800" lvl="0" marL="457200" marR="0" rtl="0" algn="l">
              <a:lnSpc>
                <a:spcPct val="100000"/>
              </a:lnSpc>
              <a:spcBef>
                <a:spcPts val="0"/>
              </a:spcBef>
              <a:spcAft>
                <a:spcPts val="0"/>
              </a:spcAft>
              <a:buSzPts val="1200"/>
              <a:buChar char="●"/>
            </a:pPr>
            <a:r>
              <a:rPr lang="en-US" sz="1800"/>
              <a:t>http://fernfortuniversity.com/term-papers/pestel/nyse4/3181-swift-transportation-company.php</a:t>
            </a:r>
            <a:endParaRPr sz="1800"/>
          </a:p>
          <a:p>
            <a:pPr indent="0" lvl="0" marL="0" marR="0" rtl="0" algn="l">
              <a:lnSpc>
                <a:spcPct val="100000"/>
              </a:lnSpc>
              <a:spcBef>
                <a:spcPts val="0"/>
              </a:spcBef>
              <a:spcAft>
                <a:spcPts val="0"/>
              </a:spcAft>
              <a:buNone/>
            </a:pPr>
            <a:r>
              <a:t/>
            </a:r>
            <a:endParaRPr sz="1800"/>
          </a:p>
          <a:p>
            <a:pPr indent="0" lvl="0" marL="0" marR="0" rtl="0" algn="l">
              <a:lnSpc>
                <a:spcPct val="100000"/>
              </a:lnSpc>
              <a:spcBef>
                <a:spcPts val="0"/>
              </a:spcBef>
              <a:spcAft>
                <a:spcPts val="0"/>
              </a:spcAft>
              <a:buNone/>
            </a:pPr>
            <a:r>
              <a:t/>
            </a:r>
            <a:endParaRPr sz="1800"/>
          </a:p>
          <a:p>
            <a:pPr indent="0" lvl="0" marL="0" marR="0" rtl="0" algn="l">
              <a:lnSpc>
                <a:spcPct val="100000"/>
              </a:lnSpc>
              <a:spcBef>
                <a:spcPts val="0"/>
              </a:spcBef>
              <a:spcAft>
                <a:spcPts val="0"/>
              </a:spcAft>
              <a:buNone/>
            </a:pPr>
            <a:r>
              <a:t/>
            </a:r>
            <a:endParaRPr sz="1800"/>
          </a:p>
          <a:p>
            <a:pPr indent="0" lvl="0" marL="0" marR="0" rtl="0" algn="l">
              <a:lnSpc>
                <a:spcPct val="100000"/>
              </a:lnSpc>
              <a:spcBef>
                <a:spcPts val="0"/>
              </a:spcBef>
              <a:spcAft>
                <a:spcPts val="0"/>
              </a:spcAft>
              <a:buNone/>
            </a:pPr>
            <a:r>
              <a:t/>
            </a:r>
            <a:endParaRPr sz="1800"/>
          </a:p>
          <a:p>
            <a:pPr indent="0" lvl="0" marL="0" marR="0" rtl="0" algn="l">
              <a:lnSpc>
                <a:spcPct val="100000"/>
              </a:lnSpc>
              <a:spcBef>
                <a:spcPts val="0"/>
              </a:spcBef>
              <a:spcAft>
                <a:spcPts val="0"/>
              </a:spcAft>
              <a:buNone/>
            </a:pPr>
            <a:r>
              <a:t/>
            </a:r>
            <a:endParaRPr sz="1800"/>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8" name="Shape 268"/>
        <p:cNvGrpSpPr/>
        <p:nvPr/>
      </p:nvGrpSpPr>
      <p:grpSpPr>
        <a:xfrm>
          <a:off x="0" y="0"/>
          <a:ext cx="0" cy="0"/>
          <a:chOff x="0" y="0"/>
          <a:chExt cx="0" cy="0"/>
        </a:xfrm>
      </p:grpSpPr>
      <p:sp>
        <p:nvSpPr>
          <p:cNvPr id="269" name="Google Shape;269;p38"/>
          <p:cNvSpPr txBox="1"/>
          <p:nvPr>
            <p:ph type="title"/>
          </p:nvPr>
        </p:nvSpPr>
        <p:spPr>
          <a:xfrm>
            <a:off x="468312" y="188912"/>
            <a:ext cx="8229600" cy="1944687"/>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92D050"/>
              </a:buClr>
              <a:buSzPts val="4400"/>
              <a:buFont typeface="Open Sans"/>
              <a:buNone/>
            </a:pPr>
            <a:r>
              <a:rPr b="0" i="0" lang="en-US" sz="4400" u="none">
                <a:solidFill>
                  <a:srgbClr val="92D050"/>
                </a:solidFill>
                <a:latin typeface="Open Sans"/>
                <a:ea typeface="Open Sans"/>
                <a:cs typeface="Open Sans"/>
                <a:sym typeface="Open Sans"/>
              </a:rPr>
              <a:t>Thank you! </a:t>
            </a:r>
            <a:endParaRPr/>
          </a:p>
        </p:txBody>
      </p:sp>
      <p:sp>
        <p:nvSpPr>
          <p:cNvPr id="270" name="Google Shape;270;p38"/>
          <p:cNvSpPr txBox="1"/>
          <p:nvPr>
            <p:ph idx="1" type="body"/>
          </p:nvPr>
        </p:nvSpPr>
        <p:spPr>
          <a:xfrm>
            <a:off x="323850" y="1484312"/>
            <a:ext cx="8229600" cy="4032250"/>
          </a:xfrm>
          <a:prstGeom prst="rect">
            <a:avLst/>
          </a:prstGeom>
          <a:noFill/>
          <a:ln>
            <a:noFill/>
          </a:ln>
        </p:spPr>
        <p:txBody>
          <a:bodyPr anchorCtr="0" anchor="t" bIns="45700" lIns="91425" spcFirstLastPara="1" rIns="91425" wrap="square" tIns="45700">
            <a:noAutofit/>
          </a:bodyPr>
          <a:lstStyle/>
          <a:p>
            <a:pPr indent="0" lvl="0" marL="0" marR="0" rtl="0" algn="ctr">
              <a:lnSpc>
                <a:spcPct val="100000"/>
              </a:lnSpc>
              <a:spcBef>
                <a:spcPts val="0"/>
              </a:spcBef>
              <a:spcAft>
                <a:spcPts val="0"/>
              </a:spcAft>
              <a:buClr>
                <a:schemeClr val="dk1"/>
              </a:buClr>
              <a:buSzPts val="3200"/>
              <a:buFont typeface="Arial"/>
              <a:buNone/>
            </a:pPr>
            <a:r>
              <a:t/>
            </a:r>
            <a:endParaRPr b="0" i="0" sz="3200" u="none" cap="none" strike="noStrike">
              <a:solidFill>
                <a:schemeClr val="dk1"/>
              </a:solidFill>
              <a:latin typeface="Open Sans"/>
              <a:ea typeface="Open Sans"/>
              <a:cs typeface="Open Sans"/>
              <a:sym typeface="Open Sans"/>
            </a:endParaRPr>
          </a:p>
          <a:p>
            <a:pPr indent="0" lvl="0" marL="0" marR="0" rtl="0" algn="ctr">
              <a:lnSpc>
                <a:spcPct val="100000"/>
              </a:lnSpc>
              <a:spcBef>
                <a:spcPts val="640"/>
              </a:spcBef>
              <a:spcAft>
                <a:spcPts val="0"/>
              </a:spcAft>
              <a:buClr>
                <a:schemeClr val="dk1"/>
              </a:buClr>
              <a:buSzPts val="3200"/>
              <a:buFont typeface="Arial"/>
              <a:buNone/>
            </a:pPr>
            <a:r>
              <a:t/>
            </a:r>
            <a:endParaRPr b="0" i="0" sz="3200" u="none" cap="none" strike="noStrike">
              <a:solidFill>
                <a:schemeClr val="dk1"/>
              </a:solidFill>
              <a:latin typeface="Open Sans"/>
              <a:ea typeface="Open Sans"/>
              <a:cs typeface="Open Sans"/>
              <a:sym typeface="Open Sans"/>
            </a:endParaRPr>
          </a:p>
          <a:p>
            <a:pPr indent="0" lvl="0" marL="0" marR="0" rtl="0" algn="ctr">
              <a:lnSpc>
                <a:spcPct val="100000"/>
              </a:lnSpc>
              <a:spcBef>
                <a:spcPts val="640"/>
              </a:spcBef>
              <a:spcAft>
                <a:spcPts val="0"/>
              </a:spcAft>
              <a:buClr>
                <a:schemeClr val="dk1"/>
              </a:buClr>
              <a:buSzPts val="3200"/>
              <a:buFont typeface="Arial"/>
              <a:buNone/>
            </a:pPr>
            <a:r>
              <a:t/>
            </a:r>
            <a:endParaRPr b="0" i="0" sz="3200" u="none" cap="none" strike="noStrike">
              <a:solidFill>
                <a:schemeClr val="dk1"/>
              </a:solidFill>
              <a:latin typeface="Open Sans"/>
              <a:ea typeface="Open Sans"/>
              <a:cs typeface="Open Sans"/>
              <a:sym typeface="Open Sans"/>
            </a:endParaRPr>
          </a:p>
          <a:p>
            <a:pPr indent="0" lvl="0" marL="0" marR="0" rtl="0" algn="ctr">
              <a:lnSpc>
                <a:spcPct val="100000"/>
              </a:lnSpc>
              <a:spcBef>
                <a:spcPts val="800"/>
              </a:spcBef>
              <a:spcAft>
                <a:spcPts val="0"/>
              </a:spcAft>
              <a:buClr>
                <a:srgbClr val="FF0000"/>
              </a:buClr>
              <a:buSzPts val="4000"/>
              <a:buFont typeface="Arial"/>
              <a:buNone/>
            </a:pPr>
            <a:r>
              <a:rPr b="0" i="0" lang="en-US" sz="4000" u="none" cap="none" strike="noStrike">
                <a:solidFill>
                  <a:srgbClr val="FF0000"/>
                </a:solidFill>
                <a:latin typeface="Open Sans"/>
                <a:ea typeface="Open Sans"/>
                <a:cs typeface="Open Sans"/>
                <a:sym typeface="Open Sans"/>
              </a:rPr>
              <a:t>Any Question? </a:t>
            </a:r>
            <a:endParaRPr/>
          </a:p>
        </p:txBody>
      </p:sp>
      <p:sp>
        <p:nvSpPr>
          <p:cNvPr id="271" name="Google Shape;271;p38"/>
          <p:cNvSpPr txBox="1"/>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898989"/>
              </a:buClr>
              <a:buSzPts val="1000"/>
              <a:buFont typeface="Open Sans"/>
              <a:buNone/>
            </a:pPr>
            <a:r>
              <a:rPr b="0" i="0" lang="en-US" sz="1000" u="none" cap="none" strike="noStrike">
                <a:solidFill>
                  <a:srgbClr val="898989"/>
                </a:solidFill>
                <a:latin typeface="Open Sans"/>
                <a:ea typeface="Open Sans"/>
                <a:cs typeface="Open Sans"/>
                <a:sym typeface="Open Sans"/>
              </a:rPr>
              <a:t>*</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name="2_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1_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