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45" r:id="rId1"/>
  </p:sldMasterIdLst>
  <p:sldIdLst>
    <p:sldId id="256" r:id="rId2"/>
    <p:sldId id="258" r:id="rId3"/>
    <p:sldId id="262" r:id="rId4"/>
    <p:sldId id="259" r:id="rId5"/>
    <p:sldId id="261" r:id="rId6"/>
    <p:sldId id="260" r:id="rId7"/>
    <p:sldId id="257" r:id="rId8"/>
    <p:sldId id="263" r:id="rId9"/>
    <p:sldId id="264" r:id="rId1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1A19205E-B122-D3B0-CDED-318D1FE1D132}" v="238" dt="2025-10-11T14:35:52.667"/>
    <p1510:client id="{3782C724-9D45-E7DE-5D44-FABAE51EA966}" v="513" dt="2025-10-12T19:55:46.887"/>
    <p1510:client id="{59A17B1D-ACF6-A1FC-DE16-DF0C9F64613A}" v="969" dt="2025-10-12T22:12:55.753"/>
    <p1510:client id="{6EC2A003-0079-1A76-D7EA-0A6030A81B98}" v="39" dt="2025-10-13T00:38:04.058"/>
    <p1510:client id="{A652DFB1-EE5F-E679-BFA9-1DADEEA5E373}" v="59" dt="2025-10-12T23:59:44.158"/>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slideViewPr>
    <p:cSldViewPr snapToGrid="0">
      <p:cViewPr>
        <p:scale>
          <a:sx n="1" d="2"/>
          <a:sy n="1" d="2"/>
        </p:scale>
        <p:origin x="0" y="0"/>
      </p:cViewPr>
      <p:guideLst/>
    </p:cSldViewPr>
  </p:slide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viewProps" Target="viewProps.xml"/><Relationship Id="rId2" Type="http://schemas.openxmlformats.org/officeDocument/2006/relationships/slide" Target="slides/slide1.xml"/><Relationship Id="rId16" Type="http://schemas.microsoft.com/office/2015/10/relationships/revisionInfo" Target="revisionInfo.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presProps" Target="presProps.xml"/><Relationship Id="rId5" Type="http://schemas.openxmlformats.org/officeDocument/2006/relationships/slide" Target="slides/slide4.xml"/><Relationship Id="rId15" Type="http://schemas.microsoft.com/office/2016/11/relationships/changesInfo" Target="changesInfos/changesInfo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Eugenia Anibaba (2511272)" userId="S::2511272@student.uwtsd.ac.uk::e31d1ec9-1011-4239-a7a5-130c592b8dc3" providerId="AD" clId="Web-{990B18A1-2C8F-9B6B-AF5A-80D5B6298D16}"/>
    <pc:docChg chg="modSld">
      <pc:chgData name="Eugenia Anibaba (2511272)" userId="S::2511272@student.uwtsd.ac.uk::e31d1ec9-1011-4239-a7a5-130c592b8dc3" providerId="AD" clId="Web-{990B18A1-2C8F-9B6B-AF5A-80D5B6298D16}" dt="2025-10-10T22:01:23.934" v="398" actId="20577"/>
      <pc:docMkLst>
        <pc:docMk/>
      </pc:docMkLst>
      <pc:sldChg chg="addSp delSp modSp">
        <pc:chgData name="Eugenia Anibaba (2511272)" userId="S::2511272@student.uwtsd.ac.uk::e31d1ec9-1011-4239-a7a5-130c592b8dc3" providerId="AD" clId="Web-{990B18A1-2C8F-9B6B-AF5A-80D5B6298D16}" dt="2025-10-08T21:58:28.192" v="87"/>
        <pc:sldMkLst>
          <pc:docMk/>
          <pc:sldMk cId="103059257" sldId="258"/>
        </pc:sldMkLst>
        <pc:spChg chg="mod">
          <ac:chgData name="Eugenia Anibaba (2511272)" userId="S::2511272@student.uwtsd.ac.uk::e31d1ec9-1011-4239-a7a5-130c592b8dc3" providerId="AD" clId="Web-{990B18A1-2C8F-9B6B-AF5A-80D5B6298D16}" dt="2025-10-07T14:08:17.695" v="34" actId="20577"/>
          <ac:spMkLst>
            <pc:docMk/>
            <pc:sldMk cId="103059257" sldId="258"/>
            <ac:spMk id="2" creationId="{A9257D7A-2394-27DB-A721-36F1CFE23016}"/>
          </ac:spMkLst>
        </pc:spChg>
        <pc:spChg chg="mod">
          <ac:chgData name="Eugenia Anibaba (2511272)" userId="S::2511272@student.uwtsd.ac.uk::e31d1ec9-1011-4239-a7a5-130c592b8dc3" providerId="AD" clId="Web-{990B18A1-2C8F-9B6B-AF5A-80D5B6298D16}" dt="2025-10-07T14:08:51.773" v="44" actId="20577"/>
          <ac:spMkLst>
            <pc:docMk/>
            <pc:sldMk cId="103059257" sldId="258"/>
            <ac:spMk id="3" creationId="{AED2A5E1-F939-E3FD-6491-E53BEF0CDB28}"/>
          </ac:spMkLst>
        </pc:spChg>
        <pc:picChg chg="add mod ord">
          <ac:chgData name="Eugenia Anibaba (2511272)" userId="S::2511272@student.uwtsd.ac.uk::e31d1ec9-1011-4239-a7a5-130c592b8dc3" providerId="AD" clId="Web-{990B18A1-2C8F-9B6B-AF5A-80D5B6298D16}" dt="2025-10-08T21:58:05.440" v="80" actId="1076"/>
          <ac:picMkLst>
            <pc:docMk/>
            <pc:sldMk cId="103059257" sldId="258"/>
            <ac:picMk id="4" creationId="{CEFB5548-7132-2E72-AEE1-95C638D6A843}"/>
          </ac:picMkLst>
        </pc:picChg>
      </pc:sldChg>
      <pc:sldChg chg="modSp">
        <pc:chgData name="Eugenia Anibaba (2511272)" userId="S::2511272@student.uwtsd.ac.uk::e31d1ec9-1011-4239-a7a5-130c592b8dc3" providerId="AD" clId="Web-{990B18A1-2C8F-9B6B-AF5A-80D5B6298D16}" dt="2025-10-10T22:01:23.934" v="398" actId="20577"/>
        <pc:sldMkLst>
          <pc:docMk/>
          <pc:sldMk cId="2728024949" sldId="262"/>
        </pc:sldMkLst>
        <pc:spChg chg="mod">
          <ac:chgData name="Eugenia Anibaba (2511272)" userId="S::2511272@student.uwtsd.ac.uk::e31d1ec9-1011-4239-a7a5-130c592b8dc3" providerId="AD" clId="Web-{990B18A1-2C8F-9B6B-AF5A-80D5B6298D16}" dt="2025-10-07T14:00:46.496" v="31" actId="20577"/>
          <ac:spMkLst>
            <pc:docMk/>
            <pc:sldMk cId="2728024949" sldId="262"/>
            <ac:spMk id="2" creationId="{1A9022E1-6849-AC93-B05F-9FC0F0BD2D9D}"/>
          </ac:spMkLst>
        </pc:spChg>
        <pc:spChg chg="mod">
          <ac:chgData name="Eugenia Anibaba (2511272)" userId="S::2511272@student.uwtsd.ac.uk::e31d1ec9-1011-4239-a7a5-130c592b8dc3" providerId="AD" clId="Web-{990B18A1-2C8F-9B6B-AF5A-80D5B6298D16}" dt="2025-10-10T21:19:39.782" v="331" actId="20577"/>
          <ac:spMkLst>
            <pc:docMk/>
            <pc:sldMk cId="2728024949" sldId="262"/>
            <ac:spMk id="3" creationId="{BAAC0444-20A5-3E8E-862C-FB99433C13E3}"/>
          </ac:spMkLst>
        </pc:spChg>
        <pc:spChg chg="mod">
          <ac:chgData name="Eugenia Anibaba (2511272)" userId="S::2511272@student.uwtsd.ac.uk::e31d1ec9-1011-4239-a7a5-130c592b8dc3" providerId="AD" clId="Web-{990B18A1-2C8F-9B6B-AF5A-80D5B6298D16}" dt="2025-10-10T22:01:23.934" v="398" actId="20577"/>
          <ac:spMkLst>
            <pc:docMk/>
            <pc:sldMk cId="2728024949" sldId="262"/>
            <ac:spMk id="4" creationId="{DFA898D9-2B19-033D-D648-C589B63F93A0}"/>
          </ac:spMkLst>
        </pc:spChg>
      </pc:sldChg>
    </pc:docChg>
  </pc:docChgLst>
  <pc:docChgLst>
    <pc:chgData name="Eugenia Anibaba (2511272)" userId="S::2511272@student.uwtsd.ac.uk::e31d1ec9-1011-4239-a7a5-130c592b8dc3" providerId="AD" clId="Web-{A84A87B5-FD14-EA12-0D73-B786305A16FB}"/>
    <pc:docChg chg="modSld">
      <pc:chgData name="Eugenia Anibaba (2511272)" userId="S::2511272@student.uwtsd.ac.uk::e31d1ec9-1011-4239-a7a5-130c592b8dc3" providerId="AD" clId="Web-{A84A87B5-FD14-EA12-0D73-B786305A16FB}" dt="2025-10-01T00:23:51.922" v="166" actId="20577"/>
      <pc:docMkLst>
        <pc:docMk/>
      </pc:docMkLst>
      <pc:sldChg chg="modSp">
        <pc:chgData name="Eugenia Anibaba (2511272)" userId="S::2511272@student.uwtsd.ac.uk::e31d1ec9-1011-4239-a7a5-130c592b8dc3" providerId="AD" clId="Web-{A84A87B5-FD14-EA12-0D73-B786305A16FB}" dt="2025-10-01T00:23:51.922" v="166" actId="20577"/>
        <pc:sldMkLst>
          <pc:docMk/>
          <pc:sldMk cId="103059257" sldId="258"/>
        </pc:sldMkLst>
        <pc:spChg chg="mod">
          <ac:chgData name="Eugenia Anibaba (2511272)" userId="S::2511272@student.uwtsd.ac.uk::e31d1ec9-1011-4239-a7a5-130c592b8dc3" providerId="AD" clId="Web-{A84A87B5-FD14-EA12-0D73-B786305A16FB}" dt="2025-10-01T00:23:51.922" v="166" actId="20577"/>
          <ac:spMkLst>
            <pc:docMk/>
            <pc:sldMk cId="103059257" sldId="258"/>
            <ac:spMk id="3" creationId="{AED2A5E1-F939-E3FD-6491-E53BEF0CDB28}"/>
          </ac:spMkLst>
        </pc:spChg>
      </pc:sldChg>
    </pc:docChg>
  </pc:docChgLst>
  <pc:docChgLst>
    <pc:chgData name="Djouher Benhamza (2505754)" userId="S::2505754@student.uwtsd.ac.uk::e400d4d9-3e61-42bc-aec2-a515816bd24d" providerId="AD" clId="Web-{27EE4001-6E8B-C8C7-A8C4-00C905CE61F3}"/>
    <pc:docChg chg="modSld addMainMaster delMainMaster">
      <pc:chgData name="Djouher Benhamza (2505754)" userId="S::2505754@student.uwtsd.ac.uk::e400d4d9-3e61-42bc-aec2-a515816bd24d" providerId="AD" clId="Web-{27EE4001-6E8B-C8C7-A8C4-00C905CE61F3}" dt="2025-09-23T14:14:43.321" v="5"/>
      <pc:docMkLst>
        <pc:docMk/>
      </pc:docMkLst>
      <pc:sldChg chg="addSp delSp modSp mod setBg modClrScheme setClrOvrMap chgLayout">
        <pc:chgData name="Djouher Benhamza (2505754)" userId="S::2505754@student.uwtsd.ac.uk::e400d4d9-3e61-42bc-aec2-a515816bd24d" providerId="AD" clId="Web-{27EE4001-6E8B-C8C7-A8C4-00C905CE61F3}" dt="2025-09-23T14:14:43.321" v="5"/>
        <pc:sldMkLst>
          <pc:docMk/>
          <pc:sldMk cId="109857222" sldId="256"/>
        </pc:sldMkLst>
        <pc:spChg chg="mod">
          <ac:chgData name="Djouher Benhamza (2505754)" userId="S::2505754@student.uwtsd.ac.uk::e400d4d9-3e61-42bc-aec2-a515816bd24d" providerId="AD" clId="Web-{27EE4001-6E8B-C8C7-A8C4-00C905CE61F3}" dt="2025-09-23T14:14:43.321" v="5"/>
          <ac:spMkLst>
            <pc:docMk/>
            <pc:sldMk cId="109857222" sldId="256"/>
            <ac:spMk id="3" creationId="{00000000-0000-0000-0000-000000000000}"/>
          </ac:spMkLst>
        </pc:spChg>
      </pc:sldChg>
    </pc:docChg>
  </pc:docChgLst>
  <pc:docChgLst>
    <pc:chgData name="Sophie Avril Irene Beecroft (2505140)" userId="S::2505140@student.uwtsd.ac.uk::93434322-8642-4f1a-9cf0-bb8f547b93a4" providerId="AD" clId="Web-{2D08F04E-6142-FAA0-B490-35EE296D0AAD}"/>
    <pc:docChg chg="addSld">
      <pc:chgData name="Sophie Avril Irene Beecroft (2505140)" userId="S::2505140@student.uwtsd.ac.uk::93434322-8642-4f1a-9cf0-bb8f547b93a4" providerId="AD" clId="Web-{2D08F04E-6142-FAA0-B490-35EE296D0AAD}" dt="2025-09-23T15:12:37.032" v="1"/>
      <pc:docMkLst>
        <pc:docMk/>
      </pc:docMkLst>
      <pc:sldChg chg="new">
        <pc:chgData name="Sophie Avril Irene Beecroft (2505140)" userId="S::2505140@student.uwtsd.ac.uk::93434322-8642-4f1a-9cf0-bb8f547b93a4" providerId="AD" clId="Web-{2D08F04E-6142-FAA0-B490-35EE296D0AAD}" dt="2025-09-23T15:12:28.375" v="0"/>
        <pc:sldMkLst>
          <pc:docMk/>
          <pc:sldMk cId="3533343221" sldId="259"/>
        </pc:sldMkLst>
      </pc:sldChg>
      <pc:sldChg chg="new">
        <pc:chgData name="Sophie Avril Irene Beecroft (2505140)" userId="S::2505140@student.uwtsd.ac.uk::93434322-8642-4f1a-9cf0-bb8f547b93a4" providerId="AD" clId="Web-{2D08F04E-6142-FAA0-B490-35EE296D0AAD}" dt="2025-09-23T15:12:37.032" v="1"/>
        <pc:sldMkLst>
          <pc:docMk/>
          <pc:sldMk cId="177634013" sldId="260"/>
        </pc:sldMkLst>
      </pc:sldChg>
    </pc:docChg>
  </pc:docChgLst>
  <pc:docChgLst>
    <pc:chgData clId="Web-{0AA6793A-5A07-3931-B266-196F00B0C477}"/>
    <pc:docChg chg="modSld">
      <pc:chgData name="" userId="" providerId="" clId="Web-{0AA6793A-5A07-3931-B266-196F00B0C477}" dt="2025-09-30T13:11:49.233" v="0" actId="20577"/>
      <pc:docMkLst>
        <pc:docMk/>
      </pc:docMkLst>
      <pc:sldChg chg="modSp">
        <pc:chgData name="" userId="" providerId="" clId="Web-{0AA6793A-5A07-3931-B266-196F00B0C477}" dt="2025-09-30T13:11:49.233" v="0" actId="20577"/>
        <pc:sldMkLst>
          <pc:docMk/>
          <pc:sldMk cId="109857222" sldId="256"/>
        </pc:sldMkLst>
        <pc:spChg chg="mod">
          <ac:chgData name="" userId="" providerId="" clId="Web-{0AA6793A-5A07-3931-B266-196F00B0C477}" dt="2025-09-30T13:11:49.233" v="0" actId="20577"/>
          <ac:spMkLst>
            <pc:docMk/>
            <pc:sldMk cId="109857222" sldId="256"/>
            <ac:spMk id="5" creationId="{FAF9460F-8CBD-35DA-776B-C1AE31807C9B}"/>
          </ac:spMkLst>
        </pc:spChg>
      </pc:sldChg>
    </pc:docChg>
  </pc:docChgLst>
  <pc:docChgLst>
    <pc:chgData name="Leeshai Blake (2515557)" userId="S::2515557@student.uwtsd.ac.uk::28efc3fe-3018-4c43-b909-88074b777523" providerId="AD" clId="Web-{700C5CA0-838E-CA9B-ED4A-1977DCF57EDB}"/>
    <pc:docChg chg="mod modSld addMainMaster delMainMaster">
      <pc:chgData name="Leeshai Blake (2515557)" userId="S::2515557@student.uwtsd.ac.uk::28efc3fe-3018-4c43-b909-88074b777523" providerId="AD" clId="Web-{700C5CA0-838E-CA9B-ED4A-1977DCF57EDB}" dt="2025-09-23T14:13:39.848" v="1"/>
      <pc:docMkLst>
        <pc:docMk/>
      </pc:docMkLst>
      <pc:sldChg chg="modSp mod modClrScheme chgLayout">
        <pc:chgData name="Leeshai Blake (2515557)" userId="S::2515557@student.uwtsd.ac.uk::28efc3fe-3018-4c43-b909-88074b777523" providerId="AD" clId="Web-{700C5CA0-838E-CA9B-ED4A-1977DCF57EDB}" dt="2025-09-23T14:13:39.848" v="1"/>
        <pc:sldMkLst>
          <pc:docMk/>
          <pc:sldMk cId="109857222" sldId="256"/>
        </pc:sldMkLst>
        <pc:spChg chg="mod ord">
          <ac:chgData name="Leeshai Blake (2515557)" userId="S::2515557@student.uwtsd.ac.uk::28efc3fe-3018-4c43-b909-88074b777523" providerId="AD" clId="Web-{700C5CA0-838E-CA9B-ED4A-1977DCF57EDB}" dt="2025-09-23T14:13:39.848" v="1"/>
          <ac:spMkLst>
            <pc:docMk/>
            <pc:sldMk cId="109857222" sldId="256"/>
            <ac:spMk id="3" creationId="{00000000-0000-0000-0000-000000000000}"/>
          </ac:spMkLst>
        </pc:spChg>
      </pc:sldChg>
    </pc:docChg>
  </pc:docChgLst>
  <pc:docChgLst>
    <pc:chgData name="Leeshai Blake (2515557)" userId="S::2515557@student.uwtsd.ac.uk::28efc3fe-3018-4c43-b909-88074b777523" providerId="AD" clId="Web-{1A19205E-B122-D3B0-CDED-318D1FE1D132}"/>
    <pc:docChg chg="addSld modSld">
      <pc:chgData name="Leeshai Blake (2515557)" userId="S::2515557@student.uwtsd.ac.uk::28efc3fe-3018-4c43-b909-88074b777523" providerId="AD" clId="Web-{1A19205E-B122-D3B0-CDED-318D1FE1D132}" dt="2025-10-11T14:35:52.667" v="721" actId="20577"/>
      <pc:docMkLst>
        <pc:docMk/>
      </pc:docMkLst>
      <pc:sldChg chg="modSp">
        <pc:chgData name="Leeshai Blake (2515557)" userId="S::2515557@student.uwtsd.ac.uk::28efc3fe-3018-4c43-b909-88074b777523" providerId="AD" clId="Web-{1A19205E-B122-D3B0-CDED-318D1FE1D132}" dt="2025-10-11T14:05:08.300" v="485" actId="1076"/>
        <pc:sldMkLst>
          <pc:docMk/>
          <pc:sldMk cId="109857222" sldId="256"/>
        </pc:sldMkLst>
        <pc:picChg chg="mod">
          <ac:chgData name="Leeshai Blake (2515557)" userId="S::2515557@student.uwtsd.ac.uk::28efc3fe-3018-4c43-b909-88074b777523" providerId="AD" clId="Web-{1A19205E-B122-D3B0-CDED-318D1FE1D132}" dt="2025-10-11T14:05:08.300" v="485" actId="1076"/>
          <ac:picMkLst>
            <pc:docMk/>
            <pc:sldMk cId="109857222" sldId="256"/>
            <ac:picMk id="7" creationId="{980B5A6B-42D4-1F4E-5E68-45E568A64E74}"/>
          </ac:picMkLst>
        </pc:picChg>
      </pc:sldChg>
      <pc:sldChg chg="addSp delSp modSp">
        <pc:chgData name="Leeshai Blake (2515557)" userId="S::2515557@student.uwtsd.ac.uk::28efc3fe-3018-4c43-b909-88074b777523" providerId="AD" clId="Web-{1A19205E-B122-D3B0-CDED-318D1FE1D132}" dt="2025-10-11T14:26:29.285" v="647" actId="20577"/>
        <pc:sldMkLst>
          <pc:docMk/>
          <pc:sldMk cId="3533343221" sldId="259"/>
        </pc:sldMkLst>
        <pc:spChg chg="mod">
          <ac:chgData name="Leeshai Blake (2515557)" userId="S::2515557@student.uwtsd.ac.uk::28efc3fe-3018-4c43-b909-88074b777523" providerId="AD" clId="Web-{1A19205E-B122-D3B0-CDED-318D1FE1D132}" dt="2025-10-07T14:12:12.666" v="425" actId="20577"/>
          <ac:spMkLst>
            <pc:docMk/>
            <pc:sldMk cId="3533343221" sldId="259"/>
            <ac:spMk id="2" creationId="{DE69DA23-91AC-A38F-04E0-F55EB2CC7394}"/>
          </ac:spMkLst>
        </pc:spChg>
        <pc:spChg chg="mod">
          <ac:chgData name="Leeshai Blake (2515557)" userId="S::2515557@student.uwtsd.ac.uk::28efc3fe-3018-4c43-b909-88074b777523" providerId="AD" clId="Web-{1A19205E-B122-D3B0-CDED-318D1FE1D132}" dt="2025-10-11T14:26:29.285" v="647" actId="20577"/>
          <ac:spMkLst>
            <pc:docMk/>
            <pc:sldMk cId="3533343221" sldId="259"/>
            <ac:spMk id="3" creationId="{6F7F9CB6-924A-28F3-5656-A37270CB48F5}"/>
          </ac:spMkLst>
        </pc:spChg>
        <pc:spChg chg="add mod">
          <ac:chgData name="Leeshai Blake (2515557)" userId="S::2515557@student.uwtsd.ac.uk::28efc3fe-3018-4c43-b909-88074b777523" providerId="AD" clId="Web-{1A19205E-B122-D3B0-CDED-318D1FE1D132}" dt="2025-10-08T21:53:32.566" v="479" actId="14100"/>
          <ac:spMkLst>
            <pc:docMk/>
            <pc:sldMk cId="3533343221" sldId="259"/>
            <ac:spMk id="4" creationId="{E15CED7D-6A5F-AC4A-2CD0-016E128737C4}"/>
          </ac:spMkLst>
        </pc:spChg>
      </pc:sldChg>
      <pc:sldChg chg="delSp modSp new">
        <pc:chgData name="Leeshai Blake (2515557)" userId="S::2515557@student.uwtsd.ac.uk::28efc3fe-3018-4c43-b909-88074b777523" providerId="AD" clId="Web-{1A19205E-B122-D3B0-CDED-318D1FE1D132}" dt="2025-10-11T14:35:52.667" v="721" actId="20577"/>
        <pc:sldMkLst>
          <pc:docMk/>
          <pc:sldMk cId="2065269549" sldId="261"/>
        </pc:sldMkLst>
        <pc:spChg chg="mod">
          <ac:chgData name="Leeshai Blake (2515557)" userId="S::2515557@student.uwtsd.ac.uk::28efc3fe-3018-4c43-b909-88074b777523" providerId="AD" clId="Web-{1A19205E-B122-D3B0-CDED-318D1FE1D132}" dt="2025-10-07T10:49:28.354" v="325" actId="20577"/>
          <ac:spMkLst>
            <pc:docMk/>
            <pc:sldMk cId="2065269549" sldId="261"/>
            <ac:spMk id="2" creationId="{877B7E36-7085-907F-3777-FA4932E000CB}"/>
          </ac:spMkLst>
        </pc:spChg>
        <pc:spChg chg="mod">
          <ac:chgData name="Leeshai Blake (2515557)" userId="S::2515557@student.uwtsd.ac.uk::28efc3fe-3018-4c43-b909-88074b777523" providerId="AD" clId="Web-{1A19205E-B122-D3B0-CDED-318D1FE1D132}" dt="2025-10-11T14:35:52.667" v="721" actId="20577"/>
          <ac:spMkLst>
            <pc:docMk/>
            <pc:sldMk cId="2065269549" sldId="261"/>
            <ac:spMk id="3" creationId="{981FEC12-3F9F-6D2E-90BB-1715967D018B}"/>
          </ac:spMkLst>
        </pc:spChg>
      </pc:sldChg>
      <pc:sldChg chg="new">
        <pc:chgData name="Leeshai Blake (2515557)" userId="S::2515557@student.uwtsd.ac.uk::28efc3fe-3018-4c43-b909-88074b777523" providerId="AD" clId="Web-{1A19205E-B122-D3B0-CDED-318D1FE1D132}" dt="2025-10-07T13:51:39.114" v="326"/>
        <pc:sldMkLst>
          <pc:docMk/>
          <pc:sldMk cId="2728024949" sldId="262"/>
        </pc:sldMkLst>
      </pc:sldChg>
    </pc:docChg>
  </pc:docChgLst>
  <pc:docChgLst>
    <pc:chgData name="Eugenia Anibaba (2511272)" userId="S::2511272@student.uwtsd.ac.uk::e31d1ec9-1011-4239-a7a5-130c592b8dc3" providerId="AD" clId="Web-{6EC2A003-0079-1A76-D7EA-0A6030A81B98}"/>
    <pc:docChg chg="modSld">
      <pc:chgData name="Eugenia Anibaba (2511272)" userId="S::2511272@student.uwtsd.ac.uk::e31d1ec9-1011-4239-a7a5-130c592b8dc3" providerId="AD" clId="Web-{6EC2A003-0079-1A76-D7EA-0A6030A81B98}" dt="2025-10-13T00:38:04.058" v="38" actId="20577"/>
      <pc:docMkLst>
        <pc:docMk/>
      </pc:docMkLst>
      <pc:sldChg chg="modSp">
        <pc:chgData name="Eugenia Anibaba (2511272)" userId="S::2511272@student.uwtsd.ac.uk::e31d1ec9-1011-4239-a7a5-130c592b8dc3" providerId="AD" clId="Web-{6EC2A003-0079-1A76-D7EA-0A6030A81B98}" dt="2025-10-13T00:38:04.058" v="38" actId="20577"/>
        <pc:sldMkLst>
          <pc:docMk/>
          <pc:sldMk cId="2728024949" sldId="262"/>
        </pc:sldMkLst>
        <pc:spChg chg="mod">
          <ac:chgData name="Eugenia Anibaba (2511272)" userId="S::2511272@student.uwtsd.ac.uk::e31d1ec9-1011-4239-a7a5-130c592b8dc3" providerId="AD" clId="Web-{6EC2A003-0079-1A76-D7EA-0A6030A81B98}" dt="2025-10-13T00:38:04.058" v="38" actId="20577"/>
          <ac:spMkLst>
            <pc:docMk/>
            <pc:sldMk cId="2728024949" sldId="262"/>
            <ac:spMk id="4" creationId="{DFA898D9-2B19-033D-D648-C589B63F93A0}"/>
          </ac:spMkLst>
        </pc:spChg>
      </pc:sldChg>
    </pc:docChg>
  </pc:docChgLst>
  <pc:docChgLst>
    <pc:chgData name="Leeshai Blake (2515557)" userId="S::2515557@student.uwtsd.ac.uk::28efc3fe-3018-4c43-b909-88074b777523" providerId="AD" clId="Web-{0AA6793A-5A07-3931-B266-196F00B0C477}"/>
    <pc:docChg chg="modSld">
      <pc:chgData name="Leeshai Blake (2515557)" userId="S::2515557@student.uwtsd.ac.uk::28efc3fe-3018-4c43-b909-88074b777523" providerId="AD" clId="Web-{0AA6793A-5A07-3931-B266-196F00B0C477}" dt="2025-10-01T12:14:40.805" v="1264" actId="20577"/>
      <pc:docMkLst>
        <pc:docMk/>
      </pc:docMkLst>
      <pc:sldChg chg="modSp">
        <pc:chgData name="Leeshai Blake (2515557)" userId="S::2515557@student.uwtsd.ac.uk::28efc3fe-3018-4c43-b909-88074b777523" providerId="AD" clId="Web-{0AA6793A-5A07-3931-B266-196F00B0C477}" dt="2025-09-30T13:43:42.649" v="51" actId="20577"/>
        <pc:sldMkLst>
          <pc:docMk/>
          <pc:sldMk cId="109857222" sldId="256"/>
        </pc:sldMkLst>
        <pc:spChg chg="mod">
          <ac:chgData name="Leeshai Blake (2515557)" userId="S::2515557@student.uwtsd.ac.uk::28efc3fe-3018-4c43-b909-88074b777523" providerId="AD" clId="Web-{0AA6793A-5A07-3931-B266-196F00B0C477}" dt="2025-09-30T13:43:42.649" v="51" actId="20577"/>
          <ac:spMkLst>
            <pc:docMk/>
            <pc:sldMk cId="109857222" sldId="256"/>
            <ac:spMk id="3" creationId="{00000000-0000-0000-0000-000000000000}"/>
          </ac:spMkLst>
        </pc:spChg>
        <pc:spChg chg="mod">
          <ac:chgData name="Leeshai Blake (2515557)" userId="S::2515557@student.uwtsd.ac.uk::28efc3fe-3018-4c43-b909-88074b777523" providerId="AD" clId="Web-{0AA6793A-5A07-3931-B266-196F00B0C477}" dt="2025-09-30T13:13:18.235" v="7" actId="20577"/>
          <ac:spMkLst>
            <pc:docMk/>
            <pc:sldMk cId="109857222" sldId="256"/>
            <ac:spMk id="5" creationId="{FAF9460F-8CBD-35DA-776B-C1AE31807C9B}"/>
          </ac:spMkLst>
        </pc:spChg>
      </pc:sldChg>
      <pc:sldChg chg="addSp delSp modSp">
        <pc:chgData name="Leeshai Blake (2515557)" userId="S::2515557@student.uwtsd.ac.uk::28efc3fe-3018-4c43-b909-88074b777523" providerId="AD" clId="Web-{0AA6793A-5A07-3931-B266-196F00B0C477}" dt="2025-10-01T09:06:24.783" v="935" actId="20577"/>
        <pc:sldMkLst>
          <pc:docMk/>
          <pc:sldMk cId="103059257" sldId="258"/>
        </pc:sldMkLst>
        <pc:spChg chg="mod">
          <ac:chgData name="Leeshai Blake (2515557)" userId="S::2515557@student.uwtsd.ac.uk::28efc3fe-3018-4c43-b909-88074b777523" providerId="AD" clId="Web-{0AA6793A-5A07-3931-B266-196F00B0C477}" dt="2025-09-30T13:37:17.257" v="33" actId="20577"/>
          <ac:spMkLst>
            <pc:docMk/>
            <pc:sldMk cId="103059257" sldId="258"/>
            <ac:spMk id="2" creationId="{A9257D7A-2394-27DB-A721-36F1CFE23016}"/>
          </ac:spMkLst>
        </pc:spChg>
        <pc:spChg chg="mod">
          <ac:chgData name="Leeshai Blake (2515557)" userId="S::2515557@student.uwtsd.ac.uk::28efc3fe-3018-4c43-b909-88074b777523" providerId="AD" clId="Web-{0AA6793A-5A07-3931-B266-196F00B0C477}" dt="2025-10-01T09:06:24.783" v="935" actId="20577"/>
          <ac:spMkLst>
            <pc:docMk/>
            <pc:sldMk cId="103059257" sldId="258"/>
            <ac:spMk id="3" creationId="{AED2A5E1-F939-E3FD-6491-E53BEF0CDB28}"/>
          </ac:spMkLst>
        </pc:spChg>
      </pc:sldChg>
      <pc:sldChg chg="addSp delSp modSp">
        <pc:chgData name="Leeshai Blake (2515557)" userId="S::2515557@student.uwtsd.ac.uk::28efc3fe-3018-4c43-b909-88074b777523" providerId="AD" clId="Web-{0AA6793A-5A07-3931-B266-196F00B0C477}" dt="2025-10-01T12:14:40.805" v="1264" actId="20577"/>
        <pc:sldMkLst>
          <pc:docMk/>
          <pc:sldMk cId="3533343221" sldId="259"/>
        </pc:sldMkLst>
        <pc:spChg chg="mod">
          <ac:chgData name="Leeshai Blake (2515557)" userId="S::2515557@student.uwtsd.ac.uk::28efc3fe-3018-4c43-b909-88074b777523" providerId="AD" clId="Web-{0AA6793A-5A07-3931-B266-196F00B0C477}" dt="2025-09-30T13:42:15.399" v="50" actId="20577"/>
          <ac:spMkLst>
            <pc:docMk/>
            <pc:sldMk cId="3533343221" sldId="259"/>
            <ac:spMk id="2" creationId="{DE69DA23-91AC-A38F-04E0-F55EB2CC7394}"/>
          </ac:spMkLst>
        </pc:spChg>
        <pc:spChg chg="mod">
          <ac:chgData name="Leeshai Blake (2515557)" userId="S::2515557@student.uwtsd.ac.uk::28efc3fe-3018-4c43-b909-88074b777523" providerId="AD" clId="Web-{0AA6793A-5A07-3931-B266-196F00B0C477}" dt="2025-10-01T12:14:40.805" v="1264" actId="20577"/>
          <ac:spMkLst>
            <pc:docMk/>
            <pc:sldMk cId="3533343221" sldId="259"/>
            <ac:spMk id="3" creationId="{6F7F9CB6-924A-28F3-5656-A37270CB48F5}"/>
          </ac:spMkLst>
        </pc:spChg>
        <pc:picChg chg="add mod ord">
          <ac:chgData name="Leeshai Blake (2515557)" userId="S::2515557@student.uwtsd.ac.uk::28efc3fe-3018-4c43-b909-88074b777523" providerId="AD" clId="Web-{0AA6793A-5A07-3931-B266-196F00B0C477}" dt="2025-10-01T09:38:52.766" v="1168" actId="1076"/>
          <ac:picMkLst>
            <pc:docMk/>
            <pc:sldMk cId="3533343221" sldId="259"/>
            <ac:picMk id="6" creationId="{A814BA0D-E30A-3948-EB1D-513922B5F901}"/>
          </ac:picMkLst>
        </pc:picChg>
      </pc:sldChg>
      <pc:sldChg chg="modSp">
        <pc:chgData name="Leeshai Blake (2515557)" userId="S::2515557@student.uwtsd.ac.uk::28efc3fe-3018-4c43-b909-88074b777523" providerId="AD" clId="Web-{0AA6793A-5A07-3931-B266-196F00B0C477}" dt="2025-09-30T13:49:49.115" v="133" actId="20577"/>
        <pc:sldMkLst>
          <pc:docMk/>
          <pc:sldMk cId="177634013" sldId="260"/>
        </pc:sldMkLst>
        <pc:spChg chg="mod">
          <ac:chgData name="Leeshai Blake (2515557)" userId="S::2515557@student.uwtsd.ac.uk::28efc3fe-3018-4c43-b909-88074b777523" providerId="AD" clId="Web-{0AA6793A-5A07-3931-B266-196F00B0C477}" dt="2025-09-30T13:49:49.115" v="133" actId="20577"/>
          <ac:spMkLst>
            <pc:docMk/>
            <pc:sldMk cId="177634013" sldId="260"/>
            <ac:spMk id="2" creationId="{DA96D49E-6220-6B12-CD0F-7236F5ED8C56}"/>
          </ac:spMkLst>
        </pc:spChg>
      </pc:sldChg>
    </pc:docChg>
  </pc:docChgLst>
  <pc:docChgLst>
    <pc:chgData name="Leeshai Blake (2515557)" userId="S::2515557@student.uwtsd.ac.uk::28efc3fe-3018-4c43-b909-88074b777523" providerId="AD" clId="Web-{3782C724-9D45-E7DE-5D44-FABAE51EA966}"/>
    <pc:docChg chg="addSld modSld">
      <pc:chgData name="Leeshai Blake (2515557)" userId="S::2515557@student.uwtsd.ac.uk::28efc3fe-3018-4c43-b909-88074b777523" providerId="AD" clId="Web-{3782C724-9D45-E7DE-5D44-FABAE51EA966}" dt="2025-10-12T19:55:46.887" v="507" actId="20577"/>
      <pc:docMkLst>
        <pc:docMk/>
      </pc:docMkLst>
      <pc:sldChg chg="modSp">
        <pc:chgData name="Leeshai Blake (2515557)" userId="S::2515557@student.uwtsd.ac.uk::28efc3fe-3018-4c43-b909-88074b777523" providerId="AD" clId="Web-{3782C724-9D45-E7DE-5D44-FABAE51EA966}" dt="2025-10-12T19:22:17.202" v="139" actId="14100"/>
        <pc:sldMkLst>
          <pc:docMk/>
          <pc:sldMk cId="2065269549" sldId="261"/>
        </pc:sldMkLst>
        <pc:spChg chg="mod">
          <ac:chgData name="Leeshai Blake (2515557)" userId="S::2515557@student.uwtsd.ac.uk::28efc3fe-3018-4c43-b909-88074b777523" providerId="AD" clId="Web-{3782C724-9D45-E7DE-5D44-FABAE51EA966}" dt="2025-10-12T19:22:17.202" v="139" actId="14100"/>
          <ac:spMkLst>
            <pc:docMk/>
            <pc:sldMk cId="2065269549" sldId="261"/>
            <ac:spMk id="3" creationId="{981FEC12-3F9F-6D2E-90BB-1715967D018B}"/>
          </ac:spMkLst>
        </pc:spChg>
      </pc:sldChg>
      <pc:sldChg chg="modSp">
        <pc:chgData name="Leeshai Blake (2515557)" userId="S::2515557@student.uwtsd.ac.uk::28efc3fe-3018-4c43-b909-88074b777523" providerId="AD" clId="Web-{3782C724-9D45-E7DE-5D44-FABAE51EA966}" dt="2025-10-12T19:31:39.839" v="184" actId="20577"/>
        <pc:sldMkLst>
          <pc:docMk/>
          <pc:sldMk cId="3027574300" sldId="263"/>
        </pc:sldMkLst>
        <pc:spChg chg="mod">
          <ac:chgData name="Leeshai Blake (2515557)" userId="S::2515557@student.uwtsd.ac.uk::28efc3fe-3018-4c43-b909-88074b777523" providerId="AD" clId="Web-{3782C724-9D45-E7DE-5D44-FABAE51EA966}" dt="2025-10-12T19:31:39.839" v="184" actId="20577"/>
          <ac:spMkLst>
            <pc:docMk/>
            <pc:sldMk cId="3027574300" sldId="263"/>
            <ac:spMk id="3" creationId="{0DE4DA76-58C3-3C9E-537D-CA3609A6DA16}"/>
          </ac:spMkLst>
        </pc:spChg>
      </pc:sldChg>
      <pc:sldChg chg="delSp modSp new">
        <pc:chgData name="Leeshai Blake (2515557)" userId="S::2515557@student.uwtsd.ac.uk::28efc3fe-3018-4c43-b909-88074b777523" providerId="AD" clId="Web-{3782C724-9D45-E7DE-5D44-FABAE51EA966}" dt="2025-10-12T19:55:46.887" v="507" actId="20577"/>
        <pc:sldMkLst>
          <pc:docMk/>
          <pc:sldMk cId="2562596643" sldId="264"/>
        </pc:sldMkLst>
        <pc:spChg chg="del">
          <ac:chgData name="Leeshai Blake (2515557)" userId="S::2515557@student.uwtsd.ac.uk::28efc3fe-3018-4c43-b909-88074b777523" providerId="AD" clId="Web-{3782C724-9D45-E7DE-5D44-FABAE51EA966}" dt="2025-10-12T19:32:11.059" v="186"/>
          <ac:spMkLst>
            <pc:docMk/>
            <pc:sldMk cId="2562596643" sldId="264"/>
            <ac:spMk id="2" creationId="{CC887829-EF65-7AFC-107B-D75D983294B2}"/>
          </ac:spMkLst>
        </pc:spChg>
        <pc:spChg chg="mod">
          <ac:chgData name="Leeshai Blake (2515557)" userId="S::2515557@student.uwtsd.ac.uk::28efc3fe-3018-4c43-b909-88074b777523" providerId="AD" clId="Web-{3782C724-9D45-E7DE-5D44-FABAE51EA966}" dt="2025-10-12T19:55:46.887" v="507" actId="20577"/>
          <ac:spMkLst>
            <pc:docMk/>
            <pc:sldMk cId="2562596643" sldId="264"/>
            <ac:spMk id="3" creationId="{9270582A-7B35-00EA-C8D9-F564C3C16359}"/>
          </ac:spMkLst>
        </pc:spChg>
      </pc:sldChg>
    </pc:docChg>
  </pc:docChgLst>
  <pc:docChgLst>
    <pc:chgData name="Leeshai Blake (2515557)" userId="S::2515557@student.uwtsd.ac.uk::28efc3fe-3018-4c43-b909-88074b777523" providerId="AD" clId="Web-{14B6E273-F51C-612A-4C05-4C71C15E21C5}"/>
    <pc:docChg chg="mod addSld modSld addMainMaster delMainMaster">
      <pc:chgData name="Leeshai Blake (2515557)" userId="S::2515557@student.uwtsd.ac.uk::28efc3fe-3018-4c43-b909-88074b777523" providerId="AD" clId="Web-{14B6E273-F51C-612A-4C05-4C71C15E21C5}" dt="2025-09-23T14:26:15.704" v="149" actId="20577"/>
      <pc:docMkLst>
        <pc:docMk/>
      </pc:docMkLst>
      <pc:sldChg chg="addSp delSp modSp mod modClrScheme delDesignElem chgLayout">
        <pc:chgData name="Leeshai Blake (2515557)" userId="S::2515557@student.uwtsd.ac.uk::28efc3fe-3018-4c43-b909-88074b777523" providerId="AD" clId="Web-{14B6E273-F51C-612A-4C05-4C71C15E21C5}" dt="2025-09-23T14:26:15.704" v="149" actId="20577"/>
        <pc:sldMkLst>
          <pc:docMk/>
          <pc:sldMk cId="109857222" sldId="256"/>
        </pc:sldMkLst>
        <pc:spChg chg="mod ord">
          <ac:chgData name="Leeshai Blake (2515557)" userId="S::2515557@student.uwtsd.ac.uk::28efc3fe-3018-4c43-b909-88074b777523" providerId="AD" clId="Web-{14B6E273-F51C-612A-4C05-4C71C15E21C5}" dt="2025-09-23T14:26:15.704" v="149" actId="20577"/>
          <ac:spMkLst>
            <pc:docMk/>
            <pc:sldMk cId="109857222" sldId="256"/>
            <ac:spMk id="3" creationId="{00000000-0000-0000-0000-000000000000}"/>
          </ac:spMkLst>
        </pc:spChg>
        <pc:spChg chg="mod">
          <ac:chgData name="Leeshai Blake (2515557)" userId="S::2515557@student.uwtsd.ac.uk::28efc3fe-3018-4c43-b909-88074b777523" providerId="AD" clId="Web-{14B6E273-F51C-612A-4C05-4C71C15E21C5}" dt="2025-09-23T14:22:07.542" v="92" actId="1076"/>
          <ac:spMkLst>
            <pc:docMk/>
            <pc:sldMk cId="109857222" sldId="256"/>
            <ac:spMk id="5" creationId="{FAF9460F-8CBD-35DA-776B-C1AE31807C9B}"/>
          </ac:spMkLst>
        </pc:spChg>
        <pc:spChg chg="add mod">
          <ac:chgData name="Leeshai Blake (2515557)" userId="S::2515557@student.uwtsd.ac.uk::28efc3fe-3018-4c43-b909-88074b777523" providerId="AD" clId="Web-{14B6E273-F51C-612A-4C05-4C71C15E21C5}" dt="2025-09-23T14:23:27.763" v="134" actId="20577"/>
          <ac:spMkLst>
            <pc:docMk/>
            <pc:sldMk cId="109857222" sldId="256"/>
            <ac:spMk id="6" creationId="{3B6D5714-965A-2B2B-BCD1-11BAEDEA623C}"/>
          </ac:spMkLst>
        </pc:spChg>
        <pc:picChg chg="mod">
          <ac:chgData name="Leeshai Blake (2515557)" userId="S::2515557@student.uwtsd.ac.uk::28efc3fe-3018-4c43-b909-88074b777523" providerId="AD" clId="Web-{14B6E273-F51C-612A-4C05-4C71C15E21C5}" dt="2025-09-23T14:25:00.187" v="144" actId="1076"/>
          <ac:picMkLst>
            <pc:docMk/>
            <pc:sldMk cId="109857222" sldId="256"/>
            <ac:picMk id="7" creationId="{980B5A6B-42D4-1F4E-5E68-45E568A64E74}"/>
          </ac:picMkLst>
        </pc:picChg>
      </pc:sldChg>
      <pc:sldChg chg="new">
        <pc:chgData name="Leeshai Blake (2515557)" userId="S::2515557@student.uwtsd.ac.uk::28efc3fe-3018-4c43-b909-88074b777523" providerId="AD" clId="Web-{14B6E273-F51C-612A-4C05-4C71C15E21C5}" dt="2025-09-23T14:25:32.110" v="145"/>
        <pc:sldMkLst>
          <pc:docMk/>
          <pc:sldMk cId="2953833132" sldId="257"/>
        </pc:sldMkLst>
      </pc:sldChg>
      <pc:sldChg chg="new">
        <pc:chgData name="Leeshai Blake (2515557)" userId="S::2515557@student.uwtsd.ac.uk::28efc3fe-3018-4c43-b909-88074b777523" providerId="AD" clId="Web-{14B6E273-F51C-612A-4C05-4C71C15E21C5}" dt="2025-09-23T14:25:50.704" v="146"/>
        <pc:sldMkLst>
          <pc:docMk/>
          <pc:sldMk cId="103059257" sldId="258"/>
        </pc:sldMkLst>
      </pc:sldChg>
    </pc:docChg>
  </pc:docChgLst>
  <pc:docChgLst>
    <pc:chgData name="Sophie Avril Irene Beecroft (2505140)" userId="S::2505140@student.uwtsd.ac.uk::93434322-8642-4f1a-9cf0-bb8f547b93a4" providerId="AD" clId="Web-{B096BBAB-96D2-A682-2C79-89EE26B6EB06}"/>
    <pc:docChg chg="mod modSld addMainMaster delMainMaster">
      <pc:chgData name="Sophie Avril Irene Beecroft (2505140)" userId="S::2505140@student.uwtsd.ac.uk::93434322-8642-4f1a-9cf0-bb8f547b93a4" providerId="AD" clId="Web-{B096BBAB-96D2-A682-2C79-89EE26B6EB06}" dt="2025-09-23T14:26:04.175" v="169" actId="14100"/>
      <pc:docMkLst>
        <pc:docMk/>
      </pc:docMkLst>
      <pc:sldChg chg="addSp delSp modSp mod modClrScheme chgLayout">
        <pc:chgData name="Sophie Avril Irene Beecroft (2505140)" userId="S::2505140@student.uwtsd.ac.uk::93434322-8642-4f1a-9cf0-bb8f547b93a4" providerId="AD" clId="Web-{B096BBAB-96D2-A682-2C79-89EE26B6EB06}" dt="2025-09-23T14:26:04.175" v="169" actId="14100"/>
        <pc:sldMkLst>
          <pc:docMk/>
          <pc:sldMk cId="109857222" sldId="256"/>
        </pc:sldMkLst>
        <pc:spChg chg="mod ord">
          <ac:chgData name="Sophie Avril Irene Beecroft (2505140)" userId="S::2505140@student.uwtsd.ac.uk::93434322-8642-4f1a-9cf0-bb8f547b93a4" providerId="AD" clId="Web-{B096BBAB-96D2-A682-2C79-89EE26B6EB06}" dt="2025-09-23T14:15:36.287" v="2"/>
          <ac:spMkLst>
            <pc:docMk/>
            <pc:sldMk cId="109857222" sldId="256"/>
            <ac:spMk id="3" creationId="{00000000-0000-0000-0000-000000000000}"/>
          </ac:spMkLst>
        </pc:spChg>
        <pc:spChg chg="add mod">
          <ac:chgData name="Sophie Avril Irene Beecroft (2505140)" userId="S::2505140@student.uwtsd.ac.uk::93434322-8642-4f1a-9cf0-bb8f547b93a4" providerId="AD" clId="Web-{B096BBAB-96D2-A682-2C79-89EE26B6EB06}" dt="2025-09-23T14:21:15.904" v="112" actId="14100"/>
          <ac:spMkLst>
            <pc:docMk/>
            <pc:sldMk cId="109857222" sldId="256"/>
            <ac:spMk id="5" creationId="{FAF9460F-8CBD-35DA-776B-C1AE31807C9B}"/>
          </ac:spMkLst>
        </pc:spChg>
        <pc:spChg chg="mod">
          <ac:chgData name="Sophie Avril Irene Beecroft (2505140)" userId="S::2505140@student.uwtsd.ac.uk::93434322-8642-4f1a-9cf0-bb8f547b93a4" providerId="AD" clId="Web-{B096BBAB-96D2-A682-2C79-89EE26B6EB06}" dt="2025-09-23T14:24:35.877" v="139" actId="20577"/>
          <ac:spMkLst>
            <pc:docMk/>
            <pc:sldMk cId="109857222" sldId="256"/>
            <ac:spMk id="6" creationId="{3B6D5714-965A-2B2B-BCD1-11BAEDEA623C}"/>
          </ac:spMkLst>
        </pc:spChg>
        <pc:picChg chg="add mod">
          <ac:chgData name="Sophie Avril Irene Beecroft (2505140)" userId="S::2505140@student.uwtsd.ac.uk::93434322-8642-4f1a-9cf0-bb8f547b93a4" providerId="AD" clId="Web-{B096BBAB-96D2-A682-2C79-89EE26B6EB06}" dt="2025-09-23T14:26:04.175" v="169" actId="14100"/>
          <ac:picMkLst>
            <pc:docMk/>
            <pc:sldMk cId="109857222" sldId="256"/>
            <ac:picMk id="7" creationId="{980B5A6B-42D4-1F4E-5E68-45E568A64E74}"/>
          </ac:picMkLst>
        </pc:picChg>
      </pc:sldChg>
      <pc:sldMasterChg chg="add addSldLayout modSldLayout">
        <pc:chgData name="Sophie Avril Irene Beecroft (2505140)" userId="S::2505140@student.uwtsd.ac.uk::93434322-8642-4f1a-9cf0-bb8f547b93a4" providerId="AD" clId="Web-{B096BBAB-96D2-A682-2C79-89EE26B6EB06}" dt="2025-09-23T14:15:36.287" v="2"/>
        <pc:sldMasterMkLst>
          <pc:docMk/>
          <pc:sldMasterMk cId="2647005108" sldId="2147483845"/>
        </pc:sldMasterMkLst>
        <pc:sldLayoutChg chg="add mod replId">
          <pc:chgData name="Sophie Avril Irene Beecroft (2505140)" userId="S::2505140@student.uwtsd.ac.uk::93434322-8642-4f1a-9cf0-bb8f547b93a4" providerId="AD" clId="Web-{B096BBAB-96D2-A682-2C79-89EE26B6EB06}" dt="2025-09-23T14:15:36.287" v="2"/>
          <pc:sldLayoutMkLst>
            <pc:docMk/>
            <pc:sldMasterMk cId="2647005108" sldId="2147483845"/>
            <pc:sldLayoutMk cId="411604837" sldId="2147483846"/>
          </pc:sldLayoutMkLst>
        </pc:sldLayoutChg>
        <pc:sldLayoutChg chg="add mod replId">
          <pc:chgData name="Sophie Avril Irene Beecroft (2505140)" userId="S::2505140@student.uwtsd.ac.uk::93434322-8642-4f1a-9cf0-bb8f547b93a4" providerId="AD" clId="Web-{B096BBAB-96D2-A682-2C79-89EE26B6EB06}" dt="2025-09-23T14:15:36.287" v="2"/>
          <pc:sldLayoutMkLst>
            <pc:docMk/>
            <pc:sldMasterMk cId="2647005108" sldId="2147483845"/>
            <pc:sldLayoutMk cId="2728560040" sldId="2147483847"/>
          </pc:sldLayoutMkLst>
        </pc:sldLayoutChg>
        <pc:sldLayoutChg chg="add mod replId">
          <pc:chgData name="Sophie Avril Irene Beecroft (2505140)" userId="S::2505140@student.uwtsd.ac.uk::93434322-8642-4f1a-9cf0-bb8f547b93a4" providerId="AD" clId="Web-{B096BBAB-96D2-A682-2C79-89EE26B6EB06}" dt="2025-09-23T14:15:36.287" v="2"/>
          <pc:sldLayoutMkLst>
            <pc:docMk/>
            <pc:sldMasterMk cId="2647005108" sldId="2147483845"/>
            <pc:sldLayoutMk cId="398544282" sldId="2147483848"/>
          </pc:sldLayoutMkLst>
        </pc:sldLayoutChg>
        <pc:sldLayoutChg chg="add mod replId">
          <pc:chgData name="Sophie Avril Irene Beecroft (2505140)" userId="S::2505140@student.uwtsd.ac.uk::93434322-8642-4f1a-9cf0-bb8f547b93a4" providerId="AD" clId="Web-{B096BBAB-96D2-A682-2C79-89EE26B6EB06}" dt="2025-09-23T14:15:36.287" v="2"/>
          <pc:sldLayoutMkLst>
            <pc:docMk/>
            <pc:sldMasterMk cId="2647005108" sldId="2147483845"/>
            <pc:sldLayoutMk cId="4230404721" sldId="2147483849"/>
          </pc:sldLayoutMkLst>
        </pc:sldLayoutChg>
        <pc:sldLayoutChg chg="add mod replId">
          <pc:chgData name="Sophie Avril Irene Beecroft (2505140)" userId="S::2505140@student.uwtsd.ac.uk::93434322-8642-4f1a-9cf0-bb8f547b93a4" providerId="AD" clId="Web-{B096BBAB-96D2-A682-2C79-89EE26B6EB06}" dt="2025-09-23T14:15:36.287" v="2"/>
          <pc:sldLayoutMkLst>
            <pc:docMk/>
            <pc:sldMasterMk cId="2647005108" sldId="2147483845"/>
            <pc:sldLayoutMk cId="1374666548" sldId="2147483850"/>
          </pc:sldLayoutMkLst>
        </pc:sldLayoutChg>
        <pc:sldLayoutChg chg="add mod replId">
          <pc:chgData name="Sophie Avril Irene Beecroft (2505140)" userId="S::2505140@student.uwtsd.ac.uk::93434322-8642-4f1a-9cf0-bb8f547b93a4" providerId="AD" clId="Web-{B096BBAB-96D2-A682-2C79-89EE26B6EB06}" dt="2025-09-23T14:15:36.287" v="2"/>
          <pc:sldLayoutMkLst>
            <pc:docMk/>
            <pc:sldMasterMk cId="2647005108" sldId="2147483845"/>
            <pc:sldLayoutMk cId="3372896743" sldId="2147483851"/>
          </pc:sldLayoutMkLst>
        </pc:sldLayoutChg>
        <pc:sldLayoutChg chg="add mod replId">
          <pc:chgData name="Sophie Avril Irene Beecroft (2505140)" userId="S::2505140@student.uwtsd.ac.uk::93434322-8642-4f1a-9cf0-bb8f547b93a4" providerId="AD" clId="Web-{B096BBAB-96D2-A682-2C79-89EE26B6EB06}" dt="2025-09-23T14:15:36.287" v="2"/>
          <pc:sldLayoutMkLst>
            <pc:docMk/>
            <pc:sldMasterMk cId="2647005108" sldId="2147483845"/>
            <pc:sldLayoutMk cId="1056020242" sldId="2147483852"/>
          </pc:sldLayoutMkLst>
        </pc:sldLayoutChg>
        <pc:sldLayoutChg chg="add mod replId">
          <pc:chgData name="Sophie Avril Irene Beecroft (2505140)" userId="S::2505140@student.uwtsd.ac.uk::93434322-8642-4f1a-9cf0-bb8f547b93a4" providerId="AD" clId="Web-{B096BBAB-96D2-A682-2C79-89EE26B6EB06}" dt="2025-09-23T14:15:36.287" v="2"/>
          <pc:sldLayoutMkLst>
            <pc:docMk/>
            <pc:sldMasterMk cId="2647005108" sldId="2147483845"/>
            <pc:sldLayoutMk cId="905732266" sldId="2147483853"/>
          </pc:sldLayoutMkLst>
        </pc:sldLayoutChg>
        <pc:sldLayoutChg chg="add mod replId">
          <pc:chgData name="Sophie Avril Irene Beecroft (2505140)" userId="S::2505140@student.uwtsd.ac.uk::93434322-8642-4f1a-9cf0-bb8f547b93a4" providerId="AD" clId="Web-{B096BBAB-96D2-A682-2C79-89EE26B6EB06}" dt="2025-09-23T14:15:36.287" v="2"/>
          <pc:sldLayoutMkLst>
            <pc:docMk/>
            <pc:sldMasterMk cId="2647005108" sldId="2147483845"/>
            <pc:sldLayoutMk cId="2983805372" sldId="2147483854"/>
          </pc:sldLayoutMkLst>
        </pc:sldLayoutChg>
        <pc:sldLayoutChg chg="add mod replId">
          <pc:chgData name="Sophie Avril Irene Beecroft (2505140)" userId="S::2505140@student.uwtsd.ac.uk::93434322-8642-4f1a-9cf0-bb8f547b93a4" providerId="AD" clId="Web-{B096BBAB-96D2-A682-2C79-89EE26B6EB06}" dt="2025-09-23T14:15:36.287" v="2"/>
          <pc:sldLayoutMkLst>
            <pc:docMk/>
            <pc:sldMasterMk cId="2647005108" sldId="2147483845"/>
            <pc:sldLayoutMk cId="3492528532" sldId="2147483855"/>
          </pc:sldLayoutMkLst>
        </pc:sldLayoutChg>
        <pc:sldLayoutChg chg="add mod replId">
          <pc:chgData name="Sophie Avril Irene Beecroft (2505140)" userId="S::2505140@student.uwtsd.ac.uk::93434322-8642-4f1a-9cf0-bb8f547b93a4" providerId="AD" clId="Web-{B096BBAB-96D2-A682-2C79-89EE26B6EB06}" dt="2025-09-23T14:15:36.287" v="2"/>
          <pc:sldLayoutMkLst>
            <pc:docMk/>
            <pc:sldMasterMk cId="2647005108" sldId="2147483845"/>
            <pc:sldLayoutMk cId="3096167431" sldId="2147483856"/>
          </pc:sldLayoutMkLst>
        </pc:sldLayoutChg>
        <pc:sldLayoutChg chg="add mod replId">
          <pc:chgData name="Sophie Avril Irene Beecroft (2505140)" userId="S::2505140@student.uwtsd.ac.uk::93434322-8642-4f1a-9cf0-bb8f547b93a4" providerId="AD" clId="Web-{B096BBAB-96D2-A682-2C79-89EE26B6EB06}" dt="2025-09-23T14:15:36.287" v="2"/>
          <pc:sldLayoutMkLst>
            <pc:docMk/>
            <pc:sldMasterMk cId="2647005108" sldId="2147483845"/>
            <pc:sldLayoutMk cId="2785101356" sldId="2147483857"/>
          </pc:sldLayoutMkLst>
        </pc:sldLayoutChg>
        <pc:sldLayoutChg chg="add mod replId">
          <pc:chgData name="Sophie Avril Irene Beecroft (2505140)" userId="S::2505140@student.uwtsd.ac.uk::93434322-8642-4f1a-9cf0-bb8f547b93a4" providerId="AD" clId="Web-{B096BBAB-96D2-A682-2C79-89EE26B6EB06}" dt="2025-09-23T14:15:36.287" v="2"/>
          <pc:sldLayoutMkLst>
            <pc:docMk/>
            <pc:sldMasterMk cId="2647005108" sldId="2147483845"/>
            <pc:sldLayoutMk cId="1744178292" sldId="2147483858"/>
          </pc:sldLayoutMkLst>
        </pc:sldLayoutChg>
        <pc:sldLayoutChg chg="add mod replId">
          <pc:chgData name="Sophie Avril Irene Beecroft (2505140)" userId="S::2505140@student.uwtsd.ac.uk::93434322-8642-4f1a-9cf0-bb8f547b93a4" providerId="AD" clId="Web-{B096BBAB-96D2-A682-2C79-89EE26B6EB06}" dt="2025-09-23T14:15:36.287" v="2"/>
          <pc:sldLayoutMkLst>
            <pc:docMk/>
            <pc:sldMasterMk cId="2647005108" sldId="2147483845"/>
            <pc:sldLayoutMk cId="3560271388" sldId="2147483859"/>
          </pc:sldLayoutMkLst>
        </pc:sldLayoutChg>
        <pc:sldLayoutChg chg="add mod replId">
          <pc:chgData name="Sophie Avril Irene Beecroft (2505140)" userId="S::2505140@student.uwtsd.ac.uk::93434322-8642-4f1a-9cf0-bb8f547b93a4" providerId="AD" clId="Web-{B096BBAB-96D2-A682-2C79-89EE26B6EB06}" dt="2025-09-23T14:15:36.287" v="2"/>
          <pc:sldLayoutMkLst>
            <pc:docMk/>
            <pc:sldMasterMk cId="2647005108" sldId="2147483845"/>
            <pc:sldLayoutMk cId="4279566386" sldId="2147483860"/>
          </pc:sldLayoutMkLst>
        </pc:sldLayoutChg>
        <pc:sldLayoutChg chg="add mod replId">
          <pc:chgData name="Sophie Avril Irene Beecroft (2505140)" userId="S::2505140@student.uwtsd.ac.uk::93434322-8642-4f1a-9cf0-bb8f547b93a4" providerId="AD" clId="Web-{B096BBAB-96D2-A682-2C79-89EE26B6EB06}" dt="2025-09-23T14:15:36.287" v="2"/>
          <pc:sldLayoutMkLst>
            <pc:docMk/>
            <pc:sldMasterMk cId="2647005108" sldId="2147483845"/>
            <pc:sldLayoutMk cId="4283418276" sldId="2147483861"/>
          </pc:sldLayoutMkLst>
        </pc:sldLayoutChg>
      </pc:sldMasterChg>
    </pc:docChg>
  </pc:docChgLst>
  <pc:docChgLst>
    <pc:chgData name="Djouher Benhamza (2505754)" userId="S::2505754@student.uwtsd.ac.uk::e400d4d9-3e61-42bc-aec2-a515816bd24d" providerId="AD" clId="Web-{48C507EA-FFF6-ED0C-FDCD-07F1C7517565}"/>
    <pc:docChg chg="modSld">
      <pc:chgData name="Djouher Benhamza (2505754)" userId="S::2505754@student.uwtsd.ac.uk::e400d4d9-3e61-42bc-aec2-a515816bd24d" providerId="AD" clId="Web-{48C507EA-FFF6-ED0C-FDCD-07F1C7517565}" dt="2025-09-30T20:10:49.463" v="535" actId="20577"/>
      <pc:docMkLst>
        <pc:docMk/>
      </pc:docMkLst>
      <pc:sldChg chg="delSp modSp">
        <pc:chgData name="Djouher Benhamza (2505754)" userId="S::2505754@student.uwtsd.ac.uk::e400d4d9-3e61-42bc-aec2-a515816bd24d" providerId="AD" clId="Web-{48C507EA-FFF6-ED0C-FDCD-07F1C7517565}" dt="2025-09-30T20:02:43.204" v="511"/>
        <pc:sldMkLst>
          <pc:docMk/>
          <pc:sldMk cId="109857222" sldId="256"/>
        </pc:sldMkLst>
        <pc:spChg chg="mod">
          <ac:chgData name="Djouher Benhamza (2505754)" userId="S::2505754@student.uwtsd.ac.uk::e400d4d9-3e61-42bc-aec2-a515816bd24d" providerId="AD" clId="Web-{48C507EA-FFF6-ED0C-FDCD-07F1C7517565}" dt="2025-09-30T20:02:38.313" v="509" actId="20577"/>
          <ac:spMkLst>
            <pc:docMk/>
            <pc:sldMk cId="109857222" sldId="256"/>
            <ac:spMk id="6" creationId="{3B6D5714-965A-2B2B-BCD1-11BAEDEA623C}"/>
          </ac:spMkLst>
        </pc:spChg>
      </pc:sldChg>
      <pc:sldChg chg="addSp delSp modSp">
        <pc:chgData name="Djouher Benhamza (2505754)" userId="S::2505754@student.uwtsd.ac.uk::e400d4d9-3e61-42bc-aec2-a515816bd24d" providerId="AD" clId="Web-{48C507EA-FFF6-ED0C-FDCD-07F1C7517565}" dt="2025-09-30T20:10:49.463" v="535" actId="20577"/>
        <pc:sldMkLst>
          <pc:docMk/>
          <pc:sldMk cId="177634013" sldId="260"/>
        </pc:sldMkLst>
        <pc:spChg chg="mod">
          <ac:chgData name="Djouher Benhamza (2505754)" userId="S::2505754@student.uwtsd.ac.uk::e400d4d9-3e61-42bc-aec2-a515816bd24d" providerId="AD" clId="Web-{48C507EA-FFF6-ED0C-FDCD-07F1C7517565}" dt="2025-09-30T20:02:08.390" v="502" actId="20577"/>
          <ac:spMkLst>
            <pc:docMk/>
            <pc:sldMk cId="177634013" sldId="260"/>
            <ac:spMk id="3" creationId="{946999BB-D4B2-8227-AA6A-9FFC94924D64}"/>
          </ac:spMkLst>
        </pc:spChg>
        <pc:spChg chg="add mod">
          <ac:chgData name="Djouher Benhamza (2505754)" userId="S::2505754@student.uwtsd.ac.uk::e400d4d9-3e61-42bc-aec2-a515816bd24d" providerId="AD" clId="Web-{48C507EA-FFF6-ED0C-FDCD-07F1C7517565}" dt="2025-09-30T20:10:49.463" v="535" actId="20577"/>
          <ac:spMkLst>
            <pc:docMk/>
            <pc:sldMk cId="177634013" sldId="260"/>
            <ac:spMk id="8" creationId="{588A83A8-AC93-B64A-14CB-723ADF4BF307}"/>
          </ac:spMkLst>
        </pc:spChg>
        <pc:picChg chg="add mod ord">
          <ac:chgData name="Djouher Benhamza (2505754)" userId="S::2505754@student.uwtsd.ac.uk::e400d4d9-3e61-42bc-aec2-a515816bd24d" providerId="AD" clId="Web-{48C507EA-FFF6-ED0C-FDCD-07F1C7517565}" dt="2025-09-30T19:49:49.380" v="308" actId="1076"/>
          <ac:picMkLst>
            <pc:docMk/>
            <pc:sldMk cId="177634013" sldId="260"/>
            <ac:picMk id="5" creationId="{018F0989-41B6-876A-D761-A661B87C2096}"/>
          </ac:picMkLst>
        </pc:picChg>
      </pc:sldChg>
    </pc:docChg>
  </pc:docChgLst>
  <pc:docChgLst>
    <pc:chgData name="Djouher Benhamza (2505754)" userId="S::2505754@student.uwtsd.ac.uk::e400d4d9-3e61-42bc-aec2-a515816bd24d" providerId="AD" clId="Web-{BF3E68A7-AC93-D20B-3480-8B40ECC2BF25}"/>
    <pc:docChg chg="modSld">
      <pc:chgData name="Djouher Benhamza (2505754)" userId="S::2505754@student.uwtsd.ac.uk::e400d4d9-3e61-42bc-aec2-a515816bd24d" providerId="AD" clId="Web-{BF3E68A7-AC93-D20B-3480-8B40ECC2BF25}" dt="2025-10-07T14:16:38.610" v="606" actId="20577"/>
      <pc:docMkLst>
        <pc:docMk/>
      </pc:docMkLst>
      <pc:sldChg chg="modSp">
        <pc:chgData name="Djouher Benhamza (2505754)" userId="S::2505754@student.uwtsd.ac.uk::e400d4d9-3e61-42bc-aec2-a515816bd24d" providerId="AD" clId="Web-{BF3E68A7-AC93-D20B-3480-8B40ECC2BF25}" dt="2025-10-07T14:16:38.610" v="606" actId="20577"/>
        <pc:sldMkLst>
          <pc:docMk/>
          <pc:sldMk cId="2953833132" sldId="257"/>
        </pc:sldMkLst>
        <pc:spChg chg="mod">
          <ac:chgData name="Djouher Benhamza (2505754)" userId="S::2505754@student.uwtsd.ac.uk::e400d4d9-3e61-42bc-aec2-a515816bd24d" providerId="AD" clId="Web-{BF3E68A7-AC93-D20B-3480-8B40ECC2BF25}" dt="2025-10-07T13:09:55.315" v="35" actId="20577"/>
          <ac:spMkLst>
            <pc:docMk/>
            <pc:sldMk cId="2953833132" sldId="257"/>
            <ac:spMk id="2" creationId="{F8D1743E-9076-437E-7A1B-A823FDFC9020}"/>
          </ac:spMkLst>
        </pc:spChg>
        <pc:spChg chg="mod">
          <ac:chgData name="Djouher Benhamza (2505754)" userId="S::2505754@student.uwtsd.ac.uk::e400d4d9-3e61-42bc-aec2-a515816bd24d" providerId="AD" clId="Web-{BF3E68A7-AC93-D20B-3480-8B40ECC2BF25}" dt="2025-10-07T14:16:38.610" v="606" actId="20577"/>
          <ac:spMkLst>
            <pc:docMk/>
            <pc:sldMk cId="2953833132" sldId="257"/>
            <ac:spMk id="3" creationId="{CACEBF55-E65D-AA09-2DE4-108A6DABCBFF}"/>
          </ac:spMkLst>
        </pc:spChg>
      </pc:sldChg>
      <pc:sldChg chg="addSp delSp modSp">
        <pc:chgData name="Djouher Benhamza (2505754)" userId="S::2505754@student.uwtsd.ac.uk::e400d4d9-3e61-42bc-aec2-a515816bd24d" providerId="AD" clId="Web-{BF3E68A7-AC93-D20B-3480-8B40ECC2BF25}" dt="2025-10-07T13:55:23.952" v="307"/>
        <pc:sldMkLst>
          <pc:docMk/>
          <pc:sldMk cId="103059257" sldId="258"/>
        </pc:sldMkLst>
      </pc:sldChg>
      <pc:sldChg chg="modSp">
        <pc:chgData name="Djouher Benhamza (2505754)" userId="S::2505754@student.uwtsd.ac.uk::e400d4d9-3e61-42bc-aec2-a515816bd24d" providerId="AD" clId="Web-{BF3E68A7-AC93-D20B-3480-8B40ECC2BF25}" dt="2025-10-07T14:15:10.779" v="579" actId="20577"/>
        <pc:sldMkLst>
          <pc:docMk/>
          <pc:sldMk cId="177634013" sldId="260"/>
        </pc:sldMkLst>
        <pc:spChg chg="mod">
          <ac:chgData name="Djouher Benhamza (2505754)" userId="S::2505754@student.uwtsd.ac.uk::e400d4d9-3e61-42bc-aec2-a515816bd24d" providerId="AD" clId="Web-{BF3E68A7-AC93-D20B-3480-8B40ECC2BF25}" dt="2025-10-07T14:15:10.779" v="579" actId="20577"/>
          <ac:spMkLst>
            <pc:docMk/>
            <pc:sldMk cId="177634013" sldId="260"/>
            <ac:spMk id="3" creationId="{946999BB-D4B2-8227-AA6A-9FFC94924D64}"/>
          </ac:spMkLst>
        </pc:spChg>
        <pc:spChg chg="mod">
          <ac:chgData name="Djouher Benhamza (2505754)" userId="S::2505754@student.uwtsd.ac.uk::e400d4d9-3e61-42bc-aec2-a515816bd24d" providerId="AD" clId="Web-{BF3E68A7-AC93-D20B-3480-8B40ECC2BF25}" dt="2025-10-07T14:12:54.382" v="555" actId="20577"/>
          <ac:spMkLst>
            <pc:docMk/>
            <pc:sldMk cId="177634013" sldId="260"/>
            <ac:spMk id="8" creationId="{588A83A8-AC93-B64A-14CB-723ADF4BF307}"/>
          </ac:spMkLst>
        </pc:spChg>
      </pc:sldChg>
    </pc:docChg>
  </pc:docChgLst>
  <pc:docChgLst>
    <pc:chgData name="Eugenia Anibaba (2511272)" userId="S::2511272@student.uwtsd.ac.uk::e31d1ec9-1011-4239-a7a5-130c592b8dc3" providerId="AD" clId="Web-{A652DFB1-EE5F-E679-BFA9-1DADEEA5E373}"/>
    <pc:docChg chg="modSld">
      <pc:chgData name="Eugenia Anibaba (2511272)" userId="S::2511272@student.uwtsd.ac.uk::e31d1ec9-1011-4239-a7a5-130c592b8dc3" providerId="AD" clId="Web-{A652DFB1-EE5F-E679-BFA9-1DADEEA5E373}" dt="2025-10-12T23:59:44.158" v="58" actId="20577"/>
      <pc:docMkLst>
        <pc:docMk/>
      </pc:docMkLst>
      <pc:sldChg chg="modSp">
        <pc:chgData name="Eugenia Anibaba (2511272)" userId="S::2511272@student.uwtsd.ac.uk::e31d1ec9-1011-4239-a7a5-130c592b8dc3" providerId="AD" clId="Web-{A652DFB1-EE5F-E679-BFA9-1DADEEA5E373}" dt="2025-10-12T23:59:44.158" v="58" actId="20577"/>
        <pc:sldMkLst>
          <pc:docMk/>
          <pc:sldMk cId="2728024949" sldId="262"/>
        </pc:sldMkLst>
        <pc:spChg chg="mod">
          <ac:chgData name="Eugenia Anibaba (2511272)" userId="S::2511272@student.uwtsd.ac.uk::e31d1ec9-1011-4239-a7a5-130c592b8dc3" providerId="AD" clId="Web-{A652DFB1-EE5F-E679-BFA9-1DADEEA5E373}" dt="2025-10-12T23:59:44.158" v="58" actId="20577"/>
          <ac:spMkLst>
            <pc:docMk/>
            <pc:sldMk cId="2728024949" sldId="262"/>
            <ac:spMk id="4" creationId="{DFA898D9-2B19-033D-D648-C589B63F93A0}"/>
          </ac:spMkLst>
        </pc:spChg>
      </pc:sldChg>
    </pc:docChg>
  </pc:docChgLst>
  <pc:docChgLst>
    <pc:chgData name="Djouher Benhamza (2505754)" userId="S::2505754@student.uwtsd.ac.uk::e400d4d9-3e61-42bc-aec2-a515816bd24d" providerId="AD" clId="Web-{59A17B1D-ACF6-A1FC-DE16-DF0C9F64613A}"/>
    <pc:docChg chg="addSld modSld">
      <pc:chgData name="Djouher Benhamza (2505754)" userId="S::2505754@student.uwtsd.ac.uk::e400d4d9-3e61-42bc-aec2-a515816bd24d" providerId="AD" clId="Web-{59A17B1D-ACF6-A1FC-DE16-DF0C9F64613A}" dt="2025-10-12T22:12:55.753" v="968" actId="20577"/>
      <pc:docMkLst>
        <pc:docMk/>
      </pc:docMkLst>
      <pc:sldChg chg="modSp new">
        <pc:chgData name="Djouher Benhamza (2505754)" userId="S::2505754@student.uwtsd.ac.uk::e400d4d9-3e61-42bc-aec2-a515816bd24d" providerId="AD" clId="Web-{59A17B1D-ACF6-A1FC-DE16-DF0C9F64613A}" dt="2025-10-12T19:48:25.208" v="963" actId="20577"/>
        <pc:sldMkLst>
          <pc:docMk/>
          <pc:sldMk cId="3027574300" sldId="263"/>
        </pc:sldMkLst>
        <pc:spChg chg="mod">
          <ac:chgData name="Djouher Benhamza (2505754)" userId="S::2505754@student.uwtsd.ac.uk::e400d4d9-3e61-42bc-aec2-a515816bd24d" providerId="AD" clId="Web-{59A17B1D-ACF6-A1FC-DE16-DF0C9F64613A}" dt="2025-10-12T18:55:30.924" v="8" actId="20577"/>
          <ac:spMkLst>
            <pc:docMk/>
            <pc:sldMk cId="3027574300" sldId="263"/>
            <ac:spMk id="2" creationId="{20F13976-D9C5-B8B5-D360-EE971C4C4EBD}"/>
          </ac:spMkLst>
        </pc:spChg>
        <pc:spChg chg="mod">
          <ac:chgData name="Djouher Benhamza (2505754)" userId="S::2505754@student.uwtsd.ac.uk::e400d4d9-3e61-42bc-aec2-a515816bd24d" providerId="AD" clId="Web-{59A17B1D-ACF6-A1FC-DE16-DF0C9F64613A}" dt="2025-10-12T19:48:25.208" v="963" actId="20577"/>
          <ac:spMkLst>
            <pc:docMk/>
            <pc:sldMk cId="3027574300" sldId="263"/>
            <ac:spMk id="3" creationId="{0DE4DA76-58C3-3C9E-537D-CA3609A6DA16}"/>
          </ac:spMkLst>
        </pc:spChg>
      </pc:sldChg>
      <pc:sldChg chg="modSp">
        <pc:chgData name="Djouher Benhamza (2505754)" userId="S::2505754@student.uwtsd.ac.uk::e400d4d9-3e61-42bc-aec2-a515816bd24d" providerId="AD" clId="Web-{59A17B1D-ACF6-A1FC-DE16-DF0C9F64613A}" dt="2025-10-12T22:12:55.753" v="968" actId="20577"/>
        <pc:sldMkLst>
          <pc:docMk/>
          <pc:sldMk cId="2562596643" sldId="264"/>
        </pc:sldMkLst>
        <pc:spChg chg="mod">
          <ac:chgData name="Djouher Benhamza (2505754)" userId="S::2505754@student.uwtsd.ac.uk::e400d4d9-3e61-42bc-aec2-a515816bd24d" providerId="AD" clId="Web-{59A17B1D-ACF6-A1FC-DE16-DF0C9F64613A}" dt="2025-10-12T22:12:55.753" v="968" actId="20577"/>
          <ac:spMkLst>
            <pc:docMk/>
            <pc:sldMk cId="2562596643" sldId="264"/>
            <ac:spMk id="3" creationId="{9270582A-7B35-00EA-C8D9-F564C3C16359}"/>
          </ac:spMkLst>
        </pc:sp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16" name="Group 15"/>
          <p:cNvGrpSpPr/>
          <p:nvPr/>
        </p:nvGrpSpPr>
        <p:grpSpPr>
          <a:xfrm>
            <a:off x="0" y="-8467"/>
            <a:ext cx="12192000" cy="6866467"/>
            <a:chOff x="0" y="-8467"/>
            <a:chExt cx="12192000" cy="6866467"/>
          </a:xfrm>
        </p:grpSpPr>
        <p:cxnSp>
          <p:nvCxnSpPr>
            <p:cNvPr id="19" name="Straight Connector 18"/>
            <p:cNvCxnSpPr/>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21"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2"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Isosceles Triangle 22"/>
            <p:cNvSpPr/>
            <p:nvPr/>
          </p:nvSpPr>
          <p:spPr>
            <a:xfrm>
              <a:off x="8932333" y="3048000"/>
              <a:ext cx="3259667" cy="3810000"/>
            </a:xfrm>
            <a:prstGeom prst="triangle">
              <a:avLst>
                <a:gd name="adj" fmla="val 100000"/>
              </a:avLst>
            </a:prstGeom>
            <a:solidFill>
              <a:schemeClr val="accent1">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lumMod val="50000"/>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10371666" y="3589867"/>
              <a:ext cx="1817159" cy="3268133"/>
            </a:xfrm>
            <a:prstGeom prst="triangle">
              <a:avLst>
                <a:gd name="adj" fmla="val 100000"/>
              </a:avLst>
            </a:prstGeom>
            <a:solidFill>
              <a:schemeClr val="accent1">
                <a:lumMod val="50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rot="10800000">
              <a:off x="0" y="0"/>
              <a:ext cx="842596" cy="5666154"/>
            </a:xfrm>
            <a:prstGeom prst="triangle">
              <a:avLst>
                <a:gd name="adj" fmla="val 100000"/>
              </a:avLst>
            </a:prstGeom>
            <a:solidFill>
              <a:schemeClr val="accent1">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lumMod val="75000"/>
                  </a:schemeClr>
                </a:solidFill>
              </a:defRPr>
            </a:lvl1pPr>
          </a:lstStyle>
          <a:p>
            <a:r>
              <a:rPr lang="en-US"/>
              <a:t>Click to edit Master title style</a:t>
            </a:r>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B61BEF0D-F0BB-DE4B-95CE-6DB70DBA9567}" type="datetimeFigureOut">
              <a:rPr lang="en-US" dirty="0"/>
              <a:pPr/>
              <a:t>10/12/2025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a:p>
        </p:txBody>
      </p:sp>
    </p:spTree>
    <p:extLst>
      <p:ext uri="{BB962C8B-B14F-4D97-AF65-F5344CB8AC3E}">
        <p14:creationId xmlns:p14="http://schemas.microsoft.com/office/powerpoint/2010/main" val="41160483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42A54C80-263E-416B-A8E0-580EDEADCBDC}" type="datetimeFigureOut">
              <a:rPr lang="en-US" dirty="0"/>
              <a:t>10/12/2025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19954A3-9DFD-4C44-94BA-B95130A3BA1C}" type="slidenum">
              <a:rPr lang="en-US" dirty="0"/>
              <a:t>‹#›</a:t>
            </a:fld>
            <a:endParaRPr lang="en-US"/>
          </a:p>
        </p:txBody>
      </p:sp>
    </p:spTree>
    <p:extLst>
      <p:ext uri="{BB962C8B-B14F-4D97-AF65-F5344CB8AC3E}">
        <p14:creationId xmlns:p14="http://schemas.microsoft.com/office/powerpoint/2010/main" val="272856004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a:t>Click to edit Master title style</a:t>
            </a:r>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10/12/2025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a:p>
        </p:txBody>
      </p:sp>
    </p:spTree>
    <p:extLst>
      <p:ext uri="{BB962C8B-B14F-4D97-AF65-F5344CB8AC3E}">
        <p14:creationId xmlns:p14="http://schemas.microsoft.com/office/powerpoint/2010/main" val="39854428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677334" y="2160589"/>
            <a:ext cx="4184035" cy="388077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5089970" y="2160589"/>
            <a:ext cx="4184034" cy="388077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42A54C80-263E-416B-A8E0-580EDEADCBDC}" type="datetimeFigureOut">
              <a:rPr lang="en-US" dirty="0"/>
              <a:t>10/12/2025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19954A3-9DFD-4C44-94BA-B95130A3BA1C}" type="slidenum">
              <a:rPr lang="en-US" dirty="0"/>
              <a:t>‹#›</a:t>
            </a:fld>
            <a:endParaRPr lang="en-US"/>
          </a:p>
        </p:txBody>
      </p:sp>
    </p:spTree>
    <p:extLst>
      <p:ext uri="{BB962C8B-B14F-4D97-AF65-F5344CB8AC3E}">
        <p14:creationId xmlns:p14="http://schemas.microsoft.com/office/powerpoint/2010/main" val="423040472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B61BEF0D-F0BB-DE4B-95CE-6DB70DBA9567}" type="datetimeFigureOut">
              <a:rPr lang="en-US" dirty="0"/>
              <a:pPr/>
              <a:t>10/12/2025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D57F1E4F-1CFF-5643-939E-217C01CDF565}" type="slidenum">
              <a:rPr lang="en-US" dirty="0"/>
              <a:pPr/>
              <a:t>‹#›</a:t>
            </a:fld>
            <a:endParaRPr lang="en-US"/>
          </a:p>
        </p:txBody>
      </p:sp>
    </p:spTree>
    <p:extLst>
      <p:ext uri="{BB962C8B-B14F-4D97-AF65-F5344CB8AC3E}">
        <p14:creationId xmlns:p14="http://schemas.microsoft.com/office/powerpoint/2010/main" val="137466654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a:t>Click to edit Master title style</a:t>
            </a:r>
          </a:p>
        </p:txBody>
      </p:sp>
      <p:sp>
        <p:nvSpPr>
          <p:cNvPr id="3" name="Date Placeholder 2"/>
          <p:cNvSpPr>
            <a:spLocks noGrp="1"/>
          </p:cNvSpPr>
          <p:nvPr>
            <p:ph type="dt" sz="half" idx="10"/>
          </p:nvPr>
        </p:nvSpPr>
        <p:spPr/>
        <p:txBody>
          <a:bodyPr/>
          <a:lstStyle/>
          <a:p>
            <a:fld id="{B61BEF0D-F0BB-DE4B-95CE-6DB70DBA9567}" type="datetimeFigureOut">
              <a:rPr lang="en-US" dirty="0"/>
              <a:pPr/>
              <a:t>10/12/2025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D57F1E4F-1CFF-5643-939E-217C01CDF565}" type="slidenum">
              <a:rPr lang="en-US" dirty="0"/>
              <a:pPr/>
              <a:t>‹#›</a:t>
            </a:fld>
            <a:endParaRPr lang="en-US"/>
          </a:p>
        </p:txBody>
      </p:sp>
    </p:spTree>
    <p:extLst>
      <p:ext uri="{BB962C8B-B14F-4D97-AF65-F5344CB8AC3E}">
        <p14:creationId xmlns:p14="http://schemas.microsoft.com/office/powerpoint/2010/main" val="337289674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61BEF0D-F0BB-DE4B-95CE-6DB70DBA9567}" type="datetimeFigureOut">
              <a:rPr lang="en-US" dirty="0"/>
              <a:pPr/>
              <a:t>10/12/2025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D57F1E4F-1CFF-5643-939E-217C01CDF565}" type="slidenum">
              <a:rPr lang="en-US" dirty="0"/>
              <a:pPr/>
              <a:t>‹#›</a:t>
            </a:fld>
            <a:endParaRPr lang="en-US"/>
          </a:p>
        </p:txBody>
      </p:sp>
    </p:spTree>
    <p:extLst>
      <p:ext uri="{BB962C8B-B14F-4D97-AF65-F5344CB8AC3E}">
        <p14:creationId xmlns:p14="http://schemas.microsoft.com/office/powerpoint/2010/main" val="105602024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a:t>Click to edit Master title style</a:t>
            </a:r>
          </a:p>
        </p:txBody>
      </p:sp>
      <p:sp>
        <p:nvSpPr>
          <p:cNvPr id="3" name="Content Placeholder 2"/>
          <p:cNvSpPr>
            <a:spLocks noGrp="1"/>
          </p:cNvSpPr>
          <p:nvPr>
            <p:ph idx="1"/>
          </p:nvPr>
        </p:nvSpPr>
        <p:spPr>
          <a:xfrm>
            <a:off x="4760461" y="514924"/>
            <a:ext cx="4513541" cy="552643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42A54C80-263E-416B-A8E0-580EDEADCBDC}" type="datetimeFigureOut">
              <a:rPr lang="en-US" dirty="0"/>
              <a:t>10/12/2025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19954A3-9DFD-4C44-94BA-B95130A3BA1C}" type="slidenum">
              <a:rPr lang="en-US" dirty="0"/>
              <a:t>‹#›</a:t>
            </a:fld>
            <a:endParaRPr lang="en-US"/>
          </a:p>
        </p:txBody>
      </p:sp>
    </p:spTree>
    <p:extLst>
      <p:ext uri="{BB962C8B-B14F-4D97-AF65-F5344CB8AC3E}">
        <p14:creationId xmlns:p14="http://schemas.microsoft.com/office/powerpoint/2010/main" val="9057322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a:t>Click to edit Master title style</a:t>
            </a:r>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endParaRPr lang="en-US"/>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10/12/2025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a:p>
        </p:txBody>
      </p:sp>
    </p:spTree>
    <p:extLst>
      <p:ext uri="{BB962C8B-B14F-4D97-AF65-F5344CB8AC3E}">
        <p14:creationId xmlns:p14="http://schemas.microsoft.com/office/powerpoint/2010/main" val="298380537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a:t>Click to edit Master title style</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10/12/2025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a:p>
        </p:txBody>
      </p:sp>
    </p:spTree>
    <p:extLst>
      <p:ext uri="{BB962C8B-B14F-4D97-AF65-F5344CB8AC3E}">
        <p14:creationId xmlns:p14="http://schemas.microsoft.com/office/powerpoint/2010/main" val="349252853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10/12/2025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a:ln w="3175" cmpd="sng">
                  <a:noFill/>
                </a:ln>
                <a:solidFill>
                  <a:schemeClr val="accent1"/>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a:ln w="3175" cmpd="sng">
                  <a:noFill/>
                </a:ln>
                <a:solidFill>
                  <a:schemeClr val="accent1"/>
                </a:solidFill>
                <a:effectLst/>
                <a:latin typeface="Arial"/>
              </a:rPr>
              <a:t>”</a:t>
            </a:r>
          </a:p>
        </p:txBody>
      </p:sp>
    </p:spTree>
    <p:extLst>
      <p:ext uri="{BB962C8B-B14F-4D97-AF65-F5344CB8AC3E}">
        <p14:creationId xmlns:p14="http://schemas.microsoft.com/office/powerpoint/2010/main" val="309616743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a:t>Click to edit Master title style</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10/12/2025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a:p>
        </p:txBody>
      </p:sp>
    </p:spTree>
    <p:extLst>
      <p:ext uri="{BB962C8B-B14F-4D97-AF65-F5344CB8AC3E}">
        <p14:creationId xmlns:p14="http://schemas.microsoft.com/office/powerpoint/2010/main" val="278510135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10/12/2025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a:ln w="3175" cmpd="sng">
                  <a:noFill/>
                </a:ln>
                <a:solidFill>
                  <a:schemeClr val="accent1"/>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a:ln w="3175" cmpd="sng">
                  <a:noFill/>
                </a:ln>
                <a:solidFill>
                  <a:schemeClr val="accent1"/>
                </a:solidFill>
                <a:effectLst/>
                <a:latin typeface="Arial"/>
              </a:rPr>
              <a:t>”</a:t>
            </a:r>
          </a:p>
        </p:txBody>
      </p:sp>
    </p:spTree>
    <p:extLst>
      <p:ext uri="{BB962C8B-B14F-4D97-AF65-F5344CB8AC3E}">
        <p14:creationId xmlns:p14="http://schemas.microsoft.com/office/powerpoint/2010/main" val="174417829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a:t>Click to edit Master title style</a:t>
            </a:r>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10/12/2025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a:p>
        </p:txBody>
      </p:sp>
    </p:spTree>
    <p:extLst>
      <p:ext uri="{BB962C8B-B14F-4D97-AF65-F5344CB8AC3E}">
        <p14:creationId xmlns:p14="http://schemas.microsoft.com/office/powerpoint/2010/main" val="356027138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55C6B4A9-1611-4792-9094-5F34BCA07E0B}" type="datetimeFigureOut">
              <a:rPr lang="en-US" dirty="0"/>
              <a:t>10/12/2025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9333C77-0158-454C-844F-B7AB9BD7DAD4}" type="slidenum">
              <a:rPr lang="en-US" dirty="0"/>
              <a:t>‹#›</a:t>
            </a:fld>
            <a:endParaRPr lang="en-US"/>
          </a:p>
        </p:txBody>
      </p:sp>
    </p:spTree>
    <p:extLst>
      <p:ext uri="{BB962C8B-B14F-4D97-AF65-F5344CB8AC3E}">
        <p14:creationId xmlns:p14="http://schemas.microsoft.com/office/powerpoint/2010/main" val="427956638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a:t>Click to edit Master title style</a:t>
            </a:r>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B61BEF0D-F0BB-DE4B-95CE-6DB70DBA9567}" type="datetimeFigureOut">
              <a:rPr lang="en-US" dirty="0"/>
              <a:pPr/>
              <a:t>10/12/2025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a:p>
        </p:txBody>
      </p:sp>
    </p:spTree>
    <p:extLst>
      <p:ext uri="{BB962C8B-B14F-4D97-AF65-F5344CB8AC3E}">
        <p14:creationId xmlns:p14="http://schemas.microsoft.com/office/powerpoint/2010/main" val="428341827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29" name="Group 28"/>
          <p:cNvGrpSpPr/>
          <p:nvPr/>
        </p:nvGrpSpPr>
        <p:grpSpPr>
          <a:xfrm>
            <a:off x="0" y="-8467"/>
            <a:ext cx="12192000" cy="6866467"/>
            <a:chOff x="0" y="-8467"/>
            <a:chExt cx="12192000" cy="6866467"/>
          </a:xfrm>
        </p:grpSpPr>
        <p:cxnSp>
          <p:nvCxnSpPr>
            <p:cNvPr id="19" name="Straight Connector 18"/>
            <p:cNvCxnSpPr/>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21"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2"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Isosceles Triangle 22"/>
            <p:cNvSpPr/>
            <p:nvPr/>
          </p:nvSpPr>
          <p:spPr>
            <a:xfrm>
              <a:off x="8932333" y="3048000"/>
              <a:ext cx="3259667" cy="3810000"/>
            </a:xfrm>
            <a:prstGeom prst="triangle">
              <a:avLst>
                <a:gd name="adj" fmla="val 100000"/>
              </a:avLst>
            </a:prstGeom>
            <a:solidFill>
              <a:schemeClr val="accent1">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lumMod val="50000"/>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10371666" y="3589867"/>
              <a:ext cx="1817159" cy="3268133"/>
            </a:xfrm>
            <a:prstGeom prst="triangle">
              <a:avLst>
                <a:gd name="adj" fmla="val 100000"/>
              </a:avLst>
            </a:prstGeom>
            <a:solidFill>
              <a:schemeClr val="accent1">
                <a:lumMod val="50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0" y="4013200"/>
              <a:ext cx="448733" cy="2844800"/>
            </a:xfrm>
            <a:prstGeom prst="triangle">
              <a:avLst>
                <a:gd name="adj" fmla="val 0"/>
              </a:avLst>
            </a:prstGeom>
            <a:solidFill>
              <a:schemeClr val="accent1">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a:t>Click to edit Master title style</a:t>
            </a:r>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B61BEF0D-F0BB-DE4B-95CE-6DB70DBA9567}" type="datetimeFigureOut">
              <a:rPr lang="en-US" dirty="0"/>
              <a:pPr/>
              <a:t>10/12/2025</a:t>
            </a:fld>
            <a:endParaRPr lang="en-US"/>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lumMod val="75000"/>
                  </a:schemeClr>
                </a:solidFill>
              </a:defRPr>
            </a:lvl1pPr>
          </a:lstStyle>
          <a:p>
            <a:fld id="{D57F1E4F-1CFF-5643-939E-217C01CDF565}" type="slidenum">
              <a:rPr lang="en-US" dirty="0"/>
              <a:pPr/>
              <a:t>‹#›</a:t>
            </a:fld>
            <a:endParaRPr lang="en-US"/>
          </a:p>
        </p:txBody>
      </p:sp>
    </p:spTree>
    <p:extLst>
      <p:ext uri="{BB962C8B-B14F-4D97-AF65-F5344CB8AC3E}">
        <p14:creationId xmlns:p14="http://schemas.microsoft.com/office/powerpoint/2010/main" val="2647005108"/>
      </p:ext>
    </p:extLst>
  </p:cSld>
  <p:clrMap bg1="lt1" tx1="dk1" bg2="lt2" tx2="dk2" accent1="accent1" accent2="accent2" accent3="accent3" accent4="accent4" accent5="accent5" accent6="accent6" hlink="hlink" folHlink="folHlink"/>
  <p:sldLayoutIdLst>
    <p:sldLayoutId id="2147483846" r:id="rId1"/>
    <p:sldLayoutId id="2147483847" r:id="rId2"/>
    <p:sldLayoutId id="2147483848" r:id="rId3"/>
    <p:sldLayoutId id="2147483849" r:id="rId4"/>
    <p:sldLayoutId id="2147483850" r:id="rId5"/>
    <p:sldLayoutId id="2147483851" r:id="rId6"/>
    <p:sldLayoutId id="2147483852" r:id="rId7"/>
    <p:sldLayoutId id="2147483853" r:id="rId8"/>
    <p:sldLayoutId id="2147483854" r:id="rId9"/>
    <p:sldLayoutId id="2147483855" r:id="rId10"/>
    <p:sldLayoutId id="2147483856" r:id="rId11"/>
    <p:sldLayoutId id="2147483857" r:id="rId12"/>
    <p:sldLayoutId id="2147483858" r:id="rId13"/>
    <p:sldLayoutId id="2147483859" r:id="rId14"/>
    <p:sldLayoutId id="2147483860" r:id="rId15"/>
    <p:sldLayoutId id="2147483861" r:id="rId16"/>
  </p:sldLayoutIdLst>
  <p:txStyles>
    <p:titleStyle>
      <a:lvl1pPr algn="l" defTabSz="457200" rtl="0" eaLnBrk="1" latinLnBrk="0" hangingPunct="1">
        <a:spcBef>
          <a:spcPct val="0"/>
        </a:spcBef>
        <a:buNone/>
        <a:defRPr sz="3600" kern="1200">
          <a:solidFill>
            <a:schemeClr val="accent1">
              <a:lumMod val="7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lumMod val="75000"/>
          </a:schemeClr>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lumMod val="75000"/>
          </a:schemeClr>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hyperlink" Target="https://www.macinstruct.com/tutorials/how-to-show-the-word-count-in-microsoft-word-for-mac/" TargetMode="External"/><Relationship Id="rId2" Type="http://schemas.openxmlformats.org/officeDocument/2006/relationships/image" Target="../media/image2.png"/><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3" Type="http://schemas.openxmlformats.org/officeDocument/2006/relationships/hyperlink" Target="https://www.this.nhs.uk/insights/article/microsoft-office-365-benefits" TargetMode="External"/><Relationship Id="rId2" Type="http://schemas.openxmlformats.org/officeDocument/2006/relationships/hyperlink" Target="http://www.this.nhs.uk/" TargetMode="External"/><Relationship Id="rId1" Type="http://schemas.openxmlformats.org/officeDocument/2006/relationships/slideLayout" Target="../slideLayouts/slideLayout4.xml"/><Relationship Id="rId5" Type="http://schemas.openxmlformats.org/officeDocument/2006/relationships/hyperlink" Target="http://abrircorreooutlook.blogspot.com/2013/03/outlook-correo-mas-rapido.html" TargetMode="External"/><Relationship Id="rId4" Type="http://schemas.openxmlformats.org/officeDocument/2006/relationships/image" Target="../media/image3.jpe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3" Type="http://schemas.openxmlformats.org/officeDocument/2006/relationships/hyperlink" Target="https://cbrhl.org.au/health-services-providers/" TargetMode="External"/><Relationship Id="rId2" Type="http://schemas.openxmlformats.org/officeDocument/2006/relationships/image" Target="../media/image4.jpeg"/><Relationship Id="rId1" Type="http://schemas.openxmlformats.org/officeDocument/2006/relationships/slideLayout" Target="../slideLayouts/slideLayout4.xml"/><Relationship Id="rId4" Type="http://schemas.openxmlformats.org/officeDocument/2006/relationships/hyperlink" Target="https://www.skillsforcare.org.uk/Support-for-l" TargetMode="Externa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 name="Subtitle 2"/>
          <p:cNvSpPr>
            <a:spLocks noGrp="1"/>
          </p:cNvSpPr>
          <p:nvPr>
            <p:ph type="subTitle" idx="1"/>
          </p:nvPr>
        </p:nvSpPr>
        <p:spPr>
          <a:xfrm>
            <a:off x="1225512" y="453397"/>
            <a:ext cx="8400833" cy="678102"/>
          </a:xfrm>
        </p:spPr>
        <p:txBody>
          <a:bodyPr>
            <a:normAutofit/>
          </a:bodyPr>
          <a:lstStyle/>
          <a:p>
            <a:pPr algn="ctr"/>
            <a:r>
              <a:rPr lang="en-US" sz="3500">
                <a:solidFill>
                  <a:schemeClr val="tx1"/>
                </a:solidFill>
                <a:latin typeface="Calisto MT"/>
              </a:rPr>
              <a:t>Sunrise Residential care home</a:t>
            </a:r>
          </a:p>
          <a:p>
            <a:pPr algn="ctr"/>
            <a:endParaRPr lang="en-US" sz="3000">
              <a:solidFill>
                <a:schemeClr val="tx1"/>
              </a:solidFill>
              <a:latin typeface="Calisto MT"/>
            </a:endParaRPr>
          </a:p>
          <a:p>
            <a:endParaRPr lang="en-US" sz="3000">
              <a:solidFill>
                <a:schemeClr val="tx1"/>
              </a:solidFill>
              <a:latin typeface="Calisto MT"/>
            </a:endParaRPr>
          </a:p>
        </p:txBody>
      </p:sp>
      <p:sp>
        <p:nvSpPr>
          <p:cNvPr id="5" name="TextBox 4">
            <a:extLst>
              <a:ext uri="{FF2B5EF4-FFF2-40B4-BE49-F238E27FC236}">
                <a16:creationId xmlns:a16="http://schemas.microsoft.com/office/drawing/2014/main" id="{FAF9460F-8CBD-35DA-776B-C1AE31807C9B}"/>
              </a:ext>
            </a:extLst>
          </p:cNvPr>
          <p:cNvSpPr txBox="1"/>
          <p:nvPr/>
        </p:nvSpPr>
        <p:spPr>
          <a:xfrm>
            <a:off x="339982" y="5368392"/>
            <a:ext cx="2576085" cy="120032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a:t>Lee-shai – 2515557</a:t>
            </a:r>
          </a:p>
          <a:p>
            <a:r>
              <a:rPr lang="en-GB"/>
              <a:t>Eugenia – 2511272</a:t>
            </a:r>
          </a:p>
          <a:p>
            <a:r>
              <a:rPr lang="en-GB" err="1"/>
              <a:t>Djouher</a:t>
            </a:r>
            <a:r>
              <a:rPr lang="en-GB"/>
              <a:t> – 2505754</a:t>
            </a:r>
          </a:p>
          <a:p>
            <a:endParaRPr lang="en-GB"/>
          </a:p>
        </p:txBody>
      </p:sp>
      <p:sp>
        <p:nvSpPr>
          <p:cNvPr id="6" name="TextBox 5">
            <a:extLst>
              <a:ext uri="{FF2B5EF4-FFF2-40B4-BE49-F238E27FC236}">
                <a16:creationId xmlns:a16="http://schemas.microsoft.com/office/drawing/2014/main" id="{3B6D5714-965A-2B2B-BCD1-11BAEDEA623C}"/>
              </a:ext>
            </a:extLst>
          </p:cNvPr>
          <p:cNvSpPr txBox="1"/>
          <p:nvPr/>
        </p:nvSpPr>
        <p:spPr>
          <a:xfrm>
            <a:off x="1280160" y="1234440"/>
            <a:ext cx="8488680" cy="64633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a:t>Digital skills and Research Methods </a:t>
            </a:r>
            <a:endParaRPr lang="en-US"/>
          </a:p>
          <a:p>
            <a:r>
              <a:rPr lang="en-GB"/>
              <a:t>LCHS4007 Hajra </a:t>
            </a:r>
            <a:r>
              <a:rPr lang="en-GB" err="1"/>
              <a:t>Mustasim</a:t>
            </a:r>
          </a:p>
        </p:txBody>
      </p:sp>
      <p:pic>
        <p:nvPicPr>
          <p:cNvPr id="7" name="Picture 6" descr="Sunrise Residential Care Home, 65 ...">
            <a:extLst>
              <a:ext uri="{FF2B5EF4-FFF2-40B4-BE49-F238E27FC236}">
                <a16:creationId xmlns:a16="http://schemas.microsoft.com/office/drawing/2014/main" id="{980B5A6B-42D4-1F4E-5E68-45E568A64E74}"/>
              </a:ext>
            </a:extLst>
          </p:cNvPr>
          <p:cNvPicPr>
            <a:picLocks noChangeAspect="1"/>
          </p:cNvPicPr>
          <p:nvPr/>
        </p:nvPicPr>
        <p:blipFill>
          <a:blip r:embed="rId2"/>
          <a:stretch>
            <a:fillRect/>
          </a:stretch>
        </p:blipFill>
        <p:spPr>
          <a:xfrm>
            <a:off x="6846210" y="3581087"/>
            <a:ext cx="3937959" cy="2983840"/>
          </a:xfrm>
          <a:prstGeom prst="rect">
            <a:avLst/>
          </a:prstGeom>
        </p:spPr>
      </p:pic>
    </p:spTree>
    <p:extLst>
      <p:ext uri="{BB962C8B-B14F-4D97-AF65-F5344CB8AC3E}">
        <p14:creationId xmlns:p14="http://schemas.microsoft.com/office/powerpoint/2010/main" val="10985722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9257D7A-2394-27DB-A721-36F1CFE23016}"/>
              </a:ext>
            </a:extLst>
          </p:cNvPr>
          <p:cNvSpPr>
            <a:spLocks noGrp="1"/>
          </p:cNvSpPr>
          <p:nvPr>
            <p:ph type="title"/>
          </p:nvPr>
        </p:nvSpPr>
        <p:spPr/>
        <p:txBody>
          <a:bodyPr/>
          <a:lstStyle/>
          <a:p>
            <a:r>
              <a:rPr lang="en-GB"/>
              <a:t>How useful word document is?</a:t>
            </a:r>
          </a:p>
        </p:txBody>
      </p:sp>
      <p:sp>
        <p:nvSpPr>
          <p:cNvPr id="3" name="Content Placeholder 2">
            <a:extLst>
              <a:ext uri="{FF2B5EF4-FFF2-40B4-BE49-F238E27FC236}">
                <a16:creationId xmlns:a16="http://schemas.microsoft.com/office/drawing/2014/main" id="{AED2A5E1-F939-E3FD-6491-E53BEF0CDB28}"/>
              </a:ext>
            </a:extLst>
          </p:cNvPr>
          <p:cNvSpPr>
            <a:spLocks noGrp="1"/>
          </p:cNvSpPr>
          <p:nvPr>
            <p:ph sz="half" idx="1"/>
          </p:nvPr>
        </p:nvSpPr>
        <p:spPr>
          <a:xfrm>
            <a:off x="519184" y="1571118"/>
            <a:ext cx="4342185" cy="4470243"/>
          </a:xfrm>
        </p:spPr>
        <p:txBody>
          <a:bodyPr vert="horz" lIns="91440" tIns="45720" rIns="91440" bIns="45720" rtlCol="0" anchor="t">
            <a:normAutofit fontScale="92500" lnSpcReduction="20000"/>
          </a:bodyPr>
          <a:lstStyle/>
          <a:p>
            <a:r>
              <a:rPr lang="en-GB"/>
              <a:t>Word document is useful at sunrise residential care home because it helps keep track of patients progress and medical history but also if there is any safeguarding concerns that need to be raised.</a:t>
            </a:r>
          </a:p>
          <a:p>
            <a:pPr>
              <a:buClr>
                <a:srgbClr val="EB3D9F"/>
              </a:buClr>
            </a:pPr>
            <a:endParaRPr lang="en-GB"/>
          </a:p>
          <a:p>
            <a:pPr>
              <a:buClr>
                <a:srgbClr val="EB3D9F"/>
              </a:buClr>
            </a:pPr>
            <a:r>
              <a:rPr lang="en-GB"/>
              <a:t>Writing on word document stands out more  because it's much clearer  and easier to read.</a:t>
            </a:r>
          </a:p>
          <a:p>
            <a:pPr>
              <a:buClr>
                <a:srgbClr val="EB3D9F"/>
              </a:buClr>
            </a:pPr>
            <a:endParaRPr lang="en-GB">
              <a:ea typeface="+mn-lt"/>
              <a:cs typeface="+mn-lt"/>
            </a:endParaRPr>
          </a:p>
          <a:p>
            <a:pPr>
              <a:buClr>
                <a:srgbClr val="EB3D9F"/>
              </a:buClr>
            </a:pPr>
            <a:r>
              <a:rPr lang="en-GB">
                <a:ea typeface="+mn-lt"/>
                <a:cs typeface="+mn-lt"/>
              </a:rPr>
              <a:t>In everyday life technology  is now more useful especially is more healthcare work environments for example doctors and nurses "use word to draft initial assessments </a:t>
            </a:r>
            <a:r>
              <a:rPr lang="en-GB" b="1">
                <a:ea typeface="+mn-lt"/>
                <a:cs typeface="+mn-lt"/>
              </a:rPr>
              <a:t> </a:t>
            </a:r>
            <a:r>
              <a:rPr lang="en-GB" b="1">
                <a:solidFill>
                  <a:srgbClr val="404040"/>
                </a:solidFill>
                <a:latin typeface="Trebuchet MS"/>
                <a:ea typeface="Calibri"/>
                <a:cs typeface="Calibri"/>
              </a:rPr>
              <a:t>(</a:t>
            </a:r>
            <a:r>
              <a:rPr lang="en-GB" b="1" err="1">
                <a:solidFill>
                  <a:srgbClr val="2C3E50"/>
                </a:solidFill>
                <a:latin typeface="Trebuchet MS"/>
                <a:ea typeface="Calibri"/>
                <a:cs typeface="Calibri"/>
              </a:rPr>
              <a:t>UMATechnology</a:t>
            </a:r>
            <a:r>
              <a:rPr lang="en-GB" b="1">
                <a:solidFill>
                  <a:srgbClr val="2C3E50"/>
                </a:solidFill>
                <a:latin typeface="Trebuchet MS"/>
                <a:ea typeface="Calibri"/>
                <a:cs typeface="Calibri"/>
              </a:rPr>
              <a:t> ,2025</a:t>
            </a:r>
            <a:r>
              <a:rPr lang="en-GB" b="1">
                <a:solidFill>
                  <a:srgbClr val="2C3E50"/>
                </a:solidFill>
                <a:ea typeface="Calibri"/>
                <a:cs typeface="Calibri"/>
              </a:rPr>
              <a:t>).</a:t>
            </a:r>
            <a:r>
              <a:rPr lang="en-GB" b="1">
                <a:ea typeface="+mn-lt"/>
                <a:cs typeface="+mn-lt"/>
              </a:rPr>
              <a:t> </a:t>
            </a:r>
          </a:p>
          <a:p>
            <a:pPr>
              <a:buClr>
                <a:srgbClr val="EB3D9F"/>
              </a:buClr>
            </a:pPr>
            <a:endParaRPr lang="en-GB">
              <a:ea typeface="+mn-lt"/>
              <a:cs typeface="+mn-lt"/>
            </a:endParaRPr>
          </a:p>
        </p:txBody>
      </p:sp>
      <p:pic>
        <p:nvPicPr>
          <p:cNvPr id="4" name="Content Placeholder 3" descr="A blue and white logo&#10;&#10;AI-generated content may be incorrect.">
            <a:extLst>
              <a:ext uri="{FF2B5EF4-FFF2-40B4-BE49-F238E27FC236}">
                <a16:creationId xmlns:a16="http://schemas.microsoft.com/office/drawing/2014/main" id="{CEFB5548-7132-2E72-AEE1-95C638D6A843}"/>
              </a:ext>
            </a:extLst>
          </p:cNvPr>
          <p:cNvPicPr>
            <a:picLocks noGrp="1" noChangeAspect="1"/>
          </p:cNvPicPr>
          <p:nvPr>
            <p:ph sz="half" idx="2"/>
          </p:nvPr>
        </p:nvPicPr>
        <p:blipFill>
          <a:blip r:embed="rId2">
            <a:extLst>
              <a:ext uri="{837473B0-CC2E-450A-ABE3-18F120FF3D39}">
                <a1611:picAttrSrcUrl xmlns:a1611="http://schemas.microsoft.com/office/drawing/2016/11/main" r:id="rId3"/>
              </a:ext>
            </a:extLst>
          </a:blip>
          <a:stretch>
            <a:fillRect/>
          </a:stretch>
        </p:blipFill>
        <p:spPr>
          <a:xfrm>
            <a:off x="5269181" y="1672028"/>
            <a:ext cx="3760760" cy="3127913"/>
          </a:xfrm>
          <a:prstGeom prst="rect">
            <a:avLst/>
          </a:prstGeom>
        </p:spPr>
      </p:pic>
    </p:spTree>
    <p:extLst>
      <p:ext uri="{BB962C8B-B14F-4D97-AF65-F5344CB8AC3E}">
        <p14:creationId xmlns:p14="http://schemas.microsoft.com/office/powerpoint/2010/main" val="10305925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A9022E1-6849-AC93-B05F-9FC0F0BD2D9D}"/>
              </a:ext>
            </a:extLst>
          </p:cNvPr>
          <p:cNvSpPr>
            <a:spLocks noGrp="1"/>
          </p:cNvSpPr>
          <p:nvPr>
            <p:ph type="title"/>
          </p:nvPr>
        </p:nvSpPr>
        <p:spPr/>
        <p:txBody>
          <a:bodyPr/>
          <a:lstStyle/>
          <a:p>
            <a:r>
              <a:rPr lang="en-GB"/>
              <a:t>Benefits and limitations of word</a:t>
            </a:r>
          </a:p>
        </p:txBody>
      </p:sp>
      <p:sp>
        <p:nvSpPr>
          <p:cNvPr id="3" name="Content Placeholder 2">
            <a:extLst>
              <a:ext uri="{FF2B5EF4-FFF2-40B4-BE49-F238E27FC236}">
                <a16:creationId xmlns:a16="http://schemas.microsoft.com/office/drawing/2014/main" id="{BAAC0444-20A5-3E8E-862C-FB99433C13E3}"/>
              </a:ext>
            </a:extLst>
          </p:cNvPr>
          <p:cNvSpPr>
            <a:spLocks noGrp="1"/>
          </p:cNvSpPr>
          <p:nvPr>
            <p:ph sz="half" idx="1"/>
          </p:nvPr>
        </p:nvSpPr>
        <p:spPr/>
        <p:txBody>
          <a:bodyPr vert="horz" lIns="91440" tIns="45720" rIns="91440" bIns="45720" rtlCol="0" anchor="t">
            <a:normAutofit fontScale="92500" lnSpcReduction="20000"/>
          </a:bodyPr>
          <a:lstStyle/>
          <a:p>
            <a:r>
              <a:rPr lang="en-GB"/>
              <a:t>Benefits </a:t>
            </a:r>
          </a:p>
          <a:p>
            <a:pPr>
              <a:buClr>
                <a:srgbClr val="EB3D9F"/>
              </a:buClr>
            </a:pPr>
            <a:r>
              <a:rPr lang="en-GB"/>
              <a:t>There are many benefits of using a word document in a residential care home for example it's more quicker and a useful way of teamwork.(</a:t>
            </a:r>
            <a:r>
              <a:rPr lang="en-GB" err="1"/>
              <a:t>Anon,no</a:t>
            </a:r>
            <a:r>
              <a:rPr lang="en-GB"/>
              <a:t> date).</a:t>
            </a:r>
          </a:p>
          <a:p>
            <a:pPr>
              <a:buClr>
                <a:srgbClr val="EB3D9F"/>
              </a:buClr>
            </a:pPr>
            <a:endParaRPr lang="en-GB"/>
          </a:p>
          <a:p>
            <a:pPr>
              <a:buClr>
                <a:srgbClr val="EB3D9F"/>
              </a:buClr>
            </a:pPr>
            <a:r>
              <a:rPr lang="en-GB"/>
              <a:t>Word is also useful because it helps correct any grammar mistakes such as spelling mistakes(Anon,2022).</a:t>
            </a:r>
          </a:p>
          <a:p>
            <a:pPr>
              <a:buClr>
                <a:srgbClr val="EB3D9F"/>
              </a:buClr>
            </a:pPr>
            <a:endParaRPr lang="en-GB"/>
          </a:p>
          <a:p>
            <a:pPr>
              <a:buClr>
                <a:srgbClr val="EB3D9F"/>
              </a:buClr>
            </a:pPr>
            <a:r>
              <a:rPr lang="en-GB"/>
              <a:t>Word is made in a way to suitable for many people such as having different fonts and colours.(Anon,2022)</a:t>
            </a:r>
          </a:p>
          <a:p>
            <a:pPr>
              <a:buClr>
                <a:srgbClr val="EB3D9F"/>
              </a:buClr>
            </a:pPr>
            <a:endParaRPr lang="en-GB"/>
          </a:p>
          <a:p>
            <a:pPr>
              <a:buClr>
                <a:srgbClr val="EB3D9F"/>
              </a:buClr>
            </a:pPr>
            <a:endParaRPr lang="en-GB"/>
          </a:p>
          <a:p>
            <a:pPr marL="0" indent="0">
              <a:buClr>
                <a:srgbClr val="EB3D9F"/>
              </a:buClr>
              <a:buNone/>
            </a:pPr>
            <a:endParaRPr lang="en-GB"/>
          </a:p>
        </p:txBody>
      </p:sp>
      <p:sp>
        <p:nvSpPr>
          <p:cNvPr id="4" name="Content Placeholder 3">
            <a:extLst>
              <a:ext uri="{FF2B5EF4-FFF2-40B4-BE49-F238E27FC236}">
                <a16:creationId xmlns:a16="http://schemas.microsoft.com/office/drawing/2014/main" id="{DFA898D9-2B19-033D-D648-C589B63F93A0}"/>
              </a:ext>
            </a:extLst>
          </p:cNvPr>
          <p:cNvSpPr>
            <a:spLocks noGrp="1"/>
          </p:cNvSpPr>
          <p:nvPr>
            <p:ph sz="half" idx="2"/>
          </p:nvPr>
        </p:nvSpPr>
        <p:spPr/>
        <p:txBody>
          <a:bodyPr vert="horz" lIns="91440" tIns="45720" rIns="91440" bIns="45720" rtlCol="0" anchor="t">
            <a:normAutofit fontScale="92500" lnSpcReduction="20000"/>
          </a:bodyPr>
          <a:lstStyle/>
          <a:p>
            <a:r>
              <a:rPr lang="en-GB"/>
              <a:t>Limitations</a:t>
            </a:r>
            <a:endParaRPr lang="en-US"/>
          </a:p>
          <a:p>
            <a:pPr>
              <a:buClr>
                <a:srgbClr val="EB3D9F"/>
              </a:buClr>
            </a:pPr>
            <a:r>
              <a:rPr lang="en-GB"/>
              <a:t>However, there are also limitations to word for example it can be expensive because subscription can be pricey(Jessica Scott,2022).</a:t>
            </a:r>
          </a:p>
          <a:p>
            <a:pPr>
              <a:buClr>
                <a:srgbClr val="EB3D9F"/>
              </a:buClr>
            </a:pPr>
            <a:endParaRPr lang="en-GB"/>
          </a:p>
          <a:p>
            <a:pPr>
              <a:buClr>
                <a:srgbClr val="EB3D9F"/>
              </a:buClr>
            </a:pPr>
            <a:r>
              <a:rPr lang="en-GB"/>
              <a:t>If the word features are overused at once it can create an issue with the system such as lagging or crashing(Jessica scott,2022).</a:t>
            </a:r>
          </a:p>
          <a:p>
            <a:pPr>
              <a:buClr>
                <a:srgbClr val="EB3D9F"/>
              </a:buClr>
            </a:pPr>
            <a:endParaRPr lang="en-GB"/>
          </a:p>
          <a:p>
            <a:pPr>
              <a:buClr>
                <a:srgbClr val="EB3D9F"/>
              </a:buClr>
            </a:pPr>
            <a:endParaRPr lang="en-GB"/>
          </a:p>
        </p:txBody>
      </p:sp>
    </p:spTree>
    <p:extLst>
      <p:ext uri="{BB962C8B-B14F-4D97-AF65-F5344CB8AC3E}">
        <p14:creationId xmlns:p14="http://schemas.microsoft.com/office/powerpoint/2010/main" val="272802494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69DA23-91AC-A38F-04E0-F55EB2CC7394}"/>
              </a:ext>
            </a:extLst>
          </p:cNvPr>
          <p:cNvSpPr>
            <a:spLocks noGrp="1"/>
          </p:cNvSpPr>
          <p:nvPr>
            <p:ph type="title"/>
          </p:nvPr>
        </p:nvSpPr>
        <p:spPr/>
        <p:txBody>
          <a:bodyPr/>
          <a:lstStyle/>
          <a:p>
            <a:r>
              <a:rPr lang="en-GB"/>
              <a:t>Pros of Microsoft Outlook 365</a:t>
            </a:r>
          </a:p>
        </p:txBody>
      </p:sp>
      <p:sp>
        <p:nvSpPr>
          <p:cNvPr id="3" name="Content Placeholder 2">
            <a:extLst>
              <a:ext uri="{FF2B5EF4-FFF2-40B4-BE49-F238E27FC236}">
                <a16:creationId xmlns:a16="http://schemas.microsoft.com/office/drawing/2014/main" id="{6F7F9CB6-924A-28F3-5656-A37270CB48F5}"/>
              </a:ext>
            </a:extLst>
          </p:cNvPr>
          <p:cNvSpPr>
            <a:spLocks noGrp="1"/>
          </p:cNvSpPr>
          <p:nvPr>
            <p:ph sz="half" idx="1"/>
          </p:nvPr>
        </p:nvSpPr>
        <p:spPr>
          <a:xfrm>
            <a:off x="231638" y="1456099"/>
            <a:ext cx="5046674" cy="5145979"/>
          </a:xfrm>
        </p:spPr>
        <p:txBody>
          <a:bodyPr vert="horz" lIns="91440" tIns="45720" rIns="91440" bIns="45720" rtlCol="0" anchor="t">
            <a:normAutofit lnSpcReduction="10000"/>
          </a:bodyPr>
          <a:lstStyle/>
          <a:p>
            <a:r>
              <a:rPr lang="en-GB" sz="1700"/>
              <a:t>Microsoft outlook 365 is used widely in healthcare. It enables them to work productively, collaboratively and secure from anywhere and on multiple devices. Outlook 365 is vital in the sunrise residential as this is the main way they rece</a:t>
            </a:r>
            <a:r>
              <a:rPr lang="en-GB" sz="1700">
                <a:solidFill>
                  <a:schemeClr val="tx2"/>
                </a:solidFill>
              </a:rPr>
              <a:t>ive information regarding the residents. </a:t>
            </a:r>
            <a:r>
              <a:rPr lang="en-GB">
                <a:solidFill>
                  <a:schemeClr val="accent5">
                    <a:lumMod val="49000"/>
                  </a:schemeClr>
                </a:solidFill>
                <a:latin typeface="Calibri"/>
                <a:ea typeface="Calibri"/>
                <a:cs typeface="Calibri"/>
                <a:hlinkClick r:id="rId2">
                  <a:extLst>
                    <a:ext uri="{A12FA001-AC4F-418D-AE19-62706E023703}">
                      <ahyp:hlinkClr xmlns:ahyp="http://schemas.microsoft.com/office/drawing/2018/hyperlinkcolor" val="tx"/>
                    </a:ext>
                  </a:extLst>
                </a:hlinkClick>
              </a:rPr>
              <a:t>www.this.nhs.uk</a:t>
            </a:r>
            <a:r>
              <a:rPr lang="en-GB">
                <a:solidFill>
                  <a:schemeClr val="accent5">
                    <a:lumMod val="49000"/>
                  </a:schemeClr>
                </a:solidFill>
                <a:latin typeface="Calibri"/>
                <a:ea typeface="Calibri"/>
                <a:cs typeface="Calibri"/>
              </a:rPr>
              <a:t>. (n.d.). </a:t>
            </a:r>
            <a:r>
              <a:rPr lang="en-GB" i="1">
                <a:solidFill>
                  <a:schemeClr val="accent5">
                    <a:lumMod val="49000"/>
                  </a:schemeClr>
                </a:solidFill>
                <a:latin typeface="Calibri"/>
                <a:ea typeface="Calibri"/>
                <a:cs typeface="Calibri"/>
              </a:rPr>
              <a:t>The Health Informatics Service</a:t>
            </a:r>
            <a:r>
              <a:rPr lang="en-GB">
                <a:solidFill>
                  <a:schemeClr val="accent5">
                    <a:lumMod val="49000"/>
                  </a:schemeClr>
                </a:solidFill>
                <a:latin typeface="Calibri"/>
                <a:ea typeface="Calibri"/>
                <a:cs typeface="Calibri"/>
              </a:rPr>
              <a:t>. [online] Available at: </a:t>
            </a:r>
            <a:r>
              <a:rPr lang="en-GB">
                <a:solidFill>
                  <a:schemeClr val="accent5">
                    <a:lumMod val="49000"/>
                  </a:schemeClr>
                </a:solidFill>
                <a:latin typeface="Calibri"/>
                <a:ea typeface="Calibri"/>
                <a:cs typeface="Calibri"/>
                <a:hlinkClick r:id="rId3">
                  <a:extLst>
                    <a:ext uri="{A12FA001-AC4F-418D-AE19-62706E023703}">
                      <ahyp:hlinkClr xmlns:ahyp="http://schemas.microsoft.com/office/drawing/2018/hyperlinkcolor" val="tx"/>
                    </a:ext>
                  </a:extLst>
                </a:hlinkClick>
              </a:rPr>
              <a:t>https://www.this.nhs.uk/insights/article/microsoft-office-365-benefits</a:t>
            </a:r>
            <a:r>
              <a:rPr lang="en-GB">
                <a:solidFill>
                  <a:schemeClr val="accent5">
                    <a:lumMod val="49000"/>
                  </a:schemeClr>
                </a:solidFill>
                <a:latin typeface="Calibri"/>
                <a:ea typeface="Calibri"/>
                <a:cs typeface="Calibri"/>
              </a:rPr>
              <a:t>.</a:t>
            </a:r>
            <a:endParaRPr lang="en-GB" sz="1700">
              <a:solidFill>
                <a:schemeClr val="accent5">
                  <a:lumMod val="49000"/>
                </a:schemeClr>
              </a:solidFill>
            </a:endParaRPr>
          </a:p>
          <a:p>
            <a:pPr>
              <a:buClr>
                <a:srgbClr val="EB3D9F"/>
              </a:buClr>
            </a:pPr>
            <a:r>
              <a:rPr lang="en-GB" sz="1700">
                <a:solidFill>
                  <a:schemeClr val="tx2"/>
                </a:solidFill>
              </a:rPr>
              <a:t>There are many positives from using Outlook 365. One positive would b</a:t>
            </a:r>
            <a:r>
              <a:rPr lang="en-GB" sz="1700"/>
              <a:t>e it maintains steady control over the residents at sunrise residential as Outlook 365 provides the ability to share information seamlessly but securely- this is significant as there is a massive increase in online working and virtual appointments.</a:t>
            </a:r>
          </a:p>
          <a:p>
            <a:pPr>
              <a:buClr>
                <a:srgbClr val="EB3D9F"/>
              </a:buClr>
            </a:pPr>
            <a:endParaRPr lang="en-GB" sz="1700"/>
          </a:p>
        </p:txBody>
      </p:sp>
      <p:pic>
        <p:nvPicPr>
          <p:cNvPr id="6" name="Content Placeholder 5" descr="A blue background with white text&#10;&#10;AI-generated content may be incorrect.">
            <a:extLst>
              <a:ext uri="{FF2B5EF4-FFF2-40B4-BE49-F238E27FC236}">
                <a16:creationId xmlns:a16="http://schemas.microsoft.com/office/drawing/2014/main" id="{A814BA0D-E30A-3948-EB1D-513922B5F901}"/>
              </a:ext>
            </a:extLst>
          </p:cNvPr>
          <p:cNvPicPr>
            <a:picLocks noGrp="1" noChangeAspect="1"/>
          </p:cNvPicPr>
          <p:nvPr>
            <p:ph sz="half" idx="2"/>
          </p:nvPr>
        </p:nvPicPr>
        <p:blipFill>
          <a:blip r:embed="rId4">
            <a:extLst>
              <a:ext uri="{837473B0-CC2E-450A-ABE3-18F120FF3D39}">
                <a1611:picAttrSrcUrl xmlns:a1611="http://schemas.microsoft.com/office/drawing/2016/11/main" r:id="rId5"/>
              </a:ext>
            </a:extLst>
          </a:blip>
          <a:stretch>
            <a:fillRect/>
          </a:stretch>
        </p:blipFill>
        <p:spPr>
          <a:xfrm>
            <a:off x="8219769" y="115837"/>
            <a:ext cx="3825216" cy="2308649"/>
          </a:xfrm>
          <a:prstGeom prst="rect">
            <a:avLst/>
          </a:prstGeom>
        </p:spPr>
      </p:pic>
      <p:sp>
        <p:nvSpPr>
          <p:cNvPr id="4" name="TextBox 3">
            <a:extLst>
              <a:ext uri="{FF2B5EF4-FFF2-40B4-BE49-F238E27FC236}">
                <a16:creationId xmlns:a16="http://schemas.microsoft.com/office/drawing/2014/main" id="{E15CED7D-6A5F-AC4A-2CD0-016E128737C4}"/>
              </a:ext>
            </a:extLst>
          </p:cNvPr>
          <p:cNvSpPr txBox="1"/>
          <p:nvPr/>
        </p:nvSpPr>
        <p:spPr>
          <a:xfrm>
            <a:off x="5455057" y="2874321"/>
            <a:ext cx="4664015" cy="2800767"/>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600">
                <a:solidFill>
                  <a:schemeClr val="tx2"/>
                </a:solidFill>
              </a:rPr>
              <a:t>Another way Microsoft outlook 365 is useful in the Sunrise Residential is because you can control who access sensitive data- who can't. </a:t>
            </a:r>
          </a:p>
          <a:p>
            <a:endParaRPr lang="en-GB" sz="1600">
              <a:solidFill>
                <a:schemeClr val="tx2"/>
              </a:solidFill>
            </a:endParaRPr>
          </a:p>
          <a:p>
            <a:r>
              <a:rPr lang="en-GB" sz="1600">
                <a:solidFill>
                  <a:schemeClr val="tx2"/>
                </a:solidFill>
              </a:rPr>
              <a:t>Meaning you can protect data and patient information by using leverage features like custom permissions, security groups and policies that require users to reset their passwords number of days after. This is better than 'old' writing ways as there was no official way to hide sensitive information</a:t>
            </a:r>
            <a:r>
              <a:rPr lang="en-GB" sz="1600">
                <a:solidFill>
                  <a:srgbClr val="000000"/>
                </a:solidFill>
              </a:rPr>
              <a:t>.</a:t>
            </a:r>
            <a:endParaRPr lang="en-GB" sz="1600">
              <a:solidFill>
                <a:srgbClr val="08135F"/>
              </a:solidFill>
            </a:endParaRPr>
          </a:p>
        </p:txBody>
      </p:sp>
    </p:spTree>
    <p:extLst>
      <p:ext uri="{BB962C8B-B14F-4D97-AF65-F5344CB8AC3E}">
        <p14:creationId xmlns:p14="http://schemas.microsoft.com/office/powerpoint/2010/main" val="353334322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77B7E36-7085-907F-3777-FA4932E000CB}"/>
              </a:ext>
            </a:extLst>
          </p:cNvPr>
          <p:cNvSpPr>
            <a:spLocks noGrp="1"/>
          </p:cNvSpPr>
          <p:nvPr>
            <p:ph type="title"/>
          </p:nvPr>
        </p:nvSpPr>
        <p:spPr/>
        <p:txBody>
          <a:bodyPr/>
          <a:lstStyle/>
          <a:p>
            <a:r>
              <a:rPr lang="en-GB"/>
              <a:t>Cons of Microsoft Outlook 365</a:t>
            </a:r>
          </a:p>
        </p:txBody>
      </p:sp>
      <p:sp>
        <p:nvSpPr>
          <p:cNvPr id="3" name="Content Placeholder 2">
            <a:extLst>
              <a:ext uri="{FF2B5EF4-FFF2-40B4-BE49-F238E27FC236}">
                <a16:creationId xmlns:a16="http://schemas.microsoft.com/office/drawing/2014/main" id="{981FEC12-3F9F-6D2E-90BB-1715967D018B}"/>
              </a:ext>
            </a:extLst>
          </p:cNvPr>
          <p:cNvSpPr>
            <a:spLocks noGrp="1"/>
          </p:cNvSpPr>
          <p:nvPr>
            <p:ph sz="half" idx="1"/>
          </p:nvPr>
        </p:nvSpPr>
        <p:spPr>
          <a:xfrm>
            <a:off x="346655" y="1441723"/>
            <a:ext cx="8928562" cy="5059713"/>
          </a:xfrm>
        </p:spPr>
        <p:txBody>
          <a:bodyPr vert="horz" lIns="91440" tIns="45720" rIns="91440" bIns="45720" rtlCol="0" anchor="t">
            <a:normAutofit/>
          </a:bodyPr>
          <a:lstStyle/>
          <a:p>
            <a:r>
              <a:rPr lang="en-GB"/>
              <a:t>Even though Microsoft 365 has many benefits there is also many specific drawbacks and limitations that are increased especially in care homes due to the nature. E.g.</a:t>
            </a:r>
            <a:endParaRPr lang="en-US"/>
          </a:p>
          <a:p>
            <a:pPr>
              <a:buClr>
                <a:srgbClr val="EB3D9F"/>
              </a:buClr>
            </a:pPr>
            <a:r>
              <a:rPr lang="en-GB"/>
              <a:t> </a:t>
            </a:r>
            <a:r>
              <a:rPr lang="en-GB">
                <a:ea typeface="+mn-lt"/>
                <a:cs typeface="+mn-lt"/>
              </a:rPr>
              <a:t>data security vulnerability</a:t>
            </a:r>
            <a:endParaRPr lang="en-US">
              <a:ea typeface="+mn-lt"/>
              <a:cs typeface="+mn-lt"/>
            </a:endParaRPr>
          </a:p>
          <a:p>
            <a:pPr>
              <a:buClr>
                <a:srgbClr val="EB3D9F"/>
              </a:buClr>
            </a:pPr>
            <a:r>
              <a:rPr lang="en-GB">
                <a:ea typeface="+mn-lt"/>
                <a:cs typeface="+mn-lt"/>
              </a:rPr>
              <a:t> risk of unauthorised access</a:t>
            </a:r>
            <a:endParaRPr lang="en-US">
              <a:ea typeface="+mn-lt"/>
              <a:cs typeface="+mn-lt"/>
            </a:endParaRPr>
          </a:p>
          <a:p>
            <a:pPr>
              <a:buClr>
                <a:srgbClr val="EB3D9F"/>
              </a:buClr>
            </a:pPr>
            <a:r>
              <a:rPr lang="en-GB">
                <a:ea typeface="+mn-lt"/>
                <a:cs typeface="+mn-lt"/>
              </a:rPr>
              <a:t> Phishing</a:t>
            </a:r>
            <a:endParaRPr lang="en-US">
              <a:ea typeface="+mn-lt"/>
              <a:cs typeface="+mn-lt"/>
            </a:endParaRPr>
          </a:p>
          <a:p>
            <a:pPr>
              <a:buClr>
                <a:srgbClr val="EB3D9F"/>
              </a:buClr>
            </a:pPr>
            <a:r>
              <a:rPr lang="en-GB">
                <a:ea typeface="+mn-lt"/>
                <a:cs typeface="+mn-lt"/>
              </a:rPr>
              <a:t> cost and licensing complexity </a:t>
            </a:r>
            <a:endParaRPr lang="en-US">
              <a:ea typeface="+mn-lt"/>
              <a:cs typeface="+mn-lt"/>
            </a:endParaRPr>
          </a:p>
          <a:p>
            <a:pPr>
              <a:buClr>
                <a:srgbClr val="EB3D9F"/>
              </a:buClr>
            </a:pPr>
            <a:r>
              <a:rPr lang="en-GB">
                <a:ea typeface="+mn-lt"/>
                <a:cs typeface="+mn-lt"/>
              </a:rPr>
              <a:t>dependant on internet/cloud services </a:t>
            </a:r>
            <a:endParaRPr lang="en-US"/>
          </a:p>
          <a:p>
            <a:pPr>
              <a:buClr>
                <a:srgbClr val="EB3D9F"/>
              </a:buClr>
            </a:pPr>
            <a:endParaRPr lang="en-GB"/>
          </a:p>
          <a:p>
            <a:pPr marL="0" indent="0">
              <a:buNone/>
            </a:pPr>
            <a:r>
              <a:rPr lang="en-GB"/>
              <a:t>This means without secure polices Outlook 365 becomes a high-risk system exposing the sunrise residential to data breaches and operational disruption.</a:t>
            </a:r>
          </a:p>
          <a:p>
            <a:pPr marL="0" indent="0">
              <a:buNone/>
            </a:pPr>
            <a:endParaRPr lang="en-GB"/>
          </a:p>
          <a:p>
            <a:pPr>
              <a:buClr>
                <a:srgbClr val="EB3D9F"/>
              </a:buClr>
            </a:pPr>
            <a:endParaRPr lang="en-GB"/>
          </a:p>
        </p:txBody>
      </p:sp>
    </p:spTree>
    <p:extLst>
      <p:ext uri="{BB962C8B-B14F-4D97-AF65-F5344CB8AC3E}">
        <p14:creationId xmlns:p14="http://schemas.microsoft.com/office/powerpoint/2010/main" val="206526954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96D49E-6220-6B12-CD0F-7236F5ED8C56}"/>
              </a:ext>
            </a:extLst>
          </p:cNvPr>
          <p:cNvSpPr>
            <a:spLocks noGrp="1"/>
          </p:cNvSpPr>
          <p:nvPr>
            <p:ph type="title"/>
          </p:nvPr>
        </p:nvSpPr>
        <p:spPr/>
        <p:txBody>
          <a:bodyPr/>
          <a:lstStyle/>
          <a:p>
            <a:r>
              <a:rPr lang="en-GB"/>
              <a:t>The impact of minimal digital skills</a:t>
            </a:r>
          </a:p>
        </p:txBody>
      </p:sp>
      <p:sp>
        <p:nvSpPr>
          <p:cNvPr id="3" name="Content Placeholder 2">
            <a:extLst>
              <a:ext uri="{FF2B5EF4-FFF2-40B4-BE49-F238E27FC236}">
                <a16:creationId xmlns:a16="http://schemas.microsoft.com/office/drawing/2014/main" id="{946999BB-D4B2-8227-AA6A-9FFC94924D64}"/>
              </a:ext>
            </a:extLst>
          </p:cNvPr>
          <p:cNvSpPr>
            <a:spLocks noGrp="1"/>
          </p:cNvSpPr>
          <p:nvPr>
            <p:ph sz="half" idx="1"/>
          </p:nvPr>
        </p:nvSpPr>
        <p:spPr>
          <a:xfrm>
            <a:off x="677334" y="1599873"/>
            <a:ext cx="4184035" cy="5145978"/>
          </a:xfrm>
        </p:spPr>
        <p:txBody>
          <a:bodyPr vert="horz" lIns="91440" tIns="45720" rIns="91440" bIns="45720" rtlCol="0" anchor="t">
            <a:normAutofit/>
          </a:bodyPr>
          <a:lstStyle/>
          <a:p>
            <a:r>
              <a:rPr lang="en-GB"/>
              <a:t>Having lack of digital literacy skills in the sunrise residential care home affects inadequate care, solitude and incompetence. </a:t>
            </a:r>
          </a:p>
          <a:p>
            <a:pPr>
              <a:buClr>
                <a:srgbClr val="EB3D9F"/>
              </a:buClr>
            </a:pPr>
            <a:r>
              <a:rPr lang="en-GB"/>
              <a:t>With miniature knowledge on digital skills, efficient care planning will be difficult to maintain as because you won't be able to access their personalized needs. </a:t>
            </a:r>
          </a:p>
          <a:p>
            <a:pPr>
              <a:buClr>
                <a:srgbClr val="EB3D9F"/>
              </a:buClr>
            </a:pPr>
            <a:r>
              <a:rPr lang="en-GB">
                <a:ea typeface="+mn-lt"/>
                <a:cs typeface="+mn-lt"/>
              </a:rPr>
              <a:t>Another effect is providing digital records on patience to ensure their requirements are tracked and noted on their medications and risk assessments. </a:t>
            </a:r>
          </a:p>
          <a:p>
            <a:pPr>
              <a:buClr>
                <a:srgbClr val="EB3D9F"/>
              </a:buClr>
            </a:pPr>
            <a:r>
              <a:rPr lang="en-GB">
                <a:ea typeface="+mn-lt"/>
                <a:cs typeface="+mn-lt"/>
              </a:rPr>
              <a:t>(skills for care, 2022). </a:t>
            </a:r>
          </a:p>
          <a:p>
            <a:pPr>
              <a:buClr>
                <a:srgbClr val="EB3D9F"/>
              </a:buClr>
            </a:pPr>
            <a:endParaRPr lang="en-GB">
              <a:ea typeface="+mn-lt"/>
              <a:cs typeface="+mn-lt"/>
            </a:endParaRPr>
          </a:p>
          <a:p>
            <a:pPr>
              <a:buClr>
                <a:srgbClr val="EB3D9F"/>
              </a:buClr>
            </a:pPr>
            <a:endParaRPr lang="en-GB"/>
          </a:p>
          <a:p>
            <a:pPr>
              <a:buClr>
                <a:srgbClr val="EB3D9F"/>
              </a:buClr>
            </a:pPr>
            <a:endParaRPr lang="en-GB"/>
          </a:p>
          <a:p>
            <a:pPr marL="0" indent="0">
              <a:buClr>
                <a:srgbClr val="EB3D9F"/>
              </a:buClr>
              <a:buNone/>
            </a:pPr>
            <a:endParaRPr lang="en-GB"/>
          </a:p>
          <a:p>
            <a:pPr marL="0" indent="0">
              <a:buNone/>
            </a:pPr>
            <a:endParaRPr lang="en-GB"/>
          </a:p>
          <a:p>
            <a:pPr marL="0" indent="0">
              <a:buNone/>
            </a:pPr>
            <a:endParaRPr lang="en-GB"/>
          </a:p>
        </p:txBody>
      </p:sp>
      <p:pic>
        <p:nvPicPr>
          <p:cNvPr id="5" name="Content Placeholder 4" descr="A person looking at a person&#10;&#10;AI-generated content may be incorrect.">
            <a:extLst>
              <a:ext uri="{FF2B5EF4-FFF2-40B4-BE49-F238E27FC236}">
                <a16:creationId xmlns:a16="http://schemas.microsoft.com/office/drawing/2014/main" id="{018F0989-41B6-876A-D761-A661B87C2096}"/>
              </a:ext>
            </a:extLst>
          </p:cNvPr>
          <p:cNvPicPr>
            <a:picLocks noGrp="1" noChangeAspect="1"/>
          </p:cNvPicPr>
          <p:nvPr>
            <p:ph sz="half" idx="2"/>
          </p:nvPr>
        </p:nvPicPr>
        <p:blipFill>
          <a:blip r:embed="rId2">
            <a:extLst>
              <a:ext uri="{837473B0-CC2E-450A-ABE3-18F120FF3D39}">
                <a1611:picAttrSrcUrl xmlns:a1611="http://schemas.microsoft.com/office/drawing/2016/11/main" r:id="rId3"/>
              </a:ext>
            </a:extLst>
          </a:blip>
          <a:stretch>
            <a:fillRect/>
          </a:stretch>
        </p:blipFill>
        <p:spPr>
          <a:xfrm>
            <a:off x="5909454" y="1826089"/>
            <a:ext cx="3810000" cy="2264433"/>
          </a:xfrm>
          <a:prstGeom prst="rect">
            <a:avLst/>
          </a:prstGeom>
        </p:spPr>
      </p:pic>
      <p:sp>
        <p:nvSpPr>
          <p:cNvPr id="8" name="TextBox 7">
            <a:extLst>
              <a:ext uri="{FF2B5EF4-FFF2-40B4-BE49-F238E27FC236}">
                <a16:creationId xmlns:a16="http://schemas.microsoft.com/office/drawing/2014/main" id="{588A83A8-AC93-B64A-14CB-723ADF4BF307}"/>
              </a:ext>
            </a:extLst>
          </p:cNvPr>
          <p:cNvSpPr txBox="1"/>
          <p:nvPr/>
        </p:nvSpPr>
        <p:spPr>
          <a:xfrm>
            <a:off x="4972219" y="4213152"/>
            <a:ext cx="5072332" cy="193899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700" b="1">
                <a:solidFill>
                  <a:srgbClr val="404040"/>
                </a:solidFill>
              </a:rPr>
              <a:t> Reference:</a:t>
            </a:r>
            <a:endParaRPr lang="en-GB" sz="1700">
              <a:solidFill>
                <a:srgbClr val="000000"/>
              </a:solidFill>
            </a:endParaRPr>
          </a:p>
          <a:p>
            <a:endParaRPr lang="en-GB" sz="1700">
              <a:solidFill>
                <a:srgbClr val="404040"/>
              </a:solidFill>
            </a:endParaRPr>
          </a:p>
          <a:p>
            <a:r>
              <a:rPr lang="en-GB" sz="1700">
                <a:solidFill>
                  <a:srgbClr val="404040"/>
                </a:solidFill>
                <a:hlinkClick r:id="rId4">
                  <a:extLst>
                    <a:ext uri="{A12FA001-AC4F-418D-AE19-62706E023703}">
                      <ahyp:hlinkClr xmlns:ahyp="http://schemas.microsoft.com/office/drawing/2018/hyperlinkcolor" val="tx"/>
                    </a:ext>
                  </a:extLst>
                </a:hlinkClick>
              </a:rPr>
              <a:t>https://www.skillsforcare.org.uk/Support-for-l</a:t>
            </a:r>
            <a:r>
              <a:rPr lang="en-GB" sz="1700">
                <a:solidFill>
                  <a:srgbClr val="404040"/>
                </a:solidFill>
              </a:rPr>
              <a:t>eaders-and-managers/Managing-a-service/Digital-technology-and-social-care/Digital-technology-in-social-care.aspx</a:t>
            </a:r>
            <a:endParaRPr lang="en-GB" sz="1700"/>
          </a:p>
          <a:p>
            <a:pPr algn="l"/>
            <a:endParaRPr lang="en-GB"/>
          </a:p>
        </p:txBody>
      </p:sp>
    </p:spTree>
    <p:extLst>
      <p:ext uri="{BB962C8B-B14F-4D97-AF65-F5344CB8AC3E}">
        <p14:creationId xmlns:p14="http://schemas.microsoft.com/office/powerpoint/2010/main" val="17763401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8D1743E-9076-437E-7A1B-A823FDFC9020}"/>
              </a:ext>
            </a:extLst>
          </p:cNvPr>
          <p:cNvSpPr>
            <a:spLocks noGrp="1"/>
          </p:cNvSpPr>
          <p:nvPr>
            <p:ph type="title"/>
          </p:nvPr>
        </p:nvSpPr>
        <p:spPr/>
        <p:txBody>
          <a:bodyPr/>
          <a:lstStyle/>
          <a:p>
            <a:r>
              <a:rPr lang="en-GB"/>
              <a:t>How may digital literacy affect care delivery </a:t>
            </a:r>
          </a:p>
        </p:txBody>
      </p:sp>
      <p:sp>
        <p:nvSpPr>
          <p:cNvPr id="3" name="Content Placeholder 2">
            <a:extLst>
              <a:ext uri="{FF2B5EF4-FFF2-40B4-BE49-F238E27FC236}">
                <a16:creationId xmlns:a16="http://schemas.microsoft.com/office/drawing/2014/main" id="{CACEBF55-E65D-AA09-2DE4-108A6DABCBFF}"/>
              </a:ext>
            </a:extLst>
          </p:cNvPr>
          <p:cNvSpPr>
            <a:spLocks noGrp="1"/>
          </p:cNvSpPr>
          <p:nvPr>
            <p:ph idx="1"/>
          </p:nvPr>
        </p:nvSpPr>
        <p:spPr/>
        <p:txBody>
          <a:bodyPr vert="horz" lIns="91440" tIns="45720" rIns="91440" bIns="45720" rtlCol="0" anchor="t">
            <a:normAutofit/>
          </a:bodyPr>
          <a:lstStyle/>
          <a:p>
            <a:pPr marL="0" indent="0">
              <a:buNone/>
            </a:pPr>
            <a:r>
              <a:rPr lang="en-GB"/>
              <a:t>Digital literacy can affect communication care delivery by improving their health and enabling tools, for example mobile health apps or online reliable sources. This will help optimise their wellbeing and information. </a:t>
            </a:r>
            <a:endParaRPr lang="en-US"/>
          </a:p>
          <a:p>
            <a:pPr marL="0" indent="0">
              <a:buNone/>
            </a:pPr>
            <a:r>
              <a:rPr lang="en-GB"/>
              <a:t>Teamworking will also affect care delivery through functioning both potential and initiator barrier. In cooperation team members have great digital abilities, communication and able to work efficiently. However digital literacy can lead to challenges and misconduct that adapt new technologies. </a:t>
            </a:r>
          </a:p>
          <a:p>
            <a:pPr marL="0" indent="0">
              <a:buNone/>
            </a:pPr>
            <a:r>
              <a:rPr lang="en-GB"/>
              <a:t>(</a:t>
            </a:r>
            <a:r>
              <a:rPr lang="en-GB" err="1"/>
              <a:t>patrick</a:t>
            </a:r>
            <a:r>
              <a:rPr lang="en-GB"/>
              <a:t> j </a:t>
            </a:r>
            <a:r>
              <a:rPr lang="en-GB" err="1"/>
              <a:t>fitzpatrick</a:t>
            </a:r>
            <a:r>
              <a:rPr lang="en-GB"/>
              <a:t>, 2023).</a:t>
            </a:r>
          </a:p>
          <a:p>
            <a:pPr marL="0" indent="0">
              <a:buNone/>
            </a:pPr>
            <a:r>
              <a:rPr lang="en-GB" b="1"/>
              <a:t>Reference:</a:t>
            </a:r>
          </a:p>
          <a:p>
            <a:pPr marL="0" indent="0">
              <a:buNone/>
            </a:pPr>
            <a:r>
              <a:rPr lang="en-GB">
                <a:ea typeface="+mn-lt"/>
                <a:cs typeface="+mn-lt"/>
              </a:rPr>
              <a:t>https://pmc.ncbi.nlm.nih.gov/articles/PMC10693297/</a:t>
            </a:r>
            <a:endParaRPr lang="en-GB"/>
          </a:p>
        </p:txBody>
      </p:sp>
    </p:spTree>
    <p:extLst>
      <p:ext uri="{BB962C8B-B14F-4D97-AF65-F5344CB8AC3E}">
        <p14:creationId xmlns:p14="http://schemas.microsoft.com/office/powerpoint/2010/main" val="295383313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0F13976-D9C5-B8B5-D360-EE971C4C4EBD}"/>
              </a:ext>
            </a:extLst>
          </p:cNvPr>
          <p:cNvSpPr>
            <a:spLocks noGrp="1"/>
          </p:cNvSpPr>
          <p:nvPr>
            <p:ph type="title"/>
          </p:nvPr>
        </p:nvSpPr>
        <p:spPr/>
        <p:txBody>
          <a:bodyPr>
            <a:normAutofit/>
          </a:bodyPr>
          <a:lstStyle/>
          <a:p>
            <a:r>
              <a:rPr lang="en-GB">
                <a:solidFill>
                  <a:srgbClr val="000000"/>
                </a:solidFill>
                <a:latin typeface="Arial"/>
                <a:cs typeface="Arial"/>
              </a:rPr>
              <a:t>Checklist for digital safety practices</a:t>
            </a:r>
            <a:endParaRPr lang="en-US"/>
          </a:p>
        </p:txBody>
      </p:sp>
      <p:sp>
        <p:nvSpPr>
          <p:cNvPr id="3" name="Content Placeholder 2">
            <a:extLst>
              <a:ext uri="{FF2B5EF4-FFF2-40B4-BE49-F238E27FC236}">
                <a16:creationId xmlns:a16="http://schemas.microsoft.com/office/drawing/2014/main" id="{0DE4DA76-58C3-3C9E-537D-CA3609A6DA16}"/>
              </a:ext>
            </a:extLst>
          </p:cNvPr>
          <p:cNvSpPr>
            <a:spLocks noGrp="1"/>
          </p:cNvSpPr>
          <p:nvPr>
            <p:ph idx="1"/>
          </p:nvPr>
        </p:nvSpPr>
        <p:spPr>
          <a:xfrm>
            <a:off x="677334" y="1714891"/>
            <a:ext cx="8596668" cy="3880773"/>
          </a:xfrm>
        </p:spPr>
        <p:txBody>
          <a:bodyPr vert="horz" lIns="91440" tIns="45720" rIns="91440" bIns="45720" rtlCol="0" anchor="t">
            <a:normAutofit/>
          </a:bodyPr>
          <a:lstStyle/>
          <a:p>
            <a:pPr marL="0" indent="0">
              <a:buNone/>
            </a:pPr>
            <a:r>
              <a:rPr lang="en-GB"/>
              <a:t>To ensure digital safety practices on secure logins, email, document storage and patient confidentiality is to corroborate the procedures on making sure that it is kept hidden and safe. </a:t>
            </a:r>
          </a:p>
          <a:p>
            <a:pPr marL="0" indent="0">
              <a:buNone/>
            </a:pPr>
            <a:r>
              <a:rPr lang="en-GB"/>
              <a:t>Secure logins should always be put as a strong password so that no one can identify your personal details. </a:t>
            </a:r>
          </a:p>
          <a:p>
            <a:pPr marL="0" indent="0">
              <a:buNone/>
            </a:pPr>
            <a:r>
              <a:rPr lang="en-GB"/>
              <a:t>Email safety provides a secure use on managing their confidential interaction through online apps. (anon, no date). </a:t>
            </a:r>
          </a:p>
          <a:p>
            <a:pPr marL="0" indent="0">
              <a:buNone/>
            </a:pPr>
            <a:r>
              <a:rPr lang="en-GB"/>
              <a:t>Document storage is important to the sunrise residential care home as its based of the data protection act. GDPR is a protection that keeps patients records safe regarding on their care plans and future.  (Joe </a:t>
            </a:r>
            <a:r>
              <a:rPr lang="en-GB" err="1"/>
              <a:t>webber</a:t>
            </a:r>
            <a:r>
              <a:rPr lang="en-GB"/>
              <a:t>, 2018). </a:t>
            </a:r>
          </a:p>
        </p:txBody>
      </p:sp>
    </p:spTree>
    <p:extLst>
      <p:ext uri="{BB962C8B-B14F-4D97-AF65-F5344CB8AC3E}">
        <p14:creationId xmlns:p14="http://schemas.microsoft.com/office/powerpoint/2010/main" val="302757430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9270582A-7B35-00EA-C8D9-F564C3C16359}"/>
              </a:ext>
            </a:extLst>
          </p:cNvPr>
          <p:cNvSpPr>
            <a:spLocks noGrp="1"/>
          </p:cNvSpPr>
          <p:nvPr>
            <p:ph idx="1"/>
          </p:nvPr>
        </p:nvSpPr>
        <p:spPr>
          <a:xfrm>
            <a:off x="389787" y="1240439"/>
            <a:ext cx="8884215" cy="4800923"/>
          </a:xfrm>
        </p:spPr>
        <p:txBody>
          <a:bodyPr vert="horz" lIns="91440" tIns="45720" rIns="91440" bIns="45720" rtlCol="0" anchor="t">
            <a:normAutofit/>
          </a:bodyPr>
          <a:lstStyle/>
          <a:p>
            <a:r>
              <a:rPr lang="en-GB"/>
              <a:t>Maintaining patient confidentiality is a key attribute in care homes as they hold very sensitive information. One way to overcome this practice is using encrypted systems (e.g.) Outlook 365 and never using personal emails due to records and official reasons.</a:t>
            </a:r>
          </a:p>
          <a:p>
            <a:pPr>
              <a:buClr>
                <a:srgbClr val="EB3D9F"/>
              </a:buClr>
            </a:pPr>
            <a:endParaRPr lang="en-GB"/>
          </a:p>
        </p:txBody>
      </p:sp>
    </p:spTree>
    <p:extLst>
      <p:ext uri="{BB962C8B-B14F-4D97-AF65-F5344CB8AC3E}">
        <p14:creationId xmlns:p14="http://schemas.microsoft.com/office/powerpoint/2010/main" val="2562596643"/>
      </p:ext>
    </p:extLst>
  </p:cSld>
  <p:clrMapOvr>
    <a:masterClrMapping/>
  </p:clrMapOvr>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F496CB"/>
      </a:accent1>
      <a:accent2>
        <a:srgbClr val="BC356F"/>
      </a:accent2>
      <a:accent3>
        <a:srgbClr val="E65331"/>
      </a:accent3>
      <a:accent4>
        <a:srgbClr val="F27E19"/>
      </a:accent4>
      <a:accent5>
        <a:srgbClr val="F2AC19"/>
      </a:accent5>
      <a:accent6>
        <a:srgbClr val="BC80E0"/>
      </a:accent6>
      <a:hlink>
        <a:srgbClr val="EF5285"/>
      </a:hlink>
      <a:folHlink>
        <a:srgbClr val="F77F90"/>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23659B44-6E34-4CE8-8F0D-387DA7996826}"/>
    </a:ext>
  </a:extLst>
</a:theme>
</file>

<file path=docProps/app.xml><?xml version="1.0" encoding="utf-8"?>
<Properties xmlns="http://schemas.openxmlformats.org/officeDocument/2006/extended-properties" xmlns:vt="http://schemas.openxmlformats.org/officeDocument/2006/docPropsVTypes">
  <Template>office theme</Template>
  <Application>Microsoft Office PowerPoint</Application>
  <PresentationFormat>Widescreen</PresentationFormat>
  <Slides>9</Slides>
  <Notes>0</Notes>
  <HiddenSlides>0</HiddenSlides>
  <ScaleCrop>false</ScaleCrop>
  <HeadingPairs>
    <vt:vector size="4" baseType="variant">
      <vt:variant>
        <vt:lpstr>Theme</vt:lpstr>
      </vt:variant>
      <vt:variant>
        <vt:i4>1</vt:i4>
      </vt:variant>
      <vt:variant>
        <vt:lpstr>Slide Titles</vt:lpstr>
      </vt:variant>
      <vt:variant>
        <vt:i4>9</vt:i4>
      </vt:variant>
    </vt:vector>
  </HeadingPairs>
  <TitlesOfParts>
    <vt:vector size="10" baseType="lpstr">
      <vt:lpstr>Facet</vt:lpstr>
      <vt:lpstr>PowerPoint Presentation</vt:lpstr>
      <vt:lpstr>How useful word document is?</vt:lpstr>
      <vt:lpstr>Benefits and limitations of word</vt:lpstr>
      <vt:lpstr>Pros of Microsoft Outlook 365</vt:lpstr>
      <vt:lpstr>Cons of Microsoft Outlook 365</vt:lpstr>
      <vt:lpstr>The impact of minimal digital skills</vt:lpstr>
      <vt:lpstr>How may digital literacy affect care delivery </vt:lpstr>
      <vt:lpstr>Checklist for digital safety practices</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revision>1</cp:revision>
  <dcterms:created xsi:type="dcterms:W3CDTF">2025-09-23T13:52:02Z</dcterms:created>
  <dcterms:modified xsi:type="dcterms:W3CDTF">2025-10-13T00:38:37Z</dcterms:modified>
</cp:coreProperties>
</file>