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60" r:id="rId4"/>
    <p:sldId id="262" r:id="rId5"/>
    <p:sldId id="263" r:id="rId6"/>
    <p:sldId id="275" r:id="rId7"/>
    <p:sldId id="266" r:id="rId8"/>
    <p:sldId id="267" r:id="rId9"/>
    <p:sldId id="276" r:id="rId10"/>
    <p:sldId id="268" r:id="rId11"/>
    <p:sldId id="269" r:id="rId12"/>
    <p:sldId id="265" r:id="rId13"/>
    <p:sldId id="274" r:id="rId14"/>
    <p:sldId id="277" r:id="rId15"/>
    <p:sldId id="271" r:id="rId16"/>
    <p:sldId id="273" r:id="rId17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2802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C176A-1282-4C42-9FCC-AF44C25E82AA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9E3458-27BF-4D93-8050-824E52E4F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502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42127-3EDB-4B3D-B22C-57B8C6DAC41A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A239A-EDB5-41E1-B0BC-52A566FB9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39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A239A-EDB5-41E1-B0BC-52A566FB902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60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A239A-EDB5-41E1-B0BC-52A566FB902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85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Revision and review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Sustainable hospitality and Tourism management </a:t>
            </a:r>
          </a:p>
        </p:txBody>
      </p:sp>
    </p:spTree>
    <p:extLst>
      <p:ext uri="{BB962C8B-B14F-4D97-AF65-F5344CB8AC3E}">
        <p14:creationId xmlns:p14="http://schemas.microsoft.com/office/powerpoint/2010/main" val="191197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class test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book – you may bring in ONE sheet of paper (A4) containing notes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hours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pc – you can use internet but MUST include Bibliography/references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 via Turnitin/Moodle at the end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not quantity…concentrate on the key points to answer the question (but +500 words)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Essay-style – answer one from four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74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7455" y="1502194"/>
            <a:ext cx="10178322" cy="38536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The United Nations designated </a:t>
            </a:r>
            <a:r>
              <a:rPr lang="en-GB" sz="2800" i="1" dirty="0">
                <a:solidFill>
                  <a:schemeClr val="tx1"/>
                </a:solidFill>
              </a:rPr>
              <a:t>2017 as the International Year of Sustainable Tourism for Development,</a:t>
            </a:r>
            <a:r>
              <a:rPr lang="en-GB" sz="2800" dirty="0">
                <a:solidFill>
                  <a:schemeClr val="tx1"/>
                </a:solidFill>
              </a:rPr>
              <a:t> in recognition of the importance of sustainable tourism development as a catalyst for positive change. Critically discuss the possible impacts of this scheme on tourism developments. Illustrate your answer with at least two relevant examples.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287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Guidance &amp; advice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 lnSpcReduction="1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 just rely on lecture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powerpoints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…read around your topic and do some additional research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aiming to show that you understand what are the key, topical issues of your chosen theme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you answer the question…don’t ‘waffle’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Module topics &amp; themes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Sustainable hospitality and Tourism management </a:t>
            </a:r>
          </a:p>
        </p:txBody>
      </p:sp>
    </p:spTree>
    <p:extLst>
      <p:ext uri="{BB962C8B-B14F-4D97-AF65-F5344CB8AC3E}">
        <p14:creationId xmlns:p14="http://schemas.microsoft.com/office/powerpoint/2010/main" val="3822241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92672E-59B9-45B2-A1C8-F1174FF51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8057D7F-CA6D-4AB1-ADEC-949904C2B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development of tourism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WTO and UN 2017 Year of Sustainable Tourism Development (17 strategic development goals)</a:t>
            </a:r>
          </a:p>
        </p:txBody>
      </p:sp>
    </p:spTree>
    <p:extLst>
      <p:ext uri="{BB962C8B-B14F-4D97-AF65-F5344CB8AC3E}">
        <p14:creationId xmlns:p14="http://schemas.microsoft.com/office/powerpoint/2010/main" val="4180082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Session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99235"/>
            <a:ext cx="10178322" cy="305952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Management and tourism impacts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Coastal tourism – Boracay Island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745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Session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Butler model review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tourism development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Travel Foundation – it’s work and activities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Urban Tourism – San Antonio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741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D3711A-8017-4377-8C0E-4F91169CA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65CFC28-AD06-47A8-A2F7-7E593BF9A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resort issues – skiing example: developments and environmental impacts</a:t>
            </a:r>
          </a:p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Geoparks as a theme for STD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251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Session five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Ecotourism and sustainability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TIES - The International Ecotourism Society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Attractions –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Seaworld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example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Turnstile tourism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923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Session six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Transportation issues: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City centre problems and initiatives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(Pedestrianisation; Car sharing; HOV lanes; cycle hire ; public transport) Also mentioned HS2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transport issues +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Easyjet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electric planes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Cruise tourism (could also be appropriate as an example of wider environmental issues)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125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Session seven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certification and examples:</a:t>
            </a: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Rainforest Alliance </a:t>
            </a: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 Foundation </a:t>
            </a: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Marriott Hotels – Spirit to Preserve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Socio-cultural issues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 Rica tourism (&amp; Thailand)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619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724E88D-438B-4070-AE13-286815444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2022148"/>
          </a:xfrm>
        </p:spPr>
        <p:txBody>
          <a:bodyPr>
            <a:normAutofit fontScale="90000"/>
          </a:bodyPr>
          <a:lstStyle/>
          <a:p>
            <a:r>
              <a:rPr lang="en-GB" dirty="0"/>
              <a:t>other points mentioned in tutorials and discussions, or that could be developed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A8D8DAF-09AD-4528-B28F-FC901B6E7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551289"/>
            <a:ext cx="10178322" cy="3328303"/>
          </a:xfrm>
        </p:spPr>
        <p:txBody>
          <a:bodyPr/>
          <a:lstStyle/>
          <a:p>
            <a:pPr>
              <a:buClr>
                <a:srgbClr val="2A1A00"/>
              </a:buClr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Future Generations Act (2015)</a:t>
            </a:r>
            <a:endParaRPr lang="en-GB" sz="3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 Wales: Sustainable Events – Hay Festival</a:t>
            </a:r>
          </a:p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Wales Transport Strategy</a:t>
            </a:r>
          </a:p>
          <a:p>
            <a:pPr lvl="0">
              <a:buClr>
                <a:srgbClr val="2A1A00"/>
              </a:buClr>
            </a:pP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Cittaslow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Clr>
                <a:srgbClr val="2A1A00"/>
              </a:buClr>
              <a:buNone/>
            </a:pPr>
            <a:endParaRPr lang="en-GB" sz="3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903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class test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book – you may bring in ONE sheet of paper (A4) containing notes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hours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pc – you can use internet but MUST include Bibliography/references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 via Turnitin/Moodle at the end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not quantity…concentrate on the key points to answer the question (500 words+)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Essay-style - answer one from four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656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Themes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Tourism 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trends – </a:t>
            </a:r>
            <a:r>
              <a:rPr lang="en-GB" sz="3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overtourism</a:t>
            </a:r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budget air travel; socio-cultural impacts - negative and positive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development issues: 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or 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URBAN or coastal issues in STD – use of the Butler Model of tourism development (TALC)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42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Themes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and relevance of Green Credential schemes and ‘greenwash’ in sustainable tourism development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 initiatives – </a:t>
            </a:r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environmental impacts and importance/relevance to tourism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87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725</TotalTime>
  <Words>513</Words>
  <Application>Microsoft Office PowerPoint</Application>
  <PresentationFormat>Widescreen</PresentationFormat>
  <Paragraphs>75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Gill Sans MT</vt:lpstr>
      <vt:lpstr>Impact</vt:lpstr>
      <vt:lpstr>Badge</vt:lpstr>
      <vt:lpstr>Revision and review </vt:lpstr>
      <vt:lpstr>assignment 2</vt:lpstr>
      <vt:lpstr>Example of Question</vt:lpstr>
      <vt:lpstr>Guidance &amp; advice</vt:lpstr>
      <vt:lpstr>Module topics &amp; themes</vt:lpstr>
      <vt:lpstr>Session one</vt:lpstr>
      <vt:lpstr>Session 2 </vt:lpstr>
      <vt:lpstr>Session 3</vt:lpstr>
      <vt:lpstr>Session 4</vt:lpstr>
      <vt:lpstr>Session five</vt:lpstr>
      <vt:lpstr>Session six</vt:lpstr>
      <vt:lpstr>Session seven</vt:lpstr>
      <vt:lpstr>other points mentioned in tutorials and discussions, or that could be developed</vt:lpstr>
      <vt:lpstr>assignment 2</vt:lpstr>
      <vt:lpstr>Themes to consider</vt:lpstr>
      <vt:lpstr>Themes to consider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questions</dc:title>
  <dc:creator>Samantha Birdsell</dc:creator>
  <cp:lastModifiedBy>Huw Thomas (Business &amp; Management)</cp:lastModifiedBy>
  <cp:revision>46</cp:revision>
  <cp:lastPrinted>2018-12-10T10:41:26Z</cp:lastPrinted>
  <dcterms:created xsi:type="dcterms:W3CDTF">2017-03-28T15:00:36Z</dcterms:created>
  <dcterms:modified xsi:type="dcterms:W3CDTF">2018-12-10T10:55:13Z</dcterms:modified>
</cp:coreProperties>
</file>