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370" y="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ntet secțiun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371600"/>
            <a:ext cx="8361229" cy="1066800"/>
          </a:xfrm>
        </p:spPr>
        <p:txBody>
          <a:bodyPr/>
          <a:lstStyle/>
          <a:p>
            <a:r>
              <a:rPr lang="en-GB" dirty="0" smtClean="0"/>
              <a:t>Business card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2286000"/>
            <a:ext cx="6831673" cy="3352799"/>
          </a:xfrm>
        </p:spPr>
        <p:txBody>
          <a:bodyPr/>
          <a:lstStyle/>
          <a:p>
            <a:pPr algn="l"/>
            <a:r>
              <a:rPr lang="en-GB" dirty="0" smtClean="0"/>
              <a:t>Student Name ; </a:t>
            </a:r>
            <a:r>
              <a:rPr lang="en-GB" dirty="0" err="1" smtClean="0"/>
              <a:t>Sorin</a:t>
            </a:r>
            <a:r>
              <a:rPr lang="en-GB" dirty="0" smtClean="0"/>
              <a:t> </a:t>
            </a:r>
            <a:r>
              <a:rPr lang="en-GB" dirty="0" err="1" smtClean="0"/>
              <a:t>Brozban</a:t>
            </a:r>
            <a:endParaRPr lang="en-GB" dirty="0" smtClean="0"/>
          </a:p>
          <a:p>
            <a:pPr algn="l"/>
            <a:r>
              <a:rPr lang="en-GB" dirty="0" smtClean="0"/>
              <a:t>Student Number : 1816277</a:t>
            </a:r>
          </a:p>
          <a:p>
            <a:pPr algn="l"/>
            <a:r>
              <a:rPr lang="en-GB" dirty="0" smtClean="0"/>
              <a:t>Module Title : </a:t>
            </a:r>
            <a:r>
              <a:rPr lang="en-US"/>
              <a:t>Foreign Languages &amp; Cultural </a:t>
            </a:r>
            <a:r>
              <a:rPr lang="en-US"/>
              <a:t>Awareness </a:t>
            </a:r>
            <a:r>
              <a:rPr lang="en-US" smtClean="0"/>
              <a:t>-</a:t>
            </a:r>
            <a:r>
              <a:rPr lang="en-US" smtClean="0"/>
              <a:t>M5X01923</a:t>
            </a:r>
            <a:endParaRPr lang="en-GB" dirty="0" smtClean="0"/>
          </a:p>
          <a:p>
            <a:pPr algn="l"/>
            <a:r>
              <a:rPr lang="en-GB" dirty="0" smtClean="0"/>
              <a:t>Lecturer Name ; Vicky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457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xmlns="" id="{66A686B1-9D4C-2E46-93B3-871A00326D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ja-JP" altLang="en-US" sz="3400" b="1" i="1" u="sng" dirty="0">
                <a:solidFill>
                  <a:srgbClr val="3C4043"/>
                </a:solidFill>
                <a:latin typeface="HelveticaNeue"/>
              </a:rPr>
              <a:t>上海西郊甲日酒馆</a:t>
            </a:r>
            <a:endParaRPr lang="ro-RO" sz="3400" b="1" i="1" u="sng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xmlns="" id="{A0A271A7-7754-2F43-81FA-870A1A8DB1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名称</a:t>
            </a:r>
            <a:r>
              <a:rPr lang="ro-RO" altLang="ja-JP" sz="1800" dirty="0">
                <a:solidFill>
                  <a:srgbClr val="3C4043"/>
                </a:solidFill>
                <a:latin typeface="HelveticaNeue"/>
              </a:rPr>
              <a:t>:  </a:t>
            </a:r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包睿</a:t>
            </a:r>
            <a:endParaRPr lang="ro-RO" altLang="ja-JP" sz="1800" dirty="0">
              <a:solidFill>
                <a:srgbClr val="3C4043"/>
              </a:solidFill>
              <a:latin typeface="HelveticaNeue"/>
            </a:endParaRPr>
          </a:p>
          <a:p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地址</a:t>
            </a:r>
            <a:r>
              <a:rPr lang="ro-RO" altLang="ja-JP" sz="1800" dirty="0">
                <a:solidFill>
                  <a:srgbClr val="3C4043"/>
                </a:solidFill>
                <a:latin typeface="HelveticaNeue"/>
              </a:rPr>
              <a:t>: </a:t>
            </a:r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上海市长宁区虹桥路</a:t>
            </a:r>
            <a:r>
              <a:rPr lang="en-US" altLang="ja-JP" sz="1800" dirty="0">
                <a:solidFill>
                  <a:srgbClr val="3C4043"/>
                </a:solidFill>
                <a:latin typeface="HelveticaNeue"/>
              </a:rPr>
              <a:t>1921</a:t>
            </a:r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号邮政编码</a:t>
            </a:r>
            <a:r>
              <a:rPr lang="en-US" altLang="ja-JP" sz="1800" dirty="0">
                <a:solidFill>
                  <a:srgbClr val="3C4043"/>
                </a:solidFill>
                <a:latin typeface="HelveticaNeue"/>
              </a:rPr>
              <a:t>200336</a:t>
            </a:r>
            <a:endParaRPr lang="ro-RO" altLang="ja-JP" sz="1800" dirty="0">
              <a:solidFill>
                <a:srgbClr val="3C4043"/>
              </a:solidFill>
              <a:latin typeface="HelveticaNeue"/>
            </a:endParaRPr>
          </a:p>
          <a:p>
            <a:r>
              <a:rPr lang="ja-JP" altLang="en-US" sz="1800" dirty="0">
                <a:solidFill>
                  <a:srgbClr val="3C4043"/>
                </a:solidFill>
                <a:latin typeface="HelveticaNeue"/>
              </a:rPr>
              <a:t>电话号码</a:t>
            </a:r>
            <a:r>
              <a:rPr lang="ro-RO" altLang="ja-JP" sz="1800" dirty="0">
                <a:solidFill>
                  <a:srgbClr val="3C4043"/>
                </a:solidFill>
                <a:latin typeface="HelveticaNeue"/>
              </a:rPr>
              <a:t>: </a:t>
            </a:r>
            <a:r>
              <a:rPr lang="ro-RO" sz="1800" dirty="0">
                <a:solidFill>
                  <a:srgbClr val="333333"/>
                </a:solidFill>
                <a:latin typeface="Helvetica" pitchFamily="2" charset="0"/>
              </a:rPr>
              <a:t>0210086-21</a:t>
            </a:r>
          </a:p>
          <a:p>
            <a:endParaRPr lang="ro-RO" altLang="ja-JP" sz="1800" dirty="0">
              <a:solidFill>
                <a:srgbClr val="3C4043"/>
              </a:solidFill>
              <a:latin typeface="HelveticaNeue"/>
            </a:endParaRPr>
          </a:p>
          <a:p>
            <a:endParaRPr lang="ro-RO" dirty="0"/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xmlns="" id="{15561ECC-DE46-A54C-8E45-C16CD10E1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7998" y="1606582"/>
            <a:ext cx="2423815" cy="1822418"/>
          </a:xfrm>
          <a:prstGeom prst="rect">
            <a:avLst/>
          </a:prstGeom>
        </p:spPr>
      </p:pic>
      <p:pic>
        <p:nvPicPr>
          <p:cNvPr id="9" name="Imagine 8">
            <a:extLst>
              <a:ext uri="{FF2B5EF4-FFF2-40B4-BE49-F238E27FC236}">
                <a16:creationId xmlns:a16="http://schemas.microsoft.com/office/drawing/2014/main" xmlns="" id="{E598EDAC-A3EE-214F-97DF-9FA90F3D3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909" y="1024339"/>
            <a:ext cx="2769339" cy="196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339962"/>
      </p:ext>
    </p:extLst>
  </p:cSld>
  <p:clrMapOvr>
    <a:masterClrMapping/>
  </p:clrMapOvr>
</p:sld>
</file>

<file path=ppt/theme/theme1.xml><?xml version="1.0" encoding="utf-8"?>
<a:theme xmlns:a="http://schemas.openxmlformats.org/drawingml/2006/main" name="Trunchiere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Custom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Trunchiere</vt:lpstr>
      <vt:lpstr>Business card</vt:lpstr>
      <vt:lpstr>上海西郊甲日酒馆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上海西郊甲日酒馆</dc:title>
  <dc:creator>Eliza Brozban</dc:creator>
  <cp:lastModifiedBy>imirela74@yahoo.com</cp:lastModifiedBy>
  <cp:revision>2</cp:revision>
  <dcterms:created xsi:type="dcterms:W3CDTF">2020-07-09T12:28:48Z</dcterms:created>
  <dcterms:modified xsi:type="dcterms:W3CDTF">2020-07-09T14:24:57Z</dcterms:modified>
</cp:coreProperties>
</file>