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3" r:id="rId5"/>
    <p:sldId id="261" r:id="rId6"/>
    <p:sldId id="262" r:id="rId7"/>
    <p:sldId id="264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11/26/21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11/26/21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11/26/21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pple_Watch" TargetMode="External"/><Relationship Id="rId2" Type="http://schemas.openxmlformats.org/officeDocument/2006/relationships/hyperlink" Target="https://www.smithsonianmag.com/innovation/5-biggest-challenges-success-apple-watch-180952672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DB352-4C23-024A-9B6D-20F8A740654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challenge before the introduction of modern technology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BA729A-FE8E-514D-A9E7-A62F44546FF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Diana Elena </a:t>
            </a:r>
            <a:r>
              <a:rPr lang="en-GB" dirty="0" err="1"/>
              <a:t>Calin</a:t>
            </a:r>
            <a:r>
              <a:rPr lang="en-GB" dirty="0"/>
              <a:t>: 2113991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459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DEC3A27-0EFE-DD43-BAAD-C55C1EB8B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 fontScale="90000"/>
          </a:bodyPr>
          <a:lstStyle/>
          <a:p>
            <a:r>
              <a:rPr lang="en-GB" dirty="0"/>
              <a:t>Why Apple introduced the watch</a:t>
            </a:r>
            <a:br>
              <a:rPr lang="en-GB" dirty="0"/>
            </a:b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63962-9FA1-EE43-AD95-99EBDDB44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purpose of the Apple Watch was to complement an iPhone, to free people from their phones and to have a healthy life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Apple watch was introducing in April 2015 after long time of exploring and studying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is the World’s number 1 selling personal and wearable technology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Health and wellbeing are the centre of what Apple Watch is all about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506E19A-6595-7348-91D1-F4425216FC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47" r="11486"/>
          <a:stretch/>
        </p:blipFill>
        <p:spPr>
          <a:xfrm>
            <a:off x="20" y="0"/>
            <a:ext cx="4846033" cy="6160235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2" name="Isosceles Triangle 12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69075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4273F-00CE-5C4D-BA97-FE08BD43C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/>
              <a:t>The biggest challenges  to the success of Apple Watch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846DB3-2D69-1B46-975E-756CDE9F38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5220430" cy="388077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To make a good experience for the customers of navigate on the Watch, Apple create a mechanism on the watch called Digital Crown.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Battery limitations - Apple Watch need to be charged every couple of days, because to the need of send and receive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Apple team came up with a robot called </a:t>
            </a:r>
            <a:r>
              <a:rPr lang="en-GB" dirty="0" err="1"/>
              <a:t>Quickboard</a:t>
            </a:r>
            <a:r>
              <a:rPr lang="en-GB" dirty="0"/>
              <a:t>, that reads messages and </a:t>
            </a:r>
            <a:r>
              <a:rPr lang="en-GB" dirty="0" err="1"/>
              <a:t>sugest</a:t>
            </a:r>
            <a:r>
              <a:rPr lang="en-GB" dirty="0"/>
              <a:t> a handful of possible response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6" name="Picture 45">
            <a:extLst>
              <a:ext uri="{FF2B5EF4-FFF2-40B4-BE49-F238E27FC236}">
                <a16:creationId xmlns:a16="http://schemas.microsoft.com/office/drawing/2014/main" id="{7B830710-68EB-3740-B59A-67C5BF8930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7439" b="2"/>
          <a:stretch/>
        </p:blipFill>
        <p:spPr>
          <a:xfrm>
            <a:off x="6127951" y="2159000"/>
            <a:ext cx="3145536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015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9B1A5-9C05-B64F-96E2-EA85A8E8B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Competition</a:t>
            </a:r>
            <a:endParaRPr lang="en-US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AB1F0D4B-17B6-F648-9167-1D1763D70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287" y="2160589"/>
            <a:ext cx="3673318" cy="3880773"/>
          </a:xfrm>
        </p:spPr>
        <p:txBody>
          <a:bodyPr>
            <a:normAutofit/>
          </a:bodyPr>
          <a:lstStyle/>
          <a:p>
            <a:r>
              <a:rPr lang="en-GB"/>
              <a:t>On the market there are more recent smartwatches which will competing with the Apple Watch but Apple watch has manage to stay in first place until now.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DB32C29-719E-7E40-8E3B-99AE2F826B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8" r="-2" b="-2"/>
          <a:stretch/>
        </p:blipFill>
        <p:spPr>
          <a:xfrm>
            <a:off x="672571" y="1747748"/>
            <a:ext cx="5423429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974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D5502-887B-3146-82FB-5973066C5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 dirty="0"/>
              <a:t>Challenge in health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AAC92-632E-FD4B-BBAE-405B1AADB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786" y="3208983"/>
            <a:ext cx="4568976" cy="4480565"/>
          </a:xfrm>
        </p:spPr>
        <p:txBody>
          <a:bodyPr>
            <a:normAutofit/>
          </a:bodyPr>
          <a:lstStyle/>
          <a:p>
            <a:r>
              <a:rPr lang="en-GB" dirty="0"/>
              <a:t>Apple wanted to make customer life easier and healthier, so they came up with some application and sensors that can be detect before we can do</a:t>
            </a:r>
          </a:p>
          <a:p>
            <a:r>
              <a:rPr lang="en-GB" dirty="0"/>
              <a:t>So problems like: respiratory issues ( SpO2 sensor), atrial fibrillation (ECG function), stress ( Fitbit Sense), diabetes.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D309BD-2F65-9545-A496-20268C17DC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227" r="15147" b="-2"/>
          <a:stretch/>
        </p:blipFill>
        <p:spPr>
          <a:xfrm>
            <a:off x="5835237" y="1033146"/>
            <a:ext cx="5898816" cy="4791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360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5FFF8-30FF-EF4E-B0D7-DB0E05147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0897" y="-1156721"/>
            <a:ext cx="3307838" cy="3969084"/>
          </a:xfrm>
        </p:spPr>
        <p:txBody>
          <a:bodyPr anchor="ctr">
            <a:normAutofit/>
          </a:bodyPr>
          <a:lstStyle/>
          <a:p>
            <a:r>
              <a:rPr lang="en-GB" sz="3300"/>
              <a:t>Improvements </a:t>
            </a:r>
            <a:endParaRPr lang="en-US" sz="33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0332A-237B-1047-A99E-34C713D6F4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6888" y="609601"/>
            <a:ext cx="6006559" cy="3258789"/>
          </a:xfrm>
        </p:spPr>
        <p:txBody>
          <a:bodyPr>
            <a:normAutofit/>
          </a:bodyPr>
          <a:lstStyle/>
          <a:p>
            <a:r>
              <a:rPr lang="en-GB"/>
              <a:t>Based on my research I found that Apple want to improve battery life by adding at least 90 minutes more with screen image, processor speed or camera quality</a:t>
            </a:r>
          </a:p>
          <a:p>
            <a:r>
              <a:rPr lang="en-GB"/>
              <a:t>Storage space – Apple has improved the storage watch by adding 128GB.</a:t>
            </a:r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9056E2E-80EE-C846-9503-CACA2122FD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887" y="3717672"/>
            <a:ext cx="5867531" cy="2530725"/>
          </a:xfrm>
          <a:prstGeom prst="rect">
            <a:avLst/>
          </a:prstGeom>
        </p:spPr>
      </p:pic>
      <p:pic>
        <p:nvPicPr>
          <p:cNvPr id="9" name="Picture 11">
            <a:extLst>
              <a:ext uri="{FF2B5EF4-FFF2-40B4-BE49-F238E27FC236}">
                <a16:creationId xmlns:a16="http://schemas.microsoft.com/office/drawing/2014/main" id="{301F29AA-229B-954E-88B3-41703EBBEC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99" y="3429000"/>
            <a:ext cx="4185349" cy="2819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741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1EE33-FF60-F645-B792-64CD03C74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0C32D1D-DA29-A34D-A6D2-2DA6EC2B8E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/>
              <a:t>The 5 biggest challenges to the success of the Apple Watch ( 2014). Policy. Available at </a:t>
            </a:r>
            <a:r>
              <a:rPr lang="en-GB" sz="2400" dirty="0">
                <a:hlinkClick r:id="rId2"/>
              </a:rPr>
              <a:t>https://</a:t>
            </a:r>
            <a:r>
              <a:rPr lang="en-GB" sz="2400" dirty="0" err="1">
                <a:hlinkClick r:id="rId2"/>
              </a:rPr>
              <a:t>www.smithsonianmag.com</a:t>
            </a:r>
            <a:r>
              <a:rPr lang="en-GB" sz="2400" dirty="0">
                <a:hlinkClick r:id="rId2"/>
              </a:rPr>
              <a:t>/innovation/5-biggest-challenges-success-apple-watch-180952672/</a:t>
            </a:r>
            <a:r>
              <a:rPr lang="en-GB" sz="2400" dirty="0"/>
              <a:t> ( accessed: 20 November 2021)</a:t>
            </a:r>
          </a:p>
          <a:p>
            <a:r>
              <a:rPr lang="en-GB" sz="2400" dirty="0"/>
              <a:t>Apple Watch – Wikipedia. Policy. Available at </a:t>
            </a:r>
            <a:r>
              <a:rPr lang="en-GB" sz="2400" dirty="0">
                <a:hlinkClick r:id="rId3"/>
              </a:rPr>
              <a:t>https://en.wikipedia.org/wiki/Apple_Watch</a:t>
            </a:r>
            <a:r>
              <a:rPr lang="en-GB" sz="2400" dirty="0"/>
              <a:t> ( access 20 November 2021)</a:t>
            </a:r>
          </a:p>
          <a:p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Business Insider Australia. 2021. </a:t>
            </a:r>
            <a:r>
              <a:rPr lang="en-GB" sz="2400" b="0" i="1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These are the 9 biggest challenges Apple had to overcome to make the Apple Watch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Open Sans" panose="020F0502020204030204" pitchFamily="34" charset="0"/>
              </a:rPr>
              <a:t>. [online] Available at: &lt;https://www.businessinsider.com.au/apple-watch-9-biggest-challenges-during-development-2015-4&gt; [Accessed 26 November 2021].</a:t>
            </a:r>
            <a:endParaRPr lang="en-GB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67048297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Facet</vt:lpstr>
      <vt:lpstr>The challenge before the introduction of modern technology </vt:lpstr>
      <vt:lpstr>Why Apple introduced the watch  </vt:lpstr>
      <vt:lpstr>The biggest challenges  to the success of Apple Watch</vt:lpstr>
      <vt:lpstr>Competition</vt:lpstr>
      <vt:lpstr>Challenge in health</vt:lpstr>
      <vt:lpstr>Improvements 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challenge before the introduction of modern technology </dc:title>
  <dc:creator>dcalin482@gmail.com</dc:creator>
  <cp:lastModifiedBy>dcalin482@gmail.com</cp:lastModifiedBy>
  <cp:revision>4</cp:revision>
  <dcterms:created xsi:type="dcterms:W3CDTF">2021-11-08T20:20:56Z</dcterms:created>
  <dcterms:modified xsi:type="dcterms:W3CDTF">2021-11-26T19:23:40Z</dcterms:modified>
</cp:coreProperties>
</file>