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300" r:id="rId4"/>
    <p:sldId id="322" r:id="rId5"/>
    <p:sldId id="323" r:id="rId6"/>
    <p:sldId id="339" r:id="rId7"/>
    <p:sldId id="341" r:id="rId8"/>
    <p:sldId id="343" r:id="rId9"/>
    <p:sldId id="340" r:id="rId10"/>
    <p:sldId id="345" r:id="rId11"/>
    <p:sldId id="342" r:id="rId12"/>
    <p:sldId id="324" r:id="rId13"/>
    <p:sldId id="338" r:id="rId14"/>
    <p:sldId id="337" r:id="rId15"/>
    <p:sldId id="325" r:id="rId16"/>
    <p:sldId id="328" r:id="rId17"/>
    <p:sldId id="326" r:id="rId18"/>
    <p:sldId id="327" r:id="rId19"/>
    <p:sldId id="329" r:id="rId20"/>
    <p:sldId id="330" r:id="rId21"/>
    <p:sldId id="332" r:id="rId22"/>
    <p:sldId id="284" r:id="rId23"/>
    <p:sldId id="335" r:id="rId24"/>
    <p:sldId id="336" r:id="rId25"/>
    <p:sldId id="334" r:id="rId26"/>
    <p:sldId id="344" r:id="rId27"/>
    <p:sldId id="32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CCFF"/>
    <a:srgbClr val="666699"/>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85C7B9-8FC9-4236-91EA-1DF41946A89B}" v="53" dt="2025-02-23T22:04:24.6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670" autoAdjust="0"/>
    <p:restoredTop sz="84060" autoAdjust="0"/>
  </p:normalViewPr>
  <p:slideViewPr>
    <p:cSldViewPr snapToGrid="0">
      <p:cViewPr varScale="1">
        <p:scale>
          <a:sx n="55" d="100"/>
          <a:sy n="55" d="100"/>
        </p:scale>
        <p:origin x="816" y="8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B34C1725-6857-4DA3-82C0-E2A34B1D22DB}"/>
    <pc:docChg chg="undo redo custSel addSld delSld modSld">
      <pc:chgData name="Alisdair Cunningham" userId="67e8d9ba-4582-42f1-b26c-e866daa7f65b" providerId="ADAL" clId="{B34C1725-6857-4DA3-82C0-E2A34B1D22DB}" dt="2025-01-03T17:28:57.663" v="5251"/>
      <pc:docMkLst>
        <pc:docMk/>
      </pc:docMkLst>
      <pc:sldChg chg="modSp mod">
        <pc:chgData name="Alisdair Cunningham" userId="67e8d9ba-4582-42f1-b26c-e866daa7f65b" providerId="ADAL" clId="{B34C1725-6857-4DA3-82C0-E2A34B1D22DB}" dt="2025-01-02T16:54:29.941" v="1901"/>
        <pc:sldMkLst>
          <pc:docMk/>
          <pc:sldMk cId="3701768522" sldId="256"/>
        </pc:sldMkLst>
        <pc:spChg chg="mod">
          <ac:chgData name="Alisdair Cunningham" userId="67e8d9ba-4582-42f1-b26c-e866daa7f65b" providerId="ADAL" clId="{B34C1725-6857-4DA3-82C0-E2A34B1D22DB}" dt="2025-01-02T15:34:33.149" v="1724"/>
          <ac:spMkLst>
            <pc:docMk/>
            <pc:sldMk cId="3701768522" sldId="256"/>
            <ac:spMk id="29" creationId="{57CC4A95-AF50-3264-EFBB-B7B2A4AC5E30}"/>
          </ac:spMkLst>
        </pc:spChg>
        <pc:spChg chg="mod">
          <ac:chgData name="Alisdair Cunningham" userId="67e8d9ba-4582-42f1-b26c-e866daa7f65b" providerId="ADAL" clId="{B34C1725-6857-4DA3-82C0-E2A34B1D22DB}" dt="2024-12-19T22:47:19.408" v="213" actId="20577"/>
          <ac:spMkLst>
            <pc:docMk/>
            <pc:sldMk cId="3701768522" sldId="256"/>
            <ac:spMk id="38" creationId="{065D01E9-11A0-DBC0-6713-29D01B31E987}"/>
          </ac:spMkLst>
        </pc:spChg>
        <pc:spChg chg="mod">
          <ac:chgData name="Alisdair Cunningham" userId="67e8d9ba-4582-42f1-b26c-e866daa7f65b" providerId="ADAL" clId="{B34C1725-6857-4DA3-82C0-E2A34B1D22DB}" dt="2025-01-02T16:54:29.941" v="1901"/>
          <ac:spMkLst>
            <pc:docMk/>
            <pc:sldMk cId="3701768522" sldId="256"/>
            <ac:spMk id="39" creationId="{28BEEBE5-1649-2D3F-4E37-5E30C4D917BA}"/>
          </ac:spMkLst>
        </pc:spChg>
      </pc:sldChg>
      <pc:sldChg chg="addSp delSp modSp mod">
        <pc:chgData name="Alisdair Cunningham" userId="67e8d9ba-4582-42f1-b26c-e866daa7f65b" providerId="ADAL" clId="{B34C1725-6857-4DA3-82C0-E2A34B1D22DB}" dt="2025-01-02T16:54:29.941" v="1901"/>
        <pc:sldMkLst>
          <pc:docMk/>
          <pc:sldMk cId="3520049810" sldId="257"/>
        </pc:sldMkLst>
        <pc:spChg chg="mod">
          <ac:chgData name="Alisdair Cunningham" userId="67e8d9ba-4582-42f1-b26c-e866daa7f65b" providerId="ADAL" clId="{B34C1725-6857-4DA3-82C0-E2A34B1D22DB}" dt="2025-01-02T16:54:29.941" v="1901"/>
          <ac:spMkLst>
            <pc:docMk/>
            <pc:sldMk cId="3520049810" sldId="257"/>
            <ac:spMk id="14" creationId="{3D5216FF-A848-7B03-7F19-B0E69A3C8466}"/>
          </ac:spMkLst>
        </pc:spChg>
        <pc:spChg chg="mod">
          <ac:chgData name="Alisdair Cunningham" userId="67e8d9ba-4582-42f1-b26c-e866daa7f65b" providerId="ADAL" clId="{B34C1725-6857-4DA3-82C0-E2A34B1D22DB}" dt="2025-01-02T15:34:41.365" v="1725"/>
          <ac:spMkLst>
            <pc:docMk/>
            <pc:sldMk cId="3520049810" sldId="257"/>
            <ac:spMk id="15" creationId="{222EFF28-C559-3C98-A5C2-1E28C24E8A7A}"/>
          </ac:spMkLst>
        </pc:spChg>
        <pc:graphicFrameChg chg="modGraphic">
          <ac:chgData name="Alisdair Cunningham" userId="67e8d9ba-4582-42f1-b26c-e866daa7f65b" providerId="ADAL" clId="{B34C1725-6857-4DA3-82C0-E2A34B1D22DB}" dt="2024-12-20T11:10:20.143" v="214" actId="6549"/>
          <ac:graphicFrameMkLst>
            <pc:docMk/>
            <pc:sldMk cId="3520049810" sldId="257"/>
            <ac:graphicFrameMk id="3" creationId="{4BA32F86-6786-8F2D-DD0E-8B0809E39D16}"/>
          </ac:graphicFrameMkLst>
        </pc:graphicFrameChg>
        <pc:picChg chg="add mod">
          <ac:chgData name="Alisdair Cunningham" userId="67e8d9ba-4582-42f1-b26c-e866daa7f65b" providerId="ADAL" clId="{B34C1725-6857-4DA3-82C0-E2A34B1D22DB}" dt="2024-12-20T11:24:19.354" v="429"/>
          <ac:picMkLst>
            <pc:docMk/>
            <pc:sldMk cId="3520049810" sldId="257"/>
            <ac:picMk id="4" creationId="{7DDA1C59-AD9A-8EE4-F37E-72C65C727C94}"/>
          </ac:picMkLst>
        </pc:picChg>
      </pc:sldChg>
      <pc:sldChg chg="modSp mod">
        <pc:chgData name="Alisdair Cunningham" userId="67e8d9ba-4582-42f1-b26c-e866daa7f65b" providerId="ADAL" clId="{B34C1725-6857-4DA3-82C0-E2A34B1D22DB}" dt="2025-01-02T20:39:32.206" v="3229" actId="20577"/>
        <pc:sldMkLst>
          <pc:docMk/>
          <pc:sldMk cId="2545193714" sldId="263"/>
        </pc:sldMkLst>
      </pc:sldChg>
      <pc:sldChg chg="del">
        <pc:chgData name="Alisdair Cunningham" userId="67e8d9ba-4582-42f1-b26c-e866daa7f65b" providerId="ADAL" clId="{B34C1725-6857-4DA3-82C0-E2A34B1D22DB}" dt="2024-12-19T22:47:02.139" v="202" actId="47"/>
        <pc:sldMkLst>
          <pc:docMk/>
          <pc:sldMk cId="787653822" sldId="276"/>
        </pc:sldMkLst>
      </pc:sldChg>
      <pc:sldChg chg="del">
        <pc:chgData name="Alisdair Cunningham" userId="67e8d9ba-4582-42f1-b26c-e866daa7f65b" providerId="ADAL" clId="{B34C1725-6857-4DA3-82C0-E2A34B1D22DB}" dt="2024-12-19T22:47:02.139" v="202" actId="47"/>
        <pc:sldMkLst>
          <pc:docMk/>
          <pc:sldMk cId="4029946926" sldId="279"/>
        </pc:sldMkLst>
      </pc:sldChg>
      <pc:sldChg chg="addSp delSp modSp mod modNotesTx">
        <pc:chgData name="Alisdair Cunningham" userId="67e8d9ba-4582-42f1-b26c-e866daa7f65b" providerId="ADAL" clId="{B34C1725-6857-4DA3-82C0-E2A34B1D22DB}" dt="2025-01-03T16:43:10.638" v="3815" actId="1076"/>
        <pc:sldMkLst>
          <pc:docMk/>
          <pc:sldMk cId="2773719451" sldId="284"/>
        </pc:sldMkLst>
        <pc:spChg chg="mod">
          <ac:chgData name="Alisdair Cunningham" userId="67e8d9ba-4582-42f1-b26c-e866daa7f65b" providerId="ADAL" clId="{B34C1725-6857-4DA3-82C0-E2A34B1D22DB}" dt="2025-01-02T16:54:29.941" v="1901"/>
          <ac:spMkLst>
            <pc:docMk/>
            <pc:sldMk cId="2773719451" sldId="284"/>
            <ac:spMk id="2" creationId="{DCC55022-FB6B-03B1-63B3-3DF214375334}"/>
          </ac:spMkLst>
        </pc:spChg>
        <pc:spChg chg="mod">
          <ac:chgData name="Alisdair Cunningham" userId="67e8d9ba-4582-42f1-b26c-e866daa7f65b" providerId="ADAL" clId="{B34C1725-6857-4DA3-82C0-E2A34B1D22DB}" dt="2025-01-02T17:41:27.569" v="3106" actId="14100"/>
          <ac:spMkLst>
            <pc:docMk/>
            <pc:sldMk cId="2773719451" sldId="284"/>
            <ac:spMk id="3" creationId="{B35224D3-9A3F-668C-502C-59F5B20D04EC}"/>
          </ac:spMkLst>
        </pc:spChg>
        <pc:spChg chg="mod">
          <ac:chgData name="Alisdair Cunningham" userId="67e8d9ba-4582-42f1-b26c-e866daa7f65b" providerId="ADAL" clId="{B34C1725-6857-4DA3-82C0-E2A34B1D22DB}" dt="2025-01-02T15:34:41.365" v="1725"/>
          <ac:spMkLst>
            <pc:docMk/>
            <pc:sldMk cId="2773719451" sldId="284"/>
            <ac:spMk id="4" creationId="{51E75A89-223B-C391-8173-2DCD1F72BAED}"/>
          </ac:spMkLst>
        </pc:spChg>
        <pc:spChg chg="mod">
          <ac:chgData name="Alisdair Cunningham" userId="67e8d9ba-4582-42f1-b26c-e866daa7f65b" providerId="ADAL" clId="{B34C1725-6857-4DA3-82C0-E2A34B1D22DB}" dt="2025-01-02T17:46:10.336" v="3160" actId="20577"/>
          <ac:spMkLst>
            <pc:docMk/>
            <pc:sldMk cId="2773719451" sldId="284"/>
            <ac:spMk id="8" creationId="{C39BE701-A67E-5BFD-B044-ECF13A621788}"/>
          </ac:spMkLst>
        </pc:spChg>
        <pc:picChg chg="add mod">
          <ac:chgData name="Alisdair Cunningham" userId="67e8d9ba-4582-42f1-b26c-e866daa7f65b" providerId="ADAL" clId="{B34C1725-6857-4DA3-82C0-E2A34B1D22DB}" dt="2024-12-20T11:24:15.532" v="427"/>
          <ac:picMkLst>
            <pc:docMk/>
            <pc:sldMk cId="2773719451" sldId="284"/>
            <ac:picMk id="6" creationId="{2B483C65-DD2C-7C47-CA43-F6999492C8AD}"/>
          </ac:picMkLst>
        </pc:picChg>
        <pc:picChg chg="add mod">
          <ac:chgData name="Alisdair Cunningham" userId="67e8d9ba-4582-42f1-b26c-e866daa7f65b" providerId="ADAL" clId="{B34C1725-6857-4DA3-82C0-E2A34B1D22DB}" dt="2025-01-02T17:45:21.784" v="3118" actId="1076"/>
          <ac:picMkLst>
            <pc:docMk/>
            <pc:sldMk cId="2773719451" sldId="284"/>
            <ac:picMk id="7" creationId="{5D91ABA8-3BA1-AA74-FDBD-0AEEC24390C5}"/>
          </ac:picMkLst>
        </pc:picChg>
        <pc:picChg chg="add mod modCrop">
          <ac:chgData name="Alisdair Cunningham" userId="67e8d9ba-4582-42f1-b26c-e866daa7f65b" providerId="ADAL" clId="{B34C1725-6857-4DA3-82C0-E2A34B1D22DB}" dt="2025-01-02T17:45:40.471" v="3122" actId="14100"/>
          <ac:picMkLst>
            <pc:docMk/>
            <pc:sldMk cId="2773719451" sldId="284"/>
            <ac:picMk id="9" creationId="{D4E4100B-5A0A-5951-05E5-A047BAC45B90}"/>
          </ac:picMkLst>
        </pc:picChg>
        <pc:picChg chg="add mod">
          <ac:chgData name="Alisdair Cunningham" userId="67e8d9ba-4582-42f1-b26c-e866daa7f65b" providerId="ADAL" clId="{B34C1725-6857-4DA3-82C0-E2A34B1D22DB}" dt="2025-01-03T16:43:10.638" v="3815" actId="1076"/>
          <ac:picMkLst>
            <pc:docMk/>
            <pc:sldMk cId="2773719451" sldId="284"/>
            <ac:picMk id="10" creationId="{8B42BF57-7511-8312-4DCF-B68AF8BAC08B}"/>
          </ac:picMkLst>
        </pc:picChg>
      </pc:sldChg>
      <pc:sldChg chg="del">
        <pc:chgData name="Alisdair Cunningham" userId="67e8d9ba-4582-42f1-b26c-e866daa7f65b" providerId="ADAL" clId="{B34C1725-6857-4DA3-82C0-E2A34B1D22DB}" dt="2024-12-19T22:46:57.452" v="201" actId="47"/>
        <pc:sldMkLst>
          <pc:docMk/>
          <pc:sldMk cId="1816216380" sldId="285"/>
        </pc:sldMkLst>
      </pc:sldChg>
      <pc:sldChg chg="addSp delSp modSp mod">
        <pc:chgData name="Alisdair Cunningham" userId="67e8d9ba-4582-42f1-b26c-e866daa7f65b" providerId="ADAL" clId="{B34C1725-6857-4DA3-82C0-E2A34B1D22DB}" dt="2025-01-02T16:54:29.941" v="1901"/>
        <pc:sldMkLst>
          <pc:docMk/>
          <pc:sldMk cId="3765748985" sldId="300"/>
        </pc:sldMkLst>
        <pc:spChg chg="mod">
          <ac:chgData name="Alisdair Cunningham" userId="67e8d9ba-4582-42f1-b26c-e866daa7f65b" providerId="ADAL" clId="{B34C1725-6857-4DA3-82C0-E2A34B1D22DB}" dt="2025-01-02T16:54:29.941" v="1901"/>
          <ac:spMkLst>
            <pc:docMk/>
            <pc:sldMk cId="3765748985" sldId="300"/>
            <ac:spMk id="2" creationId="{DCC55022-FB6B-03B1-63B3-3DF214375334}"/>
          </ac:spMkLst>
        </pc:spChg>
        <pc:spChg chg="mod">
          <ac:chgData name="Alisdair Cunningham" userId="67e8d9ba-4582-42f1-b26c-e866daa7f65b" providerId="ADAL" clId="{B34C1725-6857-4DA3-82C0-E2A34B1D22DB}" dt="2025-01-02T15:34:41.365" v="1725"/>
          <ac:spMkLst>
            <pc:docMk/>
            <pc:sldMk cId="3765748985" sldId="300"/>
            <ac:spMk id="4" creationId="{51E75A89-223B-C391-8173-2DCD1F72BAED}"/>
          </ac:spMkLst>
        </pc:spChg>
        <pc:spChg chg="mod">
          <ac:chgData name="Alisdair Cunningham" userId="67e8d9ba-4582-42f1-b26c-e866daa7f65b" providerId="ADAL" clId="{B34C1725-6857-4DA3-82C0-E2A34B1D22DB}" dt="2024-12-20T11:13:24.880" v="376" actId="12"/>
          <ac:spMkLst>
            <pc:docMk/>
            <pc:sldMk cId="3765748985" sldId="300"/>
            <ac:spMk id="6" creationId="{3F4A501D-876B-CF25-9627-E4B9737CD38D}"/>
          </ac:spMkLst>
        </pc:spChg>
        <pc:spChg chg="mod">
          <ac:chgData name="Alisdair Cunningham" userId="67e8d9ba-4582-42f1-b26c-e866daa7f65b" providerId="ADAL" clId="{B34C1725-6857-4DA3-82C0-E2A34B1D22DB}" dt="2024-12-20T11:10:37.492" v="241" actId="20577"/>
          <ac:spMkLst>
            <pc:docMk/>
            <pc:sldMk cId="3765748985" sldId="300"/>
            <ac:spMk id="8" creationId="{C39BE701-A67E-5BFD-B044-ECF13A621788}"/>
          </ac:spMkLst>
        </pc:spChg>
        <pc:picChg chg="add mod ord">
          <ac:chgData name="Alisdair Cunningham" userId="67e8d9ba-4582-42f1-b26c-e866daa7f65b" providerId="ADAL" clId="{B34C1725-6857-4DA3-82C0-E2A34B1D22DB}" dt="2024-12-20T11:12:55.244" v="330" actId="14100"/>
          <ac:picMkLst>
            <pc:docMk/>
            <pc:sldMk cId="3765748985" sldId="300"/>
            <ac:picMk id="3" creationId="{D359545D-A9D8-39FD-E29E-CDACFD0DD51D}"/>
          </ac:picMkLst>
        </pc:picChg>
      </pc:sldChg>
      <pc:sldChg chg="del">
        <pc:chgData name="Alisdair Cunningham" userId="67e8d9ba-4582-42f1-b26c-e866daa7f65b" providerId="ADAL" clId="{B34C1725-6857-4DA3-82C0-E2A34B1D22DB}" dt="2024-12-19T22:46:57.452" v="201" actId="47"/>
        <pc:sldMkLst>
          <pc:docMk/>
          <pc:sldMk cId="3176311606" sldId="301"/>
        </pc:sldMkLst>
      </pc:sldChg>
      <pc:sldChg chg="del">
        <pc:chgData name="Alisdair Cunningham" userId="67e8d9ba-4582-42f1-b26c-e866daa7f65b" providerId="ADAL" clId="{B34C1725-6857-4DA3-82C0-E2A34B1D22DB}" dt="2024-12-19T22:46:57.452" v="201" actId="47"/>
        <pc:sldMkLst>
          <pc:docMk/>
          <pc:sldMk cId="387962041" sldId="302"/>
        </pc:sldMkLst>
      </pc:sldChg>
      <pc:sldChg chg="del">
        <pc:chgData name="Alisdair Cunningham" userId="67e8d9ba-4582-42f1-b26c-e866daa7f65b" providerId="ADAL" clId="{B34C1725-6857-4DA3-82C0-E2A34B1D22DB}" dt="2024-12-19T22:46:57.452" v="201" actId="47"/>
        <pc:sldMkLst>
          <pc:docMk/>
          <pc:sldMk cId="1409411678" sldId="303"/>
        </pc:sldMkLst>
      </pc:sldChg>
      <pc:sldChg chg="del">
        <pc:chgData name="Alisdair Cunningham" userId="67e8d9ba-4582-42f1-b26c-e866daa7f65b" providerId="ADAL" clId="{B34C1725-6857-4DA3-82C0-E2A34B1D22DB}" dt="2024-12-19T22:46:57.452" v="201" actId="47"/>
        <pc:sldMkLst>
          <pc:docMk/>
          <pc:sldMk cId="1798563855" sldId="304"/>
        </pc:sldMkLst>
      </pc:sldChg>
      <pc:sldChg chg="del">
        <pc:chgData name="Alisdair Cunningham" userId="67e8d9ba-4582-42f1-b26c-e866daa7f65b" providerId="ADAL" clId="{B34C1725-6857-4DA3-82C0-E2A34B1D22DB}" dt="2024-12-19T22:46:57.452" v="201" actId="47"/>
        <pc:sldMkLst>
          <pc:docMk/>
          <pc:sldMk cId="1798940684" sldId="305"/>
        </pc:sldMkLst>
      </pc:sldChg>
      <pc:sldChg chg="del">
        <pc:chgData name="Alisdair Cunningham" userId="67e8d9ba-4582-42f1-b26c-e866daa7f65b" providerId="ADAL" clId="{B34C1725-6857-4DA3-82C0-E2A34B1D22DB}" dt="2024-12-19T22:46:57.452" v="201" actId="47"/>
        <pc:sldMkLst>
          <pc:docMk/>
          <pc:sldMk cId="1962823151" sldId="306"/>
        </pc:sldMkLst>
      </pc:sldChg>
      <pc:sldChg chg="del">
        <pc:chgData name="Alisdair Cunningham" userId="67e8d9ba-4582-42f1-b26c-e866daa7f65b" providerId="ADAL" clId="{B34C1725-6857-4DA3-82C0-E2A34B1D22DB}" dt="2024-12-19T22:46:57.452" v="201" actId="47"/>
        <pc:sldMkLst>
          <pc:docMk/>
          <pc:sldMk cId="1457040928" sldId="307"/>
        </pc:sldMkLst>
      </pc:sldChg>
      <pc:sldChg chg="del">
        <pc:chgData name="Alisdair Cunningham" userId="67e8d9ba-4582-42f1-b26c-e866daa7f65b" providerId="ADAL" clId="{B34C1725-6857-4DA3-82C0-E2A34B1D22DB}" dt="2024-12-19T22:46:57.452" v="201" actId="47"/>
        <pc:sldMkLst>
          <pc:docMk/>
          <pc:sldMk cId="974194617" sldId="308"/>
        </pc:sldMkLst>
      </pc:sldChg>
      <pc:sldChg chg="del">
        <pc:chgData name="Alisdair Cunningham" userId="67e8d9ba-4582-42f1-b26c-e866daa7f65b" providerId="ADAL" clId="{B34C1725-6857-4DA3-82C0-E2A34B1D22DB}" dt="2024-12-19T22:46:57.452" v="201" actId="47"/>
        <pc:sldMkLst>
          <pc:docMk/>
          <pc:sldMk cId="3846729755" sldId="309"/>
        </pc:sldMkLst>
      </pc:sldChg>
      <pc:sldChg chg="del">
        <pc:chgData name="Alisdair Cunningham" userId="67e8d9ba-4582-42f1-b26c-e866daa7f65b" providerId="ADAL" clId="{B34C1725-6857-4DA3-82C0-E2A34B1D22DB}" dt="2024-12-19T22:46:57.452" v="201" actId="47"/>
        <pc:sldMkLst>
          <pc:docMk/>
          <pc:sldMk cId="1418434407" sldId="310"/>
        </pc:sldMkLst>
      </pc:sldChg>
      <pc:sldChg chg="del">
        <pc:chgData name="Alisdair Cunningham" userId="67e8d9ba-4582-42f1-b26c-e866daa7f65b" providerId="ADAL" clId="{B34C1725-6857-4DA3-82C0-E2A34B1D22DB}" dt="2024-12-19T22:46:57.452" v="201" actId="47"/>
        <pc:sldMkLst>
          <pc:docMk/>
          <pc:sldMk cId="3448156337" sldId="311"/>
        </pc:sldMkLst>
      </pc:sldChg>
      <pc:sldChg chg="del">
        <pc:chgData name="Alisdair Cunningham" userId="67e8d9ba-4582-42f1-b26c-e866daa7f65b" providerId="ADAL" clId="{B34C1725-6857-4DA3-82C0-E2A34B1D22DB}" dt="2024-12-19T22:46:57.452" v="201" actId="47"/>
        <pc:sldMkLst>
          <pc:docMk/>
          <pc:sldMk cId="1105449546" sldId="312"/>
        </pc:sldMkLst>
      </pc:sldChg>
      <pc:sldChg chg="del">
        <pc:chgData name="Alisdair Cunningham" userId="67e8d9ba-4582-42f1-b26c-e866daa7f65b" providerId="ADAL" clId="{B34C1725-6857-4DA3-82C0-E2A34B1D22DB}" dt="2024-12-19T22:46:57.452" v="201" actId="47"/>
        <pc:sldMkLst>
          <pc:docMk/>
          <pc:sldMk cId="23649336" sldId="313"/>
        </pc:sldMkLst>
      </pc:sldChg>
      <pc:sldChg chg="del">
        <pc:chgData name="Alisdair Cunningham" userId="67e8d9ba-4582-42f1-b26c-e866daa7f65b" providerId="ADAL" clId="{B34C1725-6857-4DA3-82C0-E2A34B1D22DB}" dt="2024-12-19T22:46:57.452" v="201" actId="47"/>
        <pc:sldMkLst>
          <pc:docMk/>
          <pc:sldMk cId="1124285020" sldId="314"/>
        </pc:sldMkLst>
      </pc:sldChg>
      <pc:sldChg chg="del">
        <pc:chgData name="Alisdair Cunningham" userId="67e8d9ba-4582-42f1-b26c-e866daa7f65b" providerId="ADAL" clId="{B34C1725-6857-4DA3-82C0-E2A34B1D22DB}" dt="2024-12-19T22:47:02.139" v="202" actId="47"/>
        <pc:sldMkLst>
          <pc:docMk/>
          <pc:sldMk cId="2796420331" sldId="315"/>
        </pc:sldMkLst>
      </pc:sldChg>
      <pc:sldChg chg="del">
        <pc:chgData name="Alisdair Cunningham" userId="67e8d9ba-4582-42f1-b26c-e866daa7f65b" providerId="ADAL" clId="{B34C1725-6857-4DA3-82C0-E2A34B1D22DB}" dt="2024-12-19T22:46:57.452" v="201" actId="47"/>
        <pc:sldMkLst>
          <pc:docMk/>
          <pc:sldMk cId="3099514396" sldId="316"/>
        </pc:sldMkLst>
      </pc:sldChg>
      <pc:sldChg chg="del">
        <pc:chgData name="Alisdair Cunningham" userId="67e8d9ba-4582-42f1-b26c-e866daa7f65b" providerId="ADAL" clId="{B34C1725-6857-4DA3-82C0-E2A34B1D22DB}" dt="2024-12-19T22:46:57.452" v="201" actId="47"/>
        <pc:sldMkLst>
          <pc:docMk/>
          <pc:sldMk cId="3889497656" sldId="317"/>
        </pc:sldMkLst>
      </pc:sldChg>
      <pc:sldChg chg="del">
        <pc:chgData name="Alisdair Cunningham" userId="67e8d9ba-4582-42f1-b26c-e866daa7f65b" providerId="ADAL" clId="{B34C1725-6857-4DA3-82C0-E2A34B1D22DB}" dt="2024-12-19T22:46:57.452" v="201" actId="47"/>
        <pc:sldMkLst>
          <pc:docMk/>
          <pc:sldMk cId="3317977122" sldId="319"/>
        </pc:sldMkLst>
      </pc:sldChg>
      <pc:sldChg chg="del">
        <pc:chgData name="Alisdair Cunningham" userId="67e8d9ba-4582-42f1-b26c-e866daa7f65b" providerId="ADAL" clId="{B34C1725-6857-4DA3-82C0-E2A34B1D22DB}" dt="2024-12-19T22:47:03.331" v="203" actId="47"/>
        <pc:sldMkLst>
          <pc:docMk/>
          <pc:sldMk cId="1886847806" sldId="320"/>
        </pc:sldMkLst>
      </pc:sldChg>
      <pc:sldChg chg="addSp delSp modSp mod">
        <pc:chgData name="Alisdair Cunningham" userId="67e8d9ba-4582-42f1-b26c-e866daa7f65b" providerId="ADAL" clId="{B34C1725-6857-4DA3-82C0-E2A34B1D22DB}" dt="2025-01-02T16:54:29.941" v="1901"/>
        <pc:sldMkLst>
          <pc:docMk/>
          <pc:sldMk cId="2977185394" sldId="321"/>
        </pc:sldMkLst>
        <pc:spChg chg="mod">
          <ac:chgData name="Alisdair Cunningham" userId="67e8d9ba-4582-42f1-b26c-e866daa7f65b" providerId="ADAL" clId="{B34C1725-6857-4DA3-82C0-E2A34B1D22DB}" dt="2025-01-02T16:54:29.941" v="1901"/>
          <ac:spMkLst>
            <pc:docMk/>
            <pc:sldMk cId="2977185394" sldId="321"/>
            <ac:spMk id="2" creationId="{F51C16DF-F564-481C-CCA4-180408A5301A}"/>
          </ac:spMkLst>
        </pc:spChg>
        <pc:spChg chg="mod">
          <ac:chgData name="Alisdair Cunningham" userId="67e8d9ba-4582-42f1-b26c-e866daa7f65b" providerId="ADAL" clId="{B34C1725-6857-4DA3-82C0-E2A34B1D22DB}" dt="2025-01-02T15:34:41.365" v="1725"/>
          <ac:spMkLst>
            <pc:docMk/>
            <pc:sldMk cId="2977185394" sldId="321"/>
            <ac:spMk id="3" creationId="{06459D70-2204-8801-4716-B9C4DA29B5AA}"/>
          </ac:spMkLst>
        </pc:spChg>
        <pc:picChg chg="add mod">
          <ac:chgData name="Alisdair Cunningham" userId="67e8d9ba-4582-42f1-b26c-e866daa7f65b" providerId="ADAL" clId="{B34C1725-6857-4DA3-82C0-E2A34B1D22DB}" dt="2024-12-20T11:24:24.298" v="431"/>
          <ac:picMkLst>
            <pc:docMk/>
            <pc:sldMk cId="2977185394" sldId="321"/>
            <ac:picMk id="4" creationId="{9B14E1B1-479D-EE2B-5091-0574EA3E968C}"/>
          </ac:picMkLst>
        </pc:picChg>
      </pc:sldChg>
      <pc:sldChg chg="addSp delSp modSp add mod">
        <pc:chgData name="Alisdair Cunningham" userId="67e8d9ba-4582-42f1-b26c-e866daa7f65b" providerId="ADAL" clId="{B34C1725-6857-4DA3-82C0-E2A34B1D22DB}" dt="2025-01-02T16:54:29.941" v="1901"/>
        <pc:sldMkLst>
          <pc:docMk/>
          <pc:sldMk cId="383407950" sldId="322"/>
        </pc:sldMkLst>
        <pc:spChg chg="mod">
          <ac:chgData name="Alisdair Cunningham" userId="67e8d9ba-4582-42f1-b26c-e866daa7f65b" providerId="ADAL" clId="{B34C1725-6857-4DA3-82C0-E2A34B1D22DB}" dt="2025-01-02T16:54:29.941" v="1901"/>
          <ac:spMkLst>
            <pc:docMk/>
            <pc:sldMk cId="383407950" sldId="322"/>
            <ac:spMk id="2" creationId="{3EDE35B0-F34E-56B2-8911-3CA95AE7973C}"/>
          </ac:spMkLst>
        </pc:spChg>
        <pc:spChg chg="mod">
          <ac:chgData name="Alisdair Cunningham" userId="67e8d9ba-4582-42f1-b26c-e866daa7f65b" providerId="ADAL" clId="{B34C1725-6857-4DA3-82C0-E2A34B1D22DB}" dt="2025-01-02T15:34:41.365" v="1725"/>
          <ac:spMkLst>
            <pc:docMk/>
            <pc:sldMk cId="383407950" sldId="322"/>
            <ac:spMk id="4" creationId="{36994A18-CAA2-B2C9-AB2C-36AB00B93BBF}"/>
          </ac:spMkLst>
        </pc:spChg>
        <pc:spChg chg="mod">
          <ac:chgData name="Alisdair Cunningham" userId="67e8d9ba-4582-42f1-b26c-e866daa7f65b" providerId="ADAL" clId="{B34C1725-6857-4DA3-82C0-E2A34B1D22DB}" dt="2024-12-28T08:08:17.494" v="592" actId="2711"/>
          <ac:spMkLst>
            <pc:docMk/>
            <pc:sldMk cId="383407950" sldId="322"/>
            <ac:spMk id="6" creationId="{72ECBC26-0349-E89D-39E6-9D02D19697D1}"/>
          </ac:spMkLst>
        </pc:spChg>
        <pc:spChg chg="mod">
          <ac:chgData name="Alisdair Cunningham" userId="67e8d9ba-4582-42f1-b26c-e866daa7f65b" providerId="ADAL" clId="{B34C1725-6857-4DA3-82C0-E2A34B1D22DB}" dt="2024-12-20T11:24:41.387" v="438" actId="20577"/>
          <ac:spMkLst>
            <pc:docMk/>
            <pc:sldMk cId="383407950" sldId="322"/>
            <ac:spMk id="8" creationId="{57BB1A48-1757-E346-1B93-17BA962A7A56}"/>
          </ac:spMkLst>
        </pc:spChg>
        <pc:picChg chg="add mod">
          <ac:chgData name="Alisdair Cunningham" userId="67e8d9ba-4582-42f1-b26c-e866daa7f65b" providerId="ADAL" clId="{B34C1725-6857-4DA3-82C0-E2A34B1D22DB}" dt="2024-12-28T08:07:26.064" v="587" actId="1076"/>
          <ac:picMkLst>
            <pc:docMk/>
            <pc:sldMk cId="383407950" sldId="322"/>
            <ac:picMk id="3" creationId="{E649AB44-1D24-AAF5-BC5C-E957252B4F23}"/>
          </ac:picMkLst>
        </pc:picChg>
        <pc:picChg chg="add mod">
          <ac:chgData name="Alisdair Cunningham" userId="67e8d9ba-4582-42f1-b26c-e866daa7f65b" providerId="ADAL" clId="{B34C1725-6857-4DA3-82C0-E2A34B1D22DB}" dt="2024-12-28T08:07:26.064" v="587" actId="1076"/>
          <ac:picMkLst>
            <pc:docMk/>
            <pc:sldMk cId="383407950" sldId="322"/>
            <ac:picMk id="7" creationId="{206BC802-9105-D423-8202-BF57A9CC882F}"/>
          </ac:picMkLst>
        </pc:picChg>
        <pc:picChg chg="add mod ord">
          <ac:chgData name="Alisdair Cunningham" userId="67e8d9ba-4582-42f1-b26c-e866daa7f65b" providerId="ADAL" clId="{B34C1725-6857-4DA3-82C0-E2A34B1D22DB}" dt="2024-12-28T08:07:06.861" v="584" actId="167"/>
          <ac:picMkLst>
            <pc:docMk/>
            <pc:sldMk cId="383407950" sldId="322"/>
            <ac:picMk id="10" creationId="{1444C77C-75D3-4189-1764-7EDAF483966B}"/>
          </ac:picMkLst>
        </pc:picChg>
        <pc:picChg chg="add mod">
          <ac:chgData name="Alisdair Cunningham" userId="67e8d9ba-4582-42f1-b26c-e866daa7f65b" providerId="ADAL" clId="{B34C1725-6857-4DA3-82C0-E2A34B1D22DB}" dt="2024-12-28T08:07:43.984" v="589" actId="207"/>
          <ac:picMkLst>
            <pc:docMk/>
            <pc:sldMk cId="383407950" sldId="322"/>
            <ac:picMk id="1026" creationId="{B211D189-48B4-EF4C-48B1-B28D12AAF17A}"/>
          </ac:picMkLst>
        </pc:picChg>
      </pc:sldChg>
      <pc:sldChg chg="addSp modSp add mod">
        <pc:chgData name="Alisdair Cunningham" userId="67e8d9ba-4582-42f1-b26c-e866daa7f65b" providerId="ADAL" clId="{B34C1725-6857-4DA3-82C0-E2A34B1D22DB}" dt="2025-01-02T20:40:27.643" v="3236" actId="1076"/>
        <pc:sldMkLst>
          <pc:docMk/>
          <pc:sldMk cId="3583409008" sldId="323"/>
        </pc:sldMkLst>
        <pc:spChg chg="mod">
          <ac:chgData name="Alisdair Cunningham" userId="67e8d9ba-4582-42f1-b26c-e866daa7f65b" providerId="ADAL" clId="{B34C1725-6857-4DA3-82C0-E2A34B1D22DB}" dt="2025-01-02T16:54:29.941" v="1901"/>
          <ac:spMkLst>
            <pc:docMk/>
            <pc:sldMk cId="3583409008" sldId="323"/>
            <ac:spMk id="2" creationId="{03D0CB47-9C04-1381-3C3D-BB638D59A293}"/>
          </ac:spMkLst>
        </pc:spChg>
        <pc:spChg chg="mod">
          <ac:chgData name="Alisdair Cunningham" userId="67e8d9ba-4582-42f1-b26c-e866daa7f65b" providerId="ADAL" clId="{B34C1725-6857-4DA3-82C0-E2A34B1D22DB}" dt="2025-01-02T15:34:41.365" v="1725"/>
          <ac:spMkLst>
            <pc:docMk/>
            <pc:sldMk cId="3583409008" sldId="323"/>
            <ac:spMk id="4" creationId="{8FE60FB1-BEBE-0B49-183C-DABFEA216F2A}"/>
          </ac:spMkLst>
        </pc:spChg>
        <pc:spChg chg="mod">
          <ac:chgData name="Alisdair Cunningham" userId="67e8d9ba-4582-42f1-b26c-e866daa7f65b" providerId="ADAL" clId="{B34C1725-6857-4DA3-82C0-E2A34B1D22DB}" dt="2024-12-28T08:08:48.732" v="618" actId="20577"/>
          <ac:spMkLst>
            <pc:docMk/>
            <pc:sldMk cId="3583409008" sldId="323"/>
            <ac:spMk id="6" creationId="{7C62B238-5B78-7F06-FFA7-D44D21D748C4}"/>
          </ac:spMkLst>
        </pc:spChg>
        <pc:spChg chg="mod">
          <ac:chgData name="Alisdair Cunningham" userId="67e8d9ba-4582-42f1-b26c-e866daa7f65b" providerId="ADAL" clId="{B34C1725-6857-4DA3-82C0-E2A34B1D22DB}" dt="2024-12-28T08:08:43.821" v="614" actId="20577"/>
          <ac:spMkLst>
            <pc:docMk/>
            <pc:sldMk cId="3583409008" sldId="323"/>
            <ac:spMk id="8" creationId="{E6E55A7D-894B-5C83-700E-570F0140951F}"/>
          </ac:spMkLst>
        </pc:spChg>
        <pc:spChg chg="add mod">
          <ac:chgData name="Alisdair Cunningham" userId="67e8d9ba-4582-42f1-b26c-e866daa7f65b" providerId="ADAL" clId="{B34C1725-6857-4DA3-82C0-E2A34B1D22DB}" dt="2025-01-02T20:40:27.643" v="3236" actId="1076"/>
          <ac:spMkLst>
            <pc:docMk/>
            <pc:sldMk cId="3583409008" sldId="323"/>
            <ac:spMk id="13" creationId="{6CBC09B0-C3D9-CDA1-17C1-B82EC731270A}"/>
          </ac:spMkLst>
        </pc:spChg>
        <pc:picChg chg="add mod">
          <ac:chgData name="Alisdair Cunningham" userId="67e8d9ba-4582-42f1-b26c-e866daa7f65b" providerId="ADAL" clId="{B34C1725-6857-4DA3-82C0-E2A34B1D22DB}" dt="2025-01-02T20:40:25.276" v="3235" actId="14100"/>
          <ac:picMkLst>
            <pc:docMk/>
            <pc:sldMk cId="3583409008" sldId="323"/>
            <ac:picMk id="7" creationId="{BE579CFD-8D7D-C1C1-01C0-334DD7043532}"/>
          </ac:picMkLst>
        </pc:picChg>
        <pc:picChg chg="add mod">
          <ac:chgData name="Alisdair Cunningham" userId="67e8d9ba-4582-42f1-b26c-e866daa7f65b" providerId="ADAL" clId="{B34C1725-6857-4DA3-82C0-E2A34B1D22DB}" dt="2025-01-01T20:45:03.492" v="624" actId="1076"/>
          <ac:picMkLst>
            <pc:docMk/>
            <pc:sldMk cId="3583409008" sldId="323"/>
            <ac:picMk id="11" creationId="{3BBA241B-7909-1800-2EF2-FA8433BD0728}"/>
          </ac:picMkLst>
        </pc:picChg>
      </pc:sldChg>
      <pc:sldChg chg="addSp modSp add mod">
        <pc:chgData name="Alisdair Cunningham" userId="67e8d9ba-4582-42f1-b26c-e866daa7f65b" providerId="ADAL" clId="{B34C1725-6857-4DA3-82C0-E2A34B1D22DB}" dt="2025-01-03T17:22:54.242" v="5026" actId="6549"/>
        <pc:sldMkLst>
          <pc:docMk/>
          <pc:sldMk cId="398355220" sldId="324"/>
        </pc:sldMkLst>
        <pc:spChg chg="mod">
          <ac:chgData name="Alisdair Cunningham" userId="67e8d9ba-4582-42f1-b26c-e866daa7f65b" providerId="ADAL" clId="{B34C1725-6857-4DA3-82C0-E2A34B1D22DB}" dt="2025-01-02T16:54:29.941" v="1901"/>
          <ac:spMkLst>
            <pc:docMk/>
            <pc:sldMk cId="398355220" sldId="324"/>
            <ac:spMk id="2" creationId="{6E7C4A1E-C8AA-0F9D-30A8-1E93FCC6613E}"/>
          </ac:spMkLst>
        </pc:spChg>
        <pc:spChg chg="mod">
          <ac:chgData name="Alisdair Cunningham" userId="67e8d9ba-4582-42f1-b26c-e866daa7f65b" providerId="ADAL" clId="{B34C1725-6857-4DA3-82C0-E2A34B1D22DB}" dt="2025-01-02T15:34:41.365" v="1725"/>
          <ac:spMkLst>
            <pc:docMk/>
            <pc:sldMk cId="398355220" sldId="324"/>
            <ac:spMk id="4" creationId="{3F4DBAA3-8343-D0B2-8A04-47D5F8DBA284}"/>
          </ac:spMkLst>
        </pc:spChg>
        <pc:spChg chg="mod">
          <ac:chgData name="Alisdair Cunningham" userId="67e8d9ba-4582-42f1-b26c-e866daa7f65b" providerId="ADAL" clId="{B34C1725-6857-4DA3-82C0-E2A34B1D22DB}" dt="2025-01-03T17:22:54.242" v="5026" actId="6549"/>
          <ac:spMkLst>
            <pc:docMk/>
            <pc:sldMk cId="398355220" sldId="324"/>
            <ac:spMk id="6" creationId="{1ACA8706-C034-8687-265B-68FB02AA9485}"/>
          </ac:spMkLst>
        </pc:spChg>
        <pc:spChg chg="mod">
          <ac:chgData name="Alisdair Cunningham" userId="67e8d9ba-4582-42f1-b26c-e866daa7f65b" providerId="ADAL" clId="{B34C1725-6857-4DA3-82C0-E2A34B1D22DB}" dt="2025-01-03T17:15:22.742" v="4671" actId="20577"/>
          <ac:spMkLst>
            <pc:docMk/>
            <pc:sldMk cId="398355220" sldId="324"/>
            <ac:spMk id="8" creationId="{3F4AEAAE-6E5C-F8CD-3313-DBCAC07EB0DD}"/>
          </ac:spMkLst>
        </pc:spChg>
        <pc:picChg chg="add mod">
          <ac:chgData name="Alisdair Cunningham" userId="67e8d9ba-4582-42f1-b26c-e866daa7f65b" providerId="ADAL" clId="{B34C1725-6857-4DA3-82C0-E2A34B1D22DB}" dt="2025-01-03T17:20:29.322" v="4767" actId="1076"/>
          <ac:picMkLst>
            <pc:docMk/>
            <pc:sldMk cId="398355220" sldId="324"/>
            <ac:picMk id="7" creationId="{BE166AA3-44A6-0533-D956-8A6AA0BCC4F6}"/>
          </ac:picMkLst>
        </pc:picChg>
        <pc:picChg chg="add mod">
          <ac:chgData name="Alisdair Cunningham" userId="67e8d9ba-4582-42f1-b26c-e866daa7f65b" providerId="ADAL" clId="{B34C1725-6857-4DA3-82C0-E2A34B1D22DB}" dt="2025-01-03T17:19:20.536" v="4676" actId="1076"/>
          <ac:picMkLst>
            <pc:docMk/>
            <pc:sldMk cId="398355220" sldId="324"/>
            <ac:picMk id="7170" creationId="{87655E39-28F2-D69E-AC23-E29304403DC0}"/>
          </ac:picMkLst>
        </pc:picChg>
      </pc:sldChg>
      <pc:sldChg chg="addSp delSp modSp add mod modNotesTx">
        <pc:chgData name="Alisdair Cunningham" userId="67e8d9ba-4582-42f1-b26c-e866daa7f65b" providerId="ADAL" clId="{B34C1725-6857-4DA3-82C0-E2A34B1D22DB}" dt="2025-01-02T16:54:29.941" v="1901"/>
        <pc:sldMkLst>
          <pc:docMk/>
          <pc:sldMk cId="3769294034" sldId="325"/>
        </pc:sldMkLst>
        <pc:spChg chg="mod">
          <ac:chgData name="Alisdair Cunningham" userId="67e8d9ba-4582-42f1-b26c-e866daa7f65b" providerId="ADAL" clId="{B34C1725-6857-4DA3-82C0-E2A34B1D22DB}" dt="2025-01-02T16:54:29.941" v="1901"/>
          <ac:spMkLst>
            <pc:docMk/>
            <pc:sldMk cId="3769294034" sldId="325"/>
            <ac:spMk id="2" creationId="{C0E4F66E-B4CF-C808-2042-99AE7B31BBBA}"/>
          </ac:spMkLst>
        </pc:spChg>
        <pc:spChg chg="mod">
          <ac:chgData name="Alisdair Cunningham" userId="67e8d9ba-4582-42f1-b26c-e866daa7f65b" providerId="ADAL" clId="{B34C1725-6857-4DA3-82C0-E2A34B1D22DB}" dt="2025-01-02T15:34:41.365" v="1725"/>
          <ac:spMkLst>
            <pc:docMk/>
            <pc:sldMk cId="3769294034" sldId="325"/>
            <ac:spMk id="4" creationId="{2F0C1BB5-79F8-0BCF-80A2-A7B3BD91A194}"/>
          </ac:spMkLst>
        </pc:spChg>
        <pc:spChg chg="mod">
          <ac:chgData name="Alisdair Cunningham" userId="67e8d9ba-4582-42f1-b26c-e866daa7f65b" providerId="ADAL" clId="{B34C1725-6857-4DA3-82C0-E2A34B1D22DB}" dt="2025-01-02T15:32:08.869" v="1691" actId="12"/>
          <ac:spMkLst>
            <pc:docMk/>
            <pc:sldMk cId="3769294034" sldId="325"/>
            <ac:spMk id="6" creationId="{D8499DCB-18E2-7987-E0BD-FE1EADABBD8D}"/>
          </ac:spMkLst>
        </pc:spChg>
        <pc:spChg chg="mod">
          <ac:chgData name="Alisdair Cunningham" userId="67e8d9ba-4582-42f1-b26c-e866daa7f65b" providerId="ADAL" clId="{B34C1725-6857-4DA3-82C0-E2A34B1D22DB}" dt="2025-01-02T13:35:58.663" v="1037" actId="20577"/>
          <ac:spMkLst>
            <pc:docMk/>
            <pc:sldMk cId="3769294034" sldId="325"/>
            <ac:spMk id="8" creationId="{893D72F8-E67B-7964-63AF-B349B7DB5802}"/>
          </ac:spMkLst>
        </pc:spChg>
        <pc:spChg chg="add mod">
          <ac:chgData name="Alisdair Cunningham" userId="67e8d9ba-4582-42f1-b26c-e866daa7f65b" providerId="ADAL" clId="{B34C1725-6857-4DA3-82C0-E2A34B1D22DB}" dt="2025-01-02T15:32:04.952" v="1690" actId="12"/>
          <ac:spMkLst>
            <pc:docMk/>
            <pc:sldMk cId="3769294034" sldId="325"/>
            <ac:spMk id="14" creationId="{E1C58709-6888-06BF-7D1E-6B41E9850D08}"/>
          </ac:spMkLst>
        </pc:spChg>
        <pc:spChg chg="add mod">
          <ac:chgData name="Alisdair Cunningham" userId="67e8d9ba-4582-42f1-b26c-e866daa7f65b" providerId="ADAL" clId="{B34C1725-6857-4DA3-82C0-E2A34B1D22DB}" dt="2025-01-02T15:31:46.289" v="1688" actId="14100"/>
          <ac:spMkLst>
            <pc:docMk/>
            <pc:sldMk cId="3769294034" sldId="325"/>
            <ac:spMk id="16" creationId="{8D5BB934-B61B-6CA6-74BF-7C90E4C5D164}"/>
          </ac:spMkLst>
        </pc:spChg>
        <pc:picChg chg="add mod">
          <ac:chgData name="Alisdair Cunningham" userId="67e8d9ba-4582-42f1-b26c-e866daa7f65b" providerId="ADAL" clId="{B34C1725-6857-4DA3-82C0-E2A34B1D22DB}" dt="2025-01-02T15:31:49.217" v="1689" actId="1076"/>
          <ac:picMkLst>
            <pc:docMk/>
            <pc:sldMk cId="3769294034" sldId="325"/>
            <ac:picMk id="12" creationId="{473D8EC3-AD69-98D9-DFEF-F068D975385E}"/>
          </ac:picMkLst>
        </pc:picChg>
        <pc:picChg chg="add mod">
          <ac:chgData name="Alisdair Cunningham" userId="67e8d9ba-4582-42f1-b26c-e866daa7f65b" providerId="ADAL" clId="{B34C1725-6857-4DA3-82C0-E2A34B1D22DB}" dt="2025-01-02T15:33:02.170" v="1692" actId="1076"/>
          <ac:picMkLst>
            <pc:docMk/>
            <pc:sldMk cId="3769294034" sldId="325"/>
            <ac:picMk id="2050" creationId="{FC958511-6759-1871-0C10-06A75BE6455F}"/>
          </ac:picMkLst>
        </pc:picChg>
      </pc:sldChg>
      <pc:sldChg chg="addSp delSp modSp add mod delAnim modAnim">
        <pc:chgData name="Alisdair Cunningham" userId="67e8d9ba-4582-42f1-b26c-e866daa7f65b" providerId="ADAL" clId="{B34C1725-6857-4DA3-82C0-E2A34B1D22DB}" dt="2025-01-02T16:54:29.941" v="1901"/>
        <pc:sldMkLst>
          <pc:docMk/>
          <pc:sldMk cId="2525737017" sldId="326"/>
        </pc:sldMkLst>
        <pc:spChg chg="mod">
          <ac:chgData name="Alisdair Cunningham" userId="67e8d9ba-4582-42f1-b26c-e866daa7f65b" providerId="ADAL" clId="{B34C1725-6857-4DA3-82C0-E2A34B1D22DB}" dt="2025-01-02T16:54:29.941" v="1901"/>
          <ac:spMkLst>
            <pc:docMk/>
            <pc:sldMk cId="2525737017" sldId="326"/>
            <ac:spMk id="2" creationId="{A6F41A28-0A57-8975-34F7-806B47C4B92E}"/>
          </ac:spMkLst>
        </pc:spChg>
        <pc:spChg chg="mod">
          <ac:chgData name="Alisdair Cunningham" userId="67e8d9ba-4582-42f1-b26c-e866daa7f65b" providerId="ADAL" clId="{B34C1725-6857-4DA3-82C0-E2A34B1D22DB}" dt="2025-01-02T15:34:41.365" v="1725"/>
          <ac:spMkLst>
            <pc:docMk/>
            <pc:sldMk cId="2525737017" sldId="326"/>
            <ac:spMk id="4" creationId="{305C6A84-2001-C334-97AA-98FAE5599721}"/>
          </ac:spMkLst>
        </pc:spChg>
        <pc:spChg chg="mod">
          <ac:chgData name="Alisdair Cunningham" userId="67e8d9ba-4582-42f1-b26c-e866daa7f65b" providerId="ADAL" clId="{B34C1725-6857-4DA3-82C0-E2A34B1D22DB}" dt="2025-01-02T13:34:04.119" v="975" actId="14100"/>
          <ac:spMkLst>
            <pc:docMk/>
            <pc:sldMk cId="2525737017" sldId="326"/>
            <ac:spMk id="6" creationId="{DCAEAD22-6A6E-EB1E-192F-AB1518AC80AC}"/>
          </ac:spMkLst>
        </pc:spChg>
        <pc:spChg chg="mod">
          <ac:chgData name="Alisdair Cunningham" userId="67e8d9ba-4582-42f1-b26c-e866daa7f65b" providerId="ADAL" clId="{B34C1725-6857-4DA3-82C0-E2A34B1D22DB}" dt="2025-01-02T11:47:23.997" v="700" actId="6549"/>
          <ac:spMkLst>
            <pc:docMk/>
            <pc:sldMk cId="2525737017" sldId="326"/>
            <ac:spMk id="8" creationId="{4A7CA938-F9B7-1235-9E37-E0F9C7FF5143}"/>
          </ac:spMkLst>
        </pc:spChg>
        <pc:picChg chg="add mod">
          <ac:chgData name="Alisdair Cunningham" userId="67e8d9ba-4582-42f1-b26c-e866daa7f65b" providerId="ADAL" clId="{B34C1725-6857-4DA3-82C0-E2A34B1D22DB}" dt="2025-01-02T12:05:17.172" v="736" actId="1076"/>
          <ac:picMkLst>
            <pc:docMk/>
            <pc:sldMk cId="2525737017" sldId="326"/>
            <ac:picMk id="3" creationId="{AAED25AC-E80C-AD4D-8B4A-27563B378E8C}"/>
          </ac:picMkLst>
        </pc:picChg>
        <pc:picChg chg="add mod">
          <ac:chgData name="Alisdair Cunningham" userId="67e8d9ba-4582-42f1-b26c-e866daa7f65b" providerId="ADAL" clId="{B34C1725-6857-4DA3-82C0-E2A34B1D22DB}" dt="2025-01-02T12:05:11.823" v="733" actId="1076"/>
          <ac:picMkLst>
            <pc:docMk/>
            <pc:sldMk cId="2525737017" sldId="326"/>
            <ac:picMk id="3074" creationId="{6A344814-6F9A-6D03-1EC0-89275DE37BCD}"/>
          </ac:picMkLst>
        </pc:picChg>
        <pc:picChg chg="add mod">
          <ac:chgData name="Alisdair Cunningham" userId="67e8d9ba-4582-42f1-b26c-e866daa7f65b" providerId="ADAL" clId="{B34C1725-6857-4DA3-82C0-E2A34B1D22DB}" dt="2025-01-02T13:34:05.339" v="976" actId="1076"/>
          <ac:picMkLst>
            <pc:docMk/>
            <pc:sldMk cId="2525737017" sldId="326"/>
            <ac:picMk id="3076" creationId="{7C4B44FB-99C6-0942-C68B-94E4F3AB73C3}"/>
          </ac:picMkLst>
        </pc:picChg>
      </pc:sldChg>
      <pc:sldChg chg="addSp delSp modSp add mod delAnim">
        <pc:chgData name="Alisdair Cunningham" userId="67e8d9ba-4582-42f1-b26c-e866daa7f65b" providerId="ADAL" clId="{B34C1725-6857-4DA3-82C0-E2A34B1D22DB}" dt="2025-01-02T16:54:29.941" v="1901"/>
        <pc:sldMkLst>
          <pc:docMk/>
          <pc:sldMk cId="1683428273" sldId="327"/>
        </pc:sldMkLst>
        <pc:spChg chg="mod">
          <ac:chgData name="Alisdair Cunningham" userId="67e8d9ba-4582-42f1-b26c-e866daa7f65b" providerId="ADAL" clId="{B34C1725-6857-4DA3-82C0-E2A34B1D22DB}" dt="2025-01-02T16:54:29.941" v="1901"/>
          <ac:spMkLst>
            <pc:docMk/>
            <pc:sldMk cId="1683428273" sldId="327"/>
            <ac:spMk id="2" creationId="{A6F41A28-0A57-8975-34F7-806B47C4B92E}"/>
          </ac:spMkLst>
        </pc:spChg>
        <pc:spChg chg="mod">
          <ac:chgData name="Alisdair Cunningham" userId="67e8d9ba-4582-42f1-b26c-e866daa7f65b" providerId="ADAL" clId="{B34C1725-6857-4DA3-82C0-E2A34B1D22DB}" dt="2025-01-02T15:34:41.365" v="1725"/>
          <ac:spMkLst>
            <pc:docMk/>
            <pc:sldMk cId="1683428273" sldId="327"/>
            <ac:spMk id="4" creationId="{305C6A84-2001-C334-97AA-98FAE5599721}"/>
          </ac:spMkLst>
        </pc:spChg>
        <pc:spChg chg="mod">
          <ac:chgData name="Alisdair Cunningham" userId="67e8d9ba-4582-42f1-b26c-e866daa7f65b" providerId="ADAL" clId="{B34C1725-6857-4DA3-82C0-E2A34B1D22DB}" dt="2025-01-02T13:13:59.738" v="945" actId="12"/>
          <ac:spMkLst>
            <pc:docMk/>
            <pc:sldMk cId="1683428273" sldId="327"/>
            <ac:spMk id="6" creationId="{DCAEAD22-6A6E-EB1E-192F-AB1518AC80AC}"/>
          </ac:spMkLst>
        </pc:spChg>
        <pc:picChg chg="add mod">
          <ac:chgData name="Alisdair Cunningham" userId="67e8d9ba-4582-42f1-b26c-e866daa7f65b" providerId="ADAL" clId="{B34C1725-6857-4DA3-82C0-E2A34B1D22DB}" dt="2025-01-02T13:34:09.237" v="977"/>
          <ac:picMkLst>
            <pc:docMk/>
            <pc:sldMk cId="1683428273" sldId="327"/>
            <ac:picMk id="7" creationId="{F131BC51-9359-FBB7-C867-7B1A477AE730}"/>
          </ac:picMkLst>
        </pc:picChg>
        <pc:picChg chg="mod">
          <ac:chgData name="Alisdair Cunningham" userId="67e8d9ba-4582-42f1-b26c-e866daa7f65b" providerId="ADAL" clId="{B34C1725-6857-4DA3-82C0-E2A34B1D22DB}" dt="2025-01-02T13:14:04.369" v="946" actId="14100"/>
          <ac:picMkLst>
            <pc:docMk/>
            <pc:sldMk cId="1683428273" sldId="327"/>
            <ac:picMk id="10" creationId="{C098D197-4573-8BA6-BD96-9045CCF36EB7}"/>
          </ac:picMkLst>
        </pc:picChg>
      </pc:sldChg>
      <pc:sldChg chg="addSp delSp modSp add mod modAnim">
        <pc:chgData name="Alisdair Cunningham" userId="67e8d9ba-4582-42f1-b26c-e866daa7f65b" providerId="ADAL" clId="{B34C1725-6857-4DA3-82C0-E2A34B1D22DB}" dt="2025-01-02T16:54:29.941" v="1901"/>
        <pc:sldMkLst>
          <pc:docMk/>
          <pc:sldMk cId="2993217581" sldId="328"/>
        </pc:sldMkLst>
        <pc:spChg chg="mod">
          <ac:chgData name="Alisdair Cunningham" userId="67e8d9ba-4582-42f1-b26c-e866daa7f65b" providerId="ADAL" clId="{B34C1725-6857-4DA3-82C0-E2A34B1D22DB}" dt="2025-01-02T16:54:29.941" v="1901"/>
          <ac:spMkLst>
            <pc:docMk/>
            <pc:sldMk cId="2993217581" sldId="328"/>
            <ac:spMk id="2" creationId="{E017D98F-F15C-4D96-6EB2-63EC371ADA6E}"/>
          </ac:spMkLst>
        </pc:spChg>
        <pc:spChg chg="mod">
          <ac:chgData name="Alisdair Cunningham" userId="67e8d9ba-4582-42f1-b26c-e866daa7f65b" providerId="ADAL" clId="{B34C1725-6857-4DA3-82C0-E2A34B1D22DB}" dt="2025-01-02T15:34:41.365" v="1725"/>
          <ac:spMkLst>
            <pc:docMk/>
            <pc:sldMk cId="2993217581" sldId="328"/>
            <ac:spMk id="4" creationId="{250E55CC-95A7-68AF-BD2F-0398394064DB}"/>
          </ac:spMkLst>
        </pc:spChg>
        <pc:spChg chg="mod">
          <ac:chgData name="Alisdair Cunningham" userId="67e8d9ba-4582-42f1-b26c-e866daa7f65b" providerId="ADAL" clId="{B34C1725-6857-4DA3-82C0-E2A34B1D22DB}" dt="2025-01-02T13:35:39.211" v="1019" actId="1076"/>
          <ac:spMkLst>
            <pc:docMk/>
            <pc:sldMk cId="2993217581" sldId="328"/>
            <ac:spMk id="6" creationId="{7C86ADF0-2FC0-A8ED-F16F-4A7C322A601E}"/>
          </ac:spMkLst>
        </pc:spChg>
        <pc:spChg chg="mod">
          <ac:chgData name="Alisdair Cunningham" userId="67e8d9ba-4582-42f1-b26c-e866daa7f65b" providerId="ADAL" clId="{B34C1725-6857-4DA3-82C0-E2A34B1D22DB}" dt="2025-01-02T13:36:03.021" v="1040" actId="20577"/>
          <ac:spMkLst>
            <pc:docMk/>
            <pc:sldMk cId="2993217581" sldId="328"/>
            <ac:spMk id="8" creationId="{B84CBED9-9E0D-2803-14E7-B144B50C27FA}"/>
          </ac:spMkLst>
        </pc:spChg>
        <pc:spChg chg="add mod">
          <ac:chgData name="Alisdair Cunningham" userId="67e8d9ba-4582-42f1-b26c-e866daa7f65b" providerId="ADAL" clId="{B34C1725-6857-4DA3-82C0-E2A34B1D22DB}" dt="2025-01-02T13:36:46.979" v="1047" actId="1076"/>
          <ac:spMkLst>
            <pc:docMk/>
            <pc:sldMk cId="2993217581" sldId="328"/>
            <ac:spMk id="13" creationId="{1E48EC07-03DB-B08B-A298-DC0018F5B7AB}"/>
          </ac:spMkLst>
        </pc:spChg>
        <pc:picChg chg="add mod">
          <ac:chgData name="Alisdair Cunningham" userId="67e8d9ba-4582-42f1-b26c-e866daa7f65b" providerId="ADAL" clId="{B34C1725-6857-4DA3-82C0-E2A34B1D22DB}" dt="2025-01-02T13:36:49.963" v="1048" actId="14100"/>
          <ac:picMkLst>
            <pc:docMk/>
            <pc:sldMk cId="2993217581" sldId="328"/>
            <ac:picMk id="12" creationId="{AF4741E9-1159-C357-CA6C-FB10AC75B014}"/>
          </ac:picMkLst>
        </pc:picChg>
        <pc:picChg chg="add mod">
          <ac:chgData name="Alisdair Cunningham" userId="67e8d9ba-4582-42f1-b26c-e866daa7f65b" providerId="ADAL" clId="{B34C1725-6857-4DA3-82C0-E2A34B1D22DB}" dt="2025-01-02T13:36:52.661" v="1049" actId="14100"/>
          <ac:picMkLst>
            <pc:docMk/>
            <pc:sldMk cId="2993217581" sldId="328"/>
            <ac:picMk id="14" creationId="{12EEDF87-40CA-D706-5951-CB612DC967AD}"/>
          </ac:picMkLst>
        </pc:picChg>
        <pc:picChg chg="add mod">
          <ac:chgData name="Alisdair Cunningham" userId="67e8d9ba-4582-42f1-b26c-e866daa7f65b" providerId="ADAL" clId="{B34C1725-6857-4DA3-82C0-E2A34B1D22DB}" dt="2025-01-02T13:35:41.071" v="1020" actId="1076"/>
          <ac:picMkLst>
            <pc:docMk/>
            <pc:sldMk cId="2993217581" sldId="328"/>
            <ac:picMk id="6146" creationId="{831D869E-CF97-72D9-F9D9-7B26D6F4FE7F}"/>
          </ac:picMkLst>
        </pc:picChg>
      </pc:sldChg>
      <pc:sldChg chg="addSp delSp modSp add mod delAnim">
        <pc:chgData name="Alisdair Cunningham" userId="67e8d9ba-4582-42f1-b26c-e866daa7f65b" providerId="ADAL" clId="{B34C1725-6857-4DA3-82C0-E2A34B1D22DB}" dt="2025-01-02T20:33:48.635" v="3212" actId="1076"/>
        <pc:sldMkLst>
          <pc:docMk/>
          <pc:sldMk cId="2988925127" sldId="329"/>
        </pc:sldMkLst>
        <pc:spChg chg="mod">
          <ac:chgData name="Alisdair Cunningham" userId="67e8d9ba-4582-42f1-b26c-e866daa7f65b" providerId="ADAL" clId="{B34C1725-6857-4DA3-82C0-E2A34B1D22DB}" dt="2025-01-02T15:34:41.365" v="1725"/>
          <ac:spMkLst>
            <pc:docMk/>
            <pc:sldMk cId="2988925127" sldId="329"/>
            <ac:spMk id="4" creationId="{305C6A84-2001-C334-97AA-98FAE5599721}"/>
          </ac:spMkLst>
        </pc:spChg>
        <pc:spChg chg="mod">
          <ac:chgData name="Alisdair Cunningham" userId="67e8d9ba-4582-42f1-b26c-e866daa7f65b" providerId="ADAL" clId="{B34C1725-6857-4DA3-82C0-E2A34B1D22DB}" dt="2025-01-02T17:08:08.280" v="1917" actId="14100"/>
          <ac:spMkLst>
            <pc:docMk/>
            <pc:sldMk cId="2988925127" sldId="329"/>
            <ac:spMk id="6" creationId="{DCAEAD22-6A6E-EB1E-192F-AB1518AC80AC}"/>
          </ac:spMkLst>
        </pc:spChg>
        <pc:spChg chg="mod">
          <ac:chgData name="Alisdair Cunningham" userId="67e8d9ba-4582-42f1-b26c-e866daa7f65b" providerId="ADAL" clId="{B34C1725-6857-4DA3-82C0-E2A34B1D22DB}" dt="2025-01-02T15:33:40.662" v="1722" actId="20577"/>
          <ac:spMkLst>
            <pc:docMk/>
            <pc:sldMk cId="2988925127" sldId="329"/>
            <ac:spMk id="8" creationId="{4A7CA938-F9B7-1235-9E37-E0F9C7FF5143}"/>
          </ac:spMkLst>
        </pc:spChg>
        <pc:spChg chg="add mod">
          <ac:chgData name="Alisdair Cunningham" userId="67e8d9ba-4582-42f1-b26c-e866daa7f65b" providerId="ADAL" clId="{B34C1725-6857-4DA3-82C0-E2A34B1D22DB}" dt="2025-01-02T17:16:36.759" v="2170" actId="1076"/>
          <ac:spMkLst>
            <pc:docMk/>
            <pc:sldMk cId="2988925127" sldId="329"/>
            <ac:spMk id="17" creationId="{60E4FDCB-D5E4-3F54-2885-C8BFA3D53612}"/>
          </ac:spMkLst>
        </pc:spChg>
        <pc:spChg chg="add mod">
          <ac:chgData name="Alisdair Cunningham" userId="67e8d9ba-4582-42f1-b26c-e866daa7f65b" providerId="ADAL" clId="{B34C1725-6857-4DA3-82C0-E2A34B1D22DB}" dt="2025-01-02T17:17:57.264" v="2189" actId="14100"/>
          <ac:spMkLst>
            <pc:docMk/>
            <pc:sldMk cId="2988925127" sldId="329"/>
            <ac:spMk id="23" creationId="{F77E342D-6E20-FCA0-476B-0DFEC7BB2B0E}"/>
          </ac:spMkLst>
        </pc:spChg>
        <pc:picChg chg="add mod modCrop">
          <ac:chgData name="Alisdair Cunningham" userId="67e8d9ba-4582-42f1-b26c-e866daa7f65b" providerId="ADAL" clId="{B34C1725-6857-4DA3-82C0-E2A34B1D22DB}" dt="2025-01-02T20:33:48.635" v="3212" actId="1076"/>
          <ac:picMkLst>
            <pc:docMk/>
            <pc:sldMk cId="2988925127" sldId="329"/>
            <ac:picMk id="3" creationId="{88D76C2C-2EC4-5B8F-EE0B-FEDA738D95E5}"/>
          </ac:picMkLst>
        </pc:picChg>
        <pc:picChg chg="add mod">
          <ac:chgData name="Alisdair Cunningham" userId="67e8d9ba-4582-42f1-b26c-e866daa7f65b" providerId="ADAL" clId="{B34C1725-6857-4DA3-82C0-E2A34B1D22DB}" dt="2025-01-02T17:17:47.943" v="2185" actId="14100"/>
          <ac:picMkLst>
            <pc:docMk/>
            <pc:sldMk cId="2988925127" sldId="329"/>
            <ac:picMk id="11" creationId="{5ECEF81E-76FD-ACDB-3DE6-62B8697057AB}"/>
          </ac:picMkLst>
        </pc:picChg>
        <pc:picChg chg="add mod">
          <ac:chgData name="Alisdair Cunningham" userId="67e8d9ba-4582-42f1-b26c-e866daa7f65b" providerId="ADAL" clId="{B34C1725-6857-4DA3-82C0-E2A34B1D22DB}" dt="2025-01-02T17:17:50.127" v="2186" actId="1076"/>
          <ac:picMkLst>
            <pc:docMk/>
            <pc:sldMk cId="2988925127" sldId="329"/>
            <ac:picMk id="13" creationId="{14DA4D1F-7A37-F3D9-376C-71B955C19497}"/>
          </ac:picMkLst>
        </pc:picChg>
        <pc:picChg chg="add mod">
          <ac:chgData name="Alisdair Cunningham" userId="67e8d9ba-4582-42f1-b26c-e866daa7f65b" providerId="ADAL" clId="{B34C1725-6857-4DA3-82C0-E2A34B1D22DB}" dt="2025-01-02T17:17:51.503" v="2187" actId="1076"/>
          <ac:picMkLst>
            <pc:docMk/>
            <pc:sldMk cId="2988925127" sldId="329"/>
            <ac:picMk id="15" creationId="{BA102B08-98C0-B6AD-6B62-7105D24DFFF9}"/>
          </ac:picMkLst>
        </pc:picChg>
        <pc:picChg chg="add mod">
          <ac:chgData name="Alisdair Cunningham" userId="67e8d9ba-4582-42f1-b26c-e866daa7f65b" providerId="ADAL" clId="{B34C1725-6857-4DA3-82C0-E2A34B1D22DB}" dt="2025-01-02T17:18:10.536" v="2190" actId="1076"/>
          <ac:picMkLst>
            <pc:docMk/>
            <pc:sldMk cId="2988925127" sldId="329"/>
            <ac:picMk id="18" creationId="{FDEF94F1-61C7-2530-8B44-73B05F3106F6}"/>
          </ac:picMkLst>
        </pc:picChg>
        <pc:picChg chg="add mod">
          <ac:chgData name="Alisdair Cunningham" userId="67e8d9ba-4582-42f1-b26c-e866daa7f65b" providerId="ADAL" clId="{B34C1725-6857-4DA3-82C0-E2A34B1D22DB}" dt="2025-01-02T17:09:49.208" v="1937" actId="1076"/>
          <ac:picMkLst>
            <pc:docMk/>
            <pc:sldMk cId="2988925127" sldId="329"/>
            <ac:picMk id="19" creationId="{AA70A762-22A0-4FD8-31DE-EE6413FA485D}"/>
          </ac:picMkLst>
        </pc:picChg>
        <pc:picChg chg="add mod">
          <ac:chgData name="Alisdair Cunningham" userId="67e8d9ba-4582-42f1-b26c-e866daa7f65b" providerId="ADAL" clId="{B34C1725-6857-4DA3-82C0-E2A34B1D22DB}" dt="2025-01-02T17:17:54.168" v="2188" actId="14100"/>
          <ac:picMkLst>
            <pc:docMk/>
            <pc:sldMk cId="2988925127" sldId="329"/>
            <ac:picMk id="21" creationId="{6917E40F-DCB3-770B-ABAB-ABA20E69F348}"/>
          </ac:picMkLst>
        </pc:picChg>
      </pc:sldChg>
      <pc:sldChg chg="addSp delSp modSp add mod">
        <pc:chgData name="Alisdair Cunningham" userId="67e8d9ba-4582-42f1-b26c-e866daa7f65b" providerId="ADAL" clId="{B34C1725-6857-4DA3-82C0-E2A34B1D22DB}" dt="2025-01-02T17:33:46.840" v="2678" actId="1076"/>
        <pc:sldMkLst>
          <pc:docMk/>
          <pc:sldMk cId="389108324" sldId="330"/>
        </pc:sldMkLst>
        <pc:spChg chg="mod">
          <ac:chgData name="Alisdair Cunningham" userId="67e8d9ba-4582-42f1-b26c-e866daa7f65b" providerId="ADAL" clId="{B34C1725-6857-4DA3-82C0-E2A34B1D22DB}" dt="2025-01-02T17:33:13.537" v="2669" actId="255"/>
          <ac:spMkLst>
            <pc:docMk/>
            <pc:sldMk cId="389108324" sldId="330"/>
            <ac:spMk id="6" creationId="{557D8717-919A-30A8-D81C-A3863B047504}"/>
          </ac:spMkLst>
        </pc:spChg>
        <pc:spChg chg="mod">
          <ac:chgData name="Alisdair Cunningham" userId="67e8d9ba-4582-42f1-b26c-e866daa7f65b" providerId="ADAL" clId="{B34C1725-6857-4DA3-82C0-E2A34B1D22DB}" dt="2025-01-02T17:27:02.855" v="2454" actId="20577"/>
          <ac:spMkLst>
            <pc:docMk/>
            <pc:sldMk cId="389108324" sldId="330"/>
            <ac:spMk id="8" creationId="{0188768A-842D-C756-F53C-F5C2F001FDBB}"/>
          </ac:spMkLst>
        </pc:spChg>
        <pc:spChg chg="add mod">
          <ac:chgData name="Alisdair Cunningham" userId="67e8d9ba-4582-42f1-b26c-e866daa7f65b" providerId="ADAL" clId="{B34C1725-6857-4DA3-82C0-E2A34B1D22DB}" dt="2025-01-02T17:33:46.840" v="2678" actId="1076"/>
          <ac:spMkLst>
            <pc:docMk/>
            <pc:sldMk cId="389108324" sldId="330"/>
            <ac:spMk id="26" creationId="{0304CED4-C4AF-6C0B-C27F-42F3ED68B218}"/>
          </ac:spMkLst>
        </pc:spChg>
        <pc:picChg chg="add mod">
          <ac:chgData name="Alisdair Cunningham" userId="67e8d9ba-4582-42f1-b26c-e866daa7f65b" providerId="ADAL" clId="{B34C1725-6857-4DA3-82C0-E2A34B1D22DB}" dt="2025-01-02T17:31:11.143" v="2612" actId="1076"/>
          <ac:picMkLst>
            <pc:docMk/>
            <pc:sldMk cId="389108324" sldId="330"/>
            <ac:picMk id="20" creationId="{58FF7593-1BB3-15B3-5417-E67F79E5B8D0}"/>
          </ac:picMkLst>
        </pc:picChg>
        <pc:picChg chg="add mod">
          <ac:chgData name="Alisdair Cunningham" userId="67e8d9ba-4582-42f1-b26c-e866daa7f65b" providerId="ADAL" clId="{B34C1725-6857-4DA3-82C0-E2A34B1D22DB}" dt="2025-01-02T17:33:16.399" v="2670" actId="1076"/>
          <ac:picMkLst>
            <pc:docMk/>
            <pc:sldMk cId="389108324" sldId="330"/>
            <ac:picMk id="22" creationId="{362773B1-97A8-C713-B317-E7630BA8CF76}"/>
          </ac:picMkLst>
        </pc:picChg>
        <pc:picChg chg="add mod">
          <ac:chgData name="Alisdair Cunningham" userId="67e8d9ba-4582-42f1-b26c-e866daa7f65b" providerId="ADAL" clId="{B34C1725-6857-4DA3-82C0-E2A34B1D22DB}" dt="2025-01-02T17:33:38.926" v="2676" actId="1076"/>
          <ac:picMkLst>
            <pc:docMk/>
            <pc:sldMk cId="389108324" sldId="330"/>
            <ac:picMk id="24" creationId="{F65B2CB9-54A9-1F09-4214-1B9D9A7907CD}"/>
          </ac:picMkLst>
        </pc:picChg>
      </pc:sldChg>
      <pc:sldChg chg="modSp add del mod modNotesTx">
        <pc:chgData name="Alisdair Cunningham" userId="67e8d9ba-4582-42f1-b26c-e866daa7f65b" providerId="ADAL" clId="{B34C1725-6857-4DA3-82C0-E2A34B1D22DB}" dt="2025-01-03T16:37:38.649" v="3239" actId="47"/>
        <pc:sldMkLst>
          <pc:docMk/>
          <pc:sldMk cId="1994400160" sldId="331"/>
        </pc:sldMkLst>
      </pc:sldChg>
      <pc:sldChg chg="addSp delSp modSp add mod">
        <pc:chgData name="Alisdair Cunningham" userId="67e8d9ba-4582-42f1-b26c-e866daa7f65b" providerId="ADAL" clId="{B34C1725-6857-4DA3-82C0-E2A34B1D22DB}" dt="2025-01-02T20:39:08.837" v="3217" actId="1076"/>
        <pc:sldMkLst>
          <pc:docMk/>
          <pc:sldMk cId="1475886299" sldId="332"/>
        </pc:sldMkLst>
        <pc:spChg chg="mod">
          <ac:chgData name="Alisdair Cunningham" userId="67e8d9ba-4582-42f1-b26c-e866daa7f65b" providerId="ADAL" clId="{B34C1725-6857-4DA3-82C0-E2A34B1D22DB}" dt="2025-01-02T20:39:01.159" v="3215" actId="1076"/>
          <ac:spMkLst>
            <pc:docMk/>
            <pc:sldMk cId="1475886299" sldId="332"/>
            <ac:spMk id="6" creationId="{CD007B01-305B-C529-055A-7D0A4D2F4629}"/>
          </ac:spMkLst>
        </pc:spChg>
        <pc:spChg chg="add mod">
          <ac:chgData name="Alisdair Cunningham" userId="67e8d9ba-4582-42f1-b26c-e866daa7f65b" providerId="ADAL" clId="{B34C1725-6857-4DA3-82C0-E2A34B1D22DB}" dt="2025-01-02T20:39:08.837" v="3217" actId="1076"/>
          <ac:spMkLst>
            <pc:docMk/>
            <pc:sldMk cId="1475886299" sldId="332"/>
            <ac:spMk id="7" creationId="{AA8B52E2-6404-95FE-E0AE-509C9C1A20BF}"/>
          </ac:spMkLst>
        </pc:spChg>
        <pc:spChg chg="mod">
          <ac:chgData name="Alisdair Cunningham" userId="67e8d9ba-4582-42f1-b26c-e866daa7f65b" providerId="ADAL" clId="{B34C1725-6857-4DA3-82C0-E2A34B1D22DB}" dt="2025-01-02T17:34:23.307" v="2707" actId="20577"/>
          <ac:spMkLst>
            <pc:docMk/>
            <pc:sldMk cId="1475886299" sldId="332"/>
            <ac:spMk id="8" creationId="{3ECCFBF4-1500-D6D9-77C2-932818296F17}"/>
          </ac:spMkLst>
        </pc:spChg>
        <pc:picChg chg="mod">
          <ac:chgData name="Alisdair Cunningham" userId="67e8d9ba-4582-42f1-b26c-e866daa7f65b" providerId="ADAL" clId="{B34C1725-6857-4DA3-82C0-E2A34B1D22DB}" dt="2025-01-02T17:34:50.609" v="2716" actId="1076"/>
          <ac:picMkLst>
            <pc:docMk/>
            <pc:sldMk cId="1475886299" sldId="332"/>
            <ac:picMk id="2" creationId="{12776A6C-14F8-201D-7053-19407D3DED97}"/>
          </ac:picMkLst>
        </pc:picChg>
        <pc:picChg chg="mod">
          <ac:chgData name="Alisdair Cunningham" userId="67e8d9ba-4582-42f1-b26c-e866daa7f65b" providerId="ADAL" clId="{B34C1725-6857-4DA3-82C0-E2A34B1D22DB}" dt="2025-01-02T17:34:46.240" v="2715" actId="1076"/>
          <ac:picMkLst>
            <pc:docMk/>
            <pc:sldMk cId="1475886299" sldId="332"/>
            <ac:picMk id="10" creationId="{408EB085-AB1B-3CE8-35D5-9707B2805EAE}"/>
          </ac:picMkLst>
        </pc:picChg>
        <pc:picChg chg="mod">
          <ac:chgData name="Alisdair Cunningham" userId="67e8d9ba-4582-42f1-b26c-e866daa7f65b" providerId="ADAL" clId="{B34C1725-6857-4DA3-82C0-E2A34B1D22DB}" dt="2025-01-02T20:39:03.437" v="3216" actId="1076"/>
          <ac:picMkLst>
            <pc:docMk/>
            <pc:sldMk cId="1475886299" sldId="332"/>
            <ac:picMk id="14" creationId="{D427B8C4-7633-5DCE-26DF-746853718247}"/>
          </ac:picMkLst>
        </pc:picChg>
      </pc:sldChg>
      <pc:sldChg chg="add">
        <pc:chgData name="Alisdair Cunningham" userId="67e8d9ba-4582-42f1-b26c-e866daa7f65b" providerId="ADAL" clId="{B34C1725-6857-4DA3-82C0-E2A34B1D22DB}" dt="2025-01-02T20:40:34.818" v="3237" actId="2890"/>
        <pc:sldMkLst>
          <pc:docMk/>
          <pc:sldMk cId="1614490897" sldId="333"/>
        </pc:sldMkLst>
      </pc:sldChg>
      <pc:sldChg chg="modSp add mod">
        <pc:chgData name="Alisdair Cunningham" userId="67e8d9ba-4582-42f1-b26c-e866daa7f65b" providerId="ADAL" clId="{B34C1725-6857-4DA3-82C0-E2A34B1D22DB}" dt="2025-01-03T17:12:31.160" v="4655" actId="20577"/>
        <pc:sldMkLst>
          <pc:docMk/>
          <pc:sldMk cId="249212045" sldId="334"/>
        </pc:sldMkLst>
        <pc:spChg chg="mod">
          <ac:chgData name="Alisdair Cunningham" userId="67e8d9ba-4582-42f1-b26c-e866daa7f65b" providerId="ADAL" clId="{B34C1725-6857-4DA3-82C0-E2A34B1D22DB}" dt="2025-01-03T17:12:31.160" v="4655" actId="20577"/>
          <ac:spMkLst>
            <pc:docMk/>
            <pc:sldMk cId="249212045" sldId="334"/>
            <ac:spMk id="3" creationId="{F51E9BD0-A447-7CCA-AF33-42187F1C2FB4}"/>
          </ac:spMkLst>
        </pc:spChg>
      </pc:sldChg>
      <pc:sldChg chg="addSp delSp modSp add mod">
        <pc:chgData name="Alisdair Cunningham" userId="67e8d9ba-4582-42f1-b26c-e866daa7f65b" providerId="ADAL" clId="{B34C1725-6857-4DA3-82C0-E2A34B1D22DB}" dt="2025-01-03T16:44:36.243" v="3934" actId="20577"/>
        <pc:sldMkLst>
          <pc:docMk/>
          <pc:sldMk cId="44040384" sldId="335"/>
        </pc:sldMkLst>
        <pc:spChg chg="mod">
          <ac:chgData name="Alisdair Cunningham" userId="67e8d9ba-4582-42f1-b26c-e866daa7f65b" providerId="ADAL" clId="{B34C1725-6857-4DA3-82C0-E2A34B1D22DB}" dt="2025-01-03T16:44:36.243" v="3934" actId="20577"/>
          <ac:spMkLst>
            <pc:docMk/>
            <pc:sldMk cId="44040384" sldId="335"/>
            <ac:spMk id="3" creationId="{7860E11F-68F3-B5C3-8C12-69CD9316E4E6}"/>
          </ac:spMkLst>
        </pc:spChg>
        <pc:spChg chg="mod">
          <ac:chgData name="Alisdair Cunningham" userId="67e8d9ba-4582-42f1-b26c-e866daa7f65b" providerId="ADAL" clId="{B34C1725-6857-4DA3-82C0-E2A34B1D22DB}" dt="2025-01-03T16:37:48.790" v="3262" actId="20577"/>
          <ac:spMkLst>
            <pc:docMk/>
            <pc:sldMk cId="44040384" sldId="335"/>
            <ac:spMk id="8" creationId="{EBC3A01F-CB20-1AAE-8D5E-EC6DDF50A6C8}"/>
          </ac:spMkLst>
        </pc:spChg>
        <pc:picChg chg="add mod">
          <ac:chgData name="Alisdair Cunningham" userId="67e8d9ba-4582-42f1-b26c-e866daa7f65b" providerId="ADAL" clId="{B34C1725-6857-4DA3-82C0-E2A34B1D22DB}" dt="2025-01-03T16:39:10.937" v="3273" actId="1076"/>
          <ac:picMkLst>
            <pc:docMk/>
            <pc:sldMk cId="44040384" sldId="335"/>
            <ac:picMk id="11" creationId="{93BCD43A-BB74-B4B9-30A1-77818810E439}"/>
          </ac:picMkLst>
        </pc:picChg>
      </pc:sldChg>
      <pc:sldChg chg="delSp modSp add mod">
        <pc:chgData name="Alisdair Cunningham" userId="67e8d9ba-4582-42f1-b26c-e866daa7f65b" providerId="ADAL" clId="{B34C1725-6857-4DA3-82C0-E2A34B1D22DB}" dt="2025-01-03T16:47:05.163" v="4525" actId="14100"/>
        <pc:sldMkLst>
          <pc:docMk/>
          <pc:sldMk cId="3157673619" sldId="336"/>
        </pc:sldMkLst>
        <pc:spChg chg="mod">
          <ac:chgData name="Alisdair Cunningham" userId="67e8d9ba-4582-42f1-b26c-e866daa7f65b" providerId="ADAL" clId="{B34C1725-6857-4DA3-82C0-E2A34B1D22DB}" dt="2025-01-03T16:47:05.163" v="4525" actId="14100"/>
          <ac:spMkLst>
            <pc:docMk/>
            <pc:sldMk cId="3157673619" sldId="336"/>
            <ac:spMk id="3" creationId="{2E591636-DD47-830B-84E8-40FD60499762}"/>
          </ac:spMkLst>
        </pc:spChg>
      </pc:sldChg>
      <pc:sldChg chg="modSp add mod">
        <pc:chgData name="Alisdair Cunningham" userId="67e8d9ba-4582-42f1-b26c-e866daa7f65b" providerId="ADAL" clId="{B34C1725-6857-4DA3-82C0-E2A34B1D22DB}" dt="2025-01-03T17:28:06.142" v="5067" actId="14100"/>
        <pc:sldMkLst>
          <pc:docMk/>
          <pc:sldMk cId="840011390" sldId="337"/>
        </pc:sldMkLst>
        <pc:spChg chg="mod">
          <ac:chgData name="Alisdair Cunningham" userId="67e8d9ba-4582-42f1-b26c-e866daa7f65b" providerId="ADAL" clId="{B34C1725-6857-4DA3-82C0-E2A34B1D22DB}" dt="2025-01-03T17:24:07.054" v="5063"/>
          <ac:spMkLst>
            <pc:docMk/>
            <pc:sldMk cId="840011390" sldId="337"/>
            <ac:spMk id="6" creationId="{54A1C21C-2653-4937-60A9-C3E964E43FA5}"/>
          </ac:spMkLst>
        </pc:spChg>
        <pc:picChg chg="mod">
          <ac:chgData name="Alisdair Cunningham" userId="67e8d9ba-4582-42f1-b26c-e866daa7f65b" providerId="ADAL" clId="{B34C1725-6857-4DA3-82C0-E2A34B1D22DB}" dt="2025-01-03T17:28:06.142" v="5067" actId="14100"/>
          <ac:picMkLst>
            <pc:docMk/>
            <pc:sldMk cId="840011390" sldId="337"/>
            <ac:picMk id="7" creationId="{AD1223FC-90A3-EB3B-3D02-2F00207D9340}"/>
          </ac:picMkLst>
        </pc:picChg>
      </pc:sldChg>
      <pc:sldChg chg="modSp add del mod">
        <pc:chgData name="Alisdair Cunningham" userId="67e8d9ba-4582-42f1-b26c-e866daa7f65b" providerId="ADAL" clId="{B34C1725-6857-4DA3-82C0-E2A34B1D22DB}" dt="2025-01-03T17:12:03.852" v="4564" actId="47"/>
        <pc:sldMkLst>
          <pc:docMk/>
          <pc:sldMk cId="1627409620" sldId="337"/>
        </pc:sldMkLst>
      </pc:sldChg>
      <pc:sldChg chg="delSp modSp add mod">
        <pc:chgData name="Alisdair Cunningham" userId="67e8d9ba-4582-42f1-b26c-e866daa7f65b" providerId="ADAL" clId="{B34C1725-6857-4DA3-82C0-E2A34B1D22DB}" dt="2025-01-03T17:28:57.663" v="5251"/>
        <pc:sldMkLst>
          <pc:docMk/>
          <pc:sldMk cId="2200466181" sldId="338"/>
        </pc:sldMkLst>
        <pc:spChg chg="mod">
          <ac:chgData name="Alisdair Cunningham" userId="67e8d9ba-4582-42f1-b26c-e866daa7f65b" providerId="ADAL" clId="{B34C1725-6857-4DA3-82C0-E2A34B1D22DB}" dt="2025-01-03T17:28:57.663" v="5251"/>
          <ac:spMkLst>
            <pc:docMk/>
            <pc:sldMk cId="2200466181" sldId="338"/>
            <ac:spMk id="6" creationId="{EA894341-6475-E848-C4C7-AF87FF9DA4BA}"/>
          </ac:spMkLst>
        </pc:spChg>
      </pc:sldChg>
      <pc:sldChg chg="addSp delSp add del mod">
        <pc:chgData name="Alisdair Cunningham" userId="67e8d9ba-4582-42f1-b26c-e866daa7f65b" providerId="ADAL" clId="{B34C1725-6857-4DA3-82C0-E2A34B1D22DB}" dt="2024-12-20T11:22:31.022" v="419" actId="47"/>
        <pc:sldMkLst>
          <pc:docMk/>
          <pc:sldMk cId="3996912384" sldId="697"/>
        </pc:sldMkLst>
      </pc:sldChg>
    </pc:docChg>
  </pc:docChgLst>
  <pc:docChgLst>
    <pc:chgData name="Alisdair Cunningham" userId="67e8d9ba-4582-42f1-b26c-e866daa7f65b" providerId="ADAL" clId="{6985C7B9-8FC9-4236-91EA-1DF41946A89B}"/>
    <pc:docChg chg="undo redo custSel addSld delSld modSld sldOrd">
      <pc:chgData name="Alisdair Cunningham" userId="67e8d9ba-4582-42f1-b26c-e866daa7f65b" providerId="ADAL" clId="{6985C7B9-8FC9-4236-91EA-1DF41946A89B}" dt="2025-02-23T21:56:17.579" v="1994" actId="5793"/>
      <pc:docMkLst>
        <pc:docMk/>
      </pc:docMkLst>
      <pc:sldChg chg="modSp mod">
        <pc:chgData name="Alisdair Cunningham" userId="67e8d9ba-4582-42f1-b26c-e866daa7f65b" providerId="ADAL" clId="{6985C7B9-8FC9-4236-91EA-1DF41946A89B}" dt="2025-02-23T21:47:07.188" v="1635"/>
        <pc:sldMkLst>
          <pc:docMk/>
          <pc:sldMk cId="3701768522" sldId="256"/>
        </pc:sldMkLst>
        <pc:spChg chg="mod">
          <ac:chgData name="Alisdair Cunningham" userId="67e8d9ba-4582-42f1-b26c-e866daa7f65b" providerId="ADAL" clId="{6985C7B9-8FC9-4236-91EA-1DF41946A89B}" dt="2025-02-23T20:03:44.742" v="80"/>
          <ac:spMkLst>
            <pc:docMk/>
            <pc:sldMk cId="3701768522" sldId="256"/>
            <ac:spMk id="29" creationId="{57CC4A95-AF50-3264-EFBB-B7B2A4AC5E30}"/>
          </ac:spMkLst>
        </pc:spChg>
        <pc:spChg chg="mod">
          <ac:chgData name="Alisdair Cunningham" userId="67e8d9ba-4582-42f1-b26c-e866daa7f65b" providerId="ADAL" clId="{6985C7B9-8FC9-4236-91EA-1DF41946A89B}" dt="2025-02-23T21:47:07.188" v="1635"/>
          <ac:spMkLst>
            <pc:docMk/>
            <pc:sldMk cId="3701768522" sldId="256"/>
            <ac:spMk id="37" creationId="{8F4A015C-4060-7569-C996-C0E610DFAC4C}"/>
          </ac:spMkLst>
        </pc:spChg>
        <pc:spChg chg="mod">
          <ac:chgData name="Alisdair Cunningham" userId="67e8d9ba-4582-42f1-b26c-e866daa7f65b" providerId="ADAL" clId="{6985C7B9-8FC9-4236-91EA-1DF41946A89B}" dt="2025-02-23T20:03:58.057" v="81"/>
          <ac:spMkLst>
            <pc:docMk/>
            <pc:sldMk cId="3701768522" sldId="256"/>
            <ac:spMk id="38" creationId="{065D01E9-11A0-DBC0-6713-29D01B31E987}"/>
          </ac:spMkLst>
        </pc:spChg>
        <pc:spChg chg="mod">
          <ac:chgData name="Alisdair Cunningham" userId="67e8d9ba-4582-42f1-b26c-e866daa7f65b" providerId="ADAL" clId="{6985C7B9-8FC9-4236-91EA-1DF41946A89B}" dt="2025-02-23T20:04:06.794" v="82"/>
          <ac:spMkLst>
            <pc:docMk/>
            <pc:sldMk cId="3701768522" sldId="256"/>
            <ac:spMk id="39" creationId="{28BEEBE5-1649-2D3F-4E37-5E30C4D917BA}"/>
          </ac:spMkLst>
        </pc:spChg>
        <pc:picChg chg="mod">
          <ac:chgData name="Alisdair Cunningham" userId="67e8d9ba-4582-42f1-b26c-e866daa7f65b" providerId="ADAL" clId="{6985C7B9-8FC9-4236-91EA-1DF41946A89B}" dt="2025-02-23T20:52:53.765" v="493" actId="1076"/>
          <ac:picMkLst>
            <pc:docMk/>
            <pc:sldMk cId="3701768522" sldId="256"/>
            <ac:picMk id="21" creationId="{14F25CB4-834E-E3BD-5F86-BAD0E128AD25}"/>
          </ac:picMkLst>
        </pc:picChg>
      </pc:sldChg>
      <pc:sldChg chg="modSp mod">
        <pc:chgData name="Alisdair Cunningham" userId="67e8d9ba-4582-42f1-b26c-e866daa7f65b" providerId="ADAL" clId="{6985C7B9-8FC9-4236-91EA-1DF41946A89B}" dt="2025-02-23T21:56:17.579" v="1994" actId="5793"/>
        <pc:sldMkLst>
          <pc:docMk/>
          <pc:sldMk cId="3520049810" sldId="257"/>
        </pc:sldMkLst>
        <pc:spChg chg="mod">
          <ac:chgData name="Alisdair Cunningham" userId="67e8d9ba-4582-42f1-b26c-e866daa7f65b" providerId="ADAL" clId="{6985C7B9-8FC9-4236-91EA-1DF41946A89B}" dt="2025-02-23T21:47:07.188" v="1635"/>
          <ac:spMkLst>
            <pc:docMk/>
            <pc:sldMk cId="3520049810" sldId="257"/>
            <ac:spMk id="5" creationId="{D2D54484-8CEE-D063-40B3-6FDB609D0D75}"/>
          </ac:spMkLst>
        </pc:spChg>
        <pc:spChg chg="mod">
          <ac:chgData name="Alisdair Cunningham" userId="67e8d9ba-4582-42f1-b26c-e866daa7f65b" providerId="ADAL" clId="{6985C7B9-8FC9-4236-91EA-1DF41946A89B}" dt="2025-02-23T20:04:06.794" v="82"/>
          <ac:spMkLst>
            <pc:docMk/>
            <pc:sldMk cId="3520049810" sldId="257"/>
            <ac:spMk id="14" creationId="{3D5216FF-A848-7B03-7F19-B0E69A3C8466}"/>
          </ac:spMkLst>
        </pc:spChg>
        <pc:spChg chg="mod">
          <ac:chgData name="Alisdair Cunningham" userId="67e8d9ba-4582-42f1-b26c-e866daa7f65b" providerId="ADAL" clId="{6985C7B9-8FC9-4236-91EA-1DF41946A89B}" dt="2025-02-23T20:03:44.742" v="80"/>
          <ac:spMkLst>
            <pc:docMk/>
            <pc:sldMk cId="3520049810" sldId="257"/>
            <ac:spMk id="15" creationId="{222EFF28-C559-3C98-A5C2-1E28C24E8A7A}"/>
          </ac:spMkLst>
        </pc:spChg>
        <pc:graphicFrameChg chg="mod modGraphic">
          <ac:chgData name="Alisdair Cunningham" userId="67e8d9ba-4582-42f1-b26c-e866daa7f65b" providerId="ADAL" clId="{6985C7B9-8FC9-4236-91EA-1DF41946A89B}" dt="2025-02-23T21:56:17.579" v="1994" actId="5793"/>
          <ac:graphicFrameMkLst>
            <pc:docMk/>
            <pc:sldMk cId="3520049810" sldId="257"/>
            <ac:graphicFrameMk id="3" creationId="{4BA32F86-6786-8F2D-DD0E-8B0809E39D16}"/>
          </ac:graphicFrameMkLst>
        </pc:graphicFrameChg>
      </pc:sldChg>
      <pc:sldChg chg="del">
        <pc:chgData name="Alisdair Cunningham" userId="67e8d9ba-4582-42f1-b26c-e866daa7f65b" providerId="ADAL" clId="{6985C7B9-8FC9-4236-91EA-1DF41946A89B}" dt="2025-02-23T20:03:10.324" v="79" actId="47"/>
        <pc:sldMkLst>
          <pc:docMk/>
          <pc:sldMk cId="2545193714" sldId="263"/>
        </pc:sldMkLst>
      </pc:sldChg>
      <pc:sldChg chg="modSp">
        <pc:chgData name="Alisdair Cunningham" userId="67e8d9ba-4582-42f1-b26c-e866daa7f65b" providerId="ADAL" clId="{6985C7B9-8FC9-4236-91EA-1DF41946A89B}" dt="2025-02-23T21:47:07.188" v="1635"/>
        <pc:sldMkLst>
          <pc:docMk/>
          <pc:sldMk cId="2773719451" sldId="284"/>
        </pc:sldMkLst>
        <pc:spChg chg="mod">
          <ac:chgData name="Alisdair Cunningham" userId="67e8d9ba-4582-42f1-b26c-e866daa7f65b" providerId="ADAL" clId="{6985C7B9-8FC9-4236-91EA-1DF41946A89B}" dt="2025-02-23T20:04:06.794" v="82"/>
          <ac:spMkLst>
            <pc:docMk/>
            <pc:sldMk cId="2773719451" sldId="284"/>
            <ac:spMk id="2" creationId="{DCC55022-FB6B-03B1-63B3-3DF214375334}"/>
          </ac:spMkLst>
        </pc:spChg>
        <pc:spChg chg="mod">
          <ac:chgData name="Alisdair Cunningham" userId="67e8d9ba-4582-42f1-b26c-e866daa7f65b" providerId="ADAL" clId="{6985C7B9-8FC9-4236-91EA-1DF41946A89B}" dt="2025-02-23T20:03:44.742" v="80"/>
          <ac:spMkLst>
            <pc:docMk/>
            <pc:sldMk cId="2773719451" sldId="284"/>
            <ac:spMk id="4" creationId="{51E75A89-223B-C391-8173-2DCD1F72BAED}"/>
          </ac:spMkLst>
        </pc:spChg>
        <pc:spChg chg="mod">
          <ac:chgData name="Alisdair Cunningham" userId="67e8d9ba-4582-42f1-b26c-e866daa7f65b" providerId="ADAL" clId="{6985C7B9-8FC9-4236-91EA-1DF41946A89B}" dt="2025-02-23T21:47:07.188" v="1635"/>
          <ac:spMkLst>
            <pc:docMk/>
            <pc:sldMk cId="2773719451" sldId="284"/>
            <ac:spMk id="5" creationId="{D2D54484-8CEE-D063-40B3-6FDB609D0D75}"/>
          </ac:spMkLst>
        </pc:spChg>
      </pc:sldChg>
      <pc:sldChg chg="modSp">
        <pc:chgData name="Alisdair Cunningham" userId="67e8d9ba-4582-42f1-b26c-e866daa7f65b" providerId="ADAL" clId="{6985C7B9-8FC9-4236-91EA-1DF41946A89B}" dt="2025-02-23T21:47:07.188" v="1635"/>
        <pc:sldMkLst>
          <pc:docMk/>
          <pc:sldMk cId="3765748985" sldId="300"/>
        </pc:sldMkLst>
        <pc:spChg chg="mod">
          <ac:chgData name="Alisdair Cunningham" userId="67e8d9ba-4582-42f1-b26c-e866daa7f65b" providerId="ADAL" clId="{6985C7B9-8FC9-4236-91EA-1DF41946A89B}" dt="2025-02-23T20:04:06.794" v="82"/>
          <ac:spMkLst>
            <pc:docMk/>
            <pc:sldMk cId="3765748985" sldId="300"/>
            <ac:spMk id="2" creationId="{DCC55022-FB6B-03B1-63B3-3DF214375334}"/>
          </ac:spMkLst>
        </pc:spChg>
        <pc:spChg chg="mod">
          <ac:chgData name="Alisdair Cunningham" userId="67e8d9ba-4582-42f1-b26c-e866daa7f65b" providerId="ADAL" clId="{6985C7B9-8FC9-4236-91EA-1DF41946A89B}" dt="2025-02-23T20:03:44.742" v="80"/>
          <ac:spMkLst>
            <pc:docMk/>
            <pc:sldMk cId="3765748985" sldId="300"/>
            <ac:spMk id="4" creationId="{51E75A89-223B-C391-8173-2DCD1F72BAED}"/>
          </ac:spMkLst>
        </pc:spChg>
        <pc:spChg chg="mod">
          <ac:chgData name="Alisdair Cunningham" userId="67e8d9ba-4582-42f1-b26c-e866daa7f65b" providerId="ADAL" clId="{6985C7B9-8FC9-4236-91EA-1DF41946A89B}" dt="2025-02-23T21:47:07.188" v="1635"/>
          <ac:spMkLst>
            <pc:docMk/>
            <pc:sldMk cId="3765748985" sldId="300"/>
            <ac:spMk id="5" creationId="{D2D54484-8CEE-D063-40B3-6FDB609D0D75}"/>
          </ac:spMkLst>
        </pc:spChg>
      </pc:sldChg>
      <pc:sldChg chg="modSp mod">
        <pc:chgData name="Alisdair Cunningham" userId="67e8d9ba-4582-42f1-b26c-e866daa7f65b" providerId="ADAL" clId="{6985C7B9-8FC9-4236-91EA-1DF41946A89B}" dt="2025-02-23T21:47:07.188" v="1635"/>
        <pc:sldMkLst>
          <pc:docMk/>
          <pc:sldMk cId="2977185394" sldId="321"/>
        </pc:sldMkLst>
        <pc:spChg chg="mod">
          <ac:chgData name="Alisdair Cunningham" userId="67e8d9ba-4582-42f1-b26c-e866daa7f65b" providerId="ADAL" clId="{6985C7B9-8FC9-4236-91EA-1DF41946A89B}" dt="2025-02-23T20:04:06.794" v="82"/>
          <ac:spMkLst>
            <pc:docMk/>
            <pc:sldMk cId="2977185394" sldId="321"/>
            <ac:spMk id="2" creationId="{F51C16DF-F564-481C-CCA4-180408A5301A}"/>
          </ac:spMkLst>
        </pc:spChg>
        <pc:spChg chg="mod">
          <ac:chgData name="Alisdair Cunningham" userId="67e8d9ba-4582-42f1-b26c-e866daa7f65b" providerId="ADAL" clId="{6985C7B9-8FC9-4236-91EA-1DF41946A89B}" dt="2025-02-23T20:03:44.742" v="80"/>
          <ac:spMkLst>
            <pc:docMk/>
            <pc:sldMk cId="2977185394" sldId="321"/>
            <ac:spMk id="3" creationId="{06459D70-2204-8801-4716-B9C4DA29B5AA}"/>
          </ac:spMkLst>
        </pc:spChg>
        <pc:spChg chg="mod">
          <ac:chgData name="Alisdair Cunningham" userId="67e8d9ba-4582-42f1-b26c-e866daa7f65b" providerId="ADAL" clId="{6985C7B9-8FC9-4236-91EA-1DF41946A89B}" dt="2025-02-23T21:47:07.188" v="1635"/>
          <ac:spMkLst>
            <pc:docMk/>
            <pc:sldMk cId="2977185394" sldId="321"/>
            <ac:spMk id="5" creationId="{D2D54484-8CEE-D063-40B3-6FDB609D0D75}"/>
          </ac:spMkLst>
        </pc:spChg>
        <pc:spChg chg="mod">
          <ac:chgData name="Alisdair Cunningham" userId="67e8d9ba-4582-42f1-b26c-e866daa7f65b" providerId="ADAL" clId="{6985C7B9-8FC9-4236-91EA-1DF41946A89B}" dt="2025-02-23T21:29:52.019" v="1381"/>
          <ac:spMkLst>
            <pc:docMk/>
            <pc:sldMk cId="2977185394" sldId="321"/>
            <ac:spMk id="12" creationId="{38C4A143-C346-A5D7-3DFF-2CAF7FBCDBED}"/>
          </ac:spMkLst>
        </pc:spChg>
      </pc:sldChg>
      <pc:sldChg chg="modSp">
        <pc:chgData name="Alisdair Cunningham" userId="67e8d9ba-4582-42f1-b26c-e866daa7f65b" providerId="ADAL" clId="{6985C7B9-8FC9-4236-91EA-1DF41946A89B}" dt="2025-02-23T21:47:07.188" v="1635"/>
        <pc:sldMkLst>
          <pc:docMk/>
          <pc:sldMk cId="383407950" sldId="322"/>
        </pc:sldMkLst>
        <pc:spChg chg="mod">
          <ac:chgData name="Alisdair Cunningham" userId="67e8d9ba-4582-42f1-b26c-e866daa7f65b" providerId="ADAL" clId="{6985C7B9-8FC9-4236-91EA-1DF41946A89B}" dt="2025-02-23T20:04:06.794" v="82"/>
          <ac:spMkLst>
            <pc:docMk/>
            <pc:sldMk cId="383407950" sldId="322"/>
            <ac:spMk id="2" creationId="{3EDE35B0-F34E-56B2-8911-3CA95AE7973C}"/>
          </ac:spMkLst>
        </pc:spChg>
        <pc:spChg chg="mod">
          <ac:chgData name="Alisdair Cunningham" userId="67e8d9ba-4582-42f1-b26c-e866daa7f65b" providerId="ADAL" clId="{6985C7B9-8FC9-4236-91EA-1DF41946A89B}" dt="2025-02-23T20:03:44.742" v="80"/>
          <ac:spMkLst>
            <pc:docMk/>
            <pc:sldMk cId="383407950" sldId="322"/>
            <ac:spMk id="4" creationId="{36994A18-CAA2-B2C9-AB2C-36AB00B93BBF}"/>
          </ac:spMkLst>
        </pc:spChg>
        <pc:spChg chg="mod">
          <ac:chgData name="Alisdair Cunningham" userId="67e8d9ba-4582-42f1-b26c-e866daa7f65b" providerId="ADAL" clId="{6985C7B9-8FC9-4236-91EA-1DF41946A89B}" dt="2025-02-23T21:47:07.188" v="1635"/>
          <ac:spMkLst>
            <pc:docMk/>
            <pc:sldMk cId="383407950" sldId="322"/>
            <ac:spMk id="5" creationId="{DD5A7C70-128C-C41F-64D6-24C40EC23B97}"/>
          </ac:spMkLst>
        </pc:spChg>
      </pc:sldChg>
      <pc:sldChg chg="addSp modSp mod modAnim">
        <pc:chgData name="Alisdair Cunningham" userId="67e8d9ba-4582-42f1-b26c-e866daa7f65b" providerId="ADAL" clId="{6985C7B9-8FC9-4236-91EA-1DF41946A89B}" dt="2025-02-23T21:47:07.188" v="1635"/>
        <pc:sldMkLst>
          <pc:docMk/>
          <pc:sldMk cId="3583409008" sldId="323"/>
        </pc:sldMkLst>
        <pc:spChg chg="mod">
          <ac:chgData name="Alisdair Cunningham" userId="67e8d9ba-4582-42f1-b26c-e866daa7f65b" providerId="ADAL" clId="{6985C7B9-8FC9-4236-91EA-1DF41946A89B}" dt="2025-02-23T20:04:06.794" v="82"/>
          <ac:spMkLst>
            <pc:docMk/>
            <pc:sldMk cId="3583409008" sldId="323"/>
            <ac:spMk id="2" creationId="{03D0CB47-9C04-1381-3C3D-BB638D59A293}"/>
          </ac:spMkLst>
        </pc:spChg>
        <pc:spChg chg="mod">
          <ac:chgData name="Alisdair Cunningham" userId="67e8d9ba-4582-42f1-b26c-e866daa7f65b" providerId="ADAL" clId="{6985C7B9-8FC9-4236-91EA-1DF41946A89B}" dt="2025-02-23T20:03:44.742" v="80"/>
          <ac:spMkLst>
            <pc:docMk/>
            <pc:sldMk cId="3583409008" sldId="323"/>
            <ac:spMk id="4" creationId="{8FE60FB1-BEBE-0B49-183C-DABFEA216F2A}"/>
          </ac:spMkLst>
        </pc:spChg>
        <pc:spChg chg="mod">
          <ac:chgData name="Alisdair Cunningham" userId="67e8d9ba-4582-42f1-b26c-e866daa7f65b" providerId="ADAL" clId="{6985C7B9-8FC9-4236-91EA-1DF41946A89B}" dt="2025-02-23T21:47:07.188" v="1635"/>
          <ac:spMkLst>
            <pc:docMk/>
            <pc:sldMk cId="3583409008" sldId="323"/>
            <ac:spMk id="5" creationId="{F004AA62-41EF-DDF1-4047-01358F10E5D1}"/>
          </ac:spMkLst>
        </pc:spChg>
        <pc:spChg chg="add mod">
          <ac:chgData name="Alisdair Cunningham" userId="67e8d9ba-4582-42f1-b26c-e866daa7f65b" providerId="ADAL" clId="{6985C7B9-8FC9-4236-91EA-1DF41946A89B}" dt="2025-02-23T20:12:15.903" v="139" actId="1076"/>
          <ac:spMkLst>
            <pc:docMk/>
            <pc:sldMk cId="3583409008" sldId="323"/>
            <ac:spMk id="10" creationId="{2E6459DD-8414-AA3B-585E-0D50371956E0}"/>
          </ac:spMkLst>
        </pc:spChg>
        <pc:picChg chg="mod">
          <ac:chgData name="Alisdair Cunningham" userId="67e8d9ba-4582-42f1-b26c-e866daa7f65b" providerId="ADAL" clId="{6985C7B9-8FC9-4236-91EA-1DF41946A89B}" dt="2025-02-23T20:11:38.241" v="111" actId="1076"/>
          <ac:picMkLst>
            <pc:docMk/>
            <pc:sldMk cId="3583409008" sldId="323"/>
            <ac:picMk id="7" creationId="{BE579CFD-8D7D-C1C1-01C0-334DD7043532}"/>
          </ac:picMkLst>
        </pc:picChg>
        <pc:picChg chg="mod">
          <ac:chgData name="Alisdair Cunningham" userId="67e8d9ba-4582-42f1-b26c-e866daa7f65b" providerId="ADAL" clId="{6985C7B9-8FC9-4236-91EA-1DF41946A89B}" dt="2025-02-23T20:11:37.190" v="110" actId="1076"/>
          <ac:picMkLst>
            <pc:docMk/>
            <pc:sldMk cId="3583409008" sldId="323"/>
            <ac:picMk id="11" creationId="{3BBA241B-7909-1800-2EF2-FA8433BD0728}"/>
          </ac:picMkLst>
        </pc:picChg>
      </pc:sldChg>
      <pc:sldChg chg="modSp">
        <pc:chgData name="Alisdair Cunningham" userId="67e8d9ba-4582-42f1-b26c-e866daa7f65b" providerId="ADAL" clId="{6985C7B9-8FC9-4236-91EA-1DF41946A89B}" dt="2025-02-23T21:47:07.188" v="1635"/>
        <pc:sldMkLst>
          <pc:docMk/>
          <pc:sldMk cId="398355220" sldId="324"/>
        </pc:sldMkLst>
        <pc:spChg chg="mod">
          <ac:chgData name="Alisdair Cunningham" userId="67e8d9ba-4582-42f1-b26c-e866daa7f65b" providerId="ADAL" clId="{6985C7B9-8FC9-4236-91EA-1DF41946A89B}" dt="2025-02-23T20:04:06.794" v="82"/>
          <ac:spMkLst>
            <pc:docMk/>
            <pc:sldMk cId="398355220" sldId="324"/>
            <ac:spMk id="2" creationId="{6E7C4A1E-C8AA-0F9D-30A8-1E93FCC6613E}"/>
          </ac:spMkLst>
        </pc:spChg>
        <pc:spChg chg="mod">
          <ac:chgData name="Alisdair Cunningham" userId="67e8d9ba-4582-42f1-b26c-e866daa7f65b" providerId="ADAL" clId="{6985C7B9-8FC9-4236-91EA-1DF41946A89B}" dt="2025-02-23T20:03:44.742" v="80"/>
          <ac:spMkLst>
            <pc:docMk/>
            <pc:sldMk cId="398355220" sldId="324"/>
            <ac:spMk id="4" creationId="{3F4DBAA3-8343-D0B2-8A04-47D5F8DBA284}"/>
          </ac:spMkLst>
        </pc:spChg>
        <pc:spChg chg="mod">
          <ac:chgData name="Alisdair Cunningham" userId="67e8d9ba-4582-42f1-b26c-e866daa7f65b" providerId="ADAL" clId="{6985C7B9-8FC9-4236-91EA-1DF41946A89B}" dt="2025-02-23T21:47:07.188" v="1635"/>
          <ac:spMkLst>
            <pc:docMk/>
            <pc:sldMk cId="398355220" sldId="324"/>
            <ac:spMk id="5" creationId="{BBCE5C42-519E-0879-A12C-5AE932BE70B8}"/>
          </ac:spMkLst>
        </pc:spChg>
      </pc:sldChg>
      <pc:sldChg chg="modSp">
        <pc:chgData name="Alisdair Cunningham" userId="67e8d9ba-4582-42f1-b26c-e866daa7f65b" providerId="ADAL" clId="{6985C7B9-8FC9-4236-91EA-1DF41946A89B}" dt="2025-02-23T21:47:07.188" v="1635"/>
        <pc:sldMkLst>
          <pc:docMk/>
          <pc:sldMk cId="3769294034" sldId="325"/>
        </pc:sldMkLst>
        <pc:spChg chg="mod">
          <ac:chgData name="Alisdair Cunningham" userId="67e8d9ba-4582-42f1-b26c-e866daa7f65b" providerId="ADAL" clId="{6985C7B9-8FC9-4236-91EA-1DF41946A89B}" dt="2025-02-23T20:04:06.794" v="82"/>
          <ac:spMkLst>
            <pc:docMk/>
            <pc:sldMk cId="3769294034" sldId="325"/>
            <ac:spMk id="2" creationId="{C0E4F66E-B4CF-C808-2042-99AE7B31BBBA}"/>
          </ac:spMkLst>
        </pc:spChg>
        <pc:spChg chg="mod">
          <ac:chgData name="Alisdair Cunningham" userId="67e8d9ba-4582-42f1-b26c-e866daa7f65b" providerId="ADAL" clId="{6985C7B9-8FC9-4236-91EA-1DF41946A89B}" dt="2025-02-23T20:03:44.742" v="80"/>
          <ac:spMkLst>
            <pc:docMk/>
            <pc:sldMk cId="3769294034" sldId="325"/>
            <ac:spMk id="4" creationId="{2F0C1BB5-79F8-0BCF-80A2-A7B3BD91A194}"/>
          </ac:spMkLst>
        </pc:spChg>
        <pc:spChg chg="mod">
          <ac:chgData name="Alisdair Cunningham" userId="67e8d9ba-4582-42f1-b26c-e866daa7f65b" providerId="ADAL" clId="{6985C7B9-8FC9-4236-91EA-1DF41946A89B}" dt="2025-02-23T21:47:07.188" v="1635"/>
          <ac:spMkLst>
            <pc:docMk/>
            <pc:sldMk cId="3769294034" sldId="325"/>
            <ac:spMk id="5" creationId="{9F0AE8B3-1EAF-25C3-3D0D-7645D991BB40}"/>
          </ac:spMkLst>
        </pc:spChg>
      </pc:sldChg>
      <pc:sldChg chg="modSp">
        <pc:chgData name="Alisdair Cunningham" userId="67e8d9ba-4582-42f1-b26c-e866daa7f65b" providerId="ADAL" clId="{6985C7B9-8FC9-4236-91EA-1DF41946A89B}" dt="2025-02-23T21:47:07.188" v="1635"/>
        <pc:sldMkLst>
          <pc:docMk/>
          <pc:sldMk cId="2525737017" sldId="326"/>
        </pc:sldMkLst>
        <pc:spChg chg="mod">
          <ac:chgData name="Alisdair Cunningham" userId="67e8d9ba-4582-42f1-b26c-e866daa7f65b" providerId="ADAL" clId="{6985C7B9-8FC9-4236-91EA-1DF41946A89B}" dt="2025-02-23T20:04:06.794" v="82"/>
          <ac:spMkLst>
            <pc:docMk/>
            <pc:sldMk cId="2525737017" sldId="326"/>
            <ac:spMk id="2" creationId="{A6F41A28-0A57-8975-34F7-806B47C4B92E}"/>
          </ac:spMkLst>
        </pc:spChg>
        <pc:spChg chg="mod">
          <ac:chgData name="Alisdair Cunningham" userId="67e8d9ba-4582-42f1-b26c-e866daa7f65b" providerId="ADAL" clId="{6985C7B9-8FC9-4236-91EA-1DF41946A89B}" dt="2025-02-23T20:03:44.742" v="80"/>
          <ac:spMkLst>
            <pc:docMk/>
            <pc:sldMk cId="2525737017" sldId="326"/>
            <ac:spMk id="4" creationId="{305C6A84-2001-C334-97AA-98FAE5599721}"/>
          </ac:spMkLst>
        </pc:spChg>
        <pc:spChg chg="mod">
          <ac:chgData name="Alisdair Cunningham" userId="67e8d9ba-4582-42f1-b26c-e866daa7f65b" providerId="ADAL" clId="{6985C7B9-8FC9-4236-91EA-1DF41946A89B}" dt="2025-02-23T21:47:07.188" v="1635"/>
          <ac:spMkLst>
            <pc:docMk/>
            <pc:sldMk cId="2525737017" sldId="326"/>
            <ac:spMk id="5" creationId="{33ECE3C2-382D-8EAA-70DC-1EA65B7F973A}"/>
          </ac:spMkLst>
        </pc:spChg>
      </pc:sldChg>
      <pc:sldChg chg="modSp mod">
        <pc:chgData name="Alisdair Cunningham" userId="67e8d9ba-4582-42f1-b26c-e866daa7f65b" providerId="ADAL" clId="{6985C7B9-8FC9-4236-91EA-1DF41946A89B}" dt="2025-02-23T21:47:07.188" v="1635"/>
        <pc:sldMkLst>
          <pc:docMk/>
          <pc:sldMk cId="1683428273" sldId="327"/>
        </pc:sldMkLst>
        <pc:spChg chg="mod">
          <ac:chgData name="Alisdair Cunningham" userId="67e8d9ba-4582-42f1-b26c-e866daa7f65b" providerId="ADAL" clId="{6985C7B9-8FC9-4236-91EA-1DF41946A89B}" dt="2025-02-23T20:04:06.794" v="82"/>
          <ac:spMkLst>
            <pc:docMk/>
            <pc:sldMk cId="1683428273" sldId="327"/>
            <ac:spMk id="2" creationId="{A6F41A28-0A57-8975-34F7-806B47C4B92E}"/>
          </ac:spMkLst>
        </pc:spChg>
        <pc:spChg chg="mod">
          <ac:chgData name="Alisdair Cunningham" userId="67e8d9ba-4582-42f1-b26c-e866daa7f65b" providerId="ADAL" clId="{6985C7B9-8FC9-4236-91EA-1DF41946A89B}" dt="2025-02-23T20:03:44.742" v="80"/>
          <ac:spMkLst>
            <pc:docMk/>
            <pc:sldMk cId="1683428273" sldId="327"/>
            <ac:spMk id="4" creationId="{305C6A84-2001-C334-97AA-98FAE5599721}"/>
          </ac:spMkLst>
        </pc:spChg>
        <pc:spChg chg="mod">
          <ac:chgData name="Alisdair Cunningham" userId="67e8d9ba-4582-42f1-b26c-e866daa7f65b" providerId="ADAL" clId="{6985C7B9-8FC9-4236-91EA-1DF41946A89B}" dt="2025-02-23T21:47:07.188" v="1635"/>
          <ac:spMkLst>
            <pc:docMk/>
            <pc:sldMk cId="1683428273" sldId="327"/>
            <ac:spMk id="5" creationId="{33ECE3C2-382D-8EAA-70DC-1EA65B7F973A}"/>
          </ac:spMkLst>
        </pc:spChg>
        <pc:spChg chg="mod">
          <ac:chgData name="Alisdair Cunningham" userId="67e8d9ba-4582-42f1-b26c-e866daa7f65b" providerId="ADAL" clId="{6985C7B9-8FC9-4236-91EA-1DF41946A89B}" dt="2025-02-23T19:59:31.636" v="3" actId="404"/>
          <ac:spMkLst>
            <pc:docMk/>
            <pc:sldMk cId="1683428273" sldId="327"/>
            <ac:spMk id="6" creationId="{DCAEAD22-6A6E-EB1E-192F-AB1518AC80AC}"/>
          </ac:spMkLst>
        </pc:spChg>
        <pc:picChg chg="mod">
          <ac:chgData name="Alisdair Cunningham" userId="67e8d9ba-4582-42f1-b26c-e866daa7f65b" providerId="ADAL" clId="{6985C7B9-8FC9-4236-91EA-1DF41946A89B}" dt="2025-02-23T19:59:34.185" v="4" actId="1076"/>
          <ac:picMkLst>
            <pc:docMk/>
            <pc:sldMk cId="1683428273" sldId="327"/>
            <ac:picMk id="7" creationId="{F131BC51-9359-FBB7-C867-7B1A477AE730}"/>
          </ac:picMkLst>
        </pc:picChg>
      </pc:sldChg>
      <pc:sldChg chg="modSp">
        <pc:chgData name="Alisdair Cunningham" userId="67e8d9ba-4582-42f1-b26c-e866daa7f65b" providerId="ADAL" clId="{6985C7B9-8FC9-4236-91EA-1DF41946A89B}" dt="2025-02-23T21:47:07.188" v="1635"/>
        <pc:sldMkLst>
          <pc:docMk/>
          <pc:sldMk cId="2993217581" sldId="328"/>
        </pc:sldMkLst>
        <pc:spChg chg="mod">
          <ac:chgData name="Alisdair Cunningham" userId="67e8d9ba-4582-42f1-b26c-e866daa7f65b" providerId="ADAL" clId="{6985C7B9-8FC9-4236-91EA-1DF41946A89B}" dt="2025-02-23T20:04:06.794" v="82"/>
          <ac:spMkLst>
            <pc:docMk/>
            <pc:sldMk cId="2993217581" sldId="328"/>
            <ac:spMk id="2" creationId="{E017D98F-F15C-4D96-6EB2-63EC371ADA6E}"/>
          </ac:spMkLst>
        </pc:spChg>
        <pc:spChg chg="mod">
          <ac:chgData name="Alisdair Cunningham" userId="67e8d9ba-4582-42f1-b26c-e866daa7f65b" providerId="ADAL" clId="{6985C7B9-8FC9-4236-91EA-1DF41946A89B}" dt="2025-02-23T20:03:44.742" v="80"/>
          <ac:spMkLst>
            <pc:docMk/>
            <pc:sldMk cId="2993217581" sldId="328"/>
            <ac:spMk id="4" creationId="{250E55CC-95A7-68AF-BD2F-0398394064DB}"/>
          </ac:spMkLst>
        </pc:spChg>
        <pc:spChg chg="mod">
          <ac:chgData name="Alisdair Cunningham" userId="67e8d9ba-4582-42f1-b26c-e866daa7f65b" providerId="ADAL" clId="{6985C7B9-8FC9-4236-91EA-1DF41946A89B}" dt="2025-02-23T21:47:07.188" v="1635"/>
          <ac:spMkLst>
            <pc:docMk/>
            <pc:sldMk cId="2993217581" sldId="328"/>
            <ac:spMk id="5" creationId="{3B4D962F-339D-9BE8-3197-B326CA9BB947}"/>
          </ac:spMkLst>
        </pc:spChg>
      </pc:sldChg>
      <pc:sldChg chg="modSp">
        <pc:chgData name="Alisdair Cunningham" userId="67e8d9ba-4582-42f1-b26c-e866daa7f65b" providerId="ADAL" clId="{6985C7B9-8FC9-4236-91EA-1DF41946A89B}" dt="2025-02-23T21:47:07.188" v="1635"/>
        <pc:sldMkLst>
          <pc:docMk/>
          <pc:sldMk cId="2988925127" sldId="329"/>
        </pc:sldMkLst>
        <pc:spChg chg="mod">
          <ac:chgData name="Alisdair Cunningham" userId="67e8d9ba-4582-42f1-b26c-e866daa7f65b" providerId="ADAL" clId="{6985C7B9-8FC9-4236-91EA-1DF41946A89B}" dt="2025-02-23T20:03:44.742" v="80"/>
          <ac:spMkLst>
            <pc:docMk/>
            <pc:sldMk cId="2988925127" sldId="329"/>
            <ac:spMk id="4" creationId="{305C6A84-2001-C334-97AA-98FAE5599721}"/>
          </ac:spMkLst>
        </pc:spChg>
        <pc:spChg chg="mod">
          <ac:chgData name="Alisdair Cunningham" userId="67e8d9ba-4582-42f1-b26c-e866daa7f65b" providerId="ADAL" clId="{6985C7B9-8FC9-4236-91EA-1DF41946A89B}" dt="2025-02-23T21:47:07.188" v="1635"/>
          <ac:spMkLst>
            <pc:docMk/>
            <pc:sldMk cId="2988925127" sldId="329"/>
            <ac:spMk id="5" creationId="{33ECE3C2-382D-8EAA-70DC-1EA65B7F973A}"/>
          </ac:spMkLst>
        </pc:spChg>
      </pc:sldChg>
      <pc:sldChg chg="modSp">
        <pc:chgData name="Alisdair Cunningham" userId="67e8d9ba-4582-42f1-b26c-e866daa7f65b" providerId="ADAL" clId="{6985C7B9-8FC9-4236-91EA-1DF41946A89B}" dt="2025-02-23T21:47:07.188" v="1635"/>
        <pc:sldMkLst>
          <pc:docMk/>
          <pc:sldMk cId="389108324" sldId="330"/>
        </pc:sldMkLst>
        <pc:spChg chg="mod">
          <ac:chgData name="Alisdair Cunningham" userId="67e8d9ba-4582-42f1-b26c-e866daa7f65b" providerId="ADAL" clId="{6985C7B9-8FC9-4236-91EA-1DF41946A89B}" dt="2025-02-23T20:03:44.742" v="80"/>
          <ac:spMkLst>
            <pc:docMk/>
            <pc:sldMk cId="389108324" sldId="330"/>
            <ac:spMk id="4" creationId="{A9E8AD2F-458F-B313-50ED-D23BB6960BFC}"/>
          </ac:spMkLst>
        </pc:spChg>
        <pc:spChg chg="mod">
          <ac:chgData name="Alisdair Cunningham" userId="67e8d9ba-4582-42f1-b26c-e866daa7f65b" providerId="ADAL" clId="{6985C7B9-8FC9-4236-91EA-1DF41946A89B}" dt="2025-02-23T21:47:07.188" v="1635"/>
          <ac:spMkLst>
            <pc:docMk/>
            <pc:sldMk cId="389108324" sldId="330"/>
            <ac:spMk id="5" creationId="{0849D5EF-958A-45F1-5221-108EC76714A9}"/>
          </ac:spMkLst>
        </pc:spChg>
      </pc:sldChg>
      <pc:sldChg chg="modSp">
        <pc:chgData name="Alisdair Cunningham" userId="67e8d9ba-4582-42f1-b26c-e866daa7f65b" providerId="ADAL" clId="{6985C7B9-8FC9-4236-91EA-1DF41946A89B}" dt="2025-02-23T21:47:07.188" v="1635"/>
        <pc:sldMkLst>
          <pc:docMk/>
          <pc:sldMk cId="1475886299" sldId="332"/>
        </pc:sldMkLst>
        <pc:spChg chg="mod">
          <ac:chgData name="Alisdair Cunningham" userId="67e8d9ba-4582-42f1-b26c-e866daa7f65b" providerId="ADAL" clId="{6985C7B9-8FC9-4236-91EA-1DF41946A89B}" dt="2025-02-23T20:03:44.742" v="80"/>
          <ac:spMkLst>
            <pc:docMk/>
            <pc:sldMk cId="1475886299" sldId="332"/>
            <ac:spMk id="4" creationId="{4308B7B7-030F-606C-AA5D-4F8C3DA50EA1}"/>
          </ac:spMkLst>
        </pc:spChg>
        <pc:spChg chg="mod">
          <ac:chgData name="Alisdair Cunningham" userId="67e8d9ba-4582-42f1-b26c-e866daa7f65b" providerId="ADAL" clId="{6985C7B9-8FC9-4236-91EA-1DF41946A89B}" dt="2025-02-23T21:47:07.188" v="1635"/>
          <ac:spMkLst>
            <pc:docMk/>
            <pc:sldMk cId="1475886299" sldId="332"/>
            <ac:spMk id="5" creationId="{69FAA4B3-C7C2-CF0F-176A-664FFEE643DB}"/>
          </ac:spMkLst>
        </pc:spChg>
      </pc:sldChg>
      <pc:sldChg chg="del">
        <pc:chgData name="Alisdair Cunningham" userId="67e8d9ba-4582-42f1-b26c-e866daa7f65b" providerId="ADAL" clId="{6985C7B9-8FC9-4236-91EA-1DF41946A89B}" dt="2025-02-23T20:00:51.804" v="5" actId="47"/>
        <pc:sldMkLst>
          <pc:docMk/>
          <pc:sldMk cId="1614490897" sldId="333"/>
        </pc:sldMkLst>
      </pc:sldChg>
      <pc:sldChg chg="modSp mod">
        <pc:chgData name="Alisdair Cunningham" userId="67e8d9ba-4582-42f1-b26c-e866daa7f65b" providerId="ADAL" clId="{6985C7B9-8FC9-4236-91EA-1DF41946A89B}" dt="2025-02-23T21:47:07.188" v="1635"/>
        <pc:sldMkLst>
          <pc:docMk/>
          <pc:sldMk cId="249212045" sldId="334"/>
        </pc:sldMkLst>
        <pc:spChg chg="mod">
          <ac:chgData name="Alisdair Cunningham" userId="67e8d9ba-4582-42f1-b26c-e866daa7f65b" providerId="ADAL" clId="{6985C7B9-8FC9-4236-91EA-1DF41946A89B}" dt="2025-02-23T20:04:06.794" v="82"/>
          <ac:spMkLst>
            <pc:docMk/>
            <pc:sldMk cId="249212045" sldId="334"/>
            <ac:spMk id="2" creationId="{FD4B4DFA-D087-1B0F-5CC0-560A8ED7C590}"/>
          </ac:spMkLst>
        </pc:spChg>
        <pc:spChg chg="mod">
          <ac:chgData name="Alisdair Cunningham" userId="67e8d9ba-4582-42f1-b26c-e866daa7f65b" providerId="ADAL" clId="{6985C7B9-8FC9-4236-91EA-1DF41946A89B}" dt="2025-02-23T21:45:48.439" v="1612" actId="6549"/>
          <ac:spMkLst>
            <pc:docMk/>
            <pc:sldMk cId="249212045" sldId="334"/>
            <ac:spMk id="3" creationId="{F51E9BD0-A447-7CCA-AF33-42187F1C2FB4}"/>
          </ac:spMkLst>
        </pc:spChg>
        <pc:spChg chg="mod">
          <ac:chgData name="Alisdair Cunningham" userId="67e8d9ba-4582-42f1-b26c-e866daa7f65b" providerId="ADAL" clId="{6985C7B9-8FC9-4236-91EA-1DF41946A89B}" dt="2025-02-23T20:03:44.742" v="80"/>
          <ac:spMkLst>
            <pc:docMk/>
            <pc:sldMk cId="249212045" sldId="334"/>
            <ac:spMk id="4" creationId="{B72E88F9-C55E-90B4-6C57-D9735245141C}"/>
          </ac:spMkLst>
        </pc:spChg>
        <pc:spChg chg="mod">
          <ac:chgData name="Alisdair Cunningham" userId="67e8d9ba-4582-42f1-b26c-e866daa7f65b" providerId="ADAL" clId="{6985C7B9-8FC9-4236-91EA-1DF41946A89B}" dt="2025-02-23T21:47:07.188" v="1635"/>
          <ac:spMkLst>
            <pc:docMk/>
            <pc:sldMk cId="249212045" sldId="334"/>
            <ac:spMk id="5" creationId="{7D9AA21C-63D2-AC67-3D9F-2D8C08C5E56D}"/>
          </ac:spMkLst>
        </pc:spChg>
      </pc:sldChg>
      <pc:sldChg chg="modSp mod">
        <pc:chgData name="Alisdair Cunningham" userId="67e8d9ba-4582-42f1-b26c-e866daa7f65b" providerId="ADAL" clId="{6985C7B9-8FC9-4236-91EA-1DF41946A89B}" dt="2025-02-23T21:47:07.188" v="1635"/>
        <pc:sldMkLst>
          <pc:docMk/>
          <pc:sldMk cId="44040384" sldId="335"/>
        </pc:sldMkLst>
        <pc:spChg chg="mod">
          <ac:chgData name="Alisdair Cunningham" userId="67e8d9ba-4582-42f1-b26c-e866daa7f65b" providerId="ADAL" clId="{6985C7B9-8FC9-4236-91EA-1DF41946A89B}" dt="2025-02-23T20:04:06.794" v="82"/>
          <ac:spMkLst>
            <pc:docMk/>
            <pc:sldMk cId="44040384" sldId="335"/>
            <ac:spMk id="2" creationId="{BDA38BC7-30E4-BFAF-C7FC-4DC7A2C0AC15}"/>
          </ac:spMkLst>
        </pc:spChg>
        <pc:spChg chg="mod">
          <ac:chgData name="Alisdair Cunningham" userId="67e8d9ba-4582-42f1-b26c-e866daa7f65b" providerId="ADAL" clId="{6985C7B9-8FC9-4236-91EA-1DF41946A89B}" dt="2025-02-23T20:04:36.379" v="86" actId="14100"/>
          <ac:spMkLst>
            <pc:docMk/>
            <pc:sldMk cId="44040384" sldId="335"/>
            <ac:spMk id="3" creationId="{7860E11F-68F3-B5C3-8C12-69CD9316E4E6}"/>
          </ac:spMkLst>
        </pc:spChg>
        <pc:spChg chg="mod">
          <ac:chgData name="Alisdair Cunningham" userId="67e8d9ba-4582-42f1-b26c-e866daa7f65b" providerId="ADAL" clId="{6985C7B9-8FC9-4236-91EA-1DF41946A89B}" dt="2025-02-23T20:03:44.742" v="80"/>
          <ac:spMkLst>
            <pc:docMk/>
            <pc:sldMk cId="44040384" sldId="335"/>
            <ac:spMk id="4" creationId="{2405F6D6-A88B-547F-C03B-F589FBF075C3}"/>
          </ac:spMkLst>
        </pc:spChg>
        <pc:spChg chg="mod">
          <ac:chgData name="Alisdair Cunningham" userId="67e8d9ba-4582-42f1-b26c-e866daa7f65b" providerId="ADAL" clId="{6985C7B9-8FC9-4236-91EA-1DF41946A89B}" dt="2025-02-23T21:47:07.188" v="1635"/>
          <ac:spMkLst>
            <pc:docMk/>
            <pc:sldMk cId="44040384" sldId="335"/>
            <ac:spMk id="5" creationId="{54E66FC6-BBC1-067F-44DB-D33EB974A099}"/>
          </ac:spMkLst>
        </pc:spChg>
      </pc:sldChg>
      <pc:sldChg chg="modSp">
        <pc:chgData name="Alisdair Cunningham" userId="67e8d9ba-4582-42f1-b26c-e866daa7f65b" providerId="ADAL" clId="{6985C7B9-8FC9-4236-91EA-1DF41946A89B}" dt="2025-02-23T21:47:07.188" v="1635"/>
        <pc:sldMkLst>
          <pc:docMk/>
          <pc:sldMk cId="3157673619" sldId="336"/>
        </pc:sldMkLst>
        <pc:spChg chg="mod">
          <ac:chgData name="Alisdair Cunningham" userId="67e8d9ba-4582-42f1-b26c-e866daa7f65b" providerId="ADAL" clId="{6985C7B9-8FC9-4236-91EA-1DF41946A89B}" dt="2025-02-23T20:04:06.794" v="82"/>
          <ac:spMkLst>
            <pc:docMk/>
            <pc:sldMk cId="3157673619" sldId="336"/>
            <ac:spMk id="2" creationId="{134C5CAC-F97D-716D-34F8-96738B96211D}"/>
          </ac:spMkLst>
        </pc:spChg>
        <pc:spChg chg="mod">
          <ac:chgData name="Alisdair Cunningham" userId="67e8d9ba-4582-42f1-b26c-e866daa7f65b" providerId="ADAL" clId="{6985C7B9-8FC9-4236-91EA-1DF41946A89B}" dt="2025-02-23T20:03:44.742" v="80"/>
          <ac:spMkLst>
            <pc:docMk/>
            <pc:sldMk cId="3157673619" sldId="336"/>
            <ac:spMk id="4" creationId="{57E97FD2-5091-45BA-06B3-651240A86BA0}"/>
          </ac:spMkLst>
        </pc:spChg>
        <pc:spChg chg="mod">
          <ac:chgData name="Alisdair Cunningham" userId="67e8d9ba-4582-42f1-b26c-e866daa7f65b" providerId="ADAL" clId="{6985C7B9-8FC9-4236-91EA-1DF41946A89B}" dt="2025-02-23T21:47:07.188" v="1635"/>
          <ac:spMkLst>
            <pc:docMk/>
            <pc:sldMk cId="3157673619" sldId="336"/>
            <ac:spMk id="5" creationId="{246B1D4A-86C4-F705-A993-8996CB91D0AB}"/>
          </ac:spMkLst>
        </pc:spChg>
      </pc:sldChg>
      <pc:sldChg chg="modSp mod">
        <pc:chgData name="Alisdair Cunningham" userId="67e8d9ba-4582-42f1-b26c-e866daa7f65b" providerId="ADAL" clId="{6985C7B9-8FC9-4236-91EA-1DF41946A89B}" dt="2025-02-23T21:52:26.683" v="1746" actId="6549"/>
        <pc:sldMkLst>
          <pc:docMk/>
          <pc:sldMk cId="840011390" sldId="337"/>
        </pc:sldMkLst>
        <pc:spChg chg="mod">
          <ac:chgData name="Alisdair Cunningham" userId="67e8d9ba-4582-42f1-b26c-e866daa7f65b" providerId="ADAL" clId="{6985C7B9-8FC9-4236-91EA-1DF41946A89B}" dt="2025-02-23T20:04:06.794" v="82"/>
          <ac:spMkLst>
            <pc:docMk/>
            <pc:sldMk cId="840011390" sldId="337"/>
            <ac:spMk id="2" creationId="{E2BFBA24-FEBD-C073-93FD-3250F02646B3}"/>
          </ac:spMkLst>
        </pc:spChg>
        <pc:spChg chg="mod">
          <ac:chgData name="Alisdair Cunningham" userId="67e8d9ba-4582-42f1-b26c-e866daa7f65b" providerId="ADAL" clId="{6985C7B9-8FC9-4236-91EA-1DF41946A89B}" dt="2025-02-23T20:03:44.742" v="80"/>
          <ac:spMkLst>
            <pc:docMk/>
            <pc:sldMk cId="840011390" sldId="337"/>
            <ac:spMk id="4" creationId="{6DD3885B-753F-F59D-1DDD-1C8AB9215798}"/>
          </ac:spMkLst>
        </pc:spChg>
        <pc:spChg chg="mod">
          <ac:chgData name="Alisdair Cunningham" userId="67e8d9ba-4582-42f1-b26c-e866daa7f65b" providerId="ADAL" clId="{6985C7B9-8FC9-4236-91EA-1DF41946A89B}" dt="2025-02-23T21:47:07.188" v="1635"/>
          <ac:spMkLst>
            <pc:docMk/>
            <pc:sldMk cId="840011390" sldId="337"/>
            <ac:spMk id="5" creationId="{14A32218-EB85-59ED-B770-91BE0C8F5EE6}"/>
          </ac:spMkLst>
        </pc:spChg>
        <pc:spChg chg="mod">
          <ac:chgData name="Alisdair Cunningham" userId="67e8d9ba-4582-42f1-b26c-e866daa7f65b" providerId="ADAL" clId="{6985C7B9-8FC9-4236-91EA-1DF41946A89B}" dt="2025-02-23T21:52:26.683" v="1746" actId="6549"/>
          <ac:spMkLst>
            <pc:docMk/>
            <pc:sldMk cId="840011390" sldId="337"/>
            <ac:spMk id="6" creationId="{54A1C21C-2653-4937-60A9-C3E964E43FA5}"/>
          </ac:spMkLst>
        </pc:spChg>
      </pc:sldChg>
      <pc:sldChg chg="modSp mod modNotesTx">
        <pc:chgData name="Alisdair Cunningham" userId="67e8d9ba-4582-42f1-b26c-e866daa7f65b" providerId="ADAL" clId="{6985C7B9-8FC9-4236-91EA-1DF41946A89B}" dt="2025-02-23T21:50:58.644" v="1734" actId="1076"/>
        <pc:sldMkLst>
          <pc:docMk/>
          <pc:sldMk cId="2200466181" sldId="338"/>
        </pc:sldMkLst>
        <pc:spChg chg="mod">
          <ac:chgData name="Alisdair Cunningham" userId="67e8d9ba-4582-42f1-b26c-e866daa7f65b" providerId="ADAL" clId="{6985C7B9-8FC9-4236-91EA-1DF41946A89B}" dt="2025-02-23T20:04:06.794" v="82"/>
          <ac:spMkLst>
            <pc:docMk/>
            <pc:sldMk cId="2200466181" sldId="338"/>
            <ac:spMk id="2" creationId="{27D5AD46-D864-43DD-C524-2D31E5A99F5F}"/>
          </ac:spMkLst>
        </pc:spChg>
        <pc:spChg chg="mod">
          <ac:chgData name="Alisdair Cunningham" userId="67e8d9ba-4582-42f1-b26c-e866daa7f65b" providerId="ADAL" clId="{6985C7B9-8FC9-4236-91EA-1DF41946A89B}" dt="2025-02-23T20:03:44.742" v="80"/>
          <ac:spMkLst>
            <pc:docMk/>
            <pc:sldMk cId="2200466181" sldId="338"/>
            <ac:spMk id="4" creationId="{C8BB57E5-CFD0-8657-CA38-10703A3CA1D1}"/>
          </ac:spMkLst>
        </pc:spChg>
        <pc:spChg chg="mod">
          <ac:chgData name="Alisdair Cunningham" userId="67e8d9ba-4582-42f1-b26c-e866daa7f65b" providerId="ADAL" clId="{6985C7B9-8FC9-4236-91EA-1DF41946A89B}" dt="2025-02-23T21:47:07.188" v="1635"/>
          <ac:spMkLst>
            <pc:docMk/>
            <pc:sldMk cId="2200466181" sldId="338"/>
            <ac:spMk id="5" creationId="{4A4C7BAC-297A-8974-317B-898983D41327}"/>
          </ac:spMkLst>
        </pc:spChg>
        <pc:spChg chg="mod">
          <ac:chgData name="Alisdair Cunningham" userId="67e8d9ba-4582-42f1-b26c-e866daa7f65b" providerId="ADAL" clId="{6985C7B9-8FC9-4236-91EA-1DF41946A89B}" dt="2025-02-23T21:50:58.644" v="1734" actId="1076"/>
          <ac:spMkLst>
            <pc:docMk/>
            <pc:sldMk cId="2200466181" sldId="338"/>
            <ac:spMk id="6" creationId="{EA894341-6475-E848-C4C7-AF87FF9DA4BA}"/>
          </ac:spMkLst>
        </pc:spChg>
      </pc:sldChg>
      <pc:sldChg chg="addSp delSp modSp add mod ord modNotesTx">
        <pc:chgData name="Alisdair Cunningham" userId="67e8d9ba-4582-42f1-b26c-e866daa7f65b" providerId="ADAL" clId="{6985C7B9-8FC9-4236-91EA-1DF41946A89B}" dt="2025-02-23T21:48:08.116" v="1651" actId="20577"/>
        <pc:sldMkLst>
          <pc:docMk/>
          <pc:sldMk cId="1437770140" sldId="339"/>
        </pc:sldMkLst>
        <pc:spChg chg="mod">
          <ac:chgData name="Alisdair Cunningham" userId="67e8d9ba-4582-42f1-b26c-e866daa7f65b" providerId="ADAL" clId="{6985C7B9-8FC9-4236-91EA-1DF41946A89B}" dt="2025-02-23T20:04:06.794" v="82"/>
          <ac:spMkLst>
            <pc:docMk/>
            <pc:sldMk cId="1437770140" sldId="339"/>
            <ac:spMk id="2" creationId="{C6FB209D-C836-F2A0-9CDD-EBEFE83ACF71}"/>
          </ac:spMkLst>
        </pc:spChg>
        <pc:spChg chg="add mod">
          <ac:chgData name="Alisdair Cunningham" userId="67e8d9ba-4582-42f1-b26c-e866daa7f65b" providerId="ADAL" clId="{6985C7B9-8FC9-4236-91EA-1DF41946A89B}" dt="2025-02-23T20:38:41.666" v="276" actId="6549"/>
          <ac:spMkLst>
            <pc:docMk/>
            <pc:sldMk cId="1437770140" sldId="339"/>
            <ac:spMk id="3" creationId="{E2F59348-9280-2C13-5556-9B9666A0B6BC}"/>
          </ac:spMkLst>
        </pc:spChg>
        <pc:spChg chg="mod">
          <ac:chgData name="Alisdair Cunningham" userId="67e8d9ba-4582-42f1-b26c-e866daa7f65b" providerId="ADAL" clId="{6985C7B9-8FC9-4236-91EA-1DF41946A89B}" dt="2025-02-23T20:03:44.742" v="80"/>
          <ac:spMkLst>
            <pc:docMk/>
            <pc:sldMk cId="1437770140" sldId="339"/>
            <ac:spMk id="4" creationId="{730C0239-73D9-D2F9-0E78-EEB2CCF6F640}"/>
          </ac:spMkLst>
        </pc:spChg>
        <pc:spChg chg="mod">
          <ac:chgData name="Alisdair Cunningham" userId="67e8d9ba-4582-42f1-b26c-e866daa7f65b" providerId="ADAL" clId="{6985C7B9-8FC9-4236-91EA-1DF41946A89B}" dt="2025-02-23T21:47:07.188" v="1635"/>
          <ac:spMkLst>
            <pc:docMk/>
            <pc:sldMk cId="1437770140" sldId="339"/>
            <ac:spMk id="5" creationId="{79BABB34-F003-49FB-F729-E675D7485DA3}"/>
          </ac:spMkLst>
        </pc:spChg>
        <pc:spChg chg="mod">
          <ac:chgData name="Alisdair Cunningham" userId="67e8d9ba-4582-42f1-b26c-e866daa7f65b" providerId="ADAL" clId="{6985C7B9-8FC9-4236-91EA-1DF41946A89B}" dt="2025-02-23T21:48:08.116" v="1651" actId="20577"/>
          <ac:spMkLst>
            <pc:docMk/>
            <pc:sldMk cId="1437770140" sldId="339"/>
            <ac:spMk id="8" creationId="{35501C56-CC41-DA7C-B975-3A0E736FF79C}"/>
          </ac:spMkLst>
        </pc:spChg>
        <pc:spChg chg="del">
          <ac:chgData name="Alisdair Cunningham" userId="67e8d9ba-4582-42f1-b26c-e866daa7f65b" providerId="ADAL" clId="{6985C7B9-8FC9-4236-91EA-1DF41946A89B}" dt="2025-02-23T20:02:58.402" v="78" actId="478"/>
          <ac:spMkLst>
            <pc:docMk/>
            <pc:sldMk cId="1437770140" sldId="339"/>
            <ac:spMk id="13" creationId="{1C1EDBC6-4555-90F1-3BCA-4E4A105D496D}"/>
          </ac:spMkLst>
        </pc:spChg>
        <pc:spChg chg="add del mod">
          <ac:chgData name="Alisdair Cunningham" userId="67e8d9ba-4582-42f1-b26c-e866daa7f65b" providerId="ADAL" clId="{6985C7B9-8FC9-4236-91EA-1DF41946A89B}" dt="2025-02-23T20:41:45.371" v="374" actId="478"/>
          <ac:spMkLst>
            <pc:docMk/>
            <pc:sldMk cId="1437770140" sldId="339"/>
            <ac:spMk id="17" creationId="{DEBC3789-C535-7F1C-2976-BEF320C286A8}"/>
          </ac:spMkLst>
        </pc:spChg>
        <pc:picChg chg="del">
          <ac:chgData name="Alisdair Cunningham" userId="67e8d9ba-4582-42f1-b26c-e866daa7f65b" providerId="ADAL" clId="{6985C7B9-8FC9-4236-91EA-1DF41946A89B}" dt="2025-02-23T20:02:53.032" v="76" actId="478"/>
          <ac:picMkLst>
            <pc:docMk/>
            <pc:sldMk cId="1437770140" sldId="339"/>
            <ac:picMk id="7" creationId="{A54EA082-E896-14B9-5D5C-74862EA0E157}"/>
          </ac:picMkLst>
        </pc:picChg>
        <pc:picChg chg="del">
          <ac:chgData name="Alisdair Cunningham" userId="67e8d9ba-4582-42f1-b26c-e866daa7f65b" providerId="ADAL" clId="{6985C7B9-8FC9-4236-91EA-1DF41946A89B}" dt="2025-02-23T20:02:55.070" v="77" actId="478"/>
          <ac:picMkLst>
            <pc:docMk/>
            <pc:sldMk cId="1437770140" sldId="339"/>
            <ac:picMk id="11" creationId="{0FA17D53-0D0F-0F97-B8B0-415468DF26AE}"/>
          </ac:picMkLst>
        </pc:picChg>
        <pc:picChg chg="add mod">
          <ac:chgData name="Alisdair Cunningham" userId="67e8d9ba-4582-42f1-b26c-e866daa7f65b" providerId="ADAL" clId="{6985C7B9-8FC9-4236-91EA-1DF41946A89B}" dt="2025-02-23T20:57:43.882" v="497" actId="1076"/>
          <ac:picMkLst>
            <pc:docMk/>
            <pc:sldMk cId="1437770140" sldId="339"/>
            <ac:picMk id="12" creationId="{78CF7D06-E17A-8E0D-B3CC-EB070FB9316C}"/>
          </ac:picMkLst>
        </pc:picChg>
        <pc:picChg chg="add mod">
          <ac:chgData name="Alisdair Cunningham" userId="67e8d9ba-4582-42f1-b26c-e866daa7f65b" providerId="ADAL" clId="{6985C7B9-8FC9-4236-91EA-1DF41946A89B}" dt="2025-02-23T20:57:40.633" v="496" actId="1076"/>
          <ac:picMkLst>
            <pc:docMk/>
            <pc:sldMk cId="1437770140" sldId="339"/>
            <ac:picMk id="15" creationId="{0396FD1B-8B21-F40D-6E25-A528C365DD07}"/>
          </ac:picMkLst>
        </pc:picChg>
      </pc:sldChg>
      <pc:sldChg chg="addSp delSp modSp add mod delAnim modNotesTx">
        <pc:chgData name="Alisdair Cunningham" userId="67e8d9ba-4582-42f1-b26c-e866daa7f65b" providerId="ADAL" clId="{6985C7B9-8FC9-4236-91EA-1DF41946A89B}" dt="2025-02-23T21:47:07.188" v="1635"/>
        <pc:sldMkLst>
          <pc:docMk/>
          <pc:sldMk cId="1298714417" sldId="340"/>
        </pc:sldMkLst>
        <pc:spChg chg="mod">
          <ac:chgData name="Alisdair Cunningham" userId="67e8d9ba-4582-42f1-b26c-e866daa7f65b" providerId="ADAL" clId="{6985C7B9-8FC9-4236-91EA-1DF41946A89B}" dt="2025-02-23T21:47:07.188" v="1635"/>
          <ac:spMkLst>
            <pc:docMk/>
            <pc:sldMk cId="1298714417" sldId="340"/>
            <ac:spMk id="5" creationId="{2E7A4C7F-937D-467F-A5A8-5FB2FC5A1829}"/>
          </ac:spMkLst>
        </pc:spChg>
        <pc:spChg chg="del">
          <ac:chgData name="Alisdair Cunningham" userId="67e8d9ba-4582-42f1-b26c-e866daa7f65b" providerId="ADAL" clId="{6985C7B9-8FC9-4236-91EA-1DF41946A89B}" dt="2025-02-23T21:23:27.387" v="1307" actId="478"/>
          <ac:spMkLst>
            <pc:docMk/>
            <pc:sldMk cId="1298714417" sldId="340"/>
            <ac:spMk id="6" creationId="{A13D29E9-D895-DEC5-68EE-3E4642A51C0F}"/>
          </ac:spMkLst>
        </pc:spChg>
        <pc:spChg chg="mod">
          <ac:chgData name="Alisdair Cunningham" userId="67e8d9ba-4582-42f1-b26c-e866daa7f65b" providerId="ADAL" clId="{6985C7B9-8FC9-4236-91EA-1DF41946A89B}" dt="2025-02-23T20:13:01.290" v="167" actId="20577"/>
          <ac:spMkLst>
            <pc:docMk/>
            <pc:sldMk cId="1298714417" sldId="340"/>
            <ac:spMk id="8" creationId="{93C83BEA-E529-ACD1-8AA8-720B5DAAB3D4}"/>
          </ac:spMkLst>
        </pc:spChg>
        <pc:spChg chg="del">
          <ac:chgData name="Alisdair Cunningham" userId="67e8d9ba-4582-42f1-b26c-e866daa7f65b" providerId="ADAL" clId="{6985C7B9-8FC9-4236-91EA-1DF41946A89B}" dt="2025-02-23T20:15:24.469" v="170" actId="478"/>
          <ac:spMkLst>
            <pc:docMk/>
            <pc:sldMk cId="1298714417" sldId="340"/>
            <ac:spMk id="10" creationId="{20D4F17C-2BEB-EBF7-F496-C32BAD684042}"/>
          </ac:spMkLst>
        </pc:spChg>
        <pc:spChg chg="del">
          <ac:chgData name="Alisdair Cunningham" userId="67e8d9ba-4582-42f1-b26c-e866daa7f65b" providerId="ADAL" clId="{6985C7B9-8FC9-4236-91EA-1DF41946A89B}" dt="2025-02-23T20:15:26.442" v="171" actId="478"/>
          <ac:spMkLst>
            <pc:docMk/>
            <pc:sldMk cId="1298714417" sldId="340"/>
            <ac:spMk id="13" creationId="{86BF7058-5763-45F0-4B81-0F1A3CCE0720}"/>
          </ac:spMkLst>
        </pc:spChg>
        <pc:spChg chg="add mod">
          <ac:chgData name="Alisdair Cunningham" userId="67e8d9ba-4582-42f1-b26c-e866daa7f65b" providerId="ADAL" clId="{6985C7B9-8FC9-4236-91EA-1DF41946A89B}" dt="2025-02-23T20:32:22.121" v="187"/>
          <ac:spMkLst>
            <pc:docMk/>
            <pc:sldMk cId="1298714417" sldId="340"/>
            <ac:spMk id="15" creationId="{440A3847-B5EC-71F3-656A-24581FBBD470}"/>
          </ac:spMkLst>
        </pc:spChg>
        <pc:spChg chg="add mod">
          <ac:chgData name="Alisdair Cunningham" userId="67e8d9ba-4582-42f1-b26c-e866daa7f65b" providerId="ADAL" clId="{6985C7B9-8FC9-4236-91EA-1DF41946A89B}" dt="2025-02-23T21:23:54.523" v="1314" actId="1076"/>
          <ac:spMkLst>
            <pc:docMk/>
            <pc:sldMk cId="1298714417" sldId="340"/>
            <ac:spMk id="17" creationId="{35C2F73B-7EE2-6324-984F-BBF65640CE66}"/>
          </ac:spMkLst>
        </pc:spChg>
        <pc:spChg chg="add mod">
          <ac:chgData name="Alisdair Cunningham" userId="67e8d9ba-4582-42f1-b26c-e866daa7f65b" providerId="ADAL" clId="{6985C7B9-8FC9-4236-91EA-1DF41946A89B}" dt="2025-02-23T21:28:50.447" v="1378" actId="20577"/>
          <ac:spMkLst>
            <pc:docMk/>
            <pc:sldMk cId="1298714417" sldId="340"/>
            <ac:spMk id="18" creationId="{AF303F14-F9BA-B807-E4EE-519C8D799995}"/>
          </ac:spMkLst>
        </pc:spChg>
        <pc:picChg chg="add mod">
          <ac:chgData name="Alisdair Cunningham" userId="67e8d9ba-4582-42f1-b26c-e866daa7f65b" providerId="ADAL" clId="{6985C7B9-8FC9-4236-91EA-1DF41946A89B}" dt="2025-02-23T21:23:54.523" v="1314" actId="1076"/>
          <ac:picMkLst>
            <pc:docMk/>
            <pc:sldMk cId="1298714417" sldId="340"/>
            <ac:picMk id="3" creationId="{DFFA18BF-B826-A719-908F-0C62D69D0CE9}"/>
          </ac:picMkLst>
        </pc:picChg>
        <pc:picChg chg="del">
          <ac:chgData name="Alisdair Cunningham" userId="67e8d9ba-4582-42f1-b26c-e866daa7f65b" providerId="ADAL" clId="{6985C7B9-8FC9-4236-91EA-1DF41946A89B}" dt="2025-02-23T20:13:04.401" v="169" actId="478"/>
          <ac:picMkLst>
            <pc:docMk/>
            <pc:sldMk cId="1298714417" sldId="340"/>
            <ac:picMk id="7" creationId="{EE7BA006-C4D7-B7B6-6198-A89AFDF15D47}"/>
          </ac:picMkLst>
        </pc:picChg>
        <pc:picChg chg="del">
          <ac:chgData name="Alisdair Cunningham" userId="67e8d9ba-4582-42f1-b26c-e866daa7f65b" providerId="ADAL" clId="{6985C7B9-8FC9-4236-91EA-1DF41946A89B}" dt="2025-02-23T20:13:03.679" v="168" actId="478"/>
          <ac:picMkLst>
            <pc:docMk/>
            <pc:sldMk cId="1298714417" sldId="340"/>
            <ac:picMk id="11" creationId="{BB4ADF06-1ED9-504F-8B37-7EBE97A61099}"/>
          </ac:picMkLst>
        </pc:picChg>
        <pc:picChg chg="add mod">
          <ac:chgData name="Alisdair Cunningham" userId="67e8d9ba-4582-42f1-b26c-e866daa7f65b" providerId="ADAL" clId="{6985C7B9-8FC9-4236-91EA-1DF41946A89B}" dt="2025-02-23T21:23:43.410" v="1310" actId="1076"/>
          <ac:picMkLst>
            <pc:docMk/>
            <pc:sldMk cId="1298714417" sldId="340"/>
            <ac:picMk id="14" creationId="{2CAF1C04-24A8-18D5-4DC1-F72A431366B2}"/>
          </ac:picMkLst>
        </pc:picChg>
        <pc:picChg chg="add mod">
          <ac:chgData name="Alisdair Cunningham" userId="67e8d9ba-4582-42f1-b26c-e866daa7f65b" providerId="ADAL" clId="{6985C7B9-8FC9-4236-91EA-1DF41946A89B}" dt="2025-02-23T21:23:47.373" v="1312" actId="1076"/>
          <ac:picMkLst>
            <pc:docMk/>
            <pc:sldMk cId="1298714417" sldId="340"/>
            <ac:picMk id="1026" creationId="{BE2F74F2-E4E4-F54A-64C9-1100A16F8E63}"/>
          </ac:picMkLst>
        </pc:picChg>
      </pc:sldChg>
      <pc:sldChg chg="add del">
        <pc:chgData name="Alisdair Cunningham" userId="67e8d9ba-4582-42f1-b26c-e866daa7f65b" providerId="ADAL" clId="{6985C7B9-8FC9-4236-91EA-1DF41946A89B}" dt="2025-02-23T20:35:06.286" v="236" actId="47"/>
        <pc:sldMkLst>
          <pc:docMk/>
          <pc:sldMk cId="1975672331" sldId="341"/>
        </pc:sldMkLst>
      </pc:sldChg>
      <pc:sldChg chg="addSp delSp modSp add mod modNotesTx">
        <pc:chgData name="Alisdair Cunningham" userId="67e8d9ba-4582-42f1-b26c-e866daa7f65b" providerId="ADAL" clId="{6985C7B9-8FC9-4236-91EA-1DF41946A89B}" dt="2025-02-23T21:47:07.188" v="1635"/>
        <pc:sldMkLst>
          <pc:docMk/>
          <pc:sldMk cId="4136042856" sldId="341"/>
        </pc:sldMkLst>
        <pc:spChg chg="add del mod">
          <ac:chgData name="Alisdair Cunningham" userId="67e8d9ba-4582-42f1-b26c-e866daa7f65b" providerId="ADAL" clId="{6985C7B9-8FC9-4236-91EA-1DF41946A89B}" dt="2025-02-23T21:14:10.057" v="954" actId="14100"/>
          <ac:spMkLst>
            <pc:docMk/>
            <pc:sldMk cId="4136042856" sldId="341"/>
            <ac:spMk id="3" creationId="{0CBF594F-F392-34B2-1435-C45CF606BAF0}"/>
          </ac:spMkLst>
        </pc:spChg>
        <pc:spChg chg="mod">
          <ac:chgData name="Alisdair Cunningham" userId="67e8d9ba-4582-42f1-b26c-e866daa7f65b" providerId="ADAL" clId="{6985C7B9-8FC9-4236-91EA-1DF41946A89B}" dt="2025-02-23T21:47:07.188" v="1635"/>
          <ac:spMkLst>
            <pc:docMk/>
            <pc:sldMk cId="4136042856" sldId="341"/>
            <ac:spMk id="5" creationId="{F5924A8D-16C7-40CD-1469-43D0E7DE3C52}"/>
          </ac:spMkLst>
        </pc:spChg>
        <pc:spChg chg="del">
          <ac:chgData name="Alisdair Cunningham" userId="67e8d9ba-4582-42f1-b26c-e866daa7f65b" providerId="ADAL" clId="{6985C7B9-8FC9-4236-91EA-1DF41946A89B}" dt="2025-02-23T21:14:02.957" v="951" actId="478"/>
          <ac:spMkLst>
            <pc:docMk/>
            <pc:sldMk cId="4136042856" sldId="341"/>
            <ac:spMk id="6" creationId="{36E01ECE-7C13-F874-6371-4A8E326DE803}"/>
          </ac:spMkLst>
        </pc:spChg>
        <pc:spChg chg="mod">
          <ac:chgData name="Alisdair Cunningham" userId="67e8d9ba-4582-42f1-b26c-e866daa7f65b" providerId="ADAL" clId="{6985C7B9-8FC9-4236-91EA-1DF41946A89B}" dt="2025-02-23T20:41:38.475" v="371" actId="113"/>
          <ac:spMkLst>
            <pc:docMk/>
            <pc:sldMk cId="4136042856" sldId="341"/>
            <ac:spMk id="8" creationId="{DD922A72-31FB-49C5-EEBF-7D057D9956A0}"/>
          </ac:spMkLst>
        </pc:spChg>
        <pc:spChg chg="del mod">
          <ac:chgData name="Alisdair Cunningham" userId="67e8d9ba-4582-42f1-b26c-e866daa7f65b" providerId="ADAL" clId="{6985C7B9-8FC9-4236-91EA-1DF41946A89B}" dt="2025-02-23T21:10:20.142" v="833" actId="478"/>
          <ac:spMkLst>
            <pc:docMk/>
            <pc:sldMk cId="4136042856" sldId="341"/>
            <ac:spMk id="17" creationId="{80AA3987-465C-CAF2-698F-EBA14231F486}"/>
          </ac:spMkLst>
        </pc:spChg>
        <pc:spChg chg="add mod">
          <ac:chgData name="Alisdair Cunningham" userId="67e8d9ba-4582-42f1-b26c-e866daa7f65b" providerId="ADAL" clId="{6985C7B9-8FC9-4236-91EA-1DF41946A89B}" dt="2025-02-23T21:11:09.748" v="848" actId="14100"/>
          <ac:spMkLst>
            <pc:docMk/>
            <pc:sldMk cId="4136042856" sldId="341"/>
            <ac:spMk id="18" creationId="{0191A598-7D4B-F947-E69E-F9F8D45CAD7E}"/>
          </ac:spMkLst>
        </pc:spChg>
        <pc:spChg chg="add mod">
          <ac:chgData name="Alisdair Cunningham" userId="67e8d9ba-4582-42f1-b26c-e866daa7f65b" providerId="ADAL" clId="{6985C7B9-8FC9-4236-91EA-1DF41946A89B}" dt="2025-02-23T21:21:30.216" v="1041" actId="404"/>
          <ac:spMkLst>
            <pc:docMk/>
            <pc:sldMk cId="4136042856" sldId="341"/>
            <ac:spMk id="24" creationId="{E71C6AB5-1BB5-DA6F-8A29-152E337D1C1F}"/>
          </ac:spMkLst>
        </pc:spChg>
        <pc:spChg chg="add mod">
          <ac:chgData name="Alisdair Cunningham" userId="67e8d9ba-4582-42f1-b26c-e866daa7f65b" providerId="ADAL" clId="{6985C7B9-8FC9-4236-91EA-1DF41946A89B}" dt="2025-02-23T21:19:57.284" v="1007" actId="1037"/>
          <ac:spMkLst>
            <pc:docMk/>
            <pc:sldMk cId="4136042856" sldId="341"/>
            <ac:spMk id="25" creationId="{D0CCED3C-E9A5-7B1E-61F7-507F9DDFD6ED}"/>
          </ac:spMkLst>
        </pc:spChg>
        <pc:grpChg chg="add mod">
          <ac:chgData name="Alisdair Cunningham" userId="67e8d9ba-4582-42f1-b26c-e866daa7f65b" providerId="ADAL" clId="{6985C7B9-8FC9-4236-91EA-1DF41946A89B}" dt="2025-02-23T21:19:52.602" v="1005" actId="164"/>
          <ac:grpSpMkLst>
            <pc:docMk/>
            <pc:sldMk cId="4136042856" sldId="341"/>
            <ac:grpSpMk id="26" creationId="{EC78F6FD-C81B-C6C5-D1A2-09CA9CF16263}"/>
          </ac:grpSpMkLst>
        </pc:grpChg>
        <pc:picChg chg="del">
          <ac:chgData name="Alisdair Cunningham" userId="67e8d9ba-4582-42f1-b26c-e866daa7f65b" providerId="ADAL" clId="{6985C7B9-8FC9-4236-91EA-1DF41946A89B}" dt="2025-02-23T21:06:35.188" v="723" actId="478"/>
          <ac:picMkLst>
            <pc:docMk/>
            <pc:sldMk cId="4136042856" sldId="341"/>
            <ac:picMk id="9" creationId="{418E381F-7EDA-BF03-D243-706377BFD1E7}"/>
          </ac:picMkLst>
        </pc:picChg>
        <pc:picChg chg="del">
          <ac:chgData name="Alisdair Cunningham" userId="67e8d9ba-4582-42f1-b26c-e866daa7f65b" providerId="ADAL" clId="{6985C7B9-8FC9-4236-91EA-1DF41946A89B}" dt="2025-02-23T20:41:40.622" v="373" actId="478"/>
          <ac:picMkLst>
            <pc:docMk/>
            <pc:sldMk cId="4136042856" sldId="341"/>
            <ac:picMk id="12" creationId="{7305DF23-87EE-E382-E9D3-DB2A6516C43E}"/>
          </ac:picMkLst>
        </pc:picChg>
        <pc:picChg chg="add mod">
          <ac:chgData name="Alisdair Cunningham" userId="67e8d9ba-4582-42f1-b26c-e866daa7f65b" providerId="ADAL" clId="{6985C7B9-8FC9-4236-91EA-1DF41946A89B}" dt="2025-02-23T21:14:14.506" v="956" actId="1076"/>
          <ac:picMkLst>
            <pc:docMk/>
            <pc:sldMk cId="4136042856" sldId="341"/>
            <ac:picMk id="13" creationId="{977D3B6F-9AD1-992A-98EF-B50639082996}"/>
          </ac:picMkLst>
        </pc:picChg>
        <pc:picChg chg="add del">
          <ac:chgData name="Alisdair Cunningham" userId="67e8d9ba-4582-42f1-b26c-e866daa7f65b" providerId="ADAL" clId="{6985C7B9-8FC9-4236-91EA-1DF41946A89B}" dt="2025-02-23T21:09:41.586" v="820" actId="478"/>
          <ac:picMkLst>
            <pc:docMk/>
            <pc:sldMk cId="4136042856" sldId="341"/>
            <ac:picMk id="14" creationId="{342FD363-B939-D6B3-C33A-44E9B60B471E}"/>
          </ac:picMkLst>
        </pc:picChg>
        <pc:picChg chg="del">
          <ac:chgData name="Alisdair Cunningham" userId="67e8d9ba-4582-42f1-b26c-e866daa7f65b" providerId="ADAL" clId="{6985C7B9-8FC9-4236-91EA-1DF41946A89B}" dt="2025-02-23T20:41:40.080" v="372" actId="478"/>
          <ac:picMkLst>
            <pc:docMk/>
            <pc:sldMk cId="4136042856" sldId="341"/>
            <ac:picMk id="15" creationId="{026DFB2F-90D7-C0F4-5589-B2B3B2BD6FBE}"/>
          </ac:picMkLst>
        </pc:picChg>
        <pc:picChg chg="add mod">
          <ac:chgData name="Alisdair Cunningham" userId="67e8d9ba-4582-42f1-b26c-e866daa7f65b" providerId="ADAL" clId="{6985C7B9-8FC9-4236-91EA-1DF41946A89B}" dt="2025-02-23T21:19:52.602" v="1005" actId="164"/>
          <ac:picMkLst>
            <pc:docMk/>
            <pc:sldMk cId="4136042856" sldId="341"/>
            <ac:picMk id="20" creationId="{5348A262-7F8D-04C9-215C-24D78B5F3179}"/>
          </ac:picMkLst>
        </pc:picChg>
        <pc:picChg chg="add mod">
          <ac:chgData name="Alisdair Cunningham" userId="67e8d9ba-4582-42f1-b26c-e866daa7f65b" providerId="ADAL" clId="{6985C7B9-8FC9-4236-91EA-1DF41946A89B}" dt="2025-02-23T21:14:47.952" v="961" actId="1076"/>
          <ac:picMkLst>
            <pc:docMk/>
            <pc:sldMk cId="4136042856" sldId="341"/>
            <ac:picMk id="22" creationId="{A8BB33A5-9F9B-C5EB-DC46-EA3DCA205714}"/>
          </ac:picMkLst>
        </pc:picChg>
        <pc:cxnChg chg="add del mod">
          <ac:chgData name="Alisdair Cunningham" userId="67e8d9ba-4582-42f1-b26c-e866daa7f65b" providerId="ADAL" clId="{6985C7B9-8FC9-4236-91EA-1DF41946A89B}" dt="2025-02-23T21:14:05.892" v="952" actId="1076"/>
          <ac:cxnSpMkLst>
            <pc:docMk/>
            <pc:sldMk cId="4136042856" sldId="341"/>
            <ac:cxnSpMk id="10" creationId="{BC5F22F5-2FD0-1E09-B4CC-4E3879B84554}"/>
          </ac:cxnSpMkLst>
        </pc:cxnChg>
      </pc:sldChg>
      <pc:sldChg chg="addSp delSp modSp add mod">
        <pc:chgData name="Alisdair Cunningham" userId="67e8d9ba-4582-42f1-b26c-e866daa7f65b" providerId="ADAL" clId="{6985C7B9-8FC9-4236-91EA-1DF41946A89B}" dt="2025-02-23T20:45:18.941" v="492" actId="1076"/>
        <pc:sldMkLst>
          <pc:docMk/>
          <pc:sldMk cId="2241578760" sldId="342"/>
        </pc:sldMkLst>
        <pc:spChg chg="add del mod ord">
          <ac:chgData name="Alisdair Cunningham" userId="67e8d9ba-4582-42f1-b26c-e866daa7f65b" providerId="ADAL" clId="{6985C7B9-8FC9-4236-91EA-1DF41946A89B}" dt="2025-02-23T20:45:18.941" v="492" actId="1076"/>
          <ac:spMkLst>
            <pc:docMk/>
            <pc:sldMk cId="2241578760" sldId="342"/>
            <ac:spMk id="2" creationId="{13D3B87C-83F2-005C-BE3B-48B3B0BD78E7}"/>
          </ac:spMkLst>
        </pc:spChg>
        <pc:spChg chg="del">
          <ac:chgData name="Alisdair Cunningham" userId="67e8d9ba-4582-42f1-b26c-e866daa7f65b" providerId="ADAL" clId="{6985C7B9-8FC9-4236-91EA-1DF41946A89B}" dt="2025-02-23T20:43:39.884" v="398" actId="478"/>
          <ac:spMkLst>
            <pc:docMk/>
            <pc:sldMk cId="2241578760" sldId="342"/>
            <ac:spMk id="5" creationId="{28C56FED-542C-815E-74AC-EB73D85C98E5}"/>
          </ac:spMkLst>
        </pc:spChg>
        <pc:spChg chg="del">
          <ac:chgData name="Alisdair Cunningham" userId="67e8d9ba-4582-42f1-b26c-e866daa7f65b" providerId="ADAL" clId="{6985C7B9-8FC9-4236-91EA-1DF41946A89B}" dt="2025-02-23T20:43:20.256" v="389" actId="478"/>
          <ac:spMkLst>
            <pc:docMk/>
            <pc:sldMk cId="2241578760" sldId="342"/>
            <ac:spMk id="8" creationId="{B9A23FF0-BAAB-ADE9-9633-39D58722F142}"/>
          </ac:spMkLst>
        </pc:spChg>
        <pc:spChg chg="del">
          <ac:chgData name="Alisdair Cunningham" userId="67e8d9ba-4582-42f1-b26c-e866daa7f65b" providerId="ADAL" clId="{6985C7B9-8FC9-4236-91EA-1DF41946A89B}" dt="2025-02-23T20:43:21.788" v="390" actId="478"/>
          <ac:spMkLst>
            <pc:docMk/>
            <pc:sldMk cId="2241578760" sldId="342"/>
            <ac:spMk id="14" creationId="{AF8DEC7B-C3F6-0BCD-206F-9989E3280613}"/>
          </ac:spMkLst>
        </pc:spChg>
        <pc:spChg chg="del mod">
          <ac:chgData name="Alisdair Cunningham" userId="67e8d9ba-4582-42f1-b26c-e866daa7f65b" providerId="ADAL" clId="{6985C7B9-8FC9-4236-91EA-1DF41946A89B}" dt="2025-02-23T20:43:29.290" v="395" actId="478"/>
          <ac:spMkLst>
            <pc:docMk/>
            <pc:sldMk cId="2241578760" sldId="342"/>
            <ac:spMk id="15" creationId="{3F3682D9-46D1-680D-7E33-1694C55A4C7B}"/>
          </ac:spMkLst>
        </pc:spChg>
        <pc:graphicFrameChg chg="del">
          <ac:chgData name="Alisdair Cunningham" userId="67e8d9ba-4582-42f1-b26c-e866daa7f65b" providerId="ADAL" clId="{6985C7B9-8FC9-4236-91EA-1DF41946A89B}" dt="2025-02-23T20:42:49.538" v="382" actId="478"/>
          <ac:graphicFrameMkLst>
            <pc:docMk/>
            <pc:sldMk cId="2241578760" sldId="342"/>
            <ac:graphicFrameMk id="3" creationId="{DF257701-37A5-B6DE-6A71-742346487D0F}"/>
          </ac:graphicFrameMkLst>
        </pc:graphicFrameChg>
        <pc:picChg chg="mod modCrop">
          <ac:chgData name="Alisdair Cunningham" userId="67e8d9ba-4582-42f1-b26c-e866daa7f65b" providerId="ADAL" clId="{6985C7B9-8FC9-4236-91EA-1DF41946A89B}" dt="2025-02-23T20:43:33.965" v="397" actId="14100"/>
          <ac:picMkLst>
            <pc:docMk/>
            <pc:sldMk cId="2241578760" sldId="342"/>
            <ac:picMk id="4" creationId="{1D79812C-81C9-73C8-B5E4-04FB58614267}"/>
          </ac:picMkLst>
        </pc:picChg>
      </pc:sldChg>
      <pc:sldChg chg="addSp delSp modSp add mod modNotesTx">
        <pc:chgData name="Alisdair Cunningham" userId="67e8d9ba-4582-42f1-b26c-e866daa7f65b" providerId="ADAL" clId="{6985C7B9-8FC9-4236-91EA-1DF41946A89B}" dt="2025-02-23T21:47:07.188" v="1635"/>
        <pc:sldMkLst>
          <pc:docMk/>
          <pc:sldMk cId="4034435270" sldId="343"/>
        </pc:sldMkLst>
        <pc:spChg chg="del">
          <ac:chgData name="Alisdair Cunningham" userId="67e8d9ba-4582-42f1-b26c-e866daa7f65b" providerId="ADAL" clId="{6985C7B9-8FC9-4236-91EA-1DF41946A89B}" dt="2025-02-23T21:09:49.309" v="823" actId="478"/>
          <ac:spMkLst>
            <pc:docMk/>
            <pc:sldMk cId="4034435270" sldId="343"/>
            <ac:spMk id="3" creationId="{F38512B1-B5BA-C34C-E512-1213FA132912}"/>
          </ac:spMkLst>
        </pc:spChg>
        <pc:spChg chg="mod">
          <ac:chgData name="Alisdair Cunningham" userId="67e8d9ba-4582-42f1-b26c-e866daa7f65b" providerId="ADAL" clId="{6985C7B9-8FC9-4236-91EA-1DF41946A89B}" dt="2025-02-23T21:47:07.188" v="1635"/>
          <ac:spMkLst>
            <pc:docMk/>
            <pc:sldMk cId="4034435270" sldId="343"/>
            <ac:spMk id="5" creationId="{B6C56FFE-2F1B-7E42-339D-AA4A2C0FCA49}"/>
          </ac:spMkLst>
        </pc:spChg>
        <pc:spChg chg="mod">
          <ac:chgData name="Alisdair Cunningham" userId="67e8d9ba-4582-42f1-b26c-e866daa7f65b" providerId="ADAL" clId="{6985C7B9-8FC9-4236-91EA-1DF41946A89B}" dt="2025-02-23T21:15:02.942" v="964" actId="20577"/>
          <ac:spMkLst>
            <pc:docMk/>
            <pc:sldMk cId="4034435270" sldId="343"/>
            <ac:spMk id="17" creationId="{C3D0AE0B-D95D-8AF2-B19C-9F975FE52613}"/>
          </ac:spMkLst>
        </pc:spChg>
        <pc:picChg chg="add mod">
          <ac:chgData name="Alisdair Cunningham" userId="67e8d9ba-4582-42f1-b26c-e866daa7f65b" providerId="ADAL" clId="{6985C7B9-8FC9-4236-91EA-1DF41946A89B}" dt="2025-02-23T21:10:06.231" v="829" actId="1076"/>
          <ac:picMkLst>
            <pc:docMk/>
            <pc:sldMk cId="4034435270" sldId="343"/>
            <ac:picMk id="7" creationId="{673A578D-3682-18A1-61E5-C374282CAF8B}"/>
          </ac:picMkLst>
        </pc:picChg>
        <pc:picChg chg="del">
          <ac:chgData name="Alisdair Cunningham" userId="67e8d9ba-4582-42f1-b26c-e866daa7f65b" providerId="ADAL" clId="{6985C7B9-8FC9-4236-91EA-1DF41946A89B}" dt="2025-02-23T21:09:47.902" v="822" actId="478"/>
          <ac:picMkLst>
            <pc:docMk/>
            <pc:sldMk cId="4034435270" sldId="343"/>
            <ac:picMk id="13" creationId="{40AD571E-09C9-BFD7-3CBD-5DAAA73FD844}"/>
          </ac:picMkLst>
        </pc:picChg>
        <pc:cxnChg chg="del">
          <ac:chgData name="Alisdair Cunningham" userId="67e8d9ba-4582-42f1-b26c-e866daa7f65b" providerId="ADAL" clId="{6985C7B9-8FC9-4236-91EA-1DF41946A89B}" dt="2025-02-23T21:09:54.292" v="825" actId="478"/>
          <ac:cxnSpMkLst>
            <pc:docMk/>
            <pc:sldMk cId="4034435270" sldId="343"/>
            <ac:cxnSpMk id="10" creationId="{4C85C5E0-3B45-935A-7923-55E162B3EEDC}"/>
          </ac:cxnSpMkLst>
        </pc:cxnChg>
      </pc:sldChg>
      <pc:sldChg chg="modSp add mod">
        <pc:chgData name="Alisdair Cunningham" userId="67e8d9ba-4582-42f1-b26c-e866daa7f65b" providerId="ADAL" clId="{6985C7B9-8FC9-4236-91EA-1DF41946A89B}" dt="2025-02-23T21:51:59.738" v="1739" actId="255"/>
        <pc:sldMkLst>
          <pc:docMk/>
          <pc:sldMk cId="22231492" sldId="344"/>
        </pc:sldMkLst>
        <pc:spChg chg="mod">
          <ac:chgData name="Alisdair Cunningham" userId="67e8d9ba-4582-42f1-b26c-e866daa7f65b" providerId="ADAL" clId="{6985C7B9-8FC9-4236-91EA-1DF41946A89B}" dt="2025-02-23T21:30:53.787" v="1390" actId="20577"/>
          <ac:spMkLst>
            <pc:docMk/>
            <pc:sldMk cId="22231492" sldId="344"/>
            <ac:spMk id="2" creationId="{D5A3F9C7-9D7A-5E4A-67AC-AEE25A38A906}"/>
          </ac:spMkLst>
        </pc:spChg>
        <pc:spChg chg="mod">
          <ac:chgData name="Alisdair Cunningham" userId="67e8d9ba-4582-42f1-b26c-e866daa7f65b" providerId="ADAL" clId="{6985C7B9-8FC9-4236-91EA-1DF41946A89B}" dt="2025-02-23T21:51:59.738" v="1739" actId="255"/>
          <ac:spMkLst>
            <pc:docMk/>
            <pc:sldMk cId="22231492" sldId="344"/>
            <ac:spMk id="3" creationId="{F66D47E6-B31B-56AC-D723-22173E3B3C01}"/>
          </ac:spMkLst>
        </pc:spChg>
        <pc:spChg chg="mod">
          <ac:chgData name="Alisdair Cunningham" userId="67e8d9ba-4582-42f1-b26c-e866daa7f65b" providerId="ADAL" clId="{6985C7B9-8FC9-4236-91EA-1DF41946A89B}" dt="2025-02-23T21:30:37.453" v="1384"/>
          <ac:spMkLst>
            <pc:docMk/>
            <pc:sldMk cId="22231492" sldId="344"/>
            <ac:spMk id="4" creationId="{0D68B2BD-BE37-06A8-7104-842F547F83B5}"/>
          </ac:spMkLst>
        </pc:spChg>
        <pc:spChg chg="mod">
          <ac:chgData name="Alisdair Cunningham" userId="67e8d9ba-4582-42f1-b26c-e866daa7f65b" providerId="ADAL" clId="{6985C7B9-8FC9-4236-91EA-1DF41946A89B}" dt="2025-02-23T21:47:07.188" v="1635"/>
          <ac:spMkLst>
            <pc:docMk/>
            <pc:sldMk cId="22231492" sldId="344"/>
            <ac:spMk id="5" creationId="{B3A33C42-D0D0-3F26-9A58-5C8A666D64E8}"/>
          </ac:spMkLst>
        </pc:spChg>
        <pc:spChg chg="mod">
          <ac:chgData name="Alisdair Cunningham" userId="67e8d9ba-4582-42f1-b26c-e866daa7f65b" providerId="ADAL" clId="{6985C7B9-8FC9-4236-91EA-1DF41946A89B}" dt="2025-02-23T21:30:58.873" v="1394" actId="20577"/>
          <ac:spMkLst>
            <pc:docMk/>
            <pc:sldMk cId="22231492" sldId="344"/>
            <ac:spMk id="8" creationId="{097BCFA9-84C3-F719-8178-2DC97D9D70AA}"/>
          </ac:spMkLst>
        </pc:spChg>
      </pc:sldChg>
      <pc:sldChg chg="addSp delSp modSp add mod modNotesTx">
        <pc:chgData name="Alisdair Cunningham" userId="67e8d9ba-4582-42f1-b26c-e866daa7f65b" providerId="ADAL" clId="{6985C7B9-8FC9-4236-91EA-1DF41946A89B}" dt="2025-02-23T21:47:07.188" v="1635"/>
        <pc:sldMkLst>
          <pc:docMk/>
          <pc:sldMk cId="1257140601" sldId="345"/>
        </pc:sldMkLst>
        <pc:spChg chg="mod">
          <ac:chgData name="Alisdair Cunningham" userId="67e8d9ba-4582-42f1-b26c-e866daa7f65b" providerId="ADAL" clId="{6985C7B9-8FC9-4236-91EA-1DF41946A89B}" dt="2025-02-23T21:47:07.188" v="1635"/>
          <ac:spMkLst>
            <pc:docMk/>
            <pc:sldMk cId="1257140601" sldId="345"/>
            <ac:spMk id="5" creationId="{5E38D02F-7B22-D9C7-17E4-A0D109812393}"/>
          </ac:spMkLst>
        </pc:spChg>
        <pc:spChg chg="add">
          <ac:chgData name="Alisdair Cunningham" userId="67e8d9ba-4582-42f1-b26c-e866daa7f65b" providerId="ADAL" clId="{6985C7B9-8FC9-4236-91EA-1DF41946A89B}" dt="2025-02-23T21:41:52.513" v="1500"/>
          <ac:spMkLst>
            <pc:docMk/>
            <pc:sldMk cId="1257140601" sldId="345"/>
            <ac:spMk id="6" creationId="{4B844B0D-E7E7-12D4-131D-79EDA1253B11}"/>
          </ac:spMkLst>
        </pc:spChg>
        <pc:spChg chg="mod">
          <ac:chgData name="Alisdair Cunningham" userId="67e8d9ba-4582-42f1-b26c-e866daa7f65b" providerId="ADAL" clId="{6985C7B9-8FC9-4236-91EA-1DF41946A89B}" dt="2025-02-23T21:33:41.473" v="1436" actId="20577"/>
          <ac:spMkLst>
            <pc:docMk/>
            <pc:sldMk cId="1257140601" sldId="345"/>
            <ac:spMk id="8" creationId="{22EAD42D-AE84-679F-C597-1133B4E4BE6D}"/>
          </ac:spMkLst>
        </pc:spChg>
        <pc:spChg chg="add mod">
          <ac:chgData name="Alisdair Cunningham" userId="67e8d9ba-4582-42f1-b26c-e866daa7f65b" providerId="ADAL" clId="{6985C7B9-8FC9-4236-91EA-1DF41946A89B}" dt="2025-02-23T21:44:53.524" v="1582" actId="1076"/>
          <ac:spMkLst>
            <pc:docMk/>
            <pc:sldMk cId="1257140601" sldId="345"/>
            <ac:spMk id="11" creationId="{6DBDC060-A045-CF0F-A8DD-B355934D5C5D}"/>
          </ac:spMkLst>
        </pc:spChg>
        <pc:spChg chg="del">
          <ac:chgData name="Alisdair Cunningham" userId="67e8d9ba-4582-42f1-b26c-e866daa7f65b" providerId="ADAL" clId="{6985C7B9-8FC9-4236-91EA-1DF41946A89B}" dt="2025-02-23T21:33:44.920" v="1439" actId="478"/>
          <ac:spMkLst>
            <pc:docMk/>
            <pc:sldMk cId="1257140601" sldId="345"/>
            <ac:spMk id="17" creationId="{F7544C1F-E947-B0B7-6A2D-3B7D0C6BF1EC}"/>
          </ac:spMkLst>
        </pc:spChg>
        <pc:spChg chg="mod">
          <ac:chgData name="Alisdair Cunningham" userId="67e8d9ba-4582-42f1-b26c-e866daa7f65b" providerId="ADAL" clId="{6985C7B9-8FC9-4236-91EA-1DF41946A89B}" dt="2025-02-23T21:43:33.313" v="1531" actId="1076"/>
          <ac:spMkLst>
            <pc:docMk/>
            <pc:sldMk cId="1257140601" sldId="345"/>
            <ac:spMk id="18" creationId="{6ECBF333-94D6-6A4D-E130-72D8549CEDC4}"/>
          </ac:spMkLst>
        </pc:spChg>
        <pc:picChg chg="del">
          <ac:chgData name="Alisdair Cunningham" userId="67e8d9ba-4582-42f1-b26c-e866daa7f65b" providerId="ADAL" clId="{6985C7B9-8FC9-4236-91EA-1DF41946A89B}" dt="2025-02-23T21:33:43.390" v="1438" actId="478"/>
          <ac:picMkLst>
            <pc:docMk/>
            <pc:sldMk cId="1257140601" sldId="345"/>
            <ac:picMk id="3" creationId="{31AC029E-9829-EC72-454F-F907A4CEFE51}"/>
          </ac:picMkLst>
        </pc:picChg>
        <pc:picChg chg="add mod">
          <ac:chgData name="Alisdair Cunningham" userId="67e8d9ba-4582-42f1-b26c-e866daa7f65b" providerId="ADAL" clId="{6985C7B9-8FC9-4236-91EA-1DF41946A89B}" dt="2025-02-23T21:43:37.678" v="1533" actId="14100"/>
          <ac:picMkLst>
            <pc:docMk/>
            <pc:sldMk cId="1257140601" sldId="345"/>
            <ac:picMk id="7" creationId="{F35AF663-DBCC-322C-5C0D-B284FEC8C3B0}"/>
          </ac:picMkLst>
        </pc:picChg>
        <pc:picChg chg="del">
          <ac:chgData name="Alisdair Cunningham" userId="67e8d9ba-4582-42f1-b26c-e866daa7f65b" providerId="ADAL" clId="{6985C7B9-8FC9-4236-91EA-1DF41946A89B}" dt="2025-02-23T21:33:42.965" v="1437" actId="478"/>
          <ac:picMkLst>
            <pc:docMk/>
            <pc:sldMk cId="1257140601" sldId="345"/>
            <ac:picMk id="14" creationId="{4EDCBA6F-A2F1-380A-BFB9-7F5BE9EC181D}"/>
          </ac:picMkLst>
        </pc:picChg>
        <pc:picChg chg="del">
          <ac:chgData name="Alisdair Cunningham" userId="67e8d9ba-4582-42f1-b26c-e866daa7f65b" providerId="ADAL" clId="{6985C7B9-8FC9-4236-91EA-1DF41946A89B}" dt="2025-02-23T21:33:33.952" v="1412" actId="478"/>
          <ac:picMkLst>
            <pc:docMk/>
            <pc:sldMk cId="1257140601" sldId="345"/>
            <ac:picMk id="1026" creationId="{12058217-6156-B7EE-53ED-B426B0ACBDEC}"/>
          </ac:picMkLst>
        </pc:picChg>
        <pc:picChg chg="add del mod">
          <ac:chgData name="Alisdair Cunningham" userId="67e8d9ba-4582-42f1-b26c-e866daa7f65b" providerId="ADAL" clId="{6985C7B9-8FC9-4236-91EA-1DF41946A89B}" dt="2025-02-23T21:41:51.268" v="1499" actId="478"/>
          <ac:picMkLst>
            <pc:docMk/>
            <pc:sldMk cId="1257140601" sldId="345"/>
            <ac:picMk id="2050" creationId="{0B0DCC4F-934F-ECA8-1EAF-332FA6A7477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23/02/2025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adl.org/aa_news_19891202-dont_wait_for_politicians_to_reduce_acid_rain_do_it_yourself"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349056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511253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CA938-93A0-1FCA-04E5-332847B75A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AA2EEE-FFC2-F782-BDDA-4913DC89F3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A634C2F-E235-DDC1-876D-CF82EE0A34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0830FB-C24E-EE53-1D3B-7136D79A9FF3}"/>
              </a:ext>
            </a:extLst>
          </p:cNvPr>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6028659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978A9-0639-1174-E747-CA071CD8E6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011255-D7EF-66AB-ACBB-5E174FD0BA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425BF3-9F19-10D4-D2F7-CFCFA6DA60D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F3216D-5F9E-F575-28CA-2194DBAAAD94}"/>
              </a:ext>
            </a:extLst>
          </p:cNvPr>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34446564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F63CB4-982C-C870-AD11-95C259A56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8B4D8E-AD6A-FB76-503F-FEB4969DF2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AC2CB2-E5DE-509C-F8A6-DDE920FE1F25}"/>
              </a:ext>
            </a:extLst>
          </p:cNvPr>
          <p:cNvSpPr>
            <a:spLocks noGrp="1"/>
          </p:cNvSpPr>
          <p:nvPr>
            <p:ph type="body" idx="1"/>
          </p:nvPr>
        </p:nvSpPr>
        <p:spPr/>
        <p:txBody>
          <a:bodyPr/>
          <a:lstStyle/>
          <a:p>
            <a:r>
              <a:rPr lang="en-GB" b="0" i="0" dirty="0" err="1">
                <a:solidFill>
                  <a:srgbClr val="222222"/>
                </a:solidFill>
                <a:effectLst/>
                <a:latin typeface="Arial" panose="020B0604020202020204" pitchFamily="34" charset="0"/>
              </a:rPr>
              <a:t>Haklay</a:t>
            </a:r>
            <a:r>
              <a:rPr lang="en-GB" b="0" i="0" dirty="0">
                <a:solidFill>
                  <a:srgbClr val="222222"/>
                </a:solidFill>
                <a:effectLst/>
                <a:latin typeface="Arial" panose="020B0604020202020204" pitchFamily="34" charset="0"/>
              </a:rPr>
              <a:t>, M., </a:t>
            </a:r>
            <a:r>
              <a:rPr lang="en-GB" b="0" i="0" dirty="0" err="1">
                <a:solidFill>
                  <a:srgbClr val="222222"/>
                </a:solidFill>
                <a:effectLst/>
                <a:latin typeface="Arial" panose="020B0604020202020204" pitchFamily="34" charset="0"/>
              </a:rPr>
              <a:t>Dörler</a:t>
            </a:r>
            <a:r>
              <a:rPr lang="en-GB" b="0" i="0" dirty="0">
                <a:solidFill>
                  <a:srgbClr val="222222"/>
                </a:solidFill>
                <a:effectLst/>
                <a:latin typeface="Arial" panose="020B0604020202020204" pitchFamily="34" charset="0"/>
              </a:rPr>
              <a:t>, D., Heigl, F., Manzoni, M., Hecker, S., </a:t>
            </a:r>
            <a:r>
              <a:rPr lang="en-GB" b="0" i="0" dirty="0" err="1">
                <a:solidFill>
                  <a:srgbClr val="222222"/>
                </a:solidFill>
                <a:effectLst/>
                <a:latin typeface="Arial" panose="020B0604020202020204" pitchFamily="34" charset="0"/>
              </a:rPr>
              <a:t>Vohland</a:t>
            </a:r>
            <a:r>
              <a:rPr lang="en-GB" b="0" i="0" dirty="0">
                <a:solidFill>
                  <a:srgbClr val="222222"/>
                </a:solidFill>
                <a:effectLst/>
                <a:latin typeface="Arial" panose="020B0604020202020204" pitchFamily="34" charset="0"/>
              </a:rPr>
              <a:t>, K., </a:t>
            </a:r>
            <a:r>
              <a:rPr lang="en-GB" b="0" i="0" dirty="0" err="1">
                <a:solidFill>
                  <a:srgbClr val="222222"/>
                </a:solidFill>
                <a:effectLst/>
                <a:latin typeface="Arial" panose="020B0604020202020204" pitchFamily="34" charset="0"/>
              </a:rPr>
              <a:t>Vohland</a:t>
            </a:r>
            <a:r>
              <a:rPr lang="en-GB" b="0" i="0" dirty="0">
                <a:solidFill>
                  <a:srgbClr val="222222"/>
                </a:solidFill>
                <a:effectLst/>
                <a:latin typeface="Arial" panose="020B0604020202020204" pitchFamily="34" charset="0"/>
              </a:rPr>
              <a:t>, K., Land-Zandstra, A., </a:t>
            </a:r>
            <a:r>
              <a:rPr lang="en-GB" b="0" i="0" dirty="0" err="1">
                <a:solidFill>
                  <a:srgbClr val="222222"/>
                </a:solidFill>
                <a:effectLst/>
                <a:latin typeface="Arial" panose="020B0604020202020204" pitchFamily="34" charset="0"/>
              </a:rPr>
              <a:t>Ceccaroni</a:t>
            </a:r>
            <a:r>
              <a:rPr lang="en-GB" b="0" i="0" dirty="0">
                <a:solidFill>
                  <a:srgbClr val="222222"/>
                </a:solidFill>
                <a:effectLst/>
                <a:latin typeface="Arial" panose="020B0604020202020204" pitchFamily="34" charset="0"/>
              </a:rPr>
              <a:t>, L., Lemmens, R. and </a:t>
            </a:r>
            <a:r>
              <a:rPr lang="en-GB" b="0" i="0" dirty="0" err="1">
                <a:solidFill>
                  <a:srgbClr val="222222"/>
                </a:solidFill>
                <a:effectLst/>
                <a:latin typeface="Arial" panose="020B0604020202020204" pitchFamily="34" charset="0"/>
              </a:rPr>
              <a:t>Perelló</a:t>
            </a:r>
            <a:r>
              <a:rPr lang="en-GB" b="0" i="0" dirty="0">
                <a:solidFill>
                  <a:srgbClr val="222222"/>
                </a:solidFill>
                <a:effectLst/>
                <a:latin typeface="Arial" panose="020B0604020202020204" pitchFamily="34" charset="0"/>
              </a:rPr>
              <a:t>, J., 2021. What is citizen science? The challenges of definition. </a:t>
            </a:r>
            <a:r>
              <a:rPr lang="en-GB" b="0" i="1" dirty="0">
                <a:solidFill>
                  <a:srgbClr val="222222"/>
                </a:solidFill>
                <a:effectLst/>
                <a:latin typeface="Arial" panose="020B0604020202020204" pitchFamily="34" charset="0"/>
              </a:rPr>
              <a:t>The science of citizen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a:t>
            </a:r>
            <a:r>
              <a:rPr lang="en-GB" b="0" i="0" dirty="0">
                <a:solidFill>
                  <a:srgbClr val="222222"/>
                </a:solidFill>
                <a:effectLst/>
                <a:latin typeface="Arial" panose="020B0604020202020204" pitchFamily="34" charset="0"/>
              </a:rPr>
              <a:t>(1), pp.34-51.</a:t>
            </a:r>
          </a:p>
        </p:txBody>
      </p:sp>
      <p:sp>
        <p:nvSpPr>
          <p:cNvPr id="4" name="Slide Number Placeholder 3">
            <a:extLst>
              <a:ext uri="{FF2B5EF4-FFF2-40B4-BE49-F238E27FC236}">
                <a16:creationId xmlns:a16="http://schemas.microsoft.com/office/drawing/2014/main" id="{A21791AE-B08E-570F-5D44-6FFA9CCB737D}"/>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9992922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15F43F-7612-2EF1-132E-56549512D0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839E12-E02A-817B-26FC-4EA93A945E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25A00A-EE56-1FB9-7202-45C806C7424B}"/>
              </a:ext>
            </a:extLst>
          </p:cNvPr>
          <p:cNvSpPr>
            <a:spLocks noGrp="1"/>
          </p:cNvSpPr>
          <p:nvPr>
            <p:ph type="body" idx="1"/>
          </p:nvPr>
        </p:nvSpPr>
        <p:spPr/>
        <p:txBody>
          <a:bodyPr/>
          <a:lstStyle/>
          <a:p>
            <a:r>
              <a:rPr lang="en-GB" b="0" i="0" dirty="0">
                <a:solidFill>
                  <a:srgbClr val="222222"/>
                </a:solidFill>
                <a:effectLst/>
                <a:latin typeface="Arial" panose="020B0604020202020204" pitchFamily="34" charset="0"/>
              </a:rPr>
              <a:t>Chen, M.J., 2022. Toppling the Ivory Tower: Increasing Public Participation in Research Through Open and Citizen Science. </a:t>
            </a:r>
            <a:r>
              <a:rPr lang="en-GB" dirty="0"/>
              <a:t>Journal of Science Policy &amp; Governance</a:t>
            </a:r>
          </a:p>
        </p:txBody>
      </p:sp>
      <p:sp>
        <p:nvSpPr>
          <p:cNvPr id="4" name="Slide Number Placeholder 3">
            <a:extLst>
              <a:ext uri="{FF2B5EF4-FFF2-40B4-BE49-F238E27FC236}">
                <a16:creationId xmlns:a16="http://schemas.microsoft.com/office/drawing/2014/main" id="{F5AF8CBD-91DA-C6AF-5A0C-FBF227AB68C8}"/>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475269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C5ED74-9DC1-E042-5719-B328923C26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494631-27FB-5A5B-C9E2-97859218A7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221D95-0F74-2712-BE29-ECD38EB27525}"/>
              </a:ext>
            </a:extLst>
          </p:cNvPr>
          <p:cNvSpPr>
            <a:spLocks noGrp="1"/>
          </p:cNvSpPr>
          <p:nvPr>
            <p:ph type="body" idx="1"/>
          </p:nvPr>
        </p:nvSpPr>
        <p:spPr/>
        <p:txBody>
          <a:bodyPr/>
          <a:lstStyle/>
          <a:p>
            <a:r>
              <a:rPr lang="en-GB" dirty="0">
                <a:hlinkClick r:id="rId3"/>
              </a:rPr>
              <a:t>Don't Wait For Politicians To Reduce Acid Rain; Do It Yourself | Ann Arbor District Library</a:t>
            </a:r>
            <a:r>
              <a:rPr lang="en-GB" dirty="0"/>
              <a:t> https://aadl.org/aa_news_19891202-dont_wait_for_politicians_to_reduce_acid_rain_do_it_yourself</a:t>
            </a:r>
          </a:p>
          <a:p>
            <a:endParaRPr lang="en-GB" dirty="0"/>
          </a:p>
          <a:p>
            <a:r>
              <a:rPr lang="en-GB" dirty="0"/>
              <a:t>Kerson, R. (1989). Lab for the environment. Technology Review, 92(1), 11–12.</a:t>
            </a:r>
          </a:p>
        </p:txBody>
      </p:sp>
      <p:sp>
        <p:nvSpPr>
          <p:cNvPr id="4" name="Slide Number Placeholder 3">
            <a:extLst>
              <a:ext uri="{FF2B5EF4-FFF2-40B4-BE49-F238E27FC236}">
                <a16:creationId xmlns:a16="http://schemas.microsoft.com/office/drawing/2014/main" id="{304357F8-BA47-78C1-7D4F-139E75C3B748}"/>
              </a:ext>
            </a:extLst>
          </p:cNvPr>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162316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F3ABD-1B25-0DA3-9648-EE6D0417D1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DAD207-D45E-E5F8-BF9A-4C6665C3FB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EE5D99-E37C-844E-5590-9173E22B97AA}"/>
              </a:ext>
            </a:extLst>
          </p:cNvPr>
          <p:cNvSpPr>
            <a:spLocks noGrp="1"/>
          </p:cNvSpPr>
          <p:nvPr>
            <p:ph type="body" idx="1"/>
          </p:nvPr>
        </p:nvSpPr>
        <p:spPr/>
        <p:txBody>
          <a:bodyPr/>
          <a:lstStyle/>
          <a:p>
            <a:r>
              <a:rPr lang="en-GB" b="0" i="0" dirty="0">
                <a:solidFill>
                  <a:srgbClr val="222222"/>
                </a:solidFill>
                <a:effectLst/>
                <a:latin typeface="Arial" panose="020B0604020202020204" pitchFamily="34" charset="0"/>
              </a:rPr>
              <a:t>Cologna, V., Mede, N.G., Berger, S., </a:t>
            </a:r>
            <a:r>
              <a:rPr lang="en-GB" b="0" i="0" dirty="0" err="1">
                <a:solidFill>
                  <a:srgbClr val="222222"/>
                </a:solidFill>
                <a:effectLst/>
                <a:latin typeface="Arial" panose="020B0604020202020204" pitchFamily="34" charset="0"/>
              </a:rPr>
              <a:t>Besley</a:t>
            </a:r>
            <a:r>
              <a:rPr lang="en-GB" b="0" i="0" dirty="0">
                <a:solidFill>
                  <a:srgbClr val="222222"/>
                </a:solidFill>
                <a:effectLst/>
                <a:latin typeface="Arial" panose="020B0604020202020204" pitchFamily="34" charset="0"/>
              </a:rPr>
              <a:t>, J., Brick, C., Joubert, M., </a:t>
            </a:r>
            <a:r>
              <a:rPr lang="en-GB" b="0" i="0" dirty="0" err="1">
                <a:solidFill>
                  <a:srgbClr val="222222"/>
                </a:solidFill>
                <a:effectLst/>
                <a:latin typeface="Arial" panose="020B0604020202020204" pitchFamily="34" charset="0"/>
              </a:rPr>
              <a:t>Maibach</a:t>
            </a:r>
            <a:r>
              <a:rPr lang="en-GB" b="0" i="0" dirty="0">
                <a:solidFill>
                  <a:srgbClr val="222222"/>
                </a:solidFill>
                <a:effectLst/>
                <a:latin typeface="Arial" panose="020B0604020202020204" pitchFamily="34" charset="0"/>
              </a:rPr>
              <a:t>, E.W., </a:t>
            </a:r>
            <a:r>
              <a:rPr lang="en-GB" b="0" i="0" dirty="0" err="1">
                <a:solidFill>
                  <a:srgbClr val="222222"/>
                </a:solidFill>
                <a:effectLst/>
                <a:latin typeface="Arial" panose="020B0604020202020204" pitchFamily="34" charset="0"/>
              </a:rPr>
              <a:t>Mihelj</a:t>
            </a:r>
            <a:r>
              <a:rPr lang="en-GB" b="0" i="0" dirty="0">
                <a:solidFill>
                  <a:srgbClr val="222222"/>
                </a:solidFill>
                <a:effectLst/>
                <a:latin typeface="Arial" panose="020B0604020202020204" pitchFamily="34" charset="0"/>
              </a:rPr>
              <a:t>, S., Oreskes, N., Schäfer, M.S. and Van Der Linden, S., 2025. Trust in scientists and their role in society across 68 countries. </a:t>
            </a:r>
            <a:r>
              <a:rPr lang="en-GB" b="0" i="1" dirty="0">
                <a:solidFill>
                  <a:srgbClr val="222222"/>
                </a:solidFill>
                <a:effectLst/>
                <a:latin typeface="Arial" panose="020B0604020202020204" pitchFamily="34" charset="0"/>
              </a:rPr>
              <a:t>Nature Human Behaviour</a:t>
            </a:r>
            <a:r>
              <a:rPr lang="en-GB" b="0" i="0" dirty="0">
                <a:solidFill>
                  <a:srgbClr val="222222"/>
                </a:solidFill>
                <a:effectLst/>
                <a:latin typeface="Arial" panose="020B0604020202020204" pitchFamily="34" charset="0"/>
              </a:rPr>
              <a:t>, pp.1-18.</a:t>
            </a:r>
            <a:endParaRPr lang="en-GB" dirty="0"/>
          </a:p>
        </p:txBody>
      </p:sp>
      <p:sp>
        <p:nvSpPr>
          <p:cNvPr id="4" name="Slide Number Placeholder 3">
            <a:extLst>
              <a:ext uri="{FF2B5EF4-FFF2-40B4-BE49-F238E27FC236}">
                <a16:creationId xmlns:a16="http://schemas.microsoft.com/office/drawing/2014/main" id="{22275AEC-2881-3FFF-D106-6010386F9CE3}"/>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6777414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E4076-D3A4-06B3-0B2F-9FBB8160C9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AD745EB-35A9-C8B4-5CF5-8BF40CED9B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5EB806-2C89-8E78-34D9-90C780A8EA0D}"/>
              </a:ext>
            </a:extLst>
          </p:cNvPr>
          <p:cNvSpPr>
            <a:spLocks noGrp="1"/>
          </p:cNvSpPr>
          <p:nvPr>
            <p:ph type="body" idx="1"/>
          </p:nvPr>
        </p:nvSpPr>
        <p:spPr/>
        <p:txBody>
          <a:bodyPr/>
          <a:lstStyle/>
          <a:p>
            <a:r>
              <a:rPr lang="en-GB" b="0" i="0" dirty="0">
                <a:solidFill>
                  <a:srgbClr val="222222"/>
                </a:solidFill>
                <a:effectLst/>
                <a:latin typeface="Arial" panose="020B0604020202020204" pitchFamily="34" charset="0"/>
              </a:rPr>
              <a:t>Collins, S.A., Sullivan, M. and Bray, H.J., 2022. Exploring scientists’ perceptions of citizen science for public engagement with science.</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Walker, D.W., </a:t>
            </a:r>
            <a:r>
              <a:rPr lang="en-GB" b="0" i="0" dirty="0" err="1">
                <a:solidFill>
                  <a:srgbClr val="222222"/>
                </a:solidFill>
                <a:effectLst/>
                <a:latin typeface="Arial" panose="020B0604020202020204" pitchFamily="34" charset="0"/>
              </a:rPr>
              <a:t>Smigaj</a:t>
            </a:r>
            <a:r>
              <a:rPr lang="en-GB" b="0" i="0" dirty="0">
                <a:solidFill>
                  <a:srgbClr val="222222"/>
                </a:solidFill>
                <a:effectLst/>
                <a:latin typeface="Arial" panose="020B0604020202020204" pitchFamily="34" charset="0"/>
              </a:rPr>
              <a:t>, M. and Tani, M., 2021. The benefits and negative impacts of citizen science applications to water as experienced by participants and communities. </a:t>
            </a:r>
            <a:r>
              <a:rPr lang="en-GB" b="0" i="1" dirty="0">
                <a:solidFill>
                  <a:srgbClr val="222222"/>
                </a:solidFill>
                <a:effectLst/>
                <a:latin typeface="Arial" panose="020B0604020202020204" pitchFamily="34" charset="0"/>
              </a:rPr>
              <a:t>Wiley Interdisciplinary Reviews: Water</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a:t>
            </a:r>
            <a:r>
              <a:rPr lang="en-GB" b="0" i="0" dirty="0">
                <a:solidFill>
                  <a:srgbClr val="222222"/>
                </a:solidFill>
                <a:effectLst/>
                <a:latin typeface="Arial" panose="020B0604020202020204" pitchFamily="34" charset="0"/>
              </a:rPr>
              <a:t>(1), p.e1488.</a:t>
            </a:r>
          </a:p>
          <a:p>
            <a:endParaRPr lang="en-GB" dirty="0"/>
          </a:p>
        </p:txBody>
      </p:sp>
      <p:sp>
        <p:nvSpPr>
          <p:cNvPr id="4" name="Slide Number Placeholder 3">
            <a:extLst>
              <a:ext uri="{FF2B5EF4-FFF2-40B4-BE49-F238E27FC236}">
                <a16:creationId xmlns:a16="http://schemas.microsoft.com/office/drawing/2014/main" id="{6C84CBB2-ED0F-5340-24CC-DFFFA2F477D2}"/>
              </a:ext>
            </a:extLst>
          </p:cNvPr>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34983078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543801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EE7CB5-81FA-F5EB-2764-1DE67F0528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D3EEE3-491B-FAF3-1779-F7006C8672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E9B990-B09E-738F-F706-00479E79203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2A7EE60-28B1-3C7B-A953-6BAC59E07ED3}"/>
              </a:ext>
            </a:extLst>
          </p:cNvPr>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975474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6E2218-F03E-D983-3F7C-0ED86A3E9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B849D2-A2D8-CD29-D6D3-8692F368D7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9364B1-96E1-668C-A127-5A852DAF1476}"/>
              </a:ext>
            </a:extLst>
          </p:cNvPr>
          <p:cNvSpPr>
            <a:spLocks noGrp="1"/>
          </p:cNvSpPr>
          <p:nvPr>
            <p:ph type="body" idx="1"/>
          </p:nvPr>
        </p:nvSpPr>
        <p:spPr/>
        <p:txBody>
          <a:bodyPr/>
          <a:lstStyle/>
          <a:p>
            <a:r>
              <a:rPr lang="en-GB" b="0" i="0" dirty="0">
                <a:solidFill>
                  <a:srgbClr val="222222"/>
                </a:solidFill>
                <a:effectLst/>
                <a:latin typeface="Arial" panose="020B0604020202020204" pitchFamily="34" charset="0"/>
              </a:rPr>
              <a:t>Jones, B.L., Unsworth, R.K., McKenzie, L.J., Yoshida, R.L. and Cullen-Unsworth, L.C., 2018. Crowdsourcing conservation: The role of citizen science in securing a future for seagrass. </a:t>
            </a:r>
            <a:r>
              <a:rPr lang="en-GB" b="0" i="1" dirty="0">
                <a:solidFill>
                  <a:srgbClr val="222222"/>
                </a:solidFill>
                <a:effectLst/>
                <a:latin typeface="Arial" panose="020B0604020202020204" pitchFamily="34" charset="0"/>
              </a:rPr>
              <a:t>Marine pollution bulletin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134</a:t>
            </a:r>
            <a:r>
              <a:rPr lang="en-GB" b="0" i="0" dirty="0">
                <a:solidFill>
                  <a:srgbClr val="222222"/>
                </a:solidFill>
                <a:effectLst/>
                <a:latin typeface="Arial" panose="020B0604020202020204" pitchFamily="34" charset="0"/>
              </a:rPr>
              <a:t>, pp.210-215.</a:t>
            </a:r>
            <a:endParaRPr lang="en-GB" dirty="0"/>
          </a:p>
        </p:txBody>
      </p:sp>
      <p:sp>
        <p:nvSpPr>
          <p:cNvPr id="4" name="Slide Number Placeholder 3">
            <a:extLst>
              <a:ext uri="{FF2B5EF4-FFF2-40B4-BE49-F238E27FC236}">
                <a16:creationId xmlns:a16="http://schemas.microsoft.com/office/drawing/2014/main" id="{E27C09D7-F55D-F7CF-385B-AF53D696B3DD}"/>
              </a:ext>
            </a:extLst>
          </p:cNvPr>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38290058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6E9F4-7995-AF47-5562-962E75CF26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F5333C-75DA-88BF-5418-4B7AFDFB53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8103AA-5744-0738-40BA-4A0AD2AEEFE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E45471-1B70-B0C2-C803-B163FE640417}"/>
              </a:ext>
            </a:extLst>
          </p:cNvPr>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1186655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D5217-613B-E5B0-EE64-D698199F7B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F6DACA-DEDA-EA6C-2539-033A413723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76701A-19D2-BDE1-80BF-866C569C786D}"/>
              </a:ext>
            </a:extLst>
          </p:cNvPr>
          <p:cNvSpPr>
            <a:spLocks noGrp="1"/>
          </p:cNvSpPr>
          <p:nvPr>
            <p:ph type="body" idx="1"/>
          </p:nvPr>
        </p:nvSpPr>
        <p:spPr/>
        <p:txBody>
          <a:bodyPr/>
          <a:lstStyle/>
          <a:p>
            <a:r>
              <a:rPr lang="en-GB" b="0" i="0" dirty="0">
                <a:solidFill>
                  <a:srgbClr val="222222"/>
                </a:solidFill>
                <a:effectLst/>
                <a:latin typeface="Arial" panose="020B0604020202020204" pitchFamily="34" charset="0"/>
              </a:rPr>
              <a:t>Catlin-Groves, C.L., 2012. The citizen science landscape: from volunteers to citizen sensors and beyond. </a:t>
            </a:r>
            <a:r>
              <a:rPr lang="en-GB" b="0" i="1" dirty="0">
                <a:solidFill>
                  <a:srgbClr val="222222"/>
                </a:solidFill>
                <a:effectLst/>
                <a:latin typeface="Arial" panose="020B0604020202020204" pitchFamily="34" charset="0"/>
              </a:rPr>
              <a:t>International Journal of Zoology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2012</a:t>
            </a:r>
            <a:r>
              <a:rPr lang="en-GB" b="0" i="0" dirty="0">
                <a:solidFill>
                  <a:srgbClr val="222222"/>
                </a:solidFill>
                <a:effectLst/>
                <a:latin typeface="Arial" panose="020B0604020202020204" pitchFamily="34" charset="0"/>
              </a:rPr>
              <a:t>(1), p.349630.</a:t>
            </a:r>
            <a:endParaRPr lang="en-GB" dirty="0"/>
          </a:p>
        </p:txBody>
      </p:sp>
      <p:sp>
        <p:nvSpPr>
          <p:cNvPr id="4" name="Slide Number Placeholder 3">
            <a:extLst>
              <a:ext uri="{FF2B5EF4-FFF2-40B4-BE49-F238E27FC236}">
                <a16:creationId xmlns:a16="http://schemas.microsoft.com/office/drawing/2014/main" id="{1FEAFD53-1C54-55B4-AC50-13134210E341}"/>
              </a:ext>
            </a:extLst>
          </p:cNvPr>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4744856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13FE9-62B6-74CC-8085-E50D239E01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39B093-6796-4018-BF59-4CB54B240CD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3192769-D86C-4EE5-24FD-BF5DE04007F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D2D6BFF-5139-F45D-66A5-9AEAC3E654BB}"/>
              </a:ext>
            </a:extLst>
          </p:cNvPr>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226208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E2E0B-F9E0-7449-F0BF-67DA6A8763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3ECD75-F54C-518B-479B-F0C750FBC2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2717F7-0DFE-7A71-7607-81EFF92624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E79E0C4-77A4-DC4C-5B33-305395881879}"/>
              </a:ext>
            </a:extLst>
          </p:cNvPr>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35484985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E2E0B-F9E0-7449-F0BF-67DA6A8763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3ECD75-F54C-518B-479B-F0C750FBC2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2717F7-0DFE-7A71-7607-81EFF92624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E79E0C4-77A4-DC4C-5B33-305395881879}"/>
              </a:ext>
            </a:extLst>
          </p:cNvPr>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609523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8E2E0B-F9E0-7449-F0BF-67DA6A8763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3ECD75-F54C-518B-479B-F0C750FBC27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2717F7-0DFE-7A71-7607-81EFF92624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E79E0C4-77A4-DC4C-5B33-305395881879}"/>
              </a:ext>
            </a:extLst>
          </p:cNvPr>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3348402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947BD-F4E4-0E42-332B-6CC2175248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D74D2-E475-F3A5-5527-B9EF7F4685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7B2C78-E233-E4B7-6507-7DCDE61448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45C5DA1-82E9-4385-AABF-ACEB241B1CCA}"/>
              </a:ext>
            </a:extLst>
          </p:cNvPr>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2535501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B51FC3-575F-85C1-6CC8-195608989F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5E3258-5ED5-9FAC-8EE8-31BC31E975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933A23-3A04-EF3D-F7AE-604535DE4D9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6198E1-C346-C180-525F-17FACF77B02F}"/>
              </a:ext>
            </a:extLst>
          </p:cNvPr>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7825341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7726056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3A9F5-171B-24D8-1364-D7B082D0B3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256FA7-0EB3-087A-6ABE-A9098A393C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2EBE0CF-5F33-5C48-0566-80E51B1DE10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86C43A-314E-083F-E095-DF41643B2CBF}"/>
              </a:ext>
            </a:extLst>
          </p:cNvPr>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1158278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C3D44A-A202-C403-A08D-0CCCE3DF73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D4373B-774E-DED7-0155-3604F64D4F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9096AA-AC87-AE47-A092-BC6C3A62769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DC1FE4-ABF9-0F9C-2909-E61A34940CDB}"/>
              </a:ext>
            </a:extLst>
          </p:cNvPr>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1482933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CFF03-BB81-671A-21FB-304C0D8999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787479-CC09-6CDA-1CE4-BEFC77487E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471A759-2D6B-5D49-14BE-8F839D7D74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2430EA-DEEB-5758-7A4A-474B718F18B3}"/>
              </a:ext>
            </a:extLst>
          </p:cNvPr>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23928362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23/02/2025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23/02/2025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hyperlink" Target="https://medium.com/@robert.gerlach/the-sphere-of-knowledge-be9e8deaf183" TargetMode="External"/><Relationship Id="rId4" Type="http://schemas.openxmlformats.org/officeDocument/2006/relationships/hyperlink" Target="https://sciencecouncil.org/about-science/our-definition-of-scienc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hyperlink" Target="https://sciencecouncil.org/about-science/our-definition-of-a-scientist/" TargetMode="External"/><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www.nationalgeographic.com/science/article/darwin-meets-the-citizen-scientists"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hyperlink" Target="https://www.sciencedirect.com/science/article/pii/S0025326X17309475?casa_token=FFAD-GiXG_EAAAAA:orZ4JAeverQG6E9MR4UzkpIhBsZl2v6hshPwJlyo9kFPPoWZULlYjReVaeK8M12vlK9ydjPvSw"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jpeg"/></Relationships>
</file>

<file path=ppt/slides/_rels/slide14.xml.rels><?xml version="1.0" encoding="UTF-8" standalone="yes"?>
<Relationships xmlns="http://schemas.openxmlformats.org/package/2006/relationships"><Relationship Id="rId3" Type="http://schemas.openxmlformats.org/officeDocument/2006/relationships/hyperlink" Target="https://seagrassspotter.org/"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23.png"/><Relationship Id="rId5" Type="http://schemas.openxmlformats.org/officeDocument/2006/relationships/image" Target="../media/image21.png"/><Relationship Id="rId4" Type="http://schemas.openxmlformats.org/officeDocument/2006/relationships/image" Target="../media/image2.jpeg"/></Relationships>
</file>

<file path=ppt/slides/_rels/slide15.xml.rels><?xml version="1.0" encoding="UTF-8" standalone="yes"?>
<Relationships xmlns="http://schemas.openxmlformats.org/package/2006/relationships"><Relationship Id="rId3" Type="http://schemas.openxmlformats.org/officeDocument/2006/relationships/hyperlink" Target="https://www.rspb.org.uk/whats-happening/big-garden-birdwatch"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jpeg"/></Relationships>
</file>

<file path=ppt/slides/_rels/slide16.xml.rels><?xml version="1.0" encoding="UTF-8" standalone="yes"?>
<Relationships xmlns="http://schemas.openxmlformats.org/package/2006/relationships"><Relationship Id="rId8" Type="http://schemas.openxmlformats.org/officeDocument/2006/relationships/hyperlink" Target="https://www.bto.org/our-science/projects/gbw/publications/papers" TargetMode="External"/><Relationship Id="rId3" Type="http://schemas.openxmlformats.org/officeDocument/2006/relationships/notesSlide" Target="../notesSlides/notesSlide15.xml"/><Relationship Id="rId7" Type="http://schemas.openxmlformats.org/officeDocument/2006/relationships/image" Target="../media/image27.gif"/><Relationship Id="rId2" Type="http://schemas.openxmlformats.org/officeDocument/2006/relationships/slideLayout" Target="../slideLayouts/slideLayout1.xml"/><Relationship Id="rId1" Type="http://schemas.openxmlformats.org/officeDocument/2006/relationships/video" Target="https://www.youtube.com/embed/2FRbdhL6Y4s?feature=oembed" TargetMode="External"/><Relationship Id="rId6" Type="http://schemas.openxmlformats.org/officeDocument/2006/relationships/image" Target="../media/image26.jpeg"/><Relationship Id="rId5" Type="http://schemas.openxmlformats.org/officeDocument/2006/relationships/image" Target="../media/image2.jpeg"/><Relationship Id="rId4" Type="http://schemas.openxmlformats.org/officeDocument/2006/relationships/hyperlink" Target="https://www.rspb.org.uk/whats-happening/big-garden-birdwatch" TargetMode="External"/><Relationship Id="rId9" Type="http://schemas.openxmlformats.org/officeDocument/2006/relationships/image" Target="../media/image28.png"/></Relationships>
</file>

<file path=ppt/slides/_rels/slide17.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notesSlide" Target="../notesSlides/notesSlide16.xml"/><Relationship Id="rId7" Type="http://schemas.openxmlformats.org/officeDocument/2006/relationships/image" Target="../media/image30.png"/><Relationship Id="rId2" Type="http://schemas.openxmlformats.org/officeDocument/2006/relationships/slideLayout" Target="../slideLayouts/slideLayout1.xml"/><Relationship Id="rId1" Type="http://schemas.openxmlformats.org/officeDocument/2006/relationships/video" Target="https://www.youtube.com/embed/qTg5oircxrw?feature=oembed" TargetMode="External"/><Relationship Id="rId6" Type="http://schemas.openxmlformats.org/officeDocument/2006/relationships/image" Target="../media/image29.jpeg"/><Relationship Id="rId5" Type="http://schemas.openxmlformats.org/officeDocument/2006/relationships/image" Target="../media/image2.jpeg"/><Relationship Id="rId4" Type="http://schemas.openxmlformats.org/officeDocument/2006/relationships/hyperlink" Target="https://www.wwf.org.uk/learn/walrus-from-space?utm_source=Grants&amp;utm_medium=PaidSearch-Brand&amp;pc=AWS014007&amp;gclsrc=aw.ds&amp;gad_source=1&amp;gclid=CjwKCAiApY-7BhBjEiwAQMrrEaCqzvaN3X9COx1kI_2lWmmsRRBWQI51s-x0p8GbgFovAX5tiW5qGhoClDMQAvD_BwE" TargetMode="Externa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xml"/><Relationship Id="rId1" Type="http://schemas.openxmlformats.org/officeDocument/2006/relationships/video" Target="https://www.youtube.com/embed/bwP0EBt6wz8?feature=oembed" TargetMode="External"/><Relationship Id="rId6" Type="http://schemas.openxmlformats.org/officeDocument/2006/relationships/image" Target="../media/image31.jpeg"/><Relationship Id="rId5" Type="http://schemas.openxmlformats.org/officeDocument/2006/relationships/image" Target="../media/image32.jpeg"/><Relationship Id="rId4" Type="http://schemas.openxmlformats.org/officeDocument/2006/relationships/image" Target="../media/image2.jpeg"/></Relationships>
</file>

<file path=ppt/slides/_rels/slide19.xml.rels><?xml version="1.0" encoding="UTF-8" standalone="yes"?>
<Relationships xmlns="http://schemas.openxmlformats.org/package/2006/relationships"><Relationship Id="rId8" Type="http://schemas.openxmlformats.org/officeDocument/2006/relationships/hyperlink" Target="https://www.inyourarea.co.uk/news/carmarthen-leaders-welcome-efforts-launched-to-improve-river-towy-water-quality" TargetMode="External"/><Relationship Id="rId3" Type="http://schemas.openxmlformats.org/officeDocument/2006/relationships/image" Target="../media/image2.jpeg"/><Relationship Id="rId7" Type="http://schemas.openxmlformats.org/officeDocument/2006/relationships/image" Target="../media/image36.png"/><Relationship Id="rId12" Type="http://schemas.openxmlformats.org/officeDocument/2006/relationships/hyperlink" Target="https://www.westwaleschronicle.co.uk/blog/2024/05/19/citizen-science-carmarthen-style/"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35.png"/><Relationship Id="rId11" Type="http://schemas.openxmlformats.org/officeDocument/2006/relationships/image" Target="../media/image39.png"/><Relationship Id="rId5" Type="http://schemas.openxmlformats.org/officeDocument/2006/relationships/image" Target="../media/image34.png"/><Relationship Id="rId10" Type="http://schemas.openxmlformats.org/officeDocument/2006/relationships/image" Target="../media/image38.png"/><Relationship Id="rId4" Type="http://schemas.openxmlformats.org/officeDocument/2006/relationships/image" Target="../media/image33.jpeg"/><Relationship Id="rId9" Type="http://schemas.openxmlformats.org/officeDocument/2006/relationships/image" Target="../media/image37.jpeg"/></Relationships>
</file>

<file path=ppt/slides/_rels/slide20.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theriverstrust.org/take-action/the-big-river-watch"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42.png"/><Relationship Id="rId5" Type="http://schemas.openxmlformats.org/officeDocument/2006/relationships/image" Target="../media/image41.png"/><Relationship Id="rId4" Type="http://schemas.openxmlformats.org/officeDocument/2006/relationships/image" Target="../media/image40.png"/></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hyperlink" Target="https://westwalesriverstrust.org/adopt-a-tributary/"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45.jpeg"/><Relationship Id="rId5" Type="http://schemas.openxmlformats.org/officeDocument/2006/relationships/image" Target="../media/image44.png"/><Relationship Id="rId4" Type="http://schemas.openxmlformats.org/officeDocument/2006/relationships/image" Target="../media/image43.png"/></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48.jpeg"/><Relationship Id="rId5" Type="http://schemas.openxmlformats.org/officeDocument/2006/relationships/image" Target="../media/image47.jpeg"/><Relationship Id="rId4" Type="http://schemas.openxmlformats.org/officeDocument/2006/relationships/image" Target="../media/image46.jpeg"/></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media/image49.png"/></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3.xml"/><Relationship Id="rId1" Type="http://schemas.openxmlformats.org/officeDocument/2006/relationships/slideLayout" Target="../slideLayouts/slideLayout1.xml"/><Relationship Id="rId5" Type="http://schemas.openxmlformats.org/officeDocument/2006/relationships/image" Target="../media/image51.jpeg"/><Relationship Id="rId4" Type="http://schemas.openxmlformats.org/officeDocument/2006/relationships/image" Target="../media/image50.jpeg"/></Relationships>
</file>

<file path=ppt/slides/_rels/slide25.xml.rels><?xml version="1.0" encoding="UTF-8" standalone="yes"?>
<Relationships xmlns="http://schemas.openxmlformats.org/package/2006/relationships"><Relationship Id="rId3" Type="http://schemas.openxmlformats.org/officeDocument/2006/relationships/hyperlink" Target="https://www.wwf.org.uk/learn/walrus-from-space?utm_source=Grants&amp;utm_medium=PaidSearch-Brand&amp;pc=AWS014007&amp;gclsrc=aw.ds&amp;gad_source=1&amp;gclid=CjwKCAiApY-7BhBjEiwAQMrrEaCqzvaN3X9COx1kI_2lWmmsRRBWQI51s-x0p8GbgFovAX5tiW5qGhoClDMQAvD_BwE"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6.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5057390" y="640080"/>
            <a:ext cx="4754375" cy="3566160"/>
          </a:xfrm>
          <a:prstGeom prst="rect">
            <a:avLst/>
          </a:prstGeom>
        </p:spPr>
        <p:txBody>
          <a:bodyPr vert="horz" lIns="91440" tIns="45720" rIns="91440" bIns="45720" rtlCol="0" anchor="b">
            <a:normAutofit lnSpcReduction="10000"/>
          </a:bodyPr>
          <a:lstStyle/>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endParaRPr lang="en-US" sz="5000" dirty="0">
              <a:latin typeface="+mj-lt"/>
              <a:ea typeface="+mj-ea"/>
              <a:cs typeface="+mj-cs"/>
            </a:endParaRPr>
          </a:p>
          <a:p>
            <a:pPr algn="ctr">
              <a:lnSpc>
                <a:spcPct val="90000"/>
              </a:lnSpc>
              <a:spcBef>
                <a:spcPct val="0"/>
              </a:spcBef>
              <a:spcAft>
                <a:spcPts val="600"/>
              </a:spcAft>
            </a:pPr>
            <a:r>
              <a:rPr lang="en-US" sz="5000" dirty="0">
                <a:latin typeface="+mj-lt"/>
                <a:ea typeface="+mj-ea"/>
                <a:cs typeface="+mj-cs"/>
              </a:rPr>
              <a:t>ACNA4004: </a:t>
            </a:r>
          </a:p>
          <a:p>
            <a:pPr algn="ctr">
              <a:lnSpc>
                <a:spcPct val="90000"/>
              </a:lnSpc>
              <a:spcBef>
                <a:spcPct val="0"/>
              </a:spcBef>
              <a:spcAft>
                <a:spcPts val="600"/>
              </a:spcAft>
            </a:pPr>
            <a:r>
              <a:rPr lang="en-GB" sz="5000" dirty="0">
                <a:latin typeface="+mj-lt"/>
                <a:ea typeface="+mj-ea"/>
                <a:cs typeface="+mj-cs"/>
              </a:rPr>
              <a:t>Lecture 15</a:t>
            </a:r>
          </a:p>
          <a:p>
            <a:pPr algn="ctr">
              <a:lnSpc>
                <a:spcPct val="90000"/>
              </a:lnSpc>
              <a:spcBef>
                <a:spcPct val="0"/>
              </a:spcBef>
              <a:spcAft>
                <a:spcPts val="600"/>
              </a:spcAft>
            </a:pPr>
            <a:r>
              <a:rPr lang="en-GB" sz="5000" dirty="0">
                <a:latin typeface="+mj-lt"/>
                <a:ea typeface="+mj-ea"/>
                <a:cs typeface="+mj-cs"/>
              </a:rPr>
              <a:t>Citizen Science</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0" y="-22544"/>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27</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236172"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2024 / 2025</a:t>
            </a:r>
          </a:p>
          <a:p>
            <a:pPr algn="ctr"/>
            <a:endParaRPr lang="en-GB" dirty="0"/>
          </a:p>
          <a:p>
            <a:pPr algn="ctr"/>
            <a:r>
              <a:rPr lang="en-GB" dirty="0"/>
              <a:t>24/02/2025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Lecture Contents</a:t>
            </a:r>
            <a:endParaRPr lang="en-GB" b="1" dirty="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2" name="TextBox 1">
            <a:extLst>
              <a:ext uri="{FF2B5EF4-FFF2-40B4-BE49-F238E27FC236}">
                <a16:creationId xmlns:a16="http://schemas.microsoft.com/office/drawing/2014/main" id="{92B2050D-827C-F6ED-8A89-B20884F1D2B6}"/>
              </a:ext>
            </a:extLst>
          </p:cNvPr>
          <p:cNvSpPr txBox="1"/>
          <p:nvPr/>
        </p:nvSpPr>
        <p:spPr>
          <a:xfrm>
            <a:off x="4160938" y="369332"/>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graphicFrame>
        <p:nvGraphicFramePr>
          <p:cNvPr id="3" name="Table 2">
            <a:extLst>
              <a:ext uri="{FF2B5EF4-FFF2-40B4-BE49-F238E27FC236}">
                <a16:creationId xmlns:a16="http://schemas.microsoft.com/office/drawing/2014/main" id="{4BA32F86-6786-8F2D-DD0E-8B0809E39D16}"/>
              </a:ext>
            </a:extLst>
          </p:cNvPr>
          <p:cNvGraphicFramePr>
            <a:graphicFrameLocks noGrp="1"/>
          </p:cNvGraphicFramePr>
          <p:nvPr>
            <p:extLst>
              <p:ext uri="{D42A27DB-BD31-4B8C-83A1-F6EECF244321}">
                <p14:modId xmlns:p14="http://schemas.microsoft.com/office/powerpoint/2010/main" val="383098005"/>
              </p:ext>
            </p:extLst>
          </p:nvPr>
        </p:nvGraphicFramePr>
        <p:xfrm>
          <a:off x="4160938" y="835660"/>
          <a:ext cx="6992679" cy="5505600"/>
        </p:xfrm>
        <a:graphic>
          <a:graphicData uri="http://schemas.openxmlformats.org/drawingml/2006/table">
            <a:tbl>
              <a:tblPr firstRow="1" bandRow="1">
                <a:tableStyleId>{F5AB1C69-6EDB-4FF4-983F-18BD219EF322}</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324000">
                <a:tc>
                  <a:txBody>
                    <a:bodyPr/>
                    <a:lstStyle/>
                    <a:p>
                      <a:pPr algn="ctr"/>
                      <a:r>
                        <a:rPr lang="en-GB" sz="1400" dirty="0"/>
                        <a:t>Slide(s)</a:t>
                      </a:r>
                    </a:p>
                  </a:txBody>
                  <a:tcPr/>
                </a:tc>
                <a:tc>
                  <a:txBody>
                    <a:bodyPr/>
                    <a:lstStyle/>
                    <a:p>
                      <a:r>
                        <a:rPr lang="en-GB" sz="1400" dirty="0"/>
                        <a:t>Topic</a:t>
                      </a:r>
                    </a:p>
                  </a:txBody>
                  <a:tcPr/>
                </a:tc>
                <a:extLst>
                  <a:ext uri="{0D108BD9-81ED-4DB2-BD59-A6C34878D82A}">
                    <a16:rowId xmlns:a16="http://schemas.microsoft.com/office/drawing/2014/main" val="2577364065"/>
                  </a:ext>
                </a:extLst>
              </a:tr>
              <a:tr h="288000">
                <a:tc>
                  <a:txBody>
                    <a:bodyPr/>
                    <a:lstStyle/>
                    <a:p>
                      <a:pPr algn="ctr"/>
                      <a:r>
                        <a:rPr lang="en-GB" sz="1400" dirty="0"/>
                        <a:t>3</a:t>
                      </a:r>
                    </a:p>
                  </a:txBody>
                  <a:tcPr/>
                </a:tc>
                <a:tc>
                  <a:txBody>
                    <a:bodyPr/>
                    <a:lstStyle/>
                    <a:p>
                      <a:r>
                        <a:rPr lang="en-GB" sz="1400" dirty="0"/>
                        <a:t>Science – by who?</a:t>
                      </a:r>
                    </a:p>
                  </a:txBody>
                  <a:tcPr/>
                </a:tc>
                <a:extLst>
                  <a:ext uri="{0D108BD9-81ED-4DB2-BD59-A6C34878D82A}">
                    <a16:rowId xmlns:a16="http://schemas.microsoft.com/office/drawing/2014/main" val="586689555"/>
                  </a:ext>
                </a:extLst>
              </a:tr>
              <a:tr h="288000">
                <a:tc>
                  <a:txBody>
                    <a:bodyPr/>
                    <a:lstStyle/>
                    <a:p>
                      <a:pPr algn="ctr"/>
                      <a:r>
                        <a:rPr lang="en-GB" sz="1400" dirty="0"/>
                        <a:t>4</a:t>
                      </a:r>
                    </a:p>
                  </a:txBody>
                  <a:tcPr/>
                </a:tc>
                <a:tc>
                  <a:txBody>
                    <a:bodyPr/>
                    <a:lstStyle/>
                    <a:p>
                      <a:r>
                        <a:rPr lang="en-GB" sz="1400" dirty="0"/>
                        <a:t>Science</a:t>
                      </a:r>
                    </a:p>
                  </a:txBody>
                  <a:tcPr/>
                </a:tc>
                <a:extLst>
                  <a:ext uri="{0D108BD9-81ED-4DB2-BD59-A6C34878D82A}">
                    <a16:rowId xmlns:a16="http://schemas.microsoft.com/office/drawing/2014/main" val="3837722624"/>
                  </a:ext>
                </a:extLst>
              </a:tr>
              <a:tr h="288000">
                <a:tc>
                  <a:txBody>
                    <a:bodyPr/>
                    <a:lstStyle/>
                    <a:p>
                      <a:pPr algn="ctr"/>
                      <a:r>
                        <a:rPr lang="en-GB" sz="14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Who conducts science?</a:t>
                      </a:r>
                    </a:p>
                  </a:txBody>
                  <a:tcPr/>
                </a:tc>
                <a:extLst>
                  <a:ext uri="{0D108BD9-81ED-4DB2-BD59-A6C34878D82A}">
                    <a16:rowId xmlns:a16="http://schemas.microsoft.com/office/drawing/2014/main" val="3852937406"/>
                  </a:ext>
                </a:extLst>
              </a:tr>
              <a:tr h="288000">
                <a:tc>
                  <a:txBody>
                    <a:bodyPr/>
                    <a:lstStyle/>
                    <a:p>
                      <a:pPr algn="ctr"/>
                      <a:r>
                        <a:rPr lang="en-GB" sz="14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Citizen Science definition</a:t>
                      </a:r>
                    </a:p>
                  </a:txBody>
                  <a:tcPr/>
                </a:tc>
                <a:extLst>
                  <a:ext uri="{0D108BD9-81ED-4DB2-BD59-A6C34878D82A}">
                    <a16:rowId xmlns:a16="http://schemas.microsoft.com/office/drawing/2014/main" val="2937946906"/>
                  </a:ext>
                </a:extLst>
              </a:tr>
              <a:tr h="288000">
                <a:tc>
                  <a:txBody>
                    <a:bodyPr/>
                    <a:lstStyle/>
                    <a:p>
                      <a:pPr algn="ctr"/>
                      <a:r>
                        <a:rPr lang="en-GB" sz="1400" dirty="0"/>
                        <a:t>7 –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Origins of Citizen Science</a:t>
                      </a:r>
                    </a:p>
                  </a:txBody>
                  <a:tcPr/>
                </a:tc>
                <a:extLst>
                  <a:ext uri="{0D108BD9-81ED-4DB2-BD59-A6C34878D82A}">
                    <a16:rowId xmlns:a16="http://schemas.microsoft.com/office/drawing/2014/main" val="1523503452"/>
                  </a:ext>
                </a:extLst>
              </a:tr>
              <a:tr h="288000">
                <a:tc>
                  <a:txBody>
                    <a:bodyPr/>
                    <a:lstStyle/>
                    <a:p>
                      <a:pPr algn="ctr"/>
                      <a:r>
                        <a:rPr lang="en-GB" sz="1400" dirty="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Toppling the Ivory Tower</a:t>
                      </a:r>
                    </a:p>
                  </a:txBody>
                  <a:tcPr/>
                </a:tc>
                <a:extLst>
                  <a:ext uri="{0D108BD9-81ED-4DB2-BD59-A6C34878D82A}">
                    <a16:rowId xmlns:a16="http://schemas.microsoft.com/office/drawing/2014/main" val="3512172326"/>
                  </a:ext>
                </a:extLst>
              </a:tr>
              <a:tr h="288000">
                <a:tc>
                  <a:txBody>
                    <a:bodyPr/>
                    <a:lstStyle/>
                    <a:p>
                      <a:pPr algn="ctr"/>
                      <a:r>
                        <a:rPr lang="en-GB" sz="14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Types of Citizen Science</a:t>
                      </a:r>
                    </a:p>
                  </a:txBody>
                  <a:tcPr/>
                </a:tc>
                <a:extLst>
                  <a:ext uri="{0D108BD9-81ED-4DB2-BD59-A6C34878D82A}">
                    <a16:rowId xmlns:a16="http://schemas.microsoft.com/office/drawing/2014/main" val="2867839914"/>
                  </a:ext>
                </a:extLst>
              </a:tr>
              <a:tr h="288000">
                <a:tc>
                  <a:txBody>
                    <a:bodyPr/>
                    <a:lstStyle/>
                    <a:p>
                      <a:pPr algn="ctr"/>
                      <a:r>
                        <a:rPr lang="en-GB" sz="14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Case Studies</a:t>
                      </a:r>
                    </a:p>
                  </a:txBody>
                  <a:tcPr/>
                </a:tc>
                <a:extLst>
                  <a:ext uri="{0D108BD9-81ED-4DB2-BD59-A6C34878D82A}">
                    <a16:rowId xmlns:a16="http://schemas.microsoft.com/office/drawing/2014/main" val="3895587409"/>
                  </a:ext>
                </a:extLst>
              </a:tr>
              <a:tr h="288000">
                <a:tc>
                  <a:txBody>
                    <a:bodyPr/>
                    <a:lstStyle/>
                    <a:p>
                      <a:pPr algn="ctr"/>
                      <a:r>
                        <a:rPr lang="en-GB" sz="1400" dirty="0"/>
                        <a:t>12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Project Seagrass</a:t>
                      </a:r>
                    </a:p>
                  </a:txBody>
                  <a:tcPr/>
                </a:tc>
                <a:extLst>
                  <a:ext uri="{0D108BD9-81ED-4DB2-BD59-A6C34878D82A}">
                    <a16:rowId xmlns:a16="http://schemas.microsoft.com/office/drawing/2014/main" val="2691238003"/>
                  </a:ext>
                </a:extLst>
              </a:tr>
              <a:tr h="288000">
                <a:tc>
                  <a:txBody>
                    <a:bodyPr/>
                    <a:lstStyle/>
                    <a:p>
                      <a:pPr algn="ctr"/>
                      <a:r>
                        <a:rPr lang="en-GB" sz="1400" dirty="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Garden Birdwatch</a:t>
                      </a:r>
                    </a:p>
                  </a:txBody>
                  <a:tcPr/>
                </a:tc>
                <a:extLst>
                  <a:ext uri="{0D108BD9-81ED-4DB2-BD59-A6C34878D82A}">
                    <a16:rowId xmlns:a16="http://schemas.microsoft.com/office/drawing/2014/main" val="3145460327"/>
                  </a:ext>
                </a:extLst>
              </a:tr>
              <a:tr h="288000">
                <a:tc>
                  <a:txBody>
                    <a:bodyPr/>
                    <a:lstStyle/>
                    <a:p>
                      <a:pPr algn="ctr"/>
                      <a:r>
                        <a:rPr lang="en-GB" sz="1400" dirty="0"/>
                        <a:t>17 –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Walrus from Space</a:t>
                      </a:r>
                    </a:p>
                  </a:txBody>
                  <a:tcPr/>
                </a:tc>
                <a:extLst>
                  <a:ext uri="{0D108BD9-81ED-4DB2-BD59-A6C34878D82A}">
                    <a16:rowId xmlns:a16="http://schemas.microsoft.com/office/drawing/2014/main" val="3822902650"/>
                  </a:ext>
                </a:extLst>
              </a:tr>
              <a:tr h="288000">
                <a:tc>
                  <a:txBody>
                    <a:bodyPr/>
                    <a:lstStyle/>
                    <a:p>
                      <a:pPr algn="ctr"/>
                      <a:r>
                        <a:rPr lang="en-GB" sz="1400" dirty="0"/>
                        <a:t>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Carmarthen Together Project</a:t>
                      </a:r>
                    </a:p>
                  </a:txBody>
                  <a:tcPr/>
                </a:tc>
                <a:extLst>
                  <a:ext uri="{0D108BD9-81ED-4DB2-BD59-A6C34878D82A}">
                    <a16:rowId xmlns:a16="http://schemas.microsoft.com/office/drawing/2014/main" val="147123749"/>
                  </a:ext>
                </a:extLst>
              </a:tr>
              <a:tr h="288000">
                <a:tc>
                  <a:txBody>
                    <a:bodyPr/>
                    <a:lstStyle/>
                    <a:p>
                      <a:pPr algn="ctr"/>
                      <a:r>
                        <a:rPr lang="en-GB" sz="1400" dirty="0"/>
                        <a:t>20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Big River Watch</a:t>
                      </a:r>
                    </a:p>
                  </a:txBody>
                  <a:tcPr/>
                </a:tc>
                <a:extLst>
                  <a:ext uri="{0D108BD9-81ED-4DB2-BD59-A6C34878D82A}">
                    <a16:rowId xmlns:a16="http://schemas.microsoft.com/office/drawing/2014/main" val="3077084648"/>
                  </a:ext>
                </a:extLst>
              </a:tr>
              <a:tr h="288000">
                <a:tc>
                  <a:txBody>
                    <a:bodyPr/>
                    <a:lstStyle/>
                    <a:p>
                      <a:pPr algn="ctr"/>
                      <a:r>
                        <a:rPr lang="en-GB" sz="1400" dirty="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Adopt a Tributary</a:t>
                      </a:r>
                    </a:p>
                  </a:txBody>
                  <a:tcPr/>
                </a:tc>
                <a:extLst>
                  <a:ext uri="{0D108BD9-81ED-4DB2-BD59-A6C34878D82A}">
                    <a16:rowId xmlns:a16="http://schemas.microsoft.com/office/drawing/2014/main" val="1445796299"/>
                  </a:ext>
                </a:extLst>
              </a:tr>
              <a:tr h="288000">
                <a:tc>
                  <a:txBody>
                    <a:bodyPr/>
                    <a:lstStyle/>
                    <a:p>
                      <a:pPr algn="ctr"/>
                      <a:r>
                        <a:rPr lang="en-GB" sz="1400" dirty="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Citizen Science activities</a:t>
                      </a:r>
                    </a:p>
                  </a:txBody>
                  <a:tcPr/>
                </a:tc>
                <a:extLst>
                  <a:ext uri="{0D108BD9-81ED-4DB2-BD59-A6C34878D82A}">
                    <a16:rowId xmlns:a16="http://schemas.microsoft.com/office/drawing/2014/main" val="1722877132"/>
                  </a:ext>
                </a:extLst>
              </a:tr>
              <a:tr h="288000">
                <a:tc>
                  <a:txBody>
                    <a:bodyPr/>
                    <a:lstStyle/>
                    <a:p>
                      <a:pPr algn="ctr"/>
                      <a:r>
                        <a:rPr lang="en-GB" sz="1400" dirty="0"/>
                        <a:t>23 – 24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Mumbles Sea Wall</a:t>
                      </a:r>
                    </a:p>
                  </a:txBody>
                  <a:tcPr/>
                </a:tc>
                <a:extLst>
                  <a:ext uri="{0D108BD9-81ED-4DB2-BD59-A6C34878D82A}">
                    <a16:rowId xmlns:a16="http://schemas.microsoft.com/office/drawing/2014/main" val="3851844967"/>
                  </a:ext>
                </a:extLst>
              </a:tr>
              <a:tr h="288000">
                <a:tc>
                  <a:txBody>
                    <a:bodyPr/>
                    <a:lstStyle/>
                    <a:p>
                      <a:pPr algn="ctr"/>
                      <a:r>
                        <a:rPr lang="en-GB" sz="1400" dirty="0"/>
                        <a:t>25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Next Session</a:t>
                      </a:r>
                    </a:p>
                  </a:txBody>
                  <a:tcPr/>
                </a:tc>
                <a:extLst>
                  <a:ext uri="{0D108BD9-81ED-4DB2-BD59-A6C34878D82A}">
                    <a16:rowId xmlns:a16="http://schemas.microsoft.com/office/drawing/2014/main" val="4195685479"/>
                  </a:ext>
                </a:extLst>
              </a:tr>
            </a:tbl>
          </a:graphicData>
        </a:graphic>
      </p:graphicFrame>
      <p:pic>
        <p:nvPicPr>
          <p:cNvPr id="4" name="Picture 3" descr="Hexagon network on a blue background">
            <a:extLst>
              <a:ext uri="{FF2B5EF4-FFF2-40B4-BE49-F238E27FC236}">
                <a16:creationId xmlns:a16="http://schemas.microsoft.com/office/drawing/2014/main" id="{7DDA1C59-AD9A-8EE4-F37E-72C65C727C94}"/>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Empty speech bubbles">
            <a:extLst>
              <a:ext uri="{FF2B5EF4-FFF2-40B4-BE49-F238E27FC236}">
                <a16:creationId xmlns:a16="http://schemas.microsoft.com/office/drawing/2014/main" id="{D359545D-A9D8-39FD-E29E-CDACFD0DD51D}"/>
              </a:ext>
            </a:extLst>
          </p:cNvPr>
          <p:cNvPicPr>
            <a:picLocks noChangeAspect="1"/>
          </p:cNvPicPr>
          <p:nvPr/>
        </p:nvPicPr>
        <p:blipFill rotWithShape="1">
          <a:blip r:embed="rId3" cstate="email">
            <a:alphaModFix/>
            <a:extLst>
              <a:ext uri="{28A0092B-C50C-407E-A947-70E740481C1C}">
                <a14:useLocalDpi xmlns:a14="http://schemas.microsoft.com/office/drawing/2010/main"/>
              </a:ext>
            </a:extLst>
          </a:blip>
          <a:srcRect b="-1"/>
          <a:stretch/>
        </p:blipFill>
        <p:spPr>
          <a:xfrm>
            <a:off x="20" y="369332"/>
            <a:ext cx="6095979" cy="6488668"/>
          </a:xfrm>
          <a:prstGeom prst="rect">
            <a:avLst/>
          </a:prstGeom>
          <a:noFill/>
        </p:spPr>
      </p:pic>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Science – by who?</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3F4A501D-876B-CF25-9627-E4B9737CD38D}"/>
              </a:ext>
            </a:extLst>
          </p:cNvPr>
          <p:cNvSpPr txBox="1"/>
          <p:nvPr/>
        </p:nvSpPr>
        <p:spPr>
          <a:xfrm>
            <a:off x="6481056" y="1340231"/>
            <a:ext cx="3762739" cy="4154984"/>
          </a:xfrm>
          <a:prstGeom prst="rect">
            <a:avLst/>
          </a:prstGeom>
          <a:noFill/>
        </p:spPr>
        <p:txBody>
          <a:bodyPr wrap="square">
            <a:spAutoFit/>
          </a:bodyPr>
          <a:lstStyle/>
          <a:p>
            <a:r>
              <a:rPr lang="en-GB" sz="2400" b="1" dirty="0"/>
              <a:t>Consider and answer the following questions: </a:t>
            </a:r>
          </a:p>
          <a:p>
            <a:endParaRPr lang="en-GB" sz="2400" dirty="0"/>
          </a:p>
          <a:p>
            <a:pPr marL="342900" indent="-342900">
              <a:buFont typeface="Arial" panose="020B0604020202020204" pitchFamily="34" charset="0"/>
              <a:buChar char="•"/>
            </a:pPr>
            <a:r>
              <a:rPr lang="en-GB" sz="2400" dirty="0"/>
              <a:t>What is Science?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Why Science?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Who conducts Science?</a:t>
            </a:r>
          </a:p>
          <a:p>
            <a:endParaRPr lang="en-GB" sz="2400" dirty="0"/>
          </a:p>
          <a:p>
            <a:endParaRPr lang="en-GB" sz="2400" dirty="0"/>
          </a:p>
          <a:p>
            <a:endParaRPr lang="en-GB" sz="2400" dirty="0"/>
          </a:p>
        </p:txBody>
      </p:sp>
    </p:spTree>
    <p:extLst>
      <p:ext uri="{BB962C8B-B14F-4D97-AF65-F5344CB8AC3E}">
        <p14:creationId xmlns:p14="http://schemas.microsoft.com/office/powerpoint/2010/main" val="3765748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8CAC3-9CD3-459E-CF6D-3C064EDFA748}"/>
            </a:ext>
          </a:extLst>
        </p:cNvPr>
        <p:cNvGrpSpPr/>
        <p:nvPr/>
      </p:nvGrpSpPr>
      <p:grpSpPr>
        <a:xfrm>
          <a:off x="0" y="0"/>
          <a:ext cx="0" cy="0"/>
          <a:chOff x="0" y="0"/>
          <a:chExt cx="0" cy="0"/>
        </a:xfrm>
      </p:grpSpPr>
      <p:pic>
        <p:nvPicPr>
          <p:cNvPr id="10" name="Picture 9">
            <a:extLst>
              <a:ext uri="{FF2B5EF4-FFF2-40B4-BE49-F238E27FC236}">
                <a16:creationId xmlns:a16="http://schemas.microsoft.com/office/drawing/2014/main" id="{1444C77C-75D3-4189-1764-7EDAF483966B}"/>
              </a:ext>
            </a:extLst>
          </p:cNvPr>
          <p:cNvPicPr>
            <a:picLocks noChangeAspect="1"/>
          </p:cNvPicPr>
          <p:nvPr/>
        </p:nvPicPr>
        <p:blipFill>
          <a:blip r:embed="rId3"/>
          <a:stretch>
            <a:fillRect/>
          </a:stretch>
        </p:blipFill>
        <p:spPr>
          <a:xfrm>
            <a:off x="-2179788" y="385255"/>
            <a:ext cx="6064936" cy="6064936"/>
          </a:xfrm>
          <a:prstGeom prst="rect">
            <a:avLst/>
          </a:prstGeom>
        </p:spPr>
      </p:pic>
      <p:sp>
        <p:nvSpPr>
          <p:cNvPr id="4" name="TextBox 3">
            <a:extLst>
              <a:ext uri="{FF2B5EF4-FFF2-40B4-BE49-F238E27FC236}">
                <a16:creationId xmlns:a16="http://schemas.microsoft.com/office/drawing/2014/main" id="{36994A18-CAA2-B2C9-AB2C-36AB00B93BBF}"/>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DD5A7C70-128C-C41F-64D6-24C40EC23B9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27</a:t>
            </a:r>
          </a:p>
        </p:txBody>
      </p:sp>
      <p:sp>
        <p:nvSpPr>
          <p:cNvPr id="8" name="TextBox 7">
            <a:extLst>
              <a:ext uri="{FF2B5EF4-FFF2-40B4-BE49-F238E27FC236}">
                <a16:creationId xmlns:a16="http://schemas.microsoft.com/office/drawing/2014/main" id="{57BB1A48-1757-E346-1B93-17BA962A7A56}"/>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Science</a:t>
            </a:r>
          </a:p>
        </p:txBody>
      </p:sp>
      <p:sp>
        <p:nvSpPr>
          <p:cNvPr id="2" name="TextBox 1">
            <a:extLst>
              <a:ext uri="{FF2B5EF4-FFF2-40B4-BE49-F238E27FC236}">
                <a16:creationId xmlns:a16="http://schemas.microsoft.com/office/drawing/2014/main" id="{3EDE35B0-F34E-56B2-8911-3CA95AE7973C}"/>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72ECBC26-0349-E89D-39E6-9D02D19697D1}"/>
              </a:ext>
            </a:extLst>
          </p:cNvPr>
          <p:cNvSpPr txBox="1"/>
          <p:nvPr/>
        </p:nvSpPr>
        <p:spPr>
          <a:xfrm>
            <a:off x="4220017" y="428887"/>
            <a:ext cx="7505008" cy="4154984"/>
          </a:xfrm>
          <a:prstGeom prst="rect">
            <a:avLst/>
          </a:prstGeom>
          <a:noFill/>
        </p:spPr>
        <p:txBody>
          <a:bodyPr wrap="square">
            <a:spAutoFit/>
          </a:bodyPr>
          <a:lstStyle/>
          <a:p>
            <a:r>
              <a:rPr lang="en-GB" sz="2400" dirty="0"/>
              <a:t>Science is…</a:t>
            </a:r>
          </a:p>
          <a:p>
            <a:r>
              <a:rPr lang="en-GB" sz="2400" b="1" i="1" dirty="0">
                <a:latin typeface="Agency FB" panose="020B0503020202020204" pitchFamily="34" charset="0"/>
              </a:rPr>
              <a:t>“the pursuit of knowledge and understanding of the natural and social world following a systematic methodology based on evidence” </a:t>
            </a:r>
            <a:r>
              <a:rPr lang="en-GB" sz="2400" dirty="0"/>
              <a:t>(Science Council, 2015)</a:t>
            </a:r>
          </a:p>
          <a:p>
            <a:r>
              <a:rPr lang="en-GB" sz="2400" dirty="0">
                <a:hlinkClick r:id="rId4"/>
              </a:rPr>
              <a:t>Our definition of science - The Science Council ~ : The Science Council ~</a:t>
            </a:r>
            <a:endParaRPr lang="en-GB" sz="2400" dirty="0"/>
          </a:p>
          <a:p>
            <a:endParaRPr lang="en-GB" sz="2400" dirty="0"/>
          </a:p>
          <a:p>
            <a:r>
              <a:rPr lang="en-GB" sz="2400" dirty="0"/>
              <a:t>Expanding our shared collective sphere of knowledge:</a:t>
            </a:r>
          </a:p>
          <a:p>
            <a:r>
              <a:rPr lang="en-GB" sz="2400" dirty="0">
                <a:hlinkClick r:id="rId5"/>
              </a:rPr>
              <a:t>The Sphere of Knowledge. Why long-term thinking is a key driver… | by Robert Gerlach | Medium</a:t>
            </a:r>
            <a:endParaRPr lang="en-GB" sz="2400" dirty="0"/>
          </a:p>
          <a:p>
            <a:endParaRPr lang="en-GB" sz="2400" dirty="0"/>
          </a:p>
        </p:txBody>
      </p:sp>
      <p:pic>
        <p:nvPicPr>
          <p:cNvPr id="1026" name="Picture 2">
            <a:extLst>
              <a:ext uri="{FF2B5EF4-FFF2-40B4-BE49-F238E27FC236}">
                <a16:creationId xmlns:a16="http://schemas.microsoft.com/office/drawing/2014/main" id="{B211D189-48B4-EF4C-48B1-B28D12AAF17A}"/>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16499" y="4565032"/>
            <a:ext cx="4358708" cy="1685367"/>
          </a:xfrm>
          <a:prstGeom prst="rect">
            <a:avLst/>
          </a:prstGeom>
          <a:solidFill>
            <a:schemeClr val="bg1"/>
          </a:solidFill>
        </p:spPr>
      </p:pic>
      <p:pic>
        <p:nvPicPr>
          <p:cNvPr id="3" name="Picture 2">
            <a:extLst>
              <a:ext uri="{FF2B5EF4-FFF2-40B4-BE49-F238E27FC236}">
                <a16:creationId xmlns:a16="http://schemas.microsoft.com/office/drawing/2014/main" id="{E649AB44-1D24-AAF5-BC5C-E957252B4F23}"/>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4056648" y="4583871"/>
            <a:ext cx="4456499" cy="1685367"/>
          </a:xfrm>
          <a:prstGeom prst="rect">
            <a:avLst/>
          </a:prstGeom>
        </p:spPr>
      </p:pic>
      <p:pic>
        <p:nvPicPr>
          <p:cNvPr id="7" name="Picture 6">
            <a:extLst>
              <a:ext uri="{FF2B5EF4-FFF2-40B4-BE49-F238E27FC236}">
                <a16:creationId xmlns:a16="http://schemas.microsoft.com/office/drawing/2014/main" id="{206BC802-9105-D423-8202-BF57A9CC882F}"/>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7743009" y="4567872"/>
            <a:ext cx="4448991" cy="1682527"/>
          </a:xfrm>
          <a:prstGeom prst="rect">
            <a:avLst/>
          </a:prstGeom>
        </p:spPr>
      </p:pic>
    </p:spTree>
    <p:extLst>
      <p:ext uri="{BB962C8B-B14F-4D97-AF65-F5344CB8AC3E}">
        <p14:creationId xmlns:p14="http://schemas.microsoft.com/office/powerpoint/2010/main" val="383407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1D5C9-AFAA-6A31-8F0C-29DF4999D01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FE60FB1-BEBE-0B49-183C-DABFEA216F2A}"/>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F004AA62-41EF-DDF1-4047-01358F10E5D1}"/>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27</a:t>
            </a:r>
          </a:p>
        </p:txBody>
      </p:sp>
      <p:sp>
        <p:nvSpPr>
          <p:cNvPr id="8" name="TextBox 7">
            <a:extLst>
              <a:ext uri="{FF2B5EF4-FFF2-40B4-BE49-F238E27FC236}">
                <a16:creationId xmlns:a16="http://schemas.microsoft.com/office/drawing/2014/main" id="{E6E55A7D-894B-5C83-700E-570F0140951F}"/>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Who conducts science?</a:t>
            </a:r>
          </a:p>
        </p:txBody>
      </p:sp>
      <p:sp>
        <p:nvSpPr>
          <p:cNvPr id="2" name="TextBox 1">
            <a:extLst>
              <a:ext uri="{FF2B5EF4-FFF2-40B4-BE49-F238E27FC236}">
                <a16:creationId xmlns:a16="http://schemas.microsoft.com/office/drawing/2014/main" id="{03D0CB47-9C04-1381-3C3D-BB638D59A293}"/>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7C62B238-5B78-7F06-FFA7-D44D21D748C4}"/>
              </a:ext>
            </a:extLst>
          </p:cNvPr>
          <p:cNvSpPr txBox="1"/>
          <p:nvPr/>
        </p:nvSpPr>
        <p:spPr>
          <a:xfrm>
            <a:off x="3451344" y="428887"/>
            <a:ext cx="7938812" cy="1200329"/>
          </a:xfrm>
          <a:prstGeom prst="rect">
            <a:avLst/>
          </a:prstGeom>
          <a:noFill/>
        </p:spPr>
        <p:txBody>
          <a:bodyPr wrap="square">
            <a:spAutoFit/>
          </a:bodyPr>
          <a:lstStyle/>
          <a:p>
            <a:endParaRPr lang="en-GB" sz="2400" dirty="0"/>
          </a:p>
          <a:p>
            <a:endParaRPr lang="en-GB" sz="2400" dirty="0"/>
          </a:p>
          <a:p>
            <a:endParaRPr lang="en-GB" sz="2400" dirty="0"/>
          </a:p>
        </p:txBody>
      </p:sp>
      <p:pic>
        <p:nvPicPr>
          <p:cNvPr id="9" name="Picture 8" descr="Hexagon network on a blue background">
            <a:extLst>
              <a:ext uri="{FF2B5EF4-FFF2-40B4-BE49-F238E27FC236}">
                <a16:creationId xmlns:a16="http://schemas.microsoft.com/office/drawing/2014/main" id="{DC51A70C-9BCE-DE40-E817-0A6CB49B47C9}"/>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BE579CFD-8D7D-C1C1-01C0-334DD7043532}"/>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123026" y="469063"/>
            <a:ext cx="8224567" cy="5527988"/>
          </a:xfrm>
          <a:prstGeom prst="rect">
            <a:avLst/>
          </a:prstGeom>
        </p:spPr>
      </p:pic>
      <p:pic>
        <p:nvPicPr>
          <p:cNvPr id="11" name="Picture 10">
            <a:extLst>
              <a:ext uri="{FF2B5EF4-FFF2-40B4-BE49-F238E27FC236}">
                <a16:creationId xmlns:a16="http://schemas.microsoft.com/office/drawing/2014/main" id="{3BBA241B-7909-1800-2EF2-FA8433BD0728}"/>
              </a:ext>
            </a:extLst>
          </p:cNvPr>
          <p:cNvPicPr>
            <a:picLocks noChangeAspect="1"/>
          </p:cNvPicPr>
          <p:nvPr/>
        </p:nvPicPr>
        <p:blipFill>
          <a:blip r:embed="rId5"/>
          <a:stretch>
            <a:fillRect/>
          </a:stretch>
        </p:blipFill>
        <p:spPr>
          <a:xfrm>
            <a:off x="1740417" y="1338251"/>
            <a:ext cx="1533525" cy="1457325"/>
          </a:xfrm>
          <a:prstGeom prst="rect">
            <a:avLst/>
          </a:prstGeom>
        </p:spPr>
      </p:pic>
      <p:sp>
        <p:nvSpPr>
          <p:cNvPr id="13" name="TextBox 12">
            <a:extLst>
              <a:ext uri="{FF2B5EF4-FFF2-40B4-BE49-F238E27FC236}">
                <a16:creationId xmlns:a16="http://schemas.microsoft.com/office/drawing/2014/main" id="{6CBC09B0-C3D9-CDA1-17C1-B82EC731270A}"/>
              </a:ext>
            </a:extLst>
          </p:cNvPr>
          <p:cNvSpPr txBox="1"/>
          <p:nvPr/>
        </p:nvSpPr>
        <p:spPr>
          <a:xfrm>
            <a:off x="4004457" y="6096782"/>
            <a:ext cx="7583066" cy="369332"/>
          </a:xfrm>
          <a:prstGeom prst="rect">
            <a:avLst/>
          </a:prstGeom>
          <a:noFill/>
        </p:spPr>
        <p:txBody>
          <a:bodyPr wrap="square">
            <a:spAutoFit/>
          </a:bodyPr>
          <a:lstStyle/>
          <a:p>
            <a:r>
              <a:rPr lang="en-GB" dirty="0">
                <a:hlinkClick r:id="rId6"/>
              </a:rPr>
              <a:t>Our definition of a scientist - The Science Council ~ : The Science Council ~</a:t>
            </a:r>
            <a:endParaRPr lang="en-GB" dirty="0"/>
          </a:p>
        </p:txBody>
      </p:sp>
      <p:sp>
        <p:nvSpPr>
          <p:cNvPr id="10" name="TextBox 9">
            <a:extLst>
              <a:ext uri="{FF2B5EF4-FFF2-40B4-BE49-F238E27FC236}">
                <a16:creationId xmlns:a16="http://schemas.microsoft.com/office/drawing/2014/main" id="{2E6459DD-8414-AA3B-585E-0D50371956E0}"/>
              </a:ext>
            </a:extLst>
          </p:cNvPr>
          <p:cNvSpPr txBox="1"/>
          <p:nvPr/>
        </p:nvSpPr>
        <p:spPr>
          <a:xfrm rot="21046156">
            <a:off x="7231986" y="5406667"/>
            <a:ext cx="5088306" cy="369332"/>
          </a:xfrm>
          <a:prstGeom prst="rect">
            <a:avLst/>
          </a:prstGeom>
          <a:noFill/>
        </p:spPr>
        <p:txBody>
          <a:bodyPr wrap="square">
            <a:spAutoFit/>
          </a:bodyPr>
          <a:lstStyle/>
          <a:p>
            <a:r>
              <a:rPr lang="en-GB" sz="1800" b="1" dirty="0">
                <a:latin typeface="Comic Sans MS" panose="030F0702030302020204" pitchFamily="66" charset="0"/>
              </a:rPr>
              <a:t>Question: Who should conduct Science?</a:t>
            </a:r>
          </a:p>
        </p:txBody>
      </p:sp>
    </p:spTree>
    <p:extLst>
      <p:ext uri="{BB962C8B-B14F-4D97-AF65-F5344CB8AC3E}">
        <p14:creationId xmlns:p14="http://schemas.microsoft.com/office/powerpoint/2010/main" val="3583409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ppt_w</p:attrName>
                                        </p:attrNameLst>
                                      </p:cBhvr>
                                      <p:tavLst>
                                        <p:tav tm="0">
                                          <p:val>
                                            <p:fltVal val="0"/>
                                          </p:val>
                                        </p:tav>
                                        <p:tav tm="100000">
                                          <p:val>
                                            <p:strVal val="#ppt_w"/>
                                          </p:val>
                                        </p:tav>
                                      </p:tavLst>
                                    </p:anim>
                                    <p:anim calcmode="lin" valueType="num">
                                      <p:cBhvr>
                                        <p:cTn id="8" dur="1000" fill="hold"/>
                                        <p:tgtEl>
                                          <p:spTgt spid="10"/>
                                        </p:tgtEl>
                                        <p:attrNameLst>
                                          <p:attrName>ppt_h</p:attrName>
                                        </p:attrNameLst>
                                      </p:cBhvr>
                                      <p:tavLst>
                                        <p:tav tm="0">
                                          <p:val>
                                            <p:fltVal val="0"/>
                                          </p:val>
                                        </p:tav>
                                        <p:tav tm="100000">
                                          <p:val>
                                            <p:strVal val="#ppt_h"/>
                                          </p:val>
                                        </p:tav>
                                      </p:tavLst>
                                    </p:anim>
                                    <p:anim calcmode="lin" valueType="num">
                                      <p:cBhvr>
                                        <p:cTn id="9" dur="1000" fill="hold"/>
                                        <p:tgtEl>
                                          <p:spTgt spid="10"/>
                                        </p:tgtEl>
                                        <p:attrNameLst>
                                          <p:attrName>style.rotation</p:attrName>
                                        </p:attrNameLst>
                                      </p:cBhvr>
                                      <p:tavLst>
                                        <p:tav tm="0">
                                          <p:val>
                                            <p:fltVal val="90"/>
                                          </p:val>
                                        </p:tav>
                                        <p:tav tm="100000">
                                          <p:val>
                                            <p:fltVal val="0"/>
                                          </p:val>
                                        </p:tav>
                                      </p:tavLst>
                                    </p:anim>
                                    <p:animEffect transition="in" filter="fade">
                                      <p:cBhvr>
                                        <p:cTn id="10"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C63FF9-E44A-67CB-4C78-91E7CC0C975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30C0239-73D9-D2F9-0E78-EEB2CCF6F640}"/>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79BABB34-F003-49FB-F729-E675D7485DA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27</a:t>
            </a:r>
          </a:p>
        </p:txBody>
      </p:sp>
      <p:sp>
        <p:nvSpPr>
          <p:cNvPr id="8" name="TextBox 7">
            <a:extLst>
              <a:ext uri="{FF2B5EF4-FFF2-40B4-BE49-F238E27FC236}">
                <a16:creationId xmlns:a16="http://schemas.microsoft.com/office/drawing/2014/main" id="{35501C56-CC41-DA7C-B975-3A0E736FF79C}"/>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Citizen Science definition</a:t>
            </a:r>
          </a:p>
        </p:txBody>
      </p:sp>
      <p:sp>
        <p:nvSpPr>
          <p:cNvPr id="2" name="TextBox 1">
            <a:extLst>
              <a:ext uri="{FF2B5EF4-FFF2-40B4-BE49-F238E27FC236}">
                <a16:creationId xmlns:a16="http://schemas.microsoft.com/office/drawing/2014/main" id="{C6FB209D-C836-F2A0-9CDD-EBEFE83ACF71}"/>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B9F431F6-27F7-759C-1463-9B2A01D358EB}"/>
              </a:ext>
            </a:extLst>
          </p:cNvPr>
          <p:cNvSpPr txBox="1"/>
          <p:nvPr/>
        </p:nvSpPr>
        <p:spPr>
          <a:xfrm>
            <a:off x="3451344" y="428887"/>
            <a:ext cx="7938812" cy="1200329"/>
          </a:xfrm>
          <a:prstGeom prst="rect">
            <a:avLst/>
          </a:prstGeom>
          <a:noFill/>
        </p:spPr>
        <p:txBody>
          <a:bodyPr wrap="square">
            <a:spAutoFit/>
          </a:bodyPr>
          <a:lstStyle/>
          <a:p>
            <a:endParaRPr lang="en-GB" sz="2400" dirty="0"/>
          </a:p>
          <a:p>
            <a:endParaRPr lang="en-GB" sz="2400" dirty="0"/>
          </a:p>
          <a:p>
            <a:endParaRPr lang="en-GB" sz="2400" dirty="0"/>
          </a:p>
        </p:txBody>
      </p:sp>
      <p:pic>
        <p:nvPicPr>
          <p:cNvPr id="9" name="Picture 8" descr="Hexagon network on a blue background">
            <a:extLst>
              <a:ext uri="{FF2B5EF4-FFF2-40B4-BE49-F238E27FC236}">
                <a16:creationId xmlns:a16="http://schemas.microsoft.com/office/drawing/2014/main" id="{929F2F3B-2803-5B9C-7903-2C67A21B61CD}"/>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 name="TextBox 2">
            <a:extLst>
              <a:ext uri="{FF2B5EF4-FFF2-40B4-BE49-F238E27FC236}">
                <a16:creationId xmlns:a16="http://schemas.microsoft.com/office/drawing/2014/main" id="{E2F59348-9280-2C13-5556-9B9666A0B6BC}"/>
              </a:ext>
            </a:extLst>
          </p:cNvPr>
          <p:cNvSpPr txBox="1"/>
          <p:nvPr/>
        </p:nvSpPr>
        <p:spPr>
          <a:xfrm>
            <a:off x="3451344" y="428887"/>
            <a:ext cx="6957576" cy="461665"/>
          </a:xfrm>
          <a:prstGeom prst="rect">
            <a:avLst/>
          </a:prstGeom>
          <a:noFill/>
        </p:spPr>
        <p:txBody>
          <a:bodyPr wrap="square">
            <a:spAutoFit/>
          </a:bodyPr>
          <a:lstStyle/>
          <a:p>
            <a:r>
              <a:rPr lang="en-GB" sz="2400" dirty="0"/>
              <a:t>Citizen Science is…. hard to define (</a:t>
            </a:r>
            <a:r>
              <a:rPr lang="en-GB" sz="2400" dirty="0" err="1"/>
              <a:t>Haklay</a:t>
            </a:r>
            <a:r>
              <a:rPr lang="en-GB" sz="2400" dirty="0"/>
              <a:t> et al., 2021)</a:t>
            </a:r>
          </a:p>
        </p:txBody>
      </p:sp>
      <p:pic>
        <p:nvPicPr>
          <p:cNvPr id="12" name="Picture 11">
            <a:extLst>
              <a:ext uri="{FF2B5EF4-FFF2-40B4-BE49-F238E27FC236}">
                <a16:creationId xmlns:a16="http://schemas.microsoft.com/office/drawing/2014/main" id="{78CF7D06-E17A-8E0D-B3CC-EB070FB9316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749916" y="873034"/>
            <a:ext cx="3633508" cy="5443946"/>
          </a:xfrm>
          <a:prstGeom prst="rect">
            <a:avLst/>
          </a:prstGeom>
        </p:spPr>
      </p:pic>
      <p:pic>
        <p:nvPicPr>
          <p:cNvPr id="15" name="Picture 14">
            <a:extLst>
              <a:ext uri="{FF2B5EF4-FFF2-40B4-BE49-F238E27FC236}">
                <a16:creationId xmlns:a16="http://schemas.microsoft.com/office/drawing/2014/main" id="{0396FD1B-8B21-F40D-6E25-A528C365DD0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681995" y="873034"/>
            <a:ext cx="3475667" cy="5593080"/>
          </a:xfrm>
          <a:prstGeom prst="rect">
            <a:avLst/>
          </a:prstGeom>
        </p:spPr>
      </p:pic>
    </p:spTree>
    <p:extLst>
      <p:ext uri="{BB962C8B-B14F-4D97-AF65-F5344CB8AC3E}">
        <p14:creationId xmlns:p14="http://schemas.microsoft.com/office/powerpoint/2010/main" val="143777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663043-C405-3AC9-4847-667ECB57334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9E403EF-AB3A-7DE9-EAD0-0782ECA75E39}"/>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F5924A8D-16C7-40CD-1469-43D0E7DE3C52}"/>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27</a:t>
            </a:r>
          </a:p>
        </p:txBody>
      </p:sp>
      <p:sp>
        <p:nvSpPr>
          <p:cNvPr id="8" name="TextBox 7">
            <a:extLst>
              <a:ext uri="{FF2B5EF4-FFF2-40B4-BE49-F238E27FC236}">
                <a16:creationId xmlns:a16="http://schemas.microsoft.com/office/drawing/2014/main" id="{DD922A72-31FB-49C5-EEBF-7D057D9956A0}"/>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Origins of </a:t>
            </a:r>
            <a:r>
              <a:rPr lang="en-GB" b="1" dirty="0"/>
              <a:t>Citizen Science</a:t>
            </a:r>
          </a:p>
        </p:txBody>
      </p:sp>
      <p:sp>
        <p:nvSpPr>
          <p:cNvPr id="2" name="TextBox 1">
            <a:extLst>
              <a:ext uri="{FF2B5EF4-FFF2-40B4-BE49-F238E27FC236}">
                <a16:creationId xmlns:a16="http://schemas.microsoft.com/office/drawing/2014/main" id="{F0AB48D2-6CF2-6673-B2C7-27B0EC2077C7}"/>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3" name="TextBox 2">
            <a:extLst>
              <a:ext uri="{FF2B5EF4-FFF2-40B4-BE49-F238E27FC236}">
                <a16:creationId xmlns:a16="http://schemas.microsoft.com/office/drawing/2014/main" id="{0CBF594F-F392-34B2-1435-C45CF606BAF0}"/>
              </a:ext>
            </a:extLst>
          </p:cNvPr>
          <p:cNvSpPr txBox="1"/>
          <p:nvPr/>
        </p:nvSpPr>
        <p:spPr>
          <a:xfrm>
            <a:off x="323140" y="2179817"/>
            <a:ext cx="4654496" cy="4216539"/>
          </a:xfrm>
          <a:prstGeom prst="rect">
            <a:avLst/>
          </a:prstGeom>
          <a:noFill/>
        </p:spPr>
        <p:txBody>
          <a:bodyPr wrap="square">
            <a:spAutoFit/>
          </a:bodyPr>
          <a:lstStyle/>
          <a:p>
            <a:endParaRPr lang="en-GB" sz="2400" dirty="0"/>
          </a:p>
          <a:p>
            <a:r>
              <a:rPr lang="en-GB" sz="2400" dirty="0">
                <a:hlinkClick r:id="rId3"/>
              </a:rPr>
              <a:t>Darwin meets the citizen scientists</a:t>
            </a:r>
            <a:r>
              <a:rPr lang="en-GB" sz="2400" dirty="0"/>
              <a:t> </a:t>
            </a:r>
            <a:r>
              <a:rPr lang="en-GB" sz="1400" dirty="0"/>
              <a:t>(</a:t>
            </a:r>
            <a:r>
              <a:rPr lang="en-GB" sz="1400" dirty="0">
                <a:hlinkClick r:id="rId3"/>
              </a:rPr>
              <a:t>https://www.nationalgeographic.com/science/article/darwin-meets-the-citizen-scientists</a:t>
            </a:r>
            <a:r>
              <a:rPr lang="en-GB" sz="1400" dirty="0"/>
              <a:t>)</a:t>
            </a:r>
          </a:p>
          <a:p>
            <a:endParaRPr lang="en-GB" sz="2400" dirty="0"/>
          </a:p>
          <a:p>
            <a:pPr marL="342900" indent="-342900">
              <a:buFont typeface="Arial" panose="020B0604020202020204" pitchFamily="34" charset="0"/>
              <a:buChar char="•"/>
            </a:pPr>
            <a:r>
              <a:rPr lang="en-GB" sz="2400" dirty="0"/>
              <a:t>Not formally trained</a:t>
            </a:r>
          </a:p>
          <a:p>
            <a:pPr marL="342900" indent="-342900">
              <a:buFont typeface="Arial" panose="020B0604020202020204" pitchFamily="34" charset="0"/>
              <a:buChar char="•"/>
            </a:pPr>
            <a:r>
              <a:rPr lang="en-GB" sz="2400" dirty="0"/>
              <a:t>Pursued research through personal interest</a:t>
            </a:r>
          </a:p>
          <a:p>
            <a:pPr marL="342900" indent="-342900">
              <a:buFont typeface="Arial" panose="020B0604020202020204" pitchFamily="34" charset="0"/>
              <a:buChar char="•"/>
            </a:pPr>
            <a:r>
              <a:rPr lang="en-GB" sz="2400" dirty="0"/>
              <a:t>Conducted own experiments</a:t>
            </a:r>
          </a:p>
          <a:p>
            <a:pPr marL="342900" indent="-342900">
              <a:buFont typeface="Arial" panose="020B0604020202020204" pitchFamily="34" charset="0"/>
              <a:buChar char="•"/>
            </a:pPr>
            <a:r>
              <a:rPr lang="en-GB" sz="2400" dirty="0"/>
              <a:t>Enlisted citizens to send him observations</a:t>
            </a:r>
          </a:p>
          <a:p>
            <a:pPr marL="342900" indent="-342900">
              <a:buFont typeface="Arial" panose="020B0604020202020204" pitchFamily="34" charset="0"/>
              <a:buChar char="•"/>
            </a:pPr>
            <a:endParaRPr lang="en-GB" sz="2400" dirty="0"/>
          </a:p>
        </p:txBody>
      </p:sp>
      <p:cxnSp>
        <p:nvCxnSpPr>
          <p:cNvPr id="10" name="Straight Connector 9">
            <a:extLst>
              <a:ext uri="{FF2B5EF4-FFF2-40B4-BE49-F238E27FC236}">
                <a16:creationId xmlns:a16="http://schemas.microsoft.com/office/drawing/2014/main" id="{BC5F22F5-2FD0-1E09-B4CC-4E3879B84554}"/>
              </a:ext>
            </a:extLst>
          </p:cNvPr>
          <p:cNvCxnSpPr>
            <a:cxnSpLocks/>
          </p:cNvCxnSpPr>
          <p:nvPr/>
        </p:nvCxnSpPr>
        <p:spPr>
          <a:xfrm>
            <a:off x="7743364" y="707138"/>
            <a:ext cx="0" cy="568921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977D3B6F-9AD1-992A-98EF-B50639082996}"/>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4977636" y="2600069"/>
            <a:ext cx="2533005" cy="3576880"/>
          </a:xfrm>
          <a:prstGeom prst="rect">
            <a:avLst/>
          </a:prstGeom>
        </p:spPr>
      </p:pic>
      <p:sp>
        <p:nvSpPr>
          <p:cNvPr id="18" name="TextBox 17">
            <a:extLst>
              <a:ext uri="{FF2B5EF4-FFF2-40B4-BE49-F238E27FC236}">
                <a16:creationId xmlns:a16="http://schemas.microsoft.com/office/drawing/2014/main" id="{0191A598-7D4B-F947-E69E-F9F8D45CAD7E}"/>
              </a:ext>
            </a:extLst>
          </p:cNvPr>
          <p:cNvSpPr txBox="1"/>
          <p:nvPr/>
        </p:nvSpPr>
        <p:spPr>
          <a:xfrm>
            <a:off x="161569" y="851256"/>
            <a:ext cx="7738022" cy="1569660"/>
          </a:xfrm>
          <a:prstGeom prst="rect">
            <a:avLst/>
          </a:prstGeom>
          <a:noFill/>
        </p:spPr>
        <p:txBody>
          <a:bodyPr wrap="square">
            <a:spAutoFit/>
          </a:bodyPr>
          <a:lstStyle/>
          <a:p>
            <a:r>
              <a:rPr lang="en-GB" sz="2400" dirty="0"/>
              <a:t>The process of citizens advancing knowledge is not new, in fact it has been present in society for centuries.</a:t>
            </a:r>
          </a:p>
          <a:p>
            <a:endParaRPr lang="en-GB" sz="2400" dirty="0"/>
          </a:p>
          <a:p>
            <a:r>
              <a:rPr lang="en-GB" sz="2400" dirty="0"/>
              <a:t>Charles Darwin, one of the earliest citizen scientists?:</a:t>
            </a:r>
          </a:p>
        </p:txBody>
      </p:sp>
      <p:pic>
        <p:nvPicPr>
          <p:cNvPr id="22" name="Picture 21">
            <a:extLst>
              <a:ext uri="{FF2B5EF4-FFF2-40B4-BE49-F238E27FC236}">
                <a16:creationId xmlns:a16="http://schemas.microsoft.com/office/drawing/2014/main" id="{A8BB33A5-9F9B-C5EB-DC46-EA3DCA205714}"/>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139987" y="498679"/>
            <a:ext cx="3520308" cy="876234"/>
          </a:xfrm>
          <a:prstGeom prst="rect">
            <a:avLst/>
          </a:prstGeom>
        </p:spPr>
      </p:pic>
      <p:sp>
        <p:nvSpPr>
          <p:cNvPr id="24" name="TextBox 23">
            <a:extLst>
              <a:ext uri="{FF2B5EF4-FFF2-40B4-BE49-F238E27FC236}">
                <a16:creationId xmlns:a16="http://schemas.microsoft.com/office/drawing/2014/main" id="{E71C6AB5-1BB5-DA6F-8A29-152E337D1C1F}"/>
              </a:ext>
            </a:extLst>
          </p:cNvPr>
          <p:cNvSpPr txBox="1"/>
          <p:nvPr/>
        </p:nvSpPr>
        <p:spPr>
          <a:xfrm>
            <a:off x="7763925" y="5483087"/>
            <a:ext cx="4336403" cy="646331"/>
          </a:xfrm>
          <a:prstGeom prst="rect">
            <a:avLst/>
          </a:prstGeom>
          <a:noFill/>
        </p:spPr>
        <p:txBody>
          <a:bodyPr wrap="square">
            <a:spAutoFit/>
          </a:bodyPr>
          <a:lstStyle/>
          <a:p>
            <a:pPr algn="ctr"/>
            <a:r>
              <a:rPr lang="en-GB" sz="1200" dirty="0"/>
              <a:t>Source: Chen, M.J., 2022. Toppling the Ivory Tower: Increasing Public Participation in Research Through Open and Citizen Science. Journal of Science Policy &amp; Governance</a:t>
            </a:r>
          </a:p>
        </p:txBody>
      </p:sp>
      <p:grpSp>
        <p:nvGrpSpPr>
          <p:cNvPr id="26" name="Group 25">
            <a:extLst>
              <a:ext uri="{FF2B5EF4-FFF2-40B4-BE49-F238E27FC236}">
                <a16:creationId xmlns:a16="http://schemas.microsoft.com/office/drawing/2014/main" id="{EC78F6FD-C81B-C6C5-D1A2-09CA9CF16263}"/>
              </a:ext>
            </a:extLst>
          </p:cNvPr>
          <p:cNvGrpSpPr/>
          <p:nvPr/>
        </p:nvGrpSpPr>
        <p:grpSpPr>
          <a:xfrm>
            <a:off x="7899591" y="1481705"/>
            <a:ext cx="4001101" cy="3964348"/>
            <a:chOff x="7899591" y="1481705"/>
            <a:chExt cx="4001101" cy="3964348"/>
          </a:xfrm>
        </p:grpSpPr>
        <p:pic>
          <p:nvPicPr>
            <p:cNvPr id="20" name="Picture 19">
              <a:extLst>
                <a:ext uri="{FF2B5EF4-FFF2-40B4-BE49-F238E27FC236}">
                  <a16:creationId xmlns:a16="http://schemas.microsoft.com/office/drawing/2014/main" id="{5348A262-7F8D-04C9-215C-24D78B5F3179}"/>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899591" y="1481705"/>
              <a:ext cx="4001101" cy="3894590"/>
            </a:xfrm>
            <a:prstGeom prst="rect">
              <a:avLst/>
            </a:prstGeom>
          </p:spPr>
        </p:pic>
        <p:sp>
          <p:nvSpPr>
            <p:cNvPr id="25" name="Rectangle 24">
              <a:extLst>
                <a:ext uri="{FF2B5EF4-FFF2-40B4-BE49-F238E27FC236}">
                  <a16:creationId xmlns:a16="http://schemas.microsoft.com/office/drawing/2014/main" id="{D0CCED3C-E9A5-7B1E-61F7-507F9DDFD6ED}"/>
                </a:ext>
              </a:extLst>
            </p:cNvPr>
            <p:cNvSpPr/>
            <p:nvPr/>
          </p:nvSpPr>
          <p:spPr>
            <a:xfrm>
              <a:off x="10423957" y="5147733"/>
              <a:ext cx="1462983" cy="2983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4136042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C90048-EA5C-CD44-44CE-CA52038F3D9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BFA73E4-FAFB-3180-1E9E-F10283B65056}"/>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B6C56FFE-2F1B-7E42-339D-AA4A2C0FCA4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27</a:t>
            </a:r>
          </a:p>
        </p:txBody>
      </p:sp>
      <p:sp>
        <p:nvSpPr>
          <p:cNvPr id="8" name="TextBox 7">
            <a:extLst>
              <a:ext uri="{FF2B5EF4-FFF2-40B4-BE49-F238E27FC236}">
                <a16:creationId xmlns:a16="http://schemas.microsoft.com/office/drawing/2014/main" id="{116BB648-1B9A-8899-ACCC-F1CEFEF106D0}"/>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Origins of </a:t>
            </a:r>
            <a:r>
              <a:rPr lang="en-GB" b="1" dirty="0"/>
              <a:t>Citizen Science</a:t>
            </a:r>
          </a:p>
        </p:txBody>
      </p:sp>
      <p:sp>
        <p:nvSpPr>
          <p:cNvPr id="2" name="TextBox 1">
            <a:extLst>
              <a:ext uri="{FF2B5EF4-FFF2-40B4-BE49-F238E27FC236}">
                <a16:creationId xmlns:a16="http://schemas.microsoft.com/office/drawing/2014/main" id="{07FFDB3B-0847-2B70-1DAB-12723C4903C9}"/>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78100DEA-F8BE-B567-4E83-3416A1BE9ADB}"/>
              </a:ext>
            </a:extLst>
          </p:cNvPr>
          <p:cNvSpPr txBox="1"/>
          <p:nvPr/>
        </p:nvSpPr>
        <p:spPr>
          <a:xfrm>
            <a:off x="3451344" y="428887"/>
            <a:ext cx="7938812" cy="1200329"/>
          </a:xfrm>
          <a:prstGeom prst="rect">
            <a:avLst/>
          </a:prstGeom>
          <a:noFill/>
        </p:spPr>
        <p:txBody>
          <a:bodyPr wrap="square">
            <a:spAutoFit/>
          </a:bodyPr>
          <a:lstStyle/>
          <a:p>
            <a:endParaRPr lang="en-GB" sz="2400" dirty="0"/>
          </a:p>
          <a:p>
            <a:endParaRPr lang="en-GB" sz="2400" dirty="0"/>
          </a:p>
          <a:p>
            <a:endParaRPr lang="en-GB" sz="2400" dirty="0"/>
          </a:p>
        </p:txBody>
      </p:sp>
      <p:sp>
        <p:nvSpPr>
          <p:cNvPr id="17" name="TextBox 16">
            <a:extLst>
              <a:ext uri="{FF2B5EF4-FFF2-40B4-BE49-F238E27FC236}">
                <a16:creationId xmlns:a16="http://schemas.microsoft.com/office/drawing/2014/main" id="{C3D0AE0B-D95D-8AF2-B19C-9F975FE52613}"/>
              </a:ext>
            </a:extLst>
          </p:cNvPr>
          <p:cNvSpPr txBox="1"/>
          <p:nvPr/>
        </p:nvSpPr>
        <p:spPr>
          <a:xfrm>
            <a:off x="144379" y="604994"/>
            <a:ext cx="11714721" cy="2031325"/>
          </a:xfrm>
          <a:prstGeom prst="rect">
            <a:avLst/>
          </a:prstGeom>
          <a:noFill/>
        </p:spPr>
        <p:txBody>
          <a:bodyPr wrap="square">
            <a:spAutoFit/>
          </a:bodyPr>
          <a:lstStyle/>
          <a:p>
            <a:r>
              <a:rPr lang="en-GB" dirty="0"/>
              <a:t>First recorded use of ‘citizen science’: Audubon’s recruitment of volunteers in a ‘citizen science’ programme:</a:t>
            </a:r>
          </a:p>
          <a:p>
            <a:endParaRPr lang="en-GB" dirty="0"/>
          </a:p>
          <a:p>
            <a:r>
              <a:rPr lang="en-GB" dirty="0"/>
              <a:t>‘“Speed is also crucial to the Audubon Society’s acid-rain campaign. Government studies sometimes withhold data for years”, says Audubon vice president Robert San George. Audubon involves 225 society members from all 50 states in a “citizen science” program that gets information out within five weeks. Volunteers collect rain samples, test their acidity levels, and report the results to Audubon headquarters, which releases a monthly national map of acid rain levels. The information is used to lobby Congress’ (Kerson 1989, p. 12).</a:t>
            </a:r>
          </a:p>
        </p:txBody>
      </p:sp>
      <p:pic>
        <p:nvPicPr>
          <p:cNvPr id="7" name="Picture 6">
            <a:extLst>
              <a:ext uri="{FF2B5EF4-FFF2-40B4-BE49-F238E27FC236}">
                <a16:creationId xmlns:a16="http://schemas.microsoft.com/office/drawing/2014/main" id="{673A578D-3682-18A1-61E5-C374282CAF8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874412" y="2665833"/>
            <a:ext cx="10836621" cy="3800281"/>
          </a:xfrm>
          <a:prstGeom prst="rect">
            <a:avLst/>
          </a:prstGeom>
        </p:spPr>
      </p:pic>
    </p:spTree>
    <p:extLst>
      <p:ext uri="{BB962C8B-B14F-4D97-AF65-F5344CB8AC3E}">
        <p14:creationId xmlns:p14="http://schemas.microsoft.com/office/powerpoint/2010/main" val="4034435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F89769-4E92-AAAF-16E9-873B5581B2C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2511D96-BE1C-D4D2-25DA-1DADE62DCFBD}"/>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2E7A4C7F-937D-467F-A5A8-5FB2FC5A182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27</a:t>
            </a:r>
          </a:p>
        </p:txBody>
      </p:sp>
      <p:sp>
        <p:nvSpPr>
          <p:cNvPr id="8" name="TextBox 7">
            <a:extLst>
              <a:ext uri="{FF2B5EF4-FFF2-40B4-BE49-F238E27FC236}">
                <a16:creationId xmlns:a16="http://schemas.microsoft.com/office/drawing/2014/main" id="{93C83BEA-E529-ACD1-8AA8-720B5DAAB3D4}"/>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Toppling the Ivory Tower</a:t>
            </a:r>
          </a:p>
        </p:txBody>
      </p:sp>
      <p:sp>
        <p:nvSpPr>
          <p:cNvPr id="2" name="TextBox 1">
            <a:extLst>
              <a:ext uri="{FF2B5EF4-FFF2-40B4-BE49-F238E27FC236}">
                <a16:creationId xmlns:a16="http://schemas.microsoft.com/office/drawing/2014/main" id="{7959829D-2D1E-CFC9-B7CF-29072FCD5D7E}"/>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pic>
        <p:nvPicPr>
          <p:cNvPr id="9" name="Picture 8" descr="Hexagon network on a blue background">
            <a:extLst>
              <a:ext uri="{FF2B5EF4-FFF2-40B4-BE49-F238E27FC236}">
                <a16:creationId xmlns:a16="http://schemas.microsoft.com/office/drawing/2014/main" id="{F6CDE86A-6D49-9C80-857D-2429ECC2B23A}"/>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6" name="Picture 2" descr="Ivory Tower of Academia | White Tower Musings">
            <a:extLst>
              <a:ext uri="{FF2B5EF4-FFF2-40B4-BE49-F238E27FC236}">
                <a16:creationId xmlns:a16="http://schemas.microsoft.com/office/drawing/2014/main" id="{BE2F74F2-E4E4-F54A-64C9-1100A16F8E63}"/>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185623" y="1311909"/>
            <a:ext cx="3761727" cy="399573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DFFA18BF-B826-A719-908F-0C62D69D0CE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7911495" y="3279192"/>
            <a:ext cx="4094882" cy="2325415"/>
          </a:xfrm>
          <a:prstGeom prst="rect">
            <a:avLst/>
          </a:prstGeom>
        </p:spPr>
      </p:pic>
      <p:pic>
        <p:nvPicPr>
          <p:cNvPr id="14" name="Picture 13">
            <a:extLst>
              <a:ext uri="{FF2B5EF4-FFF2-40B4-BE49-F238E27FC236}">
                <a16:creationId xmlns:a16="http://schemas.microsoft.com/office/drawing/2014/main" id="{2CAF1C04-24A8-18D5-4DC1-F72A431366B2}"/>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921958" y="383932"/>
            <a:ext cx="3946371" cy="2766266"/>
          </a:xfrm>
          <a:prstGeom prst="rect">
            <a:avLst/>
          </a:prstGeom>
        </p:spPr>
      </p:pic>
      <p:sp>
        <p:nvSpPr>
          <p:cNvPr id="17" name="TextBox 16">
            <a:extLst>
              <a:ext uri="{FF2B5EF4-FFF2-40B4-BE49-F238E27FC236}">
                <a16:creationId xmlns:a16="http://schemas.microsoft.com/office/drawing/2014/main" id="{35C2F73B-7EE2-6324-984F-BBF65640CE66}"/>
              </a:ext>
            </a:extLst>
          </p:cNvPr>
          <p:cNvSpPr txBox="1"/>
          <p:nvPr/>
        </p:nvSpPr>
        <p:spPr>
          <a:xfrm>
            <a:off x="7643638" y="5875455"/>
            <a:ext cx="4523873" cy="461665"/>
          </a:xfrm>
          <a:prstGeom prst="rect">
            <a:avLst/>
          </a:prstGeom>
          <a:noFill/>
        </p:spPr>
        <p:txBody>
          <a:bodyPr wrap="square">
            <a:spAutoFit/>
          </a:bodyPr>
          <a:lstStyle/>
          <a:p>
            <a:pPr algn="ctr"/>
            <a:r>
              <a:rPr lang="en-GB" sz="1200" dirty="0"/>
              <a:t>Source: Cologna et al., 2025. Trust in scientists and their role in society across 68 countries. Nature Human Behaviour, pp.1-18.</a:t>
            </a:r>
          </a:p>
        </p:txBody>
      </p:sp>
      <p:sp>
        <p:nvSpPr>
          <p:cNvPr id="18" name="TextBox 17">
            <a:extLst>
              <a:ext uri="{FF2B5EF4-FFF2-40B4-BE49-F238E27FC236}">
                <a16:creationId xmlns:a16="http://schemas.microsoft.com/office/drawing/2014/main" id="{AF303F14-F9BA-B807-E4EE-519C8D799995}"/>
              </a:ext>
            </a:extLst>
          </p:cNvPr>
          <p:cNvSpPr txBox="1"/>
          <p:nvPr/>
        </p:nvSpPr>
        <p:spPr>
          <a:xfrm>
            <a:off x="4113117" y="837508"/>
            <a:ext cx="3683346" cy="5262979"/>
          </a:xfrm>
          <a:prstGeom prst="rect">
            <a:avLst/>
          </a:prstGeom>
          <a:noFill/>
        </p:spPr>
        <p:txBody>
          <a:bodyPr wrap="square">
            <a:spAutoFit/>
          </a:bodyPr>
          <a:lstStyle/>
          <a:p>
            <a:pPr algn="ctr"/>
            <a:r>
              <a:rPr lang="en-GB" sz="2400" dirty="0"/>
              <a:t>Questions raised over position of academia within society</a:t>
            </a:r>
          </a:p>
          <a:p>
            <a:pPr algn="ctr"/>
            <a:endParaRPr lang="en-GB" sz="2400" dirty="0"/>
          </a:p>
          <a:p>
            <a:pPr algn="ctr"/>
            <a:r>
              <a:rPr lang="en-GB" sz="2400" dirty="0"/>
              <a:t>Excluding citizens from knowledge and science – accessibility of input and output (literature)</a:t>
            </a:r>
          </a:p>
          <a:p>
            <a:pPr algn="ctr"/>
            <a:endParaRPr lang="en-GB" sz="2400" dirty="0"/>
          </a:p>
          <a:p>
            <a:pPr algn="ctr"/>
            <a:r>
              <a:rPr lang="en-GB" sz="2400" dirty="0"/>
              <a:t>Science - working with and for society?</a:t>
            </a:r>
          </a:p>
          <a:p>
            <a:pPr algn="ctr"/>
            <a:endParaRPr lang="en-GB" sz="2400" dirty="0"/>
          </a:p>
          <a:p>
            <a:pPr algn="ctr"/>
            <a:r>
              <a:rPr lang="en-GB" sz="2400" dirty="0"/>
              <a:t>Trust of the role of science within society</a:t>
            </a:r>
          </a:p>
        </p:txBody>
      </p:sp>
    </p:spTree>
    <p:extLst>
      <p:ext uri="{BB962C8B-B14F-4D97-AF65-F5344CB8AC3E}">
        <p14:creationId xmlns:p14="http://schemas.microsoft.com/office/powerpoint/2010/main" val="1298714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6F2FA-ADC2-D771-84D3-021915203E8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687658A-BA68-07CA-0843-781A7A33D0D5}"/>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5E38D02F-7B22-D9C7-17E4-A0D10981239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27</a:t>
            </a:r>
          </a:p>
        </p:txBody>
      </p:sp>
      <p:sp>
        <p:nvSpPr>
          <p:cNvPr id="8" name="TextBox 7">
            <a:extLst>
              <a:ext uri="{FF2B5EF4-FFF2-40B4-BE49-F238E27FC236}">
                <a16:creationId xmlns:a16="http://schemas.microsoft.com/office/drawing/2014/main" id="{22EAD42D-AE84-679F-C597-1133B4E4BE6D}"/>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Types of Citizen Science</a:t>
            </a:r>
          </a:p>
        </p:txBody>
      </p:sp>
      <p:sp>
        <p:nvSpPr>
          <p:cNvPr id="2" name="TextBox 1">
            <a:extLst>
              <a:ext uri="{FF2B5EF4-FFF2-40B4-BE49-F238E27FC236}">
                <a16:creationId xmlns:a16="http://schemas.microsoft.com/office/drawing/2014/main" id="{A6AEB15C-0005-0056-FC10-828899982462}"/>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pic>
        <p:nvPicPr>
          <p:cNvPr id="9" name="Picture 8" descr="Hexagon network on a blue background">
            <a:extLst>
              <a:ext uri="{FF2B5EF4-FFF2-40B4-BE49-F238E27FC236}">
                <a16:creationId xmlns:a16="http://schemas.microsoft.com/office/drawing/2014/main" id="{F4A1303F-1CE5-382B-3F5D-C6E28C2C7E56}"/>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8" name="TextBox 17">
            <a:extLst>
              <a:ext uri="{FF2B5EF4-FFF2-40B4-BE49-F238E27FC236}">
                <a16:creationId xmlns:a16="http://schemas.microsoft.com/office/drawing/2014/main" id="{6ECBF333-94D6-6A4D-E130-72D8549CEDC4}"/>
              </a:ext>
            </a:extLst>
          </p:cNvPr>
          <p:cNvSpPr txBox="1"/>
          <p:nvPr/>
        </p:nvSpPr>
        <p:spPr>
          <a:xfrm>
            <a:off x="4440106" y="478457"/>
            <a:ext cx="7527530" cy="5878532"/>
          </a:xfrm>
          <a:prstGeom prst="rect">
            <a:avLst/>
          </a:prstGeom>
          <a:noFill/>
        </p:spPr>
        <p:txBody>
          <a:bodyPr wrap="square">
            <a:spAutoFit/>
          </a:bodyPr>
          <a:lstStyle/>
          <a:p>
            <a:r>
              <a:rPr lang="en-GB" sz="2400" b="1" dirty="0"/>
              <a:t>Participatory citizen science</a:t>
            </a:r>
          </a:p>
          <a:p>
            <a:pPr marL="342900" indent="-342900">
              <a:buFont typeface="Arial" panose="020B0604020202020204" pitchFamily="34" charset="0"/>
              <a:buChar char="•"/>
            </a:pPr>
            <a:r>
              <a:rPr lang="en-GB" sz="2000" dirty="0"/>
              <a:t>Lowest degree of participant engagement</a:t>
            </a:r>
          </a:p>
          <a:p>
            <a:pPr marL="342900" indent="-342900">
              <a:buFont typeface="Arial" panose="020B0604020202020204" pitchFamily="34" charset="0"/>
              <a:buChar char="•"/>
            </a:pPr>
            <a:r>
              <a:rPr lang="en-GB" sz="2000" dirty="0"/>
              <a:t>Participants are involved primarily in collecting data. </a:t>
            </a:r>
          </a:p>
          <a:p>
            <a:pPr marL="342900" indent="-342900">
              <a:buFont typeface="Arial" panose="020B0604020202020204" pitchFamily="34" charset="0"/>
              <a:buChar char="•"/>
            </a:pPr>
            <a:r>
              <a:rPr lang="en-GB" sz="2000" dirty="0"/>
              <a:t>The participants have not been involved in developing the project or the methods</a:t>
            </a:r>
          </a:p>
          <a:p>
            <a:r>
              <a:rPr lang="en-GB" sz="2400" b="1" dirty="0"/>
              <a:t>Collaborative citizen science</a:t>
            </a:r>
          </a:p>
          <a:p>
            <a:pPr marL="342900" indent="-342900">
              <a:buFont typeface="Arial" panose="020B0604020202020204" pitchFamily="34" charset="0"/>
              <a:buChar char="•"/>
            </a:pPr>
            <a:r>
              <a:rPr lang="en-GB" sz="2000" dirty="0"/>
              <a:t>A higher degree of engagement throughout the research process</a:t>
            </a:r>
          </a:p>
          <a:p>
            <a:pPr marL="342900" indent="-342900">
              <a:buFont typeface="Arial" panose="020B0604020202020204" pitchFamily="34" charset="0"/>
              <a:buChar char="•"/>
            </a:pPr>
            <a:r>
              <a:rPr lang="en-GB" sz="2000" dirty="0"/>
              <a:t>Typically, projects are designed by researchers, but can be refined by participants.</a:t>
            </a:r>
          </a:p>
          <a:p>
            <a:pPr marL="342900" indent="-342900">
              <a:buFont typeface="Arial" panose="020B0604020202020204" pitchFamily="34" charset="0"/>
              <a:buChar char="•"/>
            </a:pPr>
            <a:r>
              <a:rPr lang="en-GB" sz="2000" dirty="0"/>
              <a:t>These participants may also be involved in helping to </a:t>
            </a:r>
            <a:r>
              <a:rPr lang="en-GB" sz="2000" dirty="0" err="1"/>
              <a:t>analyze</a:t>
            </a:r>
            <a:r>
              <a:rPr lang="en-GB" sz="2000" dirty="0"/>
              <a:t> or disseminate </a:t>
            </a:r>
            <a:r>
              <a:rPr lang="en-GB" sz="2400" dirty="0"/>
              <a:t>information. </a:t>
            </a:r>
          </a:p>
          <a:p>
            <a:r>
              <a:rPr lang="en-GB" sz="2400" b="1" dirty="0"/>
              <a:t>Co-produced citizen science</a:t>
            </a:r>
          </a:p>
          <a:p>
            <a:pPr marL="342900" indent="-342900">
              <a:buFont typeface="Arial" panose="020B0604020202020204" pitchFamily="34" charset="0"/>
              <a:buChar char="•"/>
            </a:pPr>
            <a:r>
              <a:rPr lang="en-GB" sz="2000" dirty="0"/>
              <a:t>This model has the highest engagement of participants. </a:t>
            </a:r>
          </a:p>
          <a:p>
            <a:pPr marL="342900" indent="-342900">
              <a:buFont typeface="Arial" panose="020B0604020202020204" pitchFamily="34" charset="0"/>
              <a:buChar char="•"/>
            </a:pPr>
            <a:r>
              <a:rPr lang="en-GB" sz="2000" dirty="0"/>
              <a:t>Citizen scientists are involved throughout process in co-production of knowledge, including developing protocols and </a:t>
            </a:r>
            <a:r>
              <a:rPr lang="en-GB" sz="2000" dirty="0" err="1"/>
              <a:t>analyzing</a:t>
            </a:r>
            <a:r>
              <a:rPr lang="en-GB" sz="2000" dirty="0"/>
              <a:t> data. </a:t>
            </a:r>
          </a:p>
          <a:p>
            <a:pPr marL="342900" indent="-342900">
              <a:buFont typeface="Arial" panose="020B0604020202020204" pitchFamily="34" charset="0"/>
              <a:buChar char="•"/>
            </a:pPr>
            <a:r>
              <a:rPr lang="en-GB" sz="2000" dirty="0"/>
              <a:t>Project may be particularly useful in situations that involve community issues and where researchers hope to collect data that will lead to some sort of policy change. </a:t>
            </a:r>
          </a:p>
        </p:txBody>
      </p:sp>
      <p:pic>
        <p:nvPicPr>
          <p:cNvPr id="7" name="Picture 6">
            <a:extLst>
              <a:ext uri="{FF2B5EF4-FFF2-40B4-BE49-F238E27FC236}">
                <a16:creationId xmlns:a16="http://schemas.microsoft.com/office/drawing/2014/main" id="{F35AF663-DBCC-322C-5C0D-B284FEC8C3B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3609" y="1946092"/>
            <a:ext cx="4245997" cy="2781300"/>
          </a:xfrm>
          <a:prstGeom prst="rect">
            <a:avLst/>
          </a:prstGeom>
        </p:spPr>
      </p:pic>
      <p:sp>
        <p:nvSpPr>
          <p:cNvPr id="11" name="TextBox 10">
            <a:extLst>
              <a:ext uri="{FF2B5EF4-FFF2-40B4-BE49-F238E27FC236}">
                <a16:creationId xmlns:a16="http://schemas.microsoft.com/office/drawing/2014/main" id="{6DBDC060-A045-CF0F-A8DD-B355934D5C5D}"/>
              </a:ext>
            </a:extLst>
          </p:cNvPr>
          <p:cNvSpPr txBox="1"/>
          <p:nvPr/>
        </p:nvSpPr>
        <p:spPr>
          <a:xfrm>
            <a:off x="403178" y="4819725"/>
            <a:ext cx="3971678" cy="276999"/>
          </a:xfrm>
          <a:prstGeom prst="rect">
            <a:avLst/>
          </a:prstGeom>
          <a:solidFill>
            <a:schemeClr val="bg1"/>
          </a:solidFill>
        </p:spPr>
        <p:txBody>
          <a:bodyPr wrap="square">
            <a:spAutoFit/>
          </a:bodyPr>
          <a:lstStyle/>
          <a:p>
            <a:pPr algn="ctr"/>
            <a:r>
              <a:rPr lang="en-GB" sz="1200" dirty="0"/>
              <a:t>Source: Walker, </a:t>
            </a:r>
            <a:r>
              <a:rPr lang="en-GB" sz="1200" dirty="0" err="1"/>
              <a:t>Smigaj</a:t>
            </a:r>
            <a:r>
              <a:rPr lang="en-GB" sz="1200" dirty="0"/>
              <a:t>, and Tani, 2021</a:t>
            </a:r>
          </a:p>
        </p:txBody>
      </p:sp>
    </p:spTree>
    <p:extLst>
      <p:ext uri="{BB962C8B-B14F-4D97-AF65-F5344CB8AC3E}">
        <p14:creationId xmlns:p14="http://schemas.microsoft.com/office/powerpoint/2010/main" val="12571406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1CA904-9F90-124F-C11F-6EFB30F0E2AE}"/>
            </a:ext>
          </a:extLst>
        </p:cNvPr>
        <p:cNvGrpSpPr/>
        <p:nvPr/>
      </p:nvGrpSpPr>
      <p:grpSpPr>
        <a:xfrm>
          <a:off x="0" y="0"/>
          <a:ext cx="0" cy="0"/>
          <a:chOff x="0" y="0"/>
          <a:chExt cx="0" cy="0"/>
        </a:xfrm>
      </p:grpSpPr>
      <p:pic>
        <p:nvPicPr>
          <p:cNvPr id="4" name="Picture 3" descr="Hexagon network on a blue background">
            <a:extLst>
              <a:ext uri="{FF2B5EF4-FFF2-40B4-BE49-F238E27FC236}">
                <a16:creationId xmlns:a16="http://schemas.microsoft.com/office/drawing/2014/main" id="{1D79812C-81C9-73C8-B5E4-04FB58614267}"/>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823756" y="220980"/>
            <a:ext cx="13190145" cy="6507480"/>
          </a:xfrm>
          <a:prstGeom prst="rect">
            <a:avLst/>
          </a:prstGeom>
          <a:ln>
            <a:noFill/>
          </a:ln>
          <a:effectLst>
            <a:softEdge rad="112500"/>
          </a:effectLst>
        </p:spPr>
      </p:pic>
      <p:sp>
        <p:nvSpPr>
          <p:cNvPr id="2" name="TextBox 1">
            <a:extLst>
              <a:ext uri="{FF2B5EF4-FFF2-40B4-BE49-F238E27FC236}">
                <a16:creationId xmlns:a16="http://schemas.microsoft.com/office/drawing/2014/main" id="{13D3B87C-83F2-005C-BE3B-48B3B0BD78E7}"/>
              </a:ext>
            </a:extLst>
          </p:cNvPr>
          <p:cNvSpPr txBox="1"/>
          <p:nvPr/>
        </p:nvSpPr>
        <p:spPr>
          <a:xfrm>
            <a:off x="1782123" y="2370011"/>
            <a:ext cx="8207524" cy="2585323"/>
          </a:xfrm>
          <a:prstGeom prst="rect">
            <a:avLst/>
          </a:prstGeom>
          <a:solidFill>
            <a:srgbClr val="99CCFF">
              <a:alpha val="30196"/>
            </a:srgbClr>
          </a:solidFill>
        </p:spPr>
        <p:txBody>
          <a:bodyPr wrap="square" rtlCol="0">
            <a:spAutoFit/>
          </a:bodyPr>
          <a:lstStyle/>
          <a:p>
            <a:pPr algn="ctr"/>
            <a:r>
              <a:rPr lang="en-GB" sz="5400" b="1" dirty="0">
                <a:solidFill>
                  <a:schemeClr val="bg1"/>
                </a:solidFill>
                <a:effectLst>
                  <a:outerShdw blurRad="38100" dist="38100" dir="2700000" algn="tl">
                    <a:srgbClr val="000000">
                      <a:alpha val="43137"/>
                    </a:srgbClr>
                  </a:outerShdw>
                </a:effectLst>
              </a:rPr>
              <a:t>Case study examples of Citizen Science for Environmental Applications</a:t>
            </a:r>
          </a:p>
        </p:txBody>
      </p:sp>
    </p:spTree>
    <p:extLst>
      <p:ext uri="{BB962C8B-B14F-4D97-AF65-F5344CB8AC3E}">
        <p14:creationId xmlns:p14="http://schemas.microsoft.com/office/powerpoint/2010/main" val="2241578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268CB4-3CD9-10A3-A5C3-2BBE343FED4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F4DBAA3-8343-D0B2-8A04-47D5F8DBA284}"/>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BBCE5C42-519E-0879-A12C-5AE932BE70B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27</a:t>
            </a:r>
          </a:p>
        </p:txBody>
      </p:sp>
      <p:sp>
        <p:nvSpPr>
          <p:cNvPr id="8" name="TextBox 7">
            <a:extLst>
              <a:ext uri="{FF2B5EF4-FFF2-40B4-BE49-F238E27FC236}">
                <a16:creationId xmlns:a16="http://schemas.microsoft.com/office/drawing/2014/main" id="{3F4AEAAE-6E5C-F8CD-3313-DBCAC07EB0DD}"/>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Project Seagrass</a:t>
            </a:r>
          </a:p>
        </p:txBody>
      </p:sp>
      <p:sp>
        <p:nvSpPr>
          <p:cNvPr id="2" name="TextBox 1">
            <a:extLst>
              <a:ext uri="{FF2B5EF4-FFF2-40B4-BE49-F238E27FC236}">
                <a16:creationId xmlns:a16="http://schemas.microsoft.com/office/drawing/2014/main" id="{6E7C4A1E-C8AA-0F9D-30A8-1E93FCC6613E}"/>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1ACA8706-C034-8687-265B-68FB02AA9485}"/>
              </a:ext>
            </a:extLst>
          </p:cNvPr>
          <p:cNvSpPr txBox="1"/>
          <p:nvPr/>
        </p:nvSpPr>
        <p:spPr>
          <a:xfrm>
            <a:off x="3451344" y="428887"/>
            <a:ext cx="7938812" cy="5632311"/>
          </a:xfrm>
          <a:prstGeom prst="rect">
            <a:avLst/>
          </a:prstGeom>
          <a:noFill/>
        </p:spPr>
        <p:txBody>
          <a:bodyPr wrap="square">
            <a:spAutoFit/>
          </a:bodyPr>
          <a:lstStyle/>
          <a:p>
            <a:endParaRPr lang="en-GB" sz="2400" dirty="0"/>
          </a:p>
          <a:p>
            <a:r>
              <a:rPr lang="en-GB" sz="2400" dirty="0"/>
              <a:t>Project Seagrass is a UK charity aimed at increasing awareness and re-establishment of seagrass globally. </a:t>
            </a:r>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They developed </a:t>
            </a:r>
            <a:r>
              <a:rPr lang="en-GB" sz="2400" dirty="0" err="1"/>
              <a:t>SeagrassSpotter</a:t>
            </a:r>
            <a:r>
              <a:rPr lang="en-GB" sz="2400" dirty="0"/>
              <a:t>, a mobile phone-based citizen science project for members of the public to capture details and photos of seagrass above or below water, in order to detect presence and condition.</a:t>
            </a:r>
          </a:p>
        </p:txBody>
      </p:sp>
      <p:pic>
        <p:nvPicPr>
          <p:cNvPr id="9" name="Picture 8" descr="Hexagon network on a blue background">
            <a:extLst>
              <a:ext uri="{FF2B5EF4-FFF2-40B4-BE49-F238E27FC236}">
                <a16:creationId xmlns:a16="http://schemas.microsoft.com/office/drawing/2014/main" id="{9AE429CE-3DFC-6629-5398-58070078292E}"/>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170" name="Picture 2">
            <a:extLst>
              <a:ext uri="{FF2B5EF4-FFF2-40B4-BE49-F238E27FC236}">
                <a16:creationId xmlns:a16="http://schemas.microsoft.com/office/drawing/2014/main" id="{87655E39-28F2-D69E-AC23-E29304403DC0}"/>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209000" y="67551"/>
            <a:ext cx="1708781" cy="72267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E166AA3-44A6-0533-D956-8A6AA0BCC4F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0" y="1796756"/>
            <a:ext cx="12192000" cy="2306950"/>
          </a:xfrm>
          <a:prstGeom prst="rect">
            <a:avLst/>
          </a:prstGeom>
        </p:spPr>
      </p:pic>
    </p:spTree>
    <p:extLst>
      <p:ext uri="{BB962C8B-B14F-4D97-AF65-F5344CB8AC3E}">
        <p14:creationId xmlns:p14="http://schemas.microsoft.com/office/powerpoint/2010/main" val="3983552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AE604-FB07-7A0C-90ED-A66A216F4B3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8BB57E5-CFD0-8657-CA38-10703A3CA1D1}"/>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4A4C7BAC-297A-8974-317B-898983D4132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27</a:t>
            </a:r>
          </a:p>
        </p:txBody>
      </p:sp>
      <p:sp>
        <p:nvSpPr>
          <p:cNvPr id="8" name="TextBox 7">
            <a:extLst>
              <a:ext uri="{FF2B5EF4-FFF2-40B4-BE49-F238E27FC236}">
                <a16:creationId xmlns:a16="http://schemas.microsoft.com/office/drawing/2014/main" id="{A88CDA26-9E4C-71E1-F38A-A620519781A3}"/>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Project Seagrass</a:t>
            </a:r>
          </a:p>
        </p:txBody>
      </p:sp>
      <p:sp>
        <p:nvSpPr>
          <p:cNvPr id="2" name="TextBox 1">
            <a:extLst>
              <a:ext uri="{FF2B5EF4-FFF2-40B4-BE49-F238E27FC236}">
                <a16:creationId xmlns:a16="http://schemas.microsoft.com/office/drawing/2014/main" id="{27D5AD46-D864-43DD-C524-2D31E5A99F5F}"/>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EA894341-6475-E848-C4C7-AF87FF9DA4BA}"/>
              </a:ext>
            </a:extLst>
          </p:cNvPr>
          <p:cNvSpPr txBox="1"/>
          <p:nvPr/>
        </p:nvSpPr>
        <p:spPr>
          <a:xfrm>
            <a:off x="3559697" y="1534119"/>
            <a:ext cx="7938812" cy="3970318"/>
          </a:xfrm>
          <a:prstGeom prst="rect">
            <a:avLst/>
          </a:prstGeom>
          <a:noFill/>
        </p:spPr>
        <p:txBody>
          <a:bodyPr wrap="square">
            <a:spAutoFit/>
          </a:bodyPr>
          <a:lstStyle/>
          <a:p>
            <a:pPr algn="ctr"/>
            <a:r>
              <a:rPr lang="en-GB" sz="2800" b="1" dirty="0">
                <a:latin typeface="Comic Sans MS" panose="030F0702030302020204" pitchFamily="66" charset="0"/>
              </a:rPr>
              <a:t>ACTIVITY:</a:t>
            </a:r>
          </a:p>
          <a:p>
            <a:pPr algn="ctr"/>
            <a:endParaRPr lang="en-GB" sz="2800" b="1" dirty="0"/>
          </a:p>
          <a:p>
            <a:pPr algn="ctr"/>
            <a:r>
              <a:rPr lang="en-GB" sz="2800" dirty="0"/>
              <a:t>Read the following article that explores the trade-offs and opportunities / weaknesses experienced with using citizen science projects like Project Seagrass:</a:t>
            </a:r>
          </a:p>
          <a:p>
            <a:pPr algn="ctr"/>
            <a:endParaRPr lang="en-GB" sz="2800" dirty="0"/>
          </a:p>
          <a:p>
            <a:pPr algn="ctr"/>
            <a:r>
              <a:rPr lang="en-GB" sz="2800" dirty="0">
                <a:hlinkClick r:id="rId3"/>
              </a:rPr>
              <a:t>Crowdsourcing conservation: The role of citizen science in securing a future for seagrass - ScienceDirect</a:t>
            </a:r>
            <a:endParaRPr lang="en-GB" sz="2800" dirty="0"/>
          </a:p>
        </p:txBody>
      </p:sp>
      <p:pic>
        <p:nvPicPr>
          <p:cNvPr id="9" name="Picture 8" descr="Hexagon network on a blue background">
            <a:extLst>
              <a:ext uri="{FF2B5EF4-FFF2-40B4-BE49-F238E27FC236}">
                <a16:creationId xmlns:a16="http://schemas.microsoft.com/office/drawing/2014/main" id="{36D49D05-7426-7481-0068-6E794513C5DC}"/>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170" name="Picture 2">
            <a:extLst>
              <a:ext uri="{FF2B5EF4-FFF2-40B4-BE49-F238E27FC236}">
                <a16:creationId xmlns:a16="http://schemas.microsoft.com/office/drawing/2014/main" id="{082E63BB-AEA5-215F-7D02-1B2939776086}"/>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209000" y="67551"/>
            <a:ext cx="1708781" cy="722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4661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7D3280-BB71-06D2-B572-6CBBD860832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DD3885B-753F-F59D-1DDD-1C8AB9215798}"/>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14A32218-EB85-59ED-B770-91BE0C8F5EE6}"/>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27</a:t>
            </a:r>
          </a:p>
        </p:txBody>
      </p:sp>
      <p:sp>
        <p:nvSpPr>
          <p:cNvPr id="8" name="TextBox 7">
            <a:extLst>
              <a:ext uri="{FF2B5EF4-FFF2-40B4-BE49-F238E27FC236}">
                <a16:creationId xmlns:a16="http://schemas.microsoft.com/office/drawing/2014/main" id="{B28B7467-07AC-022E-B1E1-7943559C190A}"/>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Project Seagrass</a:t>
            </a:r>
          </a:p>
        </p:txBody>
      </p:sp>
      <p:sp>
        <p:nvSpPr>
          <p:cNvPr id="2" name="TextBox 1">
            <a:extLst>
              <a:ext uri="{FF2B5EF4-FFF2-40B4-BE49-F238E27FC236}">
                <a16:creationId xmlns:a16="http://schemas.microsoft.com/office/drawing/2014/main" id="{E2BFBA24-FEBD-C073-93FD-3250F02646B3}"/>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54A1C21C-2653-4937-60A9-C3E964E43FA5}"/>
              </a:ext>
            </a:extLst>
          </p:cNvPr>
          <p:cNvSpPr txBox="1"/>
          <p:nvPr/>
        </p:nvSpPr>
        <p:spPr>
          <a:xfrm>
            <a:off x="3451344" y="428887"/>
            <a:ext cx="7938812" cy="1200329"/>
          </a:xfrm>
          <a:prstGeom prst="rect">
            <a:avLst/>
          </a:prstGeom>
          <a:noFill/>
        </p:spPr>
        <p:txBody>
          <a:bodyPr wrap="square">
            <a:spAutoFit/>
          </a:bodyPr>
          <a:lstStyle/>
          <a:p>
            <a:endParaRPr lang="en-GB" sz="2400" dirty="0"/>
          </a:p>
          <a:p>
            <a:r>
              <a:rPr lang="en-GB" sz="2400" dirty="0"/>
              <a:t>Explore the data collected at: </a:t>
            </a:r>
            <a:r>
              <a:rPr lang="en-GB" sz="2400" dirty="0">
                <a:hlinkClick r:id="rId3"/>
              </a:rPr>
              <a:t>https://seagrassspotter.org/</a:t>
            </a:r>
            <a:endParaRPr lang="en-GB" sz="2400" dirty="0"/>
          </a:p>
          <a:p>
            <a:endParaRPr lang="en-GB" sz="2400" dirty="0"/>
          </a:p>
        </p:txBody>
      </p:sp>
      <p:pic>
        <p:nvPicPr>
          <p:cNvPr id="9" name="Picture 8" descr="Hexagon network on a blue background">
            <a:extLst>
              <a:ext uri="{FF2B5EF4-FFF2-40B4-BE49-F238E27FC236}">
                <a16:creationId xmlns:a16="http://schemas.microsoft.com/office/drawing/2014/main" id="{E1E29FD6-C27A-DF82-83C6-7C5DF67E936B}"/>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170" name="Picture 2">
            <a:extLst>
              <a:ext uri="{FF2B5EF4-FFF2-40B4-BE49-F238E27FC236}">
                <a16:creationId xmlns:a16="http://schemas.microsoft.com/office/drawing/2014/main" id="{827A1E8B-118D-2498-B5CC-60CEE1CE8E4D}"/>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3209000" y="67551"/>
            <a:ext cx="1708781" cy="72267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AD1223FC-90A3-EB3B-3D02-2F00207D9340}"/>
              </a:ext>
            </a:extLst>
          </p:cNvPr>
          <p:cNvPicPr>
            <a:picLocks noChangeAspect="1"/>
          </p:cNvPicPr>
          <p:nvPr/>
        </p:nvPicPr>
        <p:blipFill>
          <a:blip r:embed="rId6" cstate="email">
            <a:extLst>
              <a:ext uri="{28A0092B-C50C-407E-A947-70E740481C1C}">
                <a14:useLocalDpi xmlns:a14="http://schemas.microsoft.com/office/drawing/2010/main"/>
              </a:ext>
            </a:extLst>
          </a:blip>
          <a:srcRect/>
          <a:stretch/>
        </p:blipFill>
        <p:spPr>
          <a:xfrm>
            <a:off x="2193624" y="1304981"/>
            <a:ext cx="9031482" cy="5080452"/>
          </a:xfrm>
          <a:prstGeom prst="rect">
            <a:avLst/>
          </a:prstGeom>
        </p:spPr>
      </p:pic>
    </p:spTree>
    <p:extLst>
      <p:ext uri="{BB962C8B-B14F-4D97-AF65-F5344CB8AC3E}">
        <p14:creationId xmlns:p14="http://schemas.microsoft.com/office/powerpoint/2010/main" val="840011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23185C-ACA5-1D0E-796B-051A83C6E6D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F0C1BB5-79F8-0BCF-80A2-A7B3BD91A194}"/>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9F0AE8B3-1EAF-25C3-3D0D-7645D991BB40}"/>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27</a:t>
            </a:r>
          </a:p>
        </p:txBody>
      </p:sp>
      <p:sp>
        <p:nvSpPr>
          <p:cNvPr id="8" name="TextBox 7">
            <a:extLst>
              <a:ext uri="{FF2B5EF4-FFF2-40B4-BE49-F238E27FC236}">
                <a16:creationId xmlns:a16="http://schemas.microsoft.com/office/drawing/2014/main" id="{893D72F8-E67B-7964-63AF-B349B7DB5802}"/>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Big Garden Birdwatch</a:t>
            </a:r>
          </a:p>
        </p:txBody>
      </p:sp>
      <p:sp>
        <p:nvSpPr>
          <p:cNvPr id="2" name="TextBox 1">
            <a:extLst>
              <a:ext uri="{FF2B5EF4-FFF2-40B4-BE49-F238E27FC236}">
                <a16:creationId xmlns:a16="http://schemas.microsoft.com/office/drawing/2014/main" id="{C0E4F66E-B4CF-C808-2042-99AE7B31BBBA}"/>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D8499DCB-18E2-7987-E0BD-FE1EADABBD8D}"/>
              </a:ext>
            </a:extLst>
          </p:cNvPr>
          <p:cNvSpPr txBox="1"/>
          <p:nvPr/>
        </p:nvSpPr>
        <p:spPr>
          <a:xfrm>
            <a:off x="3042877" y="509235"/>
            <a:ext cx="8675274" cy="2123658"/>
          </a:xfrm>
          <a:prstGeom prst="rect">
            <a:avLst/>
          </a:prstGeom>
          <a:noFill/>
        </p:spPr>
        <p:txBody>
          <a:bodyPr wrap="square">
            <a:spAutoFit/>
          </a:bodyPr>
          <a:lstStyle/>
          <a:p>
            <a:r>
              <a:rPr lang="en-GB" sz="2200" dirty="0"/>
              <a:t>RSPB: Big Garden Birdwatch: </a:t>
            </a:r>
            <a:r>
              <a:rPr lang="en-GB" sz="2200" dirty="0">
                <a:hlinkClick r:id="rId3"/>
              </a:rPr>
              <a:t>Big Garden Birdwatch</a:t>
            </a:r>
            <a:endParaRPr lang="en-GB" sz="2200" dirty="0"/>
          </a:p>
          <a:p>
            <a:endParaRPr lang="en-GB" sz="2200" dirty="0"/>
          </a:p>
          <a:p>
            <a:r>
              <a:rPr lang="en-GB" sz="2200" dirty="0"/>
              <a:t>Designed in such a way as reduce error from ‘non-experts’ and standardise the survey (Catlin-Groves, 2012):</a:t>
            </a:r>
          </a:p>
          <a:p>
            <a:pPr marL="342900" indent="-342900">
              <a:buFont typeface="Arial" panose="020B0604020202020204" pitchFamily="34" charset="0"/>
              <a:buChar char="•"/>
            </a:pPr>
            <a:r>
              <a:rPr lang="en-GB" sz="2200" dirty="0"/>
              <a:t>Fixed period of time (1 hour)</a:t>
            </a:r>
          </a:p>
          <a:p>
            <a:pPr marL="342900" indent="-342900">
              <a:buFont typeface="Arial" panose="020B0604020202020204" pitchFamily="34" charset="0"/>
              <a:buChar char="•"/>
            </a:pPr>
            <a:r>
              <a:rPr lang="en-GB" sz="2200" dirty="0"/>
              <a:t>Set survey period (selected days)</a:t>
            </a:r>
          </a:p>
        </p:txBody>
      </p:sp>
      <p:pic>
        <p:nvPicPr>
          <p:cNvPr id="9" name="Picture 8" descr="Hexagon network on a blue background">
            <a:extLst>
              <a:ext uri="{FF2B5EF4-FFF2-40B4-BE49-F238E27FC236}">
                <a16:creationId xmlns:a16="http://schemas.microsoft.com/office/drawing/2014/main" id="{B5B4DE8D-D4C0-530B-AE20-B1BB775E8BD6}"/>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a:extLst>
              <a:ext uri="{FF2B5EF4-FFF2-40B4-BE49-F238E27FC236}">
                <a16:creationId xmlns:a16="http://schemas.microsoft.com/office/drawing/2014/main" id="{FC958511-6759-1871-0C10-06A75BE6455F}"/>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0" y="1571064"/>
            <a:ext cx="2944000" cy="411455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473D8EC3-AD69-98D9-DFEF-F068D975385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7297760" y="2071998"/>
            <a:ext cx="4742194" cy="3352879"/>
          </a:xfrm>
          <a:prstGeom prst="rect">
            <a:avLst/>
          </a:prstGeom>
        </p:spPr>
      </p:pic>
      <p:sp>
        <p:nvSpPr>
          <p:cNvPr id="14" name="TextBox 13">
            <a:extLst>
              <a:ext uri="{FF2B5EF4-FFF2-40B4-BE49-F238E27FC236}">
                <a16:creationId xmlns:a16="http://schemas.microsoft.com/office/drawing/2014/main" id="{E1C58709-6888-06BF-7D1E-6B41E9850D08}"/>
              </a:ext>
            </a:extLst>
          </p:cNvPr>
          <p:cNvSpPr txBox="1"/>
          <p:nvPr/>
        </p:nvSpPr>
        <p:spPr>
          <a:xfrm>
            <a:off x="3037266" y="2593333"/>
            <a:ext cx="4324038" cy="3477875"/>
          </a:xfrm>
          <a:prstGeom prst="rect">
            <a:avLst/>
          </a:prstGeom>
          <a:noFill/>
        </p:spPr>
        <p:txBody>
          <a:bodyPr wrap="square">
            <a:spAutoFit/>
          </a:bodyPr>
          <a:lstStyle/>
          <a:p>
            <a:pPr marL="342900" indent="-342900">
              <a:buFont typeface="Arial" panose="020B0604020202020204" pitchFamily="34" charset="0"/>
              <a:buChar char="•"/>
            </a:pPr>
            <a:r>
              <a:rPr lang="en-GB" sz="2200" dirty="0"/>
              <a:t>Set area (individual’s garden), not neighbouring or fly-over</a:t>
            </a:r>
          </a:p>
          <a:p>
            <a:pPr marL="342900" indent="-342900">
              <a:buFont typeface="Arial" panose="020B0604020202020204" pitchFamily="34" charset="0"/>
              <a:buChar char="•"/>
            </a:pPr>
            <a:r>
              <a:rPr lang="en-GB" sz="2200" dirty="0"/>
              <a:t>Reduce </a:t>
            </a:r>
            <a:r>
              <a:rPr lang="en-GB" sz="2200" dirty="0" err="1"/>
              <a:t>psuedoreplication</a:t>
            </a:r>
            <a:r>
              <a:rPr lang="en-GB" sz="2200" dirty="0"/>
              <a:t> by counting maximum observed at one time</a:t>
            </a:r>
          </a:p>
          <a:p>
            <a:pPr marL="342900" indent="-342900">
              <a:buFont typeface="Arial" panose="020B0604020202020204" pitchFamily="34" charset="0"/>
              <a:buChar char="•"/>
            </a:pPr>
            <a:r>
              <a:rPr lang="en-GB" sz="2200" dirty="0"/>
              <a:t>Specified 20, easy to identify, species with identification sheet (additional species can be recorded on a separate sheet)</a:t>
            </a:r>
          </a:p>
          <a:p>
            <a:endParaRPr lang="en-GB" sz="2200" dirty="0"/>
          </a:p>
        </p:txBody>
      </p:sp>
      <p:sp>
        <p:nvSpPr>
          <p:cNvPr id="16" name="TextBox 15">
            <a:extLst>
              <a:ext uri="{FF2B5EF4-FFF2-40B4-BE49-F238E27FC236}">
                <a16:creationId xmlns:a16="http://schemas.microsoft.com/office/drawing/2014/main" id="{8D5BB934-B61B-6CA6-74BF-7C90E4C5D164}"/>
              </a:ext>
            </a:extLst>
          </p:cNvPr>
          <p:cNvSpPr txBox="1"/>
          <p:nvPr/>
        </p:nvSpPr>
        <p:spPr>
          <a:xfrm>
            <a:off x="3576454" y="5819783"/>
            <a:ext cx="6866147" cy="461665"/>
          </a:xfrm>
          <a:prstGeom prst="rect">
            <a:avLst/>
          </a:prstGeom>
          <a:noFill/>
        </p:spPr>
        <p:txBody>
          <a:bodyPr wrap="square">
            <a:spAutoFit/>
          </a:bodyPr>
          <a:lstStyle/>
          <a:p>
            <a:r>
              <a:rPr lang="en-GB" sz="2400" dirty="0"/>
              <a:t>All aimed at increasing the quality / value of the data.</a:t>
            </a:r>
          </a:p>
        </p:txBody>
      </p:sp>
    </p:spTree>
    <p:extLst>
      <p:ext uri="{BB962C8B-B14F-4D97-AF65-F5344CB8AC3E}">
        <p14:creationId xmlns:p14="http://schemas.microsoft.com/office/powerpoint/2010/main" val="37692940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F7DC97-F2BA-FD27-B4B1-C93CAF63E98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50E55CC-95A7-68AF-BD2F-0398394064DB}"/>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3B4D962F-339D-9BE8-3197-B326CA9BB94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27</a:t>
            </a:r>
          </a:p>
        </p:txBody>
      </p:sp>
      <p:sp>
        <p:nvSpPr>
          <p:cNvPr id="8" name="TextBox 7">
            <a:extLst>
              <a:ext uri="{FF2B5EF4-FFF2-40B4-BE49-F238E27FC236}">
                <a16:creationId xmlns:a16="http://schemas.microsoft.com/office/drawing/2014/main" id="{B84CBED9-9E0D-2803-14E7-B144B50C27FA}"/>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Garden Birdwatch</a:t>
            </a:r>
          </a:p>
        </p:txBody>
      </p:sp>
      <p:sp>
        <p:nvSpPr>
          <p:cNvPr id="2" name="TextBox 1">
            <a:extLst>
              <a:ext uri="{FF2B5EF4-FFF2-40B4-BE49-F238E27FC236}">
                <a16:creationId xmlns:a16="http://schemas.microsoft.com/office/drawing/2014/main" id="{E017D98F-F15C-4D96-6EB2-63EC371ADA6E}"/>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7C86ADF0-2FC0-A8ED-F16F-4A7C322A601E}"/>
              </a:ext>
            </a:extLst>
          </p:cNvPr>
          <p:cNvSpPr txBox="1"/>
          <p:nvPr/>
        </p:nvSpPr>
        <p:spPr>
          <a:xfrm>
            <a:off x="3931306" y="428887"/>
            <a:ext cx="7938812" cy="1938992"/>
          </a:xfrm>
          <a:prstGeom prst="rect">
            <a:avLst/>
          </a:prstGeom>
          <a:noFill/>
        </p:spPr>
        <p:txBody>
          <a:bodyPr wrap="square">
            <a:spAutoFit/>
          </a:bodyPr>
          <a:lstStyle/>
          <a:p>
            <a:r>
              <a:rPr lang="en-GB" sz="2400" dirty="0"/>
              <a:t>BTO: Garden Bird watch: </a:t>
            </a:r>
            <a:r>
              <a:rPr lang="en-GB" sz="2400" dirty="0">
                <a:hlinkClick r:id="rId4"/>
              </a:rPr>
              <a:t>Garden Birdwatch</a:t>
            </a:r>
            <a:endParaRPr lang="en-GB" sz="2400" dirty="0"/>
          </a:p>
          <a:p>
            <a:endParaRPr lang="en-GB" sz="2400" dirty="0"/>
          </a:p>
          <a:p>
            <a:endParaRPr lang="en-GB" sz="2400" dirty="0"/>
          </a:p>
          <a:p>
            <a:endParaRPr lang="en-GB" sz="2400" dirty="0"/>
          </a:p>
          <a:p>
            <a:endParaRPr lang="en-GB" sz="2400" dirty="0"/>
          </a:p>
        </p:txBody>
      </p:sp>
      <p:pic>
        <p:nvPicPr>
          <p:cNvPr id="9" name="Picture 8" descr="Hexagon network on a blue background">
            <a:extLst>
              <a:ext uri="{FF2B5EF4-FFF2-40B4-BE49-F238E27FC236}">
                <a16:creationId xmlns:a16="http://schemas.microsoft.com/office/drawing/2014/main" id="{EA0FA2BC-8CEF-5E1C-56D4-A5A1982CB6C7}"/>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2" name="Online Media 11" title="BTO Garden BirdWatch Results Quarter 3 2022">
            <a:hlinkClick r:id="" action="ppaction://media"/>
            <a:extLst>
              <a:ext uri="{FF2B5EF4-FFF2-40B4-BE49-F238E27FC236}">
                <a16:creationId xmlns:a16="http://schemas.microsoft.com/office/drawing/2014/main" id="{AF4741E9-1159-C357-CA6C-FB10AC75B014}"/>
              </a:ext>
            </a:extLst>
          </p:cNvPr>
          <p:cNvPicPr>
            <a:picLocks noRot="1" noChangeAspect="1"/>
          </p:cNvPicPr>
          <p:nvPr>
            <a:videoFile r:link="rId1"/>
          </p:nvPr>
        </p:nvPicPr>
        <p:blipFill>
          <a:blip r:embed="rId6"/>
          <a:stretch>
            <a:fillRect/>
          </a:stretch>
        </p:blipFill>
        <p:spPr>
          <a:xfrm>
            <a:off x="28654" y="2197908"/>
            <a:ext cx="4609934" cy="2604613"/>
          </a:xfrm>
          <a:prstGeom prst="rect">
            <a:avLst/>
          </a:prstGeom>
        </p:spPr>
      </p:pic>
      <p:pic>
        <p:nvPicPr>
          <p:cNvPr id="6146" name="Picture 2" descr="The British Trust for Ornithology">
            <a:extLst>
              <a:ext uri="{FF2B5EF4-FFF2-40B4-BE49-F238E27FC236}">
                <a16:creationId xmlns:a16="http://schemas.microsoft.com/office/drawing/2014/main" id="{831D869E-CF97-72D9-F9D9-7B26D6F4FE7F}"/>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2945624" y="391886"/>
            <a:ext cx="826564" cy="1254751"/>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1E48EC07-03DB-B08B-A298-DC0018F5B7AB}"/>
              </a:ext>
            </a:extLst>
          </p:cNvPr>
          <p:cNvSpPr txBox="1"/>
          <p:nvPr/>
        </p:nvSpPr>
        <p:spPr>
          <a:xfrm>
            <a:off x="5650595" y="5795433"/>
            <a:ext cx="6118916" cy="369332"/>
          </a:xfrm>
          <a:prstGeom prst="rect">
            <a:avLst/>
          </a:prstGeom>
          <a:noFill/>
        </p:spPr>
        <p:txBody>
          <a:bodyPr wrap="square">
            <a:spAutoFit/>
          </a:bodyPr>
          <a:lstStyle/>
          <a:p>
            <a:r>
              <a:rPr lang="en-GB" dirty="0">
                <a:hlinkClick r:id="rId8"/>
              </a:rPr>
              <a:t>Scientific papers | BTO - British Trust for Ornithology</a:t>
            </a:r>
            <a:endParaRPr lang="en-GB" dirty="0"/>
          </a:p>
        </p:txBody>
      </p:sp>
      <p:pic>
        <p:nvPicPr>
          <p:cNvPr id="14" name="Picture 13">
            <a:extLst>
              <a:ext uri="{FF2B5EF4-FFF2-40B4-BE49-F238E27FC236}">
                <a16:creationId xmlns:a16="http://schemas.microsoft.com/office/drawing/2014/main" id="{12EEDF87-40CA-D706-5951-CB612DC967AD}"/>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4889982" y="1329337"/>
            <a:ext cx="6980136" cy="4410805"/>
          </a:xfrm>
          <a:prstGeom prst="rect">
            <a:avLst/>
          </a:prstGeom>
        </p:spPr>
      </p:pic>
    </p:spTree>
    <p:extLst>
      <p:ext uri="{BB962C8B-B14F-4D97-AF65-F5344CB8AC3E}">
        <p14:creationId xmlns:p14="http://schemas.microsoft.com/office/powerpoint/2010/main" val="2993217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68D3E-A3AB-D3F0-6F92-8E12149DDB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05C6A84-2001-C334-97AA-98FAE5599721}"/>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33ECE3C2-382D-8EAA-70DC-1EA65B7F973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27</a:t>
            </a:r>
          </a:p>
        </p:txBody>
      </p:sp>
      <p:sp>
        <p:nvSpPr>
          <p:cNvPr id="8" name="TextBox 7">
            <a:extLst>
              <a:ext uri="{FF2B5EF4-FFF2-40B4-BE49-F238E27FC236}">
                <a16:creationId xmlns:a16="http://schemas.microsoft.com/office/drawing/2014/main" id="{4A7CA938-F9B7-1235-9E37-E0F9C7FF5143}"/>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Walrus from Space</a:t>
            </a:r>
          </a:p>
        </p:txBody>
      </p:sp>
      <p:sp>
        <p:nvSpPr>
          <p:cNvPr id="2" name="TextBox 1">
            <a:extLst>
              <a:ext uri="{FF2B5EF4-FFF2-40B4-BE49-F238E27FC236}">
                <a16:creationId xmlns:a16="http://schemas.microsoft.com/office/drawing/2014/main" id="{A6F41A28-0A57-8975-34F7-806B47C4B92E}"/>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DCAEAD22-6A6E-EB1E-192F-AB1518AC80AC}"/>
              </a:ext>
            </a:extLst>
          </p:cNvPr>
          <p:cNvSpPr txBox="1"/>
          <p:nvPr/>
        </p:nvSpPr>
        <p:spPr>
          <a:xfrm>
            <a:off x="3451344" y="428887"/>
            <a:ext cx="7353676" cy="2308324"/>
          </a:xfrm>
          <a:prstGeom prst="rect">
            <a:avLst/>
          </a:prstGeom>
          <a:noFill/>
        </p:spPr>
        <p:txBody>
          <a:bodyPr wrap="square">
            <a:spAutoFit/>
          </a:bodyPr>
          <a:lstStyle/>
          <a:p>
            <a:pPr algn="ctr"/>
            <a:r>
              <a:rPr lang="en-GB" sz="2400" dirty="0"/>
              <a:t>WWF: Walrus from space: </a:t>
            </a:r>
            <a:r>
              <a:rPr lang="en-GB" sz="2400" dirty="0">
                <a:hlinkClick r:id="rId4"/>
              </a:rPr>
              <a:t>Become a detective and spot walrus from space | WWF</a:t>
            </a:r>
            <a:endParaRPr lang="en-GB" sz="2400" dirty="0"/>
          </a:p>
          <a:p>
            <a:pPr algn="ctr"/>
            <a:endParaRPr lang="en-GB" sz="2400" dirty="0"/>
          </a:p>
          <a:p>
            <a:pPr algn="ctr"/>
            <a:endParaRPr lang="en-GB" sz="2400" dirty="0"/>
          </a:p>
          <a:p>
            <a:pPr algn="ctr"/>
            <a:endParaRPr lang="en-GB" sz="2400" dirty="0"/>
          </a:p>
          <a:p>
            <a:pPr algn="ctr"/>
            <a:endParaRPr lang="en-GB" sz="2400" dirty="0"/>
          </a:p>
        </p:txBody>
      </p:sp>
      <p:pic>
        <p:nvPicPr>
          <p:cNvPr id="9" name="Picture 8" descr="Hexagon network on a blue background">
            <a:extLst>
              <a:ext uri="{FF2B5EF4-FFF2-40B4-BE49-F238E27FC236}">
                <a16:creationId xmlns:a16="http://schemas.microsoft.com/office/drawing/2014/main" id="{35884A17-A5F1-0648-D464-AD42CFA209F1}"/>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 name="Online Media 2" title="Help us find walrus from space | WWF">
            <a:hlinkClick r:id="" action="ppaction://media"/>
            <a:extLst>
              <a:ext uri="{FF2B5EF4-FFF2-40B4-BE49-F238E27FC236}">
                <a16:creationId xmlns:a16="http://schemas.microsoft.com/office/drawing/2014/main" id="{AAED25AC-E80C-AD4D-8B4A-27563B378E8C}"/>
              </a:ext>
            </a:extLst>
          </p:cNvPr>
          <p:cNvPicPr>
            <a:picLocks noRot="1" noChangeAspect="1"/>
          </p:cNvPicPr>
          <p:nvPr>
            <a:videoFile r:link="rId1"/>
          </p:nvPr>
        </p:nvPicPr>
        <p:blipFill>
          <a:blip r:embed="rId6"/>
          <a:stretch>
            <a:fillRect/>
          </a:stretch>
        </p:blipFill>
        <p:spPr>
          <a:xfrm>
            <a:off x="4995821" y="1717410"/>
            <a:ext cx="6900055" cy="3898530"/>
          </a:xfrm>
          <a:prstGeom prst="rect">
            <a:avLst/>
          </a:prstGeom>
        </p:spPr>
      </p:pic>
      <p:pic>
        <p:nvPicPr>
          <p:cNvPr id="3074" name="Picture 2" descr="Laptev walrus haul-out">
            <a:extLst>
              <a:ext uri="{FF2B5EF4-FFF2-40B4-BE49-F238E27FC236}">
                <a16:creationId xmlns:a16="http://schemas.microsoft.com/office/drawing/2014/main" id="{6A344814-6F9A-6D03-1EC0-89275DE37BCD}"/>
              </a:ext>
            </a:extLst>
          </p:cNvPr>
          <p:cNvPicPr>
            <a:picLocks noChangeAspect="1" noChangeArrowheads="1"/>
          </p:cNvPicPr>
          <p:nvPr/>
        </p:nvPicPr>
        <p:blipFill rotWithShape="1">
          <a:blip r:embed="rId7" cstate="email">
            <a:extLst>
              <a:ext uri="{28A0092B-C50C-407E-A947-70E740481C1C}">
                <a14:useLocalDpi xmlns:a14="http://schemas.microsoft.com/office/drawing/2010/main"/>
              </a:ext>
            </a:extLst>
          </a:blip>
          <a:srcRect l="-1" r="-722"/>
          <a:stretch/>
        </p:blipFill>
        <p:spPr bwMode="auto">
          <a:xfrm>
            <a:off x="148726" y="1080051"/>
            <a:ext cx="4644254" cy="5042898"/>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Angus Hyland writes about the WWF logo for Computer Arts">
            <a:extLst>
              <a:ext uri="{FF2B5EF4-FFF2-40B4-BE49-F238E27FC236}">
                <a16:creationId xmlns:a16="http://schemas.microsoft.com/office/drawing/2014/main" id="{7C4B44FB-99C6-0942-C68B-94E4F3AB73C3}"/>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10926836" y="525179"/>
            <a:ext cx="767807" cy="716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5737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68D3E-A3AB-D3F0-6F92-8E12149DDB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05C6A84-2001-C334-97AA-98FAE5599721}"/>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33ECE3C2-382D-8EAA-70DC-1EA65B7F973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27</a:t>
            </a:r>
          </a:p>
        </p:txBody>
      </p:sp>
      <p:sp>
        <p:nvSpPr>
          <p:cNvPr id="8" name="TextBox 7">
            <a:extLst>
              <a:ext uri="{FF2B5EF4-FFF2-40B4-BE49-F238E27FC236}">
                <a16:creationId xmlns:a16="http://schemas.microsoft.com/office/drawing/2014/main" id="{4A7CA938-F9B7-1235-9E37-E0F9C7FF5143}"/>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Walrus from Space</a:t>
            </a:r>
          </a:p>
        </p:txBody>
      </p:sp>
      <p:sp>
        <p:nvSpPr>
          <p:cNvPr id="2" name="TextBox 1">
            <a:extLst>
              <a:ext uri="{FF2B5EF4-FFF2-40B4-BE49-F238E27FC236}">
                <a16:creationId xmlns:a16="http://schemas.microsoft.com/office/drawing/2014/main" id="{A6F41A28-0A57-8975-34F7-806B47C4B92E}"/>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6" name="TextBox 5">
            <a:extLst>
              <a:ext uri="{FF2B5EF4-FFF2-40B4-BE49-F238E27FC236}">
                <a16:creationId xmlns:a16="http://schemas.microsoft.com/office/drawing/2014/main" id="{DCAEAD22-6A6E-EB1E-192F-AB1518AC80AC}"/>
              </a:ext>
            </a:extLst>
          </p:cNvPr>
          <p:cNvSpPr txBox="1"/>
          <p:nvPr/>
        </p:nvSpPr>
        <p:spPr>
          <a:xfrm>
            <a:off x="2589519" y="428887"/>
            <a:ext cx="9596869" cy="2554545"/>
          </a:xfrm>
          <a:prstGeom prst="rect">
            <a:avLst/>
          </a:prstGeom>
          <a:noFill/>
        </p:spPr>
        <p:txBody>
          <a:bodyPr wrap="square">
            <a:spAutoFit/>
          </a:bodyPr>
          <a:lstStyle/>
          <a:p>
            <a:pPr algn="ctr"/>
            <a:r>
              <a:rPr lang="en-GB" sz="2400" dirty="0"/>
              <a:t>Watch the video then answer the following questions:</a:t>
            </a:r>
          </a:p>
          <a:p>
            <a:pPr marL="342900" indent="-342900" algn="ctr">
              <a:buFont typeface="Arial" panose="020B0604020202020204" pitchFamily="34" charset="0"/>
              <a:buChar char="•"/>
            </a:pPr>
            <a:r>
              <a:rPr lang="en-GB" sz="2000" b="1" i="1" dirty="0">
                <a:latin typeface="Comic Sans MS" panose="030F0702030302020204" pitchFamily="66" charset="0"/>
              </a:rPr>
              <a:t>What role does Industry 4.0 play here?</a:t>
            </a:r>
          </a:p>
          <a:p>
            <a:pPr marL="342900" indent="-342900" algn="ctr">
              <a:buFont typeface="Arial" panose="020B0604020202020204" pitchFamily="34" charset="0"/>
              <a:buChar char="•"/>
            </a:pPr>
            <a:r>
              <a:rPr lang="en-GB" sz="2000" b="1" i="1" dirty="0">
                <a:latin typeface="Comic Sans MS" panose="030F0702030302020204" pitchFamily="66" charset="0"/>
              </a:rPr>
              <a:t>What is the recognised limitation of citizen science in this project?</a:t>
            </a:r>
          </a:p>
          <a:p>
            <a:pPr algn="ctr"/>
            <a:endParaRPr lang="en-GB" sz="2400" dirty="0"/>
          </a:p>
          <a:p>
            <a:pPr algn="ctr"/>
            <a:endParaRPr lang="en-GB" sz="2400" dirty="0"/>
          </a:p>
          <a:p>
            <a:pPr algn="ctr"/>
            <a:endParaRPr lang="en-GB" sz="2400" dirty="0"/>
          </a:p>
          <a:p>
            <a:pPr algn="ctr"/>
            <a:endParaRPr lang="en-GB" sz="2400" dirty="0"/>
          </a:p>
        </p:txBody>
      </p:sp>
      <p:pic>
        <p:nvPicPr>
          <p:cNvPr id="9" name="Picture 8" descr="Hexagon network on a blue background">
            <a:extLst>
              <a:ext uri="{FF2B5EF4-FFF2-40B4-BE49-F238E27FC236}">
                <a16:creationId xmlns:a16="http://schemas.microsoft.com/office/drawing/2014/main" id="{35884A17-A5F1-0648-D464-AD42CFA209F1}"/>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 name="Online Media 9" title="Walrus from Space – An Arctic Expedition by WWF &amp; British Antarctic Survey | WWF">
            <a:hlinkClick r:id="" action="ppaction://media"/>
            <a:extLst>
              <a:ext uri="{FF2B5EF4-FFF2-40B4-BE49-F238E27FC236}">
                <a16:creationId xmlns:a16="http://schemas.microsoft.com/office/drawing/2014/main" id="{C098D197-4573-8BA6-BD96-9045CCF36EB7}"/>
              </a:ext>
            </a:extLst>
          </p:cNvPr>
          <p:cNvPicPr>
            <a:picLocks noRot="1" noChangeAspect="1"/>
          </p:cNvPicPr>
          <p:nvPr>
            <a:videoFile r:link="rId1"/>
          </p:nvPr>
        </p:nvPicPr>
        <p:blipFill>
          <a:blip r:embed="rId5"/>
          <a:stretch>
            <a:fillRect/>
          </a:stretch>
        </p:blipFill>
        <p:spPr>
          <a:xfrm>
            <a:off x="3265714" y="1657504"/>
            <a:ext cx="8141906" cy="4600177"/>
          </a:xfrm>
          <a:prstGeom prst="rect">
            <a:avLst/>
          </a:prstGeom>
        </p:spPr>
      </p:pic>
      <p:pic>
        <p:nvPicPr>
          <p:cNvPr id="7" name="Picture 4" descr="Angus Hyland writes about the WWF logo for Computer Arts">
            <a:extLst>
              <a:ext uri="{FF2B5EF4-FFF2-40B4-BE49-F238E27FC236}">
                <a16:creationId xmlns:a16="http://schemas.microsoft.com/office/drawing/2014/main" id="{F131BC51-9359-FBB7-C867-7B1A477AE730}"/>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11023716" y="428887"/>
            <a:ext cx="767807" cy="716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342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B68D3E-A3AB-D3F0-6F92-8E12149DDB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05C6A84-2001-C334-97AA-98FAE5599721}"/>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33ECE3C2-382D-8EAA-70DC-1EA65B7F973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27</a:t>
            </a:r>
          </a:p>
        </p:txBody>
      </p:sp>
      <p:sp>
        <p:nvSpPr>
          <p:cNvPr id="8" name="TextBox 7">
            <a:extLst>
              <a:ext uri="{FF2B5EF4-FFF2-40B4-BE49-F238E27FC236}">
                <a16:creationId xmlns:a16="http://schemas.microsoft.com/office/drawing/2014/main" id="{4A7CA938-F9B7-1235-9E37-E0F9C7FF5143}"/>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Carmarthen Together Project</a:t>
            </a:r>
          </a:p>
        </p:txBody>
      </p:sp>
      <p:sp>
        <p:nvSpPr>
          <p:cNvPr id="6" name="TextBox 5">
            <a:extLst>
              <a:ext uri="{FF2B5EF4-FFF2-40B4-BE49-F238E27FC236}">
                <a16:creationId xmlns:a16="http://schemas.microsoft.com/office/drawing/2014/main" id="{DCAEAD22-6A6E-EB1E-192F-AB1518AC80AC}"/>
              </a:ext>
            </a:extLst>
          </p:cNvPr>
          <p:cNvSpPr txBox="1"/>
          <p:nvPr/>
        </p:nvSpPr>
        <p:spPr>
          <a:xfrm>
            <a:off x="3313026" y="500527"/>
            <a:ext cx="8517183" cy="3046988"/>
          </a:xfrm>
          <a:prstGeom prst="rect">
            <a:avLst/>
          </a:prstGeom>
          <a:noFill/>
        </p:spPr>
        <p:txBody>
          <a:bodyPr wrap="square">
            <a:spAutoFit/>
          </a:bodyPr>
          <a:lstStyle/>
          <a:p>
            <a:pPr algn="ctr"/>
            <a:r>
              <a:rPr lang="en-GB" sz="2400" dirty="0"/>
              <a:t>Having observed issues with the water quality in the Lower </a:t>
            </a:r>
            <a:r>
              <a:rPr lang="en-GB" sz="2400" dirty="0" err="1"/>
              <a:t>Tywi</a:t>
            </a:r>
            <a:r>
              <a:rPr lang="en-GB" sz="2400" dirty="0"/>
              <a:t> Valley, local residents established a citizen science project</a:t>
            </a:r>
          </a:p>
          <a:p>
            <a:pPr algn="ctr"/>
            <a:endParaRPr lang="en-GB" sz="2400" dirty="0"/>
          </a:p>
          <a:p>
            <a:pPr algn="ctr"/>
            <a:endParaRPr lang="en-GB" sz="2400" dirty="0"/>
          </a:p>
          <a:p>
            <a:pPr algn="ctr"/>
            <a:endParaRPr lang="en-GB" sz="2400" dirty="0"/>
          </a:p>
          <a:p>
            <a:pPr algn="ctr"/>
            <a:endParaRPr lang="en-GB" sz="2400" dirty="0"/>
          </a:p>
          <a:p>
            <a:pPr algn="ctr"/>
            <a:endParaRPr lang="en-GB" sz="2400" dirty="0"/>
          </a:p>
          <a:p>
            <a:pPr algn="ctr"/>
            <a:endParaRPr lang="en-GB" sz="2400" dirty="0"/>
          </a:p>
        </p:txBody>
      </p:sp>
      <p:pic>
        <p:nvPicPr>
          <p:cNvPr id="9" name="Picture 8" descr="Hexagon network on a blue background">
            <a:extLst>
              <a:ext uri="{FF2B5EF4-FFF2-40B4-BE49-F238E27FC236}">
                <a16:creationId xmlns:a16="http://schemas.microsoft.com/office/drawing/2014/main" id="{35884A17-A5F1-0648-D464-AD42CFA209F1}"/>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 name="Picture 2">
            <a:extLst>
              <a:ext uri="{FF2B5EF4-FFF2-40B4-BE49-F238E27FC236}">
                <a16:creationId xmlns:a16="http://schemas.microsoft.com/office/drawing/2014/main" id="{88D76C2C-2EC4-5B8F-EE0B-FEDA738D95E5}"/>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178035" y="1453724"/>
            <a:ext cx="3800351" cy="3233137"/>
          </a:xfrm>
          <a:prstGeom prst="rect">
            <a:avLst/>
          </a:prstGeom>
        </p:spPr>
      </p:pic>
      <p:pic>
        <p:nvPicPr>
          <p:cNvPr id="11" name="Picture 10">
            <a:extLst>
              <a:ext uri="{FF2B5EF4-FFF2-40B4-BE49-F238E27FC236}">
                <a16:creationId xmlns:a16="http://schemas.microsoft.com/office/drawing/2014/main" id="{5ECEF81E-76FD-ACDB-3DE6-62B8697057AB}"/>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965206" y="1327200"/>
            <a:ext cx="5141450" cy="1559436"/>
          </a:xfrm>
          <a:prstGeom prst="rect">
            <a:avLst/>
          </a:prstGeom>
        </p:spPr>
      </p:pic>
      <p:pic>
        <p:nvPicPr>
          <p:cNvPr id="13" name="Picture 12">
            <a:extLst>
              <a:ext uri="{FF2B5EF4-FFF2-40B4-BE49-F238E27FC236}">
                <a16:creationId xmlns:a16="http://schemas.microsoft.com/office/drawing/2014/main" id="{14DA4D1F-7A37-F3D9-376C-71B955C19497}"/>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701820" y="2641552"/>
            <a:ext cx="5653045" cy="923331"/>
          </a:xfrm>
          <a:prstGeom prst="rect">
            <a:avLst/>
          </a:prstGeom>
        </p:spPr>
      </p:pic>
      <p:pic>
        <p:nvPicPr>
          <p:cNvPr id="15" name="Picture 14">
            <a:extLst>
              <a:ext uri="{FF2B5EF4-FFF2-40B4-BE49-F238E27FC236}">
                <a16:creationId xmlns:a16="http://schemas.microsoft.com/office/drawing/2014/main" id="{BA102B08-98C0-B6AD-6B62-7105D24DFFF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5936554" y="3227233"/>
            <a:ext cx="5489604" cy="1605394"/>
          </a:xfrm>
          <a:prstGeom prst="rect">
            <a:avLst/>
          </a:prstGeom>
        </p:spPr>
      </p:pic>
      <p:sp>
        <p:nvSpPr>
          <p:cNvPr id="17" name="TextBox 16">
            <a:extLst>
              <a:ext uri="{FF2B5EF4-FFF2-40B4-BE49-F238E27FC236}">
                <a16:creationId xmlns:a16="http://schemas.microsoft.com/office/drawing/2014/main" id="{60E4FDCB-D5E4-3F54-2885-C8BFA3D53612}"/>
              </a:ext>
            </a:extLst>
          </p:cNvPr>
          <p:cNvSpPr txBox="1"/>
          <p:nvPr/>
        </p:nvSpPr>
        <p:spPr>
          <a:xfrm>
            <a:off x="8780799" y="1679190"/>
            <a:ext cx="3442447" cy="923330"/>
          </a:xfrm>
          <a:prstGeom prst="rect">
            <a:avLst/>
          </a:prstGeom>
          <a:noFill/>
        </p:spPr>
        <p:txBody>
          <a:bodyPr wrap="square">
            <a:spAutoFit/>
          </a:bodyPr>
          <a:lstStyle/>
          <a:p>
            <a:r>
              <a:rPr lang="en-GB" dirty="0">
                <a:hlinkClick r:id="rId8"/>
              </a:rPr>
              <a:t>Carmarthen leaders welcome efforts to improve River Towy water quality</a:t>
            </a:r>
            <a:endParaRPr lang="en-GB" dirty="0"/>
          </a:p>
        </p:txBody>
      </p:sp>
      <p:pic>
        <p:nvPicPr>
          <p:cNvPr id="18" name="Picture 17">
            <a:extLst>
              <a:ext uri="{FF2B5EF4-FFF2-40B4-BE49-F238E27FC236}">
                <a16:creationId xmlns:a16="http://schemas.microsoft.com/office/drawing/2014/main" id="{FDEF94F1-61C7-2530-8B44-73B05F3106F6}"/>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394560" y="4778484"/>
            <a:ext cx="3367303" cy="1683652"/>
          </a:xfrm>
          <a:prstGeom prst="rect">
            <a:avLst/>
          </a:prstGeom>
        </p:spPr>
      </p:pic>
      <p:pic>
        <p:nvPicPr>
          <p:cNvPr id="19" name="Picture 18">
            <a:extLst>
              <a:ext uri="{FF2B5EF4-FFF2-40B4-BE49-F238E27FC236}">
                <a16:creationId xmlns:a16="http://schemas.microsoft.com/office/drawing/2014/main" id="{AA70A762-22A0-4FD8-31DE-EE6413FA485D}"/>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1389811" y="458110"/>
            <a:ext cx="1376802" cy="1376802"/>
          </a:xfrm>
          <a:prstGeom prst="rect">
            <a:avLst/>
          </a:prstGeom>
        </p:spPr>
      </p:pic>
      <p:pic>
        <p:nvPicPr>
          <p:cNvPr id="21" name="Picture 20">
            <a:extLst>
              <a:ext uri="{FF2B5EF4-FFF2-40B4-BE49-F238E27FC236}">
                <a16:creationId xmlns:a16="http://schemas.microsoft.com/office/drawing/2014/main" id="{6917E40F-DCB3-770B-ABAB-ABA20E69F348}"/>
              </a:ext>
            </a:extLst>
          </p:cNvPr>
          <p:cNvPicPr>
            <a:picLocks noChangeAspect="1"/>
          </p:cNvPicPr>
          <p:nvPr/>
        </p:nvPicPr>
        <p:blipFill>
          <a:blip r:embed="rId11" cstate="email">
            <a:extLst>
              <a:ext uri="{28A0092B-C50C-407E-A947-70E740481C1C}">
                <a14:useLocalDpi xmlns:a14="http://schemas.microsoft.com/office/drawing/2010/main"/>
              </a:ext>
            </a:extLst>
          </a:blip>
          <a:stretch>
            <a:fillRect/>
          </a:stretch>
        </p:blipFill>
        <p:spPr>
          <a:xfrm>
            <a:off x="4075832" y="4778484"/>
            <a:ext cx="5171559" cy="1683652"/>
          </a:xfrm>
          <a:prstGeom prst="rect">
            <a:avLst/>
          </a:prstGeom>
        </p:spPr>
      </p:pic>
      <p:sp>
        <p:nvSpPr>
          <p:cNvPr id="23" name="TextBox 22">
            <a:extLst>
              <a:ext uri="{FF2B5EF4-FFF2-40B4-BE49-F238E27FC236}">
                <a16:creationId xmlns:a16="http://schemas.microsoft.com/office/drawing/2014/main" id="{F77E342D-6E20-FCA0-476B-0DFEC7BB2B0E}"/>
              </a:ext>
            </a:extLst>
          </p:cNvPr>
          <p:cNvSpPr txBox="1"/>
          <p:nvPr/>
        </p:nvSpPr>
        <p:spPr>
          <a:xfrm>
            <a:off x="9144000" y="5024123"/>
            <a:ext cx="2827724" cy="1169551"/>
          </a:xfrm>
          <a:prstGeom prst="rect">
            <a:avLst/>
          </a:prstGeom>
          <a:noFill/>
        </p:spPr>
        <p:txBody>
          <a:bodyPr wrap="square">
            <a:spAutoFit/>
          </a:bodyPr>
          <a:lstStyle/>
          <a:p>
            <a:r>
              <a:rPr lang="en-GB" sz="1400" dirty="0">
                <a:hlinkClick r:id="rId12"/>
              </a:rPr>
              <a:t>Citizen Science Carmarthen Style. | West Wales Chronicle : News for Llanelli, Carmarthenshire, Pembrokeshire, Ceredigion, Swansea and Beyond</a:t>
            </a:r>
            <a:endParaRPr lang="en-GB" sz="1400" dirty="0"/>
          </a:p>
        </p:txBody>
      </p:sp>
    </p:spTree>
    <p:extLst>
      <p:ext uri="{BB962C8B-B14F-4D97-AF65-F5344CB8AC3E}">
        <p14:creationId xmlns:p14="http://schemas.microsoft.com/office/powerpoint/2010/main" val="29889251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7AFB2-47BD-48F5-9F0A-E31DAFD271B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9E8AD2F-458F-B313-50ED-D23BB6960BFC}"/>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0849D5EF-958A-45F1-5221-108EC76714A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27</a:t>
            </a:r>
          </a:p>
        </p:txBody>
      </p:sp>
      <p:sp>
        <p:nvSpPr>
          <p:cNvPr id="8" name="TextBox 7">
            <a:extLst>
              <a:ext uri="{FF2B5EF4-FFF2-40B4-BE49-F238E27FC236}">
                <a16:creationId xmlns:a16="http://schemas.microsoft.com/office/drawing/2014/main" id="{0188768A-842D-C756-F53C-F5C2F001FDBB}"/>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Big River Watch</a:t>
            </a:r>
          </a:p>
        </p:txBody>
      </p:sp>
      <p:sp>
        <p:nvSpPr>
          <p:cNvPr id="6" name="TextBox 5">
            <a:extLst>
              <a:ext uri="{FF2B5EF4-FFF2-40B4-BE49-F238E27FC236}">
                <a16:creationId xmlns:a16="http://schemas.microsoft.com/office/drawing/2014/main" id="{557D8717-919A-30A8-D81C-A3863B047504}"/>
              </a:ext>
            </a:extLst>
          </p:cNvPr>
          <p:cNvSpPr txBox="1"/>
          <p:nvPr/>
        </p:nvSpPr>
        <p:spPr>
          <a:xfrm>
            <a:off x="5824497" y="649724"/>
            <a:ext cx="6182108" cy="1508105"/>
          </a:xfrm>
          <a:prstGeom prst="rect">
            <a:avLst/>
          </a:prstGeom>
          <a:noFill/>
        </p:spPr>
        <p:txBody>
          <a:bodyPr wrap="square">
            <a:spAutoFit/>
          </a:bodyPr>
          <a:lstStyle/>
          <a:p>
            <a:pPr algn="ctr"/>
            <a:r>
              <a:rPr lang="en-GB" sz="2300" dirty="0"/>
              <a:t>Twice a year, the Rivers Trust run Big River Watch weeks, inviting the public to participate in a simple citizen science activity that helps build a picture of river health across the UK and Ireland.</a:t>
            </a:r>
          </a:p>
        </p:txBody>
      </p:sp>
      <p:pic>
        <p:nvPicPr>
          <p:cNvPr id="9" name="Picture 8" descr="Hexagon network on a blue background">
            <a:extLst>
              <a:ext uri="{FF2B5EF4-FFF2-40B4-BE49-F238E27FC236}">
                <a16:creationId xmlns:a16="http://schemas.microsoft.com/office/drawing/2014/main" id="{8033DC44-6E44-5086-4041-F6B9EAD7DDAE}"/>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 name="Picture 19">
            <a:extLst>
              <a:ext uri="{FF2B5EF4-FFF2-40B4-BE49-F238E27FC236}">
                <a16:creationId xmlns:a16="http://schemas.microsoft.com/office/drawing/2014/main" id="{58FF7593-1BB3-15B3-5417-E67F79E5B8D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85395" y="830396"/>
            <a:ext cx="5520457" cy="5520457"/>
          </a:xfrm>
          <a:prstGeom prst="rect">
            <a:avLst/>
          </a:prstGeom>
        </p:spPr>
      </p:pic>
      <p:pic>
        <p:nvPicPr>
          <p:cNvPr id="22" name="Picture 21">
            <a:extLst>
              <a:ext uri="{FF2B5EF4-FFF2-40B4-BE49-F238E27FC236}">
                <a16:creationId xmlns:a16="http://schemas.microsoft.com/office/drawing/2014/main" id="{362773B1-97A8-C713-B317-E7630BA8CF76}"/>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040742" y="2620884"/>
            <a:ext cx="5749618" cy="969740"/>
          </a:xfrm>
          <a:prstGeom prst="rect">
            <a:avLst/>
          </a:prstGeom>
        </p:spPr>
      </p:pic>
      <p:pic>
        <p:nvPicPr>
          <p:cNvPr id="24" name="Picture 23">
            <a:extLst>
              <a:ext uri="{FF2B5EF4-FFF2-40B4-BE49-F238E27FC236}">
                <a16:creationId xmlns:a16="http://schemas.microsoft.com/office/drawing/2014/main" id="{F65B2CB9-54A9-1F09-4214-1B9D9A7907CD}"/>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5765174" y="3943858"/>
            <a:ext cx="6300753" cy="1643084"/>
          </a:xfrm>
          <a:prstGeom prst="rect">
            <a:avLst/>
          </a:prstGeom>
        </p:spPr>
      </p:pic>
      <p:sp>
        <p:nvSpPr>
          <p:cNvPr id="26" name="TextBox 25">
            <a:extLst>
              <a:ext uri="{FF2B5EF4-FFF2-40B4-BE49-F238E27FC236}">
                <a16:creationId xmlns:a16="http://schemas.microsoft.com/office/drawing/2014/main" id="{0304CED4-C4AF-6C0B-C27F-42F3ED68B218}"/>
              </a:ext>
            </a:extLst>
          </p:cNvPr>
          <p:cNvSpPr txBox="1"/>
          <p:nvPr/>
        </p:nvSpPr>
        <p:spPr>
          <a:xfrm>
            <a:off x="6735056" y="5699698"/>
            <a:ext cx="6124174" cy="369332"/>
          </a:xfrm>
          <a:prstGeom prst="rect">
            <a:avLst/>
          </a:prstGeom>
          <a:noFill/>
        </p:spPr>
        <p:txBody>
          <a:bodyPr wrap="square">
            <a:spAutoFit/>
          </a:bodyPr>
          <a:lstStyle/>
          <a:p>
            <a:r>
              <a:rPr lang="en-GB" dirty="0">
                <a:hlinkClick r:id="rId7"/>
              </a:rPr>
              <a:t>The Big River Watch | The Rivers Trust</a:t>
            </a:r>
            <a:endParaRPr lang="en-GB" dirty="0"/>
          </a:p>
        </p:txBody>
      </p:sp>
    </p:spTree>
    <p:extLst>
      <p:ext uri="{BB962C8B-B14F-4D97-AF65-F5344CB8AC3E}">
        <p14:creationId xmlns:p14="http://schemas.microsoft.com/office/powerpoint/2010/main" val="389108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89035-18F9-A80C-70C8-8AA0794AD1E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308B7B7-030F-606C-AA5D-4F8C3DA50EA1}"/>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69FAA4B3-C7C2-CF0F-176A-664FFEE643DB}"/>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27</a:t>
            </a:r>
          </a:p>
        </p:txBody>
      </p:sp>
      <p:sp>
        <p:nvSpPr>
          <p:cNvPr id="8" name="TextBox 7">
            <a:extLst>
              <a:ext uri="{FF2B5EF4-FFF2-40B4-BE49-F238E27FC236}">
                <a16:creationId xmlns:a16="http://schemas.microsoft.com/office/drawing/2014/main" id="{3ECCFBF4-1500-D6D9-77C2-932818296F17}"/>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Adopt a Tributary</a:t>
            </a:r>
          </a:p>
        </p:txBody>
      </p:sp>
      <p:sp>
        <p:nvSpPr>
          <p:cNvPr id="6" name="TextBox 5">
            <a:extLst>
              <a:ext uri="{FF2B5EF4-FFF2-40B4-BE49-F238E27FC236}">
                <a16:creationId xmlns:a16="http://schemas.microsoft.com/office/drawing/2014/main" id="{CD007B01-305B-C529-055A-7D0A4D2F4629}"/>
              </a:ext>
            </a:extLst>
          </p:cNvPr>
          <p:cNvSpPr txBox="1"/>
          <p:nvPr/>
        </p:nvSpPr>
        <p:spPr>
          <a:xfrm>
            <a:off x="4848194" y="576552"/>
            <a:ext cx="6193332" cy="3046988"/>
          </a:xfrm>
          <a:prstGeom prst="rect">
            <a:avLst/>
          </a:prstGeom>
          <a:noFill/>
        </p:spPr>
        <p:txBody>
          <a:bodyPr wrap="square">
            <a:spAutoFit/>
          </a:bodyPr>
          <a:lstStyle/>
          <a:p>
            <a:pPr algn="ctr"/>
            <a:r>
              <a:rPr lang="en-GB" sz="2400" dirty="0"/>
              <a:t>Keen to encourage the community to be stewards for their local river catchments, and support action to restore rivers in west Wales, the West Wales Rivers Trust (WWRT) set up the Adopt a Tributary project</a:t>
            </a:r>
          </a:p>
          <a:p>
            <a:pPr algn="ctr"/>
            <a:endParaRPr lang="en-GB" sz="2400" dirty="0"/>
          </a:p>
          <a:p>
            <a:pPr algn="ctr"/>
            <a:r>
              <a:rPr lang="en-GB" sz="2400" dirty="0"/>
              <a:t>The public can report issues along their section of the catchment using a mobile GIS map.</a:t>
            </a:r>
          </a:p>
        </p:txBody>
      </p:sp>
      <p:pic>
        <p:nvPicPr>
          <p:cNvPr id="9" name="Picture 8" descr="Hexagon network on a blue background">
            <a:extLst>
              <a:ext uri="{FF2B5EF4-FFF2-40B4-BE49-F238E27FC236}">
                <a16:creationId xmlns:a16="http://schemas.microsoft.com/office/drawing/2014/main" id="{15637EA7-C97D-D1F9-AB50-9B34B3D98CE0}"/>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 name="Picture 1">
            <a:extLst>
              <a:ext uri="{FF2B5EF4-FFF2-40B4-BE49-F238E27FC236}">
                <a16:creationId xmlns:a16="http://schemas.microsoft.com/office/drawing/2014/main" id="{12776A6C-14F8-201D-7053-19407D3DED97}"/>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792847" y="0"/>
            <a:ext cx="1313970" cy="1313970"/>
          </a:xfrm>
          <a:prstGeom prst="rect">
            <a:avLst/>
          </a:prstGeom>
        </p:spPr>
      </p:pic>
      <p:pic>
        <p:nvPicPr>
          <p:cNvPr id="10" name="Picture 9">
            <a:extLst>
              <a:ext uri="{FF2B5EF4-FFF2-40B4-BE49-F238E27FC236}">
                <a16:creationId xmlns:a16="http://schemas.microsoft.com/office/drawing/2014/main" id="{408EB085-AB1B-3CE8-35D5-9707B2805EA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842447" y="593341"/>
            <a:ext cx="2951237" cy="5842550"/>
          </a:xfrm>
          <a:prstGeom prst="rect">
            <a:avLst/>
          </a:prstGeom>
        </p:spPr>
      </p:pic>
      <p:pic>
        <p:nvPicPr>
          <p:cNvPr id="14" name="Picture 13">
            <a:extLst>
              <a:ext uri="{FF2B5EF4-FFF2-40B4-BE49-F238E27FC236}">
                <a16:creationId xmlns:a16="http://schemas.microsoft.com/office/drawing/2014/main" id="{D427B8C4-7633-5DCE-26DF-746853718247}"/>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093193" y="3549917"/>
            <a:ext cx="3957316" cy="2582553"/>
          </a:xfrm>
          <a:prstGeom prst="rect">
            <a:avLst/>
          </a:prstGeom>
        </p:spPr>
      </p:pic>
      <p:sp>
        <p:nvSpPr>
          <p:cNvPr id="7" name="TextBox 6">
            <a:extLst>
              <a:ext uri="{FF2B5EF4-FFF2-40B4-BE49-F238E27FC236}">
                <a16:creationId xmlns:a16="http://schemas.microsoft.com/office/drawing/2014/main" id="{AA8B52E2-6404-95FE-E0AE-509C9C1A20BF}"/>
              </a:ext>
            </a:extLst>
          </p:cNvPr>
          <p:cNvSpPr txBox="1"/>
          <p:nvPr/>
        </p:nvSpPr>
        <p:spPr>
          <a:xfrm>
            <a:off x="5883411" y="6114626"/>
            <a:ext cx="6124174" cy="369332"/>
          </a:xfrm>
          <a:prstGeom prst="rect">
            <a:avLst/>
          </a:prstGeom>
          <a:noFill/>
        </p:spPr>
        <p:txBody>
          <a:bodyPr wrap="square">
            <a:spAutoFit/>
          </a:bodyPr>
          <a:lstStyle/>
          <a:p>
            <a:r>
              <a:rPr lang="en-GB" dirty="0">
                <a:hlinkClick r:id="rId7"/>
              </a:rPr>
              <a:t>Adopt a Tributary | West Wales Rivers Trust</a:t>
            </a:r>
            <a:endParaRPr lang="en-GB" dirty="0"/>
          </a:p>
        </p:txBody>
      </p:sp>
    </p:spTree>
    <p:extLst>
      <p:ext uri="{BB962C8B-B14F-4D97-AF65-F5344CB8AC3E}">
        <p14:creationId xmlns:p14="http://schemas.microsoft.com/office/powerpoint/2010/main" val="14758862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Citizen Science Activities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3" name="TextBox 2">
            <a:extLst>
              <a:ext uri="{FF2B5EF4-FFF2-40B4-BE49-F238E27FC236}">
                <a16:creationId xmlns:a16="http://schemas.microsoft.com/office/drawing/2014/main" id="{B35224D3-9A3F-668C-502C-59F5B20D04EC}"/>
              </a:ext>
            </a:extLst>
          </p:cNvPr>
          <p:cNvSpPr txBox="1"/>
          <p:nvPr/>
        </p:nvSpPr>
        <p:spPr>
          <a:xfrm>
            <a:off x="2945624" y="632415"/>
            <a:ext cx="9272782" cy="3600986"/>
          </a:xfrm>
          <a:prstGeom prst="rect">
            <a:avLst/>
          </a:prstGeom>
          <a:noFill/>
        </p:spPr>
        <p:txBody>
          <a:bodyPr wrap="square" rtlCol="0">
            <a:spAutoFit/>
          </a:bodyPr>
          <a:lstStyle/>
          <a:p>
            <a:r>
              <a:rPr lang="en-GB" sz="2400" dirty="0"/>
              <a:t>Over the next couple of sessions, you will be tasked with developing, establishing, and commencing two citizen science projects:</a:t>
            </a:r>
          </a:p>
          <a:p>
            <a:endParaRPr lang="en-GB" sz="2400" dirty="0"/>
          </a:p>
          <a:p>
            <a:pPr marL="457200" indent="-457200">
              <a:buAutoNum type="arabicPeriod"/>
            </a:pPr>
            <a:r>
              <a:rPr lang="en-GB" sz="2400" dirty="0"/>
              <a:t>Developing a Monitoring project for the Mumbles Sea Wall</a:t>
            </a:r>
          </a:p>
          <a:p>
            <a:pPr marL="457200" indent="-457200">
              <a:buAutoNum type="arabicPeriod"/>
            </a:pPr>
            <a:endParaRPr lang="en-GB" sz="2400" dirty="0"/>
          </a:p>
          <a:p>
            <a:pPr marL="457200" indent="-457200">
              <a:buAutoNum type="arabicPeriod"/>
            </a:pPr>
            <a:r>
              <a:rPr lang="en-GB" sz="2400" dirty="0"/>
              <a:t>Monitoring the success of the revised recycling regulations in UWTSD</a:t>
            </a:r>
          </a:p>
          <a:p>
            <a:endParaRPr lang="en-GB" sz="2400" dirty="0"/>
          </a:p>
          <a:p>
            <a:endParaRPr lang="en-GB" sz="2400" dirty="0"/>
          </a:p>
          <a:p>
            <a:endParaRPr lang="en-GB" sz="2000" dirty="0"/>
          </a:p>
          <a:p>
            <a:endParaRPr lang="en-GB" sz="1600" dirty="0"/>
          </a:p>
        </p:txBody>
      </p:sp>
      <p:pic>
        <p:nvPicPr>
          <p:cNvPr id="6" name="Picture 5" descr="Hexagon network on a blue background">
            <a:extLst>
              <a:ext uri="{FF2B5EF4-FFF2-40B4-BE49-F238E27FC236}">
                <a16:creationId xmlns:a16="http://schemas.microsoft.com/office/drawing/2014/main" id="{2B483C65-DD2C-7C47-CA43-F6999492C8AD}"/>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5D91ABA8-3BA1-AA74-FDBD-0AEEC24390C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691771" y="3092457"/>
            <a:ext cx="5271248" cy="3183834"/>
          </a:xfrm>
          <a:prstGeom prst="rect">
            <a:avLst/>
          </a:prstGeom>
        </p:spPr>
      </p:pic>
      <p:pic>
        <p:nvPicPr>
          <p:cNvPr id="9" name="Picture 8">
            <a:extLst>
              <a:ext uri="{FF2B5EF4-FFF2-40B4-BE49-F238E27FC236}">
                <a16:creationId xmlns:a16="http://schemas.microsoft.com/office/drawing/2014/main" id="{D4E4100B-5A0A-5951-05E5-A047BAC45B90}"/>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8405499" y="3092458"/>
            <a:ext cx="3568154" cy="3183834"/>
          </a:xfrm>
          <a:prstGeom prst="rect">
            <a:avLst/>
          </a:prstGeom>
        </p:spPr>
      </p:pic>
      <p:pic>
        <p:nvPicPr>
          <p:cNvPr id="10" name="Picture 9">
            <a:extLst>
              <a:ext uri="{FF2B5EF4-FFF2-40B4-BE49-F238E27FC236}">
                <a16:creationId xmlns:a16="http://schemas.microsoft.com/office/drawing/2014/main" id="{8B42BF57-7511-8312-4DCF-B68AF8BAC08B}"/>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273373" y="3382397"/>
            <a:ext cx="4825574" cy="2714385"/>
          </a:xfrm>
          <a:prstGeom prst="rect">
            <a:avLst/>
          </a:prstGeom>
        </p:spPr>
      </p:pic>
    </p:spTree>
    <p:extLst>
      <p:ext uri="{BB962C8B-B14F-4D97-AF65-F5344CB8AC3E}">
        <p14:creationId xmlns:p14="http://schemas.microsoft.com/office/powerpoint/2010/main" val="27737194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FD0CE8-00CF-CB4F-CD25-E224BA44B6C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405F6D6-A88B-547F-C03B-F589FBF075C3}"/>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54E66FC6-BBC1-067F-44DB-D33EB974A099}"/>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27</a:t>
            </a:r>
          </a:p>
        </p:txBody>
      </p:sp>
      <p:sp>
        <p:nvSpPr>
          <p:cNvPr id="8" name="TextBox 7">
            <a:extLst>
              <a:ext uri="{FF2B5EF4-FFF2-40B4-BE49-F238E27FC236}">
                <a16:creationId xmlns:a16="http://schemas.microsoft.com/office/drawing/2014/main" id="{EBC3A01F-CB20-1AAE-8D5E-EC6DDF50A6C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Mumbles Sea Wall</a:t>
            </a:r>
          </a:p>
        </p:txBody>
      </p:sp>
      <p:sp>
        <p:nvSpPr>
          <p:cNvPr id="2" name="TextBox 1">
            <a:extLst>
              <a:ext uri="{FF2B5EF4-FFF2-40B4-BE49-F238E27FC236}">
                <a16:creationId xmlns:a16="http://schemas.microsoft.com/office/drawing/2014/main" id="{BDA38BC7-30E4-BFAF-C7FC-4DC7A2C0AC15}"/>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3" name="TextBox 2">
            <a:extLst>
              <a:ext uri="{FF2B5EF4-FFF2-40B4-BE49-F238E27FC236}">
                <a16:creationId xmlns:a16="http://schemas.microsoft.com/office/drawing/2014/main" id="{7860E11F-68F3-B5C3-8C12-69CD9316E4E6}"/>
              </a:ext>
            </a:extLst>
          </p:cNvPr>
          <p:cNvSpPr txBox="1"/>
          <p:nvPr/>
        </p:nvSpPr>
        <p:spPr>
          <a:xfrm>
            <a:off x="4647560" y="632415"/>
            <a:ext cx="7570845" cy="5632311"/>
          </a:xfrm>
          <a:prstGeom prst="rect">
            <a:avLst/>
          </a:prstGeom>
          <a:noFill/>
        </p:spPr>
        <p:txBody>
          <a:bodyPr wrap="square" rtlCol="0">
            <a:spAutoFit/>
          </a:bodyPr>
          <a:lstStyle/>
          <a:p>
            <a:r>
              <a:rPr lang="en-GB" sz="2400" dirty="0"/>
              <a:t>The old sea walls in Mumbles had started to degrade and required frequent repair.</a:t>
            </a:r>
          </a:p>
          <a:p>
            <a:endParaRPr lang="en-GB" sz="2400" dirty="0"/>
          </a:p>
          <a:p>
            <a:r>
              <a:rPr lang="en-GB" sz="2400" dirty="0"/>
              <a:t>In order to maintain the resilience against rising sea levels and increased storm activity, the walls were replaced with new surface structures as part of the Mumbles Coastal Defences project.</a:t>
            </a:r>
          </a:p>
          <a:p>
            <a:endParaRPr lang="en-GB" sz="2400" dirty="0"/>
          </a:p>
          <a:p>
            <a:r>
              <a:rPr lang="en-GB" sz="2400" dirty="0"/>
              <a:t>It was recognised that this hard engineering would remove years of natural ecological development on the previous surfaces.</a:t>
            </a:r>
          </a:p>
          <a:p>
            <a:endParaRPr lang="en-GB" sz="2400" dirty="0"/>
          </a:p>
          <a:p>
            <a:r>
              <a:rPr lang="en-GB" sz="2400" dirty="0"/>
              <a:t>As part of the Sea-Hives project conducted by Swansea University, to reduce the impact, new surface panels were tested to increase the ability for new sea life to re-establish</a:t>
            </a:r>
            <a:endParaRPr lang="en-GB" sz="1600" dirty="0"/>
          </a:p>
        </p:txBody>
      </p:sp>
      <p:pic>
        <p:nvPicPr>
          <p:cNvPr id="6" name="Picture 5" descr="Hexagon network on a blue background">
            <a:extLst>
              <a:ext uri="{FF2B5EF4-FFF2-40B4-BE49-F238E27FC236}">
                <a16:creationId xmlns:a16="http://schemas.microsoft.com/office/drawing/2014/main" id="{F0BD9524-600C-8F9D-CB60-8266EEC562AC}"/>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1" name="Picture 10">
            <a:extLst>
              <a:ext uri="{FF2B5EF4-FFF2-40B4-BE49-F238E27FC236}">
                <a16:creationId xmlns:a16="http://schemas.microsoft.com/office/drawing/2014/main" id="{93BCD43A-BB74-B4B9-30A1-77818810E439}"/>
              </a:ext>
            </a:extLst>
          </p:cNvPr>
          <p:cNvPicPr>
            <a:picLocks noChangeAspect="1"/>
          </p:cNvPicPr>
          <p:nvPr/>
        </p:nvPicPr>
        <p:blipFill>
          <a:blip r:embed="rId4"/>
          <a:stretch>
            <a:fillRect/>
          </a:stretch>
        </p:blipFill>
        <p:spPr>
          <a:xfrm>
            <a:off x="75560" y="680748"/>
            <a:ext cx="4572000" cy="5600700"/>
          </a:xfrm>
          <a:prstGeom prst="rect">
            <a:avLst/>
          </a:prstGeom>
        </p:spPr>
      </p:pic>
    </p:spTree>
    <p:extLst>
      <p:ext uri="{BB962C8B-B14F-4D97-AF65-F5344CB8AC3E}">
        <p14:creationId xmlns:p14="http://schemas.microsoft.com/office/powerpoint/2010/main" val="440403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6495CC-30A5-A9B2-945A-6ED0270BFCC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7E97FD2-5091-45BA-06B3-651240A86BA0}"/>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246B1D4A-86C4-F705-A993-8996CB91D0AB}"/>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24</a:t>
            </a:fld>
            <a:r>
              <a:rPr lang="en-GB" dirty="0"/>
              <a:t> / 27</a:t>
            </a:r>
          </a:p>
        </p:txBody>
      </p:sp>
      <p:sp>
        <p:nvSpPr>
          <p:cNvPr id="8" name="TextBox 7">
            <a:extLst>
              <a:ext uri="{FF2B5EF4-FFF2-40B4-BE49-F238E27FC236}">
                <a16:creationId xmlns:a16="http://schemas.microsoft.com/office/drawing/2014/main" id="{8C77BBA6-ABA6-C555-B39D-26701B9B8B9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Mumbles Sea Wall</a:t>
            </a:r>
          </a:p>
        </p:txBody>
      </p:sp>
      <p:sp>
        <p:nvSpPr>
          <p:cNvPr id="2" name="TextBox 1">
            <a:extLst>
              <a:ext uri="{FF2B5EF4-FFF2-40B4-BE49-F238E27FC236}">
                <a16:creationId xmlns:a16="http://schemas.microsoft.com/office/drawing/2014/main" id="{134C5CAC-F97D-716D-34F8-96738B96211D}"/>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3" name="TextBox 2">
            <a:extLst>
              <a:ext uri="{FF2B5EF4-FFF2-40B4-BE49-F238E27FC236}">
                <a16:creationId xmlns:a16="http://schemas.microsoft.com/office/drawing/2014/main" id="{2E591636-DD47-830B-84E8-40FD60499762}"/>
              </a:ext>
            </a:extLst>
          </p:cNvPr>
          <p:cNvSpPr txBox="1"/>
          <p:nvPr/>
        </p:nvSpPr>
        <p:spPr>
          <a:xfrm>
            <a:off x="4756417" y="632415"/>
            <a:ext cx="7283526" cy="5878532"/>
          </a:xfrm>
          <a:prstGeom prst="rect">
            <a:avLst/>
          </a:prstGeom>
          <a:noFill/>
        </p:spPr>
        <p:txBody>
          <a:bodyPr wrap="square" rtlCol="0">
            <a:spAutoFit/>
          </a:bodyPr>
          <a:lstStyle/>
          <a:p>
            <a:r>
              <a:rPr lang="en-GB" sz="2400" dirty="0"/>
              <a:t>Several panels were tested and one of the best designs was then incorporated into the new sea wall design.</a:t>
            </a:r>
          </a:p>
          <a:p>
            <a:endParaRPr lang="en-GB" sz="2400" dirty="0"/>
          </a:p>
          <a:p>
            <a:r>
              <a:rPr lang="en-GB" sz="2400" dirty="0"/>
              <a:t>The project however is unable to facilitate routine monitoring of the establishment on the wall, and the change in public perception.</a:t>
            </a:r>
          </a:p>
          <a:p>
            <a:endParaRPr lang="en-GB" sz="2400" dirty="0"/>
          </a:p>
          <a:p>
            <a:r>
              <a:rPr lang="en-GB" sz="2400" dirty="0"/>
              <a:t>Your task is to design a citizen science project that will:</a:t>
            </a:r>
          </a:p>
          <a:p>
            <a:pPr marL="342900" indent="-342900">
              <a:buFontTx/>
              <a:buChar char="-"/>
            </a:pPr>
            <a:r>
              <a:rPr lang="en-GB" sz="2400" dirty="0"/>
              <a:t>Monitor seaweed establishment on the wall</a:t>
            </a:r>
          </a:p>
          <a:p>
            <a:pPr marL="342900" indent="-342900">
              <a:buFontTx/>
              <a:buChar char="-"/>
            </a:pPr>
            <a:r>
              <a:rPr lang="en-GB" sz="2400" dirty="0"/>
              <a:t>Monitor crustacean establishment on the wall</a:t>
            </a:r>
          </a:p>
          <a:p>
            <a:pPr marL="342900" indent="-342900">
              <a:buFontTx/>
              <a:buChar char="-"/>
            </a:pPr>
            <a:r>
              <a:rPr lang="en-GB" sz="2400" dirty="0"/>
              <a:t>Changes in public perception about the new wall</a:t>
            </a:r>
          </a:p>
          <a:p>
            <a:endParaRPr lang="en-GB" sz="2400" dirty="0"/>
          </a:p>
          <a:p>
            <a:r>
              <a:rPr lang="en-GB" sz="2400" dirty="0"/>
              <a:t>Remember:</a:t>
            </a:r>
          </a:p>
          <a:p>
            <a:pPr marL="342900" indent="-342900">
              <a:buFontTx/>
              <a:buChar char="-"/>
            </a:pPr>
            <a:r>
              <a:rPr lang="en-GB" sz="2400" dirty="0"/>
              <a:t>Data quality</a:t>
            </a:r>
          </a:p>
          <a:p>
            <a:pPr marL="342900" indent="-342900">
              <a:buFontTx/>
              <a:buChar char="-"/>
            </a:pPr>
            <a:r>
              <a:rPr lang="en-GB" sz="2400" dirty="0"/>
              <a:t>Ease of public participation</a:t>
            </a:r>
            <a:endParaRPr lang="en-GB" sz="2000" dirty="0"/>
          </a:p>
          <a:p>
            <a:endParaRPr lang="en-GB" sz="1600" dirty="0"/>
          </a:p>
        </p:txBody>
      </p:sp>
      <p:pic>
        <p:nvPicPr>
          <p:cNvPr id="6" name="Picture 5" descr="Hexagon network on a blue background">
            <a:extLst>
              <a:ext uri="{FF2B5EF4-FFF2-40B4-BE49-F238E27FC236}">
                <a16:creationId xmlns:a16="http://schemas.microsoft.com/office/drawing/2014/main" id="{87F77671-4923-055A-9885-102867569133}"/>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7" name="Picture 6">
            <a:extLst>
              <a:ext uri="{FF2B5EF4-FFF2-40B4-BE49-F238E27FC236}">
                <a16:creationId xmlns:a16="http://schemas.microsoft.com/office/drawing/2014/main" id="{E7768EA5-23D3-0703-82E5-FCCAD964676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31262" y="3886014"/>
            <a:ext cx="4271689" cy="2580100"/>
          </a:xfrm>
          <a:prstGeom prst="rect">
            <a:avLst/>
          </a:prstGeom>
        </p:spPr>
      </p:pic>
      <p:pic>
        <p:nvPicPr>
          <p:cNvPr id="10" name="Picture 9">
            <a:extLst>
              <a:ext uri="{FF2B5EF4-FFF2-40B4-BE49-F238E27FC236}">
                <a16:creationId xmlns:a16="http://schemas.microsoft.com/office/drawing/2014/main" id="{2B0CA2D4-82A1-E512-C43F-21664D19867E}"/>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52058" y="1075715"/>
            <a:ext cx="4183618" cy="2353285"/>
          </a:xfrm>
          <a:prstGeom prst="rect">
            <a:avLst/>
          </a:prstGeom>
        </p:spPr>
      </p:pic>
    </p:spTree>
    <p:extLst>
      <p:ext uri="{BB962C8B-B14F-4D97-AF65-F5344CB8AC3E}">
        <p14:creationId xmlns:p14="http://schemas.microsoft.com/office/powerpoint/2010/main" val="31576736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8A3B1C-5191-7753-AE1D-7325ADE19AD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72E88F9-C55E-90B4-6C57-D9735245141C}"/>
              </a:ext>
            </a:extLst>
          </p:cNvPr>
          <p:cNvSpPr txBox="1"/>
          <p:nvPr/>
        </p:nvSpPr>
        <p:spPr>
          <a:xfrm>
            <a:off x="-1" y="6466114"/>
            <a:ext cx="12186389" cy="369332"/>
          </a:xfrm>
          <a:prstGeom prst="rect">
            <a:avLst/>
          </a:prstGeom>
          <a:noFill/>
        </p:spPr>
        <p:txBody>
          <a:bodyPr wrap="square" rtlCol="0">
            <a:spAutoFit/>
          </a:bodyPr>
          <a:lstStyle/>
          <a:p>
            <a:r>
              <a:rPr lang="fr-FR" dirty="0"/>
              <a:t>A. Cunningham			Lecture 15: Citizen Science</a:t>
            </a:r>
            <a:endParaRPr lang="en-GB" dirty="0"/>
          </a:p>
        </p:txBody>
      </p:sp>
      <p:sp>
        <p:nvSpPr>
          <p:cNvPr id="5" name="TextBox 4">
            <a:extLst>
              <a:ext uri="{FF2B5EF4-FFF2-40B4-BE49-F238E27FC236}">
                <a16:creationId xmlns:a16="http://schemas.microsoft.com/office/drawing/2014/main" id="{7D9AA21C-63D2-AC67-3D9F-2D8C08C5E56D}"/>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25</a:t>
            </a:fld>
            <a:r>
              <a:rPr lang="en-GB" dirty="0"/>
              <a:t> / 27</a:t>
            </a:r>
          </a:p>
        </p:txBody>
      </p:sp>
      <p:sp>
        <p:nvSpPr>
          <p:cNvPr id="8" name="TextBox 7">
            <a:extLst>
              <a:ext uri="{FF2B5EF4-FFF2-40B4-BE49-F238E27FC236}">
                <a16:creationId xmlns:a16="http://schemas.microsoft.com/office/drawing/2014/main" id="{B598BF97-292A-9A90-CBCB-48C2CD8533E9}"/>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Next Session</a:t>
            </a:r>
          </a:p>
        </p:txBody>
      </p:sp>
      <p:sp>
        <p:nvSpPr>
          <p:cNvPr id="2" name="TextBox 1">
            <a:extLst>
              <a:ext uri="{FF2B5EF4-FFF2-40B4-BE49-F238E27FC236}">
                <a16:creationId xmlns:a16="http://schemas.microsoft.com/office/drawing/2014/main" id="{FD4B4DFA-D087-1B0F-5CC0-560A8ED7C590}"/>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3" name="TextBox 2">
            <a:extLst>
              <a:ext uri="{FF2B5EF4-FFF2-40B4-BE49-F238E27FC236}">
                <a16:creationId xmlns:a16="http://schemas.microsoft.com/office/drawing/2014/main" id="{F51E9BD0-A447-7CCA-AF33-42187F1C2FB4}"/>
              </a:ext>
            </a:extLst>
          </p:cNvPr>
          <p:cNvSpPr txBox="1"/>
          <p:nvPr/>
        </p:nvSpPr>
        <p:spPr>
          <a:xfrm>
            <a:off x="3053301" y="484270"/>
            <a:ext cx="8865703" cy="6001643"/>
          </a:xfrm>
          <a:prstGeom prst="rect">
            <a:avLst/>
          </a:prstGeom>
          <a:noFill/>
        </p:spPr>
        <p:txBody>
          <a:bodyPr wrap="square" rtlCol="0">
            <a:spAutoFit/>
          </a:bodyPr>
          <a:lstStyle/>
          <a:p>
            <a:r>
              <a:rPr lang="en-GB" sz="2400" b="1"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Developing a project design for Mumbles Sea Wall</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Developing a project design for the monitoring of the UWTSD workplace recycling scheme</a:t>
            </a:r>
          </a:p>
          <a:p>
            <a:endParaRPr lang="en-GB" sz="2400" dirty="0"/>
          </a:p>
          <a:p>
            <a:r>
              <a:rPr lang="en-GB" sz="2400" b="1" dirty="0"/>
              <a:t>Suggested activities: </a:t>
            </a:r>
            <a:endParaRPr lang="en-GB" sz="2400" dirty="0"/>
          </a:p>
          <a:p>
            <a:pPr marL="800100" lvl="1" indent="-342900">
              <a:buFontTx/>
              <a:buChar char="-"/>
            </a:pPr>
            <a:r>
              <a:rPr lang="en-GB" sz="2400" dirty="0"/>
              <a:t>Take part in the Walrus from Space activity: </a:t>
            </a:r>
            <a:r>
              <a:rPr lang="en-GB" sz="2400" dirty="0">
                <a:hlinkClick r:id="rId3"/>
              </a:rPr>
              <a:t>Become a detective and spot walrus from space | WWF</a:t>
            </a:r>
            <a:endParaRPr lang="en-GB" sz="2400" dirty="0"/>
          </a:p>
          <a:p>
            <a:pPr marL="800100" lvl="1" indent="-342900">
              <a:buFontTx/>
              <a:buChar char="-"/>
            </a:pPr>
            <a:r>
              <a:rPr lang="en-GB" sz="2400" dirty="0"/>
              <a:t>Research your own citizen science project – how have issues of data quality been addressed in the design?</a:t>
            </a:r>
          </a:p>
          <a:p>
            <a:pPr marL="800100" lvl="1" indent="-342900">
              <a:buFontTx/>
              <a:buChar char="-"/>
            </a:pPr>
            <a:endParaRPr lang="en-GB" sz="2400" dirty="0"/>
          </a:p>
          <a:p>
            <a:r>
              <a:rPr lang="en-GB" sz="2400" b="1" dirty="0"/>
              <a:t>Suggested reading: </a:t>
            </a:r>
            <a:endParaRPr lang="en-GB" sz="2400" dirty="0"/>
          </a:p>
          <a:p>
            <a:pPr marL="800100" lvl="1" indent="-342900">
              <a:buFontTx/>
              <a:buChar char="-"/>
            </a:pPr>
            <a:r>
              <a:rPr lang="en-GB" sz="2400" dirty="0"/>
              <a:t>Walker, D.W., </a:t>
            </a:r>
            <a:r>
              <a:rPr lang="en-GB" sz="2400" dirty="0" err="1"/>
              <a:t>Smigaj</a:t>
            </a:r>
            <a:r>
              <a:rPr lang="en-GB" sz="2400" dirty="0"/>
              <a:t>, M. and Tani, M., 2021. The benefits and negative impacts of citizen science applications to water as experienced by participants and communities. Wiley Interdisciplinary Reviews: Water, 8(1), p.e1488.</a:t>
            </a:r>
            <a:endParaRPr lang="en-GB" sz="1600" dirty="0"/>
          </a:p>
        </p:txBody>
      </p:sp>
      <p:pic>
        <p:nvPicPr>
          <p:cNvPr id="6" name="Picture 5" descr="Hexagon network on a blue background">
            <a:extLst>
              <a:ext uri="{FF2B5EF4-FFF2-40B4-BE49-F238E27FC236}">
                <a16:creationId xmlns:a16="http://schemas.microsoft.com/office/drawing/2014/main" id="{F43F5BD7-0D2A-D461-CF96-25C0BE80A9BE}"/>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9212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a:t>
            </a:r>
            <a:r>
              <a:rPr lang="fr-FR" dirty="0"/>
              <a:t>Lecture 15: Citizen Science</a:t>
            </a:r>
            <a:endParaRPr lang="en-GB" dirty="0"/>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26</a:t>
            </a:fld>
            <a:r>
              <a:rPr lang="en-GB" dirty="0"/>
              <a:t> / 27</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5612" y="289640"/>
            <a:ext cx="3974785" cy="6176474"/>
          </a:xfrm>
          <a:prstGeom prst="rect">
            <a:avLst/>
          </a:prstGeom>
        </p:spPr>
      </p:pic>
      <p:sp>
        <p:nvSpPr>
          <p:cNvPr id="3" name="TextBox 2">
            <a:extLst>
              <a:ext uri="{FF2B5EF4-FFF2-40B4-BE49-F238E27FC236}">
                <a16:creationId xmlns:a16="http://schemas.microsoft.com/office/drawing/2014/main" id="{F66D47E6-B31B-56AC-D723-22173E3B3C01}"/>
              </a:ext>
            </a:extLst>
          </p:cNvPr>
          <p:cNvSpPr txBox="1"/>
          <p:nvPr/>
        </p:nvSpPr>
        <p:spPr>
          <a:xfrm>
            <a:off x="3629644" y="391886"/>
            <a:ext cx="8337069" cy="6093976"/>
          </a:xfrm>
          <a:prstGeom prst="rect">
            <a:avLst/>
          </a:prstGeom>
          <a:noFill/>
        </p:spPr>
        <p:txBody>
          <a:bodyPr wrap="square" rtlCol="0">
            <a:spAutoFit/>
          </a:bodyPr>
          <a:lstStyle/>
          <a:p>
            <a:pPr marL="171450" indent="-171450">
              <a:buFont typeface="Arial" panose="020B0604020202020204" pitchFamily="34" charset="0"/>
              <a:buChar char="•"/>
            </a:pPr>
            <a:r>
              <a:rPr lang="en-GB" sz="1500" b="0" i="0" dirty="0">
                <a:solidFill>
                  <a:srgbClr val="222222"/>
                </a:solidFill>
                <a:effectLst/>
              </a:rPr>
              <a:t>Catlin-Groves, C.L., 2012. The citizen science landscape: from volunteers to citizen sensors and beyond. International Journal of Zoology, 2012(1), p.349630.</a:t>
            </a:r>
          </a:p>
          <a:p>
            <a:pPr marL="171450" indent="-171450">
              <a:buFont typeface="Arial" panose="020B0604020202020204" pitchFamily="34" charset="0"/>
              <a:buChar char="•"/>
            </a:pPr>
            <a:endParaRPr lang="en-GB" sz="1500" b="0" i="0" dirty="0">
              <a:solidFill>
                <a:srgbClr val="222222"/>
              </a:solidFill>
              <a:effectLst/>
            </a:endParaRPr>
          </a:p>
          <a:p>
            <a:pPr marL="171450" indent="-171450">
              <a:buFont typeface="Arial" panose="020B0604020202020204" pitchFamily="34" charset="0"/>
              <a:buChar char="•"/>
            </a:pPr>
            <a:r>
              <a:rPr lang="en-GB" sz="1500" b="0" i="0" dirty="0">
                <a:solidFill>
                  <a:srgbClr val="222222"/>
                </a:solidFill>
                <a:effectLst/>
              </a:rPr>
              <a:t>Chen, M.J., 2022. Toppling the Ivory Tower: Increasing Public Participation in Research Through Open and Citizen Science. Journal of Science Policy &amp; Governance</a:t>
            </a:r>
          </a:p>
          <a:p>
            <a:pPr marL="171450" indent="-171450">
              <a:buFont typeface="Arial" panose="020B0604020202020204" pitchFamily="34" charset="0"/>
              <a:buChar char="•"/>
            </a:pPr>
            <a:endParaRPr lang="en-GB" sz="1500" dirty="0">
              <a:solidFill>
                <a:srgbClr val="222222"/>
              </a:solidFill>
            </a:endParaRPr>
          </a:p>
          <a:p>
            <a:pPr marL="171450" indent="-171450">
              <a:buFont typeface="Arial" panose="020B0604020202020204" pitchFamily="34" charset="0"/>
              <a:buChar char="•"/>
            </a:pPr>
            <a:r>
              <a:rPr lang="en-GB" sz="1500" b="0" i="0" dirty="0">
                <a:solidFill>
                  <a:srgbClr val="222222"/>
                </a:solidFill>
                <a:effectLst/>
              </a:rPr>
              <a:t>Collins, S.A., Sullivan, M. and Bray, H.J., 2022. Exploring scientists’ perceptions of citizen science for public engagement with science.</a:t>
            </a:r>
          </a:p>
          <a:p>
            <a:pPr marL="171450" indent="-171450">
              <a:buFont typeface="Arial" panose="020B0604020202020204" pitchFamily="34" charset="0"/>
              <a:buChar char="•"/>
            </a:pPr>
            <a:endParaRPr lang="en-GB" sz="1500" dirty="0">
              <a:solidFill>
                <a:srgbClr val="222222"/>
              </a:solidFill>
            </a:endParaRPr>
          </a:p>
          <a:p>
            <a:pPr marL="171450" indent="-171450">
              <a:buFont typeface="Arial" panose="020B0604020202020204" pitchFamily="34" charset="0"/>
              <a:buChar char="•"/>
            </a:pPr>
            <a:r>
              <a:rPr lang="en-GB" sz="1500" b="0" i="0" dirty="0">
                <a:solidFill>
                  <a:srgbClr val="222222"/>
                </a:solidFill>
                <a:effectLst/>
              </a:rPr>
              <a:t>Cologna, V., Mede, N.G., Berger, S., </a:t>
            </a:r>
            <a:r>
              <a:rPr lang="en-GB" sz="1500" b="0" i="0" dirty="0" err="1">
                <a:solidFill>
                  <a:srgbClr val="222222"/>
                </a:solidFill>
                <a:effectLst/>
              </a:rPr>
              <a:t>Besley</a:t>
            </a:r>
            <a:r>
              <a:rPr lang="en-GB" sz="1500" b="0" i="0" dirty="0">
                <a:solidFill>
                  <a:srgbClr val="222222"/>
                </a:solidFill>
                <a:effectLst/>
              </a:rPr>
              <a:t>, J., Brick, C., Joubert, M., </a:t>
            </a:r>
            <a:r>
              <a:rPr lang="en-GB" sz="1500" b="0" i="0" dirty="0" err="1">
                <a:solidFill>
                  <a:srgbClr val="222222"/>
                </a:solidFill>
                <a:effectLst/>
              </a:rPr>
              <a:t>Maibach</a:t>
            </a:r>
            <a:r>
              <a:rPr lang="en-GB" sz="1500" b="0" i="0" dirty="0">
                <a:solidFill>
                  <a:srgbClr val="222222"/>
                </a:solidFill>
                <a:effectLst/>
              </a:rPr>
              <a:t>, E.W., </a:t>
            </a:r>
            <a:r>
              <a:rPr lang="en-GB" sz="1500" b="0" i="0" dirty="0" err="1">
                <a:solidFill>
                  <a:srgbClr val="222222"/>
                </a:solidFill>
                <a:effectLst/>
              </a:rPr>
              <a:t>Mihelj</a:t>
            </a:r>
            <a:r>
              <a:rPr lang="en-GB" sz="1500" b="0" i="0" dirty="0">
                <a:solidFill>
                  <a:srgbClr val="222222"/>
                </a:solidFill>
                <a:effectLst/>
              </a:rPr>
              <a:t>, S., Oreskes, N., Schäfer, M.S. and Van Der Linden, S., 2025. Trust in scientists and their role in society across 68 countries. Nature Human Behaviour, pp.1-18.</a:t>
            </a:r>
          </a:p>
          <a:p>
            <a:pPr marL="171450" indent="-171450">
              <a:buFont typeface="Arial" panose="020B0604020202020204" pitchFamily="34" charset="0"/>
              <a:buChar char="•"/>
            </a:pPr>
            <a:endParaRPr lang="en-GB" sz="1500" b="0" i="0" dirty="0">
              <a:solidFill>
                <a:srgbClr val="222222"/>
              </a:solidFill>
              <a:effectLst/>
            </a:endParaRPr>
          </a:p>
          <a:p>
            <a:pPr marL="171450" indent="-171450">
              <a:buFont typeface="Arial" panose="020B0604020202020204" pitchFamily="34" charset="0"/>
              <a:buChar char="•"/>
            </a:pPr>
            <a:r>
              <a:rPr lang="en-GB" sz="1500" b="0" i="0" dirty="0" err="1">
                <a:solidFill>
                  <a:srgbClr val="222222"/>
                </a:solidFill>
                <a:effectLst/>
              </a:rPr>
              <a:t>Haklay</a:t>
            </a:r>
            <a:r>
              <a:rPr lang="en-GB" sz="1500" b="0" i="0" dirty="0">
                <a:solidFill>
                  <a:srgbClr val="222222"/>
                </a:solidFill>
                <a:effectLst/>
              </a:rPr>
              <a:t>, M., </a:t>
            </a:r>
            <a:r>
              <a:rPr lang="en-GB" sz="1500" b="0" i="0" dirty="0" err="1">
                <a:solidFill>
                  <a:srgbClr val="222222"/>
                </a:solidFill>
                <a:effectLst/>
              </a:rPr>
              <a:t>Dörler</a:t>
            </a:r>
            <a:r>
              <a:rPr lang="en-GB" sz="1500" b="0" i="0" dirty="0">
                <a:solidFill>
                  <a:srgbClr val="222222"/>
                </a:solidFill>
                <a:effectLst/>
              </a:rPr>
              <a:t>, D., Heigl, F., Manzoni, M., Hecker, S., </a:t>
            </a:r>
            <a:r>
              <a:rPr lang="en-GB" sz="1500" b="0" i="0" dirty="0" err="1">
                <a:solidFill>
                  <a:srgbClr val="222222"/>
                </a:solidFill>
                <a:effectLst/>
              </a:rPr>
              <a:t>Vohland</a:t>
            </a:r>
            <a:r>
              <a:rPr lang="en-GB" sz="1500" b="0" i="0" dirty="0">
                <a:solidFill>
                  <a:srgbClr val="222222"/>
                </a:solidFill>
                <a:effectLst/>
              </a:rPr>
              <a:t>, K., </a:t>
            </a:r>
            <a:r>
              <a:rPr lang="en-GB" sz="1500" b="0" i="0" dirty="0" err="1">
                <a:solidFill>
                  <a:srgbClr val="222222"/>
                </a:solidFill>
                <a:effectLst/>
              </a:rPr>
              <a:t>Vohland</a:t>
            </a:r>
            <a:r>
              <a:rPr lang="en-GB" sz="1500" b="0" i="0" dirty="0">
                <a:solidFill>
                  <a:srgbClr val="222222"/>
                </a:solidFill>
                <a:effectLst/>
              </a:rPr>
              <a:t>, K., Land-Zandstra, A., </a:t>
            </a:r>
            <a:r>
              <a:rPr lang="en-GB" sz="1500" b="0" i="0" dirty="0" err="1">
                <a:solidFill>
                  <a:srgbClr val="222222"/>
                </a:solidFill>
                <a:effectLst/>
              </a:rPr>
              <a:t>Ceccaroni</a:t>
            </a:r>
            <a:r>
              <a:rPr lang="en-GB" sz="1500" b="0" i="0" dirty="0">
                <a:solidFill>
                  <a:srgbClr val="222222"/>
                </a:solidFill>
                <a:effectLst/>
              </a:rPr>
              <a:t>, L., Lemmens, R. and </a:t>
            </a:r>
            <a:r>
              <a:rPr lang="en-GB" sz="1500" b="0" i="0" dirty="0" err="1">
                <a:solidFill>
                  <a:srgbClr val="222222"/>
                </a:solidFill>
                <a:effectLst/>
              </a:rPr>
              <a:t>Perelló</a:t>
            </a:r>
            <a:r>
              <a:rPr lang="en-GB" sz="1500" b="0" i="0" dirty="0">
                <a:solidFill>
                  <a:srgbClr val="222222"/>
                </a:solidFill>
                <a:effectLst/>
              </a:rPr>
              <a:t>, J., 2021. What is citizen science? The challenges of definition. The science of citizen science, 13(1), pp.34-51.</a:t>
            </a:r>
          </a:p>
          <a:p>
            <a:pPr marL="171450" indent="-171450">
              <a:buFont typeface="Arial" panose="020B0604020202020204" pitchFamily="34" charset="0"/>
              <a:buChar char="•"/>
            </a:pPr>
            <a:endParaRPr lang="en-GB" sz="1500" dirty="0">
              <a:solidFill>
                <a:srgbClr val="222222"/>
              </a:solidFill>
            </a:endParaRPr>
          </a:p>
          <a:p>
            <a:pPr marL="171450" indent="-171450">
              <a:buFont typeface="Arial" panose="020B0604020202020204" pitchFamily="34" charset="0"/>
              <a:buChar char="•"/>
            </a:pPr>
            <a:r>
              <a:rPr lang="en-GB" sz="1500" b="0" i="0" dirty="0">
                <a:solidFill>
                  <a:srgbClr val="222222"/>
                </a:solidFill>
                <a:effectLst/>
              </a:rPr>
              <a:t>Jones, B.L., Unsworth, R.K., McKenzie, L.J., Yoshida, R.L. and Cullen-Unsworth, L.C., 2018. Crowdsourcing conservation: The role of citizen science in securing a future for seagrass. Marine pollution bulletin, 134, pp.210-215.</a:t>
            </a:r>
          </a:p>
          <a:p>
            <a:pPr marL="171450" indent="-171450">
              <a:buFont typeface="Arial" panose="020B0604020202020204" pitchFamily="34" charset="0"/>
              <a:buChar char="•"/>
            </a:pPr>
            <a:endParaRPr lang="en-GB" sz="1500" dirty="0">
              <a:solidFill>
                <a:srgbClr val="222222"/>
              </a:solidFill>
            </a:endParaRPr>
          </a:p>
          <a:p>
            <a:pPr marL="171450" indent="-171450">
              <a:buFont typeface="Arial" panose="020B0604020202020204" pitchFamily="34" charset="0"/>
              <a:buChar char="•"/>
            </a:pPr>
            <a:r>
              <a:rPr lang="en-GB" sz="1500" dirty="0"/>
              <a:t>Kerson, R. (1989). Lab for the environment. Technology Review, 92(1), 11–12.</a:t>
            </a:r>
            <a:endParaRPr lang="en-GB" sz="1500" b="0" i="0" dirty="0">
              <a:solidFill>
                <a:srgbClr val="222222"/>
              </a:solidFill>
              <a:effectLst/>
            </a:endParaRPr>
          </a:p>
          <a:p>
            <a:pPr marL="171450" indent="-171450">
              <a:buFont typeface="Arial" panose="020B0604020202020204" pitchFamily="34" charset="0"/>
              <a:buChar char="•"/>
            </a:pPr>
            <a:endParaRPr lang="en-GB" sz="1500" dirty="0">
              <a:solidFill>
                <a:srgbClr val="222222"/>
              </a:solidFill>
            </a:endParaRPr>
          </a:p>
          <a:p>
            <a:pPr marL="171450" indent="-171450">
              <a:buFont typeface="Arial" panose="020B0604020202020204" pitchFamily="34" charset="0"/>
              <a:buChar char="•"/>
            </a:pPr>
            <a:r>
              <a:rPr lang="en-GB" sz="1500" b="0" i="0" dirty="0">
                <a:solidFill>
                  <a:srgbClr val="222222"/>
                </a:solidFill>
                <a:effectLst/>
              </a:rPr>
              <a:t>Walker, D.W., </a:t>
            </a:r>
            <a:r>
              <a:rPr lang="en-GB" sz="1500" b="0" i="0" dirty="0" err="1">
                <a:solidFill>
                  <a:srgbClr val="222222"/>
                </a:solidFill>
                <a:effectLst/>
              </a:rPr>
              <a:t>Smigaj</a:t>
            </a:r>
            <a:r>
              <a:rPr lang="en-GB" sz="1500" b="0" i="0" dirty="0">
                <a:solidFill>
                  <a:srgbClr val="222222"/>
                </a:solidFill>
                <a:effectLst/>
              </a:rPr>
              <a:t>, M. and Tani, M., 2021. The benefits and negative impacts of citizen science applications to water as experienced by participants and communities. Wiley Interdisciplinary Reviews: Water, 8(1), p.e1488.</a:t>
            </a:r>
          </a:p>
        </p:txBody>
      </p:sp>
    </p:spTree>
    <p:extLst>
      <p:ext uri="{BB962C8B-B14F-4D97-AF65-F5344CB8AC3E}">
        <p14:creationId xmlns:p14="http://schemas.microsoft.com/office/powerpoint/2010/main" val="222314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27</a:t>
            </a:fld>
            <a:r>
              <a:rPr lang="en-GB" dirty="0"/>
              <a:t> / 27</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ACNA4004: 2024 / 2025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“ACNA4004 Contemporary Challenges 2024/25_GRP”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24/02/2025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15: Citizen Science</a:t>
            </a:r>
            <a:endParaRPr lang="en-GB" dirty="0"/>
          </a:p>
        </p:txBody>
      </p:sp>
      <p:pic>
        <p:nvPicPr>
          <p:cNvPr id="4" name="Picture 3" descr="Hexagon network on a blue background">
            <a:extLst>
              <a:ext uri="{FF2B5EF4-FFF2-40B4-BE49-F238E27FC236}">
                <a16:creationId xmlns:a16="http://schemas.microsoft.com/office/drawing/2014/main" id="{9B14E1B1-479D-EE2B-5091-0574EA3E968C}"/>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5613" y="369332"/>
            <a:ext cx="295123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977185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2929</Words>
  <Application>Microsoft Office PowerPoint</Application>
  <PresentationFormat>Widescreen</PresentationFormat>
  <Paragraphs>347</Paragraphs>
  <Slides>27</Slides>
  <Notes>25</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Agency FB</vt: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7</cp:revision>
  <dcterms:created xsi:type="dcterms:W3CDTF">2023-07-26T10:21:48Z</dcterms:created>
  <dcterms:modified xsi:type="dcterms:W3CDTF">2025-02-23T22:04:28Z</dcterms:modified>
</cp:coreProperties>
</file>