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7" r:id="rId1"/>
  </p:sldMasterIdLst>
  <p:notesMasterIdLst>
    <p:notesMasterId r:id="rId20"/>
  </p:notesMasterIdLst>
  <p:sldIdLst>
    <p:sldId id="257" r:id="rId2"/>
    <p:sldId id="275" r:id="rId3"/>
    <p:sldId id="256" r:id="rId4"/>
    <p:sldId id="262" r:id="rId5"/>
    <p:sldId id="258" r:id="rId6"/>
    <p:sldId id="259" r:id="rId7"/>
    <p:sldId id="260" r:id="rId8"/>
    <p:sldId id="266" r:id="rId9"/>
    <p:sldId id="268" r:id="rId10"/>
    <p:sldId id="277" r:id="rId11"/>
    <p:sldId id="263" r:id="rId12"/>
    <p:sldId id="279" r:id="rId13"/>
    <p:sldId id="270" r:id="rId14"/>
    <p:sldId id="271" r:id="rId15"/>
    <p:sldId id="272" r:id="rId16"/>
    <p:sldId id="273" r:id="rId17"/>
    <p:sldId id="261" r:id="rId18"/>
    <p:sldId id="26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5B9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B2B4D-A311-71EE-2566-6E675FFB5615}" v="1" dt="2026-06-12T08:23:24.882"/>
    <p1510:client id="{E9CF3F81-FD83-55A2-7F47-7C6B7B5AB9FC}" v="217" dt="2026-06-10T16:43:02.0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ghma Kauser (2534188)" userId="S::2534188@student.uwtsd.ac.uk::8f7bd7dc-cdcb-416f-9f4b-9443cfcee180" providerId="AD" clId="Web-{8342CC14-51D2-42DC-E375-FD1D96591AEE}"/>
    <pc:docChg chg="modSld">
      <pc:chgData name="Naghma Kauser (2534188)" userId="S::2534188@student.uwtsd.ac.uk::8f7bd7dc-cdcb-416f-9f4b-9443cfcee180" providerId="AD" clId="Web-{8342CC14-51D2-42DC-E375-FD1D96591AEE}" dt="2026-06-01T17:36:14.369" v="405" actId="1076"/>
      <pc:docMkLst>
        <pc:docMk/>
      </pc:docMkLst>
      <pc:sldChg chg="addSp delSp modSp mod setBg modClrScheme chgLayout">
        <pc:chgData name="Naghma Kauser (2534188)" userId="S::2534188@student.uwtsd.ac.uk::8f7bd7dc-cdcb-416f-9f4b-9443cfcee180" providerId="AD" clId="Web-{8342CC14-51D2-42DC-E375-FD1D96591AEE}" dt="2026-06-01T17:36:14.369" v="405" actId="1076"/>
        <pc:sldMkLst>
          <pc:docMk/>
          <pc:sldMk cId="109857222" sldId="256"/>
        </pc:sldMkLst>
        <pc:spChg chg="add mod ord">
          <ac:chgData name="Naghma Kauser (2534188)" userId="S::2534188@student.uwtsd.ac.uk::8f7bd7dc-cdcb-416f-9f4b-9443cfcee180" providerId="AD" clId="Web-{8342CC14-51D2-42DC-E375-FD1D96591AEE}" dt="2026-06-01T17:36:14.369" v="405" actId="1076"/>
          <ac:spMkLst>
            <pc:docMk/>
            <pc:sldMk cId="109857222" sldId="256"/>
            <ac:spMk id="2" creationId="{85773871-C03B-044D-6A69-BE252CF902A1}"/>
          </ac:spMkLst>
        </pc:spChg>
        <pc:spChg chg="add">
          <ac:chgData name="Naghma Kauser (2534188)" userId="S::2534188@student.uwtsd.ac.uk::8f7bd7dc-cdcb-416f-9f4b-9443cfcee180" providerId="AD" clId="Web-{8342CC14-51D2-42DC-E375-FD1D96591AEE}" dt="2026-05-31T18:17:07.424" v="27"/>
          <ac:spMkLst>
            <pc:docMk/>
            <pc:sldMk cId="109857222" sldId="256"/>
            <ac:spMk id="3" creationId="{4E919557-63BF-D0F1-0D9F-B246836CD6EA}"/>
          </ac:spMkLst>
        </pc:spChg>
        <pc:spChg chg="mod ord">
          <ac:chgData name="Naghma Kauser (2534188)" userId="S::2534188@student.uwtsd.ac.uk::8f7bd7dc-cdcb-416f-9f4b-9443cfcee180" providerId="AD" clId="Web-{8342CC14-51D2-42DC-E375-FD1D96591AEE}" dt="2026-06-01T17:32:14.261" v="355"/>
          <ac:spMkLst>
            <pc:docMk/>
            <pc:sldMk cId="109857222" sldId="256"/>
            <ac:spMk id="5" creationId="{1F114E4E-5BA7-E0DD-B6BC-F4C7AA8B03DE}"/>
          </ac:spMkLst>
        </pc:spChg>
        <pc:spChg chg="add mod">
          <ac:chgData name="Naghma Kauser (2534188)" userId="S::2534188@student.uwtsd.ac.uk::8f7bd7dc-cdcb-416f-9f4b-9443cfcee180" providerId="AD" clId="Web-{8342CC14-51D2-42DC-E375-FD1D96591AEE}" dt="2026-06-01T17:35:24.632" v="402" actId="20577"/>
          <ac:spMkLst>
            <pc:docMk/>
            <pc:sldMk cId="109857222" sldId="256"/>
            <ac:spMk id="11" creationId="{C933EFB5-527F-B6A4-5E1D-7D4FE7BAF674}"/>
          </ac:spMkLst>
        </pc:spChg>
        <pc:spChg chg="mod ord">
          <ac:chgData name="Naghma Kauser (2534188)" userId="S::2534188@student.uwtsd.ac.uk::8f7bd7dc-cdcb-416f-9f4b-9443cfcee180" providerId="AD" clId="Web-{8342CC14-51D2-42DC-E375-FD1D96591AEE}" dt="2026-06-01T17:32:14.261" v="355"/>
          <ac:spMkLst>
            <pc:docMk/>
            <pc:sldMk cId="109857222" sldId="256"/>
            <ac:spMk id="12" creationId="{DF1BA521-7356-3660-B28B-2F985A5417B8}"/>
          </ac:spMkLst>
        </pc:spChg>
        <pc:spChg chg="mod ord">
          <ac:chgData name="Naghma Kauser (2534188)" userId="S::2534188@student.uwtsd.ac.uk::8f7bd7dc-cdcb-416f-9f4b-9443cfcee180" providerId="AD" clId="Web-{8342CC14-51D2-42DC-E375-FD1D96591AEE}" dt="2026-06-01T17:32:14.261" v="355"/>
          <ac:spMkLst>
            <pc:docMk/>
            <pc:sldMk cId="109857222" sldId="256"/>
            <ac:spMk id="14" creationId="{E2D1A6D0-A43C-3339-80D8-05DB99540E84}"/>
          </ac:spMkLst>
        </pc:spChg>
        <pc:spChg chg="mod ord">
          <ac:chgData name="Naghma Kauser (2534188)" userId="S::2534188@student.uwtsd.ac.uk::8f7bd7dc-cdcb-416f-9f4b-9443cfcee180" providerId="AD" clId="Web-{8342CC14-51D2-42DC-E375-FD1D96591AEE}" dt="2026-06-01T17:32:14.261" v="355"/>
          <ac:spMkLst>
            <pc:docMk/>
            <pc:sldMk cId="109857222" sldId="256"/>
            <ac:spMk id="16" creationId="{13D2B23B-BDF5-759C-4F23-D8A390BCDC3C}"/>
          </ac:spMkLst>
        </pc:spChg>
        <pc:picChg chg="mod">
          <ac:chgData name="Naghma Kauser (2534188)" userId="S::2534188@student.uwtsd.ac.uk::8f7bd7dc-cdcb-416f-9f4b-9443cfcee180" providerId="AD" clId="Web-{8342CC14-51D2-42DC-E375-FD1D96591AEE}" dt="2026-06-01T17:32:14.261" v="355"/>
          <ac:picMkLst>
            <pc:docMk/>
            <pc:sldMk cId="109857222" sldId="256"/>
            <ac:picMk id="20" creationId="{CA9EE328-EB1B-9B4D-C34C-5E5D45A240A6}"/>
          </ac:picMkLst>
        </pc:picChg>
      </pc:sldChg>
      <pc:sldChg chg="addSp delSp modSp">
        <pc:chgData name="Naghma Kauser (2534188)" userId="S::2534188@student.uwtsd.ac.uk::8f7bd7dc-cdcb-416f-9f4b-9443cfcee180" providerId="AD" clId="Web-{8342CC14-51D2-42DC-E375-FD1D96591AEE}" dt="2026-05-31T18:21:23.604" v="128"/>
        <pc:sldMkLst>
          <pc:docMk/>
          <pc:sldMk cId="1893771648" sldId="258"/>
        </pc:sldMkLst>
        <pc:spChg chg="add mod">
          <ac:chgData name="Naghma Kauser (2534188)" userId="S::2534188@student.uwtsd.ac.uk::8f7bd7dc-cdcb-416f-9f4b-9443cfcee180" providerId="AD" clId="Web-{8342CC14-51D2-42DC-E375-FD1D96591AEE}" dt="2026-05-31T18:21:23.604" v="128"/>
          <ac:spMkLst>
            <pc:docMk/>
            <pc:sldMk cId="1893771648" sldId="258"/>
            <ac:spMk id="72" creationId="{E1B00533-C964-1BE3-DF10-D7F549C076B4}"/>
          </ac:spMkLst>
        </pc:spChg>
      </pc:sldChg>
    </pc:docChg>
  </pc:docChgLst>
  <pc:docChgLst>
    <pc:chgData name="Naghma Kauser (2534188)" userId="S::2534188@student.uwtsd.ac.uk::8f7bd7dc-cdcb-416f-9f4b-9443cfcee180" providerId="AD" clId="Web-{B7D5B890-CC05-A306-0386-D8A693A79183}"/>
    <pc:docChg chg="modSld">
      <pc:chgData name="Naghma Kauser (2534188)" userId="S::2534188@student.uwtsd.ac.uk::8f7bd7dc-cdcb-416f-9f4b-9443cfcee180" providerId="AD" clId="Web-{B7D5B890-CC05-A306-0386-D8A693A79183}" dt="2026-06-02T20:22:07.965" v="532"/>
      <pc:docMkLst>
        <pc:docMk/>
      </pc:docMkLst>
      <pc:sldChg chg="modSp addAnim delAnim modAnim">
        <pc:chgData name="Naghma Kauser (2534188)" userId="S::2534188@student.uwtsd.ac.uk::8f7bd7dc-cdcb-416f-9f4b-9443cfcee180" providerId="AD" clId="Web-{B7D5B890-CC05-A306-0386-D8A693A79183}" dt="2026-06-02T20:22:07.965" v="532"/>
        <pc:sldMkLst>
          <pc:docMk/>
          <pc:sldMk cId="3798706653" sldId="259"/>
        </pc:sldMkLst>
      </pc:sldChg>
      <pc:sldChg chg="modSp">
        <pc:chgData name="Naghma Kauser (2534188)" userId="S::2534188@student.uwtsd.ac.uk::8f7bd7dc-cdcb-416f-9f4b-9443cfcee180" providerId="AD" clId="Web-{B7D5B890-CC05-A306-0386-D8A693A79183}" dt="2026-06-02T19:58:50.981" v="410"/>
        <pc:sldMkLst>
          <pc:docMk/>
          <pc:sldMk cId="1240409883" sldId="260"/>
        </pc:sldMkLst>
      </pc:sldChg>
      <pc:sldChg chg="addSp delSp modSp addAnim delAnim modAnim">
        <pc:chgData name="Naghma Kauser (2534188)" userId="S::2534188@student.uwtsd.ac.uk::8f7bd7dc-cdcb-416f-9f4b-9443cfcee180" providerId="AD" clId="Web-{B7D5B890-CC05-A306-0386-D8A693A79183}" dt="2026-06-02T20:16:39.719" v="526"/>
        <pc:sldMkLst>
          <pc:docMk/>
          <pc:sldMk cId="3238308204" sldId="262"/>
        </pc:sldMkLst>
        <pc:spChg chg="add mod">
          <ac:chgData name="Naghma Kauser (2534188)" userId="S::2534188@student.uwtsd.ac.uk::8f7bd7dc-cdcb-416f-9f4b-9443cfcee180" providerId="AD" clId="Web-{B7D5B890-CC05-A306-0386-D8A693A79183}" dt="2026-06-02T19:46:34.206" v="86" actId="1076"/>
          <ac:spMkLst>
            <pc:docMk/>
            <pc:sldMk cId="3238308204" sldId="262"/>
            <ac:spMk id="479" creationId="{FA4CD0E8-992D-236A-B1A3-7BD50231FB8B}"/>
          </ac:spMkLst>
        </pc:spChg>
        <pc:graphicFrameChg chg="add mod modGraphic">
          <ac:chgData name="Naghma Kauser (2534188)" userId="S::2534188@student.uwtsd.ac.uk::8f7bd7dc-cdcb-416f-9f4b-9443cfcee180" providerId="AD" clId="Web-{B7D5B890-CC05-A306-0386-D8A693A79183}" dt="2026-06-02T19:46:47.769" v="88" actId="1076"/>
          <ac:graphicFrameMkLst>
            <pc:docMk/>
            <pc:sldMk cId="3238308204" sldId="262"/>
            <ac:graphicFrameMk id="4" creationId="{79EC9F0B-4200-A918-203B-3E50286F7AF4}"/>
          </ac:graphicFrameMkLst>
        </pc:graphicFrameChg>
      </pc:sldChg>
    </pc:docChg>
  </pc:docChgLst>
  <pc:docChgLst>
    <pc:chgData name="Naghma Kauser (2534188)" userId="S::2534188@student.uwtsd.ac.uk::8f7bd7dc-cdcb-416f-9f4b-9443cfcee180" providerId="AD" clId="Web-{57D218CB-4D81-C6E3-DB36-47DE7A29F729}"/>
    <pc:docChg chg="mod addSld modSld sldOrd addMainMaster delMainMaster">
      <pc:chgData name="Naghma Kauser (2534188)" userId="S::2534188@student.uwtsd.ac.uk::8f7bd7dc-cdcb-416f-9f4b-9443cfcee180" providerId="AD" clId="Web-{57D218CB-4D81-C6E3-DB36-47DE7A29F729}" dt="2026-06-03T18:38:30.728" v="95"/>
      <pc:docMkLst>
        <pc:docMk/>
      </pc:docMkLst>
      <pc:sldChg chg="delSp modSp mod modClrScheme delDesignElem chgLayout">
        <pc:chgData name="Naghma Kauser (2534188)" userId="S::2534188@student.uwtsd.ac.uk::8f7bd7dc-cdcb-416f-9f4b-9443cfcee180" providerId="AD" clId="Web-{57D218CB-4D81-C6E3-DB36-47DE7A29F729}" dt="2026-06-03T18:28:02.662" v="51"/>
        <pc:sldMkLst>
          <pc:docMk/>
          <pc:sldMk cId="109857222" sldId="256"/>
        </pc:sldMkLst>
        <pc:spChg chg="mod ord">
          <ac:chgData name="Naghma Kauser (2534188)" userId="S::2534188@student.uwtsd.ac.uk::8f7bd7dc-cdcb-416f-9f4b-9443cfcee180" providerId="AD" clId="Web-{57D218CB-4D81-C6E3-DB36-47DE7A29F729}" dt="2026-06-03T18:28:02.662" v="51"/>
          <ac:spMkLst>
            <pc:docMk/>
            <pc:sldMk cId="109857222" sldId="256"/>
            <ac:spMk id="2" creationId="{85773871-C03B-044D-6A69-BE252CF902A1}"/>
          </ac:spMkLst>
        </pc:spChg>
        <pc:spChg chg="mod ord">
          <ac:chgData name="Naghma Kauser (2534188)" userId="S::2534188@student.uwtsd.ac.uk::8f7bd7dc-cdcb-416f-9f4b-9443cfcee180" providerId="AD" clId="Web-{57D218CB-4D81-C6E3-DB36-47DE7A29F729}" dt="2026-06-03T18:28:02.662" v="51"/>
          <ac:spMkLst>
            <pc:docMk/>
            <pc:sldMk cId="109857222" sldId="256"/>
            <ac:spMk id="5" creationId="{1F114E4E-5BA7-E0DD-B6BC-F4C7AA8B03DE}"/>
          </ac:spMkLst>
        </pc:spChg>
        <pc:spChg chg="mod ord">
          <ac:chgData name="Naghma Kauser (2534188)" userId="S::2534188@student.uwtsd.ac.uk::8f7bd7dc-cdcb-416f-9f4b-9443cfcee180" providerId="AD" clId="Web-{57D218CB-4D81-C6E3-DB36-47DE7A29F729}" dt="2026-06-03T18:28:02.662" v="51"/>
          <ac:spMkLst>
            <pc:docMk/>
            <pc:sldMk cId="109857222" sldId="256"/>
            <ac:spMk id="12" creationId="{DF1BA521-7356-3660-B28B-2F985A5417B8}"/>
          </ac:spMkLst>
        </pc:spChg>
        <pc:spChg chg="mod ord">
          <ac:chgData name="Naghma Kauser (2534188)" userId="S::2534188@student.uwtsd.ac.uk::8f7bd7dc-cdcb-416f-9f4b-9443cfcee180" providerId="AD" clId="Web-{57D218CB-4D81-C6E3-DB36-47DE7A29F729}" dt="2026-06-03T18:28:02.662" v="51"/>
          <ac:spMkLst>
            <pc:docMk/>
            <pc:sldMk cId="109857222" sldId="256"/>
            <ac:spMk id="14" creationId="{E2D1A6D0-A43C-3339-80D8-05DB99540E84}"/>
          </ac:spMkLst>
        </pc:spChg>
        <pc:spChg chg="mod ord">
          <ac:chgData name="Naghma Kauser (2534188)" userId="S::2534188@student.uwtsd.ac.uk::8f7bd7dc-cdcb-416f-9f4b-9443cfcee180" providerId="AD" clId="Web-{57D218CB-4D81-C6E3-DB36-47DE7A29F729}" dt="2026-06-03T18:28:02.662" v="51"/>
          <ac:spMkLst>
            <pc:docMk/>
            <pc:sldMk cId="109857222" sldId="256"/>
            <ac:spMk id="16" creationId="{13D2B23B-BDF5-759C-4F23-D8A390BCDC3C}"/>
          </ac:spMkLst>
        </pc:spChg>
      </pc:sldChg>
      <pc:sldChg chg="addSp delSp modSp mod setBg modClrScheme addAnim modAnim delDesignElem chgLayout">
        <pc:chgData name="Naghma Kauser (2534188)" userId="S::2534188@student.uwtsd.ac.uk::8f7bd7dc-cdcb-416f-9f4b-9443cfcee180" providerId="AD" clId="Web-{57D218CB-4D81-C6E3-DB36-47DE7A29F729}" dt="2026-06-03T18:30:14.322" v="54"/>
        <pc:sldMkLst>
          <pc:docMk/>
          <pc:sldMk cId="3147727620" sldId="257"/>
        </pc:sldMkLst>
        <pc:spChg chg="mod ord">
          <ac:chgData name="Naghma Kauser (2534188)" userId="S::2534188@student.uwtsd.ac.uk::8f7bd7dc-cdcb-416f-9f4b-9443cfcee180" providerId="AD" clId="Web-{57D218CB-4D81-C6E3-DB36-47DE7A29F729}" dt="2026-06-03T18:30:14.322" v="54"/>
          <ac:spMkLst>
            <pc:docMk/>
            <pc:sldMk cId="3147727620" sldId="257"/>
            <ac:spMk id="2" creationId="{B71282F3-CC46-26A4-5FCA-6FC7108DD701}"/>
          </ac:spMkLst>
        </pc:spChg>
        <pc:spChg chg="mod ord">
          <ac:chgData name="Naghma Kauser (2534188)" userId="S::2534188@student.uwtsd.ac.uk::8f7bd7dc-cdcb-416f-9f4b-9443cfcee180" providerId="AD" clId="Web-{57D218CB-4D81-C6E3-DB36-47DE7A29F729}" dt="2026-06-03T18:30:14.322" v="54"/>
          <ac:spMkLst>
            <pc:docMk/>
            <pc:sldMk cId="3147727620" sldId="257"/>
            <ac:spMk id="5" creationId="{F3195840-8FF0-B1B3-FA4A-105CABB94E9A}"/>
          </ac:spMkLst>
        </pc:spChg>
      </pc:sldChg>
      <pc:sldChg chg="modSp mod modClrScheme chgLayout">
        <pc:chgData name="Naghma Kauser (2534188)" userId="S::2534188@student.uwtsd.ac.uk::8f7bd7dc-cdcb-416f-9f4b-9443cfcee180" providerId="AD" clId="Web-{57D218CB-4D81-C6E3-DB36-47DE7A29F729}" dt="2026-06-03T18:28:02.662" v="51"/>
        <pc:sldMkLst>
          <pc:docMk/>
          <pc:sldMk cId="1893771648" sldId="258"/>
        </pc:sldMkLst>
        <pc:spChg chg="mod ord">
          <ac:chgData name="Naghma Kauser (2534188)" userId="S::2534188@student.uwtsd.ac.uk::8f7bd7dc-cdcb-416f-9f4b-9443cfcee180" providerId="AD" clId="Web-{57D218CB-4D81-C6E3-DB36-47DE7A29F729}" dt="2026-06-03T18:28:02.662" v="51"/>
          <ac:spMkLst>
            <pc:docMk/>
            <pc:sldMk cId="1893771648" sldId="258"/>
            <ac:spMk id="2" creationId="{459A8285-2546-3174-5CE5-07FA3D200939}"/>
          </ac:spMkLst>
        </pc:spChg>
        <pc:spChg chg="mod ord">
          <ac:chgData name="Naghma Kauser (2534188)" userId="S::2534188@student.uwtsd.ac.uk::8f7bd7dc-cdcb-416f-9f4b-9443cfcee180" providerId="AD" clId="Web-{57D218CB-4D81-C6E3-DB36-47DE7A29F729}" dt="2026-06-03T18:28:02.662" v="51"/>
          <ac:spMkLst>
            <pc:docMk/>
            <pc:sldMk cId="1893771648" sldId="258"/>
            <ac:spMk id="72" creationId="{E1B00533-C964-1BE3-DF10-D7F549C076B4}"/>
          </ac:spMkLst>
        </pc:spChg>
      </pc:sldChg>
      <pc:sldChg chg="addSp delSp modSp mod setBg modClrScheme setClrOvrMap delDesignElem chgLayout">
        <pc:chgData name="Naghma Kauser (2534188)" userId="S::2534188@student.uwtsd.ac.uk::8f7bd7dc-cdcb-416f-9f4b-9443cfcee180" providerId="AD" clId="Web-{57D218CB-4D81-C6E3-DB36-47DE7A29F729}" dt="2026-06-03T18:34:43.081" v="64"/>
        <pc:sldMkLst>
          <pc:docMk/>
          <pc:sldMk cId="3798706653" sldId="259"/>
        </pc:sldMkLst>
      </pc:sldChg>
      <pc:sldChg chg="modSp mod modClrScheme chgLayout">
        <pc:chgData name="Naghma Kauser (2534188)" userId="S::2534188@student.uwtsd.ac.uk::8f7bd7dc-cdcb-416f-9f4b-9443cfcee180" providerId="AD" clId="Web-{57D218CB-4D81-C6E3-DB36-47DE7A29F729}" dt="2026-06-03T18:28:02.662" v="51"/>
        <pc:sldMkLst>
          <pc:docMk/>
          <pc:sldMk cId="1240409883" sldId="260"/>
        </pc:sldMkLst>
      </pc:sldChg>
      <pc:sldChg chg="delSp modSp mod modClrScheme delDesignElem chgLayout">
        <pc:chgData name="Naghma Kauser (2534188)" userId="S::2534188@student.uwtsd.ac.uk::8f7bd7dc-cdcb-416f-9f4b-9443cfcee180" providerId="AD" clId="Web-{57D218CB-4D81-C6E3-DB36-47DE7A29F729}" dt="2026-06-03T18:28:02.662" v="51"/>
        <pc:sldMkLst>
          <pc:docMk/>
          <pc:sldMk cId="3238308204" sldId="262"/>
        </pc:sldMkLst>
        <pc:spChg chg="mod ord">
          <ac:chgData name="Naghma Kauser (2534188)" userId="S::2534188@student.uwtsd.ac.uk::8f7bd7dc-cdcb-416f-9f4b-9443cfcee180" providerId="AD" clId="Web-{57D218CB-4D81-C6E3-DB36-47DE7A29F729}" dt="2026-06-03T18:28:02.662" v="51"/>
          <ac:spMkLst>
            <pc:docMk/>
            <pc:sldMk cId="3238308204" sldId="262"/>
            <ac:spMk id="2" creationId="{F4C6A672-96D8-F3C6-FC4A-844C3E98D595}"/>
          </ac:spMkLst>
        </pc:spChg>
        <pc:spChg chg="mod ord">
          <ac:chgData name="Naghma Kauser (2534188)" userId="S::2534188@student.uwtsd.ac.uk::8f7bd7dc-cdcb-416f-9f4b-9443cfcee180" providerId="AD" clId="Web-{57D218CB-4D81-C6E3-DB36-47DE7A29F729}" dt="2026-06-03T18:28:02.662" v="51"/>
          <ac:spMkLst>
            <pc:docMk/>
            <pc:sldMk cId="3238308204" sldId="262"/>
            <ac:spMk id="479" creationId="{FA4CD0E8-992D-236A-B1A3-7BD50231FB8B}"/>
          </ac:spMkLst>
        </pc:spChg>
      </pc:sldChg>
      <pc:sldChg chg="addSp delSp modSp new mod ord setBg modClrScheme chgLayout">
        <pc:chgData name="Naghma Kauser (2534188)" userId="S::2534188@student.uwtsd.ac.uk::8f7bd7dc-cdcb-416f-9f4b-9443cfcee180" providerId="AD" clId="Web-{57D218CB-4D81-C6E3-DB36-47DE7A29F729}" dt="2026-06-03T18:37:27.757" v="87" actId="20577"/>
        <pc:sldMkLst>
          <pc:docMk/>
          <pc:sldMk cId="3297477417" sldId="264"/>
        </pc:sldMkLst>
        <pc:spChg chg="add mod">
          <ac:chgData name="Naghma Kauser (2534188)" userId="S::2534188@student.uwtsd.ac.uk::8f7bd7dc-cdcb-416f-9f4b-9443cfcee180" providerId="AD" clId="Web-{57D218CB-4D81-C6E3-DB36-47DE7A29F729}" dt="2026-06-03T18:36:12.161" v="79" actId="20577"/>
          <ac:spMkLst>
            <pc:docMk/>
            <pc:sldMk cId="3297477417" sldId="264"/>
            <ac:spMk id="2" creationId="{937896C1-32A4-6BE3-E98E-748C43617FB3}"/>
          </ac:spMkLst>
        </pc:spChg>
        <pc:spChg chg="add mod">
          <ac:chgData name="Naghma Kauser (2534188)" userId="S::2534188@student.uwtsd.ac.uk::8f7bd7dc-cdcb-416f-9f4b-9443cfcee180" providerId="AD" clId="Web-{57D218CB-4D81-C6E3-DB36-47DE7A29F729}" dt="2026-06-03T18:37:27.757" v="87" actId="20577"/>
          <ac:spMkLst>
            <pc:docMk/>
            <pc:sldMk cId="3297477417" sldId="264"/>
            <ac:spMk id="3" creationId="{4F3E98A9-2249-09D9-E85D-F0AD36FB6A59}"/>
          </ac:spMkLst>
        </pc:spChg>
      </pc:sldChg>
    </pc:docChg>
  </pc:docChgLst>
  <pc:docChgLst>
    <pc:chgData name="Naghma Kauser (2534188)" userId="S::2534188@student.uwtsd.ac.uk::8f7bd7dc-cdcb-416f-9f4b-9443cfcee180" providerId="AD" clId="Web-{59E95EF1-072E-EE41-CED3-8C56C4308E26}"/>
    <pc:docChg chg="addSld">
      <pc:chgData name="Naghma Kauser (2534188)" userId="S::2534188@student.uwtsd.ac.uk::8f7bd7dc-cdcb-416f-9f4b-9443cfcee180" providerId="AD" clId="Web-{59E95EF1-072E-EE41-CED3-8C56C4308E26}" dt="2026-05-31T16:35:35.512" v="0"/>
      <pc:docMkLst>
        <pc:docMk/>
      </pc:docMkLst>
    </pc:docChg>
  </pc:docChgLst>
  <pc:docChgLst>
    <pc:chgData name="Naghma Kauser (2534188)" userId="S::2534188@student.uwtsd.ac.uk::8f7bd7dc-cdcb-416f-9f4b-9443cfcee180" providerId="AD" clId="Web-{12E08879-83A5-8114-EFA4-4EEF2375FF1D}"/>
    <pc:docChg chg="mod addSld modSld sldOrd addMainMaster delMainMaster">
      <pc:chgData name="Naghma Kauser (2534188)" userId="S::2534188@student.uwtsd.ac.uk::8f7bd7dc-cdcb-416f-9f4b-9443cfcee180" providerId="AD" clId="Web-{12E08879-83A5-8114-EFA4-4EEF2375FF1D}" dt="2026-05-29T11:28:06.130" v="564"/>
      <pc:docMkLst>
        <pc:docMk/>
      </pc:docMkLst>
      <pc:sldChg chg="addSp delSp modSp mod setBg modClrScheme delDesignElem chgLayout">
        <pc:chgData name="Naghma Kauser (2534188)" userId="S::2534188@student.uwtsd.ac.uk::8f7bd7dc-cdcb-416f-9f4b-9443cfcee180" providerId="AD" clId="Web-{12E08879-83A5-8114-EFA4-4EEF2375FF1D}" dt="2026-05-29T11:11:35.915" v="433" actId="20577"/>
        <pc:sldMkLst>
          <pc:docMk/>
          <pc:sldMk cId="109857222" sldId="256"/>
        </pc:sldMkLst>
        <pc:spChg chg="add mod ord">
          <ac:chgData name="Naghma Kauser (2534188)" userId="S::2534188@student.uwtsd.ac.uk::8f7bd7dc-cdcb-416f-9f4b-9443cfcee180" providerId="AD" clId="Web-{12E08879-83A5-8114-EFA4-4EEF2375FF1D}" dt="2026-05-29T11:11:35.915" v="433" actId="20577"/>
          <ac:spMkLst>
            <pc:docMk/>
            <pc:sldMk cId="109857222" sldId="256"/>
            <ac:spMk id="5" creationId="{1F114E4E-5BA7-E0DD-B6BC-F4C7AA8B03DE}"/>
          </ac:spMkLst>
        </pc:spChg>
        <pc:spChg chg="add mod ord">
          <ac:chgData name="Naghma Kauser (2534188)" userId="S::2534188@student.uwtsd.ac.uk::8f7bd7dc-cdcb-416f-9f4b-9443cfcee180" providerId="AD" clId="Web-{12E08879-83A5-8114-EFA4-4EEF2375FF1D}" dt="2026-05-29T10:56:03.138" v="315"/>
          <ac:spMkLst>
            <pc:docMk/>
            <pc:sldMk cId="109857222" sldId="256"/>
            <ac:spMk id="12" creationId="{DF1BA521-7356-3660-B28B-2F985A5417B8}"/>
          </ac:spMkLst>
        </pc:spChg>
        <pc:spChg chg="add mod ord">
          <ac:chgData name="Naghma Kauser (2534188)" userId="S::2534188@student.uwtsd.ac.uk::8f7bd7dc-cdcb-416f-9f4b-9443cfcee180" providerId="AD" clId="Web-{12E08879-83A5-8114-EFA4-4EEF2375FF1D}" dt="2026-05-29T10:56:03.138" v="315"/>
          <ac:spMkLst>
            <pc:docMk/>
            <pc:sldMk cId="109857222" sldId="256"/>
            <ac:spMk id="14" creationId="{E2D1A6D0-A43C-3339-80D8-05DB99540E84}"/>
          </ac:spMkLst>
        </pc:spChg>
        <pc:spChg chg="add mod ord">
          <ac:chgData name="Naghma Kauser (2534188)" userId="S::2534188@student.uwtsd.ac.uk::8f7bd7dc-cdcb-416f-9f4b-9443cfcee180" providerId="AD" clId="Web-{12E08879-83A5-8114-EFA4-4EEF2375FF1D}" dt="2026-05-29T10:56:03.138" v="315"/>
          <ac:spMkLst>
            <pc:docMk/>
            <pc:sldMk cId="109857222" sldId="256"/>
            <ac:spMk id="16" creationId="{13D2B23B-BDF5-759C-4F23-D8A390BCDC3C}"/>
          </ac:spMkLst>
        </pc:spChg>
      </pc:sldChg>
      <pc:sldChg chg="addSp delSp modSp new mod ord modTransition setBg modClrScheme setClrOvrMap delDesignElem chgLayout">
        <pc:chgData name="Naghma Kauser (2534188)" userId="S::2534188@student.uwtsd.ac.uk::8f7bd7dc-cdcb-416f-9f4b-9443cfcee180" providerId="AD" clId="Web-{12E08879-83A5-8114-EFA4-4EEF2375FF1D}" dt="2026-05-29T11:26:54.831" v="562" actId="20577"/>
        <pc:sldMkLst>
          <pc:docMk/>
          <pc:sldMk cId="3147727620" sldId="257"/>
        </pc:sldMkLst>
        <pc:spChg chg="mod ord">
          <ac:chgData name="Naghma Kauser (2534188)" userId="S::2534188@student.uwtsd.ac.uk::8f7bd7dc-cdcb-416f-9f4b-9443cfcee180" providerId="AD" clId="Web-{12E08879-83A5-8114-EFA4-4EEF2375FF1D}" dt="2026-05-29T11:17:44.363" v="468"/>
          <ac:spMkLst>
            <pc:docMk/>
            <pc:sldMk cId="3147727620" sldId="257"/>
            <ac:spMk id="2" creationId="{B71282F3-CC46-26A4-5FCA-6FC7108DD701}"/>
          </ac:spMkLst>
        </pc:spChg>
        <pc:spChg chg="add mod ord">
          <ac:chgData name="Naghma Kauser (2534188)" userId="S::2534188@student.uwtsd.ac.uk::8f7bd7dc-cdcb-416f-9f4b-9443cfcee180" providerId="AD" clId="Web-{12E08879-83A5-8114-EFA4-4EEF2375FF1D}" dt="2026-05-29T11:26:54.831" v="562" actId="20577"/>
          <ac:spMkLst>
            <pc:docMk/>
            <pc:sldMk cId="3147727620" sldId="257"/>
            <ac:spMk id="5" creationId="{F3195840-8FF0-B1B3-FA4A-105CABB94E9A}"/>
          </ac:spMkLst>
        </pc:spChg>
      </pc:sldChg>
      <pc:sldChg chg="addSp delSp modSp new mod modClrScheme chgLayout">
        <pc:chgData name="Naghma Kauser (2534188)" userId="S::2534188@student.uwtsd.ac.uk::8f7bd7dc-cdcb-416f-9f4b-9443cfcee180" providerId="AD" clId="Web-{12E08879-83A5-8114-EFA4-4EEF2375FF1D}" dt="2026-05-29T10:56:03.138" v="315"/>
        <pc:sldMkLst>
          <pc:docMk/>
          <pc:sldMk cId="1893771648" sldId="258"/>
        </pc:sldMkLst>
        <pc:spChg chg="mod ord">
          <ac:chgData name="Naghma Kauser (2534188)" userId="S::2534188@student.uwtsd.ac.uk::8f7bd7dc-cdcb-416f-9f4b-9443cfcee180" providerId="AD" clId="Web-{12E08879-83A5-8114-EFA4-4EEF2375FF1D}" dt="2026-05-29T10:56:03.138" v="315"/>
          <ac:spMkLst>
            <pc:docMk/>
            <pc:sldMk cId="1893771648" sldId="258"/>
            <ac:spMk id="2" creationId="{459A8285-2546-3174-5CE5-07FA3D200939}"/>
          </ac:spMkLst>
        </pc:spChg>
      </pc:sldChg>
      <pc:sldChg chg="addSp delSp modSp new mod setBg modClrScheme delDesignElem chgLayout">
        <pc:chgData name="Naghma Kauser (2534188)" userId="S::2534188@student.uwtsd.ac.uk::8f7bd7dc-cdcb-416f-9f4b-9443cfcee180" providerId="AD" clId="Web-{12E08879-83A5-8114-EFA4-4EEF2375FF1D}" dt="2026-05-29T11:02:14.586" v="417" actId="20577"/>
        <pc:sldMkLst>
          <pc:docMk/>
          <pc:sldMk cId="3798706653" sldId="259"/>
        </pc:sldMkLst>
      </pc:sldChg>
      <pc:sldChg chg="modSp new mod modClrScheme chgLayout">
        <pc:chgData name="Naghma Kauser (2534188)" userId="S::2534188@student.uwtsd.ac.uk::8f7bd7dc-cdcb-416f-9f4b-9443cfcee180" providerId="AD" clId="Web-{12E08879-83A5-8114-EFA4-4EEF2375FF1D}" dt="2026-05-29T10:56:03.138" v="315"/>
        <pc:sldMkLst>
          <pc:docMk/>
          <pc:sldMk cId="1240409883" sldId="260"/>
        </pc:sldMkLst>
      </pc:sldChg>
    </pc:docChg>
  </pc:docChgLst>
  <pc:docChgLst>
    <pc:chgData name="Naghma Kauser (2534188)" userId="S::2534188@student.uwtsd.ac.uk::8f7bd7dc-cdcb-416f-9f4b-9443cfcee180" providerId="AD" clId="Web-{CB9D2BC4-96DE-F824-0715-1CCB98D062D9}"/>
    <pc:docChg chg="modSld">
      <pc:chgData name="Naghma Kauser (2534188)" userId="S::2534188@student.uwtsd.ac.uk::8f7bd7dc-cdcb-416f-9f4b-9443cfcee180" providerId="AD" clId="Web-{CB9D2BC4-96DE-F824-0715-1CCB98D062D9}" dt="2026-06-03T19:03:01.377" v="69"/>
      <pc:docMkLst>
        <pc:docMk/>
      </pc:docMkLst>
      <pc:sldChg chg="addSp delSp modSp addAnim delAnim modAnim">
        <pc:chgData name="Naghma Kauser (2534188)" userId="S::2534188@student.uwtsd.ac.uk::8f7bd7dc-cdcb-416f-9f4b-9443cfcee180" providerId="AD" clId="Web-{CB9D2BC4-96DE-F824-0715-1CCB98D062D9}" dt="2026-06-03T19:03:01.377" v="69"/>
        <pc:sldMkLst>
          <pc:docMk/>
          <pc:sldMk cId="3798706653" sldId="259"/>
        </pc:sldMkLst>
      </pc:sldChg>
    </pc:docChg>
  </pc:docChgLst>
  <pc:docChgLst>
    <pc:chgData name="Naghma Kauser (2534188)" userId="S::2534188@student.uwtsd.ac.uk::8f7bd7dc-cdcb-416f-9f4b-9443cfcee180" providerId="AD" clId="Web-{24420D74-9174-3B8C-4B02-B5D1E7EF976A}"/>
    <pc:docChg chg="modSld">
      <pc:chgData name="Naghma Kauser (2534188)" userId="S::2534188@student.uwtsd.ac.uk::8f7bd7dc-cdcb-416f-9f4b-9443cfcee180" providerId="AD" clId="Web-{24420D74-9174-3B8C-4B02-B5D1E7EF976A}" dt="2026-06-08T21:34:23.253" v="16"/>
      <pc:docMkLst>
        <pc:docMk/>
      </pc:docMkLst>
      <pc:sldChg chg="modSp delAnim">
        <pc:chgData name="Naghma Kauser (2534188)" userId="S::2534188@student.uwtsd.ac.uk::8f7bd7dc-cdcb-416f-9f4b-9443cfcee180" providerId="AD" clId="Web-{24420D74-9174-3B8C-4B02-B5D1E7EF976A}" dt="2026-06-08T21:34:23.253" v="16"/>
        <pc:sldMkLst>
          <pc:docMk/>
          <pc:sldMk cId="109857222" sldId="256"/>
        </pc:sldMkLst>
        <pc:picChg chg="mod">
          <ac:chgData name="Naghma Kauser (2534188)" userId="S::2534188@student.uwtsd.ac.uk::8f7bd7dc-cdcb-416f-9f4b-9443cfcee180" providerId="AD" clId="Web-{24420D74-9174-3B8C-4B02-B5D1E7EF976A}" dt="2026-06-08T21:19:07.772" v="1" actId="14100"/>
          <ac:picMkLst>
            <pc:docMk/>
            <pc:sldMk cId="109857222" sldId="256"/>
            <ac:picMk id="7" creationId="{55F05840-319F-30CA-87A6-D12BF994DB82}"/>
          </ac:picMkLst>
        </pc:picChg>
      </pc:sldChg>
      <pc:sldChg chg="modSp">
        <pc:chgData name="Naghma Kauser (2534188)" userId="S::2534188@student.uwtsd.ac.uk::8f7bd7dc-cdcb-416f-9f4b-9443cfcee180" providerId="AD" clId="Web-{24420D74-9174-3B8C-4B02-B5D1E7EF976A}" dt="2026-06-08T21:32:35.432" v="14" actId="1076"/>
        <pc:sldMkLst>
          <pc:docMk/>
          <pc:sldMk cId="3798706653" sldId="259"/>
        </pc:sldMkLst>
      </pc:sldChg>
      <pc:sldChg chg="addSp delSp modSp">
        <pc:chgData name="Naghma Kauser (2534188)" userId="S::2534188@student.uwtsd.ac.uk::8f7bd7dc-cdcb-416f-9f4b-9443cfcee180" providerId="AD" clId="Web-{24420D74-9174-3B8C-4B02-B5D1E7EF976A}" dt="2026-06-08T21:21:51.610" v="8"/>
        <pc:sldMkLst>
          <pc:docMk/>
          <pc:sldMk cId="1732098129" sldId="261"/>
        </pc:sldMkLst>
        <pc:spChg chg="mod">
          <ac:chgData name="Naghma Kauser (2534188)" userId="S::2534188@student.uwtsd.ac.uk::8f7bd7dc-cdcb-416f-9f4b-9443cfcee180" providerId="AD" clId="Web-{24420D74-9174-3B8C-4B02-B5D1E7EF976A}" dt="2026-06-08T21:21:37.140" v="6"/>
          <ac:spMkLst>
            <pc:docMk/>
            <pc:sldMk cId="1732098129" sldId="261"/>
            <ac:spMk id="2" creationId="{C2DE8027-4866-1D1F-A942-558A0E1FFFD1}"/>
          </ac:spMkLst>
        </pc:spChg>
        <pc:spChg chg="mod">
          <ac:chgData name="Naghma Kauser (2534188)" userId="S::2534188@student.uwtsd.ac.uk::8f7bd7dc-cdcb-416f-9f4b-9443cfcee180" providerId="AD" clId="Web-{24420D74-9174-3B8C-4B02-B5D1E7EF976A}" dt="2026-06-08T21:21:37.140" v="6"/>
          <ac:spMkLst>
            <pc:docMk/>
            <pc:sldMk cId="1732098129" sldId="261"/>
            <ac:spMk id="3" creationId="{03E5C16C-438E-FE50-F091-F99E17237B38}"/>
          </ac:spMkLst>
        </pc:spChg>
        <pc:picChg chg="mod ord">
          <ac:chgData name="Naghma Kauser (2534188)" userId="S::2534188@student.uwtsd.ac.uk::8f7bd7dc-cdcb-416f-9f4b-9443cfcee180" providerId="AD" clId="Web-{24420D74-9174-3B8C-4B02-B5D1E7EF976A}" dt="2026-06-08T21:21:51.610" v="8"/>
          <ac:picMkLst>
            <pc:docMk/>
            <pc:sldMk cId="1732098129" sldId="261"/>
            <ac:picMk id="4" creationId="{E61C1820-0396-3E00-69D1-40F844804B1C}"/>
          </ac:picMkLst>
        </pc:picChg>
      </pc:sldChg>
    </pc:docChg>
  </pc:docChgLst>
  <pc:docChgLst>
    <pc:chgData name="Naghma Kauser (2534188)" userId="S::2534188@student.uwtsd.ac.uk::8f7bd7dc-cdcb-416f-9f4b-9443cfcee180" providerId="AD" clId="Web-{B5FAB56B-455E-CE36-D76A-C609145C2AF6}"/>
    <pc:docChg chg="addSld delSld">
      <pc:chgData name="Naghma Kauser (2534188)" userId="S::2534188@student.uwtsd.ac.uk::8f7bd7dc-cdcb-416f-9f4b-9443cfcee180" providerId="AD" clId="Web-{B5FAB56B-455E-CE36-D76A-C609145C2AF6}" dt="2026-06-05T17:23:43.021" v="1"/>
      <pc:docMkLst>
        <pc:docMk/>
      </pc:docMkLst>
    </pc:docChg>
  </pc:docChgLst>
  <pc:docChgLst>
    <pc:chgData name="Naghma Kauser (2534188)" userId="S::2534188@student.uwtsd.ac.uk::8f7bd7dc-cdcb-416f-9f4b-9443cfcee180" providerId="AD" clId="Web-{20CB2B4D-A311-71EE-2566-6E675FFB5615}"/>
    <pc:docChg chg="sldOrd">
      <pc:chgData name="Naghma Kauser (2534188)" userId="S::2534188@student.uwtsd.ac.uk::8f7bd7dc-cdcb-416f-9f4b-9443cfcee180" providerId="AD" clId="Web-{20CB2B4D-A311-71EE-2566-6E675FFB5615}" dt="2026-06-12T08:23:24.882" v="0"/>
      <pc:docMkLst>
        <pc:docMk/>
      </pc:docMkLst>
      <pc:sldChg chg="ord">
        <pc:chgData name="Naghma Kauser (2534188)" userId="S::2534188@student.uwtsd.ac.uk::8f7bd7dc-cdcb-416f-9f4b-9443cfcee180" providerId="AD" clId="Web-{20CB2B4D-A311-71EE-2566-6E675FFB5615}" dt="2026-06-12T08:23:24.882" v="0"/>
        <pc:sldMkLst>
          <pc:docMk/>
          <pc:sldMk cId="3163870868" sldId="279"/>
        </pc:sldMkLst>
      </pc:sldChg>
    </pc:docChg>
  </pc:docChgLst>
  <pc:docChgLst>
    <pc:chgData name="Naghma Kauser (2534188)" userId="S::2534188@student.uwtsd.ac.uk::8f7bd7dc-cdcb-416f-9f4b-9443cfcee180" providerId="AD" clId="Web-{08ACE448-F3D6-33DD-4AF5-F005F6FDC7B9}"/>
    <pc:docChg chg="modSld">
      <pc:chgData name="Naghma Kauser (2534188)" userId="S::2534188@student.uwtsd.ac.uk::8f7bd7dc-cdcb-416f-9f4b-9443cfcee180" providerId="AD" clId="Web-{08ACE448-F3D6-33DD-4AF5-F005F6FDC7B9}" dt="2026-05-29T15:24:05.277" v="1" actId="20577"/>
      <pc:docMkLst>
        <pc:docMk/>
      </pc:docMkLst>
      <pc:sldChg chg="modSp">
        <pc:chgData name="Naghma Kauser (2534188)" userId="S::2534188@student.uwtsd.ac.uk::8f7bd7dc-cdcb-416f-9f4b-9443cfcee180" providerId="AD" clId="Web-{08ACE448-F3D6-33DD-4AF5-F005F6FDC7B9}" dt="2026-05-29T15:24:05.277" v="1" actId="20577"/>
        <pc:sldMkLst>
          <pc:docMk/>
          <pc:sldMk cId="3147727620" sldId="257"/>
        </pc:sldMkLst>
        <pc:spChg chg="mod">
          <ac:chgData name="Naghma Kauser (2534188)" userId="S::2534188@student.uwtsd.ac.uk::8f7bd7dc-cdcb-416f-9f4b-9443cfcee180" providerId="AD" clId="Web-{08ACE448-F3D6-33DD-4AF5-F005F6FDC7B9}" dt="2026-05-29T15:24:05.277" v="1" actId="20577"/>
          <ac:spMkLst>
            <pc:docMk/>
            <pc:sldMk cId="3147727620" sldId="257"/>
            <ac:spMk id="5" creationId="{F3195840-8FF0-B1B3-FA4A-105CABB94E9A}"/>
          </ac:spMkLst>
        </pc:spChg>
      </pc:sldChg>
    </pc:docChg>
  </pc:docChgLst>
  <pc:docChgLst>
    <pc:chgData name="Naghma Kauser (2534188)" userId="S::2534188@student.uwtsd.ac.uk::8f7bd7dc-cdcb-416f-9f4b-9443cfcee180" providerId="AD" clId="Web-{0F9A8F8C-C277-08E1-CCBB-CC9A18EA19C1}"/>
    <pc:docChg chg="mod addSld delSld modSld">
      <pc:chgData name="Naghma Kauser (2534188)" userId="S::2534188@student.uwtsd.ac.uk::8f7bd7dc-cdcb-416f-9f4b-9443cfcee180" providerId="AD" clId="Web-{0F9A8F8C-C277-08E1-CCBB-CC9A18EA19C1}" dt="2026-06-01T21:30:19.774" v="837" actId="20577"/>
      <pc:docMkLst>
        <pc:docMk/>
      </pc:docMkLst>
      <pc:sldChg chg="modSp addAnim modAnim">
        <pc:chgData name="Naghma Kauser (2534188)" userId="S::2534188@student.uwtsd.ac.uk::8f7bd7dc-cdcb-416f-9f4b-9443cfcee180" providerId="AD" clId="Web-{0F9A8F8C-C277-08E1-CCBB-CC9A18EA19C1}" dt="2026-06-01T20:38:42.099" v="167" actId="20577"/>
        <pc:sldMkLst>
          <pc:docMk/>
          <pc:sldMk cId="109857222" sldId="256"/>
        </pc:sldMkLst>
        <pc:spChg chg="mod">
          <ac:chgData name="Naghma Kauser (2534188)" userId="S::2534188@student.uwtsd.ac.uk::8f7bd7dc-cdcb-416f-9f4b-9443cfcee180" providerId="AD" clId="Web-{0F9A8F8C-C277-08E1-CCBB-CC9A18EA19C1}" dt="2026-06-01T20:38:42.099" v="167" actId="20577"/>
          <ac:spMkLst>
            <pc:docMk/>
            <pc:sldMk cId="109857222" sldId="256"/>
            <ac:spMk id="2" creationId="{85773871-C03B-044D-6A69-BE252CF902A1}"/>
          </ac:spMkLst>
        </pc:spChg>
        <pc:spChg chg="mod">
          <ac:chgData name="Naghma Kauser (2534188)" userId="S::2534188@student.uwtsd.ac.uk::8f7bd7dc-cdcb-416f-9f4b-9443cfcee180" providerId="AD" clId="Web-{0F9A8F8C-C277-08E1-CCBB-CC9A18EA19C1}" dt="2026-06-01T19:18:50" v="159" actId="20577"/>
          <ac:spMkLst>
            <pc:docMk/>
            <pc:sldMk cId="109857222" sldId="256"/>
            <ac:spMk id="11" creationId="{C933EFB5-527F-B6A4-5E1D-7D4FE7BAF674}"/>
          </ac:spMkLst>
        </pc:spChg>
      </pc:sldChg>
      <pc:sldChg chg="addSp delSp modSp">
        <pc:chgData name="Naghma Kauser (2534188)" userId="S::2534188@student.uwtsd.ac.uk::8f7bd7dc-cdcb-416f-9f4b-9443cfcee180" providerId="AD" clId="Web-{0F9A8F8C-C277-08E1-CCBB-CC9A18EA19C1}" dt="2026-06-01T21:30:19.774" v="837" actId="20577"/>
        <pc:sldMkLst>
          <pc:docMk/>
          <pc:sldMk cId="1893771648" sldId="258"/>
        </pc:sldMkLst>
        <pc:spChg chg="mod">
          <ac:chgData name="Naghma Kauser (2534188)" userId="S::2534188@student.uwtsd.ac.uk::8f7bd7dc-cdcb-416f-9f4b-9443cfcee180" providerId="AD" clId="Web-{0F9A8F8C-C277-08E1-CCBB-CC9A18EA19C1}" dt="2026-06-01T20:46:09.081" v="193" actId="20577"/>
          <ac:spMkLst>
            <pc:docMk/>
            <pc:sldMk cId="1893771648" sldId="258"/>
            <ac:spMk id="2" creationId="{459A8285-2546-3174-5CE5-07FA3D200939}"/>
          </ac:spMkLst>
        </pc:spChg>
        <pc:spChg chg="mod">
          <ac:chgData name="Naghma Kauser (2534188)" userId="S::2534188@student.uwtsd.ac.uk::8f7bd7dc-cdcb-416f-9f4b-9443cfcee180" providerId="AD" clId="Web-{0F9A8F8C-C277-08E1-CCBB-CC9A18EA19C1}" dt="2026-06-01T21:26:45.850" v="671" actId="20577"/>
          <ac:spMkLst>
            <pc:docMk/>
            <pc:sldMk cId="1893771648" sldId="258"/>
            <ac:spMk id="72" creationId="{E1B00533-C964-1BE3-DF10-D7F549C076B4}"/>
          </ac:spMkLst>
        </pc:spChg>
      </pc:sldChg>
      <pc:sldChg chg="addSp delSp modSp mod setBg">
        <pc:chgData name="Naghma Kauser (2534188)" userId="S::2534188@student.uwtsd.ac.uk::8f7bd7dc-cdcb-416f-9f4b-9443cfcee180" providerId="AD" clId="Web-{0F9A8F8C-C277-08E1-CCBB-CC9A18EA19C1}" dt="2026-06-01T21:22:08.472" v="639" actId="20577"/>
        <pc:sldMkLst>
          <pc:docMk/>
          <pc:sldMk cId="3798706653" sldId="259"/>
        </pc:sldMkLst>
      </pc:sldChg>
      <pc:sldChg chg="addSp delSp modSp modTransition addAnim delAnim modAnim">
        <pc:chgData name="Naghma Kauser (2534188)" userId="S::2534188@student.uwtsd.ac.uk::8f7bd7dc-cdcb-416f-9f4b-9443cfcee180" providerId="AD" clId="Web-{0F9A8F8C-C277-08E1-CCBB-CC9A18EA19C1}" dt="2026-06-01T21:19:27.540" v="611"/>
        <pc:sldMkLst>
          <pc:docMk/>
          <pc:sldMk cId="1240409883" sldId="260"/>
        </pc:sldMkLst>
      </pc:sldChg>
      <pc:sldChg chg="addSp delSp modSp new mod setBg setClrOvrMap">
        <pc:chgData name="Naghma Kauser (2534188)" userId="S::2534188@student.uwtsd.ac.uk::8f7bd7dc-cdcb-416f-9f4b-9443cfcee180" providerId="AD" clId="Web-{0F9A8F8C-C277-08E1-CCBB-CC9A18EA19C1}" dt="2026-06-01T20:39:18.992" v="178" actId="20577"/>
        <pc:sldMkLst>
          <pc:docMk/>
          <pc:sldMk cId="3238308204" sldId="262"/>
        </pc:sldMkLst>
        <pc:spChg chg="mod">
          <ac:chgData name="Naghma Kauser (2534188)" userId="S::2534188@student.uwtsd.ac.uk::8f7bd7dc-cdcb-416f-9f4b-9443cfcee180" providerId="AD" clId="Web-{0F9A8F8C-C277-08E1-CCBB-CC9A18EA19C1}" dt="2026-06-01T20:38:25.645" v="164" actId="20577"/>
          <ac:spMkLst>
            <pc:docMk/>
            <pc:sldMk cId="3238308204" sldId="262"/>
            <ac:spMk id="2" creationId="{F4C6A672-96D8-F3C6-FC4A-844C3E98D595}"/>
          </ac:spMkLst>
        </pc:spChg>
        <pc:spChg chg="add mod ord">
          <ac:chgData name="Naghma Kauser (2534188)" userId="S::2534188@student.uwtsd.ac.uk::8f7bd7dc-cdcb-416f-9f4b-9443cfcee180" providerId="AD" clId="Web-{0F9A8F8C-C277-08E1-CCBB-CC9A18EA19C1}" dt="2026-06-01T19:17:04.590" v="151"/>
          <ac:spMkLst>
            <pc:docMk/>
            <pc:sldMk cId="3238308204" sldId="262"/>
            <ac:spMk id="5" creationId="{FA64EAD0-5C58-37B1-F517-E6F8D9BC3E7F}"/>
          </ac:spMkLst>
        </pc:spChg>
        <pc:picChg chg="add mod ord">
          <ac:chgData name="Naghma Kauser (2534188)" userId="S::2534188@student.uwtsd.ac.uk::8f7bd7dc-cdcb-416f-9f4b-9443cfcee180" providerId="AD" clId="Web-{0F9A8F8C-C277-08E1-CCBB-CC9A18EA19C1}" dt="2026-06-01T19:17:52.748" v="156"/>
          <ac:picMkLst>
            <pc:docMk/>
            <pc:sldMk cId="3238308204" sldId="262"/>
            <ac:picMk id="6" creationId="{246A7D23-C96D-0760-4A91-93068D50D0FF}"/>
          </ac:picMkLst>
        </pc:picChg>
      </pc:sldChg>
    </pc:docChg>
  </pc:docChgLst>
  <pc:docChgLst>
    <pc:chgData name="Naghma Kauser (2534188)" userId="S::2534188@student.uwtsd.ac.uk::8f7bd7dc-cdcb-416f-9f4b-9443cfcee180" providerId="AD" clId="Web-{5DEBE1BC-ACD7-6BE7-B7ED-EE155F65FE07}"/>
    <pc:docChg chg="mod addSld delSld modSld addMainMaster delMainMaster">
      <pc:chgData name="Naghma Kauser (2534188)" userId="S::2534188@student.uwtsd.ac.uk::8f7bd7dc-cdcb-416f-9f4b-9443cfcee180" providerId="AD" clId="Web-{5DEBE1BC-ACD7-6BE7-B7ED-EE155F65FE07}" dt="2026-06-08T20:02:24.031" v="753"/>
      <pc:docMkLst>
        <pc:docMk/>
      </pc:docMkLst>
      <pc:sldChg chg="modSp mod modClrScheme chgLayout">
        <pc:chgData name="Naghma Kauser (2534188)" userId="S::2534188@student.uwtsd.ac.uk::8f7bd7dc-cdcb-416f-9f4b-9443cfcee180" providerId="AD" clId="Web-{5DEBE1BC-ACD7-6BE7-B7ED-EE155F65FE07}" dt="2026-06-08T19:30:27.026" v="326" actId="1076"/>
        <pc:sldMkLst>
          <pc:docMk/>
          <pc:sldMk cId="109857222" sldId="256"/>
        </pc:sldMkLst>
        <pc:spChg chg="mod ord">
          <ac:chgData name="Naghma Kauser (2534188)" userId="S::2534188@student.uwtsd.ac.uk::8f7bd7dc-cdcb-416f-9f4b-9443cfcee180" providerId="AD" clId="Web-{5DEBE1BC-ACD7-6BE7-B7ED-EE155F65FE07}" dt="2026-06-08T19:29:28.959" v="315" actId="1076"/>
          <ac:spMkLst>
            <pc:docMk/>
            <pc:sldMk cId="109857222" sldId="256"/>
            <ac:spMk id="2" creationId="{85773871-C03B-044D-6A69-BE252CF902A1}"/>
          </ac:spMkLst>
        </pc:spChg>
        <pc:spChg chg="mod ord">
          <ac:chgData name="Naghma Kauser (2534188)" userId="S::2534188@student.uwtsd.ac.uk::8f7bd7dc-cdcb-416f-9f4b-9443cfcee180" providerId="AD" clId="Web-{5DEBE1BC-ACD7-6BE7-B7ED-EE155F65FE07}" dt="2026-06-08T18:41:32.271" v="3"/>
          <ac:spMkLst>
            <pc:docMk/>
            <pc:sldMk cId="109857222" sldId="256"/>
            <ac:spMk id="5" creationId="{1F114E4E-5BA7-E0DD-B6BC-F4C7AA8B03DE}"/>
          </ac:spMkLst>
        </pc:spChg>
        <pc:spChg chg="mod">
          <ac:chgData name="Naghma Kauser (2534188)" userId="S::2534188@student.uwtsd.ac.uk::8f7bd7dc-cdcb-416f-9f4b-9443cfcee180" providerId="AD" clId="Web-{5DEBE1BC-ACD7-6BE7-B7ED-EE155F65FE07}" dt="2026-06-08T19:30:16.244" v="324" actId="1076"/>
          <ac:spMkLst>
            <pc:docMk/>
            <pc:sldMk cId="109857222" sldId="256"/>
            <ac:spMk id="11" creationId="{C933EFB5-527F-B6A4-5E1D-7D4FE7BAF674}"/>
          </ac:spMkLst>
        </pc:spChg>
        <pc:spChg chg="mod ord">
          <ac:chgData name="Naghma Kauser (2534188)" userId="S::2534188@student.uwtsd.ac.uk::8f7bd7dc-cdcb-416f-9f4b-9443cfcee180" providerId="AD" clId="Web-{5DEBE1BC-ACD7-6BE7-B7ED-EE155F65FE07}" dt="2026-06-08T18:41:32.271" v="3"/>
          <ac:spMkLst>
            <pc:docMk/>
            <pc:sldMk cId="109857222" sldId="256"/>
            <ac:spMk id="12" creationId="{DF1BA521-7356-3660-B28B-2F985A5417B8}"/>
          </ac:spMkLst>
        </pc:spChg>
        <pc:spChg chg="mod ord">
          <ac:chgData name="Naghma Kauser (2534188)" userId="S::2534188@student.uwtsd.ac.uk::8f7bd7dc-cdcb-416f-9f4b-9443cfcee180" providerId="AD" clId="Web-{5DEBE1BC-ACD7-6BE7-B7ED-EE155F65FE07}" dt="2026-06-08T18:41:32.271" v="3"/>
          <ac:spMkLst>
            <pc:docMk/>
            <pc:sldMk cId="109857222" sldId="256"/>
            <ac:spMk id="14" creationId="{E2D1A6D0-A43C-3339-80D8-05DB99540E84}"/>
          </ac:spMkLst>
        </pc:spChg>
        <pc:spChg chg="mod ord">
          <ac:chgData name="Naghma Kauser (2534188)" userId="S::2534188@student.uwtsd.ac.uk::8f7bd7dc-cdcb-416f-9f4b-9443cfcee180" providerId="AD" clId="Web-{5DEBE1BC-ACD7-6BE7-B7ED-EE155F65FE07}" dt="2026-06-08T18:41:32.271" v="3"/>
          <ac:spMkLst>
            <pc:docMk/>
            <pc:sldMk cId="109857222" sldId="256"/>
            <ac:spMk id="16" creationId="{13D2B23B-BDF5-759C-4F23-D8A390BCDC3C}"/>
          </ac:spMkLst>
        </pc:spChg>
        <pc:picChg chg="mod">
          <ac:chgData name="Naghma Kauser (2534188)" userId="S::2534188@student.uwtsd.ac.uk::8f7bd7dc-cdcb-416f-9f4b-9443cfcee180" providerId="AD" clId="Web-{5DEBE1BC-ACD7-6BE7-B7ED-EE155F65FE07}" dt="2026-06-08T19:30:21.213" v="325" actId="14100"/>
          <ac:picMkLst>
            <pc:docMk/>
            <pc:sldMk cId="109857222" sldId="256"/>
            <ac:picMk id="7" creationId="{55F05840-319F-30CA-87A6-D12BF994DB82}"/>
          </ac:picMkLst>
        </pc:picChg>
        <pc:picChg chg="mod">
          <ac:chgData name="Naghma Kauser (2534188)" userId="S::2534188@student.uwtsd.ac.uk::8f7bd7dc-cdcb-416f-9f4b-9443cfcee180" providerId="AD" clId="Web-{5DEBE1BC-ACD7-6BE7-B7ED-EE155F65FE07}" dt="2026-06-08T19:30:27.026" v="326" actId="1076"/>
          <ac:picMkLst>
            <pc:docMk/>
            <pc:sldMk cId="109857222" sldId="256"/>
            <ac:picMk id="20" creationId="{CA9EE328-EB1B-9B4D-C34C-5E5D45A240A6}"/>
          </ac:picMkLst>
        </pc:picChg>
      </pc:sldChg>
      <pc:sldChg chg="addSp delSp modSp mod modClrScheme delDesignElem chgLayout">
        <pc:chgData name="Naghma Kauser (2534188)" userId="S::2534188@student.uwtsd.ac.uk::8f7bd7dc-cdcb-416f-9f4b-9443cfcee180" providerId="AD" clId="Web-{5DEBE1BC-ACD7-6BE7-B7ED-EE155F65FE07}" dt="2026-06-08T19:28:55.659" v="312"/>
        <pc:sldMkLst>
          <pc:docMk/>
          <pc:sldMk cId="3147727620" sldId="257"/>
        </pc:sldMkLst>
        <pc:spChg chg="mod ord">
          <ac:chgData name="Naghma Kauser (2534188)" userId="S::2534188@student.uwtsd.ac.uk::8f7bd7dc-cdcb-416f-9f4b-9443cfcee180" providerId="AD" clId="Web-{5DEBE1BC-ACD7-6BE7-B7ED-EE155F65FE07}" dt="2026-06-08T18:41:32.271" v="3"/>
          <ac:spMkLst>
            <pc:docMk/>
            <pc:sldMk cId="3147727620" sldId="257"/>
            <ac:spMk id="2" creationId="{B71282F3-CC46-26A4-5FCA-6FC7108DD701}"/>
          </ac:spMkLst>
        </pc:spChg>
        <pc:spChg chg="mod ord">
          <ac:chgData name="Naghma Kauser (2534188)" userId="S::2534188@student.uwtsd.ac.uk::8f7bd7dc-cdcb-416f-9f4b-9443cfcee180" providerId="AD" clId="Web-{5DEBE1BC-ACD7-6BE7-B7ED-EE155F65FE07}" dt="2026-06-08T18:41:32.271" v="3"/>
          <ac:spMkLst>
            <pc:docMk/>
            <pc:sldMk cId="3147727620" sldId="257"/>
            <ac:spMk id="5" creationId="{F3195840-8FF0-B1B3-FA4A-105CABB94E9A}"/>
          </ac:spMkLst>
        </pc:spChg>
        <pc:spChg chg="add">
          <ac:chgData name="Naghma Kauser (2534188)" userId="S::2534188@student.uwtsd.ac.uk::8f7bd7dc-cdcb-416f-9f4b-9443cfcee180" providerId="AD" clId="Web-{5DEBE1BC-ACD7-6BE7-B7ED-EE155F65FE07}" dt="2026-06-08T19:28:55.659" v="312"/>
          <ac:spMkLst>
            <pc:docMk/>
            <pc:sldMk cId="3147727620" sldId="257"/>
            <ac:spMk id="33" creationId="{CD306B45-25EE-434D-ABA9-A27B79320CFF}"/>
          </ac:spMkLst>
        </pc:spChg>
        <pc:spChg chg="add">
          <ac:chgData name="Naghma Kauser (2534188)" userId="S::2534188@student.uwtsd.ac.uk::8f7bd7dc-cdcb-416f-9f4b-9443cfcee180" providerId="AD" clId="Web-{5DEBE1BC-ACD7-6BE7-B7ED-EE155F65FE07}" dt="2026-06-08T19:28:55.659" v="312"/>
          <ac:spMkLst>
            <pc:docMk/>
            <pc:sldMk cId="3147727620" sldId="257"/>
            <ac:spMk id="35" creationId="{0A42F85E-4939-431E-8B4A-EC07C8E0AB65}"/>
          </ac:spMkLst>
        </pc:spChg>
        <pc:grpChg chg="add">
          <ac:chgData name="Naghma Kauser (2534188)" userId="S::2534188@student.uwtsd.ac.uk::8f7bd7dc-cdcb-416f-9f4b-9443cfcee180" providerId="AD" clId="Web-{5DEBE1BC-ACD7-6BE7-B7ED-EE155F65FE07}" dt="2026-06-08T19:28:55.659" v="312"/>
          <ac:grpSpMkLst>
            <pc:docMk/>
            <pc:sldMk cId="3147727620" sldId="257"/>
            <ac:grpSpMk id="39" creationId="{5D2B17EF-74EB-4C33-B2E2-8E727B2E7D68}"/>
          </ac:grpSpMkLst>
        </pc:grpChg>
        <pc:cxnChg chg="add">
          <ac:chgData name="Naghma Kauser (2534188)" userId="S::2534188@student.uwtsd.ac.uk::8f7bd7dc-cdcb-416f-9f4b-9443cfcee180" providerId="AD" clId="Web-{5DEBE1BC-ACD7-6BE7-B7ED-EE155F65FE07}" dt="2026-06-08T19:28:55.659" v="312"/>
          <ac:cxnSpMkLst>
            <pc:docMk/>
            <pc:sldMk cId="3147727620" sldId="257"/>
            <ac:cxnSpMk id="37" creationId="{27EBB3F9-D6F7-4F6A-8843-9FEBA15E4969}"/>
          </ac:cxnSpMkLst>
        </pc:cxnChg>
      </pc:sldChg>
      <pc:sldChg chg="addSp delSp modSp mod modClrScheme addAnim delAnim modAnim chgLayout">
        <pc:chgData name="Naghma Kauser (2534188)" userId="S::2534188@student.uwtsd.ac.uk::8f7bd7dc-cdcb-416f-9f4b-9443cfcee180" providerId="AD" clId="Web-{5DEBE1BC-ACD7-6BE7-B7ED-EE155F65FE07}" dt="2026-06-08T19:57:34.244" v="741"/>
        <pc:sldMkLst>
          <pc:docMk/>
          <pc:sldMk cId="1893771648" sldId="258"/>
        </pc:sldMkLst>
        <pc:spChg chg="mod ord">
          <ac:chgData name="Naghma Kauser (2534188)" userId="S::2534188@student.uwtsd.ac.uk::8f7bd7dc-cdcb-416f-9f4b-9443cfcee180" providerId="AD" clId="Web-{5DEBE1BC-ACD7-6BE7-B7ED-EE155F65FE07}" dt="2026-06-08T18:41:32.271" v="3"/>
          <ac:spMkLst>
            <pc:docMk/>
            <pc:sldMk cId="1893771648" sldId="258"/>
            <ac:spMk id="2" creationId="{459A8285-2546-3174-5CE5-07FA3D200939}"/>
          </ac:spMkLst>
        </pc:spChg>
        <pc:spChg chg="add mod">
          <ac:chgData name="Naghma Kauser (2534188)" userId="S::2534188@student.uwtsd.ac.uk::8f7bd7dc-cdcb-416f-9f4b-9443cfcee180" providerId="AD" clId="Web-{5DEBE1BC-ACD7-6BE7-B7ED-EE155F65FE07}" dt="2026-06-08T19:56:56.725" v="737" actId="1076"/>
          <ac:spMkLst>
            <pc:docMk/>
            <pc:sldMk cId="1893771648" sldId="258"/>
            <ac:spMk id="51" creationId="{F8FDBFF6-FC38-6DD1-6DED-A57CCBC9D004}"/>
          </ac:spMkLst>
        </pc:spChg>
        <pc:spChg chg="mod ord">
          <ac:chgData name="Naghma Kauser (2534188)" userId="S::2534188@student.uwtsd.ac.uk::8f7bd7dc-cdcb-416f-9f4b-9443cfcee180" providerId="AD" clId="Web-{5DEBE1BC-ACD7-6BE7-B7ED-EE155F65FE07}" dt="2026-06-08T18:41:32.271" v="3"/>
          <ac:spMkLst>
            <pc:docMk/>
            <pc:sldMk cId="1893771648" sldId="258"/>
            <ac:spMk id="72" creationId="{E1B00533-C964-1BE3-DF10-D7F549C076B4}"/>
          </ac:spMkLst>
        </pc:spChg>
        <pc:graphicFrameChg chg="mod">
          <ac:chgData name="Naghma Kauser (2534188)" userId="S::2534188@student.uwtsd.ac.uk::8f7bd7dc-cdcb-416f-9f4b-9443cfcee180" providerId="AD" clId="Web-{5DEBE1BC-ACD7-6BE7-B7ED-EE155F65FE07}" dt="2026-06-08T19:52:43.565" v="539" actId="1076"/>
          <ac:graphicFrameMkLst>
            <pc:docMk/>
            <pc:sldMk cId="1893771648" sldId="258"/>
            <ac:graphicFrameMk id="13" creationId="{BB9E6F23-0D12-B407-5707-DFB4BD61D7D8}"/>
          </ac:graphicFrameMkLst>
        </pc:graphicFrameChg>
      </pc:sldChg>
      <pc:sldChg chg="addSp delSp modSp mod setBg modClrScheme addAnim delAnim modAnim chgLayout">
        <pc:chgData name="Naghma Kauser (2534188)" userId="S::2534188@student.uwtsd.ac.uk::8f7bd7dc-cdcb-416f-9f4b-9443cfcee180" providerId="AD" clId="Web-{5DEBE1BC-ACD7-6BE7-B7ED-EE155F65FE07}" dt="2026-06-08T20:00:40.039" v="750"/>
        <pc:sldMkLst>
          <pc:docMk/>
          <pc:sldMk cId="1240409883" sldId="260"/>
        </pc:sldMkLst>
        <pc:graphicFrameChg chg="add mod modGraphic">
          <ac:chgData name="Naghma Kauser (2534188)" userId="S::2534188@student.uwtsd.ac.uk::8f7bd7dc-cdcb-416f-9f4b-9443cfcee180" providerId="AD" clId="Web-{5DEBE1BC-ACD7-6BE7-B7ED-EE155F65FE07}" dt="2026-06-08T19:42:39.722" v="531"/>
          <ac:graphicFrameMkLst>
            <pc:docMk/>
            <pc:sldMk cId="1240409883" sldId="260"/>
            <ac:graphicFrameMk id="2" creationId="{8B3BD4FF-39DF-B235-995F-02BD89BD1249}"/>
          </ac:graphicFrameMkLst>
        </pc:graphicFrameChg>
        <pc:graphicFrameChg chg="add mod modGraphic">
          <ac:chgData name="Naghma Kauser (2534188)" userId="S::2534188@student.uwtsd.ac.uk::8f7bd7dc-cdcb-416f-9f4b-9443cfcee180" providerId="AD" clId="Web-{5DEBE1BC-ACD7-6BE7-B7ED-EE155F65FE07}" dt="2026-06-08T19:38:17.077" v="519" actId="1076"/>
          <ac:graphicFrameMkLst>
            <pc:docMk/>
            <pc:sldMk cId="1240409883" sldId="260"/>
            <ac:graphicFrameMk id="78" creationId="{24801299-3537-E238-D16D-75649524EFA5}"/>
          </ac:graphicFrameMkLst>
        </pc:graphicFrameChg>
        <pc:graphicFrameChg chg="add mod modGraphic">
          <ac:chgData name="Naghma Kauser (2534188)" userId="S::2534188@student.uwtsd.ac.uk::8f7bd7dc-cdcb-416f-9f4b-9443cfcee180" providerId="AD" clId="Web-{5DEBE1BC-ACD7-6BE7-B7ED-EE155F65FE07}" dt="2026-06-08T19:38:19.843" v="520" actId="1076"/>
          <ac:graphicFrameMkLst>
            <pc:docMk/>
            <pc:sldMk cId="1240409883" sldId="260"/>
            <ac:graphicFrameMk id="652" creationId="{A1DE92C5-A218-E293-67BE-F31FD00A05C4}"/>
          </ac:graphicFrameMkLst>
        </pc:graphicFrameChg>
      </pc:sldChg>
      <pc:sldChg chg="addSp delSp modSp mod setBg modClrScheme chgLayout">
        <pc:chgData name="Naghma Kauser (2534188)" userId="S::2534188@student.uwtsd.ac.uk::8f7bd7dc-cdcb-416f-9f4b-9443cfcee180" providerId="AD" clId="Web-{5DEBE1BC-ACD7-6BE7-B7ED-EE155F65FE07}" dt="2026-06-08T18:52:33.696" v="79" actId="20577"/>
        <pc:sldMkLst>
          <pc:docMk/>
          <pc:sldMk cId="1732098129" sldId="261"/>
        </pc:sldMkLst>
        <pc:spChg chg="mod ord">
          <ac:chgData name="Naghma Kauser (2534188)" userId="S::2534188@student.uwtsd.ac.uk::8f7bd7dc-cdcb-416f-9f4b-9443cfcee180" providerId="AD" clId="Web-{5DEBE1BC-ACD7-6BE7-B7ED-EE155F65FE07}" dt="2026-06-08T18:52:33.696" v="79" actId="20577"/>
          <ac:spMkLst>
            <pc:docMk/>
            <pc:sldMk cId="1732098129" sldId="261"/>
            <ac:spMk id="2" creationId="{C2DE8027-4866-1D1F-A942-558A0E1FFFD1}"/>
          </ac:spMkLst>
        </pc:spChg>
        <pc:spChg chg="mod ord">
          <ac:chgData name="Naghma Kauser (2534188)" userId="S::2534188@student.uwtsd.ac.uk::8f7bd7dc-cdcb-416f-9f4b-9443cfcee180" providerId="AD" clId="Web-{5DEBE1BC-ACD7-6BE7-B7ED-EE155F65FE07}" dt="2026-06-08T18:51:50.099" v="75" actId="14100"/>
          <ac:spMkLst>
            <pc:docMk/>
            <pc:sldMk cId="1732098129" sldId="261"/>
            <ac:spMk id="3" creationId="{03E5C16C-438E-FE50-F091-F99E17237B38}"/>
          </ac:spMkLst>
        </pc:spChg>
        <pc:picChg chg="mod ord">
          <ac:chgData name="Naghma Kauser (2534188)" userId="S::2534188@student.uwtsd.ac.uk::8f7bd7dc-cdcb-416f-9f4b-9443cfcee180" providerId="AD" clId="Web-{5DEBE1BC-ACD7-6BE7-B7ED-EE155F65FE07}" dt="2026-06-08T18:50:07.341" v="60"/>
          <ac:picMkLst>
            <pc:docMk/>
            <pc:sldMk cId="1732098129" sldId="261"/>
            <ac:picMk id="4" creationId="{E61C1820-0396-3E00-69D1-40F844804B1C}"/>
          </ac:picMkLst>
        </pc:picChg>
      </pc:sldChg>
      <pc:sldChg chg="modSp mod modClrScheme chgLayout">
        <pc:chgData name="Naghma Kauser (2534188)" userId="S::2534188@student.uwtsd.ac.uk::8f7bd7dc-cdcb-416f-9f4b-9443cfcee180" providerId="AD" clId="Web-{5DEBE1BC-ACD7-6BE7-B7ED-EE155F65FE07}" dt="2026-06-08T18:41:32.271" v="3"/>
        <pc:sldMkLst>
          <pc:docMk/>
          <pc:sldMk cId="3238308204" sldId="262"/>
        </pc:sldMkLst>
        <pc:spChg chg="mod ord">
          <ac:chgData name="Naghma Kauser (2534188)" userId="S::2534188@student.uwtsd.ac.uk::8f7bd7dc-cdcb-416f-9f4b-9443cfcee180" providerId="AD" clId="Web-{5DEBE1BC-ACD7-6BE7-B7ED-EE155F65FE07}" dt="2026-06-08T18:41:32.271" v="3"/>
          <ac:spMkLst>
            <pc:docMk/>
            <pc:sldMk cId="3238308204" sldId="262"/>
            <ac:spMk id="2" creationId="{F4C6A672-96D8-F3C6-FC4A-844C3E98D595}"/>
          </ac:spMkLst>
        </pc:spChg>
        <pc:spChg chg="mod ord">
          <ac:chgData name="Naghma Kauser (2534188)" userId="S::2534188@student.uwtsd.ac.uk::8f7bd7dc-cdcb-416f-9f4b-9443cfcee180" providerId="AD" clId="Web-{5DEBE1BC-ACD7-6BE7-B7ED-EE155F65FE07}" dt="2026-06-08T18:41:32.271" v="3"/>
          <ac:spMkLst>
            <pc:docMk/>
            <pc:sldMk cId="3238308204" sldId="262"/>
            <ac:spMk id="479" creationId="{FA4CD0E8-992D-236A-B1A3-7BD50231FB8B}"/>
          </ac:spMkLst>
        </pc:spChg>
      </pc:sldChg>
      <pc:sldChg chg="mod modClrScheme chgLayout">
        <pc:chgData name="Naghma Kauser (2534188)" userId="S::2534188@student.uwtsd.ac.uk::8f7bd7dc-cdcb-416f-9f4b-9443cfcee180" providerId="AD" clId="Web-{5DEBE1BC-ACD7-6BE7-B7ED-EE155F65FE07}" dt="2026-06-08T18:41:32.271" v="3"/>
        <pc:sldMkLst>
          <pc:docMk/>
          <pc:sldMk cId="0" sldId="263"/>
        </pc:sldMkLst>
      </pc:sldChg>
      <pc:sldChg chg="addSp delSp modSp mod setBg modClrScheme delDesignElem chgLayout">
        <pc:chgData name="Naghma Kauser (2534188)" userId="S::2534188@student.uwtsd.ac.uk::8f7bd7dc-cdcb-416f-9f4b-9443cfcee180" providerId="AD" clId="Web-{5DEBE1BC-ACD7-6BE7-B7ED-EE155F65FE07}" dt="2026-06-08T18:52:47.260" v="80"/>
        <pc:sldMkLst>
          <pc:docMk/>
          <pc:sldMk cId="3297477417" sldId="264"/>
        </pc:sldMkLst>
        <pc:spChg chg="mod ord">
          <ac:chgData name="Naghma Kauser (2534188)" userId="S::2534188@student.uwtsd.ac.uk::8f7bd7dc-cdcb-416f-9f4b-9443cfcee180" providerId="AD" clId="Web-{5DEBE1BC-ACD7-6BE7-B7ED-EE155F65FE07}" dt="2026-06-08T18:52:47.260" v="80"/>
          <ac:spMkLst>
            <pc:docMk/>
            <pc:sldMk cId="3297477417" sldId="264"/>
            <ac:spMk id="2" creationId="{937896C1-32A4-6BE3-E98E-748C43617FB3}"/>
          </ac:spMkLst>
        </pc:spChg>
        <pc:spChg chg="mod ord">
          <ac:chgData name="Naghma Kauser (2534188)" userId="S::2534188@student.uwtsd.ac.uk::8f7bd7dc-cdcb-416f-9f4b-9443cfcee180" providerId="AD" clId="Web-{5DEBE1BC-ACD7-6BE7-B7ED-EE155F65FE07}" dt="2026-06-08T18:52:47.260" v="80"/>
          <ac:spMkLst>
            <pc:docMk/>
            <pc:sldMk cId="3297477417" sldId="264"/>
            <ac:spMk id="3" creationId="{4F3E98A9-2249-09D9-E85D-F0AD36FB6A59}"/>
          </ac:spMkLst>
        </pc:spChg>
        <pc:spChg chg="add">
          <ac:chgData name="Naghma Kauser (2534188)" userId="S::2534188@student.uwtsd.ac.uk::8f7bd7dc-cdcb-416f-9f4b-9443cfcee180" providerId="AD" clId="Web-{5DEBE1BC-ACD7-6BE7-B7ED-EE155F65FE07}" dt="2026-06-08T18:52:47.260" v="80"/>
          <ac:spMkLst>
            <pc:docMk/>
            <pc:sldMk cId="3297477417" sldId="264"/>
            <ac:spMk id="8" creationId="{19FE08D8-CEA0-461E-870A-02CD15D9B9D2}"/>
          </ac:spMkLst>
        </pc:spChg>
        <pc:spChg chg="add">
          <ac:chgData name="Naghma Kauser (2534188)" userId="S::2534188@student.uwtsd.ac.uk::8f7bd7dc-cdcb-416f-9f4b-9443cfcee180" providerId="AD" clId="Web-{5DEBE1BC-ACD7-6BE7-B7ED-EE155F65FE07}" dt="2026-06-08T18:52:47.260" v="80"/>
          <ac:spMkLst>
            <pc:docMk/>
            <pc:sldMk cId="3297477417" sldId="264"/>
            <ac:spMk id="10" creationId="{2B982904-A46E-41DF-BA98-61E2300C7DCB}"/>
          </ac:spMkLst>
        </pc:spChg>
        <pc:spChg chg="add">
          <ac:chgData name="Naghma Kauser (2534188)" userId="S::2534188@student.uwtsd.ac.uk::8f7bd7dc-cdcb-416f-9f4b-9443cfcee180" providerId="AD" clId="Web-{5DEBE1BC-ACD7-6BE7-B7ED-EE155F65FE07}" dt="2026-06-08T18:52:47.260" v="80"/>
          <ac:spMkLst>
            <pc:docMk/>
            <pc:sldMk cId="3297477417" sldId="264"/>
            <ac:spMk id="12" creationId="{27018161-547E-48F7-A0D9-272C9EA5B379}"/>
          </ac:spMkLst>
        </pc:spChg>
      </pc:sldChg>
      <pc:sldChg chg="mod modClrScheme addAnim delAnim modAnim chgLayout">
        <pc:chgData name="Naghma Kauser (2534188)" userId="S::2534188@student.uwtsd.ac.uk::8f7bd7dc-cdcb-416f-9f4b-9443cfcee180" providerId="AD" clId="Web-{5DEBE1BC-ACD7-6BE7-B7ED-EE155F65FE07}" dt="2026-06-08T20:02:24.031" v="753"/>
        <pc:sldMkLst>
          <pc:docMk/>
          <pc:sldMk cId="3705665049" sldId="266"/>
        </pc:sldMkLst>
      </pc:sldChg>
      <pc:sldChg chg="addSp delSp modSp mod setBg modClrScheme chgLayout">
        <pc:chgData name="Naghma Kauser (2534188)" userId="S::2534188@student.uwtsd.ac.uk::8f7bd7dc-cdcb-416f-9f4b-9443cfcee180" providerId="AD" clId="Web-{5DEBE1BC-ACD7-6BE7-B7ED-EE155F65FE07}" dt="2026-06-08T19:09:04.459" v="176" actId="20577"/>
        <pc:sldMkLst>
          <pc:docMk/>
          <pc:sldMk cId="3282708758" sldId="268"/>
        </pc:sldMkLst>
        <pc:spChg chg="mod ord">
          <ac:chgData name="Naghma Kauser (2534188)" userId="S::2534188@student.uwtsd.ac.uk::8f7bd7dc-cdcb-416f-9f4b-9443cfcee180" providerId="AD" clId="Web-{5DEBE1BC-ACD7-6BE7-B7ED-EE155F65FE07}" dt="2026-06-08T19:09:04.459" v="176" actId="20577"/>
          <ac:spMkLst>
            <pc:docMk/>
            <pc:sldMk cId="3282708758" sldId="268"/>
            <ac:spMk id="132" creationId="{00000000-0000-0000-0000-000000000000}"/>
          </ac:spMkLst>
        </pc:spChg>
        <pc:spChg chg="add mod ord">
          <ac:chgData name="Naghma Kauser (2534188)" userId="S::2534188@student.uwtsd.ac.uk::8f7bd7dc-cdcb-416f-9f4b-9443cfcee180" providerId="AD" clId="Web-{5DEBE1BC-ACD7-6BE7-B7ED-EE155F65FE07}" dt="2026-06-08T18:57:35.704" v="93"/>
          <ac:spMkLst>
            <pc:docMk/>
            <pc:sldMk cId="3282708758" sldId="268"/>
            <ac:spMk id="174" creationId="{00000000-0000-0000-0000-000000000000}"/>
          </ac:spMkLst>
        </pc:spChg>
        <pc:spChg chg="add">
          <ac:chgData name="Naghma Kauser (2534188)" userId="S::2534188@student.uwtsd.ac.uk::8f7bd7dc-cdcb-416f-9f4b-9443cfcee180" providerId="AD" clId="Web-{5DEBE1BC-ACD7-6BE7-B7ED-EE155F65FE07}" dt="2026-06-08T18:57:35.704" v="93"/>
          <ac:spMkLst>
            <pc:docMk/>
            <pc:sldMk cId="3282708758" sldId="268"/>
            <ac:spMk id="312" creationId="{D927AF5C-4415-4C75-96FF-D34E2CF73B81}"/>
          </ac:spMkLst>
        </pc:spChg>
        <pc:spChg chg="add">
          <ac:chgData name="Naghma Kauser (2534188)" userId="S::2534188@student.uwtsd.ac.uk::8f7bd7dc-cdcb-416f-9f4b-9443cfcee180" providerId="AD" clId="Web-{5DEBE1BC-ACD7-6BE7-B7ED-EE155F65FE07}" dt="2026-06-08T18:57:35.704" v="93"/>
          <ac:spMkLst>
            <pc:docMk/>
            <pc:sldMk cId="3282708758" sldId="268"/>
            <ac:spMk id="314" creationId="{DCCE0A12-FB20-4549-A76B-194AB069CDA7}"/>
          </ac:spMkLst>
        </pc:spChg>
        <pc:spChg chg="add">
          <ac:chgData name="Naghma Kauser (2534188)" userId="S::2534188@student.uwtsd.ac.uk::8f7bd7dc-cdcb-416f-9f4b-9443cfcee180" providerId="AD" clId="Web-{5DEBE1BC-ACD7-6BE7-B7ED-EE155F65FE07}" dt="2026-06-08T18:57:35.704" v="93"/>
          <ac:spMkLst>
            <pc:docMk/>
            <pc:sldMk cId="3282708758" sldId="268"/>
            <ac:spMk id="316" creationId="{C6C6603D-F559-4CD2-92AB-1C1608E37091}"/>
          </ac:spMkLst>
        </pc:spChg>
        <pc:spChg chg="add">
          <ac:chgData name="Naghma Kauser (2534188)" userId="S::2534188@student.uwtsd.ac.uk::8f7bd7dc-cdcb-416f-9f4b-9443cfcee180" providerId="AD" clId="Web-{5DEBE1BC-ACD7-6BE7-B7ED-EE155F65FE07}" dt="2026-06-08T18:57:35.704" v="93"/>
          <ac:spMkLst>
            <pc:docMk/>
            <pc:sldMk cId="3282708758" sldId="268"/>
            <ac:spMk id="318" creationId="{027C296A-0617-4D21-AF6B-358A10ABDA66}"/>
          </ac:spMkLst>
        </pc:spChg>
        <pc:spChg chg="add">
          <ac:chgData name="Naghma Kauser (2534188)" userId="S::2534188@student.uwtsd.ac.uk::8f7bd7dc-cdcb-416f-9f4b-9443cfcee180" providerId="AD" clId="Web-{5DEBE1BC-ACD7-6BE7-B7ED-EE155F65FE07}" dt="2026-06-08T18:57:35.704" v="93"/>
          <ac:spMkLst>
            <pc:docMk/>
            <pc:sldMk cId="3282708758" sldId="268"/>
            <ac:spMk id="320" creationId="{4D8B6B03-4DCB-4178-B843-7DCD120398D3}"/>
          </ac:spMkLst>
        </pc:spChg>
        <pc:picChg chg="add mod modCrop">
          <ac:chgData name="Naghma Kauser (2534188)" userId="S::2534188@student.uwtsd.ac.uk::8f7bd7dc-cdcb-416f-9f4b-9443cfcee180" providerId="AD" clId="Web-{5DEBE1BC-ACD7-6BE7-B7ED-EE155F65FE07}" dt="2026-06-08T18:57:31.532" v="92"/>
          <ac:picMkLst>
            <pc:docMk/>
            <pc:sldMk cId="3282708758" sldId="268"/>
            <ac:picMk id="34" creationId="{4CE0C022-7FA5-EC19-2F9E-4177AE5C43A4}"/>
          </ac:picMkLst>
        </pc:picChg>
        <pc:picChg chg="mod">
          <ac:chgData name="Naghma Kauser (2534188)" userId="S::2534188@student.uwtsd.ac.uk::8f7bd7dc-cdcb-416f-9f4b-9443cfcee180" providerId="AD" clId="Web-{5DEBE1BC-ACD7-6BE7-B7ED-EE155F65FE07}" dt="2026-06-08T18:54:03.578" v="83" actId="14100"/>
          <ac:picMkLst>
            <pc:docMk/>
            <pc:sldMk cId="3282708758" sldId="268"/>
            <ac:picMk id="123" creationId="{00000000-0000-0000-0000-000000000000}"/>
          </ac:picMkLst>
        </pc:picChg>
      </pc:sldChg>
      <pc:sldChg chg="addSp delSp modSp mod setBg modClrScheme chgLayout">
        <pc:chgData name="Naghma Kauser (2534188)" userId="S::2534188@student.uwtsd.ac.uk::8f7bd7dc-cdcb-416f-9f4b-9443cfcee180" providerId="AD" clId="Web-{5DEBE1BC-ACD7-6BE7-B7ED-EE155F65FE07}" dt="2026-06-08T19:26:42.884" v="305"/>
        <pc:sldMkLst>
          <pc:docMk/>
          <pc:sldMk cId="1738829284" sldId="270"/>
        </pc:sldMkLst>
        <pc:spChg chg="mod ord">
          <ac:chgData name="Naghma Kauser (2534188)" userId="S::2534188@student.uwtsd.ac.uk::8f7bd7dc-cdcb-416f-9f4b-9443cfcee180" providerId="AD" clId="Web-{5DEBE1BC-ACD7-6BE7-B7ED-EE155F65FE07}" dt="2026-06-08T19:26:42.884" v="304"/>
          <ac:spMkLst>
            <pc:docMk/>
            <pc:sldMk cId="1738829284" sldId="270"/>
            <ac:spMk id="2" creationId="{E5B10270-90FA-9B1B-7FEB-0725C7F2E5ED}"/>
          </ac:spMkLst>
        </pc:spChg>
        <pc:spChg chg="mod ord">
          <ac:chgData name="Naghma Kauser (2534188)" userId="S::2534188@student.uwtsd.ac.uk::8f7bd7dc-cdcb-416f-9f4b-9443cfcee180" providerId="AD" clId="Web-{5DEBE1BC-ACD7-6BE7-B7ED-EE155F65FE07}" dt="2026-06-08T19:26:42.884" v="304"/>
          <ac:spMkLst>
            <pc:docMk/>
            <pc:sldMk cId="1738829284" sldId="270"/>
            <ac:spMk id="5" creationId="{0467C477-42B2-C5B6-6B30-AEF9F201C814}"/>
          </ac:spMkLst>
        </pc:spChg>
        <pc:picChg chg="mod ord">
          <ac:chgData name="Naghma Kauser (2534188)" userId="S::2534188@student.uwtsd.ac.uk::8f7bd7dc-cdcb-416f-9f4b-9443cfcee180" providerId="AD" clId="Web-{5DEBE1BC-ACD7-6BE7-B7ED-EE155F65FE07}" dt="2026-06-08T19:26:42.884" v="304"/>
          <ac:picMkLst>
            <pc:docMk/>
            <pc:sldMk cId="1738829284" sldId="270"/>
            <ac:picMk id="6" creationId="{98972C07-85C5-7F07-8773-E4C22FC7ADF7}"/>
          </ac:picMkLst>
        </pc:picChg>
      </pc:sldChg>
      <pc:sldChg chg="addSp delSp modSp mod setBg modClrScheme chgLayout">
        <pc:chgData name="Naghma Kauser (2534188)" userId="S::2534188@student.uwtsd.ac.uk::8f7bd7dc-cdcb-416f-9f4b-9443cfcee180" providerId="AD" clId="Web-{5DEBE1BC-ACD7-6BE7-B7ED-EE155F65FE07}" dt="2026-06-08T18:44:39.973" v="21"/>
        <pc:sldMkLst>
          <pc:docMk/>
          <pc:sldMk cId="2793866881" sldId="271"/>
        </pc:sldMkLst>
        <pc:spChg chg="mod ord">
          <ac:chgData name="Naghma Kauser (2534188)" userId="S::2534188@student.uwtsd.ac.uk::8f7bd7dc-cdcb-416f-9f4b-9443cfcee180" providerId="AD" clId="Web-{5DEBE1BC-ACD7-6BE7-B7ED-EE155F65FE07}" dt="2026-06-08T18:44:39.973" v="21"/>
          <ac:spMkLst>
            <pc:docMk/>
            <pc:sldMk cId="2793866881" sldId="271"/>
            <ac:spMk id="2" creationId="{2105DCDA-97C4-4B5A-AA41-9170B73DBE2D}"/>
          </ac:spMkLst>
        </pc:spChg>
        <pc:spChg chg="mod ord">
          <ac:chgData name="Naghma Kauser (2534188)" userId="S::2534188@student.uwtsd.ac.uk::8f7bd7dc-cdcb-416f-9f4b-9443cfcee180" providerId="AD" clId="Web-{5DEBE1BC-ACD7-6BE7-B7ED-EE155F65FE07}" dt="2026-06-08T18:44:39.973" v="21"/>
          <ac:spMkLst>
            <pc:docMk/>
            <pc:sldMk cId="2793866881" sldId="271"/>
            <ac:spMk id="3" creationId="{6E2132B4-C8F9-654D-2537-EEDCAC2E1BA0}"/>
          </ac:spMkLst>
        </pc:spChg>
        <pc:spChg chg="add">
          <ac:chgData name="Naghma Kauser (2534188)" userId="S::2534188@student.uwtsd.ac.uk::8f7bd7dc-cdcb-416f-9f4b-9443cfcee180" providerId="AD" clId="Web-{5DEBE1BC-ACD7-6BE7-B7ED-EE155F65FE07}" dt="2026-06-08T18:44:39.973" v="21"/>
          <ac:spMkLst>
            <pc:docMk/>
            <pc:sldMk cId="2793866881" sldId="271"/>
            <ac:spMk id="15" creationId="{584FD149-94B6-4257-AB5B-C478E6038F9E}"/>
          </ac:spMkLst>
        </pc:spChg>
        <pc:spChg chg="add">
          <ac:chgData name="Naghma Kauser (2534188)" userId="S::2534188@student.uwtsd.ac.uk::8f7bd7dc-cdcb-416f-9f4b-9443cfcee180" providerId="AD" clId="Web-{5DEBE1BC-ACD7-6BE7-B7ED-EE155F65FE07}" dt="2026-06-08T18:44:39.973" v="21"/>
          <ac:spMkLst>
            <pc:docMk/>
            <pc:sldMk cId="2793866881" sldId="271"/>
            <ac:spMk id="16" creationId="{4743F4F4-276D-4A4D-930A-0530386F9820}"/>
          </ac:spMkLst>
        </pc:spChg>
        <pc:spChg chg="add">
          <ac:chgData name="Naghma Kauser (2534188)" userId="S::2534188@student.uwtsd.ac.uk::8f7bd7dc-cdcb-416f-9f4b-9443cfcee180" providerId="AD" clId="Web-{5DEBE1BC-ACD7-6BE7-B7ED-EE155F65FE07}" dt="2026-06-08T18:44:39.973" v="21"/>
          <ac:spMkLst>
            <pc:docMk/>
            <pc:sldMk cId="2793866881" sldId="271"/>
            <ac:spMk id="17" creationId="{AA1386B8-14BD-4682-B537-BC9027D6EDCB}"/>
          </ac:spMkLst>
        </pc:spChg>
        <pc:graphicFrameChg chg="mod modGraphic">
          <ac:chgData name="Naghma Kauser (2534188)" userId="S::2534188@student.uwtsd.ac.uk::8f7bd7dc-cdcb-416f-9f4b-9443cfcee180" providerId="AD" clId="Web-{5DEBE1BC-ACD7-6BE7-B7ED-EE155F65FE07}" dt="2026-06-08T18:44:39.973" v="21"/>
          <ac:graphicFrameMkLst>
            <pc:docMk/>
            <pc:sldMk cId="2793866881" sldId="271"/>
            <ac:graphicFrameMk id="4" creationId="{A3F54665-7407-C7C7-CBBE-FEE261B1AA28}"/>
          </ac:graphicFrameMkLst>
        </pc:graphicFrameChg>
      </pc:sldChg>
      <pc:sldChg chg="addSp delSp modSp mod setBg modClrScheme chgLayout">
        <pc:chgData name="Naghma Kauser (2534188)" userId="S::2534188@student.uwtsd.ac.uk::8f7bd7dc-cdcb-416f-9f4b-9443cfcee180" providerId="AD" clId="Web-{5DEBE1BC-ACD7-6BE7-B7ED-EE155F65FE07}" dt="2026-06-08T18:51:00.127" v="70" actId="14100"/>
        <pc:sldMkLst>
          <pc:docMk/>
          <pc:sldMk cId="2974840322" sldId="272"/>
        </pc:sldMkLst>
        <pc:spChg chg="mod ord">
          <ac:chgData name="Naghma Kauser (2534188)" userId="S::2534188@student.uwtsd.ac.uk::8f7bd7dc-cdcb-416f-9f4b-9443cfcee180" providerId="AD" clId="Web-{5DEBE1BC-ACD7-6BE7-B7ED-EE155F65FE07}" dt="2026-06-08T18:45:23.117" v="24"/>
          <ac:spMkLst>
            <pc:docMk/>
            <pc:sldMk cId="2974840322" sldId="272"/>
            <ac:spMk id="2" creationId="{E81F57F9-D86C-158E-C438-506EC23B05BF}"/>
          </ac:spMkLst>
        </pc:spChg>
        <pc:spChg chg="mod ord">
          <ac:chgData name="Naghma Kauser (2534188)" userId="S::2534188@student.uwtsd.ac.uk::8f7bd7dc-cdcb-416f-9f4b-9443cfcee180" providerId="AD" clId="Web-{5DEBE1BC-ACD7-6BE7-B7ED-EE155F65FE07}" dt="2026-06-08T18:51:00.127" v="70" actId="14100"/>
          <ac:spMkLst>
            <pc:docMk/>
            <pc:sldMk cId="2974840322" sldId="272"/>
            <ac:spMk id="3" creationId="{58F9B949-6494-E45C-AAE0-66D988D612C1}"/>
          </ac:spMkLst>
        </pc:spChg>
        <pc:spChg chg="add">
          <ac:chgData name="Naghma Kauser (2534188)" userId="S::2534188@student.uwtsd.ac.uk::8f7bd7dc-cdcb-416f-9f4b-9443cfcee180" providerId="AD" clId="Web-{5DEBE1BC-ACD7-6BE7-B7ED-EE155F65FE07}" dt="2026-06-08T18:45:23.117" v="24"/>
          <ac:spMkLst>
            <pc:docMk/>
            <pc:sldMk cId="2974840322" sldId="272"/>
            <ac:spMk id="16" creationId="{A45303F1-AF94-4311-B5EF-A9C5F6D18D94}"/>
          </ac:spMkLst>
        </pc:spChg>
        <pc:spChg chg="add">
          <ac:chgData name="Naghma Kauser (2534188)" userId="S::2534188@student.uwtsd.ac.uk::8f7bd7dc-cdcb-416f-9f4b-9443cfcee180" providerId="AD" clId="Web-{5DEBE1BC-ACD7-6BE7-B7ED-EE155F65FE07}" dt="2026-06-08T18:45:23.117" v="24"/>
          <ac:spMkLst>
            <pc:docMk/>
            <pc:sldMk cId="2974840322" sldId="272"/>
            <ac:spMk id="17" creationId="{11310D98-E16D-4AA1-8834-28F2202C0CC3}"/>
          </ac:spMkLst>
        </pc:spChg>
        <pc:spChg chg="add">
          <ac:chgData name="Naghma Kauser (2534188)" userId="S::2534188@student.uwtsd.ac.uk::8f7bd7dc-cdcb-416f-9f4b-9443cfcee180" providerId="AD" clId="Web-{5DEBE1BC-ACD7-6BE7-B7ED-EE155F65FE07}" dt="2026-06-08T18:45:23.117" v="24"/>
          <ac:spMkLst>
            <pc:docMk/>
            <pc:sldMk cId="2974840322" sldId="272"/>
            <ac:spMk id="18" creationId="{5B65E675-687B-4B31-9CB4-880C4620538F}"/>
          </ac:spMkLst>
        </pc:spChg>
        <pc:graphicFrameChg chg="mod modGraphic">
          <ac:chgData name="Naghma Kauser (2534188)" userId="S::2534188@student.uwtsd.ac.uk::8f7bd7dc-cdcb-416f-9f4b-9443cfcee180" providerId="AD" clId="Web-{5DEBE1BC-ACD7-6BE7-B7ED-EE155F65FE07}" dt="2026-06-08T18:45:23.117" v="24"/>
          <ac:graphicFrameMkLst>
            <pc:docMk/>
            <pc:sldMk cId="2974840322" sldId="272"/>
            <ac:graphicFrameMk id="5" creationId="{E64CFCF1-B02A-91D8-DE83-0F6DB99D95BF}"/>
          </ac:graphicFrameMkLst>
        </pc:graphicFrameChg>
      </pc:sldChg>
      <pc:sldChg chg="addSp delSp modSp mod setBg modClrScheme chgLayout">
        <pc:chgData name="Naghma Kauser (2534188)" userId="S::2534188@student.uwtsd.ac.uk::8f7bd7dc-cdcb-416f-9f4b-9443cfcee180" providerId="AD" clId="Web-{5DEBE1BC-ACD7-6BE7-B7ED-EE155F65FE07}" dt="2026-06-08T18:51:16.331" v="71" actId="20577"/>
        <pc:sldMkLst>
          <pc:docMk/>
          <pc:sldMk cId="3255217286" sldId="273"/>
        </pc:sldMkLst>
        <pc:spChg chg="mod ord">
          <ac:chgData name="Naghma Kauser (2534188)" userId="S::2534188@student.uwtsd.ac.uk::8f7bd7dc-cdcb-416f-9f4b-9443cfcee180" providerId="AD" clId="Web-{5DEBE1BC-ACD7-6BE7-B7ED-EE155F65FE07}" dt="2026-06-08T18:51:16.331" v="71" actId="20577"/>
          <ac:spMkLst>
            <pc:docMk/>
            <pc:sldMk cId="3255217286" sldId="273"/>
            <ac:spMk id="2" creationId="{322394F7-0534-C938-24F7-2DD143653B79}"/>
          </ac:spMkLst>
        </pc:spChg>
        <pc:spChg chg="mod ord">
          <ac:chgData name="Naghma Kauser (2534188)" userId="S::2534188@student.uwtsd.ac.uk::8f7bd7dc-cdcb-416f-9f4b-9443cfcee180" providerId="AD" clId="Web-{5DEBE1BC-ACD7-6BE7-B7ED-EE155F65FE07}" dt="2026-06-08T18:50:49.251" v="69" actId="20577"/>
          <ac:spMkLst>
            <pc:docMk/>
            <pc:sldMk cId="3255217286" sldId="273"/>
            <ac:spMk id="3" creationId="{FD97EE71-F555-3CA9-FD25-08638B54577A}"/>
          </ac:spMkLst>
        </pc:spChg>
        <pc:spChg chg="add">
          <ac:chgData name="Naghma Kauser (2534188)" userId="S::2534188@student.uwtsd.ac.uk::8f7bd7dc-cdcb-416f-9f4b-9443cfcee180" providerId="AD" clId="Web-{5DEBE1BC-ACD7-6BE7-B7ED-EE155F65FE07}" dt="2026-06-08T18:46:21.246" v="31"/>
          <ac:spMkLst>
            <pc:docMk/>
            <pc:sldMk cId="3255217286" sldId="273"/>
            <ac:spMk id="23" creationId="{E9D11FD5-487C-4A6B-836F-3831DC830FB7}"/>
          </ac:spMkLst>
        </pc:spChg>
        <pc:spChg chg="add">
          <ac:chgData name="Naghma Kauser (2534188)" userId="S::2534188@student.uwtsd.ac.uk::8f7bd7dc-cdcb-416f-9f4b-9443cfcee180" providerId="AD" clId="Web-{5DEBE1BC-ACD7-6BE7-B7ED-EE155F65FE07}" dt="2026-06-08T18:46:21.246" v="31"/>
          <ac:spMkLst>
            <pc:docMk/>
            <pc:sldMk cId="3255217286" sldId="273"/>
            <ac:spMk id="24" creationId="{99765169-F70D-4841-BE65-62E10CBED84D}"/>
          </ac:spMkLst>
        </pc:spChg>
        <pc:spChg chg="add">
          <ac:chgData name="Naghma Kauser (2534188)" userId="S::2534188@student.uwtsd.ac.uk::8f7bd7dc-cdcb-416f-9f4b-9443cfcee180" providerId="AD" clId="Web-{5DEBE1BC-ACD7-6BE7-B7ED-EE155F65FE07}" dt="2026-06-08T18:46:21.246" v="31"/>
          <ac:spMkLst>
            <pc:docMk/>
            <pc:sldMk cId="3255217286" sldId="273"/>
            <ac:spMk id="25" creationId="{2A2CC818-8106-45C0-93D5-7051F99F2C81}"/>
          </ac:spMkLst>
        </pc:spChg>
        <pc:graphicFrameChg chg="mod modGraphic">
          <ac:chgData name="Naghma Kauser (2534188)" userId="S::2534188@student.uwtsd.ac.uk::8f7bd7dc-cdcb-416f-9f4b-9443cfcee180" providerId="AD" clId="Web-{5DEBE1BC-ACD7-6BE7-B7ED-EE155F65FE07}" dt="2026-06-08T18:48:15.286" v="46" actId="1076"/>
          <ac:graphicFrameMkLst>
            <pc:docMk/>
            <pc:sldMk cId="3255217286" sldId="273"/>
            <ac:graphicFrameMk id="4" creationId="{7B19A08F-D812-AD63-512A-2CE3D32389E9}"/>
          </ac:graphicFrameMkLst>
        </pc:graphicFrameChg>
      </pc:sldChg>
      <pc:sldChg chg="addSp delSp modSp mod setBg modClrScheme setClrOvrMap chgLayout">
        <pc:chgData name="Naghma Kauser (2534188)" userId="S::2534188@student.uwtsd.ac.uk::8f7bd7dc-cdcb-416f-9f4b-9443cfcee180" providerId="AD" clId="Web-{5DEBE1BC-ACD7-6BE7-B7ED-EE155F65FE07}" dt="2026-06-08T19:28:32.173" v="311" actId="20577"/>
        <pc:sldMkLst>
          <pc:docMk/>
          <pc:sldMk cId="2180850143" sldId="275"/>
        </pc:sldMkLst>
        <pc:spChg chg="mod ord">
          <ac:chgData name="Naghma Kauser (2534188)" userId="S::2534188@student.uwtsd.ac.uk::8f7bd7dc-cdcb-416f-9f4b-9443cfcee180" providerId="AD" clId="Web-{5DEBE1BC-ACD7-6BE7-B7ED-EE155F65FE07}" dt="2026-06-08T19:28:32.173" v="311" actId="20577"/>
          <ac:spMkLst>
            <pc:docMk/>
            <pc:sldMk cId="2180850143" sldId="275"/>
            <ac:spMk id="2" creationId="{5CFB64EB-0335-F660-CDF0-6DF5C3E72BB8}"/>
          </ac:spMkLst>
        </pc:spChg>
        <pc:spChg chg="mod ord">
          <ac:chgData name="Naghma Kauser (2534188)" userId="S::2534188@student.uwtsd.ac.uk::8f7bd7dc-cdcb-416f-9f4b-9443cfcee180" providerId="AD" clId="Web-{5DEBE1BC-ACD7-6BE7-B7ED-EE155F65FE07}" dt="2026-06-08T19:28:18.266" v="309" actId="20577"/>
          <ac:spMkLst>
            <pc:docMk/>
            <pc:sldMk cId="2180850143" sldId="275"/>
            <ac:spMk id="3" creationId="{6B2A8558-1EC2-1B06-2525-51E93251A75B}"/>
          </ac:spMkLst>
        </pc:spChg>
        <pc:picChg chg="add">
          <ac:chgData name="Naghma Kauser (2534188)" userId="S::2534188@student.uwtsd.ac.uk::8f7bd7dc-cdcb-416f-9f4b-9443cfcee180" providerId="AD" clId="Web-{5DEBE1BC-ACD7-6BE7-B7ED-EE155F65FE07}" dt="2026-06-08T19:27:44.466" v="308"/>
          <ac:picMkLst>
            <pc:docMk/>
            <pc:sldMk cId="2180850143" sldId="275"/>
            <ac:picMk id="14" creationId="{1302D2E8-2D6D-A62D-6D03-BA5A41BAF008}"/>
          </ac:picMkLst>
        </pc:picChg>
      </pc:sldChg>
      <pc:sldChg chg="addSp modSp new mod setBg">
        <pc:chgData name="Naghma Kauser (2534188)" userId="S::2534188@student.uwtsd.ac.uk::8f7bd7dc-cdcb-416f-9f4b-9443cfcee180" providerId="AD" clId="Web-{5DEBE1BC-ACD7-6BE7-B7ED-EE155F65FE07}" dt="2026-06-08T19:43:53.150" v="534" actId="14100"/>
        <pc:sldMkLst>
          <pc:docMk/>
          <pc:sldMk cId="507841987" sldId="277"/>
        </pc:sldMkLst>
        <pc:spChg chg="add mod ord">
          <ac:chgData name="Naghma Kauser (2534188)" userId="S::2534188@student.uwtsd.ac.uk::8f7bd7dc-cdcb-416f-9f4b-9443cfcee180" providerId="AD" clId="Web-{5DEBE1BC-ACD7-6BE7-B7ED-EE155F65FE07}" dt="2026-06-08T19:22:19.301" v="285"/>
          <ac:spMkLst>
            <pc:docMk/>
            <pc:sldMk cId="507841987" sldId="277"/>
            <ac:spMk id="2" creationId="{4C1FB8C8-B56C-3CEC-FEA9-F7097A08F911}"/>
          </ac:spMkLst>
        </pc:spChg>
        <pc:spChg chg="add">
          <ac:chgData name="Naghma Kauser (2534188)" userId="S::2534188@student.uwtsd.ac.uk::8f7bd7dc-cdcb-416f-9f4b-9443cfcee180" providerId="AD" clId="Web-{5DEBE1BC-ACD7-6BE7-B7ED-EE155F65FE07}" dt="2026-06-08T19:22:19.301" v="285"/>
          <ac:spMkLst>
            <pc:docMk/>
            <pc:sldMk cId="507841987" sldId="277"/>
            <ac:spMk id="38" creationId="{4EB21FA6-8B6A-4699-8408-91E69980018A}"/>
          </ac:spMkLst>
        </pc:spChg>
        <pc:spChg chg="add">
          <ac:chgData name="Naghma Kauser (2534188)" userId="S::2534188@student.uwtsd.ac.uk::8f7bd7dc-cdcb-416f-9f4b-9443cfcee180" providerId="AD" clId="Web-{5DEBE1BC-ACD7-6BE7-B7ED-EE155F65FE07}" dt="2026-06-08T19:22:19.301" v="285"/>
          <ac:spMkLst>
            <pc:docMk/>
            <pc:sldMk cId="507841987" sldId="277"/>
            <ac:spMk id="40" creationId="{664D6319-AE80-458F-A2C6-1F0351266C95}"/>
          </ac:spMkLst>
        </pc:spChg>
        <pc:spChg chg="add">
          <ac:chgData name="Naghma Kauser (2534188)" userId="S::2534188@student.uwtsd.ac.uk::8f7bd7dc-cdcb-416f-9f4b-9443cfcee180" providerId="AD" clId="Web-{5DEBE1BC-ACD7-6BE7-B7ED-EE155F65FE07}" dt="2026-06-08T19:22:19.301" v="285"/>
          <ac:spMkLst>
            <pc:docMk/>
            <pc:sldMk cId="507841987" sldId="277"/>
            <ac:spMk id="42" creationId="{2B258D2B-6AC3-4B3A-A87C-FD7E6517826E}"/>
          </ac:spMkLst>
        </pc:spChg>
        <pc:spChg chg="add">
          <ac:chgData name="Naghma Kauser (2534188)" userId="S::2534188@student.uwtsd.ac.uk::8f7bd7dc-cdcb-416f-9f4b-9443cfcee180" providerId="AD" clId="Web-{5DEBE1BC-ACD7-6BE7-B7ED-EE155F65FE07}" dt="2026-06-08T19:22:19.301" v="285"/>
          <ac:spMkLst>
            <pc:docMk/>
            <pc:sldMk cId="507841987" sldId="277"/>
            <ac:spMk id="44" creationId="{AA22AB8F-8672-4CA8-8E57-FDB5A32F1A34}"/>
          </ac:spMkLst>
        </pc:spChg>
        <pc:spChg chg="add">
          <ac:chgData name="Naghma Kauser (2534188)" userId="S::2534188@student.uwtsd.ac.uk::8f7bd7dc-cdcb-416f-9f4b-9443cfcee180" providerId="AD" clId="Web-{5DEBE1BC-ACD7-6BE7-B7ED-EE155F65FE07}" dt="2026-06-08T19:22:19.301" v="285"/>
          <ac:spMkLst>
            <pc:docMk/>
            <pc:sldMk cId="507841987" sldId="277"/>
            <ac:spMk id="46" creationId="{8D55DD8B-9BF9-4B91-A22D-2D3F2AEFF189}"/>
          </ac:spMkLst>
        </pc:spChg>
        <pc:grpChg chg="add">
          <ac:chgData name="Naghma Kauser (2534188)" userId="S::2534188@student.uwtsd.ac.uk::8f7bd7dc-cdcb-416f-9f4b-9443cfcee180" providerId="AD" clId="Web-{5DEBE1BC-ACD7-6BE7-B7ED-EE155F65FE07}" dt="2026-06-08T19:22:19.301" v="285"/>
          <ac:grpSpMkLst>
            <pc:docMk/>
            <pc:sldMk cId="507841987" sldId="277"/>
            <ac:grpSpMk id="10" creationId="{F27737A0-D7E0-4415-8E90-FD4F69E76C19}"/>
          </ac:grpSpMkLst>
        </pc:grpChg>
        <pc:grpChg chg="add">
          <ac:chgData name="Naghma Kauser (2534188)" userId="S::2534188@student.uwtsd.ac.uk::8f7bd7dc-cdcb-416f-9f4b-9443cfcee180" providerId="AD" clId="Web-{5DEBE1BC-ACD7-6BE7-B7ED-EE155F65FE07}" dt="2026-06-08T19:22:19.301" v="285"/>
          <ac:grpSpMkLst>
            <pc:docMk/>
            <pc:sldMk cId="507841987" sldId="277"/>
            <ac:grpSpMk id="24" creationId="{57D8AB18-1DD7-4D60-B9FA-190B47BB267A}"/>
          </ac:grpSpMkLst>
        </pc:grpChg>
        <pc:graphicFrameChg chg="add mod modGraphic">
          <ac:chgData name="Naghma Kauser (2534188)" userId="S::2534188@student.uwtsd.ac.uk::8f7bd7dc-cdcb-416f-9f4b-9443cfcee180" providerId="AD" clId="Web-{5DEBE1BC-ACD7-6BE7-B7ED-EE155F65FE07}" dt="2026-06-08T19:25:09.283" v="297"/>
          <ac:graphicFrameMkLst>
            <pc:docMk/>
            <pc:sldMk cId="507841987" sldId="277"/>
            <ac:graphicFrameMk id="5" creationId="{A72C9300-38F6-7D0B-1B10-F62FFA66A2D1}"/>
          </ac:graphicFrameMkLst>
        </pc:graphicFrameChg>
        <pc:picChg chg="add mod">
          <ac:chgData name="Naghma Kauser (2534188)" userId="S::2534188@student.uwtsd.ac.uk::8f7bd7dc-cdcb-416f-9f4b-9443cfcee180" providerId="AD" clId="Web-{5DEBE1BC-ACD7-6BE7-B7ED-EE155F65FE07}" dt="2026-06-08T19:43:53.150" v="534" actId="14100"/>
          <ac:picMkLst>
            <pc:docMk/>
            <pc:sldMk cId="507841987" sldId="277"/>
            <ac:picMk id="4" creationId="{E85E50E1-7CE3-FB28-0E96-15506CF4D7CB}"/>
          </ac:picMkLst>
        </pc:picChg>
        <pc:picChg chg="add mod">
          <ac:chgData name="Naghma Kauser (2534188)" userId="S::2534188@student.uwtsd.ac.uk::8f7bd7dc-cdcb-416f-9f4b-9443cfcee180" providerId="AD" clId="Web-{5DEBE1BC-ACD7-6BE7-B7ED-EE155F65FE07}" dt="2026-06-08T19:24:07.872" v="292" actId="1076"/>
          <ac:picMkLst>
            <pc:docMk/>
            <pc:sldMk cId="507841987" sldId="277"/>
            <ac:picMk id="241" creationId="{5F4E7325-934E-DE47-58EF-63A68CD4233C}"/>
          </ac:picMkLst>
        </pc:picChg>
        <pc:picChg chg="add mod">
          <ac:chgData name="Naghma Kauser (2534188)" userId="S::2534188@student.uwtsd.ac.uk::8f7bd7dc-cdcb-416f-9f4b-9443cfcee180" providerId="AD" clId="Web-{5DEBE1BC-ACD7-6BE7-B7ED-EE155F65FE07}" dt="2026-06-08T19:24:29.045" v="294" actId="1076"/>
          <ac:picMkLst>
            <pc:docMk/>
            <pc:sldMk cId="507841987" sldId="277"/>
            <ac:picMk id="260" creationId="{B7672FFD-9575-FA2B-419E-C6F5595CA168}"/>
          </ac:picMkLst>
        </pc:picChg>
        <pc:picChg chg="add mod">
          <ac:chgData name="Naghma Kauser (2534188)" userId="S::2534188@student.uwtsd.ac.uk::8f7bd7dc-cdcb-416f-9f4b-9443cfcee180" providerId="AD" clId="Web-{5DEBE1BC-ACD7-6BE7-B7ED-EE155F65FE07}" dt="2026-06-08T19:24:52.578" v="296" actId="1076"/>
          <ac:picMkLst>
            <pc:docMk/>
            <pc:sldMk cId="507841987" sldId="277"/>
            <ac:picMk id="262" creationId="{F93EA654-7054-3C75-01B1-0A443824B72E}"/>
          </ac:picMkLst>
        </pc:picChg>
      </pc:sldChg>
      <pc:sldMasterChg chg="add addSldLayout modSldLayout">
        <pc:chgData name="Naghma Kauser (2534188)" userId="S::2534188@student.uwtsd.ac.uk::8f7bd7dc-cdcb-416f-9f4b-9443cfcee180" providerId="AD" clId="Web-{5DEBE1BC-ACD7-6BE7-B7ED-EE155F65FE07}" dt="2026-06-08T18:41:32.271" v="3"/>
        <pc:sldMasterMkLst>
          <pc:docMk/>
          <pc:sldMasterMk cId="1402883506" sldId="2147484127"/>
        </pc:sldMasterMkLst>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2535881595" sldId="2147484128"/>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2674273122" sldId="2147484129"/>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2092211700" sldId="2147484130"/>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2478900910" sldId="2147484131"/>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2644903972" sldId="2147484132"/>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2961390882" sldId="2147484133"/>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3634491278" sldId="2147484134"/>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1866124425" sldId="2147484135"/>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3195156705" sldId="2147484136"/>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804819173" sldId="2147484137"/>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445573969" sldId="2147484138"/>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3527724703" sldId="2147484139"/>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4220484710" sldId="2147484140"/>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3490723131" sldId="2147484141"/>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1066840027" sldId="2147484142"/>
          </pc:sldLayoutMkLst>
        </pc:sldLayoutChg>
        <pc:sldLayoutChg chg="add mod replId">
          <pc:chgData name="Naghma Kauser (2534188)" userId="S::2534188@student.uwtsd.ac.uk::8f7bd7dc-cdcb-416f-9f4b-9443cfcee180" providerId="AD" clId="Web-{5DEBE1BC-ACD7-6BE7-B7ED-EE155F65FE07}" dt="2026-06-08T18:41:32.271" v="3"/>
          <pc:sldLayoutMkLst>
            <pc:docMk/>
            <pc:sldMasterMk cId="1402883506" sldId="2147484127"/>
            <pc:sldLayoutMk cId="1194982477" sldId="2147484143"/>
          </pc:sldLayoutMkLst>
        </pc:sldLayoutChg>
      </pc:sldMasterChg>
    </pc:docChg>
  </pc:docChgLst>
  <pc:docChgLst>
    <pc:chgData name="Naghma Kauser (2534188)" userId="S::2534188@student.uwtsd.ac.uk::8f7bd7dc-cdcb-416f-9f4b-9443cfcee180" providerId="AD" clId="Web-{B3E6DDA0-F593-378D-FF67-8C84DA31E9BA}"/>
    <pc:docChg chg="addSld modSld">
      <pc:chgData name="Naghma Kauser (2534188)" userId="S::2534188@student.uwtsd.ac.uk::8f7bd7dc-cdcb-416f-9f4b-9443cfcee180" providerId="AD" clId="Web-{B3E6DDA0-F593-378D-FF67-8C84DA31E9BA}" dt="2026-06-01T21:48:34.833" v="91" actId="20577"/>
      <pc:docMkLst>
        <pc:docMk/>
      </pc:docMkLst>
      <pc:sldChg chg="modSp">
        <pc:chgData name="Naghma Kauser (2534188)" userId="S::2534188@student.uwtsd.ac.uk::8f7bd7dc-cdcb-416f-9f4b-9443cfcee180" providerId="AD" clId="Web-{B3E6DDA0-F593-378D-FF67-8C84DA31E9BA}" dt="2026-06-01T21:48:34.833" v="91" actId="20577"/>
        <pc:sldMkLst>
          <pc:docMk/>
          <pc:sldMk cId="1893771648" sldId="258"/>
        </pc:sldMkLst>
        <pc:spChg chg="mod">
          <ac:chgData name="Naghma Kauser (2534188)" userId="S::2534188@student.uwtsd.ac.uk::8f7bd7dc-cdcb-416f-9f4b-9443cfcee180" providerId="AD" clId="Web-{B3E6DDA0-F593-378D-FF67-8C84DA31E9BA}" dt="2026-06-01T21:48:34.833" v="91" actId="20577"/>
          <ac:spMkLst>
            <pc:docMk/>
            <pc:sldMk cId="1893771648" sldId="258"/>
            <ac:spMk id="72" creationId="{E1B00533-C964-1BE3-DF10-D7F549C076B4}"/>
          </ac:spMkLst>
        </pc:spChg>
      </pc:sldChg>
    </pc:docChg>
  </pc:docChgLst>
  <pc:docChgLst>
    <pc:chgData name="Naghma Kauser (2534188)" userId="S::2534188@student.uwtsd.ac.uk::8f7bd7dc-cdcb-416f-9f4b-9443cfcee180" providerId="AD" clId="Web-{74DDF77C-0120-45D5-460B-889AC9C759FB}"/>
    <pc:docChg chg="modSld">
      <pc:chgData name="Naghma Kauser (2534188)" userId="S::2534188@student.uwtsd.ac.uk::8f7bd7dc-cdcb-416f-9f4b-9443cfcee180" providerId="AD" clId="Web-{74DDF77C-0120-45D5-460B-889AC9C759FB}" dt="2026-06-08T21:37:54.151" v="15"/>
      <pc:docMkLst>
        <pc:docMk/>
      </pc:docMkLst>
      <pc:sldChg chg="modSp">
        <pc:chgData name="Naghma Kauser (2534188)" userId="S::2534188@student.uwtsd.ac.uk::8f7bd7dc-cdcb-416f-9f4b-9443cfcee180" providerId="AD" clId="Web-{74DDF77C-0120-45D5-460B-889AC9C759FB}" dt="2026-06-08T21:37:54.151" v="15"/>
        <pc:sldMkLst>
          <pc:docMk/>
          <pc:sldMk cId="3238308204" sldId="262"/>
        </pc:sldMkLst>
        <pc:picChg chg="mod modCrop">
          <ac:chgData name="Naghma Kauser (2534188)" userId="S::2534188@student.uwtsd.ac.uk::8f7bd7dc-cdcb-416f-9f4b-9443cfcee180" providerId="AD" clId="Web-{74DDF77C-0120-45D5-460B-889AC9C759FB}" dt="2026-06-08T21:37:54.151" v="15"/>
          <ac:picMkLst>
            <pc:docMk/>
            <pc:sldMk cId="3238308204" sldId="262"/>
            <ac:picMk id="6" creationId="{246A7D23-C96D-0760-4A91-93068D50D0FF}"/>
          </ac:picMkLst>
        </pc:picChg>
      </pc:sldChg>
    </pc:docChg>
  </pc:docChgLst>
  <pc:docChgLst>
    <pc:chgData name="Naghma Kauser (2534188)" userId="S::2534188@student.uwtsd.ac.uk::8f7bd7dc-cdcb-416f-9f4b-9443cfcee180" providerId="AD" clId="Web-{F7F40C5D-C4F8-7C3A-3463-43BF3ABB1A82}"/>
    <pc:docChg chg="modSld">
      <pc:chgData name="Naghma Kauser (2534188)" userId="S::2534188@student.uwtsd.ac.uk::8f7bd7dc-cdcb-416f-9f4b-9443cfcee180" providerId="AD" clId="Web-{F7F40C5D-C4F8-7C3A-3463-43BF3ABB1A82}" dt="2026-06-02T20:55:22.130" v="141"/>
      <pc:docMkLst>
        <pc:docMk/>
      </pc:docMkLst>
      <pc:sldChg chg="addSp delSp modSp addAnim modAnim">
        <pc:chgData name="Naghma Kauser (2534188)" userId="S::2534188@student.uwtsd.ac.uk::8f7bd7dc-cdcb-416f-9f4b-9443cfcee180" providerId="AD" clId="Web-{F7F40C5D-C4F8-7C3A-3463-43BF3ABB1A82}" dt="2026-06-02T20:54:51.238" v="140" actId="20577"/>
        <pc:sldMkLst>
          <pc:docMk/>
          <pc:sldMk cId="1893771648" sldId="258"/>
        </pc:sldMkLst>
        <pc:spChg chg="mod">
          <ac:chgData name="Naghma Kauser (2534188)" userId="S::2534188@student.uwtsd.ac.uk::8f7bd7dc-cdcb-416f-9f4b-9443cfcee180" providerId="AD" clId="Web-{F7F40C5D-C4F8-7C3A-3463-43BF3ABB1A82}" dt="2026-06-02T20:44:27.398" v="48" actId="14100"/>
          <ac:spMkLst>
            <pc:docMk/>
            <pc:sldMk cId="1893771648" sldId="258"/>
            <ac:spMk id="2" creationId="{459A8285-2546-3174-5CE5-07FA3D200939}"/>
          </ac:spMkLst>
        </pc:spChg>
        <pc:spChg chg="mod">
          <ac:chgData name="Naghma Kauser (2534188)" userId="S::2534188@student.uwtsd.ac.uk::8f7bd7dc-cdcb-416f-9f4b-9443cfcee180" providerId="AD" clId="Web-{F7F40C5D-C4F8-7C3A-3463-43BF3ABB1A82}" dt="2026-06-02T20:54:51.238" v="140" actId="20577"/>
          <ac:spMkLst>
            <pc:docMk/>
            <pc:sldMk cId="1893771648" sldId="258"/>
            <ac:spMk id="72" creationId="{E1B00533-C964-1BE3-DF10-D7F549C076B4}"/>
          </ac:spMkLst>
        </pc:spChg>
        <pc:graphicFrameChg chg="add mod modGraphic">
          <ac:chgData name="Naghma Kauser (2534188)" userId="S::2534188@student.uwtsd.ac.uk::8f7bd7dc-cdcb-416f-9f4b-9443cfcee180" providerId="AD" clId="Web-{F7F40C5D-C4F8-7C3A-3463-43BF3ABB1A82}" dt="2026-06-02T20:54:16.454" v="137"/>
          <ac:graphicFrameMkLst>
            <pc:docMk/>
            <pc:sldMk cId="1893771648" sldId="258"/>
            <ac:graphicFrameMk id="13" creationId="{BB9E6F23-0D12-B407-5707-DFB4BD61D7D8}"/>
          </ac:graphicFrameMkLst>
        </pc:graphicFrameChg>
      </pc:sldChg>
      <pc:sldChg chg="addAnim">
        <pc:chgData name="Naghma Kauser (2534188)" userId="S::2534188@student.uwtsd.ac.uk::8f7bd7dc-cdcb-416f-9f4b-9443cfcee180" providerId="AD" clId="Web-{F7F40C5D-C4F8-7C3A-3463-43BF3ABB1A82}" dt="2026-06-02T20:55:22.130" v="141"/>
        <pc:sldMkLst>
          <pc:docMk/>
          <pc:sldMk cId="3798706653" sldId="259"/>
        </pc:sldMkLst>
      </pc:sldChg>
    </pc:docChg>
  </pc:docChgLst>
  <pc:docChgLst>
    <pc:chgData name="Naghma Kauser (2534188)" userId="S::2534188@student.uwtsd.ac.uk::8f7bd7dc-cdcb-416f-9f4b-9443cfcee180" providerId="AD" clId="Web-{7DAF74E8-4649-E8F7-2121-1D5D43382857}"/>
    <pc:docChg chg="delSld modSld sldOrd">
      <pc:chgData name="Naghma Kauser (2534188)" userId="S::2534188@student.uwtsd.ac.uk::8f7bd7dc-cdcb-416f-9f4b-9443cfcee180" providerId="AD" clId="Web-{7DAF74E8-4649-E8F7-2121-1D5D43382857}" dt="2026-06-05T11:32:35.986" v="82"/>
      <pc:docMkLst>
        <pc:docMk/>
      </pc:docMkLst>
      <pc:sldChg chg="modSp ord">
        <pc:chgData name="Naghma Kauser (2534188)" userId="S::2534188@student.uwtsd.ac.uk::8f7bd7dc-cdcb-416f-9f4b-9443cfcee180" providerId="AD" clId="Web-{7DAF74E8-4649-E8F7-2121-1D5D43382857}" dt="2026-06-05T11:31:40.888" v="81"/>
        <pc:sldMkLst>
          <pc:docMk/>
          <pc:sldMk cId="3297477417" sldId="264"/>
        </pc:sldMkLst>
        <pc:spChg chg="mod">
          <ac:chgData name="Naghma Kauser (2534188)" userId="S::2534188@student.uwtsd.ac.uk::8f7bd7dc-cdcb-416f-9f4b-9443cfcee180" providerId="AD" clId="Web-{7DAF74E8-4649-E8F7-2121-1D5D43382857}" dt="2026-06-05T11:25:11.749" v="79" actId="20577"/>
          <ac:spMkLst>
            <pc:docMk/>
            <pc:sldMk cId="3297477417" sldId="264"/>
            <ac:spMk id="3" creationId="{4F3E98A9-2249-09D9-E85D-F0AD36FB6A59}"/>
          </ac:spMkLst>
        </pc:spChg>
      </pc:sldChg>
      <pc:sldChg chg="addAnim delAnim">
        <pc:chgData name="Naghma Kauser (2534188)" userId="S::2534188@student.uwtsd.ac.uk::8f7bd7dc-cdcb-416f-9f4b-9443cfcee180" providerId="AD" clId="Web-{7DAF74E8-4649-E8F7-2121-1D5D43382857}" dt="2026-06-05T11:32:35.986" v="82"/>
        <pc:sldMkLst>
          <pc:docMk/>
          <pc:sldMk cId="2180850143" sldId="275"/>
        </pc:sldMkLst>
      </pc:sldChg>
    </pc:docChg>
  </pc:docChgLst>
  <pc:docChgLst>
    <pc:chgData name="Naghma Kauser (2534188)" userId="S::2534188@student.uwtsd.ac.uk::8f7bd7dc-cdcb-416f-9f4b-9443cfcee180" providerId="AD" clId="Web-{1B1A3CD1-FE4A-4D0E-06B8-8683763286C7}"/>
    <pc:docChg chg="addSld delSld modSld sldOrd">
      <pc:chgData name="Naghma Kauser (2534188)" userId="S::2534188@student.uwtsd.ac.uk::8f7bd7dc-cdcb-416f-9f4b-9443cfcee180" providerId="AD" clId="Web-{1B1A3CD1-FE4A-4D0E-06B8-8683763286C7}" dt="2026-06-05T10:04:21.042" v="426" actId="1076"/>
      <pc:docMkLst>
        <pc:docMk/>
      </pc:docMkLst>
      <pc:sldChg chg="addSp delSp modSp addAnim delAnim modAnim">
        <pc:chgData name="Naghma Kauser (2534188)" userId="S::2534188@student.uwtsd.ac.uk::8f7bd7dc-cdcb-416f-9f4b-9443cfcee180" providerId="AD" clId="Web-{1B1A3CD1-FE4A-4D0E-06B8-8683763286C7}" dt="2026-06-05T09:27:25.938" v="211"/>
        <pc:sldMkLst>
          <pc:docMk/>
          <pc:sldMk cId="109857222" sldId="256"/>
        </pc:sldMkLst>
        <pc:spChg chg="mod">
          <ac:chgData name="Naghma Kauser (2534188)" userId="S::2534188@student.uwtsd.ac.uk::8f7bd7dc-cdcb-416f-9f4b-9443cfcee180" providerId="AD" clId="Web-{1B1A3CD1-FE4A-4D0E-06B8-8683763286C7}" dt="2026-06-05T08:53:44.623" v="23" actId="14100"/>
          <ac:spMkLst>
            <pc:docMk/>
            <pc:sldMk cId="109857222" sldId="256"/>
            <ac:spMk id="2" creationId="{85773871-C03B-044D-6A69-BE252CF902A1}"/>
          </ac:spMkLst>
        </pc:spChg>
        <pc:picChg chg="add mod">
          <ac:chgData name="Naghma Kauser (2534188)" userId="S::2534188@student.uwtsd.ac.uk::8f7bd7dc-cdcb-416f-9f4b-9443cfcee180" providerId="AD" clId="Web-{1B1A3CD1-FE4A-4D0E-06B8-8683763286C7}" dt="2026-06-05T08:54:11.108" v="30" actId="1076"/>
          <ac:picMkLst>
            <pc:docMk/>
            <pc:sldMk cId="109857222" sldId="256"/>
            <ac:picMk id="7" creationId="{55F05840-319F-30CA-87A6-D12BF994DB82}"/>
          </ac:picMkLst>
        </pc:picChg>
        <pc:picChg chg="mod">
          <ac:chgData name="Naghma Kauser (2534188)" userId="S::2534188@student.uwtsd.ac.uk::8f7bd7dc-cdcb-416f-9f4b-9443cfcee180" providerId="AD" clId="Web-{1B1A3CD1-FE4A-4D0E-06B8-8683763286C7}" dt="2026-06-05T08:35:55.752" v="3" actId="14100"/>
          <ac:picMkLst>
            <pc:docMk/>
            <pc:sldMk cId="109857222" sldId="256"/>
            <ac:picMk id="20" creationId="{CA9EE328-EB1B-9B4D-C34C-5E5D45A240A6}"/>
          </ac:picMkLst>
        </pc:picChg>
      </pc:sldChg>
      <pc:sldChg chg="addSp delSp modSp addAnim delAnim modAnim">
        <pc:chgData name="Naghma Kauser (2534188)" userId="S::2534188@student.uwtsd.ac.uk::8f7bd7dc-cdcb-416f-9f4b-9443cfcee180" providerId="AD" clId="Web-{1B1A3CD1-FE4A-4D0E-06B8-8683763286C7}" dt="2026-06-05T09:59:26.702" v="410" actId="1076"/>
        <pc:sldMkLst>
          <pc:docMk/>
          <pc:sldMk cId="1893771648" sldId="258"/>
        </pc:sldMkLst>
        <pc:spChg chg="mod">
          <ac:chgData name="Naghma Kauser (2534188)" userId="S::2534188@student.uwtsd.ac.uk::8f7bd7dc-cdcb-416f-9f4b-9443cfcee180" providerId="AD" clId="Web-{1B1A3CD1-FE4A-4D0E-06B8-8683763286C7}" dt="2026-06-05T09:28:59.864" v="213" actId="20577"/>
          <ac:spMkLst>
            <pc:docMk/>
            <pc:sldMk cId="1893771648" sldId="258"/>
            <ac:spMk id="2" creationId="{459A8285-2546-3174-5CE5-07FA3D200939}"/>
          </ac:spMkLst>
        </pc:spChg>
        <pc:spChg chg="mod">
          <ac:chgData name="Naghma Kauser (2534188)" userId="S::2534188@student.uwtsd.ac.uk::8f7bd7dc-cdcb-416f-9f4b-9443cfcee180" providerId="AD" clId="Web-{1B1A3CD1-FE4A-4D0E-06B8-8683763286C7}" dt="2026-06-05T09:05:35.948" v="35" actId="1076"/>
          <ac:spMkLst>
            <pc:docMk/>
            <pc:sldMk cId="1893771648" sldId="258"/>
            <ac:spMk id="72" creationId="{E1B00533-C964-1BE3-DF10-D7F549C076B4}"/>
          </ac:spMkLst>
        </pc:spChg>
        <pc:graphicFrameChg chg="mod">
          <ac:chgData name="Naghma Kauser (2534188)" userId="S::2534188@student.uwtsd.ac.uk::8f7bd7dc-cdcb-416f-9f4b-9443cfcee180" providerId="AD" clId="Web-{1B1A3CD1-FE4A-4D0E-06B8-8683763286C7}" dt="2026-06-05T09:59:26.702" v="410" actId="1076"/>
          <ac:graphicFrameMkLst>
            <pc:docMk/>
            <pc:sldMk cId="1893771648" sldId="258"/>
            <ac:graphicFrameMk id="13" creationId="{BB9E6F23-0D12-B407-5707-DFB4BD61D7D8}"/>
          </ac:graphicFrameMkLst>
        </pc:graphicFrameChg>
      </pc:sldChg>
      <pc:sldChg chg="modSp">
        <pc:chgData name="Naghma Kauser (2534188)" userId="S::2534188@student.uwtsd.ac.uk::8f7bd7dc-cdcb-416f-9f4b-9443cfcee180" providerId="AD" clId="Web-{1B1A3CD1-FE4A-4D0E-06B8-8683763286C7}" dt="2026-06-05T10:00:01.656" v="412"/>
        <pc:sldMkLst>
          <pc:docMk/>
          <pc:sldMk cId="1240409883" sldId="260"/>
        </pc:sldMkLst>
      </pc:sldChg>
      <pc:sldChg chg="add">
        <pc:chgData name="Naghma Kauser (2534188)" userId="S::2534188@student.uwtsd.ac.uk::8f7bd7dc-cdcb-416f-9f4b-9443cfcee180" providerId="AD" clId="Web-{1B1A3CD1-FE4A-4D0E-06B8-8683763286C7}" dt="2026-06-05T09:51:02.213" v="271"/>
        <pc:sldMkLst>
          <pc:docMk/>
          <pc:sldMk cId="1732098129" sldId="261"/>
        </pc:sldMkLst>
      </pc:sldChg>
      <pc:sldChg chg="modSp">
        <pc:chgData name="Naghma Kauser (2534188)" userId="S::2534188@student.uwtsd.ac.uk::8f7bd7dc-cdcb-416f-9f4b-9443cfcee180" providerId="AD" clId="Web-{1B1A3CD1-FE4A-4D0E-06B8-8683763286C7}" dt="2026-06-05T09:42:56.944" v="253" actId="20577"/>
        <pc:sldMkLst>
          <pc:docMk/>
          <pc:sldMk cId="3238308204" sldId="262"/>
        </pc:sldMkLst>
        <pc:spChg chg="mod">
          <ac:chgData name="Naghma Kauser (2534188)" userId="S::2534188@student.uwtsd.ac.uk::8f7bd7dc-cdcb-416f-9f4b-9443cfcee180" providerId="AD" clId="Web-{1B1A3CD1-FE4A-4D0E-06B8-8683763286C7}" dt="2026-06-05T09:42:56.944" v="253" actId="20577"/>
          <ac:spMkLst>
            <pc:docMk/>
            <pc:sldMk cId="3238308204" sldId="262"/>
            <ac:spMk id="2" creationId="{F4C6A672-96D8-F3C6-FC4A-844C3E98D595}"/>
          </ac:spMkLst>
        </pc:spChg>
      </pc:sldChg>
      <pc:sldChg chg="add">
        <pc:chgData name="Naghma Kauser (2534188)" userId="S::2534188@student.uwtsd.ac.uk::8f7bd7dc-cdcb-416f-9f4b-9443cfcee180" providerId="AD" clId="Web-{1B1A3CD1-FE4A-4D0E-06B8-8683763286C7}" dt="2026-06-05T09:47:16.267" v="261"/>
        <pc:sldMkLst>
          <pc:docMk/>
          <pc:sldMk cId="0" sldId="263"/>
        </pc:sldMkLst>
      </pc:sldChg>
      <pc:sldChg chg="modSp">
        <pc:chgData name="Naghma Kauser (2534188)" userId="S::2534188@student.uwtsd.ac.uk::8f7bd7dc-cdcb-416f-9f4b-9443cfcee180" providerId="AD" clId="Web-{1B1A3CD1-FE4A-4D0E-06B8-8683763286C7}" dt="2026-06-05T09:42:37.599" v="246" actId="20577"/>
        <pc:sldMkLst>
          <pc:docMk/>
          <pc:sldMk cId="3297477417" sldId="264"/>
        </pc:sldMkLst>
        <pc:spChg chg="mod">
          <ac:chgData name="Naghma Kauser (2534188)" userId="S::2534188@student.uwtsd.ac.uk::8f7bd7dc-cdcb-416f-9f4b-9443cfcee180" providerId="AD" clId="Web-{1B1A3CD1-FE4A-4D0E-06B8-8683763286C7}" dt="2026-06-05T09:42:37.599" v="246" actId="20577"/>
          <ac:spMkLst>
            <pc:docMk/>
            <pc:sldMk cId="3297477417" sldId="264"/>
            <ac:spMk id="3" creationId="{4F3E98A9-2249-09D9-E85D-F0AD36FB6A59}"/>
          </ac:spMkLst>
        </pc:spChg>
      </pc:sldChg>
      <pc:sldChg chg="add">
        <pc:chgData name="Naghma Kauser (2534188)" userId="S::2534188@student.uwtsd.ac.uk::8f7bd7dc-cdcb-416f-9f4b-9443cfcee180" providerId="AD" clId="Web-{1B1A3CD1-FE4A-4D0E-06B8-8683763286C7}" dt="2026-06-05T09:46:36.906" v="257"/>
        <pc:sldMkLst>
          <pc:docMk/>
          <pc:sldMk cId="3705665049" sldId="266"/>
        </pc:sldMkLst>
      </pc:sldChg>
      <pc:sldChg chg="modSp add mod setBg">
        <pc:chgData name="Naghma Kauser (2534188)" userId="S::2534188@student.uwtsd.ac.uk::8f7bd7dc-cdcb-416f-9f4b-9443cfcee180" providerId="AD" clId="Web-{1B1A3CD1-FE4A-4D0E-06B8-8683763286C7}" dt="2026-06-05T10:01:56.239" v="421" actId="1076"/>
        <pc:sldMkLst>
          <pc:docMk/>
          <pc:sldMk cId="3282708758" sldId="268"/>
        </pc:sldMkLst>
        <pc:spChg chg="mod">
          <ac:chgData name="Naghma Kauser (2534188)" userId="S::2534188@student.uwtsd.ac.uk::8f7bd7dc-cdcb-416f-9f4b-9443cfcee180" providerId="AD" clId="Web-{1B1A3CD1-FE4A-4D0E-06B8-8683763286C7}" dt="2026-06-05T10:01:28.082" v="416" actId="1076"/>
          <ac:spMkLst>
            <pc:docMk/>
            <pc:sldMk cId="3282708758" sldId="268"/>
            <ac:spMk id="132" creationId="{00000000-0000-0000-0000-000000000000}"/>
          </ac:spMkLst>
        </pc:spChg>
        <pc:picChg chg="mod">
          <ac:chgData name="Naghma Kauser (2534188)" userId="S::2534188@student.uwtsd.ac.uk::8f7bd7dc-cdcb-416f-9f4b-9443cfcee180" providerId="AD" clId="Web-{1B1A3CD1-FE4A-4D0E-06B8-8683763286C7}" dt="2026-06-05T10:01:49.567" v="420" actId="14100"/>
          <ac:picMkLst>
            <pc:docMk/>
            <pc:sldMk cId="3282708758" sldId="268"/>
            <ac:picMk id="123" creationId="{00000000-0000-0000-0000-000000000000}"/>
          </ac:picMkLst>
        </pc:picChg>
      </pc:sldChg>
      <pc:sldChg chg="add">
        <pc:chgData name="Naghma Kauser (2534188)" userId="S::2534188@student.uwtsd.ac.uk::8f7bd7dc-cdcb-416f-9f4b-9443cfcee180" providerId="AD" clId="Web-{1B1A3CD1-FE4A-4D0E-06B8-8683763286C7}" dt="2026-06-05T09:50:10.930" v="267"/>
        <pc:sldMkLst>
          <pc:docMk/>
          <pc:sldMk cId="1738829284" sldId="270"/>
        </pc:sldMkLst>
      </pc:sldChg>
      <pc:sldChg chg="add">
        <pc:chgData name="Naghma Kauser (2534188)" userId="S::2534188@student.uwtsd.ac.uk::8f7bd7dc-cdcb-416f-9f4b-9443cfcee180" providerId="AD" clId="Web-{1B1A3CD1-FE4A-4D0E-06B8-8683763286C7}" dt="2026-06-05T09:50:25.696" v="268"/>
        <pc:sldMkLst>
          <pc:docMk/>
          <pc:sldMk cId="2793866881" sldId="271"/>
        </pc:sldMkLst>
      </pc:sldChg>
      <pc:sldChg chg="add">
        <pc:chgData name="Naghma Kauser (2534188)" userId="S::2534188@student.uwtsd.ac.uk::8f7bd7dc-cdcb-416f-9f4b-9443cfcee180" providerId="AD" clId="Web-{1B1A3CD1-FE4A-4D0E-06B8-8683763286C7}" dt="2026-06-05T09:50:36.837" v="269"/>
        <pc:sldMkLst>
          <pc:docMk/>
          <pc:sldMk cId="2974840322" sldId="272"/>
        </pc:sldMkLst>
      </pc:sldChg>
      <pc:sldChg chg="add">
        <pc:chgData name="Naghma Kauser (2534188)" userId="S::2534188@student.uwtsd.ac.uk::8f7bd7dc-cdcb-416f-9f4b-9443cfcee180" providerId="AD" clId="Web-{1B1A3CD1-FE4A-4D0E-06B8-8683763286C7}" dt="2026-06-05T09:50:51.478" v="270"/>
        <pc:sldMkLst>
          <pc:docMk/>
          <pc:sldMk cId="3255217286" sldId="273"/>
        </pc:sldMkLst>
      </pc:sldChg>
      <pc:sldChg chg="addSp delSp modSp new addAnim">
        <pc:chgData name="Naghma Kauser (2534188)" userId="S::2534188@student.uwtsd.ac.uk::8f7bd7dc-cdcb-416f-9f4b-9443cfcee180" providerId="AD" clId="Web-{1B1A3CD1-FE4A-4D0E-06B8-8683763286C7}" dt="2026-06-05T09:58:22.965" v="399"/>
        <pc:sldMkLst>
          <pc:docMk/>
          <pc:sldMk cId="2180850143" sldId="275"/>
        </pc:sldMkLst>
        <pc:spChg chg="mod">
          <ac:chgData name="Naghma Kauser (2534188)" userId="S::2534188@student.uwtsd.ac.uk::8f7bd7dc-cdcb-416f-9f4b-9443cfcee180" providerId="AD" clId="Web-{1B1A3CD1-FE4A-4D0E-06B8-8683763286C7}" dt="2026-06-05T09:58:08.464" v="397" actId="20577"/>
          <ac:spMkLst>
            <pc:docMk/>
            <pc:sldMk cId="2180850143" sldId="275"/>
            <ac:spMk id="2" creationId="{5CFB64EB-0335-F660-CDF0-6DF5C3E72BB8}"/>
          </ac:spMkLst>
        </pc:spChg>
        <pc:spChg chg="mod">
          <ac:chgData name="Naghma Kauser (2534188)" userId="S::2534188@student.uwtsd.ac.uk::8f7bd7dc-cdcb-416f-9f4b-9443cfcee180" providerId="AD" clId="Web-{1B1A3CD1-FE4A-4D0E-06B8-8683763286C7}" dt="2026-06-05T09:57:55.073" v="395" actId="20577"/>
          <ac:spMkLst>
            <pc:docMk/>
            <pc:sldMk cId="2180850143" sldId="275"/>
            <ac:spMk id="3" creationId="{6B2A8558-1EC2-1B06-2525-51E93251A75B}"/>
          </ac:spMkLst>
        </pc:spChg>
      </pc:sldChg>
    </pc:docChg>
  </pc:docChgLst>
  <pc:docChgLst>
    <pc:chgData name="Naghma Kauser (2534188)" userId="S::2534188@student.uwtsd.ac.uk::8f7bd7dc-cdcb-416f-9f4b-9443cfcee180" providerId="AD" clId="Web-{E9CF3F81-FD83-55A2-7F47-7C6B7B5AB9FC}"/>
    <pc:docChg chg="modSld sldOrd">
      <pc:chgData name="Naghma Kauser (2534188)" userId="S::2534188@student.uwtsd.ac.uk::8f7bd7dc-cdcb-416f-9f4b-9443cfcee180" providerId="AD" clId="Web-{E9CF3F81-FD83-55A2-7F47-7C6B7B5AB9FC}" dt="2026-06-10T16:43:02.092" v="344" actId="20577"/>
      <pc:docMkLst>
        <pc:docMk/>
      </pc:docMkLst>
      <pc:sldChg chg="modSp">
        <pc:chgData name="Naghma Kauser (2534188)" userId="S::2534188@student.uwtsd.ac.uk::8f7bd7dc-cdcb-416f-9f4b-9443cfcee180" providerId="AD" clId="Web-{E9CF3F81-FD83-55A2-7F47-7C6B7B5AB9FC}" dt="2026-06-10T16:43:02.092" v="344" actId="20577"/>
        <pc:sldMkLst>
          <pc:docMk/>
          <pc:sldMk cId="109857222" sldId="256"/>
        </pc:sldMkLst>
        <pc:spChg chg="mod">
          <ac:chgData name="Naghma Kauser (2534188)" userId="S::2534188@student.uwtsd.ac.uk::8f7bd7dc-cdcb-416f-9f4b-9443cfcee180" providerId="AD" clId="Web-{E9CF3F81-FD83-55A2-7F47-7C6B7B5AB9FC}" dt="2026-06-10T16:43:02.092" v="344" actId="20577"/>
          <ac:spMkLst>
            <pc:docMk/>
            <pc:sldMk cId="109857222" sldId="256"/>
            <ac:spMk id="2" creationId="{85773871-C03B-044D-6A69-BE252CF902A1}"/>
          </ac:spMkLst>
        </pc:spChg>
        <pc:picChg chg="mod">
          <ac:chgData name="Naghma Kauser (2534188)" userId="S::2534188@student.uwtsd.ac.uk::8f7bd7dc-cdcb-416f-9f4b-9443cfcee180" providerId="AD" clId="Web-{E9CF3F81-FD83-55A2-7F47-7C6B7B5AB9FC}" dt="2026-06-10T16:41:58.479" v="334" actId="1076"/>
          <ac:picMkLst>
            <pc:docMk/>
            <pc:sldMk cId="109857222" sldId="256"/>
            <ac:picMk id="20" creationId="{CA9EE328-EB1B-9B4D-C34C-5E5D45A240A6}"/>
          </ac:picMkLst>
        </pc:picChg>
      </pc:sldChg>
      <pc:sldChg chg="modSp">
        <pc:chgData name="Naghma Kauser (2534188)" userId="S::2534188@student.uwtsd.ac.uk::8f7bd7dc-cdcb-416f-9f4b-9443cfcee180" providerId="AD" clId="Web-{E9CF3F81-FD83-55A2-7F47-7C6B7B5AB9FC}" dt="2026-06-10T16:20:35.471" v="209" actId="20577"/>
        <pc:sldMkLst>
          <pc:docMk/>
          <pc:sldMk cId="3147727620" sldId="257"/>
        </pc:sldMkLst>
        <pc:spChg chg="mod">
          <ac:chgData name="Naghma Kauser (2534188)" userId="S::2534188@student.uwtsd.ac.uk::8f7bd7dc-cdcb-416f-9f4b-9443cfcee180" providerId="AD" clId="Web-{E9CF3F81-FD83-55A2-7F47-7C6B7B5AB9FC}" dt="2026-06-10T16:20:35.471" v="209" actId="20577"/>
          <ac:spMkLst>
            <pc:docMk/>
            <pc:sldMk cId="3147727620" sldId="257"/>
            <ac:spMk id="2" creationId="{B71282F3-CC46-26A4-5FCA-6FC7108DD701}"/>
          </ac:spMkLst>
        </pc:spChg>
      </pc:sldChg>
      <pc:sldChg chg="modSp">
        <pc:chgData name="Naghma Kauser (2534188)" userId="S::2534188@student.uwtsd.ac.uk::8f7bd7dc-cdcb-416f-9f4b-9443cfcee180" providerId="AD" clId="Web-{E9CF3F81-FD83-55A2-7F47-7C6B7B5AB9FC}" dt="2026-06-10T15:58:31.633" v="138" actId="20577"/>
        <pc:sldMkLst>
          <pc:docMk/>
          <pc:sldMk cId="1893771648" sldId="258"/>
        </pc:sldMkLst>
        <pc:spChg chg="mod">
          <ac:chgData name="Naghma Kauser (2534188)" userId="S::2534188@student.uwtsd.ac.uk::8f7bd7dc-cdcb-416f-9f4b-9443cfcee180" providerId="AD" clId="Web-{E9CF3F81-FD83-55A2-7F47-7C6B7B5AB9FC}" dt="2026-06-10T15:58:31.633" v="138" actId="20577"/>
          <ac:spMkLst>
            <pc:docMk/>
            <pc:sldMk cId="1893771648" sldId="258"/>
            <ac:spMk id="51" creationId="{F8FDBFF6-FC38-6DD1-6DED-A57CCBC9D004}"/>
          </ac:spMkLst>
        </pc:spChg>
      </pc:sldChg>
      <pc:sldChg chg="modSp">
        <pc:chgData name="Naghma Kauser (2534188)" userId="S::2534188@student.uwtsd.ac.uk::8f7bd7dc-cdcb-416f-9f4b-9443cfcee180" providerId="AD" clId="Web-{E9CF3F81-FD83-55A2-7F47-7C6B7B5AB9FC}" dt="2026-06-10T16:18:36.763" v="168" actId="20577"/>
        <pc:sldMkLst>
          <pc:docMk/>
          <pc:sldMk cId="3798706653" sldId="259"/>
        </pc:sldMkLst>
        <pc:spChg chg="mod">
          <ac:chgData name="Naghma Kauser (2534188)" userId="S::2534188@student.uwtsd.ac.uk::8f7bd7dc-cdcb-416f-9f4b-9443cfcee180" providerId="AD" clId="Web-{E9CF3F81-FD83-55A2-7F47-7C6B7B5AB9FC}" dt="2026-06-10T16:18:36.763" v="168" actId="20577"/>
          <ac:spMkLst>
            <pc:docMk/>
            <pc:sldMk cId="3798706653" sldId="259"/>
            <ac:spMk id="2" creationId="{783E9CA2-95A5-D597-C7F2-4B522D9334E0}"/>
          </ac:spMkLst>
        </pc:spChg>
        <pc:graphicFrameChg chg="modGraphic">
          <ac:chgData name="Naghma Kauser (2534188)" userId="S::2534188@student.uwtsd.ac.uk::8f7bd7dc-cdcb-416f-9f4b-9443cfcee180" providerId="AD" clId="Web-{E9CF3F81-FD83-55A2-7F47-7C6B7B5AB9FC}" dt="2026-06-10T16:18:15.574" v="165" actId="20577"/>
          <ac:graphicFrameMkLst>
            <pc:docMk/>
            <pc:sldMk cId="3798706653" sldId="259"/>
            <ac:graphicFrameMk id="9" creationId="{47E4BCC8-E09E-4781-E2F2-F349F623365D}"/>
          </ac:graphicFrameMkLst>
        </pc:graphicFrameChg>
      </pc:sldChg>
      <pc:sldChg chg="addSp delSp modSp mod setBg setClrOvrMap">
        <pc:chgData name="Naghma Kauser (2534188)" userId="S::2534188@student.uwtsd.ac.uk::8f7bd7dc-cdcb-416f-9f4b-9443cfcee180" providerId="AD" clId="Web-{E9CF3F81-FD83-55A2-7F47-7C6B7B5AB9FC}" dt="2026-06-10T16:39:55.974" v="325"/>
        <pc:sldMkLst>
          <pc:docMk/>
          <pc:sldMk cId="1732098129" sldId="261"/>
        </pc:sldMkLst>
        <pc:spChg chg="mod">
          <ac:chgData name="Naghma Kauser (2534188)" userId="S::2534188@student.uwtsd.ac.uk::8f7bd7dc-cdcb-416f-9f4b-9443cfcee180" providerId="AD" clId="Web-{E9CF3F81-FD83-55A2-7F47-7C6B7B5AB9FC}" dt="2026-06-10T16:39:55.974" v="325"/>
          <ac:spMkLst>
            <pc:docMk/>
            <pc:sldMk cId="1732098129" sldId="261"/>
            <ac:spMk id="2" creationId="{C2DE8027-4866-1D1F-A942-558A0E1FFFD1}"/>
          </ac:spMkLst>
        </pc:spChg>
        <pc:spChg chg="mod">
          <ac:chgData name="Naghma Kauser (2534188)" userId="S::2534188@student.uwtsd.ac.uk::8f7bd7dc-cdcb-416f-9f4b-9443cfcee180" providerId="AD" clId="Web-{E9CF3F81-FD83-55A2-7F47-7C6B7B5AB9FC}" dt="2026-06-10T16:39:55.974" v="325"/>
          <ac:spMkLst>
            <pc:docMk/>
            <pc:sldMk cId="1732098129" sldId="261"/>
            <ac:spMk id="3" creationId="{03E5C16C-438E-FE50-F091-F99E17237B38}"/>
          </ac:spMkLst>
        </pc:spChg>
        <pc:spChg chg="add">
          <ac:chgData name="Naghma Kauser (2534188)" userId="S::2534188@student.uwtsd.ac.uk::8f7bd7dc-cdcb-416f-9f4b-9443cfcee180" providerId="AD" clId="Web-{E9CF3F81-FD83-55A2-7F47-7C6B7B5AB9FC}" dt="2026-06-10T16:39:55.974" v="325"/>
          <ac:spMkLst>
            <pc:docMk/>
            <pc:sldMk cId="1732098129" sldId="261"/>
            <ac:spMk id="81" creationId="{584FD149-94B6-4257-AB5B-C478E6038F9E}"/>
          </ac:spMkLst>
        </pc:spChg>
        <pc:spChg chg="add">
          <ac:chgData name="Naghma Kauser (2534188)" userId="S::2534188@student.uwtsd.ac.uk::8f7bd7dc-cdcb-416f-9f4b-9443cfcee180" providerId="AD" clId="Web-{E9CF3F81-FD83-55A2-7F47-7C6B7B5AB9FC}" dt="2026-06-10T16:39:55.974" v="325"/>
          <ac:spMkLst>
            <pc:docMk/>
            <pc:sldMk cId="1732098129" sldId="261"/>
            <ac:spMk id="82" creationId="{4743F4F4-276D-4A4D-930A-0530386F9820}"/>
          </ac:spMkLst>
        </pc:spChg>
        <pc:spChg chg="add">
          <ac:chgData name="Naghma Kauser (2534188)" userId="S::2534188@student.uwtsd.ac.uk::8f7bd7dc-cdcb-416f-9f4b-9443cfcee180" providerId="AD" clId="Web-{E9CF3F81-FD83-55A2-7F47-7C6B7B5AB9FC}" dt="2026-06-10T16:39:55.974" v="325"/>
          <ac:spMkLst>
            <pc:docMk/>
            <pc:sldMk cId="1732098129" sldId="261"/>
            <ac:spMk id="83" creationId="{AA1386B8-14BD-4682-B537-BC9027D6EDCB}"/>
          </ac:spMkLst>
        </pc:spChg>
        <pc:picChg chg="mod ord">
          <ac:chgData name="Naghma Kauser (2534188)" userId="S::2534188@student.uwtsd.ac.uk::8f7bd7dc-cdcb-416f-9f4b-9443cfcee180" providerId="AD" clId="Web-{E9CF3F81-FD83-55A2-7F47-7C6B7B5AB9FC}" dt="2026-06-10T16:39:55.974" v="325"/>
          <ac:picMkLst>
            <pc:docMk/>
            <pc:sldMk cId="1732098129" sldId="261"/>
            <ac:picMk id="4" creationId="{E61C1820-0396-3E00-69D1-40F844804B1C}"/>
          </ac:picMkLst>
        </pc:picChg>
      </pc:sldChg>
      <pc:sldChg chg="modSp">
        <pc:chgData name="Naghma Kauser (2534188)" userId="S::2534188@student.uwtsd.ac.uk::8f7bd7dc-cdcb-416f-9f4b-9443cfcee180" providerId="AD" clId="Web-{E9CF3F81-FD83-55A2-7F47-7C6B7B5AB9FC}" dt="2026-06-10T15:27:33.740" v="87" actId="20577"/>
        <pc:sldMkLst>
          <pc:docMk/>
          <pc:sldMk cId="3238308204" sldId="262"/>
        </pc:sldMkLst>
        <pc:graphicFrameChg chg="modGraphic">
          <ac:chgData name="Naghma Kauser (2534188)" userId="S::2534188@student.uwtsd.ac.uk::8f7bd7dc-cdcb-416f-9f4b-9443cfcee180" providerId="AD" clId="Web-{E9CF3F81-FD83-55A2-7F47-7C6B7B5AB9FC}" dt="2026-06-10T15:27:33.740" v="87" actId="20577"/>
          <ac:graphicFrameMkLst>
            <pc:docMk/>
            <pc:sldMk cId="3238308204" sldId="262"/>
            <ac:graphicFrameMk id="4" creationId="{79EC9F0B-4200-A918-203B-3E50286F7AF4}"/>
          </ac:graphicFrameMkLst>
        </pc:graphicFrameChg>
      </pc:sldChg>
      <pc:sldChg chg="modSp">
        <pc:chgData name="Naghma Kauser (2534188)" userId="S::2534188@student.uwtsd.ac.uk::8f7bd7dc-cdcb-416f-9f4b-9443cfcee180" providerId="AD" clId="Web-{E9CF3F81-FD83-55A2-7F47-7C6B7B5AB9FC}" dt="2026-06-10T15:58:17.851" v="137" actId="20577"/>
        <pc:sldMkLst>
          <pc:docMk/>
          <pc:sldMk cId="3297477417" sldId="264"/>
        </pc:sldMkLst>
        <pc:spChg chg="mod">
          <ac:chgData name="Naghma Kauser (2534188)" userId="S::2534188@student.uwtsd.ac.uk::8f7bd7dc-cdcb-416f-9f4b-9443cfcee180" providerId="AD" clId="Web-{E9CF3F81-FD83-55A2-7F47-7C6B7B5AB9FC}" dt="2026-06-10T15:58:17.851" v="137" actId="20577"/>
          <ac:spMkLst>
            <pc:docMk/>
            <pc:sldMk cId="3297477417" sldId="264"/>
            <ac:spMk id="3" creationId="{4F3E98A9-2249-09D9-E85D-F0AD36FB6A59}"/>
          </ac:spMkLst>
        </pc:spChg>
      </pc:sldChg>
      <pc:sldChg chg="addSp delSp modSp">
        <pc:chgData name="Naghma Kauser (2534188)" userId="S::2534188@student.uwtsd.ac.uk::8f7bd7dc-cdcb-416f-9f4b-9443cfcee180" providerId="AD" clId="Web-{E9CF3F81-FD83-55A2-7F47-7C6B7B5AB9FC}" dt="2026-06-10T16:40:41.992" v="332"/>
        <pc:sldMkLst>
          <pc:docMk/>
          <pc:sldMk cId="1738829284" sldId="270"/>
        </pc:sldMkLst>
        <pc:spChg chg="mod">
          <ac:chgData name="Naghma Kauser (2534188)" userId="S::2534188@student.uwtsd.ac.uk::8f7bd7dc-cdcb-416f-9f4b-9443cfcee180" providerId="AD" clId="Web-{E9CF3F81-FD83-55A2-7F47-7C6B7B5AB9FC}" dt="2026-06-10T16:40:41.992" v="332"/>
          <ac:spMkLst>
            <pc:docMk/>
            <pc:sldMk cId="1738829284" sldId="270"/>
            <ac:spMk id="2" creationId="{E5B10270-90FA-9B1B-7FEB-0725C7F2E5ED}"/>
          </ac:spMkLst>
        </pc:spChg>
        <pc:spChg chg="mod">
          <ac:chgData name="Naghma Kauser (2534188)" userId="S::2534188@student.uwtsd.ac.uk::8f7bd7dc-cdcb-416f-9f4b-9443cfcee180" providerId="AD" clId="Web-{E9CF3F81-FD83-55A2-7F47-7C6B7B5AB9FC}" dt="2026-06-10T16:40:41.992" v="332"/>
          <ac:spMkLst>
            <pc:docMk/>
            <pc:sldMk cId="1738829284" sldId="270"/>
            <ac:spMk id="5" creationId="{0467C477-42B2-C5B6-6B30-AEF9F201C814}"/>
          </ac:spMkLst>
        </pc:spChg>
        <pc:spChg chg="add">
          <ac:chgData name="Naghma Kauser (2534188)" userId="S::2534188@student.uwtsd.ac.uk::8f7bd7dc-cdcb-416f-9f4b-9443cfcee180" providerId="AD" clId="Web-{E9CF3F81-FD83-55A2-7F47-7C6B7B5AB9FC}" dt="2026-06-10T16:40:41.992" v="332"/>
          <ac:spMkLst>
            <pc:docMk/>
            <pc:sldMk cId="1738829284" sldId="270"/>
            <ac:spMk id="58" creationId="{584FD149-94B6-4257-AB5B-C478E6038F9E}"/>
          </ac:spMkLst>
        </pc:spChg>
        <pc:spChg chg="add">
          <ac:chgData name="Naghma Kauser (2534188)" userId="S::2534188@student.uwtsd.ac.uk::8f7bd7dc-cdcb-416f-9f4b-9443cfcee180" providerId="AD" clId="Web-{E9CF3F81-FD83-55A2-7F47-7C6B7B5AB9FC}" dt="2026-06-10T16:40:41.992" v="332"/>
          <ac:spMkLst>
            <pc:docMk/>
            <pc:sldMk cId="1738829284" sldId="270"/>
            <ac:spMk id="59" creationId="{4743F4F4-276D-4A4D-930A-0530386F9820}"/>
          </ac:spMkLst>
        </pc:spChg>
        <pc:spChg chg="add">
          <ac:chgData name="Naghma Kauser (2534188)" userId="S::2534188@student.uwtsd.ac.uk::8f7bd7dc-cdcb-416f-9f4b-9443cfcee180" providerId="AD" clId="Web-{E9CF3F81-FD83-55A2-7F47-7C6B7B5AB9FC}" dt="2026-06-10T16:40:41.992" v="332"/>
          <ac:spMkLst>
            <pc:docMk/>
            <pc:sldMk cId="1738829284" sldId="270"/>
            <ac:spMk id="60" creationId="{AA1386B8-14BD-4682-B537-BC9027D6EDCB}"/>
          </ac:spMkLst>
        </pc:spChg>
        <pc:picChg chg="mod ord">
          <ac:chgData name="Naghma Kauser (2534188)" userId="S::2534188@student.uwtsd.ac.uk::8f7bd7dc-cdcb-416f-9f4b-9443cfcee180" providerId="AD" clId="Web-{E9CF3F81-FD83-55A2-7F47-7C6B7B5AB9FC}" dt="2026-06-10T16:40:41.992" v="332"/>
          <ac:picMkLst>
            <pc:docMk/>
            <pc:sldMk cId="1738829284" sldId="270"/>
            <ac:picMk id="6" creationId="{98972C07-85C5-7F07-8773-E4C22FC7ADF7}"/>
          </ac:picMkLst>
        </pc:picChg>
      </pc:sldChg>
      <pc:sldChg chg="modSp">
        <pc:chgData name="Naghma Kauser (2534188)" userId="S::2534188@student.uwtsd.ac.uk::8f7bd7dc-cdcb-416f-9f4b-9443cfcee180" providerId="AD" clId="Web-{E9CF3F81-FD83-55A2-7F47-7C6B7B5AB9FC}" dt="2026-06-10T16:32:47.409" v="238" actId="20577"/>
        <pc:sldMkLst>
          <pc:docMk/>
          <pc:sldMk cId="2793866881" sldId="271"/>
        </pc:sldMkLst>
        <pc:spChg chg="mod">
          <ac:chgData name="Naghma Kauser (2534188)" userId="S::2534188@student.uwtsd.ac.uk::8f7bd7dc-cdcb-416f-9f4b-9443cfcee180" providerId="AD" clId="Web-{E9CF3F81-FD83-55A2-7F47-7C6B7B5AB9FC}" dt="2026-06-10T16:25:49.141" v="225" actId="1076"/>
          <ac:spMkLst>
            <pc:docMk/>
            <pc:sldMk cId="2793866881" sldId="271"/>
            <ac:spMk id="2" creationId="{2105DCDA-97C4-4B5A-AA41-9170B73DBE2D}"/>
          </ac:spMkLst>
        </pc:spChg>
        <pc:spChg chg="mod">
          <ac:chgData name="Naghma Kauser (2534188)" userId="S::2534188@student.uwtsd.ac.uk::8f7bd7dc-cdcb-416f-9f4b-9443cfcee180" providerId="AD" clId="Web-{E9CF3F81-FD83-55A2-7F47-7C6B7B5AB9FC}" dt="2026-06-10T16:32:47.409" v="238" actId="20577"/>
          <ac:spMkLst>
            <pc:docMk/>
            <pc:sldMk cId="2793866881" sldId="271"/>
            <ac:spMk id="3" creationId="{6E2132B4-C8F9-654D-2537-EEDCAC2E1BA0}"/>
          </ac:spMkLst>
        </pc:spChg>
      </pc:sldChg>
      <pc:sldChg chg="modSp">
        <pc:chgData name="Naghma Kauser (2534188)" userId="S::2534188@student.uwtsd.ac.uk::8f7bd7dc-cdcb-416f-9f4b-9443cfcee180" providerId="AD" clId="Web-{E9CF3F81-FD83-55A2-7F47-7C6B7B5AB9FC}" dt="2026-06-10T16:36:10.308" v="279" actId="1076"/>
        <pc:sldMkLst>
          <pc:docMk/>
          <pc:sldMk cId="2974840322" sldId="272"/>
        </pc:sldMkLst>
        <pc:spChg chg="mod">
          <ac:chgData name="Naghma Kauser (2534188)" userId="S::2534188@student.uwtsd.ac.uk::8f7bd7dc-cdcb-416f-9f4b-9443cfcee180" providerId="AD" clId="Web-{E9CF3F81-FD83-55A2-7F47-7C6B7B5AB9FC}" dt="2026-06-10T16:36:10.308" v="279" actId="1076"/>
          <ac:spMkLst>
            <pc:docMk/>
            <pc:sldMk cId="2974840322" sldId="272"/>
            <ac:spMk id="2" creationId="{E81F57F9-D86C-158E-C438-506EC23B05BF}"/>
          </ac:spMkLst>
        </pc:spChg>
        <pc:spChg chg="mod">
          <ac:chgData name="Naghma Kauser (2534188)" userId="S::2534188@student.uwtsd.ac.uk::8f7bd7dc-cdcb-416f-9f4b-9443cfcee180" providerId="AD" clId="Web-{E9CF3F81-FD83-55A2-7F47-7C6B7B5AB9FC}" dt="2026-06-10T16:35:57.792" v="278" actId="1076"/>
          <ac:spMkLst>
            <pc:docMk/>
            <pc:sldMk cId="2974840322" sldId="272"/>
            <ac:spMk id="3" creationId="{58F9B949-6494-E45C-AAE0-66D988D612C1}"/>
          </ac:spMkLst>
        </pc:spChg>
      </pc:sldChg>
      <pc:sldChg chg="modSp">
        <pc:chgData name="Naghma Kauser (2534188)" userId="S::2534188@student.uwtsd.ac.uk::8f7bd7dc-cdcb-416f-9f4b-9443cfcee180" providerId="AD" clId="Web-{E9CF3F81-FD83-55A2-7F47-7C6B7B5AB9FC}" dt="2026-06-10T16:37:18.233" v="291" actId="20577"/>
        <pc:sldMkLst>
          <pc:docMk/>
          <pc:sldMk cId="3255217286" sldId="273"/>
        </pc:sldMkLst>
        <pc:spChg chg="mod">
          <ac:chgData name="Naghma Kauser (2534188)" userId="S::2534188@student.uwtsd.ac.uk::8f7bd7dc-cdcb-416f-9f4b-9443cfcee180" providerId="AD" clId="Web-{E9CF3F81-FD83-55A2-7F47-7C6B7B5AB9FC}" dt="2026-06-10T16:37:18.233" v="291" actId="20577"/>
          <ac:spMkLst>
            <pc:docMk/>
            <pc:sldMk cId="3255217286" sldId="273"/>
            <ac:spMk id="3" creationId="{FD97EE71-F555-3CA9-FD25-08638B54577A}"/>
          </ac:spMkLst>
        </pc:spChg>
      </pc:sldChg>
      <pc:sldChg chg="ord">
        <pc:chgData name="Naghma Kauser (2534188)" userId="S::2534188@student.uwtsd.ac.uk::8f7bd7dc-cdcb-416f-9f4b-9443cfcee180" providerId="AD" clId="Web-{E9CF3F81-FD83-55A2-7F47-7C6B7B5AB9FC}" dt="2026-06-10T15:22:45.399" v="1"/>
        <pc:sldMkLst>
          <pc:docMk/>
          <pc:sldMk cId="507841987" sldId="277"/>
        </pc:sldMkLst>
      </pc:sldChg>
    </pc:docChg>
  </pc:docChgLst>
  <pc:docChgLst>
    <pc:chgData name="Naghma Kauser (2534188)" userId="S::2534188@student.uwtsd.ac.uk::8f7bd7dc-cdcb-416f-9f4b-9443cfcee180" providerId="AD" clId="Web-{30144757-9B74-82AA-AC74-F9D05E638236}"/>
    <pc:docChg chg="modSld">
      <pc:chgData name="Naghma Kauser (2534188)" userId="S::2534188@student.uwtsd.ac.uk::8f7bd7dc-cdcb-416f-9f4b-9443cfcee180" providerId="AD" clId="Web-{30144757-9B74-82AA-AC74-F9D05E638236}" dt="2026-06-02T21:30:17.816" v="143" actId="20577"/>
      <pc:docMkLst>
        <pc:docMk/>
      </pc:docMkLst>
      <pc:sldChg chg="addSp delSp modSp">
        <pc:chgData name="Naghma Kauser (2534188)" userId="S::2534188@student.uwtsd.ac.uk::8f7bd7dc-cdcb-416f-9f4b-9443cfcee180" providerId="AD" clId="Web-{30144757-9B74-82AA-AC74-F9D05E638236}" dt="2026-06-02T21:30:17.816" v="143" actId="20577"/>
        <pc:sldMkLst>
          <pc:docMk/>
          <pc:sldMk cId="3238308204" sldId="262"/>
        </pc:sldMkLst>
        <pc:spChg chg="mod">
          <ac:chgData name="Naghma Kauser (2534188)" userId="S::2534188@student.uwtsd.ac.uk::8f7bd7dc-cdcb-416f-9f4b-9443cfcee180" providerId="AD" clId="Web-{30144757-9B74-82AA-AC74-F9D05E638236}" dt="2026-06-02T21:30:17.816" v="143" actId="20577"/>
          <ac:spMkLst>
            <pc:docMk/>
            <pc:sldMk cId="3238308204" sldId="262"/>
            <ac:spMk id="2" creationId="{F4C6A672-96D8-F3C6-FC4A-844C3E98D595}"/>
          </ac:spMkLst>
        </pc:spChg>
        <pc:spChg chg="mod">
          <ac:chgData name="Naghma Kauser (2534188)" userId="S::2534188@student.uwtsd.ac.uk::8f7bd7dc-cdcb-416f-9f4b-9443cfcee180" providerId="AD" clId="Web-{30144757-9B74-82AA-AC74-F9D05E638236}" dt="2026-06-02T21:23:15.861" v="128" actId="20577"/>
          <ac:spMkLst>
            <pc:docMk/>
            <pc:sldMk cId="3238308204" sldId="262"/>
            <ac:spMk id="5" creationId="{FA64EAD0-5C58-37B1-F517-E6F8D9BC3E7F}"/>
          </ac:spMkLst>
        </pc:spChg>
        <pc:graphicFrameChg chg="modGraphic">
          <ac:chgData name="Naghma Kauser (2534188)" userId="S::2534188@student.uwtsd.ac.uk::8f7bd7dc-cdcb-416f-9f4b-9443cfcee180" providerId="AD" clId="Web-{30144757-9B74-82AA-AC74-F9D05E638236}" dt="2026-06-02T21:12:52.164" v="99" actId="20577"/>
          <ac:graphicFrameMkLst>
            <pc:docMk/>
            <pc:sldMk cId="3238308204" sldId="262"/>
            <ac:graphicFrameMk id="4" creationId="{79EC9F0B-4200-A918-203B-3E50286F7AF4}"/>
          </ac:graphicFrameMkLst>
        </pc:graphicFrameChg>
      </pc:sldChg>
    </pc:docChg>
  </pc:docChgLst>
  <pc:docChgLst>
    <pc:chgData name="Naghma Kauser (2534188)" userId="S::2534188@student.uwtsd.ac.uk::8f7bd7dc-cdcb-416f-9f4b-9443cfcee180" providerId="AD" clId="Web-{B0989C10-55E6-0B97-F33F-D760D5DC8865}"/>
    <pc:docChg chg="addSld delSld modSld">
      <pc:chgData name="Naghma Kauser (2534188)" userId="S::2534188@student.uwtsd.ac.uk::8f7bd7dc-cdcb-416f-9f4b-9443cfcee180" providerId="AD" clId="Web-{B0989C10-55E6-0B97-F33F-D760D5DC8865}" dt="2026-06-09T20:50:35.188" v="79" actId="20577"/>
      <pc:docMkLst>
        <pc:docMk/>
      </pc:docMkLst>
      <pc:sldChg chg="modSp">
        <pc:chgData name="Naghma Kauser (2534188)" userId="S::2534188@student.uwtsd.ac.uk::8f7bd7dc-cdcb-416f-9f4b-9443cfcee180" providerId="AD" clId="Web-{B0989C10-55E6-0B97-F33F-D760D5DC8865}" dt="2026-06-09T20:50:35.188" v="79" actId="20577"/>
        <pc:sldMkLst>
          <pc:docMk/>
          <pc:sldMk cId="1732098129" sldId="261"/>
        </pc:sldMkLst>
        <pc:spChg chg="mod">
          <ac:chgData name="Naghma Kauser (2534188)" userId="S::2534188@student.uwtsd.ac.uk::8f7bd7dc-cdcb-416f-9f4b-9443cfcee180" providerId="AD" clId="Web-{B0989C10-55E6-0B97-F33F-D760D5DC8865}" dt="2026-06-09T20:50:35.188" v="79" actId="20577"/>
          <ac:spMkLst>
            <pc:docMk/>
            <pc:sldMk cId="1732098129" sldId="261"/>
            <ac:spMk id="2" creationId="{C2DE8027-4866-1D1F-A942-558A0E1FFFD1}"/>
          </ac:spMkLst>
        </pc:spChg>
      </pc:sldChg>
      <pc:sldChg chg="modSp mod setBg">
        <pc:chgData name="Naghma Kauser (2534188)" userId="S::2534188@student.uwtsd.ac.uk::8f7bd7dc-cdcb-416f-9f4b-9443cfcee180" providerId="AD" clId="Web-{B0989C10-55E6-0B97-F33F-D760D5DC8865}" dt="2026-06-09T20:48:01.620" v="74" actId="1076"/>
        <pc:sldMkLst>
          <pc:docMk/>
          <pc:sldMk cId="0" sldId="263"/>
        </pc:sldMkLst>
        <pc:spChg chg="mod">
          <ac:chgData name="Naghma Kauser (2534188)" userId="S::2534188@student.uwtsd.ac.uk::8f7bd7dc-cdcb-416f-9f4b-9443cfcee180" providerId="AD" clId="Web-{B0989C10-55E6-0B97-F33F-D760D5DC8865}" dt="2026-06-09T20:46:54.726" v="72" actId="1076"/>
          <ac:spMkLst>
            <pc:docMk/>
            <pc:sldMk cId="0" sldId="263"/>
            <ac:spMk id="3" creationId="{581543BF-9C30-B4AD-B8C2-1F6A22637F31}"/>
          </ac:spMkLst>
        </pc:spChg>
        <pc:spChg chg="mod">
          <ac:chgData name="Naghma Kauser (2534188)" userId="S::2534188@student.uwtsd.ac.uk::8f7bd7dc-cdcb-416f-9f4b-9443cfcee180" providerId="AD" clId="Web-{B0989C10-55E6-0B97-F33F-D760D5DC8865}" dt="2026-06-09T20:46:58.726" v="73" actId="1076"/>
          <ac:spMkLst>
            <pc:docMk/>
            <pc:sldMk cId="0" sldId="263"/>
            <ac:spMk id="177" creationId="{00000000-0000-0000-0000-000000000000}"/>
          </ac:spMkLst>
        </pc:spChg>
        <pc:spChg chg="mod">
          <ac:chgData name="Naghma Kauser (2534188)" userId="S::2534188@student.uwtsd.ac.uk::8f7bd7dc-cdcb-416f-9f4b-9443cfcee180" providerId="AD" clId="Web-{B0989C10-55E6-0B97-F33F-D760D5DC8865}" dt="2026-06-09T20:48:01.620" v="74" actId="1076"/>
          <ac:spMkLst>
            <pc:docMk/>
            <pc:sldMk cId="0" sldId="263"/>
            <ac:spMk id="183" creationId="{00000000-0000-0000-0000-000000000000}"/>
          </ac:spMkLst>
        </pc:spChg>
        <pc:picChg chg="mod">
          <ac:chgData name="Naghma Kauser (2534188)" userId="S::2534188@student.uwtsd.ac.uk::8f7bd7dc-cdcb-416f-9f4b-9443cfcee180" providerId="AD" clId="Web-{B0989C10-55E6-0B97-F33F-D760D5DC8865}" dt="2026-06-09T20:46:47.101" v="70" actId="1076"/>
          <ac:picMkLst>
            <pc:docMk/>
            <pc:sldMk cId="0" sldId="263"/>
            <ac:picMk id="9" creationId="{8D15F550-0B24-4AC2-B607-FBF98327AC1D}"/>
          </ac:picMkLst>
        </pc:picChg>
      </pc:sldChg>
      <pc:sldChg chg="modSp">
        <pc:chgData name="Naghma Kauser (2534188)" userId="S::2534188@student.uwtsd.ac.uk::8f7bd7dc-cdcb-416f-9f4b-9443cfcee180" providerId="AD" clId="Web-{B0989C10-55E6-0B97-F33F-D760D5DC8865}" dt="2026-06-09T20:35:50.170" v="3" actId="20577"/>
        <pc:sldMkLst>
          <pc:docMk/>
          <pc:sldMk cId="3282708758" sldId="268"/>
        </pc:sldMkLst>
        <pc:spChg chg="mod">
          <ac:chgData name="Naghma Kauser (2534188)" userId="S::2534188@student.uwtsd.ac.uk::8f7bd7dc-cdcb-416f-9f4b-9443cfcee180" providerId="AD" clId="Web-{B0989C10-55E6-0B97-F33F-D760D5DC8865}" dt="2026-06-09T20:35:50.170" v="3" actId="20577"/>
          <ac:spMkLst>
            <pc:docMk/>
            <pc:sldMk cId="3282708758" sldId="268"/>
            <ac:spMk id="132" creationId="{00000000-0000-0000-0000-000000000000}"/>
          </ac:spMkLst>
        </pc:spChg>
      </pc:sldChg>
      <pc:sldChg chg="modSp">
        <pc:chgData name="Naghma Kauser (2534188)" userId="S::2534188@student.uwtsd.ac.uk::8f7bd7dc-cdcb-416f-9f4b-9443cfcee180" providerId="AD" clId="Web-{B0989C10-55E6-0B97-F33F-D760D5DC8865}" dt="2026-06-09T20:50:03.468" v="75" actId="20577"/>
        <pc:sldMkLst>
          <pc:docMk/>
          <pc:sldMk cId="1738829284" sldId="270"/>
        </pc:sldMkLst>
        <pc:spChg chg="mod">
          <ac:chgData name="Naghma Kauser (2534188)" userId="S::2534188@student.uwtsd.ac.uk::8f7bd7dc-cdcb-416f-9f4b-9443cfcee180" providerId="AD" clId="Web-{B0989C10-55E6-0B97-F33F-D760D5DC8865}" dt="2026-06-09T20:50:03.468" v="75" actId="20577"/>
          <ac:spMkLst>
            <pc:docMk/>
            <pc:sldMk cId="1738829284" sldId="270"/>
            <ac:spMk id="2" creationId="{E5B10270-90FA-9B1B-7FEB-0725C7F2E5ED}"/>
          </ac:spMkLst>
        </pc:spChg>
      </pc:sldChg>
      <pc:sldChg chg="modSp">
        <pc:chgData name="Naghma Kauser (2534188)" userId="S::2534188@student.uwtsd.ac.uk::8f7bd7dc-cdcb-416f-9f4b-9443cfcee180" providerId="AD" clId="Web-{B0989C10-55E6-0B97-F33F-D760D5DC8865}" dt="2026-06-09T20:50:13.281" v="76" actId="20577"/>
        <pc:sldMkLst>
          <pc:docMk/>
          <pc:sldMk cId="2793866881" sldId="271"/>
        </pc:sldMkLst>
        <pc:spChg chg="mod">
          <ac:chgData name="Naghma Kauser (2534188)" userId="S::2534188@student.uwtsd.ac.uk::8f7bd7dc-cdcb-416f-9f4b-9443cfcee180" providerId="AD" clId="Web-{B0989C10-55E6-0B97-F33F-D760D5DC8865}" dt="2026-06-09T20:50:13.281" v="76" actId="20577"/>
          <ac:spMkLst>
            <pc:docMk/>
            <pc:sldMk cId="2793866881" sldId="271"/>
            <ac:spMk id="2" creationId="{2105DCDA-97C4-4B5A-AA41-9170B73DBE2D}"/>
          </ac:spMkLst>
        </pc:spChg>
      </pc:sldChg>
      <pc:sldChg chg="modSp">
        <pc:chgData name="Naghma Kauser (2534188)" userId="S::2534188@student.uwtsd.ac.uk::8f7bd7dc-cdcb-416f-9f4b-9443cfcee180" providerId="AD" clId="Web-{B0989C10-55E6-0B97-F33F-D760D5DC8865}" dt="2026-06-09T20:50:20.375" v="77" actId="20577"/>
        <pc:sldMkLst>
          <pc:docMk/>
          <pc:sldMk cId="2974840322" sldId="272"/>
        </pc:sldMkLst>
        <pc:spChg chg="mod">
          <ac:chgData name="Naghma Kauser (2534188)" userId="S::2534188@student.uwtsd.ac.uk::8f7bd7dc-cdcb-416f-9f4b-9443cfcee180" providerId="AD" clId="Web-{B0989C10-55E6-0B97-F33F-D760D5DC8865}" dt="2026-06-09T20:50:20.375" v="77" actId="20577"/>
          <ac:spMkLst>
            <pc:docMk/>
            <pc:sldMk cId="2974840322" sldId="272"/>
            <ac:spMk id="2" creationId="{E81F57F9-D86C-158E-C438-506EC23B05BF}"/>
          </ac:spMkLst>
        </pc:spChg>
      </pc:sldChg>
      <pc:sldChg chg="modSp">
        <pc:chgData name="Naghma Kauser (2534188)" userId="S::2534188@student.uwtsd.ac.uk::8f7bd7dc-cdcb-416f-9f4b-9443cfcee180" providerId="AD" clId="Web-{B0989C10-55E6-0B97-F33F-D760D5DC8865}" dt="2026-06-09T20:50:27.657" v="78" actId="20577"/>
        <pc:sldMkLst>
          <pc:docMk/>
          <pc:sldMk cId="3255217286" sldId="273"/>
        </pc:sldMkLst>
        <pc:spChg chg="mod">
          <ac:chgData name="Naghma Kauser (2534188)" userId="S::2534188@student.uwtsd.ac.uk::8f7bd7dc-cdcb-416f-9f4b-9443cfcee180" providerId="AD" clId="Web-{B0989C10-55E6-0B97-F33F-D760D5DC8865}" dt="2026-06-09T20:50:27.657" v="78" actId="20577"/>
          <ac:spMkLst>
            <pc:docMk/>
            <pc:sldMk cId="3255217286" sldId="273"/>
            <ac:spMk id="2" creationId="{322394F7-0534-C938-24F7-2DD143653B79}"/>
          </ac:spMkLst>
        </pc:spChg>
      </pc:sldChg>
      <pc:sldChg chg="addSp delSp modSp new mod setBg modClrScheme chgLayout">
        <pc:chgData name="Naghma Kauser (2534188)" userId="S::2534188@student.uwtsd.ac.uk::8f7bd7dc-cdcb-416f-9f4b-9443cfcee180" providerId="AD" clId="Web-{B0989C10-55E6-0B97-F33F-D760D5DC8865}" dt="2026-06-09T20:45:06.048" v="55" actId="20577"/>
        <pc:sldMkLst>
          <pc:docMk/>
          <pc:sldMk cId="3163870868" sldId="279"/>
        </pc:sldMkLst>
        <pc:spChg chg="add mod">
          <ac:chgData name="Naghma Kauser (2534188)" userId="S::2534188@student.uwtsd.ac.uk::8f7bd7dc-cdcb-416f-9f4b-9443cfcee180" providerId="AD" clId="Web-{B0989C10-55E6-0B97-F33F-D760D5DC8865}" dt="2026-06-09T20:45:06.048" v="55" actId="20577"/>
          <ac:spMkLst>
            <pc:docMk/>
            <pc:sldMk cId="3163870868" sldId="279"/>
            <ac:spMk id="2" creationId="{A1D2A7C5-0C13-A643-6A58-F0B39BB71942}"/>
          </ac:spMkLst>
        </pc:spChg>
        <pc:spChg chg="add mod">
          <ac:chgData name="Naghma Kauser (2534188)" userId="S::2534188@student.uwtsd.ac.uk::8f7bd7dc-cdcb-416f-9f4b-9443cfcee180" providerId="AD" clId="Web-{B0989C10-55E6-0B97-F33F-D760D5DC8865}" dt="2026-06-09T20:44:53.313" v="54" actId="20577"/>
          <ac:spMkLst>
            <pc:docMk/>
            <pc:sldMk cId="3163870868" sldId="279"/>
            <ac:spMk id="3" creationId="{3D5E2978-985B-5297-AAB5-B414B795586B}"/>
          </ac:spMkLst>
        </pc:spChg>
        <pc:spChg chg="add">
          <ac:chgData name="Naghma Kauser (2534188)" userId="S::2534188@student.uwtsd.ac.uk::8f7bd7dc-cdcb-416f-9f4b-9443cfcee180" providerId="AD" clId="Web-{B0989C10-55E6-0B97-F33F-D760D5DC8865}" dt="2026-06-09T20:44:14.498" v="44"/>
          <ac:spMkLst>
            <pc:docMk/>
            <pc:sldMk cId="3163870868" sldId="279"/>
            <ac:spMk id="28" creationId="{584FD149-94B6-4257-AB5B-C478E6038F9E}"/>
          </ac:spMkLst>
        </pc:spChg>
        <pc:spChg chg="add">
          <ac:chgData name="Naghma Kauser (2534188)" userId="S::2534188@student.uwtsd.ac.uk::8f7bd7dc-cdcb-416f-9f4b-9443cfcee180" providerId="AD" clId="Web-{B0989C10-55E6-0B97-F33F-D760D5DC8865}" dt="2026-06-09T20:44:14.498" v="44"/>
          <ac:spMkLst>
            <pc:docMk/>
            <pc:sldMk cId="3163870868" sldId="279"/>
            <ac:spMk id="30" creationId="{4743F4F4-276D-4A4D-930A-0530386F9820}"/>
          </ac:spMkLst>
        </pc:spChg>
        <pc:spChg chg="add">
          <ac:chgData name="Naghma Kauser (2534188)" userId="S::2534188@student.uwtsd.ac.uk::8f7bd7dc-cdcb-416f-9f4b-9443cfcee180" providerId="AD" clId="Web-{B0989C10-55E6-0B97-F33F-D760D5DC8865}" dt="2026-06-09T20:44:14.498" v="44"/>
          <ac:spMkLst>
            <pc:docMk/>
            <pc:sldMk cId="3163870868" sldId="279"/>
            <ac:spMk id="32" creationId="{AA1386B8-14BD-4682-B537-BC9027D6EDCB}"/>
          </ac:spMkLst>
        </pc:spChg>
        <pc:picChg chg="add mod">
          <ac:chgData name="Naghma Kauser (2534188)" userId="S::2534188@student.uwtsd.ac.uk::8f7bd7dc-cdcb-416f-9f4b-9443cfcee180" providerId="AD" clId="Web-{B0989C10-55E6-0B97-F33F-D760D5DC8865}" dt="2026-06-09T20:44:14.498" v="44"/>
          <ac:picMkLst>
            <pc:docMk/>
            <pc:sldMk cId="3163870868" sldId="279"/>
            <ac:picMk id="5" creationId="{36A7741F-C7DD-8541-6E64-63ADCAA7B477}"/>
          </ac:picMkLst>
        </pc:picChg>
      </pc:sldChg>
    </pc:docChg>
  </pc:docChgLst>
  <pc:docChgLst>
    <pc:chgData name="Naghma Kauser (2534188)" userId="S::2534188@student.uwtsd.ac.uk::8f7bd7dc-cdcb-416f-9f4b-9443cfcee180" providerId="AD" clId="Web-{1D8D4135-B3BD-BD85-6A02-A39063525D32}"/>
    <pc:docChg chg="modSld">
      <pc:chgData name="Naghma Kauser (2534188)" userId="S::2534188@student.uwtsd.ac.uk::8f7bd7dc-cdcb-416f-9f4b-9443cfcee180" providerId="AD" clId="Web-{1D8D4135-B3BD-BD85-6A02-A39063525D32}" dt="2026-06-08T22:07:19.871" v="292" actId="20577"/>
      <pc:docMkLst>
        <pc:docMk/>
      </pc:docMkLst>
      <pc:sldChg chg="addSp delSp modSp mod setBg modClrScheme addAnim delAnim modAnim chgLayout">
        <pc:chgData name="Naghma Kauser (2534188)" userId="S::2534188@student.uwtsd.ac.uk::8f7bd7dc-cdcb-416f-9f4b-9443cfcee180" providerId="AD" clId="Web-{1D8D4135-B3BD-BD85-6A02-A39063525D32}" dt="2026-06-08T21:59:01.321" v="264"/>
        <pc:sldMkLst>
          <pc:docMk/>
          <pc:sldMk cId="3798706653" sldId="259"/>
        </pc:sldMkLst>
        <pc:spChg chg="add mod ord">
          <ac:chgData name="Naghma Kauser (2534188)" userId="S::2534188@student.uwtsd.ac.uk::8f7bd7dc-cdcb-416f-9f4b-9443cfcee180" providerId="AD" clId="Web-{1D8D4135-B3BD-BD85-6A02-A39063525D32}" dt="2026-06-08T21:55:38.125" v="255"/>
          <ac:spMkLst>
            <pc:docMk/>
            <pc:sldMk cId="3798706653" sldId="259"/>
            <ac:spMk id="2" creationId="{783E9CA2-95A5-D597-C7F2-4B522D9334E0}"/>
          </ac:spMkLst>
        </pc:spChg>
        <pc:spChg chg="add">
          <ac:chgData name="Naghma Kauser (2534188)" userId="S::2534188@student.uwtsd.ac.uk::8f7bd7dc-cdcb-416f-9f4b-9443cfcee180" providerId="AD" clId="Web-{1D8D4135-B3BD-BD85-6A02-A39063525D32}" dt="2026-06-08T21:55:38.125" v="255"/>
          <ac:spMkLst>
            <pc:docMk/>
            <pc:sldMk cId="3798706653" sldId="259"/>
            <ac:spMk id="100" creationId="{FC51DF5C-9611-4217-9C87-B1BA1BFAB53D}"/>
          </ac:spMkLst>
        </pc:spChg>
        <pc:spChg chg="add">
          <ac:chgData name="Naghma Kauser (2534188)" userId="S::2534188@student.uwtsd.ac.uk::8f7bd7dc-cdcb-416f-9f4b-9443cfcee180" providerId="AD" clId="Web-{1D8D4135-B3BD-BD85-6A02-A39063525D32}" dt="2026-06-08T21:55:38.125" v="255"/>
          <ac:spMkLst>
            <pc:docMk/>
            <pc:sldMk cId="3798706653" sldId="259"/>
            <ac:spMk id="102" creationId="{F1E5C2E7-30C4-47BD-A0C7-169C7A5F26D7}"/>
          </ac:spMkLst>
        </pc:spChg>
        <pc:spChg chg="add">
          <ac:chgData name="Naghma Kauser (2534188)" userId="S::2534188@student.uwtsd.ac.uk::8f7bd7dc-cdcb-416f-9f4b-9443cfcee180" providerId="AD" clId="Web-{1D8D4135-B3BD-BD85-6A02-A39063525D32}" dt="2026-06-08T21:55:38.125" v="255"/>
          <ac:spMkLst>
            <pc:docMk/>
            <pc:sldMk cId="3798706653" sldId="259"/>
            <ac:spMk id="104" creationId="{31DBE429-8660-4D88-BC47-B159B7251BBE}"/>
          </ac:spMkLst>
        </pc:spChg>
        <pc:spChg chg="add">
          <ac:chgData name="Naghma Kauser (2534188)" userId="S::2534188@student.uwtsd.ac.uk::8f7bd7dc-cdcb-416f-9f4b-9443cfcee180" providerId="AD" clId="Web-{1D8D4135-B3BD-BD85-6A02-A39063525D32}" dt="2026-06-08T21:55:38.125" v="255"/>
          <ac:spMkLst>
            <pc:docMk/>
            <pc:sldMk cId="3798706653" sldId="259"/>
            <ac:spMk id="106" creationId="{BB7DF222-98CD-4513-8AEA-F83CF2A118FB}"/>
          </ac:spMkLst>
        </pc:spChg>
        <pc:graphicFrameChg chg="add mod modGraphic">
          <ac:chgData name="Naghma Kauser (2534188)" userId="S::2534188@student.uwtsd.ac.uk::8f7bd7dc-cdcb-416f-9f4b-9443cfcee180" providerId="AD" clId="Web-{1D8D4135-B3BD-BD85-6A02-A39063525D32}" dt="2026-06-08T21:55:43.032" v="256" actId="1076"/>
          <ac:graphicFrameMkLst>
            <pc:docMk/>
            <pc:sldMk cId="3798706653" sldId="259"/>
            <ac:graphicFrameMk id="9" creationId="{47E4BCC8-E09E-4781-E2F2-F349F623365D}"/>
          </ac:graphicFrameMkLst>
        </pc:graphicFrameChg>
      </pc:sldChg>
      <pc:sldChg chg="addSp delSp modSp">
        <pc:chgData name="Naghma Kauser (2534188)" userId="S::2534188@student.uwtsd.ac.uk::8f7bd7dc-cdcb-416f-9f4b-9443cfcee180" providerId="AD" clId="Web-{1D8D4135-B3BD-BD85-6A02-A39063525D32}" dt="2026-06-08T22:05:12.663" v="284" actId="1076"/>
        <pc:sldMkLst>
          <pc:docMk/>
          <pc:sldMk cId="1240409883" sldId="260"/>
        </pc:sldMkLst>
        <pc:picChg chg="add mod">
          <ac:chgData name="Naghma Kauser (2534188)" userId="S::2534188@student.uwtsd.ac.uk::8f7bd7dc-cdcb-416f-9f4b-9443cfcee180" providerId="AD" clId="Web-{1D8D4135-B3BD-BD85-6A02-A39063525D32}" dt="2026-06-08T22:05:12.663" v="284" actId="1076"/>
          <ac:picMkLst>
            <pc:docMk/>
            <pc:sldMk cId="1240409883" sldId="260"/>
            <ac:picMk id="50" creationId="{47BF5187-0BAA-4A0E-B651-99186BCB597D}"/>
          </ac:picMkLst>
        </pc:picChg>
      </pc:sldChg>
      <pc:sldChg chg="modSp">
        <pc:chgData name="Naghma Kauser (2534188)" userId="S::2534188@student.uwtsd.ac.uk::8f7bd7dc-cdcb-416f-9f4b-9443cfcee180" providerId="AD" clId="Web-{1D8D4135-B3BD-BD85-6A02-A39063525D32}" dt="2026-06-08T22:07:19.871" v="292" actId="20577"/>
        <pc:sldMkLst>
          <pc:docMk/>
          <pc:sldMk cId="1732098129" sldId="261"/>
        </pc:sldMkLst>
        <pc:spChg chg="mod">
          <ac:chgData name="Naghma Kauser (2534188)" userId="S::2534188@student.uwtsd.ac.uk::8f7bd7dc-cdcb-416f-9f4b-9443cfcee180" providerId="AD" clId="Web-{1D8D4135-B3BD-BD85-6A02-A39063525D32}" dt="2026-06-08T22:07:19.871" v="292" actId="20577"/>
          <ac:spMkLst>
            <pc:docMk/>
            <pc:sldMk cId="1732098129" sldId="261"/>
            <ac:spMk id="2" creationId="{C2DE8027-4866-1D1F-A942-558A0E1FFFD1}"/>
          </ac:spMkLst>
        </pc:spChg>
      </pc:sldChg>
      <pc:sldChg chg="modSp">
        <pc:chgData name="Naghma Kauser (2534188)" userId="S::2534188@student.uwtsd.ac.uk::8f7bd7dc-cdcb-416f-9f4b-9443cfcee180" providerId="AD" clId="Web-{1D8D4135-B3BD-BD85-6A02-A39063525D32}" dt="2026-06-08T22:06:56.026" v="291" actId="20577"/>
        <pc:sldMkLst>
          <pc:docMk/>
          <pc:sldMk cId="1738829284" sldId="270"/>
        </pc:sldMkLst>
        <pc:spChg chg="mod">
          <ac:chgData name="Naghma Kauser (2534188)" userId="S::2534188@student.uwtsd.ac.uk::8f7bd7dc-cdcb-416f-9f4b-9443cfcee180" providerId="AD" clId="Web-{1D8D4135-B3BD-BD85-6A02-A39063525D32}" dt="2026-06-08T22:06:44.963" v="288" actId="20577"/>
          <ac:spMkLst>
            <pc:docMk/>
            <pc:sldMk cId="1738829284" sldId="270"/>
            <ac:spMk id="2" creationId="{E5B10270-90FA-9B1B-7FEB-0725C7F2E5ED}"/>
          </ac:spMkLst>
        </pc:spChg>
        <pc:spChg chg="mod">
          <ac:chgData name="Naghma Kauser (2534188)" userId="S::2534188@student.uwtsd.ac.uk::8f7bd7dc-cdcb-416f-9f4b-9443cfcee180" providerId="AD" clId="Web-{1D8D4135-B3BD-BD85-6A02-A39063525D32}" dt="2026-06-08T22:06:56.026" v="291" actId="20577"/>
          <ac:spMkLst>
            <pc:docMk/>
            <pc:sldMk cId="1738829284" sldId="270"/>
            <ac:spMk id="5" creationId="{0467C477-42B2-C5B6-6B30-AEF9F201C814}"/>
          </ac:spMkLst>
        </pc:spChg>
      </pc:sldChg>
      <pc:sldChg chg="addSp delSp modSp mod setBg setClrOvrMap">
        <pc:chgData name="Naghma Kauser (2534188)" userId="S::2534188@student.uwtsd.ac.uk::8f7bd7dc-cdcb-416f-9f4b-9443cfcee180" providerId="AD" clId="Web-{1D8D4135-B3BD-BD85-6A02-A39063525D32}" dt="2026-06-08T21:41:15.153" v="4" actId="20577"/>
        <pc:sldMkLst>
          <pc:docMk/>
          <pc:sldMk cId="2180850143" sldId="275"/>
        </pc:sldMkLst>
        <pc:spChg chg="mod">
          <ac:chgData name="Naghma Kauser (2534188)" userId="S::2534188@student.uwtsd.ac.uk::8f7bd7dc-cdcb-416f-9f4b-9443cfcee180" providerId="AD" clId="Web-{1D8D4135-B3BD-BD85-6A02-A39063525D32}" dt="2026-06-08T21:41:15.153" v="4" actId="20577"/>
          <ac:spMkLst>
            <pc:docMk/>
            <pc:sldMk cId="2180850143" sldId="275"/>
            <ac:spMk id="2" creationId="{5CFB64EB-0335-F660-CDF0-6DF5C3E72BB8}"/>
          </ac:spMkLst>
        </pc:spChg>
        <pc:spChg chg="mod">
          <ac:chgData name="Naghma Kauser (2534188)" userId="S::2534188@student.uwtsd.ac.uk::8f7bd7dc-cdcb-416f-9f4b-9443cfcee180" providerId="AD" clId="Web-{1D8D4135-B3BD-BD85-6A02-A39063525D32}" dt="2026-06-08T21:41:04.747" v="3" actId="20577"/>
          <ac:spMkLst>
            <pc:docMk/>
            <pc:sldMk cId="2180850143" sldId="275"/>
            <ac:spMk id="3" creationId="{6B2A8558-1EC2-1B06-2525-51E93251A75B}"/>
          </ac:spMkLst>
        </pc:spChg>
        <pc:spChg chg="add">
          <ac:chgData name="Naghma Kauser (2534188)" userId="S::2534188@student.uwtsd.ac.uk::8f7bd7dc-cdcb-416f-9f4b-9443cfcee180" providerId="AD" clId="Web-{1D8D4135-B3BD-BD85-6A02-A39063525D32}" dt="2026-06-08T21:40:37.464" v="2"/>
          <ac:spMkLst>
            <pc:docMk/>
            <pc:sldMk cId="2180850143" sldId="275"/>
            <ac:spMk id="21" creationId="{712B9179-46D7-411D-B420-9553D51591A8}"/>
          </ac:spMkLst>
        </pc:spChg>
        <pc:picChg chg="mod">
          <ac:chgData name="Naghma Kauser (2534188)" userId="S::2534188@student.uwtsd.ac.uk::8f7bd7dc-cdcb-416f-9f4b-9443cfcee180" providerId="AD" clId="Web-{1D8D4135-B3BD-BD85-6A02-A39063525D32}" dt="2026-06-08T21:40:37.464" v="2"/>
          <ac:picMkLst>
            <pc:docMk/>
            <pc:sldMk cId="2180850143" sldId="275"/>
            <ac:picMk id="14" creationId="{1302D2E8-2D6D-A62D-6D03-BA5A41BAF008}"/>
          </ac:picMkLst>
        </pc:picChg>
      </pc:sldChg>
    </pc:docChg>
  </pc:docChgLst>
  <pc:docChgLst>
    <pc:chgData name="Naghma Kauser (2534188)" userId="S::2534188@student.uwtsd.ac.uk::8f7bd7dc-cdcb-416f-9f4b-9443cfcee180" providerId="AD" clId="Web-{5E003407-75C9-6ED2-87A8-8972CCA8F0EC}"/>
    <pc:docChg chg="modSld">
      <pc:chgData name="Naghma Kauser (2534188)" userId="S::2534188@student.uwtsd.ac.uk::8f7bd7dc-cdcb-416f-9f4b-9443cfcee180" providerId="AD" clId="Web-{5E003407-75C9-6ED2-87A8-8972CCA8F0EC}" dt="2026-05-29T20:21:08.316" v="27" actId="20577"/>
      <pc:docMkLst>
        <pc:docMk/>
      </pc:docMkLst>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3E3FB2-6F0C-431C-8667-541A6376877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27A307DD-17A9-488E-99EA-BA9EB6214582}">
      <dgm:prSet phldrT="[Text]" phldr="0"/>
      <dgm:spPr/>
      <dgm:t>
        <a:bodyPr/>
        <a:lstStyle/>
        <a:p>
          <a:pPr rtl="0"/>
          <a:r>
            <a:rPr lang="en-GB" dirty="0">
              <a:latin typeface="Century Gothic" panose="020B0502020202020204"/>
            </a:rPr>
            <a:t>AUTOMATIC BACKUP</a:t>
          </a:r>
          <a:endParaRPr lang="en-GB" dirty="0"/>
        </a:p>
      </dgm:t>
    </dgm:pt>
    <dgm:pt modelId="{2E0FCCFE-41A2-4F65-9184-3684B68625A5}" type="parTrans" cxnId="{6744A88D-02A2-41C3-AEB5-F95E340B47D2}">
      <dgm:prSet/>
      <dgm:spPr/>
      <dgm:t>
        <a:bodyPr/>
        <a:lstStyle/>
        <a:p>
          <a:endParaRPr lang="en-GB"/>
        </a:p>
      </dgm:t>
    </dgm:pt>
    <dgm:pt modelId="{FC270A0C-5F7F-44FA-8305-2A9BB6729D99}" type="sibTrans" cxnId="{6744A88D-02A2-41C3-AEB5-F95E340B47D2}">
      <dgm:prSet/>
      <dgm:spPr/>
      <dgm:t>
        <a:bodyPr/>
        <a:lstStyle/>
        <a:p>
          <a:endParaRPr lang="en-GB"/>
        </a:p>
      </dgm:t>
    </dgm:pt>
    <dgm:pt modelId="{B8480093-17B4-48F8-88CC-F777FD38C030}">
      <dgm:prSet phldrT="[Text]" phldr="0"/>
      <dgm:spPr/>
      <dgm:t>
        <a:bodyPr/>
        <a:lstStyle/>
        <a:p>
          <a:pPr rtl="0"/>
          <a:r>
            <a:rPr lang="en-GB" dirty="0">
              <a:latin typeface="Century Gothic" panose="020B0502020202020204"/>
            </a:rPr>
            <a:t>SEAMLESS COLLABORATION </a:t>
          </a:r>
          <a:endParaRPr lang="en-GB" dirty="0"/>
        </a:p>
      </dgm:t>
    </dgm:pt>
    <dgm:pt modelId="{581BE292-8B75-474C-9B92-85D46D71AC6B}" type="parTrans" cxnId="{E7E2AA96-3E3A-40B9-B06F-08EDD56EDF00}">
      <dgm:prSet/>
      <dgm:spPr/>
      <dgm:t>
        <a:bodyPr/>
        <a:lstStyle/>
        <a:p>
          <a:endParaRPr lang="en-GB"/>
        </a:p>
      </dgm:t>
    </dgm:pt>
    <dgm:pt modelId="{1456410A-1A0A-44F8-A4BF-C7765293EF0A}" type="sibTrans" cxnId="{E7E2AA96-3E3A-40B9-B06F-08EDD56EDF00}">
      <dgm:prSet/>
      <dgm:spPr/>
      <dgm:t>
        <a:bodyPr/>
        <a:lstStyle/>
        <a:p>
          <a:endParaRPr lang="en-GB"/>
        </a:p>
      </dgm:t>
    </dgm:pt>
    <dgm:pt modelId="{32367B91-EE4D-4BA1-AF70-B6722D529A31}">
      <dgm:prSet phldrT="[Text]" phldr="0"/>
      <dgm:spPr/>
      <dgm:t>
        <a:bodyPr/>
        <a:lstStyle/>
        <a:p>
          <a:pPr rtl="0"/>
          <a:r>
            <a:rPr lang="en-GB" dirty="0">
              <a:latin typeface="Century Gothic" panose="020B0502020202020204"/>
            </a:rPr>
            <a:t>PERSONAL VAULT</a:t>
          </a:r>
          <a:endParaRPr lang="en-GB" dirty="0"/>
        </a:p>
      </dgm:t>
    </dgm:pt>
    <dgm:pt modelId="{C160CB65-1DA9-4AA7-810C-EF572EE3E829}" type="parTrans" cxnId="{E7C705E1-4A8A-4863-AD59-2F9D86407CA0}">
      <dgm:prSet/>
      <dgm:spPr/>
      <dgm:t>
        <a:bodyPr/>
        <a:lstStyle/>
        <a:p>
          <a:endParaRPr lang="en-GB"/>
        </a:p>
      </dgm:t>
    </dgm:pt>
    <dgm:pt modelId="{54F5AA41-A9FE-47D1-86C5-759E5EA67E45}" type="sibTrans" cxnId="{E7C705E1-4A8A-4863-AD59-2F9D86407CA0}">
      <dgm:prSet/>
      <dgm:spPr/>
      <dgm:t>
        <a:bodyPr/>
        <a:lstStyle/>
        <a:p>
          <a:endParaRPr lang="en-GB"/>
        </a:p>
      </dgm:t>
    </dgm:pt>
    <dgm:pt modelId="{DA7121B2-1F30-4F88-BF7B-B0238D72752F}">
      <dgm:prSet phldrT="[Text]" phldr="0"/>
      <dgm:spPr/>
      <dgm:t>
        <a:bodyPr/>
        <a:lstStyle/>
        <a:p>
          <a:pPr rtl="0"/>
          <a:r>
            <a:rPr lang="en-GB" dirty="0">
              <a:latin typeface="Century Gothic" panose="020B0502020202020204"/>
            </a:rPr>
            <a:t>FILES ON-DEMAND</a:t>
          </a:r>
          <a:endParaRPr lang="en-GB" dirty="0"/>
        </a:p>
      </dgm:t>
    </dgm:pt>
    <dgm:pt modelId="{CA00C351-119C-4347-BF56-0E42A4C950AA}" type="parTrans" cxnId="{42051A06-CC52-4A31-8614-49E30F631008}">
      <dgm:prSet/>
      <dgm:spPr/>
      <dgm:t>
        <a:bodyPr/>
        <a:lstStyle/>
        <a:p>
          <a:endParaRPr lang="en-GB"/>
        </a:p>
      </dgm:t>
    </dgm:pt>
    <dgm:pt modelId="{CE1CF62A-277B-40E2-849C-6B406040B7E2}" type="sibTrans" cxnId="{42051A06-CC52-4A31-8614-49E30F631008}">
      <dgm:prSet/>
      <dgm:spPr/>
      <dgm:t>
        <a:bodyPr/>
        <a:lstStyle/>
        <a:p>
          <a:endParaRPr lang="en-GB"/>
        </a:p>
      </dgm:t>
    </dgm:pt>
    <dgm:pt modelId="{951093D4-4517-462B-A8BD-4812C173C8B0}">
      <dgm:prSet phldrT="[Text]" phldr="0"/>
      <dgm:spPr/>
      <dgm:t>
        <a:bodyPr/>
        <a:lstStyle/>
        <a:p>
          <a:pPr rtl="0"/>
          <a:r>
            <a:rPr lang="en-GB">
              <a:latin typeface="Century Gothic" panose="020B0502020202020204"/>
            </a:rPr>
            <a:t>VERSION HISTORY</a:t>
          </a:r>
          <a:endParaRPr lang="en-GB"/>
        </a:p>
      </dgm:t>
    </dgm:pt>
    <dgm:pt modelId="{63C116C4-A9B5-4481-B218-250A34877ECE}" type="parTrans" cxnId="{7844235B-7A8D-46CC-A030-999A2C84987C}">
      <dgm:prSet/>
      <dgm:spPr/>
      <dgm:t>
        <a:bodyPr/>
        <a:lstStyle/>
        <a:p>
          <a:endParaRPr lang="en-GB"/>
        </a:p>
      </dgm:t>
    </dgm:pt>
    <dgm:pt modelId="{79040D89-5971-433E-9C87-DCD7F0DAEC19}" type="sibTrans" cxnId="{7844235B-7A8D-46CC-A030-999A2C84987C}">
      <dgm:prSet/>
      <dgm:spPr/>
      <dgm:t>
        <a:bodyPr/>
        <a:lstStyle/>
        <a:p>
          <a:endParaRPr lang="en-GB"/>
        </a:p>
      </dgm:t>
    </dgm:pt>
    <dgm:pt modelId="{A255C297-6406-43B9-9681-5237DCD98B2C}" type="pres">
      <dgm:prSet presAssocID="{133E3FB2-6F0C-431C-8667-541A63768772}" presName="diagram" presStyleCnt="0">
        <dgm:presLayoutVars>
          <dgm:dir/>
          <dgm:resizeHandles val="exact"/>
        </dgm:presLayoutVars>
      </dgm:prSet>
      <dgm:spPr/>
    </dgm:pt>
    <dgm:pt modelId="{A231BE42-7794-467D-A1CC-22236E099267}" type="pres">
      <dgm:prSet presAssocID="{27A307DD-17A9-488E-99EA-BA9EB6214582}" presName="node" presStyleLbl="node1" presStyleIdx="0" presStyleCnt="5">
        <dgm:presLayoutVars>
          <dgm:bulletEnabled val="1"/>
        </dgm:presLayoutVars>
      </dgm:prSet>
      <dgm:spPr/>
    </dgm:pt>
    <dgm:pt modelId="{B3A5F805-65EB-454B-A902-D610B7117D53}" type="pres">
      <dgm:prSet presAssocID="{FC270A0C-5F7F-44FA-8305-2A9BB6729D99}" presName="sibTrans" presStyleCnt="0"/>
      <dgm:spPr/>
    </dgm:pt>
    <dgm:pt modelId="{B45F7865-B8AB-49B3-A938-22C1CC7AF248}" type="pres">
      <dgm:prSet presAssocID="{B8480093-17B4-48F8-88CC-F777FD38C030}" presName="node" presStyleLbl="node1" presStyleIdx="1" presStyleCnt="5">
        <dgm:presLayoutVars>
          <dgm:bulletEnabled val="1"/>
        </dgm:presLayoutVars>
      </dgm:prSet>
      <dgm:spPr/>
    </dgm:pt>
    <dgm:pt modelId="{54FEC983-8904-4CE2-B44B-113AA478D912}" type="pres">
      <dgm:prSet presAssocID="{1456410A-1A0A-44F8-A4BF-C7765293EF0A}" presName="sibTrans" presStyleCnt="0"/>
      <dgm:spPr/>
    </dgm:pt>
    <dgm:pt modelId="{EDC3CC65-0F6F-41C3-974E-F97CA17AACD1}" type="pres">
      <dgm:prSet presAssocID="{32367B91-EE4D-4BA1-AF70-B6722D529A31}" presName="node" presStyleLbl="node1" presStyleIdx="2" presStyleCnt="5">
        <dgm:presLayoutVars>
          <dgm:bulletEnabled val="1"/>
        </dgm:presLayoutVars>
      </dgm:prSet>
      <dgm:spPr/>
    </dgm:pt>
    <dgm:pt modelId="{43F3A958-1200-45DB-8D5E-AA8105A2813E}" type="pres">
      <dgm:prSet presAssocID="{54F5AA41-A9FE-47D1-86C5-759E5EA67E45}" presName="sibTrans" presStyleCnt="0"/>
      <dgm:spPr/>
    </dgm:pt>
    <dgm:pt modelId="{DAA3DAA7-4D36-49DF-A612-706DED20C45D}" type="pres">
      <dgm:prSet presAssocID="{DA7121B2-1F30-4F88-BF7B-B0238D72752F}" presName="node" presStyleLbl="node1" presStyleIdx="3" presStyleCnt="5">
        <dgm:presLayoutVars>
          <dgm:bulletEnabled val="1"/>
        </dgm:presLayoutVars>
      </dgm:prSet>
      <dgm:spPr/>
    </dgm:pt>
    <dgm:pt modelId="{DD383AC3-8A36-4B1D-AAC7-1A636839031D}" type="pres">
      <dgm:prSet presAssocID="{CE1CF62A-277B-40E2-849C-6B406040B7E2}" presName="sibTrans" presStyleCnt="0"/>
      <dgm:spPr/>
    </dgm:pt>
    <dgm:pt modelId="{AE9C3F18-F732-409D-887F-9D942CD5BE30}" type="pres">
      <dgm:prSet presAssocID="{951093D4-4517-462B-A8BD-4812C173C8B0}" presName="node" presStyleLbl="node1" presStyleIdx="4" presStyleCnt="5">
        <dgm:presLayoutVars>
          <dgm:bulletEnabled val="1"/>
        </dgm:presLayoutVars>
      </dgm:prSet>
      <dgm:spPr/>
    </dgm:pt>
  </dgm:ptLst>
  <dgm:cxnLst>
    <dgm:cxn modelId="{42051A06-CC52-4A31-8614-49E30F631008}" srcId="{133E3FB2-6F0C-431C-8667-541A63768772}" destId="{DA7121B2-1F30-4F88-BF7B-B0238D72752F}" srcOrd="3" destOrd="0" parTransId="{CA00C351-119C-4347-BF56-0E42A4C950AA}" sibTransId="{CE1CF62A-277B-40E2-849C-6B406040B7E2}"/>
    <dgm:cxn modelId="{B0FF0B25-42AF-48BA-A03F-5984725CC8A0}" type="presOf" srcId="{133E3FB2-6F0C-431C-8667-541A63768772}" destId="{A255C297-6406-43B9-9681-5237DCD98B2C}" srcOrd="0" destOrd="0" presId="urn:microsoft.com/office/officeart/2005/8/layout/default"/>
    <dgm:cxn modelId="{02567A38-A01B-460E-B910-3972C254CA3B}" type="presOf" srcId="{B8480093-17B4-48F8-88CC-F777FD38C030}" destId="{B45F7865-B8AB-49B3-A938-22C1CC7AF248}" srcOrd="0" destOrd="0" presId="urn:microsoft.com/office/officeart/2005/8/layout/default"/>
    <dgm:cxn modelId="{7844235B-7A8D-46CC-A030-999A2C84987C}" srcId="{133E3FB2-6F0C-431C-8667-541A63768772}" destId="{951093D4-4517-462B-A8BD-4812C173C8B0}" srcOrd="4" destOrd="0" parTransId="{63C116C4-A9B5-4481-B218-250A34877ECE}" sibTransId="{79040D89-5971-433E-9C87-DCD7F0DAEC19}"/>
    <dgm:cxn modelId="{15054F6A-C9A2-4928-8E80-09B588AD3DD6}" type="presOf" srcId="{27A307DD-17A9-488E-99EA-BA9EB6214582}" destId="{A231BE42-7794-467D-A1CC-22236E099267}" srcOrd="0" destOrd="0" presId="urn:microsoft.com/office/officeart/2005/8/layout/default"/>
    <dgm:cxn modelId="{C0A5B850-8A01-4412-A0F5-A4847FDBFCFE}" type="presOf" srcId="{32367B91-EE4D-4BA1-AF70-B6722D529A31}" destId="{EDC3CC65-0F6F-41C3-974E-F97CA17AACD1}" srcOrd="0" destOrd="0" presId="urn:microsoft.com/office/officeart/2005/8/layout/default"/>
    <dgm:cxn modelId="{6744A88D-02A2-41C3-AEB5-F95E340B47D2}" srcId="{133E3FB2-6F0C-431C-8667-541A63768772}" destId="{27A307DD-17A9-488E-99EA-BA9EB6214582}" srcOrd="0" destOrd="0" parTransId="{2E0FCCFE-41A2-4F65-9184-3684B68625A5}" sibTransId="{FC270A0C-5F7F-44FA-8305-2A9BB6729D99}"/>
    <dgm:cxn modelId="{E7E2AA96-3E3A-40B9-B06F-08EDD56EDF00}" srcId="{133E3FB2-6F0C-431C-8667-541A63768772}" destId="{B8480093-17B4-48F8-88CC-F777FD38C030}" srcOrd="1" destOrd="0" parTransId="{581BE292-8B75-474C-9B92-85D46D71AC6B}" sibTransId="{1456410A-1A0A-44F8-A4BF-C7765293EF0A}"/>
    <dgm:cxn modelId="{E7C705E1-4A8A-4863-AD59-2F9D86407CA0}" srcId="{133E3FB2-6F0C-431C-8667-541A63768772}" destId="{32367B91-EE4D-4BA1-AF70-B6722D529A31}" srcOrd="2" destOrd="0" parTransId="{C160CB65-1DA9-4AA7-810C-EF572EE3E829}" sibTransId="{54F5AA41-A9FE-47D1-86C5-759E5EA67E45}"/>
    <dgm:cxn modelId="{822E4DE1-4CE9-4335-B762-8C19E14D5A67}" type="presOf" srcId="{951093D4-4517-462B-A8BD-4812C173C8B0}" destId="{AE9C3F18-F732-409D-887F-9D942CD5BE30}" srcOrd="0" destOrd="0" presId="urn:microsoft.com/office/officeart/2005/8/layout/default"/>
    <dgm:cxn modelId="{3BF168FE-219F-4595-8F18-2B7626C16278}" type="presOf" srcId="{DA7121B2-1F30-4F88-BF7B-B0238D72752F}" destId="{DAA3DAA7-4D36-49DF-A612-706DED20C45D}" srcOrd="0" destOrd="0" presId="urn:microsoft.com/office/officeart/2005/8/layout/default"/>
    <dgm:cxn modelId="{69DA2AC6-7822-45BA-9E10-76B89D3D3350}" type="presParOf" srcId="{A255C297-6406-43B9-9681-5237DCD98B2C}" destId="{A231BE42-7794-467D-A1CC-22236E099267}" srcOrd="0" destOrd="0" presId="urn:microsoft.com/office/officeart/2005/8/layout/default"/>
    <dgm:cxn modelId="{CC2DEBF9-8DFB-48C7-9D05-B34F71793056}" type="presParOf" srcId="{A255C297-6406-43B9-9681-5237DCD98B2C}" destId="{B3A5F805-65EB-454B-A902-D610B7117D53}" srcOrd="1" destOrd="0" presId="urn:microsoft.com/office/officeart/2005/8/layout/default"/>
    <dgm:cxn modelId="{4EB2DBC6-8837-48F2-91C6-DE08188CBBE3}" type="presParOf" srcId="{A255C297-6406-43B9-9681-5237DCD98B2C}" destId="{B45F7865-B8AB-49B3-A938-22C1CC7AF248}" srcOrd="2" destOrd="0" presId="urn:microsoft.com/office/officeart/2005/8/layout/default"/>
    <dgm:cxn modelId="{39B1AADE-EDB5-477C-8524-A97909667F35}" type="presParOf" srcId="{A255C297-6406-43B9-9681-5237DCD98B2C}" destId="{54FEC983-8904-4CE2-B44B-113AA478D912}" srcOrd="3" destOrd="0" presId="urn:microsoft.com/office/officeart/2005/8/layout/default"/>
    <dgm:cxn modelId="{7A8A9FB9-C4EA-4E01-A6DC-2BD6DCBF2361}" type="presParOf" srcId="{A255C297-6406-43B9-9681-5237DCD98B2C}" destId="{EDC3CC65-0F6F-41C3-974E-F97CA17AACD1}" srcOrd="4" destOrd="0" presId="urn:microsoft.com/office/officeart/2005/8/layout/default"/>
    <dgm:cxn modelId="{A79E14DB-A63A-460F-A6B5-7D3A63144179}" type="presParOf" srcId="{A255C297-6406-43B9-9681-5237DCD98B2C}" destId="{43F3A958-1200-45DB-8D5E-AA8105A2813E}" srcOrd="5" destOrd="0" presId="urn:microsoft.com/office/officeart/2005/8/layout/default"/>
    <dgm:cxn modelId="{345BAA6D-6F36-4CFD-BCA6-D66B31DA3B88}" type="presParOf" srcId="{A255C297-6406-43B9-9681-5237DCD98B2C}" destId="{DAA3DAA7-4D36-49DF-A612-706DED20C45D}" srcOrd="6" destOrd="0" presId="urn:microsoft.com/office/officeart/2005/8/layout/default"/>
    <dgm:cxn modelId="{B8FFA331-4225-4572-8E0A-AB92FEAF3BC1}" type="presParOf" srcId="{A255C297-6406-43B9-9681-5237DCD98B2C}" destId="{DD383AC3-8A36-4B1D-AAC7-1A636839031D}" srcOrd="7" destOrd="0" presId="urn:microsoft.com/office/officeart/2005/8/layout/default"/>
    <dgm:cxn modelId="{6B01800B-ED3E-4CFB-AFEF-54F7BB67B875}" type="presParOf" srcId="{A255C297-6406-43B9-9681-5237DCD98B2C}" destId="{AE9C3F18-F732-409D-887F-9D942CD5BE30}"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093F6A-8830-4DB8-9EE2-A57B6B0DCD32}" type="doc">
      <dgm:prSet loTypeId="urn:microsoft.com/office/officeart/2005/8/layout/venn3" loCatId="relationship" qsTypeId="urn:microsoft.com/office/officeart/2005/8/quickstyle/simple1" qsCatId="simple" csTypeId="urn:microsoft.com/office/officeart/2005/8/colors/accent3_4" csCatId="accent3" phldr="1"/>
      <dgm:spPr/>
      <dgm:t>
        <a:bodyPr/>
        <a:lstStyle/>
        <a:p>
          <a:endParaRPr lang="en-GB"/>
        </a:p>
      </dgm:t>
    </dgm:pt>
    <dgm:pt modelId="{28BB8E9B-699F-4356-9539-B4748E346AB9}">
      <dgm:prSet phldrT="[Text]" phldr="0"/>
      <dgm:spPr/>
      <dgm:t>
        <a:bodyPr/>
        <a:lstStyle/>
        <a:p>
          <a:pPr rtl="0"/>
          <a:r>
            <a:rPr lang="en-GB">
              <a:latin typeface="Century Gothic" panose="020B0502020202020204"/>
            </a:rPr>
            <a:t>Secure Storage</a:t>
          </a:r>
          <a:endParaRPr lang="en-GB"/>
        </a:p>
      </dgm:t>
    </dgm:pt>
    <dgm:pt modelId="{0F8CBFD6-4459-4FC9-A208-28443BD6ED10}" type="parTrans" cxnId="{54E0AC2A-468F-4B37-A76A-C625D2D97914}">
      <dgm:prSet/>
      <dgm:spPr/>
      <dgm:t>
        <a:bodyPr/>
        <a:lstStyle/>
        <a:p>
          <a:endParaRPr lang="en-GB"/>
        </a:p>
      </dgm:t>
    </dgm:pt>
    <dgm:pt modelId="{43F088A2-70E2-411C-9357-87168A12BE8C}" type="sibTrans" cxnId="{54E0AC2A-468F-4B37-A76A-C625D2D97914}">
      <dgm:prSet/>
      <dgm:spPr/>
      <dgm:t>
        <a:bodyPr/>
        <a:lstStyle/>
        <a:p>
          <a:endParaRPr lang="en-GB"/>
        </a:p>
      </dgm:t>
    </dgm:pt>
    <dgm:pt modelId="{58E2C777-ACE8-445B-8A15-4EEB28879C25}">
      <dgm:prSet phldrT="[Text]" phldr="0"/>
      <dgm:spPr/>
      <dgm:t>
        <a:bodyPr/>
        <a:lstStyle/>
        <a:p>
          <a:pPr rtl="0"/>
          <a:r>
            <a:rPr lang="en-GB" dirty="0">
              <a:latin typeface="Century Gothic" panose="020B0502020202020204"/>
            </a:rPr>
            <a:t> Easy </a:t>
          </a:r>
          <a:r>
            <a:rPr lang="en-GB">
              <a:latin typeface="Century Gothic" panose="020B0502020202020204"/>
            </a:rPr>
            <a:t>Access</a:t>
          </a:r>
          <a:endParaRPr lang="en-GB" dirty="0"/>
        </a:p>
      </dgm:t>
    </dgm:pt>
    <dgm:pt modelId="{B78720E1-05A7-44E7-B44D-6A013B2D60E4}" type="parTrans" cxnId="{D0971340-8381-4C15-A630-6F31ACC9E20F}">
      <dgm:prSet/>
      <dgm:spPr/>
      <dgm:t>
        <a:bodyPr/>
        <a:lstStyle/>
        <a:p>
          <a:endParaRPr lang="en-GB"/>
        </a:p>
      </dgm:t>
    </dgm:pt>
    <dgm:pt modelId="{2AC4F68A-4B0B-4F50-A445-96412782D775}" type="sibTrans" cxnId="{D0971340-8381-4C15-A630-6F31ACC9E20F}">
      <dgm:prSet/>
      <dgm:spPr/>
      <dgm:t>
        <a:bodyPr/>
        <a:lstStyle/>
        <a:p>
          <a:endParaRPr lang="en-GB"/>
        </a:p>
      </dgm:t>
    </dgm:pt>
    <dgm:pt modelId="{3AF79878-A67A-4C82-A18D-70D6118FD492}">
      <dgm:prSet phldrT="[Text]" phldr="0"/>
      <dgm:spPr/>
      <dgm:t>
        <a:bodyPr/>
        <a:lstStyle/>
        <a:p>
          <a:pPr rtl="0"/>
          <a:r>
            <a:rPr lang="en-GB">
              <a:latin typeface="Century Gothic" panose="020B0502020202020204"/>
            </a:rPr>
            <a:t>Controlled File Sharing</a:t>
          </a:r>
          <a:endParaRPr lang="en-GB"/>
        </a:p>
      </dgm:t>
    </dgm:pt>
    <dgm:pt modelId="{7A70C482-584D-40B0-89D4-955BABA0D5F6}" type="parTrans" cxnId="{D2CF49FF-FE78-490B-9FF6-F6DFECE2A51D}">
      <dgm:prSet/>
      <dgm:spPr/>
      <dgm:t>
        <a:bodyPr/>
        <a:lstStyle/>
        <a:p>
          <a:endParaRPr lang="en-GB"/>
        </a:p>
      </dgm:t>
    </dgm:pt>
    <dgm:pt modelId="{471F69AB-209B-46FD-9941-CD5B825FA050}" type="sibTrans" cxnId="{D2CF49FF-FE78-490B-9FF6-F6DFECE2A51D}">
      <dgm:prSet/>
      <dgm:spPr/>
      <dgm:t>
        <a:bodyPr/>
        <a:lstStyle/>
        <a:p>
          <a:endParaRPr lang="en-GB"/>
        </a:p>
      </dgm:t>
    </dgm:pt>
    <dgm:pt modelId="{41119585-BDFA-454A-AE4D-48F04E7C3329}">
      <dgm:prSet phldrT="[Text]" phldr="0"/>
      <dgm:spPr/>
      <dgm:t>
        <a:bodyPr/>
        <a:lstStyle/>
        <a:p>
          <a:pPr rtl="0"/>
          <a:r>
            <a:rPr lang="en-GB" dirty="0">
              <a:latin typeface="Century Gothic" panose="020B0502020202020204"/>
            </a:rPr>
            <a:t>Up-to-date </a:t>
          </a:r>
          <a:r>
            <a:rPr lang="en-GB">
              <a:latin typeface="Century Gothic" panose="020B0502020202020204"/>
            </a:rPr>
            <a:t>Version</a:t>
          </a:r>
          <a:endParaRPr lang="en-GB" dirty="0"/>
        </a:p>
      </dgm:t>
    </dgm:pt>
    <dgm:pt modelId="{EE2A5DB7-763E-488A-B06E-3DF690838EC9}" type="parTrans" cxnId="{054DD100-B561-4319-A2C8-8267B24E3D4A}">
      <dgm:prSet/>
      <dgm:spPr/>
      <dgm:t>
        <a:bodyPr/>
        <a:lstStyle/>
        <a:p>
          <a:endParaRPr lang="en-GB"/>
        </a:p>
      </dgm:t>
    </dgm:pt>
    <dgm:pt modelId="{B439FE8F-5476-414C-ABE4-060BCDE89AE4}" type="sibTrans" cxnId="{054DD100-B561-4319-A2C8-8267B24E3D4A}">
      <dgm:prSet/>
      <dgm:spPr/>
      <dgm:t>
        <a:bodyPr/>
        <a:lstStyle/>
        <a:p>
          <a:endParaRPr lang="en-GB"/>
        </a:p>
      </dgm:t>
    </dgm:pt>
    <dgm:pt modelId="{C57BECD8-27AF-4229-80F5-77FD4F66F915}" type="pres">
      <dgm:prSet presAssocID="{E1093F6A-8830-4DB8-9EE2-A57B6B0DCD32}" presName="Name0" presStyleCnt="0">
        <dgm:presLayoutVars>
          <dgm:dir/>
          <dgm:resizeHandles val="exact"/>
        </dgm:presLayoutVars>
      </dgm:prSet>
      <dgm:spPr/>
    </dgm:pt>
    <dgm:pt modelId="{BAE823E2-97C7-48AE-8B85-811EEC9D7CC8}" type="pres">
      <dgm:prSet presAssocID="{28BB8E9B-699F-4356-9539-B4748E346AB9}" presName="Name5" presStyleLbl="vennNode1" presStyleIdx="0" presStyleCnt="4">
        <dgm:presLayoutVars>
          <dgm:bulletEnabled val="1"/>
        </dgm:presLayoutVars>
      </dgm:prSet>
      <dgm:spPr/>
    </dgm:pt>
    <dgm:pt modelId="{1F02F0B8-F43C-43F6-BC00-060736E53700}" type="pres">
      <dgm:prSet presAssocID="{43F088A2-70E2-411C-9357-87168A12BE8C}" presName="space" presStyleCnt="0"/>
      <dgm:spPr/>
    </dgm:pt>
    <dgm:pt modelId="{3B3CC28B-CA2A-4742-86E8-8B4B5B70687D}" type="pres">
      <dgm:prSet presAssocID="{58E2C777-ACE8-445B-8A15-4EEB28879C25}" presName="Name5" presStyleLbl="vennNode1" presStyleIdx="1" presStyleCnt="4">
        <dgm:presLayoutVars>
          <dgm:bulletEnabled val="1"/>
        </dgm:presLayoutVars>
      </dgm:prSet>
      <dgm:spPr/>
    </dgm:pt>
    <dgm:pt modelId="{3DED3182-6A4C-417E-B63A-19B9C2B9F8B5}" type="pres">
      <dgm:prSet presAssocID="{2AC4F68A-4B0B-4F50-A445-96412782D775}" presName="space" presStyleCnt="0"/>
      <dgm:spPr/>
    </dgm:pt>
    <dgm:pt modelId="{D1E56C44-4142-4382-B55F-BB284E5F8EF9}" type="pres">
      <dgm:prSet presAssocID="{3AF79878-A67A-4C82-A18D-70D6118FD492}" presName="Name5" presStyleLbl="vennNode1" presStyleIdx="2" presStyleCnt="4">
        <dgm:presLayoutVars>
          <dgm:bulletEnabled val="1"/>
        </dgm:presLayoutVars>
      </dgm:prSet>
      <dgm:spPr/>
    </dgm:pt>
    <dgm:pt modelId="{7EFB45D4-4320-48C2-ABE0-864A58C8975B}" type="pres">
      <dgm:prSet presAssocID="{471F69AB-209B-46FD-9941-CD5B825FA050}" presName="space" presStyleCnt="0"/>
      <dgm:spPr/>
    </dgm:pt>
    <dgm:pt modelId="{E43D51EA-EBBC-40E5-A6CF-4EDECF47E3B6}" type="pres">
      <dgm:prSet presAssocID="{41119585-BDFA-454A-AE4D-48F04E7C3329}" presName="Name5" presStyleLbl="vennNode1" presStyleIdx="3" presStyleCnt="4">
        <dgm:presLayoutVars>
          <dgm:bulletEnabled val="1"/>
        </dgm:presLayoutVars>
      </dgm:prSet>
      <dgm:spPr/>
    </dgm:pt>
  </dgm:ptLst>
  <dgm:cxnLst>
    <dgm:cxn modelId="{054DD100-B561-4319-A2C8-8267B24E3D4A}" srcId="{E1093F6A-8830-4DB8-9EE2-A57B6B0DCD32}" destId="{41119585-BDFA-454A-AE4D-48F04E7C3329}" srcOrd="3" destOrd="0" parTransId="{EE2A5DB7-763E-488A-B06E-3DF690838EC9}" sibTransId="{B439FE8F-5476-414C-ABE4-060BCDE89AE4}"/>
    <dgm:cxn modelId="{54E0AC2A-468F-4B37-A76A-C625D2D97914}" srcId="{E1093F6A-8830-4DB8-9EE2-A57B6B0DCD32}" destId="{28BB8E9B-699F-4356-9539-B4748E346AB9}" srcOrd="0" destOrd="0" parTransId="{0F8CBFD6-4459-4FC9-A208-28443BD6ED10}" sibTransId="{43F088A2-70E2-411C-9357-87168A12BE8C}"/>
    <dgm:cxn modelId="{D0971340-8381-4C15-A630-6F31ACC9E20F}" srcId="{E1093F6A-8830-4DB8-9EE2-A57B6B0DCD32}" destId="{58E2C777-ACE8-445B-8A15-4EEB28879C25}" srcOrd="1" destOrd="0" parTransId="{B78720E1-05A7-44E7-B44D-6A013B2D60E4}" sibTransId="{2AC4F68A-4B0B-4F50-A445-96412782D775}"/>
    <dgm:cxn modelId="{67551143-9EF2-4EE4-ADC9-D01A2DE9BF1D}" type="presOf" srcId="{3AF79878-A67A-4C82-A18D-70D6118FD492}" destId="{D1E56C44-4142-4382-B55F-BB284E5F8EF9}" srcOrd="0" destOrd="0" presId="urn:microsoft.com/office/officeart/2005/8/layout/venn3"/>
    <dgm:cxn modelId="{BD31966E-AE4F-40DF-A9B3-CC2A0D899B1F}" type="presOf" srcId="{28BB8E9B-699F-4356-9539-B4748E346AB9}" destId="{BAE823E2-97C7-48AE-8B85-811EEC9D7CC8}" srcOrd="0" destOrd="0" presId="urn:microsoft.com/office/officeart/2005/8/layout/venn3"/>
    <dgm:cxn modelId="{6B5A2376-2731-4B74-9D47-06AFD53867BD}" type="presOf" srcId="{41119585-BDFA-454A-AE4D-48F04E7C3329}" destId="{E43D51EA-EBBC-40E5-A6CF-4EDECF47E3B6}" srcOrd="0" destOrd="0" presId="urn:microsoft.com/office/officeart/2005/8/layout/venn3"/>
    <dgm:cxn modelId="{206C2F58-DF80-46E0-A627-0CF2A97004AC}" type="presOf" srcId="{E1093F6A-8830-4DB8-9EE2-A57B6B0DCD32}" destId="{C57BECD8-27AF-4229-80F5-77FD4F66F915}" srcOrd="0" destOrd="0" presId="urn:microsoft.com/office/officeart/2005/8/layout/venn3"/>
    <dgm:cxn modelId="{FE85A0EF-6FC1-4DD9-934C-78A142A01FA0}" type="presOf" srcId="{58E2C777-ACE8-445B-8A15-4EEB28879C25}" destId="{3B3CC28B-CA2A-4742-86E8-8B4B5B70687D}" srcOrd="0" destOrd="0" presId="urn:microsoft.com/office/officeart/2005/8/layout/venn3"/>
    <dgm:cxn modelId="{D2CF49FF-FE78-490B-9FF6-F6DFECE2A51D}" srcId="{E1093F6A-8830-4DB8-9EE2-A57B6B0DCD32}" destId="{3AF79878-A67A-4C82-A18D-70D6118FD492}" srcOrd="2" destOrd="0" parTransId="{7A70C482-584D-40B0-89D4-955BABA0D5F6}" sibTransId="{471F69AB-209B-46FD-9941-CD5B825FA050}"/>
    <dgm:cxn modelId="{BD1F798D-1FEA-413E-AAEF-5AA82BB6E2E1}" type="presParOf" srcId="{C57BECD8-27AF-4229-80F5-77FD4F66F915}" destId="{BAE823E2-97C7-48AE-8B85-811EEC9D7CC8}" srcOrd="0" destOrd="0" presId="urn:microsoft.com/office/officeart/2005/8/layout/venn3"/>
    <dgm:cxn modelId="{77A3212F-3FEA-4019-A2FA-AD357A982980}" type="presParOf" srcId="{C57BECD8-27AF-4229-80F5-77FD4F66F915}" destId="{1F02F0B8-F43C-43F6-BC00-060736E53700}" srcOrd="1" destOrd="0" presId="urn:microsoft.com/office/officeart/2005/8/layout/venn3"/>
    <dgm:cxn modelId="{06B129DD-B66F-4BFF-BF8B-093915971887}" type="presParOf" srcId="{C57BECD8-27AF-4229-80F5-77FD4F66F915}" destId="{3B3CC28B-CA2A-4742-86E8-8B4B5B70687D}" srcOrd="2" destOrd="0" presId="urn:microsoft.com/office/officeart/2005/8/layout/venn3"/>
    <dgm:cxn modelId="{DECF23A5-37E9-4A0E-8228-FC3BDF6C70E6}" type="presParOf" srcId="{C57BECD8-27AF-4229-80F5-77FD4F66F915}" destId="{3DED3182-6A4C-417E-B63A-19B9C2B9F8B5}" srcOrd="3" destOrd="0" presId="urn:microsoft.com/office/officeart/2005/8/layout/venn3"/>
    <dgm:cxn modelId="{AC703936-A1BB-43CF-9504-349E47507194}" type="presParOf" srcId="{C57BECD8-27AF-4229-80F5-77FD4F66F915}" destId="{D1E56C44-4142-4382-B55F-BB284E5F8EF9}" srcOrd="4" destOrd="0" presId="urn:microsoft.com/office/officeart/2005/8/layout/venn3"/>
    <dgm:cxn modelId="{1F6A6885-919C-4542-ABA1-D675585C6EC1}" type="presParOf" srcId="{C57BECD8-27AF-4229-80F5-77FD4F66F915}" destId="{7EFB45D4-4320-48C2-ABE0-864A58C8975B}" srcOrd="5" destOrd="0" presId="urn:microsoft.com/office/officeart/2005/8/layout/venn3"/>
    <dgm:cxn modelId="{A76E6382-EECB-4DC8-88EA-DC1CF22D6D31}" type="presParOf" srcId="{C57BECD8-27AF-4229-80F5-77FD4F66F915}" destId="{E43D51EA-EBBC-40E5-A6CF-4EDECF47E3B6}"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AD4FDB-7393-48B5-97FB-1BAFB07BA3E1}"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76919630-541F-4755-BEAF-9AA26FA248CA}">
      <dgm:prSet phldrT="[Text]" phldr="0"/>
      <dgm:spPr/>
      <dgm:t>
        <a:bodyPr/>
        <a:lstStyle/>
        <a:p>
          <a:pPr>
            <a:lnSpc>
              <a:spcPct val="100000"/>
            </a:lnSpc>
            <a:defRPr b="1"/>
          </a:pPr>
          <a:r>
            <a:rPr lang="en-US" b="1">
              <a:latin typeface="Century Gothic" panose="020B0502020202020204"/>
            </a:rPr>
            <a:t>EFFICIENCY</a:t>
          </a:r>
          <a:endParaRPr lang="en-GB"/>
        </a:p>
      </dgm:t>
    </dgm:pt>
    <dgm:pt modelId="{552BC8C1-50B1-4A6D-8C23-8DB789430E80}" type="parTrans" cxnId="{B5C8C965-0E08-4D7D-A234-8C733D4F8AE0}">
      <dgm:prSet/>
      <dgm:spPr/>
      <dgm:t>
        <a:bodyPr/>
        <a:lstStyle/>
        <a:p>
          <a:endParaRPr lang="en-GB"/>
        </a:p>
      </dgm:t>
    </dgm:pt>
    <dgm:pt modelId="{B08BCD85-E4EE-40A2-B12E-C949BA526FCD}" type="sibTrans" cxnId="{B5C8C965-0E08-4D7D-A234-8C733D4F8AE0}">
      <dgm:prSet/>
      <dgm:spPr/>
      <dgm:t>
        <a:bodyPr/>
        <a:lstStyle/>
        <a:p>
          <a:endParaRPr lang="en-GB"/>
        </a:p>
      </dgm:t>
    </dgm:pt>
    <dgm:pt modelId="{A3264329-925B-4B4B-9B2D-84FD0AAE9FAA}">
      <dgm:prSet phldrT="[Text]" phldr="0"/>
      <dgm:spPr/>
      <dgm:t>
        <a:bodyPr/>
        <a:lstStyle/>
        <a:p>
          <a:pPr>
            <a:lnSpc>
              <a:spcPct val="100000"/>
            </a:lnSpc>
            <a:defRPr b="1"/>
          </a:pPr>
          <a:r>
            <a:rPr lang="en-US" b="1">
              <a:latin typeface="Century Gothic" panose="020B0502020202020204"/>
            </a:rPr>
            <a:t>COMMUNICATION</a:t>
          </a:r>
          <a:endParaRPr lang="en-GB"/>
        </a:p>
      </dgm:t>
    </dgm:pt>
    <dgm:pt modelId="{4FE4712E-5937-4AF4-91EA-1D413BA26A9B}" type="parTrans" cxnId="{CBA91C6C-6F60-48CB-A95B-0EC7AA6F6B52}">
      <dgm:prSet/>
      <dgm:spPr/>
      <dgm:t>
        <a:bodyPr/>
        <a:lstStyle/>
        <a:p>
          <a:endParaRPr lang="en-GB"/>
        </a:p>
      </dgm:t>
    </dgm:pt>
    <dgm:pt modelId="{F58658FA-15C1-47EB-AAD2-CC880233FC1E}" type="sibTrans" cxnId="{CBA91C6C-6F60-48CB-A95B-0EC7AA6F6B52}">
      <dgm:prSet/>
      <dgm:spPr/>
      <dgm:t>
        <a:bodyPr/>
        <a:lstStyle/>
        <a:p>
          <a:endParaRPr lang="en-GB"/>
        </a:p>
      </dgm:t>
    </dgm:pt>
    <dgm:pt modelId="{EB50D607-C21F-468A-8562-AA63775045C9}">
      <dgm:prSet phldrT="[Text]" phldr="0" custT="1"/>
      <dgm:spPr/>
      <dgm:t>
        <a:bodyPr/>
        <a:lstStyle/>
        <a:p>
          <a:pPr>
            <a:lnSpc>
              <a:spcPct val="100000"/>
            </a:lnSpc>
          </a:pPr>
          <a:r>
            <a:rPr lang="en-GB" sz="1800" dirty="0">
              <a:latin typeface="Century Gothic"/>
              <a:ea typeface="Calibri"/>
              <a:cs typeface="Calibri"/>
            </a:rPr>
            <a:t>Permitted personnel have access to shared files</a:t>
          </a:r>
        </a:p>
      </dgm:t>
    </dgm:pt>
    <dgm:pt modelId="{86EA4A79-4BAE-4714-B958-F50638AE3111}" type="parTrans" cxnId="{BCACF60C-84CB-4D7D-AE6D-9FF13F793490}">
      <dgm:prSet/>
      <dgm:spPr/>
      <dgm:t>
        <a:bodyPr/>
        <a:lstStyle/>
        <a:p>
          <a:endParaRPr lang="en-GB"/>
        </a:p>
      </dgm:t>
    </dgm:pt>
    <dgm:pt modelId="{A75153C7-E787-4E6A-969A-59BE4506D130}" type="sibTrans" cxnId="{BCACF60C-84CB-4D7D-AE6D-9FF13F793490}">
      <dgm:prSet/>
      <dgm:spPr/>
      <dgm:t>
        <a:bodyPr/>
        <a:lstStyle/>
        <a:p>
          <a:endParaRPr lang="en-GB"/>
        </a:p>
      </dgm:t>
    </dgm:pt>
    <dgm:pt modelId="{E00F9933-7075-4270-960E-5626606C3AEF}">
      <dgm:prSet phldrT="[Text]" phldr="0"/>
      <dgm:spPr/>
      <dgm:t>
        <a:bodyPr/>
        <a:lstStyle/>
        <a:p>
          <a:pPr>
            <a:lnSpc>
              <a:spcPct val="100000"/>
            </a:lnSpc>
          </a:pPr>
          <a:r>
            <a:rPr lang="en-GB">
              <a:latin typeface="Century Gothic" panose="020B0502020202020204"/>
            </a:rPr>
            <a:t>Decreases the number of duplicate files</a:t>
          </a:r>
        </a:p>
      </dgm:t>
    </dgm:pt>
    <dgm:pt modelId="{F0939598-4135-46C7-8B27-52AAF843300C}" type="parTrans" cxnId="{192F390E-5707-45CE-8C45-F1AE14D2A1A0}">
      <dgm:prSet/>
      <dgm:spPr/>
    </dgm:pt>
    <dgm:pt modelId="{412F7F50-2C51-42C8-8E77-55105C30FEDC}" type="sibTrans" cxnId="{192F390E-5707-45CE-8C45-F1AE14D2A1A0}">
      <dgm:prSet/>
      <dgm:spPr/>
      <dgm:t>
        <a:bodyPr/>
        <a:lstStyle/>
        <a:p>
          <a:endParaRPr lang="en-US"/>
        </a:p>
      </dgm:t>
    </dgm:pt>
    <dgm:pt modelId="{E532ACC4-936E-4559-A024-203452FD11A1}">
      <dgm:prSet phldrT="[Text]" phldr="0"/>
      <dgm:spPr/>
      <dgm:t>
        <a:bodyPr/>
        <a:lstStyle/>
        <a:p>
          <a:pPr>
            <a:lnSpc>
              <a:spcPct val="100000"/>
            </a:lnSpc>
          </a:pPr>
          <a:r>
            <a:rPr lang="en-GB" b="0">
              <a:latin typeface="Century Gothic" panose="020B0502020202020204"/>
            </a:rPr>
            <a:t>Use the same version</a:t>
          </a:r>
        </a:p>
      </dgm:t>
    </dgm:pt>
    <dgm:pt modelId="{3D4B72DF-933E-41F3-B741-418ABD4BE430}" type="parTrans" cxnId="{CBA03D19-43E6-4111-BD25-DF5D3F46173D}">
      <dgm:prSet/>
      <dgm:spPr/>
    </dgm:pt>
    <dgm:pt modelId="{8DDA03C8-99C7-4512-BB87-2DF3BA7FFD86}" type="sibTrans" cxnId="{CBA03D19-43E6-4111-BD25-DF5D3F46173D}">
      <dgm:prSet/>
      <dgm:spPr/>
      <dgm:t>
        <a:bodyPr/>
        <a:lstStyle/>
        <a:p>
          <a:endParaRPr lang="en-US"/>
        </a:p>
      </dgm:t>
    </dgm:pt>
    <dgm:pt modelId="{0CABC1E0-7B23-4A96-BAB3-4FB987A96CB4}">
      <dgm:prSet phldrT="[Text]" phldr="0"/>
      <dgm:spPr/>
      <dgm:t>
        <a:bodyPr/>
        <a:lstStyle/>
        <a:p>
          <a:pPr>
            <a:lnSpc>
              <a:spcPct val="100000"/>
            </a:lnSpc>
          </a:pPr>
          <a:r>
            <a:rPr lang="en-GB" b="0">
              <a:latin typeface="Century Gothic" panose="020B0502020202020204"/>
            </a:rPr>
            <a:t>Saves time when looking for files</a:t>
          </a:r>
        </a:p>
      </dgm:t>
    </dgm:pt>
    <dgm:pt modelId="{88FC99E8-6FC3-4B40-8F1E-24D170DDA8F4}" type="parTrans" cxnId="{D1F5ABA1-2D8C-4A4E-8D26-7332C10BBD53}">
      <dgm:prSet/>
      <dgm:spPr/>
    </dgm:pt>
    <dgm:pt modelId="{72C9B55F-EEAF-4E07-95C8-3060F8432165}" type="sibTrans" cxnId="{D1F5ABA1-2D8C-4A4E-8D26-7332C10BBD53}">
      <dgm:prSet/>
      <dgm:spPr/>
      <dgm:t>
        <a:bodyPr/>
        <a:lstStyle/>
        <a:p>
          <a:endParaRPr lang="en-US"/>
        </a:p>
      </dgm:t>
    </dgm:pt>
    <dgm:pt modelId="{63FB9C40-8203-4A32-AA1D-C50D3993D6F6}">
      <dgm:prSet phldrT="[Text]" phldr="0"/>
      <dgm:spPr/>
      <dgm:t>
        <a:bodyPr/>
        <a:lstStyle/>
        <a:p>
          <a:pPr>
            <a:lnSpc>
              <a:spcPct val="100000"/>
            </a:lnSpc>
          </a:pPr>
          <a:r>
            <a:rPr lang="en-GB" b="0">
              <a:latin typeface="Century Gothic" panose="020B0502020202020204"/>
            </a:rPr>
            <a:t>Files are kept up to date </a:t>
          </a:r>
        </a:p>
      </dgm:t>
    </dgm:pt>
    <dgm:pt modelId="{D15173E7-5FBE-4FA4-91A7-96ED25764A7C}" type="parTrans" cxnId="{2B2A50F7-B454-46EB-AC43-D4347DB73E71}">
      <dgm:prSet/>
      <dgm:spPr/>
    </dgm:pt>
    <dgm:pt modelId="{C69A6C46-6265-444D-95B5-6E03E6E640CF}" type="sibTrans" cxnId="{2B2A50F7-B454-46EB-AC43-D4347DB73E71}">
      <dgm:prSet/>
      <dgm:spPr/>
      <dgm:t>
        <a:bodyPr/>
        <a:lstStyle/>
        <a:p>
          <a:endParaRPr lang="en-US"/>
        </a:p>
      </dgm:t>
    </dgm:pt>
    <dgm:pt modelId="{DDD42C26-5F85-4882-8B72-7413CC817367}">
      <dgm:prSet phldrT="[Text]" phldr="0"/>
      <dgm:spPr/>
      <dgm:t>
        <a:bodyPr/>
        <a:lstStyle/>
        <a:p>
          <a:pPr>
            <a:lnSpc>
              <a:spcPct val="100000"/>
            </a:lnSpc>
          </a:pPr>
          <a:r>
            <a:rPr lang="en-GB" sz="1800">
              <a:latin typeface="Century Gothic"/>
              <a:ea typeface="Calibri"/>
              <a:cs typeface="Calibri"/>
            </a:rPr>
            <a:t>During shift handovers, information is accessible</a:t>
          </a:r>
          <a:endParaRPr lang="en-GB" sz="1800" dirty="0">
            <a:latin typeface="Century Gothic"/>
            <a:ea typeface="Calibri"/>
            <a:cs typeface="Calibri"/>
          </a:endParaRPr>
        </a:p>
      </dgm:t>
    </dgm:pt>
    <dgm:pt modelId="{C0731CC2-8C01-4870-A172-9A71C4E6FAC4}" type="parTrans" cxnId="{137E2459-E9D7-45EE-83FE-415EFFE66AEE}">
      <dgm:prSet/>
      <dgm:spPr/>
    </dgm:pt>
    <dgm:pt modelId="{1DCEF009-8E53-4CEC-A1C6-354AF300FA71}" type="sibTrans" cxnId="{137E2459-E9D7-45EE-83FE-415EFFE66AEE}">
      <dgm:prSet/>
      <dgm:spPr/>
      <dgm:t>
        <a:bodyPr/>
        <a:lstStyle/>
        <a:p>
          <a:endParaRPr lang="en-US"/>
        </a:p>
      </dgm:t>
    </dgm:pt>
    <dgm:pt modelId="{201F6F96-ABC6-4E54-BCA0-5F194E9BED2C}">
      <dgm:prSet phldrT="[Text]" phldr="0"/>
      <dgm:spPr/>
      <dgm:t>
        <a:bodyPr/>
        <a:lstStyle/>
        <a:p>
          <a:pPr rtl="0">
            <a:lnSpc>
              <a:spcPct val="100000"/>
            </a:lnSpc>
          </a:pPr>
          <a:r>
            <a:rPr lang="en-GB" sz="1800" b="0" dirty="0">
              <a:latin typeface="Century Gothic"/>
              <a:ea typeface="Calibri"/>
              <a:cs typeface="Calibri"/>
            </a:rPr>
            <a:t>Promotes cooperation between various </a:t>
          </a:r>
          <a:r>
            <a:rPr lang="en-GB" sz="1800" b="0">
              <a:latin typeface="Century Gothic"/>
              <a:ea typeface="Calibri"/>
              <a:cs typeface="Calibri"/>
            </a:rPr>
            <a:t>buildings</a:t>
          </a:r>
          <a:endParaRPr lang="en-GB" sz="1800" b="0">
            <a:solidFill>
              <a:srgbClr val="000000"/>
            </a:solidFill>
            <a:latin typeface="Century Gothic"/>
            <a:ea typeface="Calibri"/>
            <a:cs typeface="Calibri"/>
          </a:endParaRPr>
        </a:p>
      </dgm:t>
    </dgm:pt>
    <dgm:pt modelId="{24543F9F-0B33-4ADA-88F3-60373EFB5DF1}" type="parTrans" cxnId="{C8D1C482-973D-4EE4-80B8-4208FCE5E1B5}">
      <dgm:prSet/>
      <dgm:spPr/>
    </dgm:pt>
    <dgm:pt modelId="{1FA3BC23-B2C1-43AE-9E03-506B2777615A}" type="sibTrans" cxnId="{C8D1C482-973D-4EE4-80B8-4208FCE5E1B5}">
      <dgm:prSet/>
      <dgm:spPr/>
      <dgm:t>
        <a:bodyPr/>
        <a:lstStyle/>
        <a:p>
          <a:endParaRPr lang="en-US"/>
        </a:p>
      </dgm:t>
    </dgm:pt>
    <dgm:pt modelId="{4E88984C-8ADB-4074-B3AC-785136AF98CA}">
      <dgm:prSet phldrT="[Text]" phldr="0"/>
      <dgm:spPr/>
      <dgm:t>
        <a:bodyPr/>
        <a:lstStyle/>
        <a:p>
          <a:pPr>
            <a:lnSpc>
              <a:spcPct val="100000"/>
            </a:lnSpc>
          </a:pPr>
          <a:r>
            <a:rPr lang="en-GB" sz="1800" b="0">
              <a:solidFill>
                <a:srgbClr val="444444"/>
              </a:solidFill>
              <a:latin typeface="Century Gothic"/>
              <a:ea typeface="Calibri"/>
              <a:cs typeface="Calibri"/>
            </a:rPr>
            <a:t>Employees</a:t>
          </a:r>
          <a:r>
            <a:rPr lang="en-GB" sz="1800" b="0" dirty="0">
              <a:solidFill>
                <a:srgbClr val="444444"/>
              </a:solidFill>
              <a:latin typeface="Century Gothic"/>
              <a:ea typeface="Calibri"/>
              <a:cs typeface="Calibri"/>
            </a:rPr>
            <a:t> get updates fast</a:t>
          </a:r>
          <a:endParaRPr lang="en-GB" sz="1800" b="0" dirty="0">
            <a:latin typeface="Century Gothic"/>
            <a:ea typeface="Calibri"/>
            <a:cs typeface="Calibri"/>
          </a:endParaRPr>
        </a:p>
      </dgm:t>
    </dgm:pt>
    <dgm:pt modelId="{962C3CB0-9942-4FC2-81B9-6210C2F12D6F}" type="parTrans" cxnId="{03663303-4788-4733-8A3A-640836DB68B7}">
      <dgm:prSet/>
      <dgm:spPr/>
    </dgm:pt>
    <dgm:pt modelId="{535BA255-C514-4B96-A722-F7105E9F2E9E}" type="sibTrans" cxnId="{03663303-4788-4733-8A3A-640836DB68B7}">
      <dgm:prSet/>
      <dgm:spPr/>
    </dgm:pt>
    <dgm:pt modelId="{00D4F901-07B5-4A71-B968-66694FF79B5A}" type="pres">
      <dgm:prSet presAssocID="{38AD4FDB-7393-48B5-97FB-1BAFB07BA3E1}" presName="root" presStyleCnt="0">
        <dgm:presLayoutVars>
          <dgm:dir/>
          <dgm:resizeHandles val="exact"/>
        </dgm:presLayoutVars>
      </dgm:prSet>
      <dgm:spPr/>
    </dgm:pt>
    <dgm:pt modelId="{B9292658-4BBA-4EEF-A6BA-BFD9093A8877}" type="pres">
      <dgm:prSet presAssocID="{76919630-541F-4755-BEAF-9AA26FA248CA}" presName="compNode" presStyleCnt="0"/>
      <dgm:spPr/>
    </dgm:pt>
    <dgm:pt modelId="{A8F0583D-961F-475A-AA79-B39EDB8C8859}" type="pres">
      <dgm:prSet presAssocID="{76919630-541F-4755-BEAF-9AA26FA248C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pen Folder"/>
        </a:ext>
      </dgm:extLst>
    </dgm:pt>
    <dgm:pt modelId="{7072CB36-9EF1-45CB-BDB7-F2DAA0F5A3F1}" type="pres">
      <dgm:prSet presAssocID="{76919630-541F-4755-BEAF-9AA26FA248CA}" presName="iconSpace" presStyleCnt="0"/>
      <dgm:spPr/>
    </dgm:pt>
    <dgm:pt modelId="{9AF31EA4-17CF-4971-9E12-2180BDC595BA}" type="pres">
      <dgm:prSet presAssocID="{76919630-541F-4755-BEAF-9AA26FA248CA}" presName="parTx" presStyleLbl="revTx" presStyleIdx="0" presStyleCnt="4">
        <dgm:presLayoutVars>
          <dgm:chMax val="0"/>
          <dgm:chPref val="0"/>
        </dgm:presLayoutVars>
      </dgm:prSet>
      <dgm:spPr/>
    </dgm:pt>
    <dgm:pt modelId="{327DE5E0-BDC2-42B3-A559-5253D76C3B12}" type="pres">
      <dgm:prSet presAssocID="{76919630-541F-4755-BEAF-9AA26FA248CA}" presName="txSpace" presStyleCnt="0"/>
      <dgm:spPr/>
    </dgm:pt>
    <dgm:pt modelId="{CBCECAA6-84AD-4520-AC78-0947AC0FB9DF}" type="pres">
      <dgm:prSet presAssocID="{76919630-541F-4755-BEAF-9AA26FA248CA}" presName="desTx" presStyleLbl="revTx" presStyleIdx="1" presStyleCnt="4">
        <dgm:presLayoutVars/>
      </dgm:prSet>
      <dgm:spPr/>
    </dgm:pt>
    <dgm:pt modelId="{78508DD1-5F9D-45F6-BD09-6966B2B36F6A}" type="pres">
      <dgm:prSet presAssocID="{B08BCD85-E4EE-40A2-B12E-C949BA526FCD}" presName="sibTrans" presStyleCnt="0"/>
      <dgm:spPr/>
    </dgm:pt>
    <dgm:pt modelId="{4107642A-F9C2-4AB7-8901-26A34B5B8550}" type="pres">
      <dgm:prSet presAssocID="{A3264329-925B-4B4B-9B2D-84FD0AAE9FAA}" presName="compNode" presStyleCnt="0"/>
      <dgm:spPr/>
    </dgm:pt>
    <dgm:pt modelId="{5BA7A029-F212-47F8-B6BC-55DEF3BA0291}" type="pres">
      <dgm:prSet presAssocID="{A3264329-925B-4B4B-9B2D-84FD0AAE9FA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FF0C464F-41CD-42E7-AF0E-9A990776C403}" type="pres">
      <dgm:prSet presAssocID="{A3264329-925B-4B4B-9B2D-84FD0AAE9FAA}" presName="iconSpace" presStyleCnt="0"/>
      <dgm:spPr/>
    </dgm:pt>
    <dgm:pt modelId="{616BCF1D-14A3-42CA-AF71-896EC4E5A46A}" type="pres">
      <dgm:prSet presAssocID="{A3264329-925B-4B4B-9B2D-84FD0AAE9FAA}" presName="parTx" presStyleLbl="revTx" presStyleIdx="2" presStyleCnt="4">
        <dgm:presLayoutVars>
          <dgm:chMax val="0"/>
          <dgm:chPref val="0"/>
        </dgm:presLayoutVars>
      </dgm:prSet>
      <dgm:spPr/>
    </dgm:pt>
    <dgm:pt modelId="{8C860C18-66F5-4765-906C-3D21B1BD027C}" type="pres">
      <dgm:prSet presAssocID="{A3264329-925B-4B4B-9B2D-84FD0AAE9FAA}" presName="txSpace" presStyleCnt="0"/>
      <dgm:spPr/>
    </dgm:pt>
    <dgm:pt modelId="{0B11023B-A02E-4692-A491-9B9D0F10613F}" type="pres">
      <dgm:prSet presAssocID="{A3264329-925B-4B4B-9B2D-84FD0AAE9FAA}" presName="desTx" presStyleLbl="revTx" presStyleIdx="3" presStyleCnt="4">
        <dgm:presLayoutVars/>
      </dgm:prSet>
      <dgm:spPr/>
    </dgm:pt>
  </dgm:ptLst>
  <dgm:cxnLst>
    <dgm:cxn modelId="{03663303-4788-4733-8A3A-640836DB68B7}" srcId="{A3264329-925B-4B4B-9B2D-84FD0AAE9FAA}" destId="{4E88984C-8ADB-4074-B3AC-785136AF98CA}" srcOrd="3" destOrd="0" parTransId="{962C3CB0-9942-4FC2-81B9-6210C2F12D6F}" sibTransId="{535BA255-C514-4B96-A722-F7105E9F2E9E}"/>
    <dgm:cxn modelId="{BCACF60C-84CB-4D7D-AE6D-9FF13F793490}" srcId="{A3264329-925B-4B4B-9B2D-84FD0AAE9FAA}" destId="{EB50D607-C21F-468A-8562-AA63775045C9}" srcOrd="0" destOrd="0" parTransId="{86EA4A79-4BAE-4714-B958-F50638AE3111}" sibTransId="{A75153C7-E787-4E6A-969A-59BE4506D130}"/>
    <dgm:cxn modelId="{192F390E-5707-45CE-8C45-F1AE14D2A1A0}" srcId="{76919630-541F-4755-BEAF-9AA26FA248CA}" destId="{E00F9933-7075-4270-960E-5626606C3AEF}" srcOrd="0" destOrd="0" parTransId="{F0939598-4135-46C7-8B27-52AAF843300C}" sibTransId="{412F7F50-2C51-42C8-8E77-55105C30FEDC}"/>
    <dgm:cxn modelId="{CBA03D19-43E6-4111-BD25-DF5D3F46173D}" srcId="{76919630-541F-4755-BEAF-9AA26FA248CA}" destId="{E532ACC4-936E-4559-A024-203452FD11A1}" srcOrd="1" destOrd="0" parTransId="{3D4B72DF-933E-41F3-B741-418ABD4BE430}" sibTransId="{8DDA03C8-99C7-4512-BB87-2DF3BA7FFD86}"/>
    <dgm:cxn modelId="{5875741A-6F4A-4693-B982-7CA4ADA05C93}" type="presOf" srcId="{4E88984C-8ADB-4074-B3AC-785136AF98CA}" destId="{0B11023B-A02E-4692-A491-9B9D0F10613F}" srcOrd="0" destOrd="3" presId="urn:microsoft.com/office/officeart/2018/2/layout/IconLabelDescriptionList"/>
    <dgm:cxn modelId="{926E872B-9561-482D-8269-4F1C400C7FAB}" type="presOf" srcId="{0CABC1E0-7B23-4A96-BAB3-4FB987A96CB4}" destId="{CBCECAA6-84AD-4520-AC78-0947AC0FB9DF}" srcOrd="0" destOrd="2" presId="urn:microsoft.com/office/officeart/2018/2/layout/IconLabelDescriptionList"/>
    <dgm:cxn modelId="{70E4462E-9C2D-4EFE-A704-52A606440E94}" type="presOf" srcId="{E00F9933-7075-4270-960E-5626606C3AEF}" destId="{CBCECAA6-84AD-4520-AC78-0947AC0FB9DF}" srcOrd="0" destOrd="0" presId="urn:microsoft.com/office/officeart/2018/2/layout/IconLabelDescriptionList"/>
    <dgm:cxn modelId="{1D939C3A-8469-4B5B-999E-9CB8BDC10F9B}" type="presOf" srcId="{76919630-541F-4755-BEAF-9AA26FA248CA}" destId="{9AF31EA4-17CF-4971-9E12-2180BDC595BA}" srcOrd="0" destOrd="0" presId="urn:microsoft.com/office/officeart/2018/2/layout/IconLabelDescriptionList"/>
    <dgm:cxn modelId="{1BC36A40-FB40-420E-A78F-13EEDDFE9E28}" type="presOf" srcId="{63FB9C40-8203-4A32-AA1D-C50D3993D6F6}" destId="{CBCECAA6-84AD-4520-AC78-0947AC0FB9DF}" srcOrd="0" destOrd="3" presId="urn:microsoft.com/office/officeart/2018/2/layout/IconLabelDescriptionList"/>
    <dgm:cxn modelId="{57DEAD5D-B1F7-4DED-89B6-578D4545049E}" type="presOf" srcId="{A3264329-925B-4B4B-9B2D-84FD0AAE9FAA}" destId="{616BCF1D-14A3-42CA-AF71-896EC4E5A46A}" srcOrd="0" destOrd="0" presId="urn:microsoft.com/office/officeart/2018/2/layout/IconLabelDescriptionList"/>
    <dgm:cxn modelId="{35D38F63-3736-46D8-A29A-88AD7161C577}" type="presOf" srcId="{38AD4FDB-7393-48B5-97FB-1BAFB07BA3E1}" destId="{00D4F901-07B5-4A71-B968-66694FF79B5A}" srcOrd="0" destOrd="0" presId="urn:microsoft.com/office/officeart/2018/2/layout/IconLabelDescriptionList"/>
    <dgm:cxn modelId="{B5C8C965-0E08-4D7D-A234-8C733D4F8AE0}" srcId="{38AD4FDB-7393-48B5-97FB-1BAFB07BA3E1}" destId="{76919630-541F-4755-BEAF-9AA26FA248CA}" srcOrd="0" destOrd="0" parTransId="{552BC8C1-50B1-4A6D-8C23-8DB789430E80}" sibTransId="{B08BCD85-E4EE-40A2-B12E-C949BA526FCD}"/>
    <dgm:cxn modelId="{CBA91C6C-6F60-48CB-A95B-0EC7AA6F6B52}" srcId="{38AD4FDB-7393-48B5-97FB-1BAFB07BA3E1}" destId="{A3264329-925B-4B4B-9B2D-84FD0AAE9FAA}" srcOrd="1" destOrd="0" parTransId="{4FE4712E-5937-4AF4-91EA-1D413BA26A9B}" sibTransId="{F58658FA-15C1-47EB-AAD2-CC880233FC1E}"/>
    <dgm:cxn modelId="{137E2459-E9D7-45EE-83FE-415EFFE66AEE}" srcId="{A3264329-925B-4B4B-9B2D-84FD0AAE9FAA}" destId="{DDD42C26-5F85-4882-8B72-7413CC817367}" srcOrd="1" destOrd="0" parTransId="{C0731CC2-8C01-4870-A172-9A71C4E6FAC4}" sibTransId="{1DCEF009-8E53-4CEC-A1C6-354AF300FA71}"/>
    <dgm:cxn modelId="{E038AF59-965F-4968-8F5E-676658023505}" type="presOf" srcId="{EB50D607-C21F-468A-8562-AA63775045C9}" destId="{0B11023B-A02E-4692-A491-9B9D0F10613F}" srcOrd="0" destOrd="0" presId="urn:microsoft.com/office/officeart/2018/2/layout/IconLabelDescriptionList"/>
    <dgm:cxn modelId="{C8D1C482-973D-4EE4-80B8-4208FCE5E1B5}" srcId="{A3264329-925B-4B4B-9B2D-84FD0AAE9FAA}" destId="{201F6F96-ABC6-4E54-BCA0-5F194E9BED2C}" srcOrd="2" destOrd="0" parTransId="{24543F9F-0B33-4ADA-88F3-60373EFB5DF1}" sibTransId="{1FA3BC23-B2C1-43AE-9E03-506B2777615A}"/>
    <dgm:cxn modelId="{3DC06E88-DB8C-43B4-ABB4-2889DE9B7E61}" type="presOf" srcId="{DDD42C26-5F85-4882-8B72-7413CC817367}" destId="{0B11023B-A02E-4692-A491-9B9D0F10613F}" srcOrd="0" destOrd="1" presId="urn:microsoft.com/office/officeart/2018/2/layout/IconLabelDescriptionList"/>
    <dgm:cxn modelId="{D1F5ABA1-2D8C-4A4E-8D26-7332C10BBD53}" srcId="{76919630-541F-4755-BEAF-9AA26FA248CA}" destId="{0CABC1E0-7B23-4A96-BAB3-4FB987A96CB4}" srcOrd="2" destOrd="0" parTransId="{88FC99E8-6FC3-4B40-8F1E-24D170DDA8F4}" sibTransId="{72C9B55F-EEAF-4E07-95C8-3060F8432165}"/>
    <dgm:cxn modelId="{B5B44DB9-BE02-452F-90F3-6C65DFCEB386}" type="presOf" srcId="{E532ACC4-936E-4559-A024-203452FD11A1}" destId="{CBCECAA6-84AD-4520-AC78-0947AC0FB9DF}" srcOrd="0" destOrd="1" presId="urn:microsoft.com/office/officeart/2018/2/layout/IconLabelDescriptionList"/>
    <dgm:cxn modelId="{70F85BD8-735A-4A81-B11A-7CE5ACBC8D46}" type="presOf" srcId="{201F6F96-ABC6-4E54-BCA0-5F194E9BED2C}" destId="{0B11023B-A02E-4692-A491-9B9D0F10613F}" srcOrd="0" destOrd="2" presId="urn:microsoft.com/office/officeart/2018/2/layout/IconLabelDescriptionList"/>
    <dgm:cxn modelId="{2B2A50F7-B454-46EB-AC43-D4347DB73E71}" srcId="{76919630-541F-4755-BEAF-9AA26FA248CA}" destId="{63FB9C40-8203-4A32-AA1D-C50D3993D6F6}" srcOrd="3" destOrd="0" parTransId="{D15173E7-5FBE-4FA4-91A7-96ED25764A7C}" sibTransId="{C69A6C46-6265-444D-95B5-6E03E6E640CF}"/>
    <dgm:cxn modelId="{1E52EEAC-4A5B-4FEA-8FE7-E37BA85570C8}" type="presParOf" srcId="{00D4F901-07B5-4A71-B968-66694FF79B5A}" destId="{B9292658-4BBA-4EEF-A6BA-BFD9093A8877}" srcOrd="0" destOrd="0" presId="urn:microsoft.com/office/officeart/2018/2/layout/IconLabelDescriptionList"/>
    <dgm:cxn modelId="{94C8413A-8460-46C1-B858-54CE8CD84F2F}" type="presParOf" srcId="{B9292658-4BBA-4EEF-A6BA-BFD9093A8877}" destId="{A8F0583D-961F-475A-AA79-B39EDB8C8859}" srcOrd="0" destOrd="0" presId="urn:microsoft.com/office/officeart/2018/2/layout/IconLabelDescriptionList"/>
    <dgm:cxn modelId="{67CC590B-42FC-45F5-BC1F-A5C67209A3EF}" type="presParOf" srcId="{B9292658-4BBA-4EEF-A6BA-BFD9093A8877}" destId="{7072CB36-9EF1-45CB-BDB7-F2DAA0F5A3F1}" srcOrd="1" destOrd="0" presId="urn:microsoft.com/office/officeart/2018/2/layout/IconLabelDescriptionList"/>
    <dgm:cxn modelId="{850B8975-C120-4A85-9513-8008AA02B5D9}" type="presParOf" srcId="{B9292658-4BBA-4EEF-A6BA-BFD9093A8877}" destId="{9AF31EA4-17CF-4971-9E12-2180BDC595BA}" srcOrd="2" destOrd="0" presId="urn:microsoft.com/office/officeart/2018/2/layout/IconLabelDescriptionList"/>
    <dgm:cxn modelId="{094957DB-FD3E-449D-BDFD-D695C7E5F9DB}" type="presParOf" srcId="{B9292658-4BBA-4EEF-A6BA-BFD9093A8877}" destId="{327DE5E0-BDC2-42B3-A559-5253D76C3B12}" srcOrd="3" destOrd="0" presId="urn:microsoft.com/office/officeart/2018/2/layout/IconLabelDescriptionList"/>
    <dgm:cxn modelId="{895A9471-6283-433A-B010-00DBF133C4A9}" type="presParOf" srcId="{B9292658-4BBA-4EEF-A6BA-BFD9093A8877}" destId="{CBCECAA6-84AD-4520-AC78-0947AC0FB9DF}" srcOrd="4" destOrd="0" presId="urn:microsoft.com/office/officeart/2018/2/layout/IconLabelDescriptionList"/>
    <dgm:cxn modelId="{E50EB6F3-B924-4BE7-9A0E-96034DE62839}" type="presParOf" srcId="{00D4F901-07B5-4A71-B968-66694FF79B5A}" destId="{78508DD1-5F9D-45F6-BD09-6966B2B36F6A}" srcOrd="1" destOrd="0" presId="urn:microsoft.com/office/officeart/2018/2/layout/IconLabelDescriptionList"/>
    <dgm:cxn modelId="{DE930F1D-EEC0-469A-A611-46F6A54B003B}" type="presParOf" srcId="{00D4F901-07B5-4A71-B968-66694FF79B5A}" destId="{4107642A-F9C2-4AB7-8901-26A34B5B8550}" srcOrd="2" destOrd="0" presId="urn:microsoft.com/office/officeart/2018/2/layout/IconLabelDescriptionList"/>
    <dgm:cxn modelId="{C1D6FF99-BCEB-471D-BF7C-350ADF652350}" type="presParOf" srcId="{4107642A-F9C2-4AB7-8901-26A34B5B8550}" destId="{5BA7A029-F212-47F8-B6BC-55DEF3BA0291}" srcOrd="0" destOrd="0" presId="urn:microsoft.com/office/officeart/2018/2/layout/IconLabelDescriptionList"/>
    <dgm:cxn modelId="{9827AA81-EEC6-42D5-8267-D6F1829E175C}" type="presParOf" srcId="{4107642A-F9C2-4AB7-8901-26A34B5B8550}" destId="{FF0C464F-41CD-42E7-AF0E-9A990776C403}" srcOrd="1" destOrd="0" presId="urn:microsoft.com/office/officeart/2018/2/layout/IconLabelDescriptionList"/>
    <dgm:cxn modelId="{E36905E0-C17D-4D76-886F-3EA3B6C9FDAE}" type="presParOf" srcId="{4107642A-F9C2-4AB7-8901-26A34B5B8550}" destId="{616BCF1D-14A3-42CA-AF71-896EC4E5A46A}" srcOrd="2" destOrd="0" presId="urn:microsoft.com/office/officeart/2018/2/layout/IconLabelDescriptionList"/>
    <dgm:cxn modelId="{CB77D1DF-28C7-41CB-8448-6B4631C3C184}" type="presParOf" srcId="{4107642A-F9C2-4AB7-8901-26A34B5B8550}" destId="{8C860C18-66F5-4765-906C-3D21B1BD027C}" srcOrd="3" destOrd="0" presId="urn:microsoft.com/office/officeart/2018/2/layout/IconLabelDescriptionList"/>
    <dgm:cxn modelId="{45823CE8-E157-4E49-AD45-AEDA46B77B11}" type="presParOf" srcId="{4107642A-F9C2-4AB7-8901-26A34B5B8550}" destId="{0B11023B-A02E-4692-A491-9B9D0F10613F}"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621EAF-AB98-4967-81C1-6A4D5E9A9DD9}" type="doc">
      <dgm:prSet loTypeId="urn:microsoft.com/office/officeart/2005/8/layout/arrow5" loCatId="relationship" qsTypeId="urn:microsoft.com/office/officeart/2005/8/quickstyle/3d1" qsCatId="3D" csTypeId="urn:microsoft.com/office/officeart/2005/8/colors/colorful2" csCatId="colorful" phldr="1"/>
      <dgm:spPr/>
      <dgm:t>
        <a:bodyPr/>
        <a:lstStyle/>
        <a:p>
          <a:endParaRPr lang="en-GB"/>
        </a:p>
      </dgm:t>
    </dgm:pt>
    <dgm:pt modelId="{E182EFA0-D740-4DC9-B19D-7A0265AA49B0}">
      <dgm:prSet phldrT="[Text]" phldr="0"/>
      <dgm:spPr/>
      <dgm:t>
        <a:bodyPr/>
        <a:lstStyle/>
        <a:p>
          <a:pPr rtl="0"/>
          <a:r>
            <a:rPr lang="en-GB">
              <a:latin typeface="Century Gothic" panose="020B0502020202020204"/>
            </a:rPr>
            <a:t>Advantages </a:t>
          </a:r>
          <a:endParaRPr lang="en-GB"/>
        </a:p>
      </dgm:t>
    </dgm:pt>
    <dgm:pt modelId="{064D5DFB-F0D7-4C25-A689-A0499B7AECD5}" type="parTrans" cxnId="{7D99D98D-AA48-4437-A82C-D56636526ED8}">
      <dgm:prSet/>
      <dgm:spPr/>
      <dgm:t>
        <a:bodyPr/>
        <a:lstStyle/>
        <a:p>
          <a:endParaRPr lang="en-GB"/>
        </a:p>
      </dgm:t>
    </dgm:pt>
    <dgm:pt modelId="{6031DEB0-F7F6-4A31-B122-7BE3CD4CB83F}" type="sibTrans" cxnId="{7D99D98D-AA48-4437-A82C-D56636526ED8}">
      <dgm:prSet/>
      <dgm:spPr/>
      <dgm:t>
        <a:bodyPr/>
        <a:lstStyle/>
        <a:p>
          <a:endParaRPr lang="en-GB"/>
        </a:p>
      </dgm:t>
    </dgm:pt>
    <dgm:pt modelId="{9663FDA0-40A6-4C24-BB7D-DD5D154F6408}">
      <dgm:prSet phldrT="[Text]" phldr="0"/>
      <dgm:spPr/>
      <dgm:t>
        <a:bodyPr/>
        <a:lstStyle/>
        <a:p>
          <a:pPr rtl="0"/>
          <a:r>
            <a:rPr lang="en-GB">
              <a:latin typeface="Century Gothic" panose="020B0502020202020204"/>
            </a:rPr>
            <a:t>Limitations </a:t>
          </a:r>
          <a:endParaRPr lang="en-GB"/>
        </a:p>
      </dgm:t>
    </dgm:pt>
    <dgm:pt modelId="{F589C43B-85A7-4B31-B9EE-B833BECF2C44}" type="parTrans" cxnId="{9C068470-E498-40D2-AC1D-9CCA333117B2}">
      <dgm:prSet/>
      <dgm:spPr/>
      <dgm:t>
        <a:bodyPr/>
        <a:lstStyle/>
        <a:p>
          <a:endParaRPr lang="en-GB"/>
        </a:p>
      </dgm:t>
    </dgm:pt>
    <dgm:pt modelId="{C74A5AA8-10EB-42DD-9B91-24054258C5A8}" type="sibTrans" cxnId="{9C068470-E498-40D2-AC1D-9CCA333117B2}">
      <dgm:prSet/>
      <dgm:spPr/>
      <dgm:t>
        <a:bodyPr/>
        <a:lstStyle/>
        <a:p>
          <a:endParaRPr lang="en-GB"/>
        </a:p>
      </dgm:t>
    </dgm:pt>
    <dgm:pt modelId="{DCC371B5-FED3-420D-A8C4-27BE3A547FAF}" type="pres">
      <dgm:prSet presAssocID="{8C621EAF-AB98-4967-81C1-6A4D5E9A9DD9}" presName="diagram" presStyleCnt="0">
        <dgm:presLayoutVars>
          <dgm:dir/>
          <dgm:resizeHandles val="exact"/>
        </dgm:presLayoutVars>
      </dgm:prSet>
      <dgm:spPr/>
    </dgm:pt>
    <dgm:pt modelId="{DB84B515-29E1-4333-9FAC-4C2F802E9EF2}" type="pres">
      <dgm:prSet presAssocID="{E182EFA0-D740-4DC9-B19D-7A0265AA49B0}" presName="arrow" presStyleLbl="node1" presStyleIdx="0" presStyleCnt="2">
        <dgm:presLayoutVars>
          <dgm:bulletEnabled val="1"/>
        </dgm:presLayoutVars>
      </dgm:prSet>
      <dgm:spPr/>
    </dgm:pt>
    <dgm:pt modelId="{7EAD553A-ADBD-407E-9B90-38524A18E583}" type="pres">
      <dgm:prSet presAssocID="{9663FDA0-40A6-4C24-BB7D-DD5D154F6408}" presName="arrow" presStyleLbl="node1" presStyleIdx="1" presStyleCnt="2">
        <dgm:presLayoutVars>
          <dgm:bulletEnabled val="1"/>
        </dgm:presLayoutVars>
      </dgm:prSet>
      <dgm:spPr/>
    </dgm:pt>
  </dgm:ptLst>
  <dgm:cxnLst>
    <dgm:cxn modelId="{DEF8354A-5BEA-4BEA-8762-96F1A84CE0A5}" type="presOf" srcId="{8C621EAF-AB98-4967-81C1-6A4D5E9A9DD9}" destId="{DCC371B5-FED3-420D-A8C4-27BE3A547FAF}" srcOrd="0" destOrd="0" presId="urn:microsoft.com/office/officeart/2005/8/layout/arrow5"/>
    <dgm:cxn modelId="{9C068470-E498-40D2-AC1D-9CCA333117B2}" srcId="{8C621EAF-AB98-4967-81C1-6A4D5E9A9DD9}" destId="{9663FDA0-40A6-4C24-BB7D-DD5D154F6408}" srcOrd="1" destOrd="0" parTransId="{F589C43B-85A7-4B31-B9EE-B833BECF2C44}" sibTransId="{C74A5AA8-10EB-42DD-9B91-24054258C5A8}"/>
    <dgm:cxn modelId="{2C2D0E82-04A6-4136-98EF-04993E6DF620}" type="presOf" srcId="{9663FDA0-40A6-4C24-BB7D-DD5D154F6408}" destId="{7EAD553A-ADBD-407E-9B90-38524A18E583}" srcOrd="0" destOrd="0" presId="urn:microsoft.com/office/officeart/2005/8/layout/arrow5"/>
    <dgm:cxn modelId="{7D99D98D-AA48-4437-A82C-D56636526ED8}" srcId="{8C621EAF-AB98-4967-81C1-6A4D5E9A9DD9}" destId="{E182EFA0-D740-4DC9-B19D-7A0265AA49B0}" srcOrd="0" destOrd="0" parTransId="{064D5DFB-F0D7-4C25-A689-A0499B7AECD5}" sibTransId="{6031DEB0-F7F6-4A31-B122-7BE3CD4CB83F}"/>
    <dgm:cxn modelId="{33382ADC-90AD-4E24-BE00-EF5EB17B16A8}" type="presOf" srcId="{E182EFA0-D740-4DC9-B19D-7A0265AA49B0}" destId="{DB84B515-29E1-4333-9FAC-4C2F802E9EF2}" srcOrd="0" destOrd="0" presId="urn:microsoft.com/office/officeart/2005/8/layout/arrow5"/>
    <dgm:cxn modelId="{5775FA04-FA7A-4D9B-BFB0-5556D03977F6}" type="presParOf" srcId="{DCC371B5-FED3-420D-A8C4-27BE3A547FAF}" destId="{DB84B515-29E1-4333-9FAC-4C2F802E9EF2}" srcOrd="0" destOrd="0" presId="urn:microsoft.com/office/officeart/2005/8/layout/arrow5"/>
    <dgm:cxn modelId="{97F4E621-9493-437E-B5FA-7AEA38EB711D}" type="presParOf" srcId="{DCC371B5-FED3-420D-A8C4-27BE3A547FAF}" destId="{7EAD553A-ADBD-407E-9B90-38524A18E583}"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C6CFBF-AD0E-4E75-B70E-8C691BFAA08E}" type="doc">
      <dgm:prSet loTypeId="urn:microsoft.com/office/officeart/2005/8/layout/process2" loCatId="process" qsTypeId="urn:microsoft.com/office/officeart/2005/8/quickstyle/simple1" qsCatId="simple" csTypeId="urn:microsoft.com/office/officeart/2005/8/colors/colorful2" csCatId="colorful" phldr="1"/>
      <dgm:spPr/>
    </dgm:pt>
    <dgm:pt modelId="{73470E08-6F72-4F8F-ADE8-BC320489FF0A}">
      <dgm:prSet phldrT="[Text]" phldr="0"/>
      <dgm:spPr/>
      <dgm:t>
        <a:bodyPr/>
        <a:lstStyle/>
        <a:p>
          <a:pPr rtl="0"/>
          <a:r>
            <a:rPr lang="en-GB">
              <a:latin typeface="Century Gothic" panose="020B0502020202020204"/>
            </a:rPr>
            <a:t>Secure cloud storage</a:t>
          </a:r>
          <a:endParaRPr lang="en-GB"/>
        </a:p>
      </dgm:t>
    </dgm:pt>
    <dgm:pt modelId="{A2C4C7BE-EB75-45E2-8F6C-E808D2AA4043}" type="parTrans" cxnId="{A8A312F6-E556-434A-9C05-079453C814B7}">
      <dgm:prSet/>
      <dgm:spPr/>
    </dgm:pt>
    <dgm:pt modelId="{53CC6973-536F-45C1-97CD-FB4D25B8E3CE}" type="sibTrans" cxnId="{A8A312F6-E556-434A-9C05-079453C814B7}">
      <dgm:prSet/>
      <dgm:spPr/>
      <dgm:t>
        <a:bodyPr/>
        <a:lstStyle/>
        <a:p>
          <a:endParaRPr lang="en-GB"/>
        </a:p>
      </dgm:t>
    </dgm:pt>
    <dgm:pt modelId="{D7A6314B-1F25-4DCA-A676-0E0FC7617D25}">
      <dgm:prSet phldrT="[Text]" phldr="0"/>
      <dgm:spPr/>
      <dgm:t>
        <a:bodyPr/>
        <a:lstStyle/>
        <a:p>
          <a:pPr rtl="0"/>
          <a:r>
            <a:rPr lang="en-GB">
              <a:latin typeface="Century Gothic" panose="020B0502020202020204"/>
            </a:rPr>
            <a:t>Access files anywhere</a:t>
          </a:r>
          <a:endParaRPr lang="en-GB"/>
        </a:p>
      </dgm:t>
    </dgm:pt>
    <dgm:pt modelId="{2A57B81C-F518-4C74-A7B0-5BA0141FF88F}" type="parTrans" cxnId="{8F761FE2-440B-4C21-8D98-FEF21B51672B}">
      <dgm:prSet/>
      <dgm:spPr/>
    </dgm:pt>
    <dgm:pt modelId="{01FFBF35-0096-4B77-BF7D-83C88D749472}" type="sibTrans" cxnId="{8F761FE2-440B-4C21-8D98-FEF21B51672B}">
      <dgm:prSet/>
      <dgm:spPr/>
      <dgm:t>
        <a:bodyPr/>
        <a:lstStyle/>
        <a:p>
          <a:endParaRPr lang="en-GB"/>
        </a:p>
      </dgm:t>
    </dgm:pt>
    <dgm:pt modelId="{35A007A1-587F-4061-9AE5-F4F8784FB8E2}">
      <dgm:prSet phldrT="[Text]" phldr="0"/>
      <dgm:spPr/>
      <dgm:t>
        <a:bodyPr/>
        <a:lstStyle/>
        <a:p>
          <a:pPr rtl="0"/>
          <a:r>
            <a:rPr lang="en-GB" dirty="0">
              <a:latin typeface="Century Gothic" panose="020B0502020202020204"/>
            </a:rPr>
            <a:t>Easy file </a:t>
          </a:r>
          <a:r>
            <a:rPr lang="en-GB">
              <a:latin typeface="Century Gothic" panose="020B0502020202020204"/>
            </a:rPr>
            <a:t>sharing</a:t>
          </a:r>
        </a:p>
      </dgm:t>
    </dgm:pt>
    <dgm:pt modelId="{DD020BE0-4135-4136-90C7-FBE48ACE42AF}" type="parTrans" cxnId="{3160473D-F721-4F83-AC87-F43AE3BBF766}">
      <dgm:prSet/>
      <dgm:spPr/>
    </dgm:pt>
    <dgm:pt modelId="{33BF3FD8-45E8-4441-AF75-E9D777B706D8}" type="sibTrans" cxnId="{3160473D-F721-4F83-AC87-F43AE3BBF766}">
      <dgm:prSet/>
      <dgm:spPr/>
      <dgm:t>
        <a:bodyPr/>
        <a:lstStyle/>
        <a:p>
          <a:endParaRPr lang="en-GB"/>
        </a:p>
      </dgm:t>
    </dgm:pt>
    <dgm:pt modelId="{CE08956E-7EC3-4757-B0E3-CAE5789852B4}">
      <dgm:prSet phldrT="[Text]" phldr="0"/>
      <dgm:spPr/>
      <dgm:t>
        <a:bodyPr/>
        <a:lstStyle/>
        <a:p>
          <a:pPr rtl="0"/>
          <a:r>
            <a:rPr lang="en-GB" dirty="0">
              <a:latin typeface="Century Gothic" panose="020B0502020202020204"/>
            </a:rPr>
            <a:t>Automatic backup and recovery</a:t>
          </a:r>
          <a:endParaRPr lang="en-GB" dirty="0"/>
        </a:p>
      </dgm:t>
    </dgm:pt>
    <dgm:pt modelId="{A600C0EF-8660-41D3-9CB6-007073F495E7}" type="parTrans" cxnId="{26979DF7-11FC-4009-B3B5-A27D69C4A179}">
      <dgm:prSet/>
      <dgm:spPr/>
    </dgm:pt>
    <dgm:pt modelId="{7D5CF4A8-89A9-47D2-880A-7583C85161F2}" type="sibTrans" cxnId="{26979DF7-11FC-4009-B3B5-A27D69C4A179}">
      <dgm:prSet/>
      <dgm:spPr/>
      <dgm:t>
        <a:bodyPr/>
        <a:lstStyle/>
        <a:p>
          <a:endParaRPr lang="en-GB"/>
        </a:p>
      </dgm:t>
    </dgm:pt>
    <dgm:pt modelId="{92228C74-A751-4464-9DC9-9449019E9081}">
      <dgm:prSet phldrT="[Text]" phldr="0"/>
      <dgm:spPr/>
      <dgm:t>
        <a:bodyPr/>
        <a:lstStyle/>
        <a:p>
          <a:pPr rtl="0"/>
          <a:r>
            <a:rPr lang="en-GB" dirty="0">
              <a:latin typeface="Century Gothic" panose="020B0502020202020204"/>
            </a:rPr>
            <a:t>Reduces </a:t>
          </a:r>
          <a:r>
            <a:rPr lang="en-GB" dirty="0" err="1">
              <a:latin typeface="Century Gothic" panose="020B0502020202020204"/>
            </a:rPr>
            <a:t>dupli</a:t>
          </a:r>
          <a:r>
            <a:rPr lang="en-GB" dirty="0">
              <a:latin typeface="Century Gothic" panose="020B0502020202020204"/>
            </a:rPr>
            <a:t>cated work</a:t>
          </a:r>
        </a:p>
      </dgm:t>
    </dgm:pt>
    <dgm:pt modelId="{F473FC7F-69AA-480C-BE79-352763D44C68}" type="parTrans" cxnId="{C97FF9F0-85C4-45B4-B152-08D5C5A4499A}">
      <dgm:prSet/>
      <dgm:spPr/>
    </dgm:pt>
    <dgm:pt modelId="{E237B692-2045-436C-A2C5-7F0DD31CE708}" type="sibTrans" cxnId="{C97FF9F0-85C4-45B4-B152-08D5C5A4499A}">
      <dgm:prSet/>
      <dgm:spPr/>
    </dgm:pt>
    <dgm:pt modelId="{0ED2FF1F-D2F4-44F7-BA5D-5F13ED3706D5}" type="pres">
      <dgm:prSet presAssocID="{09C6CFBF-AD0E-4E75-B70E-8C691BFAA08E}" presName="linearFlow" presStyleCnt="0">
        <dgm:presLayoutVars>
          <dgm:resizeHandles val="exact"/>
        </dgm:presLayoutVars>
      </dgm:prSet>
      <dgm:spPr/>
    </dgm:pt>
    <dgm:pt modelId="{D596C926-034C-48BC-9640-5BB4A76EFD6C}" type="pres">
      <dgm:prSet presAssocID="{73470E08-6F72-4F8F-ADE8-BC320489FF0A}" presName="node" presStyleLbl="node1" presStyleIdx="0" presStyleCnt="5">
        <dgm:presLayoutVars>
          <dgm:bulletEnabled val="1"/>
        </dgm:presLayoutVars>
      </dgm:prSet>
      <dgm:spPr/>
    </dgm:pt>
    <dgm:pt modelId="{19AAE0C3-087B-4E29-BEC6-DA92C820302A}" type="pres">
      <dgm:prSet presAssocID="{53CC6973-536F-45C1-97CD-FB4D25B8E3CE}" presName="sibTrans" presStyleLbl="sibTrans2D1" presStyleIdx="0" presStyleCnt="4"/>
      <dgm:spPr/>
    </dgm:pt>
    <dgm:pt modelId="{2440B853-2E16-4302-A635-34B70F844F61}" type="pres">
      <dgm:prSet presAssocID="{53CC6973-536F-45C1-97CD-FB4D25B8E3CE}" presName="connectorText" presStyleLbl="sibTrans2D1" presStyleIdx="0" presStyleCnt="4"/>
      <dgm:spPr/>
    </dgm:pt>
    <dgm:pt modelId="{2C4C3383-619F-4B3E-AAE6-7865FE83AD0B}" type="pres">
      <dgm:prSet presAssocID="{D7A6314B-1F25-4DCA-A676-0E0FC7617D25}" presName="node" presStyleLbl="node1" presStyleIdx="1" presStyleCnt="5">
        <dgm:presLayoutVars>
          <dgm:bulletEnabled val="1"/>
        </dgm:presLayoutVars>
      </dgm:prSet>
      <dgm:spPr/>
    </dgm:pt>
    <dgm:pt modelId="{C3E961F3-B88C-4A75-97CD-CAC1DE164426}" type="pres">
      <dgm:prSet presAssocID="{01FFBF35-0096-4B77-BF7D-83C88D749472}" presName="sibTrans" presStyleLbl="sibTrans2D1" presStyleIdx="1" presStyleCnt="4"/>
      <dgm:spPr/>
    </dgm:pt>
    <dgm:pt modelId="{5AE50061-B135-4705-9D58-A3333D8AAFE3}" type="pres">
      <dgm:prSet presAssocID="{01FFBF35-0096-4B77-BF7D-83C88D749472}" presName="connectorText" presStyleLbl="sibTrans2D1" presStyleIdx="1" presStyleCnt="4"/>
      <dgm:spPr/>
    </dgm:pt>
    <dgm:pt modelId="{C74606F7-E063-45AB-9CD0-B201013EF957}" type="pres">
      <dgm:prSet presAssocID="{35A007A1-587F-4061-9AE5-F4F8784FB8E2}" presName="node" presStyleLbl="node1" presStyleIdx="2" presStyleCnt="5">
        <dgm:presLayoutVars>
          <dgm:bulletEnabled val="1"/>
        </dgm:presLayoutVars>
      </dgm:prSet>
      <dgm:spPr/>
    </dgm:pt>
    <dgm:pt modelId="{8FCEFDBA-D79D-4B03-ACDA-5B338D44095A}" type="pres">
      <dgm:prSet presAssocID="{33BF3FD8-45E8-4441-AF75-E9D777B706D8}" presName="sibTrans" presStyleLbl="sibTrans2D1" presStyleIdx="2" presStyleCnt="4"/>
      <dgm:spPr/>
    </dgm:pt>
    <dgm:pt modelId="{15453BB0-BFD8-41E9-ADAA-38A95423A941}" type="pres">
      <dgm:prSet presAssocID="{33BF3FD8-45E8-4441-AF75-E9D777B706D8}" presName="connectorText" presStyleLbl="sibTrans2D1" presStyleIdx="2" presStyleCnt="4"/>
      <dgm:spPr/>
    </dgm:pt>
    <dgm:pt modelId="{D2C7412B-0EBA-470C-A4E9-EEC0CE82002C}" type="pres">
      <dgm:prSet presAssocID="{CE08956E-7EC3-4757-B0E3-CAE5789852B4}" presName="node" presStyleLbl="node1" presStyleIdx="3" presStyleCnt="5">
        <dgm:presLayoutVars>
          <dgm:bulletEnabled val="1"/>
        </dgm:presLayoutVars>
      </dgm:prSet>
      <dgm:spPr/>
    </dgm:pt>
    <dgm:pt modelId="{9360C76D-C9DA-4066-AD36-E26A6041841F}" type="pres">
      <dgm:prSet presAssocID="{7D5CF4A8-89A9-47D2-880A-7583C85161F2}" presName="sibTrans" presStyleLbl="sibTrans2D1" presStyleIdx="3" presStyleCnt="4"/>
      <dgm:spPr/>
    </dgm:pt>
    <dgm:pt modelId="{6BBB3AA5-1A96-4A9C-9555-46C5F5B941A1}" type="pres">
      <dgm:prSet presAssocID="{7D5CF4A8-89A9-47D2-880A-7583C85161F2}" presName="connectorText" presStyleLbl="sibTrans2D1" presStyleIdx="3" presStyleCnt="4"/>
      <dgm:spPr/>
    </dgm:pt>
    <dgm:pt modelId="{32B5F093-36DD-46E0-9832-C15454CF96F4}" type="pres">
      <dgm:prSet presAssocID="{92228C74-A751-4464-9DC9-9449019E9081}" presName="node" presStyleLbl="node1" presStyleIdx="4" presStyleCnt="5">
        <dgm:presLayoutVars>
          <dgm:bulletEnabled val="1"/>
        </dgm:presLayoutVars>
      </dgm:prSet>
      <dgm:spPr/>
    </dgm:pt>
  </dgm:ptLst>
  <dgm:cxnLst>
    <dgm:cxn modelId="{B0306936-7714-4CEE-BAD7-2458997A1A3D}" type="presOf" srcId="{7D5CF4A8-89A9-47D2-880A-7583C85161F2}" destId="{6BBB3AA5-1A96-4A9C-9555-46C5F5B941A1}" srcOrd="1" destOrd="0" presId="urn:microsoft.com/office/officeart/2005/8/layout/process2"/>
    <dgm:cxn modelId="{3160473D-F721-4F83-AC87-F43AE3BBF766}" srcId="{09C6CFBF-AD0E-4E75-B70E-8C691BFAA08E}" destId="{35A007A1-587F-4061-9AE5-F4F8784FB8E2}" srcOrd="2" destOrd="0" parTransId="{DD020BE0-4135-4136-90C7-FBE48ACE42AF}" sibTransId="{33BF3FD8-45E8-4441-AF75-E9D777B706D8}"/>
    <dgm:cxn modelId="{D8D7F63D-83B7-4E83-B637-FAFC2BE49FB8}" type="presOf" srcId="{33BF3FD8-45E8-4441-AF75-E9D777B706D8}" destId="{15453BB0-BFD8-41E9-ADAA-38A95423A941}" srcOrd="1" destOrd="0" presId="urn:microsoft.com/office/officeart/2005/8/layout/process2"/>
    <dgm:cxn modelId="{D142043F-DE3D-43D4-9700-6C7F9C363FD1}" type="presOf" srcId="{01FFBF35-0096-4B77-BF7D-83C88D749472}" destId="{C3E961F3-B88C-4A75-97CD-CAC1DE164426}" srcOrd="0" destOrd="0" presId="urn:microsoft.com/office/officeart/2005/8/layout/process2"/>
    <dgm:cxn modelId="{8E8E5E6B-5244-43A7-BF06-7C25E0995B8A}" type="presOf" srcId="{D7A6314B-1F25-4DCA-A676-0E0FC7617D25}" destId="{2C4C3383-619F-4B3E-AAE6-7865FE83AD0B}" srcOrd="0" destOrd="0" presId="urn:microsoft.com/office/officeart/2005/8/layout/process2"/>
    <dgm:cxn modelId="{C48AA05A-578F-4EE3-95A3-F4504E1DE68C}" type="presOf" srcId="{53CC6973-536F-45C1-97CD-FB4D25B8E3CE}" destId="{2440B853-2E16-4302-A635-34B70F844F61}" srcOrd="1" destOrd="0" presId="urn:microsoft.com/office/officeart/2005/8/layout/process2"/>
    <dgm:cxn modelId="{6513BE7B-8798-4FAA-B8FD-C0AC0E619817}" type="presOf" srcId="{09C6CFBF-AD0E-4E75-B70E-8C691BFAA08E}" destId="{0ED2FF1F-D2F4-44F7-BA5D-5F13ED3706D5}" srcOrd="0" destOrd="0" presId="urn:microsoft.com/office/officeart/2005/8/layout/process2"/>
    <dgm:cxn modelId="{96551398-66CE-4AA8-BA7E-7D94BD6420D2}" type="presOf" srcId="{CE08956E-7EC3-4757-B0E3-CAE5789852B4}" destId="{D2C7412B-0EBA-470C-A4E9-EEC0CE82002C}" srcOrd="0" destOrd="0" presId="urn:microsoft.com/office/officeart/2005/8/layout/process2"/>
    <dgm:cxn modelId="{863E2AA4-588E-45BE-85C1-524745F1501D}" type="presOf" srcId="{33BF3FD8-45E8-4441-AF75-E9D777B706D8}" destId="{8FCEFDBA-D79D-4B03-ACDA-5B338D44095A}" srcOrd="0" destOrd="0" presId="urn:microsoft.com/office/officeart/2005/8/layout/process2"/>
    <dgm:cxn modelId="{C4613EAD-8C1E-49A7-BE61-B60DA34D7557}" type="presOf" srcId="{7D5CF4A8-89A9-47D2-880A-7583C85161F2}" destId="{9360C76D-C9DA-4066-AD36-E26A6041841F}" srcOrd="0" destOrd="0" presId="urn:microsoft.com/office/officeart/2005/8/layout/process2"/>
    <dgm:cxn modelId="{99C944CD-63AF-4790-BA9C-5D2D7F54C7F4}" type="presOf" srcId="{35A007A1-587F-4061-9AE5-F4F8784FB8E2}" destId="{C74606F7-E063-45AB-9CD0-B201013EF957}" srcOrd="0" destOrd="0" presId="urn:microsoft.com/office/officeart/2005/8/layout/process2"/>
    <dgm:cxn modelId="{831FA8CD-90D4-406C-89B6-783855B996B7}" type="presOf" srcId="{73470E08-6F72-4F8F-ADE8-BC320489FF0A}" destId="{D596C926-034C-48BC-9640-5BB4A76EFD6C}" srcOrd="0" destOrd="0" presId="urn:microsoft.com/office/officeart/2005/8/layout/process2"/>
    <dgm:cxn modelId="{3FFBA6DA-D5C7-411E-AF11-24A0DBF3115B}" type="presOf" srcId="{53CC6973-536F-45C1-97CD-FB4D25B8E3CE}" destId="{19AAE0C3-087B-4E29-BEC6-DA92C820302A}" srcOrd="0" destOrd="0" presId="urn:microsoft.com/office/officeart/2005/8/layout/process2"/>
    <dgm:cxn modelId="{8F761FE2-440B-4C21-8D98-FEF21B51672B}" srcId="{09C6CFBF-AD0E-4E75-B70E-8C691BFAA08E}" destId="{D7A6314B-1F25-4DCA-A676-0E0FC7617D25}" srcOrd="1" destOrd="0" parTransId="{2A57B81C-F518-4C74-A7B0-5BA0141FF88F}" sibTransId="{01FFBF35-0096-4B77-BF7D-83C88D749472}"/>
    <dgm:cxn modelId="{F125DDE8-EA59-4903-9BE3-C4154F136035}" type="presOf" srcId="{01FFBF35-0096-4B77-BF7D-83C88D749472}" destId="{5AE50061-B135-4705-9D58-A3333D8AAFE3}" srcOrd="1" destOrd="0" presId="urn:microsoft.com/office/officeart/2005/8/layout/process2"/>
    <dgm:cxn modelId="{C97FF9F0-85C4-45B4-B152-08D5C5A4499A}" srcId="{09C6CFBF-AD0E-4E75-B70E-8C691BFAA08E}" destId="{92228C74-A751-4464-9DC9-9449019E9081}" srcOrd="4" destOrd="0" parTransId="{F473FC7F-69AA-480C-BE79-352763D44C68}" sibTransId="{E237B692-2045-436C-A2C5-7F0DD31CE708}"/>
    <dgm:cxn modelId="{A8A312F6-E556-434A-9C05-079453C814B7}" srcId="{09C6CFBF-AD0E-4E75-B70E-8C691BFAA08E}" destId="{73470E08-6F72-4F8F-ADE8-BC320489FF0A}" srcOrd="0" destOrd="0" parTransId="{A2C4C7BE-EB75-45E2-8F6C-E808D2AA4043}" sibTransId="{53CC6973-536F-45C1-97CD-FB4D25B8E3CE}"/>
    <dgm:cxn modelId="{26979DF7-11FC-4009-B3B5-A27D69C4A179}" srcId="{09C6CFBF-AD0E-4E75-B70E-8C691BFAA08E}" destId="{CE08956E-7EC3-4757-B0E3-CAE5789852B4}" srcOrd="3" destOrd="0" parTransId="{A600C0EF-8660-41D3-9CB6-007073F495E7}" sibTransId="{7D5CF4A8-89A9-47D2-880A-7583C85161F2}"/>
    <dgm:cxn modelId="{41CC4AFA-935B-4032-9F7F-2DCE35401640}" type="presOf" srcId="{92228C74-A751-4464-9DC9-9449019E9081}" destId="{32B5F093-36DD-46E0-9832-C15454CF96F4}" srcOrd="0" destOrd="0" presId="urn:microsoft.com/office/officeart/2005/8/layout/process2"/>
    <dgm:cxn modelId="{D3341498-85F8-4F55-9B08-9E915206F9A3}" type="presParOf" srcId="{0ED2FF1F-D2F4-44F7-BA5D-5F13ED3706D5}" destId="{D596C926-034C-48BC-9640-5BB4A76EFD6C}" srcOrd="0" destOrd="0" presId="urn:microsoft.com/office/officeart/2005/8/layout/process2"/>
    <dgm:cxn modelId="{2FD8C0F6-06E7-486F-9D1A-F929589FC11A}" type="presParOf" srcId="{0ED2FF1F-D2F4-44F7-BA5D-5F13ED3706D5}" destId="{19AAE0C3-087B-4E29-BEC6-DA92C820302A}" srcOrd="1" destOrd="0" presId="urn:microsoft.com/office/officeart/2005/8/layout/process2"/>
    <dgm:cxn modelId="{E1DB4E53-1E00-4D7C-B5B6-A2E631BBFEA8}" type="presParOf" srcId="{19AAE0C3-087B-4E29-BEC6-DA92C820302A}" destId="{2440B853-2E16-4302-A635-34B70F844F61}" srcOrd="0" destOrd="0" presId="urn:microsoft.com/office/officeart/2005/8/layout/process2"/>
    <dgm:cxn modelId="{4F82DC2F-3405-4480-ACF5-DBCE421085D3}" type="presParOf" srcId="{0ED2FF1F-D2F4-44F7-BA5D-5F13ED3706D5}" destId="{2C4C3383-619F-4B3E-AAE6-7865FE83AD0B}" srcOrd="2" destOrd="0" presId="urn:microsoft.com/office/officeart/2005/8/layout/process2"/>
    <dgm:cxn modelId="{D1EB21B2-960E-4D5C-907D-A7CD02ED0464}" type="presParOf" srcId="{0ED2FF1F-D2F4-44F7-BA5D-5F13ED3706D5}" destId="{C3E961F3-B88C-4A75-97CD-CAC1DE164426}" srcOrd="3" destOrd="0" presId="urn:microsoft.com/office/officeart/2005/8/layout/process2"/>
    <dgm:cxn modelId="{091059A8-87AD-46A1-9F61-844F711D027E}" type="presParOf" srcId="{C3E961F3-B88C-4A75-97CD-CAC1DE164426}" destId="{5AE50061-B135-4705-9D58-A3333D8AAFE3}" srcOrd="0" destOrd="0" presId="urn:microsoft.com/office/officeart/2005/8/layout/process2"/>
    <dgm:cxn modelId="{28FF5F75-D761-4C39-A1F8-7071DD78D5CA}" type="presParOf" srcId="{0ED2FF1F-D2F4-44F7-BA5D-5F13ED3706D5}" destId="{C74606F7-E063-45AB-9CD0-B201013EF957}" srcOrd="4" destOrd="0" presId="urn:microsoft.com/office/officeart/2005/8/layout/process2"/>
    <dgm:cxn modelId="{936A3CBB-FB2F-4504-95E2-7E941DCB86DC}" type="presParOf" srcId="{0ED2FF1F-D2F4-44F7-BA5D-5F13ED3706D5}" destId="{8FCEFDBA-D79D-4B03-ACDA-5B338D44095A}" srcOrd="5" destOrd="0" presId="urn:microsoft.com/office/officeart/2005/8/layout/process2"/>
    <dgm:cxn modelId="{3F183ACA-8AFB-42AF-8762-80A15F6A0EFF}" type="presParOf" srcId="{8FCEFDBA-D79D-4B03-ACDA-5B338D44095A}" destId="{15453BB0-BFD8-41E9-ADAA-38A95423A941}" srcOrd="0" destOrd="0" presId="urn:microsoft.com/office/officeart/2005/8/layout/process2"/>
    <dgm:cxn modelId="{D91E60E6-2969-48FB-A278-B4E76158D3AF}" type="presParOf" srcId="{0ED2FF1F-D2F4-44F7-BA5D-5F13ED3706D5}" destId="{D2C7412B-0EBA-470C-A4E9-EEC0CE82002C}" srcOrd="6" destOrd="0" presId="urn:microsoft.com/office/officeart/2005/8/layout/process2"/>
    <dgm:cxn modelId="{B29985D1-4552-49C6-80D6-4C5E107C8B1A}" type="presParOf" srcId="{0ED2FF1F-D2F4-44F7-BA5D-5F13ED3706D5}" destId="{9360C76D-C9DA-4066-AD36-E26A6041841F}" srcOrd="7" destOrd="0" presId="urn:microsoft.com/office/officeart/2005/8/layout/process2"/>
    <dgm:cxn modelId="{3B665E8B-7738-48C7-A438-EFDFD384394F}" type="presParOf" srcId="{9360C76D-C9DA-4066-AD36-E26A6041841F}" destId="{6BBB3AA5-1A96-4A9C-9555-46C5F5B941A1}" srcOrd="0" destOrd="0" presId="urn:microsoft.com/office/officeart/2005/8/layout/process2"/>
    <dgm:cxn modelId="{52CF3E22-F5B4-434C-B91D-2AAE336DF93A}" type="presParOf" srcId="{0ED2FF1F-D2F4-44F7-BA5D-5F13ED3706D5}" destId="{32B5F093-36DD-46E0-9832-C15454CF96F4}" srcOrd="8"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BA2C81-66B3-4BF7-BA5A-0A7C48BCC88D}" type="doc">
      <dgm:prSet loTypeId="urn:microsoft.com/office/officeart/2005/8/layout/process2" loCatId="process" qsTypeId="urn:microsoft.com/office/officeart/2005/8/quickstyle/simple1" qsCatId="simple" csTypeId="urn:microsoft.com/office/officeart/2005/8/colors/colorful2" csCatId="colorful" phldr="1"/>
      <dgm:spPr/>
    </dgm:pt>
    <dgm:pt modelId="{9056533A-D30D-49EB-888A-2F8352C9F144}">
      <dgm:prSet phldrT="[Text]" phldr="0"/>
      <dgm:spPr/>
      <dgm:t>
        <a:bodyPr/>
        <a:lstStyle/>
        <a:p>
          <a:pPr rtl="0"/>
          <a:r>
            <a:rPr lang="en-GB">
              <a:latin typeface="Century Gothic" panose="020B0502020202020204"/>
            </a:rPr>
            <a:t>Internet delays</a:t>
          </a:r>
          <a:endParaRPr lang="en-GB"/>
        </a:p>
      </dgm:t>
    </dgm:pt>
    <dgm:pt modelId="{5121EDC6-6C63-4AC8-AB1C-E2FD1386929C}" type="parTrans" cxnId="{86F59A54-3D68-45ED-8CD0-58DD484B3157}">
      <dgm:prSet/>
      <dgm:spPr/>
    </dgm:pt>
    <dgm:pt modelId="{25AF063C-CC0E-4272-A384-B249D521F08C}" type="sibTrans" cxnId="{86F59A54-3D68-45ED-8CD0-58DD484B3157}">
      <dgm:prSet/>
      <dgm:spPr/>
      <dgm:t>
        <a:bodyPr/>
        <a:lstStyle/>
        <a:p>
          <a:endParaRPr lang="en-GB"/>
        </a:p>
      </dgm:t>
    </dgm:pt>
    <dgm:pt modelId="{9570AE2A-1981-4C6C-81E9-F1A172A0B577}">
      <dgm:prSet phldrT="[Text]" phldr="0"/>
      <dgm:spPr/>
      <dgm:t>
        <a:bodyPr/>
        <a:lstStyle/>
        <a:p>
          <a:pPr rtl="0"/>
          <a:r>
            <a:rPr lang="en-GB">
              <a:latin typeface="Century Gothic" panose="020B0502020202020204"/>
            </a:rPr>
            <a:t>Staff training </a:t>
          </a:r>
          <a:endParaRPr lang="en-GB"/>
        </a:p>
      </dgm:t>
    </dgm:pt>
    <dgm:pt modelId="{850FCA16-0C4D-4E69-89AE-8A8BB501A096}" type="parTrans" cxnId="{5AED0824-7FFB-44CB-8905-D4ADB2A2707A}">
      <dgm:prSet/>
      <dgm:spPr/>
    </dgm:pt>
    <dgm:pt modelId="{3B61A65A-8545-47D1-91DC-6CBB242B96AD}" type="sibTrans" cxnId="{5AED0824-7FFB-44CB-8905-D4ADB2A2707A}">
      <dgm:prSet/>
      <dgm:spPr/>
      <dgm:t>
        <a:bodyPr/>
        <a:lstStyle/>
        <a:p>
          <a:endParaRPr lang="en-GB"/>
        </a:p>
      </dgm:t>
    </dgm:pt>
    <dgm:pt modelId="{EE776806-8FE2-4EA8-A2A7-F908842F3CCC}">
      <dgm:prSet phldrT="[Text]" phldr="0"/>
      <dgm:spPr/>
      <dgm:t>
        <a:bodyPr/>
        <a:lstStyle/>
        <a:p>
          <a:pPr rtl="0"/>
          <a:r>
            <a:rPr lang="en-GB" dirty="0">
              <a:latin typeface="Century Gothic" panose="020B0502020202020204"/>
            </a:rPr>
            <a:t>Risk of </a:t>
          </a:r>
          <a:r>
            <a:rPr lang="en-GB">
              <a:latin typeface="Century Gothic" panose="020B0502020202020204"/>
            </a:rPr>
            <a:t>accidental sharing</a:t>
          </a:r>
          <a:endParaRPr lang="en-GB"/>
        </a:p>
      </dgm:t>
    </dgm:pt>
    <dgm:pt modelId="{56464029-7E9B-4DDC-AA97-88DA3092F8C3}" type="parTrans" cxnId="{75AEA06F-AA81-43FF-B655-EA8D73907BA6}">
      <dgm:prSet/>
      <dgm:spPr/>
    </dgm:pt>
    <dgm:pt modelId="{76C0348F-4667-4273-B571-84FDD82B511C}" type="sibTrans" cxnId="{75AEA06F-AA81-43FF-B655-EA8D73907BA6}">
      <dgm:prSet/>
      <dgm:spPr/>
      <dgm:t>
        <a:bodyPr/>
        <a:lstStyle/>
        <a:p>
          <a:endParaRPr lang="en-GB"/>
        </a:p>
      </dgm:t>
    </dgm:pt>
    <dgm:pt modelId="{F71D9046-5CAF-42DC-8403-69383338445A}">
      <dgm:prSet phldrT="[Text]" phldr="0"/>
      <dgm:spPr/>
      <dgm:t>
        <a:bodyPr/>
        <a:lstStyle/>
        <a:p>
          <a:pPr rtl="0"/>
          <a:r>
            <a:rPr lang="en-GB" dirty="0">
              <a:latin typeface="Century Gothic" panose="020B0502020202020204"/>
            </a:rPr>
            <a:t>Storage limits may apply</a:t>
          </a:r>
        </a:p>
      </dgm:t>
    </dgm:pt>
    <dgm:pt modelId="{937645B6-AB24-424E-8C3D-B8E0F3D69585}" type="parTrans" cxnId="{04DF4474-12C9-4CAE-BFC7-D1100FAF3AC7}">
      <dgm:prSet/>
      <dgm:spPr/>
    </dgm:pt>
    <dgm:pt modelId="{8101F7E0-000B-45E7-89B0-43D08F971DFF}" type="sibTrans" cxnId="{04DF4474-12C9-4CAE-BFC7-D1100FAF3AC7}">
      <dgm:prSet/>
      <dgm:spPr/>
      <dgm:t>
        <a:bodyPr/>
        <a:lstStyle/>
        <a:p>
          <a:endParaRPr lang="en-GB"/>
        </a:p>
      </dgm:t>
    </dgm:pt>
    <dgm:pt modelId="{25CB7521-EEEC-4507-9559-E64E832C018B}">
      <dgm:prSet phldrT="[Text]" phldr="0"/>
      <dgm:spPr/>
      <dgm:t>
        <a:bodyPr/>
        <a:lstStyle/>
        <a:p>
          <a:pPr rtl="0"/>
          <a:r>
            <a:rPr lang="en-GB" dirty="0">
              <a:latin typeface="Century Gothic" panose="020B0502020202020204"/>
            </a:rPr>
            <a:t>Version conflicts</a:t>
          </a:r>
        </a:p>
      </dgm:t>
    </dgm:pt>
    <dgm:pt modelId="{511DE061-32AD-4136-8CE0-E55CB886BEA2}" type="parTrans" cxnId="{4F06DE14-D43A-4F52-A79F-D0788118B8F6}">
      <dgm:prSet/>
      <dgm:spPr/>
    </dgm:pt>
    <dgm:pt modelId="{B6ACDC59-C68B-475D-8D54-8ED0417A11C2}" type="sibTrans" cxnId="{4F06DE14-D43A-4F52-A79F-D0788118B8F6}">
      <dgm:prSet/>
      <dgm:spPr/>
    </dgm:pt>
    <dgm:pt modelId="{0FFD54B7-FAC9-4A8A-BA63-D7087022D28B}" type="pres">
      <dgm:prSet presAssocID="{2BBA2C81-66B3-4BF7-BA5A-0A7C48BCC88D}" presName="linearFlow" presStyleCnt="0">
        <dgm:presLayoutVars>
          <dgm:resizeHandles val="exact"/>
        </dgm:presLayoutVars>
      </dgm:prSet>
      <dgm:spPr/>
    </dgm:pt>
    <dgm:pt modelId="{4C2C4FF1-1B28-42D1-B379-7CA1E2A9BCA3}" type="pres">
      <dgm:prSet presAssocID="{9056533A-D30D-49EB-888A-2F8352C9F144}" presName="node" presStyleLbl="node1" presStyleIdx="0" presStyleCnt="5">
        <dgm:presLayoutVars>
          <dgm:bulletEnabled val="1"/>
        </dgm:presLayoutVars>
      </dgm:prSet>
      <dgm:spPr/>
    </dgm:pt>
    <dgm:pt modelId="{7FB06005-074C-416C-9F4D-950F50B8EDC5}" type="pres">
      <dgm:prSet presAssocID="{25AF063C-CC0E-4272-A384-B249D521F08C}" presName="sibTrans" presStyleLbl="sibTrans2D1" presStyleIdx="0" presStyleCnt="4"/>
      <dgm:spPr/>
    </dgm:pt>
    <dgm:pt modelId="{AF40BAB4-54C7-4839-A28A-BDC65BF177D6}" type="pres">
      <dgm:prSet presAssocID="{25AF063C-CC0E-4272-A384-B249D521F08C}" presName="connectorText" presStyleLbl="sibTrans2D1" presStyleIdx="0" presStyleCnt="4"/>
      <dgm:spPr/>
    </dgm:pt>
    <dgm:pt modelId="{CEF04F1F-F9B2-4E13-8FCA-6707EE70D771}" type="pres">
      <dgm:prSet presAssocID="{9570AE2A-1981-4C6C-81E9-F1A172A0B577}" presName="node" presStyleLbl="node1" presStyleIdx="1" presStyleCnt="5">
        <dgm:presLayoutVars>
          <dgm:bulletEnabled val="1"/>
        </dgm:presLayoutVars>
      </dgm:prSet>
      <dgm:spPr/>
    </dgm:pt>
    <dgm:pt modelId="{D4B953CE-DDD6-4AD4-B44C-4CF0AAFE392A}" type="pres">
      <dgm:prSet presAssocID="{3B61A65A-8545-47D1-91DC-6CBB242B96AD}" presName="sibTrans" presStyleLbl="sibTrans2D1" presStyleIdx="1" presStyleCnt="4"/>
      <dgm:spPr/>
    </dgm:pt>
    <dgm:pt modelId="{7EFAE70C-BE29-418B-A6BC-515A67757483}" type="pres">
      <dgm:prSet presAssocID="{3B61A65A-8545-47D1-91DC-6CBB242B96AD}" presName="connectorText" presStyleLbl="sibTrans2D1" presStyleIdx="1" presStyleCnt="4"/>
      <dgm:spPr/>
    </dgm:pt>
    <dgm:pt modelId="{D1245BB1-DE7C-458F-8418-8AC941A3FA14}" type="pres">
      <dgm:prSet presAssocID="{EE776806-8FE2-4EA8-A2A7-F908842F3CCC}" presName="node" presStyleLbl="node1" presStyleIdx="2" presStyleCnt="5">
        <dgm:presLayoutVars>
          <dgm:bulletEnabled val="1"/>
        </dgm:presLayoutVars>
      </dgm:prSet>
      <dgm:spPr/>
    </dgm:pt>
    <dgm:pt modelId="{8435A2B2-BCC3-443A-87ED-4E56403800E3}" type="pres">
      <dgm:prSet presAssocID="{76C0348F-4667-4273-B571-84FDD82B511C}" presName="sibTrans" presStyleLbl="sibTrans2D1" presStyleIdx="2" presStyleCnt="4"/>
      <dgm:spPr/>
    </dgm:pt>
    <dgm:pt modelId="{ADAE0E92-C0B9-4E6C-B34A-BB4895F95138}" type="pres">
      <dgm:prSet presAssocID="{76C0348F-4667-4273-B571-84FDD82B511C}" presName="connectorText" presStyleLbl="sibTrans2D1" presStyleIdx="2" presStyleCnt="4"/>
      <dgm:spPr/>
    </dgm:pt>
    <dgm:pt modelId="{55D7855F-3DA5-40EC-B50E-E64F3503729E}" type="pres">
      <dgm:prSet presAssocID="{F71D9046-5CAF-42DC-8403-69383338445A}" presName="node" presStyleLbl="node1" presStyleIdx="3" presStyleCnt="5">
        <dgm:presLayoutVars>
          <dgm:bulletEnabled val="1"/>
        </dgm:presLayoutVars>
      </dgm:prSet>
      <dgm:spPr/>
    </dgm:pt>
    <dgm:pt modelId="{AC01A570-B8A6-4297-B966-B5BEA746E1A5}" type="pres">
      <dgm:prSet presAssocID="{8101F7E0-000B-45E7-89B0-43D08F971DFF}" presName="sibTrans" presStyleLbl="sibTrans2D1" presStyleIdx="3" presStyleCnt="4"/>
      <dgm:spPr/>
    </dgm:pt>
    <dgm:pt modelId="{924590AF-6B83-4355-A401-BDF25F5F0AB6}" type="pres">
      <dgm:prSet presAssocID="{8101F7E0-000B-45E7-89B0-43D08F971DFF}" presName="connectorText" presStyleLbl="sibTrans2D1" presStyleIdx="3" presStyleCnt="4"/>
      <dgm:spPr/>
    </dgm:pt>
    <dgm:pt modelId="{03BEAEA5-5388-485F-8C7F-35EA1E3B054A}" type="pres">
      <dgm:prSet presAssocID="{25CB7521-EEEC-4507-9559-E64E832C018B}" presName="node" presStyleLbl="node1" presStyleIdx="4" presStyleCnt="5">
        <dgm:presLayoutVars>
          <dgm:bulletEnabled val="1"/>
        </dgm:presLayoutVars>
      </dgm:prSet>
      <dgm:spPr/>
    </dgm:pt>
  </dgm:ptLst>
  <dgm:cxnLst>
    <dgm:cxn modelId="{112DF913-D359-4803-848D-DC28425126F3}" type="presOf" srcId="{8101F7E0-000B-45E7-89B0-43D08F971DFF}" destId="{924590AF-6B83-4355-A401-BDF25F5F0AB6}" srcOrd="1" destOrd="0" presId="urn:microsoft.com/office/officeart/2005/8/layout/process2"/>
    <dgm:cxn modelId="{4F06DE14-D43A-4F52-A79F-D0788118B8F6}" srcId="{2BBA2C81-66B3-4BF7-BA5A-0A7C48BCC88D}" destId="{25CB7521-EEEC-4507-9559-E64E832C018B}" srcOrd="4" destOrd="0" parTransId="{511DE061-32AD-4136-8CE0-E55CB886BEA2}" sibTransId="{B6ACDC59-C68B-475D-8D54-8ED0417A11C2}"/>
    <dgm:cxn modelId="{44411D17-BD44-4BDC-B22C-07116D0E42E2}" type="presOf" srcId="{EE776806-8FE2-4EA8-A2A7-F908842F3CCC}" destId="{D1245BB1-DE7C-458F-8418-8AC941A3FA14}" srcOrd="0" destOrd="0" presId="urn:microsoft.com/office/officeart/2005/8/layout/process2"/>
    <dgm:cxn modelId="{5AED0824-7FFB-44CB-8905-D4ADB2A2707A}" srcId="{2BBA2C81-66B3-4BF7-BA5A-0A7C48BCC88D}" destId="{9570AE2A-1981-4C6C-81E9-F1A172A0B577}" srcOrd="1" destOrd="0" parTransId="{850FCA16-0C4D-4E69-89AE-8A8BB501A096}" sibTransId="{3B61A65A-8545-47D1-91DC-6CBB242B96AD}"/>
    <dgm:cxn modelId="{26C9D02C-79A9-44F5-AD18-982C54EA3F40}" type="presOf" srcId="{25AF063C-CC0E-4272-A384-B249D521F08C}" destId="{AF40BAB4-54C7-4839-A28A-BDC65BF177D6}" srcOrd="1" destOrd="0" presId="urn:microsoft.com/office/officeart/2005/8/layout/process2"/>
    <dgm:cxn modelId="{F6F79137-66EA-4C2B-9997-E6D296913B36}" type="presOf" srcId="{F71D9046-5CAF-42DC-8403-69383338445A}" destId="{55D7855F-3DA5-40EC-B50E-E64F3503729E}" srcOrd="0" destOrd="0" presId="urn:microsoft.com/office/officeart/2005/8/layout/process2"/>
    <dgm:cxn modelId="{80AF2A44-8A9B-4287-889C-923B1620CB85}" type="presOf" srcId="{9056533A-D30D-49EB-888A-2F8352C9F144}" destId="{4C2C4FF1-1B28-42D1-B379-7CA1E2A9BCA3}" srcOrd="0" destOrd="0" presId="urn:microsoft.com/office/officeart/2005/8/layout/process2"/>
    <dgm:cxn modelId="{EAA2FA45-3887-440D-A3B4-8781267A101F}" type="presOf" srcId="{25CB7521-EEEC-4507-9559-E64E832C018B}" destId="{03BEAEA5-5388-485F-8C7F-35EA1E3B054A}" srcOrd="0" destOrd="0" presId="urn:microsoft.com/office/officeart/2005/8/layout/process2"/>
    <dgm:cxn modelId="{75AEA06F-AA81-43FF-B655-EA8D73907BA6}" srcId="{2BBA2C81-66B3-4BF7-BA5A-0A7C48BCC88D}" destId="{EE776806-8FE2-4EA8-A2A7-F908842F3CCC}" srcOrd="2" destOrd="0" parTransId="{56464029-7E9B-4DDC-AA97-88DA3092F8C3}" sibTransId="{76C0348F-4667-4273-B571-84FDD82B511C}"/>
    <dgm:cxn modelId="{04DF4474-12C9-4CAE-BFC7-D1100FAF3AC7}" srcId="{2BBA2C81-66B3-4BF7-BA5A-0A7C48BCC88D}" destId="{F71D9046-5CAF-42DC-8403-69383338445A}" srcOrd="3" destOrd="0" parTransId="{937645B6-AB24-424E-8C3D-B8E0F3D69585}" sibTransId="{8101F7E0-000B-45E7-89B0-43D08F971DFF}"/>
    <dgm:cxn modelId="{86F59A54-3D68-45ED-8CD0-58DD484B3157}" srcId="{2BBA2C81-66B3-4BF7-BA5A-0A7C48BCC88D}" destId="{9056533A-D30D-49EB-888A-2F8352C9F144}" srcOrd="0" destOrd="0" parTransId="{5121EDC6-6C63-4AC8-AB1C-E2FD1386929C}" sibTransId="{25AF063C-CC0E-4272-A384-B249D521F08C}"/>
    <dgm:cxn modelId="{23B96BB6-6127-4149-825E-D98B14E02B21}" type="presOf" srcId="{76C0348F-4667-4273-B571-84FDD82B511C}" destId="{ADAE0E92-C0B9-4E6C-B34A-BB4895F95138}" srcOrd="1" destOrd="0" presId="urn:microsoft.com/office/officeart/2005/8/layout/process2"/>
    <dgm:cxn modelId="{231CEFBF-EF3B-4F8C-84C4-0B5DE311A978}" type="presOf" srcId="{25AF063C-CC0E-4272-A384-B249D521F08C}" destId="{7FB06005-074C-416C-9F4D-950F50B8EDC5}" srcOrd="0" destOrd="0" presId="urn:microsoft.com/office/officeart/2005/8/layout/process2"/>
    <dgm:cxn modelId="{40294EC7-FCF4-4182-9288-848C1D93BEB8}" type="presOf" srcId="{3B61A65A-8545-47D1-91DC-6CBB242B96AD}" destId="{7EFAE70C-BE29-418B-A6BC-515A67757483}" srcOrd="1" destOrd="0" presId="urn:microsoft.com/office/officeart/2005/8/layout/process2"/>
    <dgm:cxn modelId="{B356D7CD-FEAE-423F-801D-C8C3CDB38254}" type="presOf" srcId="{3B61A65A-8545-47D1-91DC-6CBB242B96AD}" destId="{D4B953CE-DDD6-4AD4-B44C-4CF0AAFE392A}" srcOrd="0" destOrd="0" presId="urn:microsoft.com/office/officeart/2005/8/layout/process2"/>
    <dgm:cxn modelId="{55758ACF-3011-4789-9A4F-327E0C49511C}" type="presOf" srcId="{76C0348F-4667-4273-B571-84FDD82B511C}" destId="{8435A2B2-BCC3-443A-87ED-4E56403800E3}" srcOrd="0" destOrd="0" presId="urn:microsoft.com/office/officeart/2005/8/layout/process2"/>
    <dgm:cxn modelId="{345345EB-BCDD-4E0E-BDE2-B773436FE3C2}" type="presOf" srcId="{2BBA2C81-66B3-4BF7-BA5A-0A7C48BCC88D}" destId="{0FFD54B7-FAC9-4A8A-BA63-D7087022D28B}" srcOrd="0" destOrd="0" presId="urn:microsoft.com/office/officeart/2005/8/layout/process2"/>
    <dgm:cxn modelId="{5EA52AEC-0A7F-402E-AC6B-441658A65C65}" type="presOf" srcId="{9570AE2A-1981-4C6C-81E9-F1A172A0B577}" destId="{CEF04F1F-F9B2-4E13-8FCA-6707EE70D771}" srcOrd="0" destOrd="0" presId="urn:microsoft.com/office/officeart/2005/8/layout/process2"/>
    <dgm:cxn modelId="{81CE49EC-965A-45D0-A6ED-9C489E6737E1}" type="presOf" srcId="{8101F7E0-000B-45E7-89B0-43D08F971DFF}" destId="{AC01A570-B8A6-4297-B966-B5BEA746E1A5}" srcOrd="0" destOrd="0" presId="urn:microsoft.com/office/officeart/2005/8/layout/process2"/>
    <dgm:cxn modelId="{F063804A-848F-4540-9349-D2E786BA894C}" type="presParOf" srcId="{0FFD54B7-FAC9-4A8A-BA63-D7087022D28B}" destId="{4C2C4FF1-1B28-42D1-B379-7CA1E2A9BCA3}" srcOrd="0" destOrd="0" presId="urn:microsoft.com/office/officeart/2005/8/layout/process2"/>
    <dgm:cxn modelId="{AE0CB563-4C7E-42B4-9779-6EAB79C68C00}" type="presParOf" srcId="{0FFD54B7-FAC9-4A8A-BA63-D7087022D28B}" destId="{7FB06005-074C-416C-9F4D-950F50B8EDC5}" srcOrd="1" destOrd="0" presId="urn:microsoft.com/office/officeart/2005/8/layout/process2"/>
    <dgm:cxn modelId="{07F9F8C1-7478-41A9-A1F4-E8429745B0BD}" type="presParOf" srcId="{7FB06005-074C-416C-9F4D-950F50B8EDC5}" destId="{AF40BAB4-54C7-4839-A28A-BDC65BF177D6}" srcOrd="0" destOrd="0" presId="urn:microsoft.com/office/officeart/2005/8/layout/process2"/>
    <dgm:cxn modelId="{279C6C66-F295-4601-805B-13BC166A235A}" type="presParOf" srcId="{0FFD54B7-FAC9-4A8A-BA63-D7087022D28B}" destId="{CEF04F1F-F9B2-4E13-8FCA-6707EE70D771}" srcOrd="2" destOrd="0" presId="urn:microsoft.com/office/officeart/2005/8/layout/process2"/>
    <dgm:cxn modelId="{56BED0A8-6569-4D35-AEDC-32B71EF429BA}" type="presParOf" srcId="{0FFD54B7-FAC9-4A8A-BA63-D7087022D28B}" destId="{D4B953CE-DDD6-4AD4-B44C-4CF0AAFE392A}" srcOrd="3" destOrd="0" presId="urn:microsoft.com/office/officeart/2005/8/layout/process2"/>
    <dgm:cxn modelId="{DDE58CDA-2BEA-4F40-A6C0-E739D9A3A25C}" type="presParOf" srcId="{D4B953CE-DDD6-4AD4-B44C-4CF0AAFE392A}" destId="{7EFAE70C-BE29-418B-A6BC-515A67757483}" srcOrd="0" destOrd="0" presId="urn:microsoft.com/office/officeart/2005/8/layout/process2"/>
    <dgm:cxn modelId="{83E010DE-FCD8-4217-AC41-E01E00FB5E31}" type="presParOf" srcId="{0FFD54B7-FAC9-4A8A-BA63-D7087022D28B}" destId="{D1245BB1-DE7C-458F-8418-8AC941A3FA14}" srcOrd="4" destOrd="0" presId="urn:microsoft.com/office/officeart/2005/8/layout/process2"/>
    <dgm:cxn modelId="{40203D73-64CF-4169-95A0-E66F0EC66A68}" type="presParOf" srcId="{0FFD54B7-FAC9-4A8A-BA63-D7087022D28B}" destId="{8435A2B2-BCC3-443A-87ED-4E56403800E3}" srcOrd="5" destOrd="0" presId="urn:microsoft.com/office/officeart/2005/8/layout/process2"/>
    <dgm:cxn modelId="{2848E1B2-CD8A-4C00-8AD3-966612F625C5}" type="presParOf" srcId="{8435A2B2-BCC3-443A-87ED-4E56403800E3}" destId="{ADAE0E92-C0B9-4E6C-B34A-BB4895F95138}" srcOrd="0" destOrd="0" presId="urn:microsoft.com/office/officeart/2005/8/layout/process2"/>
    <dgm:cxn modelId="{6A7CB0A8-9946-4390-B0E9-59F4770A0194}" type="presParOf" srcId="{0FFD54B7-FAC9-4A8A-BA63-D7087022D28B}" destId="{55D7855F-3DA5-40EC-B50E-E64F3503729E}" srcOrd="6" destOrd="0" presId="urn:microsoft.com/office/officeart/2005/8/layout/process2"/>
    <dgm:cxn modelId="{23ED10D2-6189-4CD2-8FC0-4962435A21B1}" type="presParOf" srcId="{0FFD54B7-FAC9-4A8A-BA63-D7087022D28B}" destId="{AC01A570-B8A6-4297-B966-B5BEA746E1A5}" srcOrd="7" destOrd="0" presId="urn:microsoft.com/office/officeart/2005/8/layout/process2"/>
    <dgm:cxn modelId="{34F065D2-5A84-43D1-81BD-2F740EC5992A}" type="presParOf" srcId="{AC01A570-B8A6-4297-B966-B5BEA746E1A5}" destId="{924590AF-6B83-4355-A401-BDF25F5F0AB6}" srcOrd="0" destOrd="0" presId="urn:microsoft.com/office/officeart/2005/8/layout/process2"/>
    <dgm:cxn modelId="{23C4E12E-0291-4DAE-B2C3-0B87B65B3AD3}" type="presParOf" srcId="{0FFD54B7-FAC9-4A8A-BA63-D7087022D28B}" destId="{03BEAEA5-5388-485F-8C7F-35EA1E3B054A}" srcOrd="8" destOrd="0" presId="urn:microsoft.com/office/officeart/2005/8/layout/process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BFC5AD8-4E62-422A-9738-BE9FD88FAEE1}" type="doc">
      <dgm:prSet loTypeId="urn:microsoft.com/office/officeart/2005/8/layout/hProcess9" loCatId="process" qsTypeId="urn:microsoft.com/office/officeart/2005/8/quickstyle/simple5" qsCatId="simple" csTypeId="urn:microsoft.com/office/officeart/2005/8/colors/accent4_2" csCatId="accent4" phldr="1"/>
      <dgm:spPr/>
    </dgm:pt>
    <dgm:pt modelId="{7FE72104-4D65-4DC4-A5EC-BD1BCF7449E0}">
      <dgm:prSet phldrT="[Text]" phldr="0"/>
      <dgm:spPr/>
      <dgm:t>
        <a:bodyPr/>
        <a:lstStyle/>
        <a:p>
          <a:r>
            <a:rPr lang="en-GB">
              <a:latin typeface="Century Gothic" panose="020B0502020202020204"/>
            </a:rPr>
            <a:t>Flexibility</a:t>
          </a:r>
          <a:endParaRPr lang="en-GB"/>
        </a:p>
      </dgm:t>
    </dgm:pt>
    <dgm:pt modelId="{C8312D75-A1DD-4DFB-8D42-4534634E8B72}" type="parTrans" cxnId="{5898EC7F-22E9-4330-ACDA-79D574501DB3}">
      <dgm:prSet/>
      <dgm:spPr/>
    </dgm:pt>
    <dgm:pt modelId="{6CF84599-CCCE-4031-A392-496106D662FB}" type="sibTrans" cxnId="{5898EC7F-22E9-4330-ACDA-79D574501DB3}">
      <dgm:prSet/>
      <dgm:spPr/>
      <dgm:t>
        <a:bodyPr/>
        <a:lstStyle/>
        <a:p>
          <a:endParaRPr lang="en-GB"/>
        </a:p>
      </dgm:t>
    </dgm:pt>
    <dgm:pt modelId="{963B94A8-1CCC-440B-A86F-E5752F9512A4}">
      <dgm:prSet phldrT="[Text]" phldr="0"/>
      <dgm:spPr/>
      <dgm:t>
        <a:bodyPr/>
        <a:lstStyle/>
        <a:p>
          <a:pPr rtl="0"/>
          <a:r>
            <a:rPr lang="en-GB">
              <a:latin typeface="Century Gothic" panose="020B0502020202020204"/>
            </a:rPr>
            <a:t>Resource Hub</a:t>
          </a:r>
          <a:endParaRPr lang="en-GB"/>
        </a:p>
      </dgm:t>
    </dgm:pt>
    <dgm:pt modelId="{6B371C00-C2E1-4887-829F-34DF7D2090B8}" type="parTrans" cxnId="{FA5388D8-52B9-420F-A3FC-C46577AD8E72}">
      <dgm:prSet/>
      <dgm:spPr/>
    </dgm:pt>
    <dgm:pt modelId="{BA7BE060-287C-4382-B821-72A97F637924}" type="sibTrans" cxnId="{FA5388D8-52B9-420F-A3FC-C46577AD8E72}">
      <dgm:prSet/>
      <dgm:spPr/>
      <dgm:t>
        <a:bodyPr/>
        <a:lstStyle/>
        <a:p>
          <a:endParaRPr lang="en-GB"/>
        </a:p>
      </dgm:t>
    </dgm:pt>
    <dgm:pt modelId="{F09070F2-C22A-4767-909A-C63DD5E6AEFF}">
      <dgm:prSet phldrT="[Text]" phldr="0"/>
      <dgm:spPr/>
      <dgm:t>
        <a:bodyPr/>
        <a:lstStyle/>
        <a:p>
          <a:r>
            <a:rPr lang="en-GB">
              <a:latin typeface="Century Gothic" panose="020B0502020202020204"/>
            </a:rPr>
            <a:t>Interaction</a:t>
          </a:r>
          <a:endParaRPr lang="en-GB"/>
        </a:p>
      </dgm:t>
    </dgm:pt>
    <dgm:pt modelId="{3A6519BC-1FA2-4D65-8156-51A411A1CC98}" type="parTrans" cxnId="{E81D479D-1662-4CC3-B860-60CBE2C699C6}">
      <dgm:prSet/>
      <dgm:spPr/>
    </dgm:pt>
    <dgm:pt modelId="{606F5124-8546-45E5-A6AE-5D9376C11F43}" type="sibTrans" cxnId="{E81D479D-1662-4CC3-B860-60CBE2C699C6}">
      <dgm:prSet/>
      <dgm:spPr/>
    </dgm:pt>
    <dgm:pt modelId="{AAFACA3E-68C0-45E3-80E6-0D0B3651EDE1}" type="pres">
      <dgm:prSet presAssocID="{BBFC5AD8-4E62-422A-9738-BE9FD88FAEE1}" presName="CompostProcess" presStyleCnt="0">
        <dgm:presLayoutVars>
          <dgm:dir/>
          <dgm:resizeHandles val="exact"/>
        </dgm:presLayoutVars>
      </dgm:prSet>
      <dgm:spPr/>
    </dgm:pt>
    <dgm:pt modelId="{4554916E-C195-4031-B20B-EDF684DD73CB}" type="pres">
      <dgm:prSet presAssocID="{BBFC5AD8-4E62-422A-9738-BE9FD88FAEE1}" presName="arrow" presStyleLbl="bgShp" presStyleIdx="0" presStyleCnt="1"/>
      <dgm:spPr/>
    </dgm:pt>
    <dgm:pt modelId="{69AED7DB-C306-494F-ABA0-7D8A63B2AA69}" type="pres">
      <dgm:prSet presAssocID="{BBFC5AD8-4E62-422A-9738-BE9FD88FAEE1}" presName="linearProcess" presStyleCnt="0"/>
      <dgm:spPr/>
    </dgm:pt>
    <dgm:pt modelId="{17F0DF56-34B8-4C61-A5CB-CD8CF2BA893D}" type="pres">
      <dgm:prSet presAssocID="{7FE72104-4D65-4DC4-A5EC-BD1BCF7449E0}" presName="textNode" presStyleLbl="node1" presStyleIdx="0" presStyleCnt="3">
        <dgm:presLayoutVars>
          <dgm:bulletEnabled val="1"/>
        </dgm:presLayoutVars>
      </dgm:prSet>
      <dgm:spPr/>
    </dgm:pt>
    <dgm:pt modelId="{159B9D57-8B47-4FC5-8D6D-F84A6C0A0662}" type="pres">
      <dgm:prSet presAssocID="{6CF84599-CCCE-4031-A392-496106D662FB}" presName="sibTrans" presStyleCnt="0"/>
      <dgm:spPr/>
    </dgm:pt>
    <dgm:pt modelId="{6DBEBD32-113F-48C9-94D6-8BE9A7EE54F0}" type="pres">
      <dgm:prSet presAssocID="{963B94A8-1CCC-440B-A86F-E5752F9512A4}" presName="textNode" presStyleLbl="node1" presStyleIdx="1" presStyleCnt="3">
        <dgm:presLayoutVars>
          <dgm:bulletEnabled val="1"/>
        </dgm:presLayoutVars>
      </dgm:prSet>
      <dgm:spPr/>
    </dgm:pt>
    <dgm:pt modelId="{6BFB8CC5-7237-453A-A1DE-4CF440491267}" type="pres">
      <dgm:prSet presAssocID="{BA7BE060-287C-4382-B821-72A97F637924}" presName="sibTrans" presStyleCnt="0"/>
      <dgm:spPr/>
    </dgm:pt>
    <dgm:pt modelId="{3E48C0E3-CA07-4AAE-A7BA-F62C658D30EC}" type="pres">
      <dgm:prSet presAssocID="{F09070F2-C22A-4767-909A-C63DD5E6AEFF}" presName="textNode" presStyleLbl="node1" presStyleIdx="2" presStyleCnt="3">
        <dgm:presLayoutVars>
          <dgm:bulletEnabled val="1"/>
        </dgm:presLayoutVars>
      </dgm:prSet>
      <dgm:spPr/>
    </dgm:pt>
  </dgm:ptLst>
  <dgm:cxnLst>
    <dgm:cxn modelId="{8772716E-EBB9-486F-B7ED-32D631610DC7}" type="presOf" srcId="{F09070F2-C22A-4767-909A-C63DD5E6AEFF}" destId="{3E48C0E3-CA07-4AAE-A7BA-F62C658D30EC}" srcOrd="0" destOrd="0" presId="urn:microsoft.com/office/officeart/2005/8/layout/hProcess9"/>
    <dgm:cxn modelId="{5898EC7F-22E9-4330-ACDA-79D574501DB3}" srcId="{BBFC5AD8-4E62-422A-9738-BE9FD88FAEE1}" destId="{7FE72104-4D65-4DC4-A5EC-BD1BCF7449E0}" srcOrd="0" destOrd="0" parTransId="{C8312D75-A1DD-4DFB-8D42-4534634E8B72}" sibTransId="{6CF84599-CCCE-4031-A392-496106D662FB}"/>
    <dgm:cxn modelId="{B7F17399-C753-4EDD-9464-82B1A040D5DC}" type="presOf" srcId="{BBFC5AD8-4E62-422A-9738-BE9FD88FAEE1}" destId="{AAFACA3E-68C0-45E3-80E6-0D0B3651EDE1}" srcOrd="0" destOrd="0" presId="urn:microsoft.com/office/officeart/2005/8/layout/hProcess9"/>
    <dgm:cxn modelId="{E81D479D-1662-4CC3-B860-60CBE2C699C6}" srcId="{BBFC5AD8-4E62-422A-9738-BE9FD88FAEE1}" destId="{F09070F2-C22A-4767-909A-C63DD5E6AEFF}" srcOrd="2" destOrd="0" parTransId="{3A6519BC-1FA2-4D65-8156-51A411A1CC98}" sibTransId="{606F5124-8546-45E5-A6AE-5D9376C11F43}"/>
    <dgm:cxn modelId="{79D955D1-EB20-4DD9-B371-982B62919D12}" type="presOf" srcId="{7FE72104-4D65-4DC4-A5EC-BD1BCF7449E0}" destId="{17F0DF56-34B8-4C61-A5CB-CD8CF2BA893D}" srcOrd="0" destOrd="0" presId="urn:microsoft.com/office/officeart/2005/8/layout/hProcess9"/>
    <dgm:cxn modelId="{FA5388D8-52B9-420F-A3FC-C46577AD8E72}" srcId="{BBFC5AD8-4E62-422A-9738-BE9FD88FAEE1}" destId="{963B94A8-1CCC-440B-A86F-E5752F9512A4}" srcOrd="1" destOrd="0" parTransId="{6B371C00-C2E1-4887-829F-34DF7D2090B8}" sibTransId="{BA7BE060-287C-4382-B821-72A97F637924}"/>
    <dgm:cxn modelId="{EDFEB8E5-F60E-4AA1-9665-AC55FC86457B}" type="presOf" srcId="{963B94A8-1CCC-440B-A86F-E5752F9512A4}" destId="{6DBEBD32-113F-48C9-94D6-8BE9A7EE54F0}" srcOrd="0" destOrd="0" presId="urn:microsoft.com/office/officeart/2005/8/layout/hProcess9"/>
    <dgm:cxn modelId="{FD69F30A-3EFE-4FA7-A1DA-5C11B97D84E0}" type="presParOf" srcId="{AAFACA3E-68C0-45E3-80E6-0D0B3651EDE1}" destId="{4554916E-C195-4031-B20B-EDF684DD73CB}" srcOrd="0" destOrd="0" presId="urn:microsoft.com/office/officeart/2005/8/layout/hProcess9"/>
    <dgm:cxn modelId="{28A691BF-D083-4ACE-9751-52B90DB78689}" type="presParOf" srcId="{AAFACA3E-68C0-45E3-80E6-0D0B3651EDE1}" destId="{69AED7DB-C306-494F-ABA0-7D8A63B2AA69}" srcOrd="1" destOrd="0" presId="urn:microsoft.com/office/officeart/2005/8/layout/hProcess9"/>
    <dgm:cxn modelId="{7941D46E-FE30-48DB-8AAE-870DFC022ECA}" type="presParOf" srcId="{69AED7DB-C306-494F-ABA0-7D8A63B2AA69}" destId="{17F0DF56-34B8-4C61-A5CB-CD8CF2BA893D}" srcOrd="0" destOrd="0" presId="urn:microsoft.com/office/officeart/2005/8/layout/hProcess9"/>
    <dgm:cxn modelId="{5ECF1D3A-37B7-4C4D-9EE8-0921DDDECCE6}" type="presParOf" srcId="{69AED7DB-C306-494F-ABA0-7D8A63B2AA69}" destId="{159B9D57-8B47-4FC5-8D6D-F84A6C0A0662}" srcOrd="1" destOrd="0" presId="urn:microsoft.com/office/officeart/2005/8/layout/hProcess9"/>
    <dgm:cxn modelId="{9382130A-62BD-4D8E-AD13-7271FD1CB697}" type="presParOf" srcId="{69AED7DB-C306-494F-ABA0-7D8A63B2AA69}" destId="{6DBEBD32-113F-48C9-94D6-8BE9A7EE54F0}" srcOrd="2" destOrd="0" presId="urn:microsoft.com/office/officeart/2005/8/layout/hProcess9"/>
    <dgm:cxn modelId="{DF9514F5-309E-422C-8210-C888AB652004}" type="presParOf" srcId="{69AED7DB-C306-494F-ABA0-7D8A63B2AA69}" destId="{6BFB8CC5-7237-453A-A1DE-4CF440491267}" srcOrd="3" destOrd="0" presId="urn:microsoft.com/office/officeart/2005/8/layout/hProcess9"/>
    <dgm:cxn modelId="{CC893A60-4482-4638-BBD6-4F967E0E8BF5}" type="presParOf" srcId="{69AED7DB-C306-494F-ABA0-7D8A63B2AA69}" destId="{3E48C0E3-CA07-4AAE-A7BA-F62C658D30EC}"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1BE42-7794-467D-A1CC-22236E099267}">
      <dsp:nvSpPr>
        <dsp:cNvPr id="0" name=""/>
        <dsp:cNvSpPr/>
      </dsp:nvSpPr>
      <dsp:spPr>
        <a:xfrm>
          <a:off x="503394" y="1234"/>
          <a:ext cx="1491389" cy="894833"/>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AUTOMATIC BACKUP</a:t>
          </a:r>
          <a:endParaRPr lang="en-GB" sz="1300" kern="1200" dirty="0"/>
        </a:p>
      </dsp:txBody>
      <dsp:txXfrm>
        <a:off x="503394" y="1234"/>
        <a:ext cx="1491389" cy="894833"/>
      </dsp:txXfrm>
    </dsp:sp>
    <dsp:sp modelId="{B45F7865-B8AB-49B3-A938-22C1CC7AF248}">
      <dsp:nvSpPr>
        <dsp:cNvPr id="0" name=""/>
        <dsp:cNvSpPr/>
      </dsp:nvSpPr>
      <dsp:spPr>
        <a:xfrm>
          <a:off x="2143922" y="1234"/>
          <a:ext cx="1491389" cy="894833"/>
        </a:xfrm>
        <a:prstGeom prst="rect">
          <a:avLst/>
        </a:prstGeom>
        <a:solidFill>
          <a:schemeClr val="accent2">
            <a:hueOff val="222396"/>
            <a:satOff val="-4971"/>
            <a:lumOff val="-47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SEAMLESS COLLABORATION </a:t>
          </a:r>
          <a:endParaRPr lang="en-GB" sz="1300" kern="1200" dirty="0"/>
        </a:p>
      </dsp:txBody>
      <dsp:txXfrm>
        <a:off x="2143922" y="1234"/>
        <a:ext cx="1491389" cy="894833"/>
      </dsp:txXfrm>
    </dsp:sp>
    <dsp:sp modelId="{EDC3CC65-0F6F-41C3-974E-F97CA17AACD1}">
      <dsp:nvSpPr>
        <dsp:cNvPr id="0" name=""/>
        <dsp:cNvSpPr/>
      </dsp:nvSpPr>
      <dsp:spPr>
        <a:xfrm>
          <a:off x="503394" y="1045207"/>
          <a:ext cx="1491389" cy="894833"/>
        </a:xfrm>
        <a:prstGeom prst="rect">
          <a:avLst/>
        </a:prstGeom>
        <a:solidFill>
          <a:schemeClr val="accent2">
            <a:hueOff val="444793"/>
            <a:satOff val="-9942"/>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PERSONAL VAULT</a:t>
          </a:r>
          <a:endParaRPr lang="en-GB" sz="1300" kern="1200" dirty="0"/>
        </a:p>
      </dsp:txBody>
      <dsp:txXfrm>
        <a:off x="503394" y="1045207"/>
        <a:ext cx="1491389" cy="894833"/>
      </dsp:txXfrm>
    </dsp:sp>
    <dsp:sp modelId="{DAA3DAA7-4D36-49DF-A612-706DED20C45D}">
      <dsp:nvSpPr>
        <dsp:cNvPr id="0" name=""/>
        <dsp:cNvSpPr/>
      </dsp:nvSpPr>
      <dsp:spPr>
        <a:xfrm>
          <a:off x="2143922" y="1045207"/>
          <a:ext cx="1491389" cy="894833"/>
        </a:xfrm>
        <a:prstGeom prst="rect">
          <a:avLst/>
        </a:prstGeom>
        <a:solidFill>
          <a:schemeClr val="accent2">
            <a:hueOff val="667189"/>
            <a:satOff val="-14912"/>
            <a:lumOff val="-141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FILES ON-DEMAND</a:t>
          </a:r>
          <a:endParaRPr lang="en-GB" sz="1300" kern="1200" dirty="0"/>
        </a:p>
      </dsp:txBody>
      <dsp:txXfrm>
        <a:off x="2143922" y="1045207"/>
        <a:ext cx="1491389" cy="894833"/>
      </dsp:txXfrm>
    </dsp:sp>
    <dsp:sp modelId="{AE9C3F18-F732-409D-887F-9D942CD5BE30}">
      <dsp:nvSpPr>
        <dsp:cNvPr id="0" name=""/>
        <dsp:cNvSpPr/>
      </dsp:nvSpPr>
      <dsp:spPr>
        <a:xfrm>
          <a:off x="1323658" y="2089179"/>
          <a:ext cx="1491389" cy="894833"/>
        </a:xfrm>
        <a:prstGeom prst="rect">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entury Gothic" panose="020B0502020202020204"/>
            </a:rPr>
            <a:t>VERSION HISTORY</a:t>
          </a:r>
          <a:endParaRPr lang="en-GB" sz="1300" kern="1200"/>
        </a:p>
      </dsp:txBody>
      <dsp:txXfrm>
        <a:off x="1323658" y="2089179"/>
        <a:ext cx="1491389" cy="8948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823E2-97C7-48AE-8B85-811EEC9D7CC8}">
      <dsp:nvSpPr>
        <dsp:cNvPr id="0" name=""/>
        <dsp:cNvSpPr/>
      </dsp:nvSpPr>
      <dsp:spPr>
        <a:xfrm>
          <a:off x="1654" y="1417085"/>
          <a:ext cx="1660133" cy="1660133"/>
        </a:xfrm>
        <a:prstGeom prst="ellipse">
          <a:avLst/>
        </a:prstGeom>
        <a:solidFill>
          <a:schemeClr val="accent3">
            <a:shade val="80000"/>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entury Gothic" panose="020B0502020202020204"/>
            </a:rPr>
            <a:t>Secure Storage</a:t>
          </a:r>
          <a:endParaRPr lang="en-GB" sz="1500" kern="1200"/>
        </a:p>
      </dsp:txBody>
      <dsp:txXfrm>
        <a:off x="244775" y="1660206"/>
        <a:ext cx="1173891" cy="1173891"/>
      </dsp:txXfrm>
    </dsp:sp>
    <dsp:sp modelId="{3B3CC28B-CA2A-4742-86E8-8B4B5B70687D}">
      <dsp:nvSpPr>
        <dsp:cNvPr id="0" name=""/>
        <dsp:cNvSpPr/>
      </dsp:nvSpPr>
      <dsp:spPr>
        <a:xfrm>
          <a:off x="1329761" y="1417085"/>
          <a:ext cx="1660133" cy="1660133"/>
        </a:xfrm>
        <a:prstGeom prst="ellipse">
          <a:avLst/>
        </a:prstGeom>
        <a:solidFill>
          <a:schemeClr val="accent3">
            <a:shade val="80000"/>
            <a:alpha val="50000"/>
            <a:hueOff val="282329"/>
            <a:satOff val="-20497"/>
            <a:lumOff val="229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entury Gothic" panose="020B0502020202020204"/>
            </a:rPr>
            <a:t> Easy </a:t>
          </a:r>
          <a:r>
            <a:rPr lang="en-GB" sz="1500" kern="1200">
              <a:latin typeface="Century Gothic" panose="020B0502020202020204"/>
            </a:rPr>
            <a:t>Access</a:t>
          </a:r>
          <a:endParaRPr lang="en-GB" sz="1500" kern="1200" dirty="0"/>
        </a:p>
      </dsp:txBody>
      <dsp:txXfrm>
        <a:off x="1572882" y="1660206"/>
        <a:ext cx="1173891" cy="1173891"/>
      </dsp:txXfrm>
    </dsp:sp>
    <dsp:sp modelId="{D1E56C44-4142-4382-B55F-BB284E5F8EF9}">
      <dsp:nvSpPr>
        <dsp:cNvPr id="0" name=""/>
        <dsp:cNvSpPr/>
      </dsp:nvSpPr>
      <dsp:spPr>
        <a:xfrm>
          <a:off x="2657868" y="1417085"/>
          <a:ext cx="1660133" cy="1660133"/>
        </a:xfrm>
        <a:prstGeom prst="ellipse">
          <a:avLst/>
        </a:prstGeom>
        <a:solidFill>
          <a:schemeClr val="accent3">
            <a:shade val="80000"/>
            <a:alpha val="50000"/>
            <a:hueOff val="564658"/>
            <a:satOff val="-40994"/>
            <a:lumOff val="459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entury Gothic" panose="020B0502020202020204"/>
            </a:rPr>
            <a:t>Controlled File Sharing</a:t>
          </a:r>
          <a:endParaRPr lang="en-GB" sz="1500" kern="1200"/>
        </a:p>
      </dsp:txBody>
      <dsp:txXfrm>
        <a:off x="2900989" y="1660206"/>
        <a:ext cx="1173891" cy="1173891"/>
      </dsp:txXfrm>
    </dsp:sp>
    <dsp:sp modelId="{E43D51EA-EBBC-40E5-A6CF-4EDECF47E3B6}">
      <dsp:nvSpPr>
        <dsp:cNvPr id="0" name=""/>
        <dsp:cNvSpPr/>
      </dsp:nvSpPr>
      <dsp:spPr>
        <a:xfrm>
          <a:off x="3985975" y="1417085"/>
          <a:ext cx="1660133" cy="1660133"/>
        </a:xfrm>
        <a:prstGeom prst="ellipse">
          <a:avLst/>
        </a:prstGeom>
        <a:solidFill>
          <a:schemeClr val="accent3">
            <a:shade val="80000"/>
            <a:alpha val="50000"/>
            <a:hueOff val="282329"/>
            <a:satOff val="-20497"/>
            <a:lumOff val="229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91363" tIns="19050" rIns="91363"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entury Gothic" panose="020B0502020202020204"/>
            </a:rPr>
            <a:t>Up-to-date </a:t>
          </a:r>
          <a:r>
            <a:rPr lang="en-GB" sz="1500" kern="1200">
              <a:latin typeface="Century Gothic" panose="020B0502020202020204"/>
            </a:rPr>
            <a:t>Version</a:t>
          </a:r>
          <a:endParaRPr lang="en-GB" sz="1500" kern="1200" dirty="0"/>
        </a:p>
      </dsp:txBody>
      <dsp:txXfrm>
        <a:off x="4229096" y="1660206"/>
        <a:ext cx="1173891" cy="11738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0583D-961F-475A-AA79-B39EDB8C8859}">
      <dsp:nvSpPr>
        <dsp:cNvPr id="0" name=""/>
        <dsp:cNvSpPr/>
      </dsp:nvSpPr>
      <dsp:spPr>
        <a:xfrm>
          <a:off x="444064" y="0"/>
          <a:ext cx="1509048" cy="122355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F31EA4-17CF-4971-9E12-2180BDC595BA}">
      <dsp:nvSpPr>
        <dsp:cNvPr id="0" name=""/>
        <dsp:cNvSpPr/>
      </dsp:nvSpPr>
      <dsp:spPr>
        <a:xfrm>
          <a:off x="444064" y="1326727"/>
          <a:ext cx="4311566" cy="52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511300">
            <a:lnSpc>
              <a:spcPct val="100000"/>
            </a:lnSpc>
            <a:spcBef>
              <a:spcPct val="0"/>
            </a:spcBef>
            <a:spcAft>
              <a:spcPct val="35000"/>
            </a:spcAft>
            <a:buNone/>
            <a:defRPr b="1"/>
          </a:pPr>
          <a:r>
            <a:rPr lang="en-US" sz="3400" b="1" kern="1200">
              <a:latin typeface="Century Gothic" panose="020B0502020202020204"/>
            </a:rPr>
            <a:t>EFFICIENCY</a:t>
          </a:r>
          <a:endParaRPr lang="en-GB" sz="3400" kern="1200"/>
        </a:p>
      </dsp:txBody>
      <dsp:txXfrm>
        <a:off x="444064" y="1326727"/>
        <a:ext cx="4311566" cy="524382"/>
      </dsp:txXfrm>
    </dsp:sp>
    <dsp:sp modelId="{CBCECAA6-84AD-4520-AC78-0947AC0FB9DF}">
      <dsp:nvSpPr>
        <dsp:cNvPr id="0" name=""/>
        <dsp:cNvSpPr/>
      </dsp:nvSpPr>
      <dsp:spPr>
        <a:xfrm>
          <a:off x="444064" y="1899095"/>
          <a:ext cx="4311566" cy="106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latin typeface="Century Gothic" panose="020B0502020202020204"/>
            </a:rPr>
            <a:t>Decreases the number of duplicate files</a:t>
          </a:r>
        </a:p>
        <a:p>
          <a:pPr marL="0" lvl="0" indent="0" algn="l" defTabSz="755650">
            <a:lnSpc>
              <a:spcPct val="100000"/>
            </a:lnSpc>
            <a:spcBef>
              <a:spcPct val="0"/>
            </a:spcBef>
            <a:spcAft>
              <a:spcPct val="35000"/>
            </a:spcAft>
            <a:buNone/>
          </a:pPr>
          <a:r>
            <a:rPr lang="en-GB" sz="1700" b="0" kern="1200">
              <a:latin typeface="Century Gothic" panose="020B0502020202020204"/>
            </a:rPr>
            <a:t>Use the same version</a:t>
          </a:r>
        </a:p>
        <a:p>
          <a:pPr marL="0" lvl="0" indent="0" algn="l" defTabSz="755650">
            <a:lnSpc>
              <a:spcPct val="100000"/>
            </a:lnSpc>
            <a:spcBef>
              <a:spcPct val="0"/>
            </a:spcBef>
            <a:spcAft>
              <a:spcPct val="35000"/>
            </a:spcAft>
            <a:buNone/>
          </a:pPr>
          <a:r>
            <a:rPr lang="en-GB" sz="1700" b="0" kern="1200">
              <a:latin typeface="Century Gothic" panose="020B0502020202020204"/>
            </a:rPr>
            <a:t>Saves time when looking for files</a:t>
          </a:r>
        </a:p>
        <a:p>
          <a:pPr marL="0" lvl="0" indent="0" algn="l" defTabSz="755650">
            <a:lnSpc>
              <a:spcPct val="100000"/>
            </a:lnSpc>
            <a:spcBef>
              <a:spcPct val="0"/>
            </a:spcBef>
            <a:spcAft>
              <a:spcPct val="35000"/>
            </a:spcAft>
            <a:buNone/>
          </a:pPr>
          <a:r>
            <a:rPr lang="en-GB" sz="1700" b="0" kern="1200">
              <a:latin typeface="Century Gothic" panose="020B0502020202020204"/>
            </a:rPr>
            <a:t>Files are kept up to date </a:t>
          </a:r>
        </a:p>
      </dsp:txBody>
      <dsp:txXfrm>
        <a:off x="444064" y="1899095"/>
        <a:ext cx="4311566" cy="1062900"/>
      </dsp:txXfrm>
    </dsp:sp>
    <dsp:sp modelId="{5BA7A029-F212-47F8-B6BC-55DEF3BA0291}">
      <dsp:nvSpPr>
        <dsp:cNvPr id="0" name=""/>
        <dsp:cNvSpPr/>
      </dsp:nvSpPr>
      <dsp:spPr>
        <a:xfrm>
          <a:off x="5510155" y="0"/>
          <a:ext cx="1509048" cy="122355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6BCF1D-14A3-42CA-AF71-896EC4E5A46A}">
      <dsp:nvSpPr>
        <dsp:cNvPr id="0" name=""/>
        <dsp:cNvSpPr/>
      </dsp:nvSpPr>
      <dsp:spPr>
        <a:xfrm>
          <a:off x="5510155" y="1326727"/>
          <a:ext cx="4311566" cy="52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511300">
            <a:lnSpc>
              <a:spcPct val="100000"/>
            </a:lnSpc>
            <a:spcBef>
              <a:spcPct val="0"/>
            </a:spcBef>
            <a:spcAft>
              <a:spcPct val="35000"/>
            </a:spcAft>
            <a:buNone/>
            <a:defRPr b="1"/>
          </a:pPr>
          <a:r>
            <a:rPr lang="en-US" sz="3400" b="1" kern="1200">
              <a:latin typeface="Century Gothic" panose="020B0502020202020204"/>
            </a:rPr>
            <a:t>COMMUNICATION</a:t>
          </a:r>
          <a:endParaRPr lang="en-GB" sz="3400" kern="1200"/>
        </a:p>
      </dsp:txBody>
      <dsp:txXfrm>
        <a:off x="5510155" y="1326727"/>
        <a:ext cx="4311566" cy="524382"/>
      </dsp:txXfrm>
    </dsp:sp>
    <dsp:sp modelId="{0B11023B-A02E-4692-A491-9B9D0F10613F}">
      <dsp:nvSpPr>
        <dsp:cNvPr id="0" name=""/>
        <dsp:cNvSpPr/>
      </dsp:nvSpPr>
      <dsp:spPr>
        <a:xfrm>
          <a:off x="5510155" y="1899095"/>
          <a:ext cx="4311566" cy="106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GB" sz="1800" kern="1200" dirty="0">
              <a:latin typeface="Century Gothic"/>
              <a:ea typeface="Calibri"/>
              <a:cs typeface="Calibri"/>
            </a:rPr>
            <a:t>Permitted personnel have access to shared files</a:t>
          </a:r>
        </a:p>
        <a:p>
          <a:pPr marL="0" lvl="0" indent="0" algn="l" defTabSz="800100">
            <a:lnSpc>
              <a:spcPct val="100000"/>
            </a:lnSpc>
            <a:spcBef>
              <a:spcPct val="0"/>
            </a:spcBef>
            <a:spcAft>
              <a:spcPct val="35000"/>
            </a:spcAft>
            <a:buNone/>
          </a:pPr>
          <a:r>
            <a:rPr lang="en-GB" sz="1800" kern="1200">
              <a:latin typeface="Century Gothic"/>
              <a:ea typeface="Calibri"/>
              <a:cs typeface="Calibri"/>
            </a:rPr>
            <a:t>During shift handovers, information is accessible</a:t>
          </a:r>
          <a:endParaRPr lang="en-GB" sz="1800" kern="1200" dirty="0">
            <a:latin typeface="Century Gothic"/>
            <a:ea typeface="Calibri"/>
            <a:cs typeface="Calibri"/>
          </a:endParaRPr>
        </a:p>
        <a:p>
          <a:pPr marL="0" lvl="0" indent="0" algn="l" defTabSz="800100" rtl="0">
            <a:lnSpc>
              <a:spcPct val="100000"/>
            </a:lnSpc>
            <a:spcBef>
              <a:spcPct val="0"/>
            </a:spcBef>
            <a:spcAft>
              <a:spcPct val="35000"/>
            </a:spcAft>
            <a:buNone/>
          </a:pPr>
          <a:r>
            <a:rPr lang="en-GB" sz="1800" b="0" kern="1200" dirty="0">
              <a:latin typeface="Century Gothic"/>
              <a:ea typeface="Calibri"/>
              <a:cs typeface="Calibri"/>
            </a:rPr>
            <a:t>Promotes cooperation between various </a:t>
          </a:r>
          <a:r>
            <a:rPr lang="en-GB" sz="1800" b="0" kern="1200">
              <a:latin typeface="Century Gothic"/>
              <a:ea typeface="Calibri"/>
              <a:cs typeface="Calibri"/>
            </a:rPr>
            <a:t>buildings</a:t>
          </a:r>
          <a:endParaRPr lang="en-GB" sz="1800" b="0" kern="1200">
            <a:solidFill>
              <a:srgbClr val="000000"/>
            </a:solidFill>
            <a:latin typeface="Century Gothic"/>
            <a:ea typeface="Calibri"/>
            <a:cs typeface="Calibri"/>
          </a:endParaRPr>
        </a:p>
        <a:p>
          <a:pPr marL="0" lvl="0" indent="0" algn="l" defTabSz="800100">
            <a:lnSpc>
              <a:spcPct val="100000"/>
            </a:lnSpc>
            <a:spcBef>
              <a:spcPct val="0"/>
            </a:spcBef>
            <a:spcAft>
              <a:spcPct val="35000"/>
            </a:spcAft>
            <a:buNone/>
          </a:pPr>
          <a:r>
            <a:rPr lang="en-GB" sz="1800" b="0" kern="1200">
              <a:solidFill>
                <a:srgbClr val="444444"/>
              </a:solidFill>
              <a:latin typeface="Century Gothic"/>
              <a:ea typeface="Calibri"/>
              <a:cs typeface="Calibri"/>
            </a:rPr>
            <a:t>Employees</a:t>
          </a:r>
          <a:r>
            <a:rPr lang="en-GB" sz="1800" b="0" kern="1200" dirty="0">
              <a:solidFill>
                <a:srgbClr val="444444"/>
              </a:solidFill>
              <a:latin typeface="Century Gothic"/>
              <a:ea typeface="Calibri"/>
              <a:cs typeface="Calibri"/>
            </a:rPr>
            <a:t> get updates fast</a:t>
          </a:r>
          <a:endParaRPr lang="en-GB" sz="1800" b="0" kern="1200" dirty="0">
            <a:latin typeface="Century Gothic"/>
            <a:ea typeface="Calibri"/>
            <a:cs typeface="Calibri"/>
          </a:endParaRPr>
        </a:p>
      </dsp:txBody>
      <dsp:txXfrm>
        <a:off x="5510155" y="1899095"/>
        <a:ext cx="4311566" cy="10629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4B515-29E1-4333-9FAC-4C2F802E9EF2}">
      <dsp:nvSpPr>
        <dsp:cNvPr id="0" name=""/>
        <dsp:cNvSpPr/>
      </dsp:nvSpPr>
      <dsp:spPr>
        <a:xfrm rot="16200000">
          <a:off x="659" y="732"/>
          <a:ext cx="2618048" cy="2618048"/>
        </a:xfrm>
        <a:prstGeom prst="downArrow">
          <a:avLst>
            <a:gd name="adj1" fmla="val 50000"/>
            <a:gd name="adj2" fmla="val 35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entury Gothic" panose="020B0502020202020204"/>
            </a:rPr>
            <a:t>Advantages </a:t>
          </a:r>
          <a:endParaRPr lang="en-GB" sz="2300" kern="1200"/>
        </a:p>
      </dsp:txBody>
      <dsp:txXfrm rot="5400000">
        <a:off x="659" y="655244"/>
        <a:ext cx="2159890" cy="1309024"/>
      </dsp:txXfrm>
    </dsp:sp>
    <dsp:sp modelId="{7EAD553A-ADBD-407E-9B90-38524A18E583}">
      <dsp:nvSpPr>
        <dsp:cNvPr id="0" name=""/>
        <dsp:cNvSpPr/>
      </dsp:nvSpPr>
      <dsp:spPr>
        <a:xfrm rot="5400000">
          <a:off x="4736248" y="732"/>
          <a:ext cx="2618048" cy="2618048"/>
        </a:xfrm>
        <a:prstGeom prst="downArrow">
          <a:avLst>
            <a:gd name="adj1" fmla="val 50000"/>
            <a:gd name="adj2" fmla="val 35000"/>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entury Gothic" panose="020B0502020202020204"/>
            </a:rPr>
            <a:t>Limitations </a:t>
          </a:r>
          <a:endParaRPr lang="en-GB" sz="2300" kern="1200"/>
        </a:p>
      </dsp:txBody>
      <dsp:txXfrm rot="-5400000">
        <a:off x="5194406" y="655244"/>
        <a:ext cx="2159890" cy="13090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96C926-034C-48BC-9640-5BB4A76EFD6C}">
      <dsp:nvSpPr>
        <dsp:cNvPr id="0" name=""/>
        <dsp:cNvSpPr/>
      </dsp:nvSpPr>
      <dsp:spPr>
        <a:xfrm>
          <a:off x="1389372" y="446"/>
          <a:ext cx="1793255" cy="522386"/>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Secure cloud storage</a:t>
          </a:r>
          <a:endParaRPr lang="en-GB" sz="1400" kern="1200"/>
        </a:p>
      </dsp:txBody>
      <dsp:txXfrm>
        <a:off x="1404672" y="15746"/>
        <a:ext cx="1762655" cy="491786"/>
      </dsp:txXfrm>
    </dsp:sp>
    <dsp:sp modelId="{19AAE0C3-087B-4E29-BEC6-DA92C820302A}">
      <dsp:nvSpPr>
        <dsp:cNvPr id="0" name=""/>
        <dsp:cNvSpPr/>
      </dsp:nvSpPr>
      <dsp:spPr>
        <a:xfrm rot="5400000">
          <a:off x="2188052" y="535892"/>
          <a:ext cx="195895" cy="23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555481"/>
        <a:ext cx="141044" cy="137127"/>
      </dsp:txXfrm>
    </dsp:sp>
    <dsp:sp modelId="{2C4C3383-619F-4B3E-AAE6-7865FE83AD0B}">
      <dsp:nvSpPr>
        <dsp:cNvPr id="0" name=""/>
        <dsp:cNvSpPr/>
      </dsp:nvSpPr>
      <dsp:spPr>
        <a:xfrm>
          <a:off x="1389372" y="784026"/>
          <a:ext cx="1793255" cy="522386"/>
        </a:xfrm>
        <a:prstGeom prst="roundRect">
          <a:avLst>
            <a:gd name="adj" fmla="val 10000"/>
          </a:avLst>
        </a:prstGeom>
        <a:solidFill>
          <a:schemeClr val="accent2">
            <a:hueOff val="222396"/>
            <a:satOff val="-4971"/>
            <a:lumOff val="-47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Access files anywhere</a:t>
          </a:r>
          <a:endParaRPr lang="en-GB" sz="1400" kern="1200"/>
        </a:p>
      </dsp:txBody>
      <dsp:txXfrm>
        <a:off x="1404672" y="799326"/>
        <a:ext cx="1762655" cy="491786"/>
      </dsp:txXfrm>
    </dsp:sp>
    <dsp:sp modelId="{C3E961F3-B88C-4A75-97CD-CAC1DE164426}">
      <dsp:nvSpPr>
        <dsp:cNvPr id="0" name=""/>
        <dsp:cNvSpPr/>
      </dsp:nvSpPr>
      <dsp:spPr>
        <a:xfrm rot="5400000">
          <a:off x="2188052" y="1319472"/>
          <a:ext cx="195895" cy="235074"/>
        </a:xfrm>
        <a:prstGeom prst="rightArrow">
          <a:avLst>
            <a:gd name="adj1" fmla="val 60000"/>
            <a:gd name="adj2" fmla="val 50000"/>
          </a:avLst>
        </a:prstGeom>
        <a:solidFill>
          <a:schemeClr val="accent2">
            <a:hueOff val="296529"/>
            <a:satOff val="-6628"/>
            <a:lumOff val="-627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1339061"/>
        <a:ext cx="141044" cy="137127"/>
      </dsp:txXfrm>
    </dsp:sp>
    <dsp:sp modelId="{C74606F7-E063-45AB-9CD0-B201013EF957}">
      <dsp:nvSpPr>
        <dsp:cNvPr id="0" name=""/>
        <dsp:cNvSpPr/>
      </dsp:nvSpPr>
      <dsp:spPr>
        <a:xfrm>
          <a:off x="1389372" y="1567606"/>
          <a:ext cx="1793255" cy="522386"/>
        </a:xfrm>
        <a:prstGeom prst="roundRect">
          <a:avLst>
            <a:gd name="adj" fmla="val 10000"/>
          </a:avLst>
        </a:prstGeom>
        <a:solidFill>
          <a:schemeClr val="accent2">
            <a:hueOff val="444793"/>
            <a:satOff val="-9942"/>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Easy file </a:t>
          </a:r>
          <a:r>
            <a:rPr lang="en-GB" sz="1400" kern="1200">
              <a:latin typeface="Century Gothic" panose="020B0502020202020204"/>
            </a:rPr>
            <a:t>sharing</a:t>
          </a:r>
        </a:p>
      </dsp:txBody>
      <dsp:txXfrm>
        <a:off x="1404672" y="1582906"/>
        <a:ext cx="1762655" cy="491786"/>
      </dsp:txXfrm>
    </dsp:sp>
    <dsp:sp modelId="{8FCEFDBA-D79D-4B03-ACDA-5B338D44095A}">
      <dsp:nvSpPr>
        <dsp:cNvPr id="0" name=""/>
        <dsp:cNvSpPr/>
      </dsp:nvSpPr>
      <dsp:spPr>
        <a:xfrm rot="5400000">
          <a:off x="2188052" y="2103053"/>
          <a:ext cx="195895" cy="235074"/>
        </a:xfrm>
        <a:prstGeom prst="rightArrow">
          <a:avLst>
            <a:gd name="adj1" fmla="val 60000"/>
            <a:gd name="adj2" fmla="val 50000"/>
          </a:avLst>
        </a:prstGeom>
        <a:solidFill>
          <a:schemeClr val="accent2">
            <a:hueOff val="593057"/>
            <a:satOff val="-13255"/>
            <a:lumOff val="-12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2122642"/>
        <a:ext cx="141044" cy="137127"/>
      </dsp:txXfrm>
    </dsp:sp>
    <dsp:sp modelId="{D2C7412B-0EBA-470C-A4E9-EEC0CE82002C}">
      <dsp:nvSpPr>
        <dsp:cNvPr id="0" name=""/>
        <dsp:cNvSpPr/>
      </dsp:nvSpPr>
      <dsp:spPr>
        <a:xfrm>
          <a:off x="1389372" y="2351186"/>
          <a:ext cx="1793255" cy="522386"/>
        </a:xfrm>
        <a:prstGeom prst="roundRect">
          <a:avLst>
            <a:gd name="adj" fmla="val 10000"/>
          </a:avLst>
        </a:prstGeom>
        <a:solidFill>
          <a:schemeClr val="accent2">
            <a:hueOff val="667189"/>
            <a:satOff val="-14912"/>
            <a:lumOff val="-141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Automatic backup and recovery</a:t>
          </a:r>
          <a:endParaRPr lang="en-GB" sz="1400" kern="1200" dirty="0"/>
        </a:p>
      </dsp:txBody>
      <dsp:txXfrm>
        <a:off x="1404672" y="2366486"/>
        <a:ext cx="1762655" cy="491786"/>
      </dsp:txXfrm>
    </dsp:sp>
    <dsp:sp modelId="{9360C76D-C9DA-4066-AD36-E26A6041841F}">
      <dsp:nvSpPr>
        <dsp:cNvPr id="0" name=""/>
        <dsp:cNvSpPr/>
      </dsp:nvSpPr>
      <dsp:spPr>
        <a:xfrm rot="5400000">
          <a:off x="2188052" y="2886633"/>
          <a:ext cx="195895" cy="235074"/>
        </a:xfrm>
        <a:prstGeom prst="rightArrow">
          <a:avLst>
            <a:gd name="adj1" fmla="val 60000"/>
            <a:gd name="adj2" fmla="val 50000"/>
          </a:avLst>
        </a:prstGeom>
        <a:solidFill>
          <a:schemeClr val="accent2">
            <a:hueOff val="889586"/>
            <a:satOff val="-19883"/>
            <a:lumOff val="-188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2906222"/>
        <a:ext cx="141044" cy="137127"/>
      </dsp:txXfrm>
    </dsp:sp>
    <dsp:sp modelId="{32B5F093-36DD-46E0-9832-C15454CF96F4}">
      <dsp:nvSpPr>
        <dsp:cNvPr id="0" name=""/>
        <dsp:cNvSpPr/>
      </dsp:nvSpPr>
      <dsp:spPr>
        <a:xfrm>
          <a:off x="1389372" y="3134766"/>
          <a:ext cx="1793255" cy="522386"/>
        </a:xfrm>
        <a:prstGeom prst="roundRect">
          <a:avLst>
            <a:gd name="adj" fmla="val 10000"/>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Reduces </a:t>
          </a:r>
          <a:r>
            <a:rPr lang="en-GB" sz="1400" kern="1200" dirty="0" err="1">
              <a:latin typeface="Century Gothic" panose="020B0502020202020204"/>
            </a:rPr>
            <a:t>dupli</a:t>
          </a:r>
          <a:r>
            <a:rPr lang="en-GB" sz="1400" kern="1200" dirty="0">
              <a:latin typeface="Century Gothic" panose="020B0502020202020204"/>
            </a:rPr>
            <a:t>cated work</a:t>
          </a:r>
        </a:p>
      </dsp:txBody>
      <dsp:txXfrm>
        <a:off x="1404672" y="3150066"/>
        <a:ext cx="1762655" cy="4917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C4FF1-1B28-42D1-B379-7CA1E2A9BCA3}">
      <dsp:nvSpPr>
        <dsp:cNvPr id="0" name=""/>
        <dsp:cNvSpPr/>
      </dsp:nvSpPr>
      <dsp:spPr>
        <a:xfrm>
          <a:off x="1438754" y="446"/>
          <a:ext cx="1694491" cy="522386"/>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Internet delays</a:t>
          </a:r>
          <a:endParaRPr lang="en-GB" sz="1400" kern="1200"/>
        </a:p>
      </dsp:txBody>
      <dsp:txXfrm>
        <a:off x="1454054" y="15746"/>
        <a:ext cx="1663891" cy="491786"/>
      </dsp:txXfrm>
    </dsp:sp>
    <dsp:sp modelId="{7FB06005-074C-416C-9F4D-950F50B8EDC5}">
      <dsp:nvSpPr>
        <dsp:cNvPr id="0" name=""/>
        <dsp:cNvSpPr/>
      </dsp:nvSpPr>
      <dsp:spPr>
        <a:xfrm rot="5400000">
          <a:off x="2188052" y="535892"/>
          <a:ext cx="195895" cy="23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555481"/>
        <a:ext cx="141044" cy="137127"/>
      </dsp:txXfrm>
    </dsp:sp>
    <dsp:sp modelId="{CEF04F1F-F9B2-4E13-8FCA-6707EE70D771}">
      <dsp:nvSpPr>
        <dsp:cNvPr id="0" name=""/>
        <dsp:cNvSpPr/>
      </dsp:nvSpPr>
      <dsp:spPr>
        <a:xfrm>
          <a:off x="1438754" y="784026"/>
          <a:ext cx="1694491" cy="522386"/>
        </a:xfrm>
        <a:prstGeom prst="roundRect">
          <a:avLst>
            <a:gd name="adj" fmla="val 10000"/>
          </a:avLst>
        </a:prstGeom>
        <a:solidFill>
          <a:schemeClr val="accent2">
            <a:hueOff val="222396"/>
            <a:satOff val="-4971"/>
            <a:lumOff val="-470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Staff training </a:t>
          </a:r>
          <a:endParaRPr lang="en-GB" sz="1400" kern="1200"/>
        </a:p>
      </dsp:txBody>
      <dsp:txXfrm>
        <a:off x="1454054" y="799326"/>
        <a:ext cx="1663891" cy="491786"/>
      </dsp:txXfrm>
    </dsp:sp>
    <dsp:sp modelId="{D4B953CE-DDD6-4AD4-B44C-4CF0AAFE392A}">
      <dsp:nvSpPr>
        <dsp:cNvPr id="0" name=""/>
        <dsp:cNvSpPr/>
      </dsp:nvSpPr>
      <dsp:spPr>
        <a:xfrm rot="5400000">
          <a:off x="2188052" y="1319472"/>
          <a:ext cx="195895" cy="235074"/>
        </a:xfrm>
        <a:prstGeom prst="rightArrow">
          <a:avLst>
            <a:gd name="adj1" fmla="val 60000"/>
            <a:gd name="adj2" fmla="val 50000"/>
          </a:avLst>
        </a:prstGeom>
        <a:solidFill>
          <a:schemeClr val="accent2">
            <a:hueOff val="296529"/>
            <a:satOff val="-6628"/>
            <a:lumOff val="-627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1339061"/>
        <a:ext cx="141044" cy="137127"/>
      </dsp:txXfrm>
    </dsp:sp>
    <dsp:sp modelId="{D1245BB1-DE7C-458F-8418-8AC941A3FA14}">
      <dsp:nvSpPr>
        <dsp:cNvPr id="0" name=""/>
        <dsp:cNvSpPr/>
      </dsp:nvSpPr>
      <dsp:spPr>
        <a:xfrm>
          <a:off x="1438754" y="1567606"/>
          <a:ext cx="1694491" cy="522386"/>
        </a:xfrm>
        <a:prstGeom prst="roundRect">
          <a:avLst>
            <a:gd name="adj" fmla="val 10000"/>
          </a:avLst>
        </a:prstGeom>
        <a:solidFill>
          <a:schemeClr val="accent2">
            <a:hueOff val="444793"/>
            <a:satOff val="-9942"/>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Risk of </a:t>
          </a:r>
          <a:r>
            <a:rPr lang="en-GB" sz="1400" kern="1200">
              <a:latin typeface="Century Gothic" panose="020B0502020202020204"/>
            </a:rPr>
            <a:t>accidental sharing</a:t>
          </a:r>
          <a:endParaRPr lang="en-GB" sz="1400" kern="1200"/>
        </a:p>
      </dsp:txBody>
      <dsp:txXfrm>
        <a:off x="1454054" y="1582906"/>
        <a:ext cx="1663891" cy="491786"/>
      </dsp:txXfrm>
    </dsp:sp>
    <dsp:sp modelId="{8435A2B2-BCC3-443A-87ED-4E56403800E3}">
      <dsp:nvSpPr>
        <dsp:cNvPr id="0" name=""/>
        <dsp:cNvSpPr/>
      </dsp:nvSpPr>
      <dsp:spPr>
        <a:xfrm rot="5400000">
          <a:off x="2188052" y="2103053"/>
          <a:ext cx="195895" cy="235074"/>
        </a:xfrm>
        <a:prstGeom prst="rightArrow">
          <a:avLst>
            <a:gd name="adj1" fmla="val 60000"/>
            <a:gd name="adj2" fmla="val 50000"/>
          </a:avLst>
        </a:prstGeom>
        <a:solidFill>
          <a:schemeClr val="accent2">
            <a:hueOff val="593057"/>
            <a:satOff val="-13255"/>
            <a:lumOff val="-12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2122642"/>
        <a:ext cx="141044" cy="137127"/>
      </dsp:txXfrm>
    </dsp:sp>
    <dsp:sp modelId="{55D7855F-3DA5-40EC-B50E-E64F3503729E}">
      <dsp:nvSpPr>
        <dsp:cNvPr id="0" name=""/>
        <dsp:cNvSpPr/>
      </dsp:nvSpPr>
      <dsp:spPr>
        <a:xfrm>
          <a:off x="1438754" y="2351186"/>
          <a:ext cx="1694491" cy="522386"/>
        </a:xfrm>
        <a:prstGeom prst="roundRect">
          <a:avLst>
            <a:gd name="adj" fmla="val 10000"/>
          </a:avLst>
        </a:prstGeom>
        <a:solidFill>
          <a:schemeClr val="accent2">
            <a:hueOff val="667189"/>
            <a:satOff val="-14912"/>
            <a:lumOff val="-141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Storage limits may apply</a:t>
          </a:r>
        </a:p>
      </dsp:txBody>
      <dsp:txXfrm>
        <a:off x="1454054" y="2366486"/>
        <a:ext cx="1663891" cy="491786"/>
      </dsp:txXfrm>
    </dsp:sp>
    <dsp:sp modelId="{AC01A570-B8A6-4297-B966-B5BEA746E1A5}">
      <dsp:nvSpPr>
        <dsp:cNvPr id="0" name=""/>
        <dsp:cNvSpPr/>
      </dsp:nvSpPr>
      <dsp:spPr>
        <a:xfrm rot="5400000">
          <a:off x="2188052" y="2886633"/>
          <a:ext cx="195895" cy="235074"/>
        </a:xfrm>
        <a:prstGeom prst="rightArrow">
          <a:avLst>
            <a:gd name="adj1" fmla="val 60000"/>
            <a:gd name="adj2" fmla="val 50000"/>
          </a:avLst>
        </a:prstGeom>
        <a:solidFill>
          <a:schemeClr val="accent2">
            <a:hueOff val="889586"/>
            <a:satOff val="-19883"/>
            <a:lumOff val="-188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215478" y="2906222"/>
        <a:ext cx="141044" cy="137127"/>
      </dsp:txXfrm>
    </dsp:sp>
    <dsp:sp modelId="{03BEAEA5-5388-485F-8C7F-35EA1E3B054A}">
      <dsp:nvSpPr>
        <dsp:cNvPr id="0" name=""/>
        <dsp:cNvSpPr/>
      </dsp:nvSpPr>
      <dsp:spPr>
        <a:xfrm>
          <a:off x="1438754" y="3134766"/>
          <a:ext cx="1694491" cy="522386"/>
        </a:xfrm>
        <a:prstGeom prst="roundRect">
          <a:avLst>
            <a:gd name="adj" fmla="val 10000"/>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entury Gothic" panose="020B0502020202020204"/>
            </a:rPr>
            <a:t>Version conflicts</a:t>
          </a:r>
        </a:p>
      </dsp:txBody>
      <dsp:txXfrm>
        <a:off x="1454054" y="3150066"/>
        <a:ext cx="1663891" cy="4917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4916E-C195-4031-B20B-EDF684DD73CB}">
      <dsp:nvSpPr>
        <dsp:cNvPr id="0" name=""/>
        <dsp:cNvSpPr/>
      </dsp:nvSpPr>
      <dsp:spPr>
        <a:xfrm>
          <a:off x="533455" y="0"/>
          <a:ext cx="6045826" cy="4806874"/>
        </a:xfrm>
        <a:prstGeom prst="rightArrow">
          <a:avLst/>
        </a:prstGeom>
        <a:solidFill>
          <a:schemeClr val="accent4">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7F0DF56-34B8-4C61-A5CB-CD8CF2BA893D}">
      <dsp:nvSpPr>
        <dsp:cNvPr id="0" name=""/>
        <dsp:cNvSpPr/>
      </dsp:nvSpPr>
      <dsp:spPr>
        <a:xfrm>
          <a:off x="4356" y="1442062"/>
          <a:ext cx="2281877" cy="1922749"/>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latin typeface="Century Gothic" panose="020B0502020202020204"/>
            </a:rPr>
            <a:t>Flexibility</a:t>
          </a:r>
          <a:endParaRPr lang="en-GB" sz="2800" kern="1200"/>
        </a:p>
      </dsp:txBody>
      <dsp:txXfrm>
        <a:off x="98217" y="1535923"/>
        <a:ext cx="2094155" cy="1735027"/>
      </dsp:txXfrm>
    </dsp:sp>
    <dsp:sp modelId="{6DBEBD32-113F-48C9-94D6-8BE9A7EE54F0}">
      <dsp:nvSpPr>
        <dsp:cNvPr id="0" name=""/>
        <dsp:cNvSpPr/>
      </dsp:nvSpPr>
      <dsp:spPr>
        <a:xfrm>
          <a:off x="2415429" y="1442062"/>
          <a:ext cx="2281877" cy="1922749"/>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latin typeface="Century Gothic" panose="020B0502020202020204"/>
            </a:rPr>
            <a:t>Resource Hub</a:t>
          </a:r>
          <a:endParaRPr lang="en-GB" sz="2800" kern="1200"/>
        </a:p>
      </dsp:txBody>
      <dsp:txXfrm>
        <a:off x="2509290" y="1535923"/>
        <a:ext cx="2094155" cy="1735027"/>
      </dsp:txXfrm>
    </dsp:sp>
    <dsp:sp modelId="{3E48C0E3-CA07-4AAE-A7BA-F62C658D30EC}">
      <dsp:nvSpPr>
        <dsp:cNvPr id="0" name=""/>
        <dsp:cNvSpPr/>
      </dsp:nvSpPr>
      <dsp:spPr>
        <a:xfrm>
          <a:off x="4826503" y="1442062"/>
          <a:ext cx="2281877" cy="1922749"/>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latin typeface="Century Gothic" panose="020B0502020202020204"/>
            </a:rPr>
            <a:t>Interaction</a:t>
          </a:r>
          <a:endParaRPr lang="en-GB" sz="2800" kern="1200"/>
        </a:p>
      </dsp:txBody>
      <dsp:txXfrm>
        <a:off x="4920364" y="1535923"/>
        <a:ext cx="2094155" cy="173502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AAA311-2F8A-4093-88B0-5F2D23865D0B}" type="datetimeFigureOut">
              <a:t>6/12/2026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290538-3176-40FC-93FC-9E4D7DC4B351}" type="slidenum">
              <a:t>‹#›</a:t>
            </a:fld>
            <a:endParaRPr lang="en-GB"/>
          </a:p>
        </p:txBody>
      </p:sp>
    </p:spTree>
    <p:extLst>
      <p:ext uri="{BB962C8B-B14F-4D97-AF65-F5344CB8AC3E}">
        <p14:creationId xmlns:p14="http://schemas.microsoft.com/office/powerpoint/2010/main" val="4035050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74" name="Google Shape;17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Riverdale Nursing Home, care documentation is developing clear, written records which aids the next member of staff in continuing care safely, across shifts and between buildings.  This includes the retrieval of any documented personal care, monitoring notes, nutrition and hydration issues, changes of mobility, incident information, changes in care-plans and medication-related observations (Keenan, et al., 2008). Word is not, however, recommended as replacement for a formal medication administration record. In the presentation, it is suggested that Word be used exclusively for archiving the information that is used for structured written care documentation, for example, concerns, follow up notes or information to be monitored by the next </a:t>
            </a:r>
            <a:r>
              <a:rPr lang="en-US" sz="1200" kern="1200" dirty="0" err="1">
                <a:solidFill>
                  <a:schemeClr val="tx1"/>
                </a:solidFill>
                <a:effectLst/>
                <a:latin typeface="+mn-lt"/>
                <a:ea typeface="+mn-ea"/>
                <a:cs typeface="+mn-cs"/>
              </a:rPr>
              <a:t>shift.For</a:t>
            </a:r>
            <a:r>
              <a:rPr lang="en-US" sz="1200" kern="1200" dirty="0">
                <a:solidFill>
                  <a:schemeClr val="tx1"/>
                </a:solidFill>
                <a:effectLst/>
                <a:latin typeface="+mn-lt"/>
                <a:ea typeface="+mn-ea"/>
                <a:cs typeface="+mn-cs"/>
              </a:rPr>
              <a:t> instance, if a resident declines medication or seems to be unusually drowsy following medications, Word may note this, and record who was contacted, but the medication administration record must be reported through Riverdale's medication process. This is better than saying that “resident appeared ill” as the next shift can now act on the information. This is relevant to the Riverdale case as there are already issues of messages being missed and work duplicated, which is impacting efficiency. Keeping a clear record of handling care helps minimize the risk of the same care concern being repeated, ignored, or passed on just verbally.</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13</a:t>
            </a:fld>
            <a:endParaRPr lang="en-US"/>
          </a:p>
        </p:txBody>
      </p:sp>
    </p:spTree>
    <p:extLst>
      <p:ext uri="{BB962C8B-B14F-4D97-AF65-F5344CB8AC3E}">
        <p14:creationId xmlns:p14="http://schemas.microsoft.com/office/powerpoint/2010/main" val="3963216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is evident with Riverdale, employees aren't certain about which Microsoft 365 tools to use, causing confusion, message loss and redundancy. The choice of Word for care documentation provides a clear, consistent structure for care documentation, particularly for the care notes, care-plan reviews, incident forms and resident monitoring summaries (</a:t>
            </a:r>
            <a:r>
              <a:rPr lang="en-US" sz="1200" kern="1200" dirty="0" err="1">
                <a:solidFill>
                  <a:schemeClr val="tx1"/>
                </a:solidFill>
                <a:effectLst/>
                <a:latin typeface="+mn-lt"/>
                <a:ea typeface="+mn-ea"/>
                <a:cs typeface="+mn-cs"/>
              </a:rPr>
              <a:t>McFedries</a:t>
            </a:r>
            <a:r>
              <a:rPr lang="en-US" sz="1200" kern="1200" dirty="0">
                <a:solidFill>
                  <a:schemeClr val="tx1"/>
                </a:solidFill>
                <a:effectLst/>
                <a:latin typeface="+mn-lt"/>
                <a:ea typeface="+mn-ea"/>
                <a:cs typeface="+mn-cs"/>
              </a:rPr>
              <a:t> &amp; Weverka, 2025). But there are limitations of using Word. It is not intended to be used as Riverdale's live clinical record, medication administration record or urgent communication. The staff should not wait for an updated Word Document for example if when a resident suddenly becomes unwell or if there is a concern about a medication to escalate the issue. Word is therefore only safe to use at Riverdale if it is utilized as a controlled documentation procedure. It must also be backed-up with approved template, clear file naming, secure storage, access control and version history and Riverdale's approved medication record process!</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14</a:t>
            </a:fld>
            <a:endParaRPr lang="en-US"/>
          </a:p>
        </p:txBody>
      </p:sp>
    </p:spTree>
    <p:extLst>
      <p:ext uri="{BB962C8B-B14F-4D97-AF65-F5344CB8AC3E}">
        <p14:creationId xmlns:p14="http://schemas.microsoft.com/office/powerpoint/2010/main" val="3689093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Word is appropriate for Riverdale because it allows the care documentation to be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reviewed and easier to audit. An example of a Riverdale Word template that involves staff completing the same information each time – resident ID, date, time, care given, observation, action taken and staff name and staff review required. This helps to avoid the danger of one care-giver making a very comprehensive note and another omitting to mention things. For instance, if a resident in Building 2 experiences a near fall, the carer documents this on the template in the mobility-risk section. One of the senior carers can add a comment indicating if walking equipment was used or not, and the nurse can add or endorse a care-plan comment (Track changes based on Riverdale's approval process). Microsoft Word offers Track Changes and comments that can be used to review changes to care-document updates before they are </a:t>
            </a:r>
            <a:r>
              <a:rPr lang="en-US" sz="1200" kern="1200" dirty="0" err="1">
                <a:solidFill>
                  <a:schemeClr val="tx1"/>
                </a:solidFill>
                <a:effectLst/>
                <a:latin typeface="+mn-lt"/>
                <a:ea typeface="+mn-ea"/>
                <a:cs typeface="+mn-cs"/>
              </a:rPr>
              <a:t>finalised</a:t>
            </a:r>
            <a:r>
              <a:rPr lang="en-US" sz="1200" kern="1200" dirty="0">
                <a:solidFill>
                  <a:schemeClr val="tx1"/>
                </a:solidFill>
                <a:effectLst/>
                <a:latin typeface="+mn-lt"/>
                <a:ea typeface="+mn-ea"/>
                <a:cs typeface="+mn-cs"/>
              </a:rPr>
              <a:t>. But, Riverdale needs to use Word in an controlled manner. The tool may be used to prepare and review care documents, however it does not prevent staff saving duplicate documents, using inappropriate care document templates or store confidential care documents in an inappropriate location (</a:t>
            </a:r>
            <a:r>
              <a:rPr lang="en-US" sz="1200" kern="1200" dirty="0" err="1">
                <a:solidFill>
                  <a:schemeClr val="tx1"/>
                </a:solidFill>
                <a:effectLst/>
                <a:latin typeface="+mn-lt"/>
                <a:ea typeface="+mn-ea"/>
                <a:cs typeface="+mn-cs"/>
              </a:rPr>
              <a:t>Abdulkhaled</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Pangandaman</a:t>
            </a:r>
            <a:r>
              <a:rPr lang="en-US" sz="1200" kern="1200" dirty="0">
                <a:solidFill>
                  <a:schemeClr val="tx1"/>
                </a:solidFill>
                <a:effectLst/>
                <a:latin typeface="+mn-lt"/>
                <a:ea typeface="+mn-ea"/>
                <a:cs typeface="+mn-cs"/>
              </a:rPr>
              <a:t>, 2025). So, the advice isn't just “use Word”; rather, the advice is to use Word with an approved template, access control, clear naming, regular checks by senior carers/nurses etc.  This is appropriate for Riverdale as care records need to be accurate, complete and detailed. CQC guidance asks that care providers should keep accurate and complete and detailed records securely which to some extent underpinned a need for controlled Word templates to be adopted as opposed to informal notes (CQC, 2024).</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15</a:t>
            </a:fld>
            <a:endParaRPr lang="en-US"/>
          </a:p>
        </p:txBody>
      </p:sp>
    </p:spTree>
    <p:extLst>
      <p:ext uri="{BB962C8B-B14F-4D97-AF65-F5344CB8AC3E}">
        <p14:creationId xmlns:p14="http://schemas.microsoft.com/office/powerpoint/2010/main" val="1459131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Word enhances the efficiency of Riverdale by minimizing document "repeated" formatting, incomplete input, and redundant document styles. Staff wouldn't need to make a decision on how to write a care note as the approved template provides guidance on the information required. It enhances communication as the following shift will also be able to locate the same information in the same spot each time. The evening shift will have a clear view of fluids and milks offered, resident's fluid consumption, notification of senior carer, and possible need for additional monitoring if a resident is seen to have poor fluid intake during the day shift. Another simple way to investigate if </a:t>
            </a:r>
            <a:r>
              <a:rPr lang="en-US" sz="1200" kern="1200" dirty="0" err="1">
                <a:solidFill>
                  <a:schemeClr val="tx1"/>
                </a:solidFill>
                <a:effectLst/>
                <a:latin typeface="+mn-lt"/>
                <a:ea typeface="+mn-ea"/>
                <a:cs typeface="+mn-cs"/>
              </a:rPr>
              <a:t>riverdale</a:t>
            </a:r>
            <a:r>
              <a:rPr lang="en-US" sz="1200" kern="1200" dirty="0">
                <a:solidFill>
                  <a:schemeClr val="tx1"/>
                </a:solidFill>
                <a:effectLst/>
                <a:latin typeface="+mn-lt"/>
                <a:ea typeface="+mn-ea"/>
                <a:cs typeface="+mn-cs"/>
              </a:rPr>
              <a:t> is enhancing practice is to look at simple audit data weekly or monthly.</a:t>
            </a:r>
          </a:p>
          <a:p>
            <a:r>
              <a:rPr lang="en-US" sz="1200" kern="1200" dirty="0">
                <a:solidFill>
                  <a:schemeClr val="tx1"/>
                </a:solidFill>
                <a:effectLst/>
                <a:latin typeface="+mn-lt"/>
                <a:ea typeface="+mn-ea"/>
                <a:cs typeface="+mn-cs"/>
              </a:rPr>
              <a:t>This provides Riverdale with quantitative data as well as staff feedback to evaluate the effectiveness of Word in improving this area of documentation. For instance, if duplicate care-note files are reduced, this would indicate that version control is getting better in both buildings. If notes returned for correction continue to be marked high this would indicate that still more training is required for staff to complete the Word template correctly. These checks would take Riverdale out of the "set it and forget it" rut of using Word by actively tracking what improvement is being achieved in documentation quality, handover clarity and version control.</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16</a:t>
            </a:fld>
            <a:endParaRPr lang="en-US" dirty="0"/>
          </a:p>
        </p:txBody>
      </p:sp>
    </p:spTree>
    <p:extLst>
      <p:ext uri="{BB962C8B-B14F-4D97-AF65-F5344CB8AC3E}">
        <p14:creationId xmlns:p14="http://schemas.microsoft.com/office/powerpoint/2010/main" val="436346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primary benefit for Riverdale is that Word can be utilized with both buildings, administering care-document templates. This allows notes to be made daily, incident forms and care-plan reviews to be completed, compared &amp; reviewed across shifts. Word also enables the senior-carer / nurse to review (using comments and Track Changes). This is helpful in the event that a resident's care needs change as the information can be reviewed prior to final acceptance of the care-plan text. Microsoft clarifies that tracked changes and comments can be managed in the course of reviewing a Word document (Microsoft 365, 2026). </a:t>
            </a:r>
          </a:p>
          <a:p>
            <a:r>
              <a:rPr lang="en-US" sz="1200" kern="1200" dirty="0">
                <a:solidFill>
                  <a:schemeClr val="tx1"/>
                </a:solidFill>
                <a:effectLst/>
                <a:latin typeface="+mn-lt"/>
                <a:ea typeface="+mn-ea"/>
                <a:cs typeface="+mn-cs"/>
              </a:rPr>
              <a:t>The only shortcoming is that Word is not a complete electronic care-record system. It should be used to write and </a:t>
            </a:r>
            <a:r>
              <a:rPr lang="en-US" sz="1200" kern="1200" dirty="0" err="1">
                <a:solidFill>
                  <a:schemeClr val="tx1"/>
                </a:solidFill>
                <a:effectLst/>
                <a:latin typeface="+mn-lt"/>
                <a:ea typeface="+mn-ea"/>
                <a:cs typeface="+mn-cs"/>
              </a:rPr>
              <a:t>standardise</a:t>
            </a:r>
            <a:r>
              <a:rPr lang="en-US" sz="1200" kern="1200" dirty="0">
                <a:solidFill>
                  <a:schemeClr val="tx1"/>
                </a:solidFill>
                <a:effectLst/>
                <a:latin typeface="+mn-lt"/>
                <a:ea typeface="+mn-ea"/>
                <a:cs typeface="+mn-cs"/>
              </a:rPr>
              <a:t> care related information, however it cannot be used as a live clinical record or a medication administration record or urgent alert system. Medication related observations, medication concerns/follow up notes may be recorded in Word, such as when a resident refuses to take a medication, appears to be unusually sleepy after a medication, or requires investigation by the nurse. The actual administration of medicines however should not deviate from Riverdale's approved medication-record process as medication records require controlled, accurate and immediate recording. This does indicate that Word can be used for documentation, up to a certain point in clear professional lines. As such, only use word at Riverdale for structured documentation of written care. If medication administration, urgent clinical concerns and live resident records still exist they should be within the approved clinical procedures of the Riverdale. The recommendation is eminently feasible: Word helps to increase the quality of documentation, but it can't replace systems for specialist care or professional escalation.</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0237DDD6-7403-4287-9ADE-D1F59E773A76}" type="slidenum">
              <a:rPr lang="en-US" smtClean="0"/>
              <a:t>17</a:t>
            </a:fld>
            <a:endParaRPr lang="en-US"/>
          </a:p>
        </p:txBody>
      </p:sp>
    </p:spTree>
    <p:extLst>
      <p:ext uri="{BB962C8B-B14F-4D97-AF65-F5344CB8AC3E}">
        <p14:creationId xmlns:p14="http://schemas.microsoft.com/office/powerpoint/2010/main" val="351183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35881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427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2211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8900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4903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1390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4491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6124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5156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48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55739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7724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204847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0723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68400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4982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6/12/2026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2883506"/>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 id="2147484139" r:id="rId12"/>
    <p:sldLayoutId id="2147484140" r:id="rId13"/>
    <p:sldLayoutId id="2147484141" r:id="rId14"/>
    <p:sldLayoutId id="2147484142" r:id="rId15"/>
    <p:sldLayoutId id="214748414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svg"/><Relationship Id="rId1" Type="http://schemas.openxmlformats.org/officeDocument/2006/relationships/slideLayout" Target="../slideLayouts/slideLayout10.xml"/><Relationship Id="rId4" Type="http://schemas.openxmlformats.org/officeDocument/2006/relationships/hyperlink" Target="https://www.openaccessgovernment.org/solutions-for-digital-transformation-in-the-nhs/173886/" TargetMode="Externa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askleo.com/using-onedrive-without-using-onedrive/" TargetMode="External"/><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1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www.cqc.org.uk/guidance-providers/adult-social-care/digital-record-systems-adult-social-care-services/best-practice-guidance" TargetMode="Externa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diagramLayout" Target="../diagrams/layout6.xml"/><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diagramData" Target="../diagrams/data6.xml"/><Relationship Id="rId17" Type="http://schemas.openxmlformats.org/officeDocument/2006/relationships/image" Target="../media/image7.png"/><Relationship Id="rId2" Type="http://schemas.openxmlformats.org/officeDocument/2006/relationships/diagramData" Target="../diagrams/data4.xml"/><Relationship Id="rId16" Type="http://schemas.microsoft.com/office/2007/relationships/diagramDrawing" Target="../diagrams/drawing6.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5" Type="http://schemas.openxmlformats.org/officeDocument/2006/relationships/diagramColors" Target="../diagrams/colors6.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cultura-informatica.com/microsoft/microsoft-teams-se-renueva-todas-las-nuevas-funciones-de-noviembre-2025/" TargetMode="External"/><Relationship Id="rId7" Type="http://schemas.openxmlformats.org/officeDocument/2006/relationships/diagramColors" Target="../diagrams/colors7.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QuickStyle" Target="../diagrams/quickStyle7.xml"/><Relationship Id="rId11" Type="http://schemas.openxmlformats.org/officeDocument/2006/relationships/image" Target="../media/image16.png"/><Relationship Id="rId5" Type="http://schemas.openxmlformats.org/officeDocument/2006/relationships/diagramLayout" Target="../diagrams/layout7.xml"/><Relationship Id="rId10" Type="http://schemas.openxmlformats.org/officeDocument/2006/relationships/image" Target="../media/image15.png"/><Relationship Id="rId4" Type="http://schemas.openxmlformats.org/officeDocument/2006/relationships/diagramData" Target="../diagrams/data7.xml"/><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cbi.nlm.nih.gov/books/NBK2674/" TargetMode="External"/><Relationship Id="rId2" Type="http://schemas.openxmlformats.org/officeDocument/2006/relationships/hyperlink" Target="https://www.cqc.org.uk/guidance-providers/adult-social-care/digital-record-systems-adult-social-care-services" TargetMode="External"/><Relationship Id="rId1" Type="http://schemas.openxmlformats.org/officeDocument/2006/relationships/slideLayout" Target="../slideLayouts/slideLayout2.xml"/><Relationship Id="rId6" Type="http://schemas.openxmlformats.org/officeDocument/2006/relationships/hyperlink" Target="https://www.this.nhs.uk/insights/article/microsoft-office-365-benefits" TargetMode="External"/><Relationship Id="rId5" Type="http://schemas.openxmlformats.org/officeDocument/2006/relationships/hyperlink" Target="https://support.microsoft.com/en-us/office/accept-tracked-changes-4838d24c-d5d1-4c6c-8e39-78b44bd2b4cc" TargetMode="External"/><Relationship Id="rId4" Type="http://schemas.openxmlformats.org/officeDocument/2006/relationships/hyperlink" Target="https://support.microsoft.com/en-gb/office/what-is-onedrive-for-work-or-school-187f90af-056f-47c0-9656-cc0ddca7fdc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282F3-CC46-26A4-5FCA-6FC7108DD701}"/>
              </a:ext>
            </a:extLst>
          </p:cNvPr>
          <p:cNvSpPr>
            <a:spLocks noGrp="1"/>
          </p:cNvSpPr>
          <p:nvPr>
            <p:ph type="title"/>
          </p:nvPr>
        </p:nvSpPr>
        <p:spPr>
          <a:xfrm>
            <a:off x="687431" y="942108"/>
            <a:ext cx="3615138" cy="4969113"/>
          </a:xfrm>
        </p:spPr>
        <p:txBody>
          <a:bodyPr anchor="ctr">
            <a:normAutofit/>
          </a:bodyPr>
          <a:lstStyle/>
          <a:p>
            <a:r>
              <a:rPr lang="en-GB" sz="2800" dirty="0">
                <a:solidFill>
                  <a:schemeClr val="tx2">
                    <a:lumMod val="75000"/>
                  </a:schemeClr>
                </a:solidFill>
              </a:rPr>
              <a:t>LCHS4007-Digital </a:t>
            </a:r>
            <a:r>
              <a:rPr lang="en-GB" sz="2800">
                <a:solidFill>
                  <a:schemeClr val="tx2">
                    <a:lumMod val="75000"/>
                  </a:schemeClr>
                </a:solidFill>
              </a:rPr>
              <a:t>Skills and Research Methods</a:t>
            </a:r>
            <a:br>
              <a:rPr lang="en-GB" sz="2800" dirty="0">
                <a:solidFill>
                  <a:schemeClr val="tx2">
                    <a:lumMod val="75000"/>
                  </a:schemeClr>
                </a:solidFill>
              </a:rPr>
            </a:br>
            <a:br>
              <a:rPr lang="en-GB" sz="2800" dirty="0"/>
            </a:br>
            <a:r>
              <a:rPr lang="en-GB" sz="2800">
                <a:solidFill>
                  <a:schemeClr val="tx2">
                    <a:lumMod val="75000"/>
                  </a:schemeClr>
                </a:solidFill>
              </a:rPr>
              <a:t>Riverdale Nursing Home</a:t>
            </a:r>
          </a:p>
        </p:txBody>
      </p:sp>
      <p:sp>
        <p:nvSpPr>
          <p:cNvPr id="35" name="Rectangle 34">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37" name="Straight Connector 36">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40"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1"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2"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3"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4"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5"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6"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7"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8"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9"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0"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1"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 name="Subtitle 4">
            <a:extLst>
              <a:ext uri="{FF2B5EF4-FFF2-40B4-BE49-F238E27FC236}">
                <a16:creationId xmlns:a16="http://schemas.microsoft.com/office/drawing/2014/main" id="{F3195840-8FF0-B1B3-FA4A-105CABB94E9A}"/>
              </a:ext>
            </a:extLst>
          </p:cNvPr>
          <p:cNvSpPr>
            <a:spLocks noGrp="1"/>
          </p:cNvSpPr>
          <p:nvPr>
            <p:ph idx="1"/>
          </p:nvPr>
        </p:nvSpPr>
        <p:spPr>
          <a:xfrm>
            <a:off x="5049062" y="942108"/>
            <a:ext cx="6455549" cy="4969114"/>
          </a:xfrm>
        </p:spPr>
        <p:txBody>
          <a:bodyPr vert="horz" lIns="91440" tIns="45720" rIns="91440" bIns="45720" rtlCol="0" anchor="ctr">
            <a:normAutofit/>
          </a:bodyPr>
          <a:lstStyle/>
          <a:p>
            <a:r>
              <a:rPr lang="en-GB">
                <a:solidFill>
                  <a:schemeClr val="tx2">
                    <a:lumMod val="75000"/>
                  </a:schemeClr>
                </a:solidFill>
              </a:rPr>
              <a:t>Naghma Kauser 2534188</a:t>
            </a:r>
          </a:p>
          <a:p>
            <a:r>
              <a:rPr lang="en-GB">
                <a:solidFill>
                  <a:schemeClr val="tx2">
                    <a:lumMod val="75000"/>
                  </a:schemeClr>
                </a:solidFill>
              </a:rPr>
              <a:t>Roya Hosseinimoghaddam 2541272</a:t>
            </a:r>
          </a:p>
          <a:p>
            <a:r>
              <a:rPr lang="en-GB">
                <a:solidFill>
                  <a:schemeClr val="tx2">
                    <a:lumMod val="75000"/>
                  </a:schemeClr>
                </a:solidFill>
              </a:rPr>
              <a:t>Zamena Alibhai 2422464</a:t>
            </a:r>
          </a:p>
          <a:p>
            <a:endParaRPr lang="en-GB">
              <a:solidFill>
                <a:schemeClr val="tx2">
                  <a:lumMod val="75000"/>
                </a:schemeClr>
              </a:solidFill>
            </a:endParaRPr>
          </a:p>
          <a:p>
            <a:pPr marL="0" indent="0">
              <a:buNone/>
            </a:pPr>
            <a:r>
              <a:rPr lang="en-GB">
                <a:solidFill>
                  <a:schemeClr val="tx2">
                    <a:lumMod val="75000"/>
                  </a:schemeClr>
                </a:solidFill>
              </a:rPr>
              <a:t>Hajra Mutasim </a:t>
            </a:r>
          </a:p>
          <a:p>
            <a:pPr marL="0" indent="0">
              <a:buNone/>
            </a:pPr>
            <a:endParaRPr lang="en-GB">
              <a:solidFill>
                <a:schemeClr val="tx2">
                  <a:lumMod val="75000"/>
                </a:schemeClr>
              </a:solidFill>
            </a:endParaRPr>
          </a:p>
          <a:p>
            <a:pPr marL="0" indent="0">
              <a:buNone/>
            </a:pPr>
            <a:r>
              <a:rPr lang="en-GB">
                <a:solidFill>
                  <a:schemeClr val="tx2">
                    <a:lumMod val="75000"/>
                  </a:schemeClr>
                </a:solidFill>
              </a:rPr>
              <a:t>15.06.26</a:t>
            </a:r>
          </a:p>
        </p:txBody>
      </p:sp>
    </p:spTree>
    <p:extLst>
      <p:ext uri="{BB962C8B-B14F-4D97-AF65-F5344CB8AC3E}">
        <p14:creationId xmlns:p14="http://schemas.microsoft.com/office/powerpoint/2010/main" val="3147727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500"/>
                                        <p:tgtEl>
                                          <p:spTgt spid="5">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500"/>
                                        <p:tgtEl>
                                          <p:spTgt spid="5">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Effect transition="in" filter="fade">
                                      <p:cBhvr>
                                        <p:cTn id="26" dur="500"/>
                                        <p:tgtEl>
                                          <p:spTgt spid="5">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fade">
                                      <p:cBhvr>
                                        <p:cTn id="31"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pic>
        <p:nvPicPr>
          <p:cNvPr id="14" name="Picture 13" descr="People at the meeting desk">
            <a:extLst>
              <a:ext uri="{FF2B5EF4-FFF2-40B4-BE49-F238E27FC236}">
                <a16:creationId xmlns:a16="http://schemas.microsoft.com/office/drawing/2014/main" id="{1302D2E8-2D6D-A62D-6D03-BA5A41BAF008}"/>
              </a:ext>
            </a:extLst>
          </p:cNvPr>
          <p:cNvPicPr>
            <a:picLocks noChangeAspect="1"/>
          </p:cNvPicPr>
          <p:nvPr/>
        </p:nvPicPr>
        <p:blipFill>
          <a:blip r:embed="rId2"/>
          <a:srcRect t="6897" r="9091" b="2194"/>
          <a:stretch>
            <a:fillRect/>
          </a:stretch>
        </p:blipFill>
        <p:spPr>
          <a:xfrm>
            <a:off x="20" y="10"/>
            <a:ext cx="12191980" cy="6857990"/>
          </a:xfrm>
          <a:prstGeom prst="rect">
            <a:avLst/>
          </a:prstGeom>
        </p:spPr>
      </p:pic>
      <p:sp>
        <p:nvSpPr>
          <p:cNvPr id="21" name="Freeform 5">
            <a:extLst>
              <a:ext uri="{FF2B5EF4-FFF2-40B4-BE49-F238E27FC236}">
                <a16:creationId xmlns:a16="http://schemas.microsoft.com/office/drawing/2014/main" id="{712B9179-46D7-411D-B420-9553D515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rgbClr val="485C60">
              <a:alpha val="94000"/>
            </a:srgb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CFB64EB-0335-F660-CDF0-6DF5C3E72BB8}"/>
              </a:ext>
            </a:extLst>
          </p:cNvPr>
          <p:cNvSpPr>
            <a:spLocks noGrp="1"/>
          </p:cNvSpPr>
          <p:nvPr>
            <p:ph type="title"/>
          </p:nvPr>
        </p:nvSpPr>
        <p:spPr>
          <a:xfrm>
            <a:off x="541867" y="626533"/>
            <a:ext cx="7128933" cy="1278467"/>
          </a:xfrm>
        </p:spPr>
        <p:txBody>
          <a:bodyPr anchor="ctr">
            <a:normAutofit/>
          </a:bodyPr>
          <a:lstStyle/>
          <a:p>
            <a:r>
              <a:rPr lang="en-GB" sz="4000" b="1">
                <a:solidFill>
                  <a:srgbClr val="FEFFFF"/>
                </a:solidFill>
              </a:rPr>
              <a:t>Contents:</a:t>
            </a:r>
          </a:p>
        </p:txBody>
      </p:sp>
      <p:sp>
        <p:nvSpPr>
          <p:cNvPr id="3" name="Content Placeholder 2">
            <a:extLst>
              <a:ext uri="{FF2B5EF4-FFF2-40B4-BE49-F238E27FC236}">
                <a16:creationId xmlns:a16="http://schemas.microsoft.com/office/drawing/2014/main" id="{6B2A8558-1EC2-1B06-2525-51E93251A75B}"/>
              </a:ext>
            </a:extLst>
          </p:cNvPr>
          <p:cNvSpPr>
            <a:spLocks noGrp="1"/>
          </p:cNvSpPr>
          <p:nvPr>
            <p:ph idx="1"/>
          </p:nvPr>
        </p:nvSpPr>
        <p:spPr>
          <a:xfrm>
            <a:off x="541868" y="2133599"/>
            <a:ext cx="7493000" cy="3809999"/>
          </a:xfrm>
        </p:spPr>
        <p:txBody>
          <a:bodyPr vert="horz" lIns="91440" tIns="45720" rIns="91440" bIns="45720" rtlCol="0" anchor="t">
            <a:normAutofit/>
          </a:bodyPr>
          <a:lstStyle/>
          <a:p>
            <a:pPr>
              <a:buClr>
                <a:srgbClr val="EF90B0"/>
              </a:buClr>
            </a:pPr>
            <a:r>
              <a:rPr lang="en-GB" sz="2800">
                <a:solidFill>
                  <a:srgbClr val="FEFFFF"/>
                </a:solidFill>
                <a:latin typeface="Arial"/>
                <a:cs typeface="Arial"/>
              </a:rPr>
              <a:t>Secure file storage and sharing on OneDrive</a:t>
            </a:r>
            <a:endParaRPr lang="en-GB" sz="2800" dirty="0">
              <a:solidFill>
                <a:srgbClr val="FEFFFF"/>
              </a:solidFill>
              <a:latin typeface="Arial"/>
              <a:cs typeface="Arial"/>
            </a:endParaRPr>
          </a:p>
          <a:p>
            <a:pPr marL="0" indent="0">
              <a:buClr>
                <a:srgbClr val="EF90B0"/>
              </a:buClr>
              <a:buNone/>
            </a:pPr>
            <a:endParaRPr lang="en-GB" sz="2800" dirty="0">
              <a:solidFill>
                <a:srgbClr val="FEFFFF"/>
              </a:solidFill>
              <a:latin typeface="Arial"/>
              <a:cs typeface="Arial"/>
            </a:endParaRPr>
          </a:p>
          <a:p>
            <a:pPr>
              <a:buClr>
                <a:srgbClr val="EF90B0"/>
              </a:buClr>
            </a:pPr>
            <a:r>
              <a:rPr lang="en-GB" sz="2800">
                <a:solidFill>
                  <a:srgbClr val="FEFFFF"/>
                </a:solidFill>
                <a:latin typeface="Arial"/>
                <a:cs typeface="Arial"/>
              </a:rPr>
              <a:t>Staff Training Via Microsoft Teams</a:t>
            </a:r>
            <a:endParaRPr lang="en-GB" sz="2800" dirty="0">
              <a:solidFill>
                <a:srgbClr val="FEFFFF"/>
              </a:solidFill>
              <a:latin typeface="Arial"/>
              <a:cs typeface="Arial"/>
            </a:endParaRPr>
          </a:p>
          <a:p>
            <a:pPr marL="0" indent="0">
              <a:buClr>
                <a:srgbClr val="EF90B0"/>
              </a:buClr>
              <a:buNone/>
            </a:pPr>
            <a:endParaRPr lang="en-GB" sz="2800" dirty="0">
              <a:solidFill>
                <a:srgbClr val="FEFFFF"/>
              </a:solidFill>
              <a:latin typeface="Arial"/>
              <a:ea typeface="+mn-lt"/>
              <a:cs typeface="Arial"/>
            </a:endParaRPr>
          </a:p>
          <a:p>
            <a:pPr>
              <a:buClr>
                <a:srgbClr val="EF90B0"/>
              </a:buClr>
            </a:pPr>
            <a:r>
              <a:rPr lang="en-GB" sz="2800">
                <a:solidFill>
                  <a:srgbClr val="FEFFFF"/>
                </a:solidFill>
                <a:latin typeface="Arial"/>
                <a:ea typeface="+mn-lt"/>
                <a:cs typeface="Arial"/>
              </a:rPr>
              <a:t>Writing Care documentation on Word</a:t>
            </a:r>
            <a:endParaRPr lang="en-GB" sz="2800">
              <a:solidFill>
                <a:srgbClr val="FEFFFF"/>
              </a:solidFill>
              <a:latin typeface="Arial"/>
              <a:cs typeface="Arial"/>
            </a:endParaRPr>
          </a:p>
        </p:txBody>
      </p:sp>
    </p:spTree>
    <p:extLst>
      <p:ext uri="{BB962C8B-B14F-4D97-AF65-F5344CB8AC3E}">
        <p14:creationId xmlns:p14="http://schemas.microsoft.com/office/powerpoint/2010/main" val="218085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F114E4E-5BA7-E0DD-B6BC-F4C7AA8B03DE}"/>
              </a:ext>
            </a:extLst>
          </p:cNvPr>
          <p:cNvSpPr>
            <a:spLocks noGrp="1"/>
          </p:cNvSpPr>
          <p:nvPr>
            <p:ph type="title"/>
          </p:nvPr>
        </p:nvSpPr>
        <p:spPr>
          <a:xfrm>
            <a:off x="2592926" y="624110"/>
            <a:ext cx="4633466" cy="1280890"/>
          </a:xfrm>
        </p:spPr>
        <p:txBody>
          <a:bodyPr vert="horz" lIns="91440" tIns="45720" rIns="91440" bIns="45720" rtlCol="0" anchor="t">
            <a:normAutofit/>
          </a:bodyPr>
          <a:lstStyle/>
          <a:p>
            <a:endParaRPr lang="en-US" sz="3600"/>
          </a:p>
          <a:p>
            <a:endParaRPr lang="en-US" sz="3600"/>
          </a:p>
        </p:txBody>
      </p:sp>
      <p:sp>
        <p:nvSpPr>
          <p:cNvPr id="2" name="Text Placeholder 1">
            <a:extLst>
              <a:ext uri="{FF2B5EF4-FFF2-40B4-BE49-F238E27FC236}">
                <a16:creationId xmlns:a16="http://schemas.microsoft.com/office/drawing/2014/main" id="{85773871-C03B-044D-6A69-BE252CF902A1}"/>
              </a:ext>
            </a:extLst>
          </p:cNvPr>
          <p:cNvSpPr>
            <a:spLocks noGrp="1"/>
          </p:cNvSpPr>
          <p:nvPr>
            <p:ph type="body" idx="1"/>
          </p:nvPr>
        </p:nvSpPr>
        <p:spPr>
          <a:xfrm>
            <a:off x="6401222" y="1901922"/>
            <a:ext cx="4741596" cy="4263980"/>
          </a:xfrm>
        </p:spPr>
        <p:txBody>
          <a:bodyPr vert="horz" lIns="91440" tIns="45720" rIns="91440" bIns="45720" rtlCol="0">
            <a:normAutofit fontScale="92500" lnSpcReduction="10000"/>
          </a:bodyPr>
          <a:lstStyle/>
          <a:p>
            <a:r>
              <a:rPr lang="en-US" sz="2400">
                <a:solidFill>
                  <a:schemeClr val="accent2">
                    <a:lumMod val="76000"/>
                  </a:schemeClr>
                </a:solidFill>
                <a:ea typeface="+mn-lt"/>
                <a:cs typeface="+mn-lt"/>
              </a:rPr>
              <a:t>Employees must access shift reports and care plans from various buildings without misplacing or copying files.</a:t>
            </a:r>
            <a:br>
              <a:rPr lang="en-US" sz="2400" dirty="0">
                <a:solidFill>
                  <a:schemeClr val="accent2">
                    <a:lumMod val="76000"/>
                  </a:schemeClr>
                </a:solidFill>
                <a:latin typeface="Times New Roman"/>
                <a:cs typeface="Times New Roman"/>
              </a:rPr>
            </a:br>
            <a:endParaRPr lang="en-US" sz="2400"/>
          </a:p>
          <a:p>
            <a:pPr marL="342900" indent="-342900">
              <a:buFont typeface="Wingdings" charset="2"/>
              <a:buChar char="Ø"/>
            </a:pPr>
            <a:r>
              <a:rPr lang="en-US">
                <a:solidFill>
                  <a:schemeClr val="tx1">
                    <a:lumMod val="75000"/>
                    <a:lumOff val="25000"/>
                  </a:schemeClr>
                </a:solidFill>
                <a:latin typeface="Century Gothic"/>
                <a:ea typeface="+mn-lt"/>
                <a:cs typeface="Times New Roman"/>
              </a:rPr>
              <a:t>Keeping crucial work-related documents secure.</a:t>
            </a:r>
            <a:endParaRPr lang="en-US">
              <a:solidFill>
                <a:schemeClr val="tx1">
                  <a:lumMod val="75000"/>
                  <a:lumOff val="25000"/>
                </a:schemeClr>
              </a:solidFill>
              <a:latin typeface="Century Gothic"/>
              <a:cs typeface="Times New Roman"/>
            </a:endParaRPr>
          </a:p>
          <a:p>
            <a:pPr marL="342900" indent="-342900">
              <a:buFont typeface="Wingdings" charset="2"/>
              <a:buChar char="Ø"/>
            </a:pPr>
            <a:r>
              <a:rPr lang="en-US">
                <a:solidFill>
                  <a:schemeClr val="tx1">
                    <a:lumMod val="75000"/>
                    <a:lumOff val="25000"/>
                  </a:schemeClr>
                </a:solidFill>
                <a:latin typeface="Century Gothic"/>
                <a:ea typeface="+mn-lt"/>
                <a:cs typeface="Times New Roman"/>
              </a:rPr>
              <a:t>Sharing files as needed with office workers, nurses, and caretakers.</a:t>
            </a:r>
            <a:endParaRPr lang="en-US" dirty="0">
              <a:solidFill>
                <a:schemeClr val="tx1">
                  <a:lumMod val="75000"/>
                  <a:lumOff val="25000"/>
                </a:schemeClr>
              </a:solidFill>
              <a:latin typeface="Century Gothic"/>
              <a:ea typeface="+mn-lt"/>
              <a:cs typeface="Times New Roman"/>
            </a:endParaRPr>
          </a:p>
          <a:p>
            <a:pPr marL="342900" indent="-342900">
              <a:buFont typeface="Wingdings" charset="2"/>
              <a:buChar char="Ø"/>
            </a:pPr>
            <a:r>
              <a:rPr lang="en-US" dirty="0">
                <a:solidFill>
                  <a:schemeClr val="tx1">
                    <a:lumMod val="75000"/>
                    <a:lumOff val="25000"/>
                  </a:schemeClr>
                </a:solidFill>
                <a:latin typeface="Century Gothic"/>
                <a:ea typeface="+mn-lt"/>
                <a:cs typeface="Times New Roman"/>
              </a:rPr>
              <a:t>Ensuring that only employees with permission can access private data.</a:t>
            </a:r>
          </a:p>
          <a:p>
            <a:pPr marL="342900" indent="-342900">
              <a:buFont typeface="Wingdings" charset="2"/>
              <a:buChar char="Ø"/>
            </a:pPr>
            <a:r>
              <a:rPr lang="en-US">
                <a:solidFill>
                  <a:schemeClr val="tx1">
                    <a:lumMod val="75000"/>
                    <a:lumOff val="25000"/>
                  </a:schemeClr>
                </a:solidFill>
                <a:latin typeface="Century Gothic"/>
                <a:ea typeface="+mn-lt"/>
                <a:cs typeface="Times New Roman"/>
              </a:rPr>
              <a:t>Maintaining structured resident records, care plans, and reports.</a:t>
            </a:r>
            <a:endParaRPr lang="en-US" dirty="0">
              <a:solidFill>
                <a:schemeClr val="tx1">
                  <a:lumMod val="75000"/>
                  <a:lumOff val="25000"/>
                </a:schemeClr>
              </a:solidFill>
              <a:latin typeface="Century Gothic"/>
              <a:ea typeface="+mn-lt"/>
              <a:cs typeface="Times New Roman"/>
            </a:endParaRPr>
          </a:p>
          <a:p>
            <a:pPr marL="342900" indent="-342900">
              <a:buFont typeface="Wingdings" charset="2"/>
              <a:buChar char="Ø"/>
            </a:pPr>
            <a:endParaRPr lang="en-US" dirty="0">
              <a:solidFill>
                <a:schemeClr val="tx1">
                  <a:lumMod val="75000"/>
                  <a:lumOff val="25000"/>
                </a:schemeClr>
              </a:solidFill>
              <a:latin typeface="Times New Roman"/>
              <a:cs typeface="Times New Roman"/>
            </a:endParaRPr>
          </a:p>
        </p:txBody>
      </p:sp>
      <p:sp>
        <p:nvSpPr>
          <p:cNvPr id="12" name="Date Placeholder 3">
            <a:extLst>
              <a:ext uri="{FF2B5EF4-FFF2-40B4-BE49-F238E27FC236}">
                <a16:creationId xmlns:a16="http://schemas.microsoft.com/office/drawing/2014/main" id="{DF1BA521-7356-3660-B28B-2F985A5417B8}"/>
              </a:ext>
            </a:extLst>
          </p:cNvPr>
          <p:cNvSpPr>
            <a:spLocks noGrp="1"/>
          </p:cNvSpPr>
          <p:nvPr>
            <p:ph type="dt" sz="half" idx="10"/>
          </p:nvPr>
        </p:nvSpPr>
        <p:spPr/>
        <p:txBody>
          <a:bodyPr vert="horz" lIns="91440" tIns="45720" rIns="91440" bIns="45720" rtlCol="0" anchor="ctr">
            <a:normAutofit/>
          </a:bodyPr>
          <a:lstStyle/>
          <a:p>
            <a:pPr>
              <a:spcAft>
                <a:spcPts val="600"/>
              </a:spcAft>
            </a:pPr>
            <a:fld id="{E8C1A3A0-A70D-4642-A014-2DBA13895D9E}" type="datetime1">
              <a:rPr lang="en-US" smtClean="0"/>
              <a:pPr>
                <a:spcAft>
                  <a:spcPts val="600"/>
                </a:spcAft>
              </a:pPr>
              <a:t>6/12/2026</a:t>
            </a:fld>
            <a:endParaRPr lang="en-US"/>
          </a:p>
        </p:txBody>
      </p:sp>
      <p:sp>
        <p:nvSpPr>
          <p:cNvPr id="14" name="Footer Placeholder 4">
            <a:extLst>
              <a:ext uri="{FF2B5EF4-FFF2-40B4-BE49-F238E27FC236}">
                <a16:creationId xmlns:a16="http://schemas.microsoft.com/office/drawing/2014/main" id="{E2D1A6D0-A43C-3339-80D8-05DB99540E84}"/>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16" name="Slide Number Placeholder 5">
            <a:extLst>
              <a:ext uri="{FF2B5EF4-FFF2-40B4-BE49-F238E27FC236}">
                <a16:creationId xmlns:a16="http://schemas.microsoft.com/office/drawing/2014/main" id="{13D2B23B-BDF5-759C-4F23-D8A390BCDC3C}"/>
              </a:ext>
            </a:extLst>
          </p:cNvPr>
          <p:cNvSpPr>
            <a:spLocks noGrp="1"/>
          </p:cNvSpPr>
          <p:nvPr>
            <p:ph type="sldNum" sz="quarter" idx="12"/>
          </p:nvPr>
        </p:nvSpPr>
        <p:spPr>
          <a:xfrm>
            <a:off x="531812" y="787782"/>
            <a:ext cx="779767" cy="365125"/>
          </a:xfrm>
        </p:spPr>
        <p:txBody>
          <a:bodyPr vert="horz" lIns="91440" tIns="45720" rIns="91440" bIns="45720" rtlCol="0" anchor="ctr">
            <a:normAutofit/>
          </a:bodyPr>
          <a:lstStyle/>
          <a:p>
            <a:pPr>
              <a:lnSpc>
                <a:spcPct val="90000"/>
              </a:lnSpc>
              <a:spcAft>
                <a:spcPts val="600"/>
              </a:spcAft>
            </a:pPr>
            <a:fld id="{8DFDE724-0293-4953-AE9D-4D814FA589B0}" type="slidenum">
              <a:rPr lang="en-US" sz="1900" smtClean="0"/>
              <a:pPr>
                <a:lnSpc>
                  <a:spcPct val="90000"/>
                </a:lnSpc>
                <a:spcAft>
                  <a:spcPts val="600"/>
                </a:spcAft>
              </a:pPr>
              <a:t>3</a:t>
            </a:fld>
            <a:endParaRPr lang="en-US" sz="1900"/>
          </a:p>
        </p:txBody>
      </p:sp>
      <p:pic>
        <p:nvPicPr>
          <p:cNvPr id="20" name="Graphic 19" descr="Lock">
            <a:extLst>
              <a:ext uri="{FF2B5EF4-FFF2-40B4-BE49-F238E27FC236}">
                <a16:creationId xmlns:a16="http://schemas.microsoft.com/office/drawing/2014/main" id="{CA9EE328-EB1B-9B4D-C34C-5E5D45A240A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734329" y="969350"/>
            <a:ext cx="1566881" cy="1570129"/>
          </a:xfrm>
          <a:prstGeom prst="rect">
            <a:avLst/>
          </a:prstGeom>
        </p:spPr>
      </p:pic>
      <p:sp>
        <p:nvSpPr>
          <p:cNvPr id="3" name="TextBox 2">
            <a:extLst>
              <a:ext uri="{FF2B5EF4-FFF2-40B4-BE49-F238E27FC236}">
                <a16:creationId xmlns:a16="http://schemas.microsoft.com/office/drawing/2014/main" id="{4E919557-63BF-D0F1-0D9F-B246836CD6EA}"/>
              </a:ext>
            </a:extLst>
          </p:cNvPr>
          <p:cNvSpPr txBox="1"/>
          <p:nvPr/>
        </p:nvSpPr>
        <p:spPr>
          <a:xfrm>
            <a:off x="-1909591" y="440674"/>
            <a:ext cx="4627084" cy="3305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C933EFB5-527F-B6A4-5E1D-7D4FE7BAF674}"/>
              </a:ext>
            </a:extLst>
          </p:cNvPr>
          <p:cNvSpPr txBox="1"/>
          <p:nvPr/>
        </p:nvSpPr>
        <p:spPr>
          <a:xfrm>
            <a:off x="5674598" y="436819"/>
            <a:ext cx="689572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chemeClr val="accent2">
                    <a:lumMod val="76000"/>
                  </a:schemeClr>
                </a:solidFill>
                <a:latin typeface="Univers Condensed"/>
              </a:rPr>
              <a:t>Secure File Storage and Sharing</a:t>
            </a:r>
          </a:p>
        </p:txBody>
      </p:sp>
      <p:pic>
        <p:nvPicPr>
          <p:cNvPr id="7" name="Picture 6">
            <a:extLst>
              <a:ext uri="{FF2B5EF4-FFF2-40B4-BE49-F238E27FC236}">
                <a16:creationId xmlns:a16="http://schemas.microsoft.com/office/drawing/2014/main" id="{55F05840-319F-30CA-87A6-D12BF994DB82}"/>
              </a:ext>
              <a:ext uri="{C183D7F6-B498-43B3-948B-1728B52AA6E4}">
                <adec:decorative xmlns:adec="http://schemas.microsoft.com/office/drawing/2017/decorative" val="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865" y="-4803"/>
            <a:ext cx="6089343" cy="6854161"/>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wipe(down)">
                                      <p:cBhvr>
                                        <p:cTn id="13" dur="500"/>
                                        <p:tgtEl>
                                          <p:spTgt spid="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fade">
                                      <p:cBhvr>
                                        <p:cTn id="18" dur="500"/>
                                        <p:tgtEl>
                                          <p:spTgt spid="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500"/>
                                        <p:tgtEl>
                                          <p:spTgt spid="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500"/>
                                        <p:tgtEl>
                                          <p:spTgt spid="2">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Effect transition="in" filter="fade">
                                      <p:cBhvr>
                                        <p:cTn id="3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A672-96D8-F3C6-FC4A-844C3E98D595}"/>
              </a:ext>
            </a:extLst>
          </p:cNvPr>
          <p:cNvSpPr>
            <a:spLocks noGrp="1"/>
          </p:cNvSpPr>
          <p:nvPr>
            <p:ph type="title"/>
          </p:nvPr>
        </p:nvSpPr>
        <p:spPr>
          <a:xfrm>
            <a:off x="2592926" y="1256847"/>
            <a:ext cx="6234435" cy="1611859"/>
          </a:xfrm>
        </p:spPr>
        <p:txBody>
          <a:bodyPr vert="horz" lIns="91440" tIns="45720" rIns="91440" bIns="45720" rtlCol="0" anchor="t">
            <a:noAutofit/>
          </a:bodyPr>
          <a:lstStyle/>
          <a:p>
            <a:pPr>
              <a:lnSpc>
                <a:spcPct val="90000"/>
              </a:lnSpc>
            </a:pPr>
            <a:r>
              <a:rPr lang="en-US" sz="2400" dirty="0">
                <a:solidFill>
                  <a:srgbClr val="1E1E1E"/>
                </a:solidFill>
                <a:highlight>
                  <a:srgbClr val="FFFFFF"/>
                </a:highlight>
                <a:latin typeface="Calibri"/>
                <a:ea typeface="Calibri"/>
                <a:cs typeface="Calibri"/>
              </a:rPr>
              <a:t>OneDrive is the Microsoft cloud service that connects you to all your files. It lets you store and protect your files, share them with others, and get to them from anywhere on all your devices. (</a:t>
            </a:r>
            <a:r>
              <a:rPr lang="en-US" sz="2400" i="1">
                <a:solidFill>
                  <a:srgbClr val="1E1E1E"/>
                </a:solidFill>
                <a:highlight>
                  <a:srgbClr val="FFFFFF"/>
                </a:highlight>
                <a:latin typeface="Calibri"/>
                <a:ea typeface="Calibri"/>
                <a:cs typeface="Calibri"/>
              </a:rPr>
              <a:t>Microsoft, 2026).</a:t>
            </a:r>
            <a:endParaRPr lang="en-US" sz="2400" i="1">
              <a:latin typeface="Calibri"/>
              <a:ea typeface="Calibri"/>
              <a:cs typeface="Calibri"/>
            </a:endParaRPr>
          </a:p>
        </p:txBody>
      </p:sp>
      <p:sp>
        <p:nvSpPr>
          <p:cNvPr id="479" name="Text Placeholder 478">
            <a:extLst>
              <a:ext uri="{FF2B5EF4-FFF2-40B4-BE49-F238E27FC236}">
                <a16:creationId xmlns:a16="http://schemas.microsoft.com/office/drawing/2014/main" id="{FA4CD0E8-992D-236A-B1A3-7BD50231FB8B}"/>
              </a:ext>
            </a:extLst>
          </p:cNvPr>
          <p:cNvSpPr>
            <a:spLocks noGrp="1"/>
          </p:cNvSpPr>
          <p:nvPr>
            <p:ph type="body" idx="1"/>
          </p:nvPr>
        </p:nvSpPr>
        <p:spPr>
          <a:xfrm>
            <a:off x="3612682" y="2867400"/>
            <a:ext cx="2348753" cy="681805"/>
          </a:xfrm>
        </p:spPr>
        <p:txBody>
          <a:bodyPr>
            <a:normAutofit/>
          </a:bodyPr>
          <a:lstStyle/>
          <a:p>
            <a:r>
              <a:rPr lang="en-GB" sz="2800" b="1" u="sng">
                <a:solidFill>
                  <a:schemeClr val="tx1"/>
                </a:solidFill>
                <a:latin typeface="Times New Roman"/>
                <a:cs typeface="Times New Roman"/>
              </a:rPr>
              <a:t>Key Features:</a:t>
            </a:r>
          </a:p>
        </p:txBody>
      </p:sp>
      <p:pic>
        <p:nvPicPr>
          <p:cNvPr id="6" name="Picture 5" descr="A blue cloud with a black background">
            <a:extLst>
              <a:ext uri="{FF2B5EF4-FFF2-40B4-BE49-F238E27FC236}">
                <a16:creationId xmlns:a16="http://schemas.microsoft.com/office/drawing/2014/main" id="{246A7D23-C96D-0760-4A91-93068D50D0FF}"/>
              </a:ext>
            </a:extLst>
          </p:cNvPr>
          <p:cNvPicPr>
            <a:picLocks noChangeAspect="1"/>
          </p:cNvPicPr>
          <p:nvPr/>
        </p:nvPicPr>
        <p:blipFill>
          <a:blip r:embed="rId2">
            <a:alphaModFix amt="69000"/>
            <a:extLst>
              <a:ext uri="{837473B0-CC2E-450A-ABE3-18F120FF3D39}">
                <a1611:picAttrSrcUrl xmlns:a1611="http://schemas.microsoft.com/office/drawing/2016/11/main" r:id="rId3"/>
              </a:ext>
            </a:extLst>
          </a:blip>
          <a:srcRect l="-9369" t="7472" r="22417" b="368"/>
          <a:stretch>
            <a:fillRect/>
          </a:stretch>
        </p:blipFill>
        <p:spPr>
          <a:xfrm>
            <a:off x="4924579" y="-21246"/>
            <a:ext cx="7291640" cy="4026589"/>
          </a:xfrm>
          <a:prstGeom prst="rect">
            <a:avLst/>
          </a:prstGeom>
          <a:ln>
            <a:noFill/>
          </a:ln>
          <a:effectLst>
            <a:reflection stA="52000" dist="228600" dir="5400000" sy="-100000" algn="bl" rotWithShape="0"/>
            <a:softEdge rad="112500"/>
          </a:effectLst>
        </p:spPr>
      </p:pic>
      <p:sp>
        <p:nvSpPr>
          <p:cNvPr id="5" name="TextBox 4">
            <a:extLst>
              <a:ext uri="{FF2B5EF4-FFF2-40B4-BE49-F238E27FC236}">
                <a16:creationId xmlns:a16="http://schemas.microsoft.com/office/drawing/2014/main" id="{FA64EAD0-5C58-37B1-F517-E6F8D9BC3E7F}"/>
              </a:ext>
            </a:extLst>
          </p:cNvPr>
          <p:cNvSpPr txBox="1"/>
          <p:nvPr/>
        </p:nvSpPr>
        <p:spPr>
          <a:xfrm>
            <a:off x="3780118" y="597647"/>
            <a:ext cx="54983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3600" b="1" dirty="0">
                <a:solidFill>
                  <a:schemeClr val="accent2">
                    <a:lumMod val="76000"/>
                  </a:schemeClr>
                </a:solidFill>
                <a:latin typeface="Univers Condensed"/>
              </a:rPr>
              <a:t>What is OneD</a:t>
            </a:r>
            <a:r>
              <a:rPr lang="en-GB" sz="3600" b="1">
                <a:solidFill>
                  <a:schemeClr val="accent2">
                    <a:lumMod val="76000"/>
                  </a:schemeClr>
                </a:solidFill>
                <a:latin typeface="Univers Condensed"/>
              </a:rPr>
              <a:t>rive?</a:t>
            </a:r>
            <a:endParaRPr lang="en-US" sz="3600" b="1">
              <a:solidFill>
                <a:schemeClr val="accent2">
                  <a:lumMod val="76000"/>
                </a:schemeClr>
              </a:solidFill>
              <a:latin typeface="Univers Condensed"/>
            </a:endParaRPr>
          </a:p>
        </p:txBody>
      </p:sp>
      <p:graphicFrame>
        <p:nvGraphicFramePr>
          <p:cNvPr id="4" name="Diagram 3">
            <a:extLst>
              <a:ext uri="{FF2B5EF4-FFF2-40B4-BE49-F238E27FC236}">
                <a16:creationId xmlns:a16="http://schemas.microsoft.com/office/drawing/2014/main" id="{79EC9F0B-4200-A918-203B-3E50286F7AF4}"/>
              </a:ext>
            </a:extLst>
          </p:cNvPr>
          <p:cNvGraphicFramePr/>
          <p:nvPr>
            <p:extLst>
              <p:ext uri="{D42A27DB-BD31-4B8C-83A1-F6EECF244321}">
                <p14:modId xmlns:p14="http://schemas.microsoft.com/office/powerpoint/2010/main" val="2362208642"/>
              </p:ext>
            </p:extLst>
          </p:nvPr>
        </p:nvGraphicFramePr>
        <p:xfrm>
          <a:off x="2853765" y="3647140"/>
          <a:ext cx="4138706" cy="29852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8308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79">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900" decel="100000" fill="hold"/>
                                        <p:tgtEl>
                                          <p:spTgt spid="4"/>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79" grpId="0" build="p"/>
      <p:bldP spid="5" grpId="0"/>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8285-2546-3174-5CE5-07FA3D200939}"/>
              </a:ext>
            </a:extLst>
          </p:cNvPr>
          <p:cNvSpPr>
            <a:spLocks noGrp="1"/>
          </p:cNvSpPr>
          <p:nvPr>
            <p:ph type="title"/>
          </p:nvPr>
        </p:nvSpPr>
        <p:spPr>
          <a:xfrm>
            <a:off x="2589212" y="236912"/>
            <a:ext cx="8308786" cy="1155606"/>
          </a:xfrm>
        </p:spPr>
        <p:txBody>
          <a:bodyPr vert="horz" lIns="91440" tIns="45720" rIns="91440" bIns="45720" rtlCol="0" anchor="b">
            <a:noAutofit/>
          </a:bodyPr>
          <a:lstStyle/>
          <a:p>
            <a:r>
              <a:rPr lang="en-GB" sz="4000" dirty="0">
                <a:latin typeface="Rockwell Condensed"/>
              </a:rPr>
              <a:t>Why Riverdale would use OneDrive for support?</a:t>
            </a:r>
          </a:p>
        </p:txBody>
      </p:sp>
      <p:sp>
        <p:nvSpPr>
          <p:cNvPr id="72" name="Content Placeholder 71">
            <a:extLst>
              <a:ext uri="{FF2B5EF4-FFF2-40B4-BE49-F238E27FC236}">
                <a16:creationId xmlns:a16="http://schemas.microsoft.com/office/drawing/2014/main" id="{E1B00533-C964-1BE3-DF10-D7F549C076B4}"/>
              </a:ext>
            </a:extLst>
          </p:cNvPr>
          <p:cNvSpPr>
            <a:spLocks noGrp="1"/>
          </p:cNvSpPr>
          <p:nvPr>
            <p:ph idx="1"/>
          </p:nvPr>
        </p:nvSpPr>
        <p:spPr>
          <a:xfrm>
            <a:off x="3529013" y="3884369"/>
            <a:ext cx="6160246" cy="3368022"/>
          </a:xfrm>
        </p:spPr>
        <p:txBody>
          <a:bodyPr>
            <a:normAutofit/>
          </a:bodyPr>
          <a:lstStyle/>
          <a:p>
            <a:endParaRPr lang="en-GB" dirty="0">
              <a:solidFill>
                <a:srgbClr val="000000"/>
              </a:solidFill>
            </a:endParaRPr>
          </a:p>
          <a:p>
            <a:pPr>
              <a:buNone/>
            </a:pPr>
            <a:endParaRPr lang="en-GB" dirty="0">
              <a:solidFill>
                <a:srgbClr val="000000"/>
              </a:solidFill>
            </a:endParaRPr>
          </a:p>
          <a:p>
            <a:pPr>
              <a:buNone/>
            </a:pPr>
            <a:endParaRPr lang="en-GB" dirty="0">
              <a:solidFill>
                <a:srgbClr val="000000"/>
              </a:solidFill>
            </a:endParaRPr>
          </a:p>
          <a:p>
            <a:pPr>
              <a:buNone/>
            </a:pPr>
            <a:endParaRPr lang="en-GB" dirty="0">
              <a:solidFill>
                <a:srgbClr val="000000"/>
              </a:solidFill>
            </a:endParaRPr>
          </a:p>
          <a:p>
            <a:endParaRPr lang="en-GB" sz="2400" dirty="0">
              <a:solidFill>
                <a:srgbClr val="000000"/>
              </a:solidFill>
            </a:endParaRPr>
          </a:p>
          <a:p>
            <a:pPr marL="0" indent="0" algn="ctr">
              <a:buNone/>
            </a:pPr>
            <a:r>
              <a:rPr lang="en-GB" sz="2400" dirty="0">
                <a:solidFill>
                  <a:schemeClr val="accent3"/>
                </a:solidFill>
                <a:hlinkClick r:id="rId2">
                  <a:extLst>
                    <a:ext uri="{A12FA001-AC4F-418D-AE19-62706E023703}">
                      <ahyp:hlinkClr xmlns:ahyp="http://schemas.microsoft.com/office/drawing/2018/hyperlinkcolor" val="tx"/>
                    </a:ext>
                  </a:extLst>
                </a:hlinkClick>
              </a:rPr>
              <a:t>Care Quality Commission (CQC)</a:t>
            </a:r>
            <a:endParaRPr lang="en-GB" sz="2400">
              <a:solidFill>
                <a:schemeClr val="accent3"/>
              </a:solidFill>
            </a:endParaRPr>
          </a:p>
          <a:p>
            <a:pPr marL="0" indent="0">
              <a:buNone/>
            </a:pPr>
            <a:endParaRPr lang="en-GB" dirty="0">
              <a:solidFill>
                <a:srgbClr val="000000"/>
              </a:solidFill>
            </a:endParaRPr>
          </a:p>
          <a:p>
            <a:pPr marL="0" indent="0">
              <a:buNone/>
            </a:pPr>
            <a:endParaRPr lang="en-GB" dirty="0">
              <a:solidFill>
                <a:srgbClr val="000000"/>
              </a:solidFill>
            </a:endParaRPr>
          </a:p>
        </p:txBody>
      </p:sp>
      <p:graphicFrame>
        <p:nvGraphicFramePr>
          <p:cNvPr id="13" name="Diagram 12">
            <a:extLst>
              <a:ext uri="{FF2B5EF4-FFF2-40B4-BE49-F238E27FC236}">
                <a16:creationId xmlns:a16="http://schemas.microsoft.com/office/drawing/2014/main" id="{BB9E6F23-0D12-B407-5707-DFB4BD61D7D8}"/>
              </a:ext>
            </a:extLst>
          </p:cNvPr>
          <p:cNvGraphicFramePr/>
          <p:nvPr>
            <p:extLst>
              <p:ext uri="{D42A27DB-BD31-4B8C-83A1-F6EECF244321}">
                <p14:modId xmlns:p14="http://schemas.microsoft.com/office/powerpoint/2010/main" val="2620701036"/>
              </p:ext>
            </p:extLst>
          </p:nvPr>
        </p:nvGraphicFramePr>
        <p:xfrm>
          <a:off x="3527429" y="361484"/>
          <a:ext cx="5647764" cy="44943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 name="TextBox 50">
            <a:extLst>
              <a:ext uri="{FF2B5EF4-FFF2-40B4-BE49-F238E27FC236}">
                <a16:creationId xmlns:a16="http://schemas.microsoft.com/office/drawing/2014/main" id="{F8FDBFF6-FC38-6DD1-6DED-A57CCBC9D004}"/>
              </a:ext>
            </a:extLst>
          </p:cNvPr>
          <p:cNvSpPr txBox="1"/>
          <p:nvPr/>
        </p:nvSpPr>
        <p:spPr>
          <a:xfrm>
            <a:off x="2671009" y="3609473"/>
            <a:ext cx="787667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Microsoft Cloud for Healthcare Provides the Capabilities to manage health data at scale and make it easier for healthcare organisations to improve the patient experience co-ordinate care and drive operational efficiency, while helping support security, compliance and interoperability of health data. (The Health Informatics Service (THIS), 2022).</a:t>
            </a:r>
          </a:p>
        </p:txBody>
      </p:sp>
    </p:spTree>
    <p:extLst>
      <p:ext uri="{BB962C8B-B14F-4D97-AF65-F5344CB8AC3E}">
        <p14:creationId xmlns:p14="http://schemas.microsoft.com/office/powerpoint/2010/main" val="1893771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500" fill="hold"/>
                                        <p:tgtEl>
                                          <p:spTgt spid="13"/>
                                        </p:tgtEl>
                                        <p:attrNameLst>
                                          <p:attrName>ppt_w</p:attrName>
                                        </p:attrNameLst>
                                      </p:cBhvr>
                                      <p:tavLst>
                                        <p:tav tm="0">
                                          <p:val>
                                            <p:fltVal val="0"/>
                                          </p:val>
                                        </p:tav>
                                        <p:tav tm="100000">
                                          <p:val>
                                            <p:strVal val="#ppt_w"/>
                                          </p:val>
                                        </p:tav>
                                      </p:tavLst>
                                    </p:anim>
                                    <p:anim calcmode="lin" valueType="num">
                                      <p:cBhvr>
                                        <p:cTn id="14" dur="5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1"/>
                                        </p:tgtEl>
                                        <p:attrNameLst>
                                          <p:attrName>style.visibility</p:attrName>
                                        </p:attrNameLst>
                                      </p:cBhvr>
                                      <p:to>
                                        <p:strVal val="visible"/>
                                      </p:to>
                                    </p:set>
                                    <p:animEffect transition="in" filter="fade">
                                      <p:cBhvr>
                                        <p:cTn id="19" dur="500"/>
                                        <p:tgtEl>
                                          <p:spTgt spid="51"/>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2">
                                            <p:txEl>
                                              <p:pRg st="5" end="5"/>
                                            </p:txEl>
                                          </p:spTgt>
                                        </p:tgtEl>
                                        <p:attrNameLst>
                                          <p:attrName>style.visibility</p:attrName>
                                        </p:attrNameLst>
                                      </p:cBhvr>
                                      <p:to>
                                        <p:strVal val="visible"/>
                                      </p:to>
                                    </p:set>
                                    <p:animEffect transition="in" filter="fade">
                                      <p:cBhvr>
                                        <p:cTn id="24" dur="500"/>
                                        <p:tgtEl>
                                          <p:spTgt spid="7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2" grpId="0" build="p"/>
      <p:bldGraphic spid="13" grpId="0">
        <p:bldAsOne/>
      </p:bldGraphic>
      <p:bldP spid="5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F5C624B6-8015-4ADC-901F-019368E846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3" name="Freeform 11">
              <a:extLst>
                <a:ext uri="{FF2B5EF4-FFF2-40B4-BE49-F238E27FC236}">
                  <a16:creationId xmlns:a16="http://schemas.microsoft.com/office/drawing/2014/main" id="{26A2E7E0-2843-46B8-93BE-1550A021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74" name="Freeform 12">
              <a:extLst>
                <a:ext uri="{FF2B5EF4-FFF2-40B4-BE49-F238E27FC236}">
                  <a16:creationId xmlns:a16="http://schemas.microsoft.com/office/drawing/2014/main" id="{C3DFCF24-8DB5-4AE5-835B-BB70A1E32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75" name="Freeform 13">
              <a:extLst>
                <a:ext uri="{FF2B5EF4-FFF2-40B4-BE49-F238E27FC236}">
                  <a16:creationId xmlns:a16="http://schemas.microsoft.com/office/drawing/2014/main" id="{3FB42478-59FA-4431-9B53-77F5C49C9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6" name="Freeform 14">
              <a:extLst>
                <a:ext uri="{FF2B5EF4-FFF2-40B4-BE49-F238E27FC236}">
                  <a16:creationId xmlns:a16="http://schemas.microsoft.com/office/drawing/2014/main" id="{32CD15BE-F5F1-457C-A6D8-FD8E2DB04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7" name="Freeform 15">
              <a:extLst>
                <a:ext uri="{FF2B5EF4-FFF2-40B4-BE49-F238E27FC236}">
                  <a16:creationId xmlns:a16="http://schemas.microsoft.com/office/drawing/2014/main" id="{B1E7B2B0-B0C3-4108-8719-7FF23E012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8" name="Freeform 16">
              <a:extLst>
                <a:ext uri="{FF2B5EF4-FFF2-40B4-BE49-F238E27FC236}">
                  <a16:creationId xmlns:a16="http://schemas.microsoft.com/office/drawing/2014/main" id="{64C23534-7391-4D96-850B-D313FFDE05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79" name="Freeform 17">
              <a:extLst>
                <a:ext uri="{FF2B5EF4-FFF2-40B4-BE49-F238E27FC236}">
                  <a16:creationId xmlns:a16="http://schemas.microsoft.com/office/drawing/2014/main" id="{87C0B909-7094-43DE-B429-83F84713B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0" name="Freeform 18">
              <a:extLst>
                <a:ext uri="{FF2B5EF4-FFF2-40B4-BE49-F238E27FC236}">
                  <a16:creationId xmlns:a16="http://schemas.microsoft.com/office/drawing/2014/main" id="{8A38F05B-4643-448F-B81B-943E0D7A8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1" name="Freeform 19">
              <a:extLst>
                <a:ext uri="{FF2B5EF4-FFF2-40B4-BE49-F238E27FC236}">
                  <a16:creationId xmlns:a16="http://schemas.microsoft.com/office/drawing/2014/main" id="{A018DEBF-5D49-4F03-95F7-87F9140D3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2" name="Freeform 20">
              <a:extLst>
                <a:ext uri="{FF2B5EF4-FFF2-40B4-BE49-F238E27FC236}">
                  <a16:creationId xmlns:a16="http://schemas.microsoft.com/office/drawing/2014/main" id="{2B69596C-3B0A-453A-B995-237D38EF4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83" name="Freeform 21">
              <a:extLst>
                <a:ext uri="{FF2B5EF4-FFF2-40B4-BE49-F238E27FC236}">
                  <a16:creationId xmlns:a16="http://schemas.microsoft.com/office/drawing/2014/main" id="{2FEAB0CC-A995-4828-BD44-A4C92BF92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84" name="Freeform 22">
              <a:extLst>
                <a:ext uri="{FF2B5EF4-FFF2-40B4-BE49-F238E27FC236}">
                  <a16:creationId xmlns:a16="http://schemas.microsoft.com/office/drawing/2014/main" id="{D1188175-70FF-4B3F-A72C-F8344F9374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6" name="Group 85">
            <a:extLst>
              <a:ext uri="{FF2B5EF4-FFF2-40B4-BE49-F238E27FC236}">
                <a16:creationId xmlns:a16="http://schemas.microsoft.com/office/drawing/2014/main" id="{7CD96805-F42E-43A2-8B19-4B4B4B6870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87" name="Freeform 27">
              <a:extLst>
                <a:ext uri="{FF2B5EF4-FFF2-40B4-BE49-F238E27FC236}">
                  <a16:creationId xmlns:a16="http://schemas.microsoft.com/office/drawing/2014/main" id="{42A8F4BD-2C91-4AF2-9B89-CCD705322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8" name="Freeform 28">
              <a:extLst>
                <a:ext uri="{FF2B5EF4-FFF2-40B4-BE49-F238E27FC236}">
                  <a16:creationId xmlns:a16="http://schemas.microsoft.com/office/drawing/2014/main" id="{CAF0E8F1-102B-4CED-8682-C40775A07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89" name="Freeform 29">
              <a:extLst>
                <a:ext uri="{FF2B5EF4-FFF2-40B4-BE49-F238E27FC236}">
                  <a16:creationId xmlns:a16="http://schemas.microsoft.com/office/drawing/2014/main" id="{B7E98A2C-C27C-4D3E-9C8E-A8DFFB96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0" name="Freeform 30">
              <a:extLst>
                <a:ext uri="{FF2B5EF4-FFF2-40B4-BE49-F238E27FC236}">
                  <a16:creationId xmlns:a16="http://schemas.microsoft.com/office/drawing/2014/main" id="{AC5F5B21-8161-4AF0-AFC6-8C0BB900F0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91" name="Freeform 31">
              <a:extLst>
                <a:ext uri="{FF2B5EF4-FFF2-40B4-BE49-F238E27FC236}">
                  <a16:creationId xmlns:a16="http://schemas.microsoft.com/office/drawing/2014/main" id="{444CB1B2-C390-427E-918E-5DDA48D5F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92" name="Freeform 32">
              <a:extLst>
                <a:ext uri="{FF2B5EF4-FFF2-40B4-BE49-F238E27FC236}">
                  <a16:creationId xmlns:a16="http://schemas.microsoft.com/office/drawing/2014/main" id="{9DB47AFF-0B7D-4B02-964B-D591DEBCF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93" name="Freeform 33">
              <a:extLst>
                <a:ext uri="{FF2B5EF4-FFF2-40B4-BE49-F238E27FC236}">
                  <a16:creationId xmlns:a16="http://schemas.microsoft.com/office/drawing/2014/main" id="{AC2036E8-8248-42AF-BC81-7C345B9EF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94" name="Freeform 34">
              <a:extLst>
                <a:ext uri="{FF2B5EF4-FFF2-40B4-BE49-F238E27FC236}">
                  <a16:creationId xmlns:a16="http://schemas.microsoft.com/office/drawing/2014/main" id="{6EAC27B8-BE4A-452F-961E-AA3C93638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95" name="Freeform 35">
              <a:extLst>
                <a:ext uri="{FF2B5EF4-FFF2-40B4-BE49-F238E27FC236}">
                  <a16:creationId xmlns:a16="http://schemas.microsoft.com/office/drawing/2014/main" id="{B983A26D-CABB-4FAC-B9F3-CE49FBE1FF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96" name="Freeform 36">
              <a:extLst>
                <a:ext uri="{FF2B5EF4-FFF2-40B4-BE49-F238E27FC236}">
                  <a16:creationId xmlns:a16="http://schemas.microsoft.com/office/drawing/2014/main" id="{3D0C2F7F-F20C-4B90-9316-8F57AF20E0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7" name="Freeform 37">
              <a:extLst>
                <a:ext uri="{FF2B5EF4-FFF2-40B4-BE49-F238E27FC236}">
                  <a16:creationId xmlns:a16="http://schemas.microsoft.com/office/drawing/2014/main" id="{8136D227-371A-489A-87B5-CA4CC6086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98" name="Freeform 38">
              <a:extLst>
                <a:ext uri="{FF2B5EF4-FFF2-40B4-BE49-F238E27FC236}">
                  <a16:creationId xmlns:a16="http://schemas.microsoft.com/office/drawing/2014/main" id="{8FF14CE4-AEE0-43E1-B363-024A64C47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0" name="Rectangle 99">
            <a:extLst>
              <a:ext uri="{FF2B5EF4-FFF2-40B4-BE49-F238E27FC236}">
                <a16:creationId xmlns:a16="http://schemas.microsoft.com/office/drawing/2014/main" id="{FC51DF5C-9611-4217-9C87-B1BA1BFAB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2" name="Freeform 11">
            <a:extLst>
              <a:ext uri="{FF2B5EF4-FFF2-40B4-BE49-F238E27FC236}">
                <a16:creationId xmlns:a16="http://schemas.microsoft.com/office/drawing/2014/main" id="{F1E5C2E7-30C4-47BD-A0C7-169C7A5F2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04" name="Rectangle 103">
            <a:extLst>
              <a:ext uri="{FF2B5EF4-FFF2-40B4-BE49-F238E27FC236}">
                <a16:creationId xmlns:a16="http://schemas.microsoft.com/office/drawing/2014/main" id="{31DBE429-8660-4D88-BC47-B159B725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BB7DF222-98CD-4513-8AEA-F83CF2A11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3E9CA2-95A5-D597-C7F2-4B522D9334E0}"/>
              </a:ext>
            </a:extLst>
          </p:cNvPr>
          <p:cNvSpPr>
            <a:spLocks noGrp="1"/>
          </p:cNvSpPr>
          <p:nvPr>
            <p:ph type="title" idx="4294967295"/>
          </p:nvPr>
        </p:nvSpPr>
        <p:spPr>
          <a:xfrm>
            <a:off x="1843391" y="624110"/>
            <a:ext cx="9383408" cy="1280890"/>
          </a:xfrm>
        </p:spPr>
        <p:txBody>
          <a:bodyPr vert="horz" lIns="91440" tIns="45720" rIns="91440" bIns="45720" rtlCol="0" anchor="t">
            <a:noAutofit/>
          </a:bodyPr>
          <a:lstStyle/>
          <a:p>
            <a:r>
              <a:rPr lang="en-US" sz="4800" b="1">
                <a:solidFill>
                  <a:schemeClr val="bg1"/>
                </a:solidFill>
              </a:rPr>
              <a:t>Benefits of OneDrive for Riverdale</a:t>
            </a:r>
            <a:endParaRPr lang="en-US" sz="4800">
              <a:solidFill>
                <a:schemeClr val="bg1"/>
              </a:solidFill>
            </a:endParaRPr>
          </a:p>
          <a:p>
            <a:endParaRPr lang="en-US">
              <a:solidFill>
                <a:schemeClr val="bg1"/>
              </a:solidFill>
            </a:endParaRPr>
          </a:p>
        </p:txBody>
      </p:sp>
      <p:sp>
        <p:nvSpPr>
          <p:cNvPr id="108" name="Freeform 11">
            <a:extLst>
              <a:ext uri="{FF2B5EF4-FFF2-40B4-BE49-F238E27FC236}">
                <a16:creationId xmlns:a16="http://schemas.microsoft.com/office/drawing/2014/main" id="{92C98781-DD9B-44BA-B873-BD5060A9C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9" name="Diagram 8">
            <a:extLst>
              <a:ext uri="{FF2B5EF4-FFF2-40B4-BE49-F238E27FC236}">
                <a16:creationId xmlns:a16="http://schemas.microsoft.com/office/drawing/2014/main" id="{47E4BCC8-E09E-4781-E2F2-F349F623365D}"/>
              </a:ext>
            </a:extLst>
          </p:cNvPr>
          <p:cNvGraphicFramePr/>
          <p:nvPr>
            <p:extLst>
              <p:ext uri="{D42A27DB-BD31-4B8C-83A1-F6EECF244321}">
                <p14:modId xmlns:p14="http://schemas.microsoft.com/office/powerpoint/2010/main" val="4291804681"/>
              </p:ext>
            </p:extLst>
          </p:nvPr>
        </p:nvGraphicFramePr>
        <p:xfrm>
          <a:off x="961012" y="2593921"/>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870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9"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B3BD4FF-39DF-B235-995F-02BD89BD1249}"/>
              </a:ext>
            </a:extLst>
          </p:cNvPr>
          <p:cNvGraphicFramePr/>
          <p:nvPr>
            <p:extLst>
              <p:ext uri="{D42A27DB-BD31-4B8C-83A1-F6EECF244321}">
                <p14:modId xmlns:p14="http://schemas.microsoft.com/office/powerpoint/2010/main" val="2017212055"/>
              </p:ext>
            </p:extLst>
          </p:nvPr>
        </p:nvGraphicFramePr>
        <p:xfrm>
          <a:off x="2738782" y="252896"/>
          <a:ext cx="7354956" cy="2619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8" name="Diagram 77">
            <a:extLst>
              <a:ext uri="{FF2B5EF4-FFF2-40B4-BE49-F238E27FC236}">
                <a16:creationId xmlns:a16="http://schemas.microsoft.com/office/drawing/2014/main" id="{24801299-3537-E238-D16D-75649524EFA5}"/>
              </a:ext>
            </a:extLst>
          </p:cNvPr>
          <p:cNvGraphicFramePr/>
          <p:nvPr>
            <p:extLst>
              <p:ext uri="{D42A27DB-BD31-4B8C-83A1-F6EECF244321}">
                <p14:modId xmlns:p14="http://schemas.microsoft.com/office/powerpoint/2010/main" val="3387868319"/>
              </p:ext>
            </p:extLst>
          </p:nvPr>
        </p:nvGraphicFramePr>
        <p:xfrm>
          <a:off x="1524000" y="2870200"/>
          <a:ext cx="4572000" cy="3657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652" name="Diagram 651">
            <a:extLst>
              <a:ext uri="{FF2B5EF4-FFF2-40B4-BE49-F238E27FC236}">
                <a16:creationId xmlns:a16="http://schemas.microsoft.com/office/drawing/2014/main" id="{A1DE92C5-A218-E293-67BE-F31FD00A05C4}"/>
              </a:ext>
            </a:extLst>
          </p:cNvPr>
          <p:cNvGraphicFramePr/>
          <p:nvPr>
            <p:extLst>
              <p:ext uri="{D42A27DB-BD31-4B8C-83A1-F6EECF244321}">
                <p14:modId xmlns:p14="http://schemas.microsoft.com/office/powerpoint/2010/main" val="855893171"/>
              </p:ext>
            </p:extLst>
          </p:nvPr>
        </p:nvGraphicFramePr>
        <p:xfrm>
          <a:off x="6758609" y="2870200"/>
          <a:ext cx="4572000" cy="36576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50" name="Picture 49" descr="A group of thumbs up and down icons&#10;&#10;AI-generated content may be incorrect.">
            <a:extLst>
              <a:ext uri="{FF2B5EF4-FFF2-40B4-BE49-F238E27FC236}">
                <a16:creationId xmlns:a16="http://schemas.microsoft.com/office/drawing/2014/main" id="{47BF5187-0BAA-4A0E-B651-99186BCB597D}"/>
              </a:ext>
            </a:extLst>
          </p:cNvPr>
          <p:cNvPicPr>
            <a:picLocks noChangeAspect="1"/>
          </p:cNvPicPr>
          <p:nvPr/>
        </p:nvPicPr>
        <p:blipFill>
          <a:blip r:embed="rId17"/>
          <a:stretch>
            <a:fillRect/>
          </a:stretch>
        </p:blipFill>
        <p:spPr>
          <a:xfrm>
            <a:off x="5043738" y="2260432"/>
            <a:ext cx="2743200" cy="2743200"/>
          </a:xfrm>
          <a:prstGeom prst="rect">
            <a:avLst/>
          </a:prstGeom>
        </p:spPr>
      </p:pic>
    </p:spTree>
    <p:extLst>
      <p:ext uri="{BB962C8B-B14F-4D97-AF65-F5344CB8AC3E}">
        <p14:creationId xmlns:p14="http://schemas.microsoft.com/office/powerpoint/2010/main" val="12404098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8"/>
                                        </p:tgtEl>
                                        <p:attrNameLst>
                                          <p:attrName>style.visibility</p:attrName>
                                        </p:attrNameLst>
                                      </p:cBhvr>
                                      <p:to>
                                        <p:strVal val="visible"/>
                                      </p:to>
                                    </p:set>
                                    <p:animEffect transition="in" filter="wipe(down)">
                                      <p:cBhvr>
                                        <p:cTn id="12" dur="500"/>
                                        <p:tgtEl>
                                          <p:spTgt spid="7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52"/>
                                        </p:tgtEl>
                                        <p:attrNameLst>
                                          <p:attrName>style.visibility</p:attrName>
                                        </p:attrNameLst>
                                      </p:cBhvr>
                                      <p:to>
                                        <p:strVal val="visible"/>
                                      </p:to>
                                    </p:set>
                                    <p:animEffect transition="in" filter="wipe(down)">
                                      <p:cBhvr>
                                        <p:cTn id="17" dur="500"/>
                                        <p:tgtEl>
                                          <p:spTgt spid="6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Graphic spid="78" grpId="0">
        <p:bldAsOne/>
      </p:bldGraphic>
      <p:bldGraphic spid="652"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1"/>
        <p:cNvGrpSpPr/>
        <p:nvPr/>
      </p:nvGrpSpPr>
      <p:grpSpPr>
        <a:xfrm>
          <a:off x="0" y="0"/>
          <a:ext cx="0" cy="0"/>
          <a:chOff x="0" y="0"/>
          <a:chExt cx="0" cy="0"/>
        </a:xfrm>
      </p:grpSpPr>
      <p:pic>
        <p:nvPicPr>
          <p:cNvPr id="102" name="Google Shape;102;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3" name="Google Shape;103;p15" descr="image.png"/>
          <p:cNvPicPr preferRelativeResize="0"/>
          <p:nvPr/>
        </p:nvPicPr>
        <p:blipFill rotWithShape="1">
          <a:blip r:embed="rId4">
            <a:alphaModFix/>
          </a:blip>
          <a:srcRect/>
          <a:stretch/>
        </p:blipFill>
        <p:spPr>
          <a:xfrm>
            <a:off x="571500" y="1783556"/>
            <a:ext cx="5286375" cy="4448175"/>
          </a:xfrm>
          <a:prstGeom prst="rect">
            <a:avLst/>
          </a:prstGeom>
          <a:noFill/>
          <a:ln>
            <a:noFill/>
          </a:ln>
        </p:spPr>
      </p:pic>
      <p:sp>
        <p:nvSpPr>
          <p:cNvPr id="104" name="Google Shape;104;p15"/>
          <p:cNvSpPr txBox="1"/>
          <p:nvPr/>
        </p:nvSpPr>
        <p:spPr>
          <a:xfrm>
            <a:off x="952500" y="2164556"/>
            <a:ext cx="4750593" cy="4000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400" b="1" i="0" u="none" strike="noStrike" cap="none">
                <a:solidFill>
                  <a:srgbClr val="003355"/>
                </a:solidFill>
                <a:latin typeface="DM Sans"/>
                <a:ea typeface="DM Sans"/>
                <a:cs typeface="DM Sans"/>
                <a:sym typeface="DM Sans"/>
              </a:rPr>
              <a:t>Core Training Needs</a:t>
            </a:r>
            <a:endParaRPr/>
          </a:p>
        </p:txBody>
      </p:sp>
      <p:pic>
        <p:nvPicPr>
          <p:cNvPr id="105" name="Google Shape;105;p15" descr="image.png"/>
          <p:cNvPicPr preferRelativeResize="0"/>
          <p:nvPr/>
        </p:nvPicPr>
        <p:blipFill rotWithShape="1">
          <a:blip r:embed="rId5">
            <a:alphaModFix/>
          </a:blip>
          <a:srcRect/>
          <a:stretch/>
        </p:blipFill>
        <p:spPr>
          <a:xfrm>
            <a:off x="6334125" y="2102643"/>
            <a:ext cx="5286375" cy="3810000"/>
          </a:xfrm>
          <a:prstGeom prst="rect">
            <a:avLst/>
          </a:prstGeom>
          <a:noFill/>
          <a:ln>
            <a:noFill/>
          </a:ln>
        </p:spPr>
      </p:pic>
      <p:sp>
        <p:nvSpPr>
          <p:cNvPr id="107" name="Google Shape;107;p15"/>
          <p:cNvSpPr txBox="1"/>
          <p:nvPr/>
        </p:nvSpPr>
        <p:spPr>
          <a:xfrm>
            <a:off x="1333500" y="2645773"/>
            <a:ext cx="4143375" cy="3370153"/>
          </a:xfrm>
          <a:prstGeom prst="rect">
            <a:avLst/>
          </a:prstGeom>
          <a:noFill/>
          <a:ln>
            <a:noFill/>
          </a:ln>
        </p:spPr>
        <p:txBody>
          <a:bodyPr spcFirstLastPara="1" wrap="square" lIns="76200" tIns="0" rIns="0" bIns="0" anchor="t" anchorCtr="0">
            <a:spAutoFit/>
          </a:bodyPr>
          <a:lstStyle/>
          <a:p>
            <a:pPr marL="285750" marR="0" lvl="0" indent="-285750" algn="l" rtl="0">
              <a:lnSpc>
                <a:spcPct val="150000"/>
              </a:lnSpc>
              <a:spcBef>
                <a:spcPts val="0"/>
              </a:spcBef>
              <a:spcAft>
                <a:spcPts val="0"/>
              </a:spcAft>
              <a:buFont typeface="Arial" panose="020B0604020202020204" pitchFamily="34" charset="0"/>
              <a:buChar char="•"/>
            </a:pPr>
            <a:r>
              <a:rPr lang="en-US" sz="1650" dirty="0">
                <a:solidFill>
                  <a:srgbClr val="003355"/>
                </a:solidFill>
                <a:latin typeface="DM Sans"/>
                <a:sym typeface="DM Sans"/>
              </a:rPr>
              <a:t>Continuous Professional Development of </a:t>
            </a:r>
            <a:r>
              <a:rPr lang="en-GB" sz="1650" dirty="0">
                <a:solidFill>
                  <a:srgbClr val="003355"/>
                </a:solidFill>
                <a:latin typeface="DM Sans"/>
                <a:sym typeface="DM Sans"/>
              </a:rPr>
              <a:t>clinical skills</a:t>
            </a:r>
          </a:p>
          <a:p>
            <a:pPr marL="285750" marR="0" lvl="0" indent="-285750" algn="l" rtl="0">
              <a:lnSpc>
                <a:spcPct val="150000"/>
              </a:lnSpc>
              <a:spcBef>
                <a:spcPts val="0"/>
              </a:spcBef>
              <a:spcAft>
                <a:spcPts val="0"/>
              </a:spcAft>
              <a:buFont typeface="Arial" panose="020B0604020202020204" pitchFamily="34" charset="0"/>
              <a:buChar char="•"/>
            </a:pPr>
            <a:endParaRPr lang="en-GB" sz="1650" dirty="0">
              <a:solidFill>
                <a:srgbClr val="003355"/>
              </a:solidFill>
              <a:latin typeface="DM Sans"/>
              <a:sym typeface="DM Sans"/>
            </a:endParaRPr>
          </a:p>
          <a:p>
            <a:pPr marL="285750" marR="0" lvl="0" indent="-285750" algn="l" rtl="0">
              <a:lnSpc>
                <a:spcPct val="150000"/>
              </a:lnSpc>
              <a:spcBef>
                <a:spcPts val="0"/>
              </a:spcBef>
              <a:spcAft>
                <a:spcPts val="0"/>
              </a:spcAft>
              <a:buFont typeface="Arial" panose="020B0604020202020204" pitchFamily="34" charset="0"/>
              <a:buChar char="•"/>
            </a:pPr>
            <a:r>
              <a:rPr lang="en-GB" sz="1650" dirty="0">
                <a:solidFill>
                  <a:srgbClr val="003355"/>
                </a:solidFill>
                <a:latin typeface="DM Sans"/>
                <a:sym typeface="DM Sans"/>
              </a:rPr>
              <a:t>Efficient training of new carers</a:t>
            </a:r>
          </a:p>
          <a:p>
            <a:pPr marL="285750" marR="0" lvl="0" indent="-285750" algn="l" rtl="0">
              <a:lnSpc>
                <a:spcPct val="150000"/>
              </a:lnSpc>
              <a:spcBef>
                <a:spcPts val="0"/>
              </a:spcBef>
              <a:spcAft>
                <a:spcPts val="0"/>
              </a:spcAft>
              <a:buFont typeface="Arial" panose="020B0604020202020204" pitchFamily="34" charset="0"/>
              <a:buChar char="•"/>
            </a:pPr>
            <a:endParaRPr lang="en-US" sz="1650" dirty="0">
              <a:solidFill>
                <a:srgbClr val="003355"/>
              </a:solidFill>
              <a:latin typeface="DM Sans"/>
              <a:sym typeface="DM Sans"/>
            </a:endParaRPr>
          </a:p>
          <a:p>
            <a:pPr marL="285750" marR="0" lvl="0" indent="-285750" algn="l" rtl="0">
              <a:lnSpc>
                <a:spcPct val="150000"/>
              </a:lnSpc>
              <a:spcBef>
                <a:spcPts val="0"/>
              </a:spcBef>
              <a:spcAft>
                <a:spcPts val="0"/>
              </a:spcAft>
              <a:buFont typeface="Arial" panose="020B0604020202020204" pitchFamily="34" charset="0"/>
              <a:buChar char="•"/>
            </a:pPr>
            <a:r>
              <a:rPr lang="en-US" sz="1650" dirty="0">
                <a:solidFill>
                  <a:srgbClr val="003355"/>
                </a:solidFill>
                <a:latin typeface="DM Sans"/>
                <a:sym typeface="DM Sans"/>
              </a:rPr>
              <a:t>Mandatory health and safety protocols</a:t>
            </a:r>
          </a:p>
          <a:p>
            <a:pPr marL="285750" marR="0" lvl="0" indent="-285750" algn="l" rtl="0">
              <a:lnSpc>
                <a:spcPct val="150000"/>
              </a:lnSpc>
              <a:spcBef>
                <a:spcPts val="0"/>
              </a:spcBef>
              <a:spcAft>
                <a:spcPts val="0"/>
              </a:spcAft>
              <a:buFont typeface="Arial" panose="020B0604020202020204" pitchFamily="34" charset="0"/>
              <a:buChar char="•"/>
            </a:pPr>
            <a:endParaRPr lang="en-GB" sz="1650" dirty="0">
              <a:solidFill>
                <a:srgbClr val="003355"/>
              </a:solidFill>
              <a:latin typeface="DM Sans"/>
              <a:sym typeface="DM Sans"/>
            </a:endParaRPr>
          </a:p>
          <a:p>
            <a:pPr marL="285750" indent="-285750">
              <a:lnSpc>
                <a:spcPct val="150000"/>
              </a:lnSpc>
              <a:buFont typeface="Arial" panose="020B0604020202020204" pitchFamily="34" charset="0"/>
              <a:buChar char="•"/>
            </a:pPr>
            <a:r>
              <a:rPr lang="en-GB" sz="1650" dirty="0">
                <a:solidFill>
                  <a:srgbClr val="003355"/>
                </a:solidFill>
                <a:latin typeface="DM Sans"/>
                <a:sym typeface="DM Sans"/>
              </a:rPr>
              <a:t>24/7 access to training material</a:t>
            </a:r>
          </a:p>
          <a:p>
            <a:pPr marL="0" marR="0" lvl="0" indent="0" algn="l" rtl="0">
              <a:lnSpc>
                <a:spcPct val="150000"/>
              </a:lnSpc>
              <a:spcBef>
                <a:spcPts val="0"/>
              </a:spcBef>
              <a:spcAft>
                <a:spcPts val="0"/>
              </a:spcAft>
              <a:buNone/>
            </a:pPr>
            <a:endParaRPr dirty="0"/>
          </a:p>
        </p:txBody>
      </p:sp>
      <p:sp>
        <p:nvSpPr>
          <p:cNvPr id="114" name="Google Shape;114;p15"/>
          <p:cNvSpPr txBox="1"/>
          <p:nvPr/>
        </p:nvSpPr>
        <p:spPr>
          <a:xfrm>
            <a:off x="762000" y="919311"/>
            <a:ext cx="11401425" cy="523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003355"/>
                </a:solidFill>
                <a:latin typeface="Merriweather"/>
                <a:ea typeface="Merriweather"/>
                <a:cs typeface="Merriweather"/>
                <a:sym typeface="Merriweather"/>
              </a:rPr>
              <a:t>Workplace Task: Staff Training</a:t>
            </a:r>
            <a:endParaRPr dirty="0"/>
          </a:p>
        </p:txBody>
      </p:sp>
      <p:sp>
        <p:nvSpPr>
          <p:cNvPr id="115" name="Google Shape;115;p15"/>
          <p:cNvSpPr/>
          <p:nvPr/>
        </p:nvSpPr>
        <p:spPr>
          <a:xfrm>
            <a:off x="571500" y="919311"/>
            <a:ext cx="47625" cy="5238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05665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Shape 119"/>
        <p:cNvGrpSpPr/>
        <p:nvPr/>
      </p:nvGrpSpPr>
      <p:grpSpPr>
        <a:xfrm>
          <a:off x="0" y="0"/>
          <a:ext cx="0" cy="0"/>
          <a:chOff x="0" y="0"/>
          <a:chExt cx="0" cy="0"/>
        </a:xfrm>
      </p:grpSpPr>
      <p:grpSp>
        <p:nvGrpSpPr>
          <p:cNvPr id="284" name="Group 283">
            <a:extLst>
              <a:ext uri="{FF2B5EF4-FFF2-40B4-BE49-F238E27FC236}">
                <a16:creationId xmlns:a16="http://schemas.microsoft.com/office/drawing/2014/main" id="{40F598D0-0F0E-4968-B1D9-18A8CA1544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85" name="Freeform 11">
              <a:extLst>
                <a:ext uri="{FF2B5EF4-FFF2-40B4-BE49-F238E27FC236}">
                  <a16:creationId xmlns:a16="http://schemas.microsoft.com/office/drawing/2014/main" id="{9ED33622-15D2-4E4B-BD6A-604E6F0C2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86" name="Freeform 12">
              <a:extLst>
                <a:ext uri="{FF2B5EF4-FFF2-40B4-BE49-F238E27FC236}">
                  <a16:creationId xmlns:a16="http://schemas.microsoft.com/office/drawing/2014/main" id="{8F2B4AA9-8625-42A4-A35C-D08B4B597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87" name="Freeform 13">
              <a:extLst>
                <a:ext uri="{FF2B5EF4-FFF2-40B4-BE49-F238E27FC236}">
                  <a16:creationId xmlns:a16="http://schemas.microsoft.com/office/drawing/2014/main" id="{8DC48271-8FB3-41F6-B59C-9B259D3D8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88" name="Freeform 14">
              <a:extLst>
                <a:ext uri="{FF2B5EF4-FFF2-40B4-BE49-F238E27FC236}">
                  <a16:creationId xmlns:a16="http://schemas.microsoft.com/office/drawing/2014/main" id="{BB796F2E-8BC6-4BC1-8654-F3CAC4E0F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9" name="Freeform 15">
              <a:extLst>
                <a:ext uri="{FF2B5EF4-FFF2-40B4-BE49-F238E27FC236}">
                  <a16:creationId xmlns:a16="http://schemas.microsoft.com/office/drawing/2014/main" id="{CE77FC17-3BC6-42D4-9763-2752F87FB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0" name="Freeform 16">
              <a:extLst>
                <a:ext uri="{FF2B5EF4-FFF2-40B4-BE49-F238E27FC236}">
                  <a16:creationId xmlns:a16="http://schemas.microsoft.com/office/drawing/2014/main" id="{4918A71A-AED7-4F14-9BB0-D0C219571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91" name="Freeform 17">
              <a:extLst>
                <a:ext uri="{FF2B5EF4-FFF2-40B4-BE49-F238E27FC236}">
                  <a16:creationId xmlns:a16="http://schemas.microsoft.com/office/drawing/2014/main" id="{9B21D4F9-D813-4E4F-A3E3-4F107BBA9D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92" name="Freeform 18">
              <a:extLst>
                <a:ext uri="{FF2B5EF4-FFF2-40B4-BE49-F238E27FC236}">
                  <a16:creationId xmlns:a16="http://schemas.microsoft.com/office/drawing/2014/main" id="{4DEC9723-DD9D-46D0-A2F5-241C76034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93" name="Freeform 19">
              <a:extLst>
                <a:ext uri="{FF2B5EF4-FFF2-40B4-BE49-F238E27FC236}">
                  <a16:creationId xmlns:a16="http://schemas.microsoft.com/office/drawing/2014/main" id="{82979E29-0BC5-4E7B-99A9-47B6E3DDC7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94" name="Freeform 20">
              <a:extLst>
                <a:ext uri="{FF2B5EF4-FFF2-40B4-BE49-F238E27FC236}">
                  <a16:creationId xmlns:a16="http://schemas.microsoft.com/office/drawing/2014/main" id="{5F769BCF-F673-4CFF-8A95-87A84F25B2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95" name="Freeform 21">
              <a:extLst>
                <a:ext uri="{FF2B5EF4-FFF2-40B4-BE49-F238E27FC236}">
                  <a16:creationId xmlns:a16="http://schemas.microsoft.com/office/drawing/2014/main" id="{0AAD3DF5-7E6E-4407-B68B-38D6A7180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96" name="Freeform 22">
              <a:extLst>
                <a:ext uri="{FF2B5EF4-FFF2-40B4-BE49-F238E27FC236}">
                  <a16:creationId xmlns:a16="http://schemas.microsoft.com/office/drawing/2014/main" id="{4113E7BF-10C7-4448-8E77-E13F7D157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98" name="Group 297">
            <a:extLst>
              <a:ext uri="{FF2B5EF4-FFF2-40B4-BE49-F238E27FC236}">
                <a16:creationId xmlns:a16="http://schemas.microsoft.com/office/drawing/2014/main" id="{A45A5D64-394A-4ABB-938B-187FE2880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99" name="Freeform 27">
              <a:extLst>
                <a:ext uri="{FF2B5EF4-FFF2-40B4-BE49-F238E27FC236}">
                  <a16:creationId xmlns:a16="http://schemas.microsoft.com/office/drawing/2014/main" id="{6DA75D72-CB63-467A-B30B-407ECBAFE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00" name="Freeform 28">
              <a:extLst>
                <a:ext uri="{FF2B5EF4-FFF2-40B4-BE49-F238E27FC236}">
                  <a16:creationId xmlns:a16="http://schemas.microsoft.com/office/drawing/2014/main" id="{72EF1374-F5FE-4D95-8998-6219AB8D9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1" name="Freeform 29">
              <a:extLst>
                <a:ext uri="{FF2B5EF4-FFF2-40B4-BE49-F238E27FC236}">
                  <a16:creationId xmlns:a16="http://schemas.microsoft.com/office/drawing/2014/main" id="{F9189B74-0722-49CD-B74C-828181E22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2" name="Freeform 30">
              <a:extLst>
                <a:ext uri="{FF2B5EF4-FFF2-40B4-BE49-F238E27FC236}">
                  <a16:creationId xmlns:a16="http://schemas.microsoft.com/office/drawing/2014/main" id="{BFD4E0E1-0114-47F7-84AA-DDE8D9AF1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3" name="Freeform 31">
              <a:extLst>
                <a:ext uri="{FF2B5EF4-FFF2-40B4-BE49-F238E27FC236}">
                  <a16:creationId xmlns:a16="http://schemas.microsoft.com/office/drawing/2014/main" id="{C16F5C4C-7D4C-49ED-B130-1F398AB83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4" name="Freeform 32">
              <a:extLst>
                <a:ext uri="{FF2B5EF4-FFF2-40B4-BE49-F238E27FC236}">
                  <a16:creationId xmlns:a16="http://schemas.microsoft.com/office/drawing/2014/main" id="{D308A7F6-F8C6-42AE-971E-CB028A9C3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5" name="Freeform 33">
              <a:extLst>
                <a:ext uri="{FF2B5EF4-FFF2-40B4-BE49-F238E27FC236}">
                  <a16:creationId xmlns:a16="http://schemas.microsoft.com/office/drawing/2014/main" id="{306C015B-8BC9-4594-9D06-8521B4A64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6" name="Freeform 34">
              <a:extLst>
                <a:ext uri="{FF2B5EF4-FFF2-40B4-BE49-F238E27FC236}">
                  <a16:creationId xmlns:a16="http://schemas.microsoft.com/office/drawing/2014/main" id="{8A8EBD12-7A6A-45F8-B659-E43EF19B2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7" name="Freeform 35">
              <a:extLst>
                <a:ext uri="{FF2B5EF4-FFF2-40B4-BE49-F238E27FC236}">
                  <a16:creationId xmlns:a16="http://schemas.microsoft.com/office/drawing/2014/main" id="{819856B3-6DAB-4B2F-9E37-5081209E4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08" name="Freeform 36">
              <a:extLst>
                <a:ext uri="{FF2B5EF4-FFF2-40B4-BE49-F238E27FC236}">
                  <a16:creationId xmlns:a16="http://schemas.microsoft.com/office/drawing/2014/main" id="{949D6AD6-7E14-477A-BEA1-DE6386908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09" name="Freeform 37">
              <a:extLst>
                <a:ext uri="{FF2B5EF4-FFF2-40B4-BE49-F238E27FC236}">
                  <a16:creationId xmlns:a16="http://schemas.microsoft.com/office/drawing/2014/main" id="{9C284209-3117-4AAD-B8F6-A9816FB77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10" name="Freeform 38">
              <a:extLst>
                <a:ext uri="{FF2B5EF4-FFF2-40B4-BE49-F238E27FC236}">
                  <a16:creationId xmlns:a16="http://schemas.microsoft.com/office/drawing/2014/main" id="{29E1D2FF-07FA-46E2-8D64-F666BBFC9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12" name="Rectangle 311">
            <a:extLst>
              <a:ext uri="{FF2B5EF4-FFF2-40B4-BE49-F238E27FC236}">
                <a16:creationId xmlns:a16="http://schemas.microsoft.com/office/drawing/2014/main" id="{D927AF5C-4415-4C75-96FF-D34E2CF73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14" name="Freeform 11">
            <a:extLst>
              <a:ext uri="{FF2B5EF4-FFF2-40B4-BE49-F238E27FC236}">
                <a16:creationId xmlns:a16="http://schemas.microsoft.com/office/drawing/2014/main" id="{DCCE0A12-FB20-4549-A76B-194AB069C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316" name="Rectangle 315">
            <a:extLst>
              <a:ext uri="{FF2B5EF4-FFF2-40B4-BE49-F238E27FC236}">
                <a16:creationId xmlns:a16="http://schemas.microsoft.com/office/drawing/2014/main" id="{C6C6603D-F559-4CD2-92AB-1C1608E37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0"/>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2" name="Google Shape;132;p16"/>
          <p:cNvSpPr txBox="1"/>
          <p:nvPr/>
        </p:nvSpPr>
        <p:spPr>
          <a:xfrm>
            <a:off x="6483096" y="624110"/>
            <a:ext cx="5021516" cy="1280890"/>
          </a:xfrm>
          <a:prstGeom prst="rect">
            <a:avLst/>
          </a:prstGeom>
        </p:spPr>
        <p:txBody>
          <a:bodyPr spcFirstLastPara="1" vert="horz" lIns="91440" tIns="45720" rIns="91440" bIns="45720" rtlCol="0" anchor="t" anchorCtr="0">
            <a:normAutofit/>
          </a:bodyPr>
          <a:lstStyle/>
          <a:p>
            <a:pPr defTabSz="457200">
              <a:spcBef>
                <a:spcPct val="0"/>
              </a:spcBef>
              <a:spcAft>
                <a:spcPts val="600"/>
              </a:spcAft>
            </a:pPr>
            <a:r>
              <a:rPr lang="en-US" sz="3600" b="1">
                <a:solidFill>
                  <a:schemeClr val="accent4">
                    <a:lumMod val="76000"/>
                  </a:schemeClr>
                </a:solidFill>
                <a:latin typeface="+mj-lt"/>
                <a:ea typeface="+mj-ea"/>
                <a:cs typeface="+mj-cs"/>
                <a:sym typeface="Merriweather"/>
              </a:rPr>
              <a:t>Selected</a:t>
            </a:r>
            <a:r>
              <a:rPr lang="en-US" sz="3600" b="1" i="0" u="none" strike="noStrike" cap="none">
                <a:solidFill>
                  <a:schemeClr val="accent4">
                    <a:lumMod val="76000"/>
                  </a:schemeClr>
                </a:solidFill>
                <a:latin typeface="+mj-lt"/>
                <a:ea typeface="+mj-ea"/>
                <a:cs typeface="+mj-cs"/>
                <a:sym typeface="Merriweather"/>
              </a:rPr>
              <a:t> Tool: Microsoft Teams</a:t>
            </a:r>
            <a:endParaRPr lang="en-US" sz="3600">
              <a:solidFill>
                <a:schemeClr val="accent4">
                  <a:lumMod val="76000"/>
                </a:schemeClr>
              </a:solidFill>
              <a:latin typeface="+mj-lt"/>
              <a:ea typeface="+mj-ea"/>
              <a:cs typeface="+mj-cs"/>
            </a:endParaRPr>
          </a:p>
        </p:txBody>
      </p:sp>
      <p:pic>
        <p:nvPicPr>
          <p:cNvPr id="34" name="Picture 33" descr="A computer with a logo on it&#10;&#10;AI-generated content may be incorrect.">
            <a:extLst>
              <a:ext uri="{FF2B5EF4-FFF2-40B4-BE49-F238E27FC236}">
                <a16:creationId xmlns:a16="http://schemas.microsoft.com/office/drawing/2014/main" id="{4CE0C022-7FA5-EC19-2F9E-4177AE5C43A4}"/>
              </a:ext>
            </a:extLst>
          </p:cNvPr>
          <p:cNvPicPr>
            <a:picLocks noChangeAspect="1"/>
          </p:cNvPicPr>
          <p:nvPr/>
        </p:nvPicPr>
        <p:blipFill>
          <a:blip r:embed="rId3"/>
          <a:srcRect l="8540" r="12521" b="2"/>
          <a:stretch>
            <a:fillRect/>
          </a:stretch>
        </p:blipFill>
        <p:spPr>
          <a:xfrm>
            <a:off x="-2650" y="10"/>
            <a:ext cx="4646985" cy="3428990"/>
          </a:xfrm>
          <a:prstGeom prst="rect">
            <a:avLst/>
          </a:prstGeom>
        </p:spPr>
      </p:pic>
      <p:sp>
        <p:nvSpPr>
          <p:cNvPr id="318" name="Rectangle 317">
            <a:extLst>
              <a:ext uri="{FF2B5EF4-FFF2-40B4-BE49-F238E27FC236}">
                <a16:creationId xmlns:a16="http://schemas.microsoft.com/office/drawing/2014/main" id="{027C296A-0617-4D21-AF6B-358A10ABD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rgbClr val="536270"/>
          </a:solidFill>
          <a:ln>
            <a:noFill/>
          </a:ln>
          <a:effectLst/>
        </p:spPr>
        <p:style>
          <a:lnRef idx="1">
            <a:schemeClr val="accent1"/>
          </a:lnRef>
          <a:fillRef idx="3">
            <a:schemeClr val="accent1"/>
          </a:fillRef>
          <a:effectRef idx="2">
            <a:schemeClr val="accent1"/>
          </a:effectRef>
          <a:fontRef idx="minor">
            <a:schemeClr val="lt1"/>
          </a:fontRef>
        </p:style>
      </p:sp>
      <p:sp>
        <p:nvSpPr>
          <p:cNvPr id="320" name="Freeform 11">
            <a:extLst>
              <a:ext uri="{FF2B5EF4-FFF2-40B4-BE49-F238E27FC236}">
                <a16:creationId xmlns:a16="http://schemas.microsoft.com/office/drawing/2014/main" id="{4D8B6B03-4DCB-4178-B843-7DCD12039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23" name="Google Shape;123;p16" descr="image.png"/>
          <p:cNvPicPr preferRelativeResize="0"/>
          <p:nvPr/>
        </p:nvPicPr>
        <p:blipFill rotWithShape="1">
          <a:blip r:embed="rId4"/>
          <a:srcRect r="3445" b="3"/>
          <a:stretch>
            <a:fillRect/>
          </a:stretch>
        </p:blipFill>
        <p:spPr>
          <a:xfrm>
            <a:off x="-1552" y="3429000"/>
            <a:ext cx="4646985" cy="3429000"/>
          </a:xfrm>
          <a:prstGeom prst="rect">
            <a:avLst/>
          </a:prstGeom>
          <a:noFill/>
        </p:spPr>
      </p:pic>
      <p:cxnSp>
        <p:nvCxnSpPr>
          <p:cNvPr id="322" name="Straight Connector 321">
            <a:extLst>
              <a:ext uri="{FF2B5EF4-FFF2-40B4-BE49-F238E27FC236}">
                <a16:creationId xmlns:a16="http://schemas.microsoft.com/office/drawing/2014/main" id="{9BDA9979-0841-4105-9C70-00F46A1C42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33" idx="1"/>
          </p:cNvCxnSpPr>
          <p:nvPr>
            <p:extLst>
              <p:ext uri="{386F3935-93C4-4BCD-93E2-E3B085C9AB24}">
                <p16:designElem xmlns:p16="http://schemas.microsoft.com/office/powerpoint/2015/main" val="1"/>
              </p:ext>
            </p:extLst>
          </p:nvPr>
        </p:nvCxnSpPr>
        <p:spPr>
          <a:xfrm>
            <a:off x="-16934" y="3429000"/>
            <a:ext cx="4662638" cy="0"/>
          </a:xfrm>
          <a:prstGeom prst="line">
            <a:avLst/>
          </a:prstGeom>
          <a:ln w="50800">
            <a:solidFill>
              <a:srgbClr val="536270"/>
            </a:solidFill>
          </a:ln>
        </p:spPr>
        <p:style>
          <a:lnRef idx="1">
            <a:schemeClr val="accent1"/>
          </a:lnRef>
          <a:fillRef idx="0">
            <a:schemeClr val="accent1"/>
          </a:fillRef>
          <a:effectRef idx="0">
            <a:schemeClr val="accent1"/>
          </a:effectRef>
          <a:fontRef idx="minor">
            <a:schemeClr val="tx1"/>
          </a:fontRef>
        </p:style>
      </p:cxnSp>
      <p:sp>
        <p:nvSpPr>
          <p:cNvPr id="174" name="Google Shape;122;p16"/>
          <p:cNvSpPr txBox="1"/>
          <p:nvPr/>
        </p:nvSpPr>
        <p:spPr>
          <a:xfrm>
            <a:off x="6438191" y="2133600"/>
            <a:ext cx="5066419" cy="3777622"/>
          </a:xfrm>
          <a:prstGeom prst="rect">
            <a:avLst/>
          </a:prstGeom>
        </p:spPr>
        <p:txBody>
          <a:bodyPr spcFirstLastPara="1" vert="horz" lIns="91440" tIns="45720" rIns="91440" bIns="45720" rtlCol="0" anchorCtr="0">
            <a:normAutofit/>
          </a:bodyPr>
          <a:lstStyle/>
          <a:p>
            <a:pPr marL="285750" marR="0" lvl="0" indent="-285750" defTabSz="457200">
              <a:spcBef>
                <a:spcPts val="1000"/>
              </a:spcBef>
              <a:buClr>
                <a:srgbClr val="21BCF4"/>
              </a:buClr>
              <a:buFont typeface="Wingdings 3" charset="2"/>
              <a:buChar char=""/>
            </a:pPr>
            <a:r>
              <a:rPr lang="en-US" i="0" u="none" strike="noStrike" cap="none">
                <a:solidFill>
                  <a:schemeClr val="tx1">
                    <a:lumMod val="75000"/>
                    <a:lumOff val="25000"/>
                  </a:schemeClr>
                </a:solidFill>
                <a:sym typeface="DM Sans"/>
              </a:rPr>
              <a:t>Microsoft Teams is an online collaboration platform integrating content</a:t>
            </a:r>
            <a:r>
              <a:rPr lang="en-US">
                <a:solidFill>
                  <a:schemeClr val="tx1">
                    <a:lumMod val="75000"/>
                    <a:lumOff val="25000"/>
                  </a:schemeClr>
                </a:solidFill>
                <a:sym typeface="DM Sans"/>
              </a:rPr>
              <a:t>, people and resources.</a:t>
            </a:r>
            <a:r>
              <a:rPr lang="en-US" i="0" u="none" strike="noStrike" cap="none">
                <a:solidFill>
                  <a:schemeClr val="tx1">
                    <a:lumMod val="75000"/>
                    <a:lumOff val="25000"/>
                  </a:schemeClr>
                </a:solidFill>
                <a:sym typeface="DM Sans"/>
              </a:rPr>
              <a:t> </a:t>
            </a:r>
            <a:endParaRPr lang="en-US">
              <a:solidFill>
                <a:schemeClr val="tx1">
                  <a:lumMod val="75000"/>
                  <a:lumOff val="25000"/>
                </a:schemeClr>
              </a:solidFill>
              <a:sym typeface="DM Sans"/>
            </a:endParaRPr>
          </a:p>
          <a:p>
            <a:pPr marL="285750" marR="0" lvl="0" indent="-285750" defTabSz="457200">
              <a:spcBef>
                <a:spcPts val="1000"/>
              </a:spcBef>
              <a:buClr>
                <a:srgbClr val="21BCF4"/>
              </a:buClr>
              <a:buFont typeface="Wingdings 3" charset="2"/>
              <a:buChar char=""/>
            </a:pPr>
            <a:r>
              <a:rPr lang="en-US" i="0" u="none" strike="noStrike" cap="none">
                <a:solidFill>
                  <a:schemeClr val="tx1">
                    <a:lumMod val="75000"/>
                    <a:lumOff val="25000"/>
                  </a:schemeClr>
                </a:solidFill>
                <a:sym typeface="DM Sans"/>
              </a:rPr>
              <a:t> it can act as a Training Hub.</a:t>
            </a:r>
          </a:p>
          <a:p>
            <a:pPr marL="285750" lvl="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access to all safety protocols.</a:t>
            </a:r>
          </a:p>
          <a:p>
            <a:pPr marL="28575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Online classes.</a:t>
            </a:r>
            <a:endParaRPr lang="en-US">
              <a:solidFill>
                <a:schemeClr val="tx1">
                  <a:lumMod val="75000"/>
                  <a:lumOff val="25000"/>
                </a:schemeClr>
              </a:solidFill>
            </a:endParaRPr>
          </a:p>
          <a:p>
            <a:pPr marL="28575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discussion channels.</a:t>
            </a:r>
          </a:p>
          <a:p>
            <a:pPr marL="285750" indent="-285750" defTabSz="457200">
              <a:spcBef>
                <a:spcPts val="1000"/>
              </a:spcBef>
              <a:buClr>
                <a:srgbClr val="21BCF4"/>
              </a:buClr>
              <a:buFont typeface="Wingdings 3" charset="2"/>
              <a:buChar char=""/>
            </a:pPr>
            <a:r>
              <a:rPr lang="en-US">
                <a:solidFill>
                  <a:schemeClr val="tx1">
                    <a:lumMod val="75000"/>
                    <a:lumOff val="25000"/>
                  </a:schemeClr>
                </a:solidFill>
                <a:sym typeface="DM Sans"/>
              </a:rPr>
              <a:t>integration with Microsoft365 </a:t>
            </a:r>
            <a:r>
              <a:rPr lang="en-US">
                <a:solidFill>
                  <a:schemeClr val="tx1">
                    <a:lumMod val="75000"/>
                    <a:lumOff val="25000"/>
                  </a:schemeClr>
                </a:solidFill>
              </a:rPr>
              <a:t>(Mehta et al., 2020).</a:t>
            </a:r>
          </a:p>
          <a:p>
            <a:pPr marL="285750" indent="-285750" defTabSz="457200">
              <a:spcBef>
                <a:spcPts val="1000"/>
              </a:spcBef>
              <a:buClr>
                <a:srgbClr val="21BCF4"/>
              </a:buClr>
              <a:buFont typeface="Wingdings 3" charset="2"/>
              <a:buChar char=""/>
            </a:pPr>
            <a:endParaRPr lang="en-US">
              <a:solidFill>
                <a:schemeClr val="tx1">
                  <a:lumMod val="75000"/>
                  <a:lumOff val="25000"/>
                </a:schemeClr>
              </a:solidFill>
            </a:endParaRPr>
          </a:p>
          <a:p>
            <a:pPr marL="285750" lvl="0" indent="-285750" defTabSz="457200">
              <a:spcBef>
                <a:spcPts val="1000"/>
              </a:spcBef>
              <a:buClr>
                <a:srgbClr val="21BCF4"/>
              </a:buClr>
              <a:buFont typeface="Wingdings 3" charset="2"/>
              <a:buChar char=""/>
            </a:pPr>
            <a:endParaRPr lang="en-US">
              <a:solidFill>
                <a:schemeClr val="tx1">
                  <a:lumMod val="75000"/>
                  <a:lumOff val="25000"/>
                </a:schemeClr>
              </a:solidFill>
            </a:endParaRPr>
          </a:p>
          <a:p>
            <a:pPr marL="285750" marR="0" lvl="0" indent="-285750" defTabSz="457200">
              <a:spcBef>
                <a:spcPts val="1000"/>
              </a:spcBef>
              <a:buClr>
                <a:srgbClr val="21BCF4"/>
              </a:buClr>
              <a:buFont typeface="Wingdings 3"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3282708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2" name="Rectangle 41">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AA22AB8F-8672-4CA8-8E57-FDB5A32F1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rgbClr val="292B6C">
              <a:alpha val="90000"/>
            </a:srgb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A logo of a company&#10;&#10;AI-generated content may be incorrect.">
            <a:extLst>
              <a:ext uri="{FF2B5EF4-FFF2-40B4-BE49-F238E27FC236}">
                <a16:creationId xmlns:a16="http://schemas.microsoft.com/office/drawing/2014/main" id="{E85E50E1-7CE3-FB28-0E96-15506CF4D7CB}"/>
              </a:ext>
            </a:extLst>
          </p:cNvPr>
          <p:cNvPicPr>
            <a:picLocks noChangeAspect="1"/>
          </p:cNvPicPr>
          <p:nvPr/>
        </p:nvPicPr>
        <p:blipFill>
          <a:blip r:embed="rId2">
            <a:extLst>
              <a:ext uri="{837473B0-CC2E-450A-ABE3-18F120FF3D39}">
                <a1611:picAttrSrcUrl xmlns:a1611="http://schemas.microsoft.com/office/drawing/2016/11/main" r:id="rId3"/>
              </a:ext>
            </a:extLst>
          </a:blip>
          <a:srcRect l="29601" r="31832" b="-1"/>
          <a:stretch>
            <a:fillRect/>
          </a:stretch>
        </p:blipFill>
        <p:spPr>
          <a:xfrm>
            <a:off x="8152294" y="10"/>
            <a:ext cx="4050748" cy="6857990"/>
          </a:xfrm>
          <a:prstGeom prst="rect">
            <a:avLst/>
          </a:prstGeom>
        </p:spPr>
      </p:pic>
      <p:sp>
        <p:nvSpPr>
          <p:cNvPr id="46"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4C1FB8C8-B56C-3CEC-FEA9-F7097A08F911}"/>
              </a:ext>
            </a:extLst>
          </p:cNvPr>
          <p:cNvSpPr txBox="1"/>
          <p:nvPr/>
        </p:nvSpPr>
        <p:spPr>
          <a:xfrm>
            <a:off x="541867" y="787400"/>
            <a:ext cx="7145866" cy="7789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b="1">
                <a:solidFill>
                  <a:srgbClr val="FEFFFF"/>
                </a:solidFill>
                <a:latin typeface="+mj-lt"/>
                <a:ea typeface="+mj-ea"/>
                <a:cs typeface="+mj-cs"/>
              </a:rPr>
              <a:t>Suitability for Staff Training</a:t>
            </a:r>
          </a:p>
        </p:txBody>
      </p:sp>
      <p:graphicFrame>
        <p:nvGraphicFramePr>
          <p:cNvPr id="5" name="Diagram 4">
            <a:extLst>
              <a:ext uri="{FF2B5EF4-FFF2-40B4-BE49-F238E27FC236}">
                <a16:creationId xmlns:a16="http://schemas.microsoft.com/office/drawing/2014/main" id="{A72C9300-38F6-7D0B-1B10-F62FFA66A2D1}"/>
              </a:ext>
            </a:extLst>
          </p:cNvPr>
          <p:cNvGraphicFramePr/>
          <p:nvPr>
            <p:extLst>
              <p:ext uri="{D42A27DB-BD31-4B8C-83A1-F6EECF244321}">
                <p14:modId xmlns:p14="http://schemas.microsoft.com/office/powerpoint/2010/main" val="3964915286"/>
              </p:ext>
            </p:extLst>
          </p:nvPr>
        </p:nvGraphicFramePr>
        <p:xfrm>
          <a:off x="574996" y="2032000"/>
          <a:ext cx="7112737" cy="4806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41" name="Google Shape;147;p17" descr="image.png">
            <a:extLst>
              <a:ext uri="{FF2B5EF4-FFF2-40B4-BE49-F238E27FC236}">
                <a16:creationId xmlns:a16="http://schemas.microsoft.com/office/drawing/2014/main" id="{5F4E7325-934E-DE47-58EF-63A68CD4233C}"/>
              </a:ext>
            </a:extLst>
          </p:cNvPr>
          <p:cNvPicPr preferRelativeResize="0"/>
          <p:nvPr/>
        </p:nvPicPr>
        <p:blipFill rotWithShape="1">
          <a:blip r:embed="rId9">
            <a:alphaModFix/>
            <a:duotone>
              <a:prstClr val="black"/>
              <a:schemeClr val="accent6">
                <a:tint val="45000"/>
                <a:satMod val="400000"/>
              </a:schemeClr>
            </a:duotone>
          </a:blip>
          <a:srcRect/>
          <a:stretch/>
        </p:blipFill>
        <p:spPr>
          <a:xfrm>
            <a:off x="1419274" y="3549903"/>
            <a:ext cx="381000" cy="381000"/>
          </a:xfrm>
          <a:prstGeom prst="rect">
            <a:avLst/>
          </a:prstGeom>
          <a:noFill/>
          <a:ln>
            <a:noFill/>
          </a:ln>
        </p:spPr>
      </p:pic>
      <p:pic>
        <p:nvPicPr>
          <p:cNvPr id="260" name="Google Shape;148;p17" descr="image.png">
            <a:extLst>
              <a:ext uri="{FF2B5EF4-FFF2-40B4-BE49-F238E27FC236}">
                <a16:creationId xmlns:a16="http://schemas.microsoft.com/office/drawing/2014/main" id="{B7672FFD-9575-FA2B-419E-C6F5595CA168}"/>
              </a:ext>
            </a:extLst>
          </p:cNvPr>
          <p:cNvPicPr preferRelativeResize="0"/>
          <p:nvPr/>
        </p:nvPicPr>
        <p:blipFill rotWithShape="1">
          <a:blip r:embed="rId10">
            <a:alphaModFix/>
            <a:duotone>
              <a:prstClr val="black"/>
              <a:schemeClr val="accent6">
                <a:tint val="45000"/>
                <a:satMod val="400000"/>
              </a:schemeClr>
            </a:duotone>
          </a:blip>
          <a:srcRect/>
          <a:stretch/>
        </p:blipFill>
        <p:spPr>
          <a:xfrm>
            <a:off x="3913282" y="3549904"/>
            <a:ext cx="428625" cy="381000"/>
          </a:xfrm>
          <a:prstGeom prst="rect">
            <a:avLst/>
          </a:prstGeom>
          <a:noFill/>
          <a:ln>
            <a:noFill/>
          </a:ln>
        </p:spPr>
      </p:pic>
      <p:pic>
        <p:nvPicPr>
          <p:cNvPr id="262" name="Google Shape;149;p17" descr="image.png">
            <a:extLst>
              <a:ext uri="{FF2B5EF4-FFF2-40B4-BE49-F238E27FC236}">
                <a16:creationId xmlns:a16="http://schemas.microsoft.com/office/drawing/2014/main" id="{F93EA654-7054-3C75-01B1-0A443824B72E}"/>
              </a:ext>
            </a:extLst>
          </p:cNvPr>
          <p:cNvPicPr preferRelativeResize="0"/>
          <p:nvPr/>
        </p:nvPicPr>
        <p:blipFill rotWithShape="1">
          <a:blip r:embed="rId11">
            <a:alphaModFix/>
            <a:duotone>
              <a:prstClr val="black"/>
              <a:schemeClr val="accent6">
                <a:tint val="45000"/>
                <a:satMod val="400000"/>
              </a:schemeClr>
            </a:duotone>
          </a:blip>
          <a:srcRect/>
          <a:stretch/>
        </p:blipFill>
        <p:spPr>
          <a:xfrm>
            <a:off x="6323164" y="3549904"/>
            <a:ext cx="476250" cy="381000"/>
          </a:xfrm>
          <a:prstGeom prst="rect">
            <a:avLst/>
          </a:prstGeom>
          <a:noFill/>
          <a:ln>
            <a:noFill/>
          </a:ln>
        </p:spPr>
      </p:pic>
    </p:spTree>
    <p:extLst>
      <p:ext uri="{BB962C8B-B14F-4D97-AF65-F5344CB8AC3E}">
        <p14:creationId xmlns:p14="http://schemas.microsoft.com/office/powerpoint/2010/main" val="507841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Shape 175"/>
        <p:cNvGrpSpPr/>
        <p:nvPr/>
      </p:nvGrpSpPr>
      <p:grpSpPr>
        <a:xfrm>
          <a:off x="0" y="0"/>
          <a:ext cx="0" cy="0"/>
          <a:chOff x="0" y="0"/>
          <a:chExt cx="0" cy="0"/>
        </a:xfrm>
      </p:grpSpPr>
      <p:pic>
        <p:nvPicPr>
          <p:cNvPr id="176" name="Google Shape;176;p20" descr="image.png"/>
          <p:cNvPicPr preferRelativeResize="0">
            <a:picLocks noGrp="1" noRot="1" noMove="1" noResize="1" noEditPoints="1" noAdjustHandles="1" noChangeArrowheads="1" noChangeShapeType="1" noCrop="1"/>
          </p:cNvPicPr>
          <p:nvPr/>
        </p:nvPicPr>
        <p:blipFill rotWithShape="1">
          <a:blip r:embed="rId3">
            <a:alphaModFix/>
          </a:blip>
          <a:srcRect/>
          <a:stretch/>
        </p:blipFill>
        <p:spPr>
          <a:xfrm>
            <a:off x="0" y="0"/>
            <a:ext cx="12192000" cy="6858000"/>
          </a:xfrm>
          <a:prstGeom prst="rect">
            <a:avLst/>
          </a:prstGeom>
          <a:noFill/>
          <a:ln>
            <a:noFill/>
          </a:ln>
        </p:spPr>
      </p:pic>
      <p:sp>
        <p:nvSpPr>
          <p:cNvPr id="177" name="Google Shape;177;p20"/>
          <p:cNvSpPr txBox="1"/>
          <p:nvPr/>
        </p:nvSpPr>
        <p:spPr>
          <a:xfrm>
            <a:off x="476250" y="858084"/>
            <a:ext cx="10572750" cy="1938992"/>
          </a:xfrm>
          <a:prstGeom prst="rect">
            <a:avLst/>
          </a:prstGeom>
          <a:noFill/>
          <a:ln>
            <a:noFill/>
          </a:ln>
        </p:spPr>
        <p:txBody>
          <a:bodyPr spcFirstLastPara="1" wrap="square" lIns="0" tIns="0" rIns="0" bIns="0" anchor="t" anchorCtr="0">
            <a:spAutoFit/>
          </a:bodyPr>
          <a:lstStyle/>
          <a:p>
            <a:pPr marL="285750" marR="0" lvl="0" indent="-285750" algn="l" rtl="0">
              <a:lnSpc>
                <a:spcPct val="150000"/>
              </a:lnSpc>
              <a:spcBef>
                <a:spcPts val="0"/>
              </a:spcBef>
              <a:spcAft>
                <a:spcPts val="0"/>
              </a:spcAft>
              <a:buFont typeface="Wingdings" panose="05000000000000000000" pitchFamily="2" charset="2"/>
              <a:buChar char="v"/>
            </a:pPr>
            <a:r>
              <a:rPr lang="en-US" sz="1400" b="1" i="0" u="none" strike="noStrike" cap="none" dirty="0">
                <a:solidFill>
                  <a:srgbClr val="334155"/>
                </a:solidFill>
                <a:latin typeface="DM Sans"/>
                <a:ea typeface="DM Sans"/>
                <a:cs typeface="DM Sans"/>
                <a:sym typeface="DM Sans"/>
              </a:rPr>
              <a:t>Multi-Device Access</a:t>
            </a:r>
            <a:endParaRPr lang="en-US" sz="1400" b="0" i="0" u="none" strike="noStrike" cap="none">
              <a:solidFill>
                <a:srgbClr val="334155"/>
              </a:solidFill>
              <a:latin typeface="DM Sans"/>
              <a:ea typeface="DM Sans"/>
              <a:cs typeface="DM Sans"/>
            </a:endParaRPr>
          </a:p>
          <a:p>
            <a:pPr marL="285750" marR="0" lvl="0" indent="-285750" algn="l" rtl="0">
              <a:lnSpc>
                <a:spcPct val="150000"/>
              </a:lnSpc>
              <a:spcBef>
                <a:spcPts val="0"/>
              </a:spcBef>
              <a:spcAft>
                <a:spcPts val="0"/>
              </a:spcAft>
              <a:buFont typeface="Wingdings" panose="05000000000000000000" pitchFamily="2" charset="2"/>
              <a:buChar char="v"/>
            </a:pPr>
            <a:r>
              <a:rPr lang="en-GB" sz="1400" b="1" dirty="0">
                <a:solidFill>
                  <a:srgbClr val="334155"/>
                </a:solidFill>
                <a:latin typeface="DM Sans"/>
                <a:ea typeface="DM Sans"/>
                <a:cs typeface="DM Sans"/>
                <a:sym typeface="DM Sans"/>
              </a:rPr>
              <a:t>Recording Functionality</a:t>
            </a:r>
            <a:endParaRPr lang="en-GB" sz="1400" b="1" dirty="0">
              <a:solidFill>
                <a:srgbClr val="334155"/>
              </a:solidFill>
              <a:latin typeface="DM Sans"/>
              <a:ea typeface="DM Sans"/>
              <a:cs typeface="DM Sans"/>
            </a:endParaRPr>
          </a:p>
          <a:p>
            <a:pPr marL="285750" marR="0" lvl="0" indent="-285750" algn="l" rtl="0">
              <a:lnSpc>
                <a:spcPct val="150000"/>
              </a:lnSpc>
              <a:spcBef>
                <a:spcPts val="0"/>
              </a:spcBef>
              <a:spcAft>
                <a:spcPts val="0"/>
              </a:spcAft>
              <a:buFont typeface="Wingdings" panose="05000000000000000000" pitchFamily="2" charset="2"/>
              <a:buChar char="v"/>
            </a:pPr>
            <a:r>
              <a:rPr lang="en-GB" sz="1400" b="1" dirty="0">
                <a:solidFill>
                  <a:srgbClr val="334155"/>
                </a:solidFill>
                <a:latin typeface="DM Sans"/>
                <a:ea typeface="DM Sans"/>
                <a:cs typeface="DM Sans"/>
                <a:sym typeface="DM Sans"/>
              </a:rPr>
              <a:t>Secure Collaboration</a:t>
            </a:r>
            <a:endParaRPr lang="en-GB" sz="1400" b="1" dirty="0">
              <a:solidFill>
                <a:srgbClr val="334155"/>
              </a:solidFill>
              <a:latin typeface="DM Sans"/>
              <a:ea typeface="DM Sans"/>
              <a:cs typeface="DM Sans"/>
            </a:endParaRPr>
          </a:p>
          <a:p>
            <a:pPr marL="285750" indent="-285750">
              <a:lnSpc>
                <a:spcPct val="150000"/>
              </a:lnSpc>
              <a:buFont typeface="Wingdings,Sans-Serif"/>
              <a:buChar char="v"/>
            </a:pPr>
            <a:r>
              <a:rPr lang="en-GB" sz="1400" b="1">
                <a:solidFill>
                  <a:srgbClr val="334155"/>
                </a:solidFill>
                <a:latin typeface="DM Sans"/>
              </a:rPr>
              <a:t>Video calls</a:t>
            </a:r>
            <a:endParaRPr lang="en-US" sz="1400">
              <a:solidFill>
                <a:srgbClr val="000000"/>
              </a:solidFill>
              <a:latin typeface="DM Sans"/>
            </a:endParaRPr>
          </a:p>
          <a:p>
            <a:pPr marL="285750" indent="-285750">
              <a:lnSpc>
                <a:spcPct val="150000"/>
              </a:lnSpc>
              <a:buFont typeface="Wingdings,Sans-Serif"/>
              <a:buChar char="v"/>
            </a:pPr>
            <a:r>
              <a:rPr lang="en-GB" sz="1400" b="1">
                <a:solidFill>
                  <a:srgbClr val="334155"/>
                </a:solidFill>
                <a:latin typeface="DM Sans"/>
              </a:rPr>
              <a:t>Translation for Diverse Staff</a:t>
            </a:r>
            <a:endParaRPr lang="en-US" sz="1400">
              <a:solidFill>
                <a:srgbClr val="000000"/>
              </a:solidFill>
              <a:latin typeface="DM Sans"/>
            </a:endParaRPr>
          </a:p>
          <a:p>
            <a:pPr marL="285750" indent="-285750">
              <a:lnSpc>
                <a:spcPct val="150000"/>
              </a:lnSpc>
              <a:buFont typeface="Wingdings,Sans-Serif"/>
              <a:buChar char="v"/>
            </a:pPr>
            <a:r>
              <a:rPr lang="en-GB" sz="1400" b="1">
                <a:solidFill>
                  <a:srgbClr val="334155"/>
                </a:solidFill>
                <a:latin typeface="DM Sans"/>
              </a:rPr>
              <a:t>A Single Place for Announcements</a:t>
            </a:r>
            <a:endParaRPr lang="en-GB" sz="1400"/>
          </a:p>
        </p:txBody>
      </p:sp>
      <p:sp>
        <p:nvSpPr>
          <p:cNvPr id="183" name="Google Shape;183;p20"/>
          <p:cNvSpPr txBox="1"/>
          <p:nvPr/>
        </p:nvSpPr>
        <p:spPr>
          <a:xfrm>
            <a:off x="472109" y="165944"/>
            <a:ext cx="11401425" cy="523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7030A0"/>
                </a:solidFill>
                <a:latin typeface="Merriweather"/>
                <a:ea typeface="Merriweather"/>
                <a:cs typeface="Merriweather"/>
                <a:sym typeface="Merriweather"/>
              </a:rPr>
              <a:t>Advantages of MS Teams</a:t>
            </a:r>
            <a:endParaRPr dirty="0">
              <a:solidFill>
                <a:srgbClr val="7030A0"/>
              </a:solidFill>
            </a:endParaRPr>
          </a:p>
        </p:txBody>
      </p:sp>
      <p:sp>
        <p:nvSpPr>
          <p:cNvPr id="3" name="Google Shape;201;p21">
            <a:extLst>
              <a:ext uri="{FF2B5EF4-FFF2-40B4-BE49-F238E27FC236}">
                <a16:creationId xmlns:a16="http://schemas.microsoft.com/office/drawing/2014/main" id="{581543BF-9C30-B4AD-B8C2-1F6A22637F31}"/>
              </a:ext>
            </a:extLst>
          </p:cNvPr>
          <p:cNvSpPr txBox="1"/>
          <p:nvPr/>
        </p:nvSpPr>
        <p:spPr>
          <a:xfrm>
            <a:off x="476250" y="3008861"/>
            <a:ext cx="11401425" cy="523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7030A0"/>
                </a:solidFill>
                <a:latin typeface="Merriweather"/>
                <a:ea typeface="Merriweather"/>
                <a:cs typeface="Merriweather"/>
                <a:sym typeface="Merriweather"/>
              </a:rPr>
              <a:t>Limitations</a:t>
            </a:r>
            <a:endParaRPr dirty="0">
              <a:solidFill>
                <a:srgbClr val="7030A0"/>
              </a:solidFill>
            </a:endParaRPr>
          </a:p>
        </p:txBody>
      </p:sp>
      <p:pic>
        <p:nvPicPr>
          <p:cNvPr id="9" name="Picture 8">
            <a:extLst>
              <a:ext uri="{FF2B5EF4-FFF2-40B4-BE49-F238E27FC236}">
                <a16:creationId xmlns:a16="http://schemas.microsoft.com/office/drawing/2014/main" id="{8D15F550-0B24-4AC2-B607-FBF98327AC1D}"/>
              </a:ext>
            </a:extLst>
          </p:cNvPr>
          <p:cNvPicPr>
            <a:picLocks noChangeAspect="1"/>
          </p:cNvPicPr>
          <p:nvPr/>
        </p:nvPicPr>
        <p:blipFill>
          <a:blip r:embed="rId4"/>
          <a:stretch>
            <a:fillRect/>
          </a:stretch>
        </p:blipFill>
        <p:spPr>
          <a:xfrm>
            <a:off x="476250" y="3844771"/>
            <a:ext cx="11250300" cy="1811194"/>
          </a:xfrm>
          <a:prstGeom prst="rect">
            <a:avLst/>
          </a:prstGeom>
        </p:spPr>
      </p:pic>
      <p:sp>
        <p:nvSpPr>
          <p:cNvPr id="4" name="TextBox 3">
            <a:extLst>
              <a:ext uri="{FF2B5EF4-FFF2-40B4-BE49-F238E27FC236}">
                <a16:creationId xmlns:a16="http://schemas.microsoft.com/office/drawing/2014/main" id="{37BC6EA0-CABF-2A54-7709-8B45FD3E3D58}"/>
              </a:ext>
            </a:extLst>
          </p:cNvPr>
          <p:cNvSpPr txBox="1"/>
          <p:nvPr/>
        </p:nvSpPr>
        <p:spPr>
          <a:xfrm>
            <a:off x="571500" y="5971994"/>
            <a:ext cx="6119906" cy="307777"/>
          </a:xfrm>
          <a:prstGeom prst="rect">
            <a:avLst/>
          </a:prstGeom>
          <a:noFill/>
        </p:spPr>
        <p:txBody>
          <a:bodyPr wrap="square">
            <a:spAutoFit/>
          </a:bodyPr>
          <a:lstStyle/>
          <a:p>
            <a:r>
              <a:rPr lang="en-GB" sz="1400" dirty="0">
                <a:effectLst/>
                <a:latin typeface="Times New Roman" panose="02020603050405020304" pitchFamily="18" charset="0"/>
              </a:rPr>
              <a:t>(Ali, McDonald and Clark‐Derrington, 2023)</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1D2A7C5-0C13-A643-6A58-F0B39BB71942}"/>
              </a:ext>
            </a:extLst>
          </p:cNvPr>
          <p:cNvSpPr>
            <a:spLocks noGrp="1"/>
          </p:cNvSpPr>
          <p:nvPr>
            <p:ph type="title"/>
          </p:nvPr>
        </p:nvSpPr>
        <p:spPr>
          <a:xfrm>
            <a:off x="649224" y="645106"/>
            <a:ext cx="5122652" cy="1259894"/>
          </a:xfrm>
        </p:spPr>
        <p:txBody>
          <a:bodyPr>
            <a:normAutofit/>
          </a:bodyPr>
          <a:lstStyle/>
          <a:p>
            <a:r>
              <a:rPr lang="en-US" b="1">
                <a:solidFill>
                  <a:srgbClr val="7030A0"/>
                </a:solidFill>
              </a:rPr>
              <a:t>Microsoft Teams can help in Riverdale with</a:t>
            </a:r>
            <a:r>
              <a:rPr lang="en-US">
                <a:solidFill>
                  <a:srgbClr val="7030A0"/>
                </a:solidFill>
              </a:rPr>
              <a:t>:</a:t>
            </a:r>
          </a:p>
        </p:txBody>
      </p:sp>
      <p:sp>
        <p:nvSpPr>
          <p:cNvPr id="30" name="Rectangle 29">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67A3AE"/>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D5E2978-985B-5297-AAB5-B414B795586B}"/>
              </a:ext>
            </a:extLst>
          </p:cNvPr>
          <p:cNvSpPr>
            <a:spLocks noGrp="1"/>
          </p:cNvSpPr>
          <p:nvPr>
            <p:ph idx="1"/>
          </p:nvPr>
        </p:nvSpPr>
        <p:spPr>
          <a:xfrm>
            <a:off x="649225" y="2133600"/>
            <a:ext cx="5122652" cy="3759253"/>
          </a:xfrm>
        </p:spPr>
        <p:txBody>
          <a:bodyPr vert="horz" lIns="91440" tIns="45720" rIns="91440" bIns="45720" rtlCol="0" anchor="t">
            <a:normAutofit/>
          </a:bodyPr>
          <a:lstStyle/>
          <a:p>
            <a:pPr>
              <a:lnSpc>
                <a:spcPct val="90000"/>
              </a:lnSpc>
              <a:buClr>
                <a:srgbClr val="57E5FF"/>
              </a:buClr>
              <a:buFont typeface="Wingdings 3,Sans-Serif" charset="2"/>
            </a:pPr>
            <a:r>
              <a:rPr lang="en-US" sz="1700" b="1"/>
              <a:t>Communication between different shifts and buildings.</a:t>
            </a:r>
            <a:endParaRPr lang="en-US" sz="1700"/>
          </a:p>
          <a:p>
            <a:pPr marL="0" indent="0">
              <a:lnSpc>
                <a:spcPct val="90000"/>
              </a:lnSpc>
              <a:buClr>
                <a:srgbClr val="57E5FF"/>
              </a:buClr>
              <a:buNone/>
            </a:pPr>
            <a:endParaRPr lang="en-US" sz="1700" b="1" dirty="0"/>
          </a:p>
          <a:p>
            <a:pPr>
              <a:lnSpc>
                <a:spcPct val="90000"/>
              </a:lnSpc>
              <a:buClr>
                <a:srgbClr val="57E5FF"/>
              </a:buClr>
              <a:buFont typeface="Wingdings 3,Sans-Serif" charset="2"/>
            </a:pPr>
            <a:r>
              <a:rPr lang="en-US" sz="1700" b="1" dirty="0"/>
              <a:t>Become a more </a:t>
            </a:r>
            <a:r>
              <a:rPr lang="en-US" sz="1700" b="1" dirty="0" err="1"/>
              <a:t>organised</a:t>
            </a:r>
            <a:r>
              <a:rPr lang="en-US" sz="1700" b="1" dirty="0"/>
              <a:t> and efficient workplace.</a:t>
            </a:r>
            <a:endParaRPr lang="en-US" sz="1700" dirty="0"/>
          </a:p>
          <a:p>
            <a:pPr marL="0" indent="0">
              <a:lnSpc>
                <a:spcPct val="90000"/>
              </a:lnSpc>
              <a:buClr>
                <a:srgbClr val="57E5FF"/>
              </a:buClr>
              <a:buNone/>
            </a:pPr>
            <a:endParaRPr lang="en-US" sz="1700"/>
          </a:p>
          <a:p>
            <a:pPr>
              <a:lnSpc>
                <a:spcPct val="90000"/>
              </a:lnSpc>
              <a:buClr>
                <a:srgbClr val="57E5FF"/>
              </a:buClr>
              <a:buFont typeface="Wingdings 3,Sans-Serif" charset="2"/>
            </a:pPr>
            <a:r>
              <a:rPr lang="en-US" sz="1700" b="1"/>
              <a:t>Reduces repeated work.</a:t>
            </a:r>
            <a:endParaRPr lang="en-US" sz="1700"/>
          </a:p>
          <a:p>
            <a:pPr marL="0" indent="0">
              <a:lnSpc>
                <a:spcPct val="90000"/>
              </a:lnSpc>
              <a:buClr>
                <a:srgbClr val="57E5FF"/>
              </a:buClr>
              <a:buNone/>
            </a:pPr>
            <a:endParaRPr lang="en-US" sz="1700"/>
          </a:p>
          <a:p>
            <a:pPr>
              <a:lnSpc>
                <a:spcPct val="90000"/>
              </a:lnSpc>
              <a:buClr>
                <a:srgbClr val="57E5FF"/>
              </a:buClr>
              <a:buFont typeface="Wingdings 3,Sans-Serif" charset="2"/>
            </a:pPr>
            <a:r>
              <a:rPr lang="en-US" sz="1700" b="1"/>
              <a:t>Provides consistent training for all staff.</a:t>
            </a:r>
            <a:endParaRPr lang="en-GB" sz="1700"/>
          </a:p>
        </p:txBody>
      </p:sp>
      <p:pic>
        <p:nvPicPr>
          <p:cNvPr id="5" name="Picture 4" descr="Microsoft Teams ...">
            <a:extLst>
              <a:ext uri="{FF2B5EF4-FFF2-40B4-BE49-F238E27FC236}">
                <a16:creationId xmlns:a16="http://schemas.microsoft.com/office/drawing/2014/main" id="{36A7741F-C7DD-8541-6E64-63ADCAA7B477}"/>
              </a:ext>
            </a:extLst>
          </p:cNvPr>
          <p:cNvPicPr>
            <a:picLocks noChangeAspect="1"/>
          </p:cNvPicPr>
          <p:nvPr/>
        </p:nvPicPr>
        <p:blipFill>
          <a:blip r:embed="rId2"/>
          <a:stretch>
            <a:fillRect/>
          </a:stretch>
        </p:blipFill>
        <p:spPr>
          <a:xfrm>
            <a:off x="6091916" y="1415025"/>
            <a:ext cx="5451627" cy="3707908"/>
          </a:xfrm>
          <a:prstGeom prst="rect">
            <a:avLst/>
          </a:prstGeom>
        </p:spPr>
      </p:pic>
      <p:sp>
        <p:nvSpPr>
          <p:cNvPr id="32"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3870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5B10270-90FA-9B1B-7FEB-0725C7F2E5ED}"/>
              </a:ext>
            </a:extLst>
          </p:cNvPr>
          <p:cNvSpPr>
            <a:spLocks noGrp="1"/>
          </p:cNvSpPr>
          <p:nvPr>
            <p:ph type="title"/>
          </p:nvPr>
        </p:nvSpPr>
        <p:spPr>
          <a:xfrm>
            <a:off x="649224" y="645106"/>
            <a:ext cx="5122652" cy="1259894"/>
          </a:xfrm>
        </p:spPr>
        <p:txBody>
          <a:bodyPr>
            <a:normAutofit/>
          </a:bodyPr>
          <a:lstStyle/>
          <a:p>
            <a:pPr>
              <a:lnSpc>
                <a:spcPct val="90000"/>
              </a:lnSpc>
            </a:pPr>
            <a:r>
              <a:rPr lang="en-US" sz="2800" b="1">
                <a:solidFill>
                  <a:srgbClr val="39564E"/>
                </a:solidFill>
              </a:rPr>
              <a:t>Care Documentation Needs at Riverdale</a:t>
            </a:r>
            <a:br>
              <a:rPr lang="en-US" sz="2800">
                <a:solidFill>
                  <a:srgbClr val="39564E"/>
                </a:solidFill>
              </a:rPr>
            </a:br>
            <a:endParaRPr lang="en-US" sz="2800">
              <a:solidFill>
                <a:srgbClr val="39564E"/>
              </a:solidFill>
            </a:endParaRPr>
          </a:p>
        </p:txBody>
      </p:sp>
      <p:sp>
        <p:nvSpPr>
          <p:cNvPr id="59" name="Rectangle 58">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9564E"/>
          </a:soli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4">
            <a:extLst>
              <a:ext uri="{FF2B5EF4-FFF2-40B4-BE49-F238E27FC236}">
                <a16:creationId xmlns:a16="http://schemas.microsoft.com/office/drawing/2014/main" id="{0467C477-42B2-C5B6-6B30-AEF9F201C814}"/>
              </a:ext>
            </a:extLst>
          </p:cNvPr>
          <p:cNvSpPr>
            <a:spLocks noGrp="1"/>
          </p:cNvSpPr>
          <p:nvPr>
            <p:ph idx="1"/>
          </p:nvPr>
        </p:nvSpPr>
        <p:spPr>
          <a:xfrm>
            <a:off x="649225" y="2133600"/>
            <a:ext cx="5122652" cy="3759253"/>
          </a:xfrm>
        </p:spPr>
        <p:txBody>
          <a:bodyPr vert="horz" lIns="91440" tIns="45720" rIns="91440" bIns="45720" rtlCol="0">
            <a:normAutofit/>
          </a:bodyPr>
          <a:lstStyle/>
          <a:p>
            <a:pPr>
              <a:lnSpc>
                <a:spcPct val="90000"/>
              </a:lnSpc>
              <a:buClr>
                <a:srgbClr val="BA7462"/>
              </a:buClr>
              <a:buFont typeface="Wingdings" charset="2"/>
              <a:buChar char="Ø"/>
            </a:pPr>
            <a:r>
              <a:rPr lang="en-US" sz="1500">
                <a:latin typeface="Century Gothic"/>
                <a:cs typeface="Times New Roman"/>
              </a:rPr>
              <a:t>Records personal care, monitoring, nutrition, hydration, mobility and incidents</a:t>
            </a:r>
            <a:endParaRPr lang="en-US" sz="1500"/>
          </a:p>
          <a:p>
            <a:pPr>
              <a:lnSpc>
                <a:spcPct val="90000"/>
              </a:lnSpc>
              <a:buClr>
                <a:srgbClr val="BA7462"/>
              </a:buClr>
              <a:buFont typeface="Wingdings" charset="2"/>
              <a:buChar char="Ø"/>
            </a:pPr>
            <a:r>
              <a:rPr lang="en-US" sz="1500">
                <a:latin typeface="Century Gothic"/>
                <a:cs typeface="Times New Roman"/>
              </a:rPr>
              <a:t>Clear written records for safe care handover</a:t>
            </a:r>
          </a:p>
          <a:p>
            <a:pPr>
              <a:lnSpc>
                <a:spcPct val="90000"/>
              </a:lnSpc>
              <a:buClr>
                <a:srgbClr val="BA7462"/>
              </a:buClr>
              <a:buFont typeface="Wingdings" charset="2"/>
              <a:buChar char="Ø"/>
            </a:pPr>
            <a:r>
              <a:rPr lang="en-US" sz="1500">
                <a:latin typeface="Century Gothic"/>
                <a:cs typeface="Times New Roman"/>
              </a:rPr>
              <a:t>Same information available across both buildings</a:t>
            </a:r>
          </a:p>
          <a:p>
            <a:pPr>
              <a:lnSpc>
                <a:spcPct val="90000"/>
              </a:lnSpc>
              <a:buClr>
                <a:srgbClr val="BA7462"/>
              </a:buClr>
              <a:buFont typeface="Wingdings" charset="2"/>
              <a:buChar char="Ø"/>
            </a:pPr>
            <a:r>
              <a:rPr lang="en-US" sz="1500">
                <a:latin typeface="Century Gothic"/>
                <a:cs typeface="Times New Roman"/>
              </a:rPr>
              <a:t>Includes care-plan updates and medication-related observations (Keenan, et al., 2008). </a:t>
            </a:r>
          </a:p>
          <a:p>
            <a:pPr>
              <a:lnSpc>
                <a:spcPct val="90000"/>
              </a:lnSpc>
              <a:buClr>
                <a:srgbClr val="BA7462"/>
              </a:buClr>
              <a:buFont typeface="Wingdings" charset="2"/>
              <a:buChar char="Ø"/>
            </a:pPr>
            <a:r>
              <a:rPr lang="en-US" sz="1500">
                <a:latin typeface="Century Gothic"/>
                <a:cs typeface="Times New Roman"/>
              </a:rPr>
              <a:t>Word used for notes, concerns and follow-up information only</a:t>
            </a:r>
          </a:p>
          <a:p>
            <a:pPr>
              <a:lnSpc>
                <a:spcPct val="90000"/>
              </a:lnSpc>
              <a:buClr>
                <a:srgbClr val="BA7462"/>
              </a:buClr>
              <a:buFont typeface="Wingdings" charset="2"/>
              <a:buChar char="Ø"/>
            </a:pPr>
            <a:r>
              <a:rPr lang="en-US" sz="1500">
                <a:latin typeface="Century Gothic"/>
                <a:cs typeface="Times New Roman"/>
              </a:rPr>
              <a:t>Medication administration recorded through Riverdale’s approved medication process</a:t>
            </a:r>
          </a:p>
          <a:p>
            <a:pPr>
              <a:lnSpc>
                <a:spcPct val="90000"/>
              </a:lnSpc>
              <a:buClr>
                <a:srgbClr val="BA7462"/>
              </a:buClr>
              <a:buFont typeface="Wingdings" charset="2"/>
              <a:buChar char="Ø"/>
            </a:pPr>
            <a:r>
              <a:rPr lang="en-US" sz="1500">
                <a:latin typeface="Century Gothic"/>
                <a:cs typeface="Times New Roman"/>
              </a:rPr>
              <a:t>Reduces missed messages, duplicated work and verbal-only handovers</a:t>
            </a:r>
          </a:p>
        </p:txBody>
      </p:sp>
      <p:pic>
        <p:nvPicPr>
          <p:cNvPr id="6" name="Picture 5" descr="Documentation for Nurses: Best Practices | Credenza">
            <a:extLst>
              <a:ext uri="{FF2B5EF4-FFF2-40B4-BE49-F238E27FC236}">
                <a16:creationId xmlns:a16="http://schemas.microsoft.com/office/drawing/2014/main" id="{98972C07-85C5-7F07-8773-E4C22FC7ADF7}"/>
              </a:ext>
            </a:extLst>
          </p:cNvPr>
          <p:cNvPicPr>
            <a:picLocks noChangeAspect="1"/>
          </p:cNvPicPr>
          <p:nvPr/>
        </p:nvPicPr>
        <p:blipFill>
          <a:blip r:embed="rId3"/>
          <a:srcRect l="587" r="30068" b="-2"/>
          <a:stretch>
            <a:fillRect/>
          </a:stretch>
        </p:blipFill>
        <p:spPr>
          <a:xfrm>
            <a:off x="6091916" y="645119"/>
            <a:ext cx="5451627" cy="5247720"/>
          </a:xfrm>
          <a:prstGeom prst="rect">
            <a:avLst/>
          </a:prstGeom>
        </p:spPr>
      </p:pic>
      <p:sp>
        <p:nvSpPr>
          <p:cNvPr id="60"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8829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105DCDA-97C4-4B5A-AA41-9170B73DBE2D}"/>
              </a:ext>
            </a:extLst>
          </p:cNvPr>
          <p:cNvSpPr>
            <a:spLocks noGrp="1"/>
          </p:cNvSpPr>
          <p:nvPr>
            <p:ph type="title"/>
          </p:nvPr>
        </p:nvSpPr>
        <p:spPr>
          <a:xfrm>
            <a:off x="649224" y="271577"/>
            <a:ext cx="5122652" cy="1259894"/>
          </a:xfrm>
        </p:spPr>
        <p:txBody>
          <a:bodyPr>
            <a:normAutofit/>
          </a:bodyPr>
          <a:lstStyle/>
          <a:p>
            <a:r>
              <a:rPr lang="en-US" sz="3300" b="1">
                <a:solidFill>
                  <a:srgbClr val="0070C0"/>
                </a:solidFill>
              </a:rPr>
              <a:t>Selected Microsoft 365 Tool – Microsoft Word</a:t>
            </a:r>
            <a:endParaRPr lang="en-US" sz="3300">
              <a:solidFill>
                <a:srgbClr val="0070C0"/>
              </a:solidFill>
            </a:endParaRPr>
          </a:p>
        </p:txBody>
      </p:sp>
      <p:sp>
        <p:nvSpPr>
          <p:cNvPr id="16" name="Rectangle 15">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E2132B4-C8F9-654D-2537-EEDCAC2E1BA0}"/>
              </a:ext>
            </a:extLst>
          </p:cNvPr>
          <p:cNvSpPr>
            <a:spLocks noGrp="1"/>
          </p:cNvSpPr>
          <p:nvPr>
            <p:ph idx="1"/>
          </p:nvPr>
        </p:nvSpPr>
        <p:spPr>
          <a:xfrm>
            <a:off x="649225" y="1984188"/>
            <a:ext cx="5122652" cy="3759253"/>
          </a:xfrm>
        </p:spPr>
        <p:txBody>
          <a:bodyPr vert="horz" lIns="91440" tIns="45720" rIns="91440" bIns="45720" rtlCol="0" anchor="t">
            <a:normAutofit lnSpcReduction="10000"/>
          </a:bodyPr>
          <a:lstStyle/>
          <a:p>
            <a:pPr>
              <a:lnSpc>
                <a:spcPct val="90000"/>
              </a:lnSpc>
              <a:buFont typeface="Wingdings" charset="2"/>
              <a:buChar char="Ø"/>
            </a:pPr>
            <a:r>
              <a:rPr lang="en-US">
                <a:latin typeface="Century Gothic"/>
                <a:cs typeface="Times New Roman"/>
              </a:rPr>
              <a:t>Word selected for written care </a:t>
            </a:r>
            <a:r>
              <a:rPr lang="en-US" dirty="0">
                <a:latin typeface="Century Gothic"/>
                <a:cs typeface="Times New Roman"/>
              </a:rPr>
              <a:t>documentation</a:t>
            </a:r>
            <a:endParaRPr lang="en-US"/>
          </a:p>
          <a:p>
            <a:pPr>
              <a:lnSpc>
                <a:spcPct val="90000"/>
              </a:lnSpc>
              <a:buFont typeface="Wingdings" charset="2"/>
              <a:buChar char="Ø"/>
            </a:pPr>
            <a:r>
              <a:rPr lang="en-US">
                <a:latin typeface="Century Gothic"/>
                <a:cs typeface="Times New Roman"/>
              </a:rPr>
              <a:t>Clear structure for care notes and care-</a:t>
            </a:r>
            <a:r>
              <a:rPr lang="en-US" dirty="0">
                <a:latin typeface="Century Gothic"/>
                <a:cs typeface="Times New Roman"/>
              </a:rPr>
              <a:t>plan reviews</a:t>
            </a:r>
          </a:p>
          <a:p>
            <a:pPr>
              <a:lnSpc>
                <a:spcPct val="90000"/>
              </a:lnSpc>
              <a:buFont typeface="Wingdings" charset="2"/>
              <a:buChar char="Ø"/>
            </a:pPr>
            <a:r>
              <a:rPr lang="en-US" dirty="0">
                <a:latin typeface="Century Gothic"/>
                <a:cs typeface="Times New Roman"/>
              </a:rPr>
              <a:t>Useful for incident forms and monitoring summaries  (</a:t>
            </a:r>
            <a:r>
              <a:rPr lang="en-US" dirty="0" err="1">
                <a:latin typeface="Century Gothic"/>
                <a:cs typeface="Times New Roman"/>
              </a:rPr>
              <a:t>McFedries</a:t>
            </a:r>
            <a:r>
              <a:rPr lang="en-US" dirty="0">
                <a:latin typeface="Century Gothic"/>
                <a:cs typeface="Times New Roman"/>
              </a:rPr>
              <a:t> &amp; Weverka, 2025). </a:t>
            </a:r>
          </a:p>
          <a:p>
            <a:pPr>
              <a:lnSpc>
                <a:spcPct val="90000"/>
              </a:lnSpc>
              <a:buFont typeface="Wingdings" charset="2"/>
              <a:buChar char="Ø"/>
            </a:pPr>
            <a:r>
              <a:rPr lang="en-US">
                <a:latin typeface="Century Gothic"/>
                <a:cs typeface="Times New Roman"/>
              </a:rPr>
              <a:t>Not a live clinical record or medication </a:t>
            </a:r>
            <a:r>
              <a:rPr lang="en-US" dirty="0">
                <a:latin typeface="Century Gothic"/>
                <a:cs typeface="Times New Roman"/>
              </a:rPr>
              <a:t>administration record</a:t>
            </a:r>
          </a:p>
          <a:p>
            <a:pPr>
              <a:lnSpc>
                <a:spcPct val="90000"/>
              </a:lnSpc>
              <a:buFont typeface="Wingdings" charset="2"/>
              <a:buChar char="Ø"/>
            </a:pPr>
            <a:r>
              <a:rPr lang="en-US">
                <a:latin typeface="Century Gothic"/>
                <a:cs typeface="Times New Roman"/>
              </a:rPr>
              <a:t>Not suitable for urgent communication</a:t>
            </a:r>
            <a:endParaRPr lang="en-US" dirty="0">
              <a:latin typeface="Century Gothic"/>
              <a:cs typeface="Times New Roman"/>
            </a:endParaRPr>
          </a:p>
          <a:p>
            <a:pPr>
              <a:lnSpc>
                <a:spcPct val="90000"/>
              </a:lnSpc>
              <a:buFont typeface="Wingdings" charset="2"/>
              <a:buChar char="Ø"/>
            </a:pPr>
            <a:r>
              <a:rPr lang="en-US" dirty="0">
                <a:latin typeface="Century Gothic"/>
                <a:cs typeface="Times New Roman"/>
              </a:rPr>
              <a:t>Must be controlled through templates, secure storage and version history</a:t>
            </a:r>
          </a:p>
          <a:p>
            <a:pPr>
              <a:lnSpc>
                <a:spcPct val="90000"/>
              </a:lnSpc>
              <a:buFont typeface="Wingdings" charset="2"/>
              <a:buChar char="Ø"/>
            </a:pPr>
            <a:r>
              <a:rPr lang="en-US">
                <a:latin typeface="Century Gothic"/>
                <a:cs typeface="Times New Roman"/>
              </a:rPr>
              <a:t>Medication concerns escalated through </a:t>
            </a:r>
            <a:r>
              <a:rPr lang="en-US" dirty="0">
                <a:latin typeface="Century Gothic"/>
                <a:cs typeface="Times New Roman"/>
              </a:rPr>
              <a:t>Riverdale’s approved process</a:t>
            </a:r>
          </a:p>
        </p:txBody>
      </p:sp>
      <p:sp>
        <p:nvSpPr>
          <p:cNvPr id="17"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3F54665-7407-C7C7-CBBE-FEE261B1AA28}"/>
              </a:ext>
            </a:extLst>
          </p:cNvPr>
          <p:cNvGraphicFramePr>
            <a:graphicFrameLocks noGrp="1"/>
          </p:cNvGraphicFramePr>
          <p:nvPr/>
        </p:nvGraphicFramePr>
        <p:xfrm>
          <a:off x="6091916" y="1126082"/>
          <a:ext cx="5451628" cy="4285798"/>
        </p:xfrm>
        <a:graphic>
          <a:graphicData uri="http://schemas.openxmlformats.org/drawingml/2006/table">
            <a:tbl>
              <a:tblPr firstRow="1" firstCol="1" bandRow="1">
                <a:tableStyleId>{5C22544A-7EE6-4342-B048-85BDC9FD1C3A}</a:tableStyleId>
              </a:tblPr>
              <a:tblGrid>
                <a:gridCol w="1419288">
                  <a:extLst>
                    <a:ext uri="{9D8B030D-6E8A-4147-A177-3AD203B41FA5}">
                      <a16:colId xmlns:a16="http://schemas.microsoft.com/office/drawing/2014/main" val="3462239733"/>
                    </a:ext>
                  </a:extLst>
                </a:gridCol>
                <a:gridCol w="4032340">
                  <a:extLst>
                    <a:ext uri="{9D8B030D-6E8A-4147-A177-3AD203B41FA5}">
                      <a16:colId xmlns:a16="http://schemas.microsoft.com/office/drawing/2014/main" val="2852752038"/>
                    </a:ext>
                  </a:extLst>
                </a:gridCol>
              </a:tblGrid>
              <a:tr h="391748">
                <a:tc>
                  <a:txBody>
                    <a:bodyPr/>
                    <a:lstStyle/>
                    <a:p>
                      <a:pPr marL="0" marR="0" algn="just">
                        <a:lnSpc>
                          <a:spcPct val="150000"/>
                        </a:lnSpc>
                        <a:spcAft>
                          <a:spcPts val="1000"/>
                        </a:spcAft>
                        <a:buNone/>
                      </a:pPr>
                      <a:r>
                        <a:rPr lang="en-US" sz="1700" kern="0">
                          <a:effectLst/>
                        </a:rPr>
                        <a:t>Tool</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Judgement for care documentation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353449634"/>
                  </a:ext>
                </a:extLst>
              </a:tr>
              <a:tr h="778810">
                <a:tc>
                  <a:txBody>
                    <a:bodyPr/>
                    <a:lstStyle/>
                    <a:p>
                      <a:pPr marL="0" marR="0" algn="just">
                        <a:lnSpc>
                          <a:spcPct val="150000"/>
                        </a:lnSpc>
                        <a:spcAft>
                          <a:spcPts val="1000"/>
                        </a:spcAft>
                        <a:buNone/>
                      </a:pPr>
                      <a:r>
                        <a:rPr lang="en-US" sz="1700" kern="0">
                          <a:effectLst/>
                        </a:rPr>
                        <a:t>Teams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urgent messages, but care records may get lost in chat threads.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2790330566"/>
                  </a:ext>
                </a:extLst>
              </a:tr>
              <a:tr h="778810">
                <a:tc>
                  <a:txBody>
                    <a:bodyPr/>
                    <a:lstStyle/>
                    <a:p>
                      <a:pPr marL="0" marR="0" algn="just">
                        <a:lnSpc>
                          <a:spcPct val="150000"/>
                        </a:lnSpc>
                        <a:spcAft>
                          <a:spcPts val="1000"/>
                        </a:spcAft>
                        <a:buNone/>
                      </a:pPr>
                      <a:r>
                        <a:rPr lang="en-US" sz="1700" kern="0">
                          <a:effectLst/>
                        </a:rPr>
                        <a:t>Outlook</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formal emails, but not suitable as daily resident record.</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264946229"/>
                  </a:ext>
                </a:extLst>
              </a:tr>
              <a:tr h="778810">
                <a:tc>
                  <a:txBody>
                    <a:bodyPr/>
                    <a:lstStyle/>
                    <a:p>
                      <a:pPr marL="0" marR="0" algn="just">
                        <a:lnSpc>
                          <a:spcPct val="150000"/>
                        </a:lnSpc>
                        <a:spcAft>
                          <a:spcPts val="1000"/>
                        </a:spcAft>
                        <a:buNone/>
                      </a:pPr>
                      <a:r>
                        <a:rPr lang="en-US" sz="1700" kern="0">
                          <a:effectLst/>
                        </a:rPr>
                        <a:t>Excel</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rotas/audits, weak for narrative care notes.</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1481348476"/>
                  </a:ext>
                </a:extLst>
              </a:tr>
              <a:tr h="778810">
                <a:tc>
                  <a:txBody>
                    <a:bodyPr/>
                    <a:lstStyle/>
                    <a:p>
                      <a:pPr marL="0" marR="0" algn="just">
                        <a:lnSpc>
                          <a:spcPct val="150000"/>
                        </a:lnSpc>
                        <a:spcAft>
                          <a:spcPts val="1000"/>
                        </a:spcAft>
                        <a:buNone/>
                      </a:pPr>
                      <a:r>
                        <a:rPr lang="en-US" sz="1700" kern="0">
                          <a:effectLst/>
                        </a:rPr>
                        <a:t>PowerPoint</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Good for training, not for resident documentation.</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4210895168"/>
                  </a:ext>
                </a:extLst>
              </a:tr>
              <a:tr h="778810">
                <a:tc>
                  <a:txBody>
                    <a:bodyPr/>
                    <a:lstStyle/>
                    <a:p>
                      <a:pPr marL="0" marR="0" algn="just">
                        <a:lnSpc>
                          <a:spcPct val="150000"/>
                        </a:lnSpc>
                        <a:spcAft>
                          <a:spcPts val="1000"/>
                        </a:spcAft>
                        <a:buNone/>
                      </a:pPr>
                      <a:r>
                        <a:rPr lang="en-US" sz="1700" kern="0">
                          <a:effectLst/>
                        </a:rPr>
                        <a:t>Word</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tc>
                  <a:txBody>
                    <a:bodyPr/>
                    <a:lstStyle/>
                    <a:p>
                      <a:pPr marL="0" marR="0" algn="just">
                        <a:lnSpc>
                          <a:spcPct val="150000"/>
                        </a:lnSpc>
                        <a:spcAft>
                          <a:spcPts val="1000"/>
                        </a:spcAft>
                        <a:buNone/>
                      </a:pPr>
                      <a:r>
                        <a:rPr lang="en-US" sz="1700" kern="0">
                          <a:effectLst/>
                        </a:rPr>
                        <a:t>Best for structured templates, written records and review.</a:t>
                      </a:r>
                      <a:endParaRPr lang="en-US" sz="1600" kern="100">
                        <a:effectLst/>
                        <a:latin typeface="Aptos" panose="020B0004020202020204" pitchFamily="34" charset="0"/>
                        <a:ea typeface="Aptos" panose="020B0004020202020204" pitchFamily="34" charset="0"/>
                        <a:cs typeface="Arial" panose="020B0604020202020204" pitchFamily="34" charset="0"/>
                      </a:endParaRPr>
                    </a:p>
                  </a:txBody>
                  <a:tcPr marL="96987" marR="96987" marT="0" marB="0" anchor="ctr"/>
                </a:tc>
                <a:extLst>
                  <a:ext uri="{0D108BD9-81ED-4DB2-BD59-A6C34878D82A}">
                    <a16:rowId xmlns:a16="http://schemas.microsoft.com/office/drawing/2014/main" val="3069057047"/>
                  </a:ext>
                </a:extLst>
              </a:tr>
            </a:tbl>
          </a:graphicData>
        </a:graphic>
      </p:graphicFrame>
    </p:spTree>
    <p:extLst>
      <p:ext uri="{BB962C8B-B14F-4D97-AF65-F5344CB8AC3E}">
        <p14:creationId xmlns:p14="http://schemas.microsoft.com/office/powerpoint/2010/main" val="2793866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45303F1-AF94-4311-B5EF-A9C5F6D1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81F57F9-D86C-158E-C438-506EC23B05BF}"/>
              </a:ext>
            </a:extLst>
          </p:cNvPr>
          <p:cNvSpPr>
            <a:spLocks noGrp="1"/>
          </p:cNvSpPr>
          <p:nvPr>
            <p:ph type="title"/>
          </p:nvPr>
        </p:nvSpPr>
        <p:spPr>
          <a:xfrm>
            <a:off x="649224" y="331341"/>
            <a:ext cx="6574536" cy="1259894"/>
          </a:xfrm>
        </p:spPr>
        <p:txBody>
          <a:bodyPr>
            <a:normAutofit/>
          </a:bodyPr>
          <a:lstStyle/>
          <a:p>
            <a:pPr>
              <a:lnSpc>
                <a:spcPct val="90000"/>
              </a:lnSpc>
            </a:pPr>
            <a:r>
              <a:rPr lang="en-US" sz="3100" b="1">
                <a:solidFill>
                  <a:srgbClr val="0070C0"/>
                </a:solidFill>
              </a:rPr>
              <a:t>Why Word Is Suitable for Structured Care Documentation</a:t>
            </a:r>
            <a:r>
              <a:rPr lang="en-US" sz="3100" dirty="0">
                <a:solidFill>
                  <a:srgbClr val="0070C0"/>
                </a:solidFill>
              </a:rPr>
              <a:t> </a:t>
            </a:r>
          </a:p>
        </p:txBody>
      </p:sp>
      <p:sp>
        <p:nvSpPr>
          <p:cNvPr id="17" name="Rectangle 16">
            <a:extLst>
              <a:ext uri="{FF2B5EF4-FFF2-40B4-BE49-F238E27FC236}">
                <a16:creationId xmlns:a16="http://schemas.microsoft.com/office/drawing/2014/main" id="{11310D98-E16D-4AA1-8834-28F2202C0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8F9B949-6494-E45C-AAE0-66D988D612C1}"/>
              </a:ext>
            </a:extLst>
          </p:cNvPr>
          <p:cNvSpPr>
            <a:spLocks noGrp="1"/>
          </p:cNvSpPr>
          <p:nvPr>
            <p:ph idx="1"/>
          </p:nvPr>
        </p:nvSpPr>
        <p:spPr>
          <a:xfrm>
            <a:off x="649224" y="1595718"/>
            <a:ext cx="6574535" cy="4132782"/>
          </a:xfrm>
        </p:spPr>
        <p:txBody>
          <a:bodyPr vert="horz" lIns="91440" tIns="45720" rIns="91440" bIns="45720" rtlCol="0" anchor="t">
            <a:noAutofit/>
          </a:bodyPr>
          <a:lstStyle/>
          <a:p>
            <a:pPr marL="0" indent="0">
              <a:lnSpc>
                <a:spcPct val="90000"/>
              </a:lnSpc>
              <a:buNone/>
            </a:pPr>
            <a:endParaRPr lang="en-US" sz="1700">
              <a:latin typeface="Times New Roman" panose="02020603050405020304" pitchFamily="18" charset="0"/>
              <a:cs typeface="Times New Roman" panose="02020603050405020304" pitchFamily="18" charset="0"/>
            </a:endParaRPr>
          </a:p>
          <a:p>
            <a:pPr marL="285750" indent="-285750">
              <a:lnSpc>
                <a:spcPct val="90000"/>
              </a:lnSpc>
              <a:buFont typeface="Wingdings" charset="2"/>
              <a:buChar char="Ø"/>
            </a:pPr>
            <a:r>
              <a:rPr lang="en-US" dirty="0" err="1">
                <a:latin typeface="Century Gothic"/>
                <a:cs typeface="Times New Roman"/>
              </a:rPr>
              <a:t>Standardised</a:t>
            </a:r>
            <a:r>
              <a:rPr lang="en-US" dirty="0">
                <a:latin typeface="Century Gothic"/>
                <a:cs typeface="Times New Roman"/>
              </a:rPr>
              <a:t> Word template for Riverdale care records</a:t>
            </a:r>
          </a:p>
          <a:p>
            <a:pPr marL="285750" indent="-285750">
              <a:lnSpc>
                <a:spcPct val="90000"/>
              </a:lnSpc>
              <a:buFont typeface="Wingdings" charset="2"/>
              <a:buChar char="Ø"/>
            </a:pPr>
            <a:r>
              <a:rPr lang="en-US">
                <a:latin typeface="Century Gothic"/>
                <a:cs typeface="Times New Roman"/>
              </a:rPr>
              <a:t>Same fields completed by all staff</a:t>
            </a:r>
          </a:p>
          <a:p>
            <a:pPr marL="285750" indent="-285750">
              <a:lnSpc>
                <a:spcPct val="90000"/>
              </a:lnSpc>
              <a:buFont typeface="Wingdings" charset="2"/>
              <a:buChar char="Ø"/>
            </a:pPr>
            <a:r>
              <a:rPr lang="en-US" dirty="0">
                <a:latin typeface="Century Gothic"/>
                <a:cs typeface="Times New Roman"/>
              </a:rPr>
              <a:t>Resident ID, date, time and care given</a:t>
            </a:r>
          </a:p>
          <a:p>
            <a:pPr marL="285750" indent="-285750">
              <a:lnSpc>
                <a:spcPct val="90000"/>
              </a:lnSpc>
              <a:buFont typeface="Wingdings" charset="2"/>
              <a:buChar char="Ø"/>
            </a:pPr>
            <a:r>
              <a:rPr lang="en-US">
                <a:latin typeface="Century Gothic"/>
                <a:cs typeface="Times New Roman"/>
              </a:rPr>
              <a:t>Observation, action taken and staff informed</a:t>
            </a:r>
          </a:p>
          <a:p>
            <a:pPr marL="285750" indent="-285750">
              <a:lnSpc>
                <a:spcPct val="90000"/>
              </a:lnSpc>
              <a:buFont typeface="Wingdings" charset="2"/>
              <a:buChar char="Ø"/>
            </a:pPr>
            <a:r>
              <a:rPr lang="en-US" dirty="0">
                <a:latin typeface="Century Gothic"/>
                <a:cs typeface="Times New Roman"/>
              </a:rPr>
              <a:t> Staff name and review required  (</a:t>
            </a:r>
            <a:r>
              <a:rPr lang="en-US" dirty="0" err="1">
                <a:latin typeface="Century Gothic"/>
                <a:cs typeface="Times New Roman"/>
              </a:rPr>
              <a:t>Abdulkhaled</a:t>
            </a:r>
            <a:r>
              <a:rPr lang="en-US" dirty="0">
                <a:latin typeface="Century Gothic"/>
                <a:cs typeface="Times New Roman"/>
              </a:rPr>
              <a:t> &amp; </a:t>
            </a:r>
            <a:r>
              <a:rPr lang="en-US" dirty="0" err="1">
                <a:latin typeface="Century Gothic"/>
                <a:cs typeface="Times New Roman"/>
              </a:rPr>
              <a:t>Pangandaman</a:t>
            </a:r>
            <a:r>
              <a:rPr lang="en-US" dirty="0">
                <a:latin typeface="Century Gothic"/>
                <a:cs typeface="Times New Roman"/>
              </a:rPr>
              <a:t>, 2025).</a:t>
            </a:r>
          </a:p>
          <a:p>
            <a:pPr marL="285750" indent="-285750">
              <a:lnSpc>
                <a:spcPct val="90000"/>
              </a:lnSpc>
              <a:buFont typeface="Wingdings" charset="2"/>
              <a:buChar char="Ø"/>
            </a:pPr>
            <a:r>
              <a:rPr lang="en-US">
                <a:latin typeface="Century Gothic"/>
                <a:cs typeface="Times New Roman"/>
              </a:rPr>
              <a:t> Comments and Track Changes for senior carer/nurse review </a:t>
            </a:r>
          </a:p>
          <a:p>
            <a:pPr marL="285750" indent="-285750">
              <a:lnSpc>
                <a:spcPct val="90000"/>
              </a:lnSpc>
              <a:buFont typeface="Wingdings" charset="2"/>
              <a:buChar char="Ø"/>
            </a:pPr>
            <a:r>
              <a:rPr lang="en-US" dirty="0">
                <a:latin typeface="Century Gothic"/>
                <a:cs typeface="Times New Roman"/>
              </a:rPr>
              <a:t> Controls needed: approved template, access limits, file naming and version history</a:t>
            </a:r>
          </a:p>
          <a:p>
            <a:pPr marL="285750" indent="-285750">
              <a:lnSpc>
                <a:spcPct val="90000"/>
              </a:lnSpc>
              <a:buFont typeface="Wingdings" charset="2"/>
              <a:buChar char="Ø"/>
            </a:pPr>
            <a:r>
              <a:rPr lang="en-US" dirty="0">
                <a:latin typeface="Century Gothic"/>
                <a:cs typeface="Times New Roman"/>
              </a:rPr>
              <a:t> Secure, accurate and complete records required in care settings (CQC, 2024)</a:t>
            </a:r>
          </a:p>
        </p:txBody>
      </p:sp>
      <p:sp>
        <p:nvSpPr>
          <p:cNvPr id="18" name="Freeform 10">
            <a:extLst>
              <a:ext uri="{FF2B5EF4-FFF2-40B4-BE49-F238E27FC236}">
                <a16:creationId xmlns:a16="http://schemas.microsoft.com/office/drawing/2014/main" id="{5B65E675-687B-4B31-9CB4-880C4620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E64CFCF1-B02A-91D8-DE83-0F6DB99D95BF}"/>
              </a:ext>
            </a:extLst>
          </p:cNvPr>
          <p:cNvGraphicFramePr>
            <a:graphicFrameLocks noGrp="1"/>
          </p:cNvGraphicFramePr>
          <p:nvPr/>
        </p:nvGraphicFramePr>
        <p:xfrm>
          <a:off x="7562088" y="2582617"/>
          <a:ext cx="3981460" cy="1372725"/>
        </p:xfrm>
        <a:graphic>
          <a:graphicData uri="http://schemas.openxmlformats.org/drawingml/2006/table">
            <a:tbl>
              <a:tblPr firstRow="1" firstCol="1" bandRow="1">
                <a:tableStyleId>{5C22544A-7EE6-4342-B048-85BDC9FD1C3A}</a:tableStyleId>
              </a:tblPr>
              <a:tblGrid>
                <a:gridCol w="417272">
                  <a:extLst>
                    <a:ext uri="{9D8B030D-6E8A-4147-A177-3AD203B41FA5}">
                      <a16:colId xmlns:a16="http://schemas.microsoft.com/office/drawing/2014/main" val="2768604687"/>
                    </a:ext>
                  </a:extLst>
                </a:gridCol>
                <a:gridCol w="511210">
                  <a:extLst>
                    <a:ext uri="{9D8B030D-6E8A-4147-A177-3AD203B41FA5}">
                      <a16:colId xmlns:a16="http://schemas.microsoft.com/office/drawing/2014/main" val="1873629284"/>
                    </a:ext>
                  </a:extLst>
                </a:gridCol>
                <a:gridCol w="307523">
                  <a:extLst>
                    <a:ext uri="{9D8B030D-6E8A-4147-A177-3AD203B41FA5}">
                      <a16:colId xmlns:a16="http://schemas.microsoft.com/office/drawing/2014/main" val="2782003441"/>
                    </a:ext>
                  </a:extLst>
                </a:gridCol>
                <a:gridCol w="542833">
                  <a:extLst>
                    <a:ext uri="{9D8B030D-6E8A-4147-A177-3AD203B41FA5}">
                      <a16:colId xmlns:a16="http://schemas.microsoft.com/office/drawing/2014/main" val="1509815190"/>
                    </a:ext>
                  </a:extLst>
                </a:gridCol>
                <a:gridCol w="540973">
                  <a:extLst>
                    <a:ext uri="{9D8B030D-6E8A-4147-A177-3AD203B41FA5}">
                      <a16:colId xmlns:a16="http://schemas.microsoft.com/office/drawing/2014/main" val="3982978980"/>
                    </a:ext>
                  </a:extLst>
                </a:gridCol>
                <a:gridCol w="456336">
                  <a:extLst>
                    <a:ext uri="{9D8B030D-6E8A-4147-A177-3AD203B41FA5}">
                      <a16:colId xmlns:a16="http://schemas.microsoft.com/office/drawing/2014/main" val="2433789703"/>
                    </a:ext>
                  </a:extLst>
                </a:gridCol>
                <a:gridCol w="436804">
                  <a:extLst>
                    <a:ext uri="{9D8B030D-6E8A-4147-A177-3AD203B41FA5}">
                      <a16:colId xmlns:a16="http://schemas.microsoft.com/office/drawing/2014/main" val="4043693288"/>
                    </a:ext>
                  </a:extLst>
                </a:gridCol>
                <a:gridCol w="317754">
                  <a:extLst>
                    <a:ext uri="{9D8B030D-6E8A-4147-A177-3AD203B41FA5}">
                      <a16:colId xmlns:a16="http://schemas.microsoft.com/office/drawing/2014/main" val="3585378799"/>
                    </a:ext>
                  </a:extLst>
                </a:gridCol>
                <a:gridCol w="450755">
                  <a:extLst>
                    <a:ext uri="{9D8B030D-6E8A-4147-A177-3AD203B41FA5}">
                      <a16:colId xmlns:a16="http://schemas.microsoft.com/office/drawing/2014/main" val="834857818"/>
                    </a:ext>
                  </a:extLst>
                </a:gridCol>
              </a:tblGrid>
              <a:tr h="364927">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Resident ID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Date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Time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Care Provided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Observation</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Action Taken</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Staff Informed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Staff Name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Review Needed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extLst>
                  <a:ext uri="{0D108BD9-81ED-4DB2-BD59-A6C34878D82A}">
                    <a16:rowId xmlns:a16="http://schemas.microsoft.com/office/drawing/2014/main" val="2427762823"/>
                  </a:ext>
                </a:extLst>
              </a:tr>
              <a:tr h="1007798">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R-014</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12/06/2026</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14:00</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Assisted resident from chair to walking frame</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Resident appeared unsteady while standing</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Walking frame checked; resident supported safely</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Senior carer informed</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Carer A</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tc>
                  <a:txBody>
                    <a:bodyPr/>
                    <a:lstStyle/>
                    <a:p>
                      <a:pPr marL="0" marR="0" algn="just">
                        <a:lnSpc>
                          <a:spcPct val="150000"/>
                        </a:lnSpc>
                        <a:spcAft>
                          <a:spcPts val="1000"/>
                        </a:spcAft>
                        <a:buNone/>
                      </a:pPr>
                      <a:r>
                        <a:rPr lang="en-US" sz="700" kern="0">
                          <a:effectLst/>
                          <a:latin typeface="Times New Roman" panose="02020603050405020304" pitchFamily="18" charset="0"/>
                          <a:cs typeface="Times New Roman" panose="02020603050405020304" pitchFamily="18" charset="0"/>
                        </a:rPr>
                        <a:t>Nurse to review mobility section of care plan</a:t>
                      </a:r>
                      <a:endParaRPr lang="en-US" sz="7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20667" marR="20667" marT="20667" marB="20667" anchor="ctr"/>
                </a:tc>
                <a:extLst>
                  <a:ext uri="{0D108BD9-81ED-4DB2-BD59-A6C34878D82A}">
                    <a16:rowId xmlns:a16="http://schemas.microsoft.com/office/drawing/2014/main" val="3706975248"/>
                  </a:ext>
                </a:extLst>
              </a:tr>
            </a:tbl>
          </a:graphicData>
        </a:graphic>
      </p:graphicFrame>
    </p:spTree>
    <p:extLst>
      <p:ext uri="{BB962C8B-B14F-4D97-AF65-F5344CB8AC3E}">
        <p14:creationId xmlns:p14="http://schemas.microsoft.com/office/powerpoint/2010/main" val="2974840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22394F7-0534-C938-24F7-2DD143653B79}"/>
              </a:ext>
            </a:extLst>
          </p:cNvPr>
          <p:cNvSpPr>
            <a:spLocks noGrp="1"/>
          </p:cNvSpPr>
          <p:nvPr>
            <p:ph type="title"/>
          </p:nvPr>
        </p:nvSpPr>
        <p:spPr>
          <a:xfrm>
            <a:off x="649224" y="301459"/>
            <a:ext cx="4591573" cy="1259894"/>
          </a:xfrm>
        </p:spPr>
        <p:txBody>
          <a:bodyPr>
            <a:normAutofit/>
          </a:bodyPr>
          <a:lstStyle/>
          <a:p>
            <a:pPr>
              <a:lnSpc>
                <a:spcPct val="90000"/>
              </a:lnSpc>
            </a:pPr>
            <a:r>
              <a:rPr lang="en-US" sz="2800" b="1">
                <a:solidFill>
                  <a:srgbClr val="0070C0"/>
                </a:solidFill>
              </a:rPr>
              <a:t>Improving Efficiency and Shift Communication</a:t>
            </a:r>
            <a:br>
              <a:rPr lang="en-US" sz="2000" dirty="0"/>
            </a:br>
            <a:endParaRPr lang="en-US" sz="2000"/>
          </a:p>
        </p:txBody>
      </p:sp>
      <p:sp>
        <p:nvSpPr>
          <p:cNvPr id="24" name="Rectangle 23">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D97EE71-F555-3CA9-FD25-08638B54577A}"/>
              </a:ext>
            </a:extLst>
          </p:cNvPr>
          <p:cNvSpPr>
            <a:spLocks noGrp="1"/>
          </p:cNvSpPr>
          <p:nvPr>
            <p:ph idx="1"/>
          </p:nvPr>
        </p:nvSpPr>
        <p:spPr>
          <a:xfrm>
            <a:off x="873342" y="1281954"/>
            <a:ext cx="5114512" cy="5290723"/>
          </a:xfrm>
        </p:spPr>
        <p:txBody>
          <a:bodyPr vert="horz" lIns="91440" tIns="45720" rIns="91440" bIns="45720" rtlCol="0" anchor="t">
            <a:noAutofit/>
          </a:bodyPr>
          <a:lstStyle/>
          <a:p>
            <a:pPr marL="285750" indent="-285750">
              <a:lnSpc>
                <a:spcPct val="90000"/>
              </a:lnSpc>
              <a:buFont typeface="Wingdings" charset="2"/>
              <a:buChar char="Ø"/>
            </a:pPr>
            <a:r>
              <a:rPr lang="en-US">
                <a:latin typeface="Times New Roman"/>
                <a:cs typeface="Times New Roman"/>
              </a:rPr>
              <a:t> O</a:t>
            </a:r>
            <a:r>
              <a:rPr lang="en-US" sz="1600">
                <a:latin typeface="Century Gothic"/>
                <a:cs typeface="Times New Roman"/>
              </a:rPr>
              <a:t>ne approved Word template for all care notes  (Microsoft 365, 2026). </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Less repeated formatting and fewer incomplete entries</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Same information in the same place for every shift</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Clearer handover between day and evening staff</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Example: poor fluid intake recorded with action and follow-up</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Senior carer informed and monitoring needs visible</a:t>
            </a:r>
            <a:endParaRPr lang="en-US" sz="1600" dirty="0">
              <a:latin typeface="Century Gothic"/>
              <a:cs typeface="Times New Roman"/>
            </a:endParaRPr>
          </a:p>
          <a:p>
            <a:pPr marL="285750" indent="-285750">
              <a:lnSpc>
                <a:spcPct val="90000"/>
              </a:lnSpc>
              <a:buFont typeface="Wingdings" charset="2"/>
              <a:buChar char="Ø"/>
            </a:pPr>
            <a:r>
              <a:rPr lang="en-US" sz="1600">
                <a:latin typeface="Century Gothic"/>
                <a:cs typeface="Times New Roman"/>
              </a:rPr>
              <a:t> Weekly/monthly audits to check documentation quality</a:t>
            </a:r>
            <a:endParaRPr lang="en-US" sz="1600" dirty="0">
              <a:latin typeface="Century Gothic"/>
              <a:cs typeface="Times New Roman"/>
            </a:endParaRPr>
          </a:p>
          <a:p>
            <a:pPr marL="285750" indent="-285750">
              <a:lnSpc>
                <a:spcPct val="90000"/>
              </a:lnSpc>
              <a:buFont typeface="Wingdings" charset="2"/>
              <a:buChar char="Ø"/>
            </a:pPr>
            <a:r>
              <a:rPr lang="en-US" sz="1600" dirty="0">
                <a:latin typeface="Century Gothic"/>
                <a:cs typeface="Times New Roman"/>
              </a:rPr>
              <a:t>Audit focus: missing fields, duplicate files and unclear handovers</a:t>
            </a:r>
          </a:p>
          <a:p>
            <a:pPr marL="285750" indent="-285750">
              <a:lnSpc>
                <a:spcPct val="90000"/>
              </a:lnSpc>
              <a:buFont typeface="Wingdings" charset="2"/>
              <a:buChar char="Ø"/>
            </a:pPr>
            <a:r>
              <a:rPr lang="en-US" sz="1600">
                <a:latin typeface="Century Gothic"/>
                <a:cs typeface="Times New Roman"/>
              </a:rPr>
              <a:t>High duplicate files or corrected notes = need for more training and stricter document-control rules.</a:t>
            </a:r>
            <a:endParaRPr lang="en-US" sz="1600" dirty="0">
              <a:latin typeface="Century Gothic"/>
              <a:cs typeface="Times New Roman"/>
            </a:endParaRPr>
          </a:p>
        </p:txBody>
      </p:sp>
      <p:sp>
        <p:nvSpPr>
          <p:cNvPr id="25"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7B19A08F-D812-AD63-512A-2CE3D32389E9}"/>
              </a:ext>
            </a:extLst>
          </p:cNvPr>
          <p:cNvGraphicFramePr>
            <a:graphicFrameLocks noGrp="1"/>
          </p:cNvGraphicFramePr>
          <p:nvPr>
            <p:extLst>
              <p:ext uri="{D42A27DB-BD31-4B8C-83A1-F6EECF244321}">
                <p14:modId xmlns:p14="http://schemas.microsoft.com/office/powerpoint/2010/main" val="841248854"/>
              </p:ext>
            </p:extLst>
          </p:nvPr>
        </p:nvGraphicFramePr>
        <p:xfrm>
          <a:off x="6290235" y="590176"/>
          <a:ext cx="5713442" cy="5609130"/>
        </p:xfrm>
        <a:graphic>
          <a:graphicData uri="http://schemas.openxmlformats.org/drawingml/2006/table">
            <a:tbl>
              <a:tblPr firstRow="1" firstCol="1" bandRow="1">
                <a:solidFill>
                  <a:schemeClr val="tx1">
                    <a:lumMod val="75000"/>
                    <a:lumOff val="25000"/>
                  </a:schemeClr>
                </a:solidFill>
                <a:tableStyleId>{5C22544A-7EE6-4342-B048-85BDC9FD1C3A}</a:tableStyleId>
              </a:tblPr>
              <a:tblGrid>
                <a:gridCol w="2669987">
                  <a:extLst>
                    <a:ext uri="{9D8B030D-6E8A-4147-A177-3AD203B41FA5}">
                      <a16:colId xmlns:a16="http://schemas.microsoft.com/office/drawing/2014/main" val="424270610"/>
                    </a:ext>
                  </a:extLst>
                </a:gridCol>
                <a:gridCol w="3043455">
                  <a:extLst>
                    <a:ext uri="{9D8B030D-6E8A-4147-A177-3AD203B41FA5}">
                      <a16:colId xmlns:a16="http://schemas.microsoft.com/office/drawing/2014/main" val="3975626256"/>
                    </a:ext>
                  </a:extLst>
                </a:gridCol>
              </a:tblGrid>
              <a:tr h="564611">
                <a:tc>
                  <a:txBody>
                    <a:bodyPr/>
                    <a:lstStyle/>
                    <a:p>
                      <a:pPr marL="0" marR="0" algn="just">
                        <a:lnSpc>
                          <a:spcPct val="150000"/>
                        </a:lnSpc>
                        <a:spcAft>
                          <a:spcPts val="1000"/>
                        </a:spcAft>
                        <a:buNone/>
                      </a:pPr>
                      <a:r>
                        <a:rPr lang="en-US" sz="1600" b="0" kern="0" cap="none" spc="0">
                          <a:solidFill>
                            <a:schemeClr val="bg1"/>
                          </a:solidFill>
                          <a:effectLst/>
                        </a:rPr>
                        <a:t>Audit measure at Riverdale</a:t>
                      </a:r>
                      <a:endParaRPr lang="en-US" sz="1600" b="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marL="0" marR="0" algn="just">
                        <a:lnSpc>
                          <a:spcPct val="150000"/>
                        </a:lnSpc>
                        <a:spcAft>
                          <a:spcPts val="1000"/>
                        </a:spcAft>
                        <a:buNone/>
                      </a:pPr>
                      <a:r>
                        <a:rPr lang="en-US" sz="1600" b="0" kern="0" cap="none" spc="0">
                          <a:solidFill>
                            <a:schemeClr val="bg1"/>
                          </a:solidFill>
                          <a:effectLst/>
                        </a:rPr>
                        <a:t>What it would show</a:t>
                      </a:r>
                      <a:endParaRPr lang="en-US" sz="1600" b="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155065510"/>
                  </a:ext>
                </a:extLst>
              </a:tr>
              <a:tr h="921162">
                <a:tc>
                  <a:txBody>
                    <a:bodyPr/>
                    <a:lstStyle/>
                    <a:p>
                      <a:pPr marL="0" marR="0" algn="just">
                        <a:lnSpc>
                          <a:spcPct val="150000"/>
                        </a:lnSpc>
                        <a:spcAft>
                          <a:spcPts val="1000"/>
                        </a:spcAft>
                        <a:buNone/>
                      </a:pPr>
                      <a:r>
                        <a:rPr lang="en-US" sz="1600" kern="0" cap="none" spc="0">
                          <a:solidFill>
                            <a:schemeClr val="bg1"/>
                          </a:solidFill>
                          <a:effectLst/>
                        </a:rPr>
                        <a:t>Percentage of notes with date/time completed</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38100" cap="flat" cmpd="sng" algn="ctr">
                      <a:no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care records are complete enough for shift handover.</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38100" cap="flat" cmpd="sng" algn="ctr">
                      <a:no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1532578597"/>
                  </a:ext>
                </a:extLst>
              </a:tr>
              <a:tr h="921162">
                <a:tc>
                  <a:txBody>
                    <a:bodyPr/>
                    <a:lstStyle/>
                    <a:p>
                      <a:pPr marL="0" marR="0" algn="just">
                        <a:lnSpc>
                          <a:spcPct val="150000"/>
                        </a:lnSpc>
                        <a:spcAft>
                          <a:spcPts val="1000"/>
                        </a:spcAft>
                        <a:buNone/>
                      </a:pPr>
                      <a:r>
                        <a:rPr lang="en-US" sz="1600" kern="0" cap="none" spc="0">
                          <a:solidFill>
                            <a:schemeClr val="bg1"/>
                          </a:solidFill>
                          <a:effectLst/>
                        </a:rPr>
                        <a:t>Number of duplicate care-note files</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version control is improving across both buildings.</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1064674561"/>
                  </a:ext>
                </a:extLst>
              </a:tr>
              <a:tr h="921162">
                <a:tc>
                  <a:txBody>
                    <a:bodyPr/>
                    <a:lstStyle/>
                    <a:p>
                      <a:pPr marL="0" marR="0" algn="just">
                        <a:lnSpc>
                          <a:spcPct val="150000"/>
                        </a:lnSpc>
                        <a:spcAft>
                          <a:spcPts val="1000"/>
                        </a:spcAft>
                        <a:buNone/>
                      </a:pPr>
                      <a:r>
                        <a:rPr lang="en-US" sz="1600" kern="0" cap="none" spc="0">
                          <a:solidFill>
                            <a:schemeClr val="bg1"/>
                          </a:solidFill>
                          <a:effectLst/>
                        </a:rPr>
                        <a:t>Number of notes returned for correction</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38100" cap="flat" cmpd="sng" algn="ctr">
                      <a:no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first-time documentation quality is improving.</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38100" cap="flat" cmpd="sng" algn="ctr">
                      <a:no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3640194308"/>
                  </a:ext>
                </a:extLst>
              </a:tr>
              <a:tr h="921162">
                <a:tc>
                  <a:txBody>
                    <a:bodyPr/>
                    <a:lstStyle/>
                    <a:p>
                      <a:pPr marL="0" marR="0" algn="just">
                        <a:lnSpc>
                          <a:spcPct val="150000"/>
                        </a:lnSpc>
                        <a:spcAft>
                          <a:spcPts val="1000"/>
                        </a:spcAft>
                        <a:buNone/>
                      </a:pPr>
                      <a:r>
                        <a:rPr lang="en-US" sz="1600" kern="0" cap="none" spc="0">
                          <a:solidFill>
                            <a:schemeClr val="bg1"/>
                          </a:solidFill>
                          <a:effectLst/>
                        </a:rPr>
                        <a:t>Handover issues linked to unclear notes</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pPr marL="0" marR="0" algn="just">
                        <a:lnSpc>
                          <a:spcPct val="150000"/>
                        </a:lnSpc>
                        <a:spcAft>
                          <a:spcPts val="1000"/>
                        </a:spcAft>
                        <a:buNone/>
                      </a:pPr>
                      <a:r>
                        <a:rPr lang="en-US" sz="1600" kern="0" cap="none" spc="0">
                          <a:solidFill>
                            <a:schemeClr val="bg1"/>
                          </a:solidFill>
                          <a:effectLst/>
                        </a:rPr>
                        <a:t>Whether communication between shifts is improving.</a:t>
                      </a:r>
                      <a:endParaRPr lang="en-US" sz="1600"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endParaRPr>
                    </a:p>
                  </a:txBody>
                  <a:tcPr marL="132433" marR="92419" marT="101872" marB="101872"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3521116944"/>
                  </a:ext>
                </a:extLst>
              </a:tr>
            </a:tbl>
          </a:graphicData>
        </a:graphic>
      </p:graphicFrame>
    </p:spTree>
    <p:extLst>
      <p:ext uri="{BB962C8B-B14F-4D97-AF65-F5344CB8AC3E}">
        <p14:creationId xmlns:p14="http://schemas.microsoft.com/office/powerpoint/2010/main" val="3255217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584FD149-94B6-4257-AB5B-C478E603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2DE8027-4866-1D1F-A942-558A0E1FFFD1}"/>
              </a:ext>
            </a:extLst>
          </p:cNvPr>
          <p:cNvSpPr>
            <a:spLocks noGrp="1"/>
          </p:cNvSpPr>
          <p:nvPr>
            <p:ph type="title"/>
          </p:nvPr>
        </p:nvSpPr>
        <p:spPr>
          <a:xfrm>
            <a:off x="649224" y="645106"/>
            <a:ext cx="5122652" cy="1259894"/>
          </a:xfrm>
        </p:spPr>
        <p:txBody>
          <a:bodyPr>
            <a:normAutofit/>
          </a:bodyPr>
          <a:lstStyle/>
          <a:p>
            <a:pPr>
              <a:lnSpc>
                <a:spcPct val="90000"/>
              </a:lnSpc>
            </a:pPr>
            <a:r>
              <a:rPr lang="en-US" sz="2800" b="1">
                <a:solidFill>
                  <a:srgbClr val="42556A"/>
                </a:solidFill>
              </a:rPr>
              <a:t>Advantages, Limitations and Final Recommendation</a:t>
            </a:r>
          </a:p>
        </p:txBody>
      </p:sp>
      <p:sp>
        <p:nvSpPr>
          <p:cNvPr id="82" name="Rectangle 81">
            <a:extLst>
              <a:ext uri="{FF2B5EF4-FFF2-40B4-BE49-F238E27FC236}">
                <a16:creationId xmlns:a16="http://schemas.microsoft.com/office/drawing/2014/main" id="{4743F4F4-276D-4A4D-930A-0530386F9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2556A"/>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3E5C16C-438E-FE50-F091-F99E17237B38}"/>
              </a:ext>
            </a:extLst>
          </p:cNvPr>
          <p:cNvSpPr>
            <a:spLocks noGrp="1"/>
          </p:cNvSpPr>
          <p:nvPr>
            <p:ph idx="1"/>
          </p:nvPr>
        </p:nvSpPr>
        <p:spPr>
          <a:xfrm>
            <a:off x="649225" y="2133600"/>
            <a:ext cx="5122652" cy="3759253"/>
          </a:xfrm>
        </p:spPr>
        <p:txBody>
          <a:bodyPr vert="horz" lIns="91440" tIns="45720" rIns="91440" bIns="45720" rtlCol="0">
            <a:normAutofit/>
          </a:bodyPr>
          <a:lstStyle/>
          <a:p>
            <a:pPr marL="285750" indent="-285750">
              <a:lnSpc>
                <a:spcPct val="90000"/>
              </a:lnSpc>
              <a:buClr>
                <a:srgbClr val="D4AF90"/>
              </a:buClr>
              <a:buFont typeface="Wingdings" charset="2"/>
              <a:buChar char="Ø"/>
            </a:pPr>
            <a:r>
              <a:rPr lang="en-US" sz="1400"/>
              <a:t>Same Word templates across both Riverdale buildings</a:t>
            </a:r>
          </a:p>
          <a:p>
            <a:pPr marL="285750" indent="-285750">
              <a:lnSpc>
                <a:spcPct val="90000"/>
              </a:lnSpc>
              <a:buClr>
                <a:srgbClr val="D4AF90"/>
              </a:buClr>
              <a:buFont typeface="Wingdings" charset="2"/>
              <a:buChar char="Ø"/>
            </a:pPr>
            <a:r>
              <a:rPr lang="en-US" sz="1400"/>
              <a:t>Easier daily care notes, incident forms and care-plan reviews</a:t>
            </a:r>
          </a:p>
          <a:p>
            <a:pPr marL="285750" indent="-285750">
              <a:lnSpc>
                <a:spcPct val="90000"/>
              </a:lnSpc>
              <a:buClr>
                <a:srgbClr val="D4AF90"/>
              </a:buClr>
              <a:buFont typeface="Wingdings" charset="2"/>
              <a:buChar char="Ø"/>
            </a:pPr>
            <a:r>
              <a:rPr lang="en-US" sz="1400"/>
              <a:t>Comments and Track Changes for senior carer/nurse review (Microsoft 365, 2026)</a:t>
            </a:r>
          </a:p>
          <a:p>
            <a:pPr marL="285750" indent="-285750">
              <a:lnSpc>
                <a:spcPct val="90000"/>
              </a:lnSpc>
              <a:buClr>
                <a:srgbClr val="D4AF90"/>
              </a:buClr>
              <a:buFont typeface="Wingdings" charset="2"/>
              <a:buChar char="Ø"/>
            </a:pPr>
            <a:r>
              <a:rPr lang="en-US" sz="1400"/>
              <a:t>Not a full electronic care-record system</a:t>
            </a:r>
          </a:p>
          <a:p>
            <a:pPr marL="285750" indent="-285750">
              <a:lnSpc>
                <a:spcPct val="90000"/>
              </a:lnSpc>
              <a:buClr>
                <a:srgbClr val="D4AF90"/>
              </a:buClr>
              <a:buFont typeface="Wingdings" charset="2"/>
              <a:buChar char="Ø"/>
            </a:pPr>
            <a:r>
              <a:rPr lang="en-US" sz="1400"/>
              <a:t>Not for live clinical records, medication administration or urgent alerts</a:t>
            </a:r>
          </a:p>
          <a:p>
            <a:pPr marL="285750" indent="-285750">
              <a:lnSpc>
                <a:spcPct val="90000"/>
              </a:lnSpc>
              <a:buClr>
                <a:srgbClr val="D4AF90"/>
              </a:buClr>
              <a:buFont typeface="Wingdings" charset="2"/>
              <a:buChar char="Ø"/>
            </a:pPr>
            <a:r>
              <a:rPr lang="en-US" sz="1400"/>
              <a:t>Medication concerns recorded as observations only</a:t>
            </a:r>
          </a:p>
          <a:p>
            <a:pPr marL="285750" indent="-285750">
              <a:lnSpc>
                <a:spcPct val="90000"/>
              </a:lnSpc>
              <a:buClr>
                <a:srgbClr val="D4AF90"/>
              </a:buClr>
              <a:buFont typeface="Wingdings" charset="2"/>
              <a:buChar char="Ø"/>
            </a:pPr>
            <a:r>
              <a:rPr lang="en-US" sz="1400"/>
              <a:t>Medicine administration stays within Riverdale’s approved medication process</a:t>
            </a:r>
          </a:p>
          <a:p>
            <a:pPr marL="285750" indent="-285750">
              <a:lnSpc>
                <a:spcPct val="90000"/>
              </a:lnSpc>
              <a:buClr>
                <a:srgbClr val="D4AF90"/>
              </a:buClr>
              <a:buFont typeface="Wingdings" charset="2"/>
              <a:buChar char="Ø"/>
            </a:pPr>
            <a:r>
              <a:rPr lang="en-US" sz="1400"/>
              <a:t>Final recommendation: Word for structured care documentation only</a:t>
            </a:r>
          </a:p>
          <a:p>
            <a:pPr marL="285750" indent="-285750">
              <a:lnSpc>
                <a:spcPct val="90000"/>
              </a:lnSpc>
              <a:buClr>
                <a:srgbClr val="D4AF90"/>
              </a:buClr>
              <a:buFont typeface="Wingdings" charset="2"/>
              <a:buChar char="Ø"/>
            </a:pPr>
            <a:endParaRPr lang="en-US" sz="1400"/>
          </a:p>
        </p:txBody>
      </p:sp>
      <p:pic>
        <p:nvPicPr>
          <p:cNvPr id="4" name="Picture 3" descr="What Makes Home Health Care Documentation Unique">
            <a:extLst>
              <a:ext uri="{FF2B5EF4-FFF2-40B4-BE49-F238E27FC236}">
                <a16:creationId xmlns:a16="http://schemas.microsoft.com/office/drawing/2014/main" id="{E61C1820-0396-3E00-69D1-40F844804B1C}"/>
              </a:ext>
            </a:extLst>
          </p:cNvPr>
          <p:cNvPicPr>
            <a:picLocks noChangeAspect="1"/>
          </p:cNvPicPr>
          <p:nvPr/>
        </p:nvPicPr>
        <p:blipFill>
          <a:blip r:embed="rId3"/>
          <a:srcRect l="16291" r="25977" b="1"/>
          <a:stretch>
            <a:fillRect/>
          </a:stretch>
        </p:blipFill>
        <p:spPr>
          <a:xfrm>
            <a:off x="6091916" y="802023"/>
            <a:ext cx="5451627" cy="4933913"/>
          </a:xfrm>
          <a:prstGeom prst="rect">
            <a:avLst/>
          </a:prstGeom>
        </p:spPr>
      </p:pic>
      <p:sp>
        <p:nvSpPr>
          <p:cNvPr id="83" name="Freeform 10">
            <a:extLst>
              <a:ext uri="{FF2B5EF4-FFF2-40B4-BE49-F238E27FC236}">
                <a16:creationId xmlns:a16="http://schemas.microsoft.com/office/drawing/2014/main" id="{AA1386B8-14BD-4682-B537-BC9027D6E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2098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896C1-32A4-6BE3-E98E-748C43617FB3}"/>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Reference List</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3E98A9-2249-09D9-E85D-F0AD36FB6A59}"/>
              </a:ext>
            </a:extLst>
          </p:cNvPr>
          <p:cNvSpPr>
            <a:spLocks noGrp="1"/>
          </p:cNvSpPr>
          <p:nvPr>
            <p:ph idx="1"/>
          </p:nvPr>
        </p:nvSpPr>
        <p:spPr>
          <a:xfrm>
            <a:off x="4706578" y="589722"/>
            <a:ext cx="6798033" cy="5321500"/>
          </a:xfrm>
        </p:spPr>
        <p:txBody>
          <a:bodyPr vert="horz" lIns="91440" tIns="45720" rIns="91440" bIns="45720" rtlCol="0" anchor="ctr">
            <a:normAutofit/>
          </a:bodyPr>
          <a:lstStyle/>
          <a:p>
            <a:pPr>
              <a:lnSpc>
                <a:spcPct val="90000"/>
              </a:lnSpc>
            </a:pPr>
            <a:r>
              <a:rPr lang="en-US" sz="1100" dirty="0" err="1">
                <a:latin typeface="Calibri"/>
                <a:ea typeface="Calibri"/>
                <a:cs typeface="Calibri"/>
              </a:rPr>
              <a:t>Abdulkhaled</a:t>
            </a:r>
            <a:r>
              <a:rPr lang="en-US" sz="1100" dirty="0">
                <a:latin typeface="Calibri"/>
                <a:ea typeface="Calibri"/>
                <a:cs typeface="Calibri"/>
              </a:rPr>
              <a:t>, S. A. J. &amp; </a:t>
            </a:r>
            <a:r>
              <a:rPr lang="en-US" sz="1100" dirty="0" err="1">
                <a:latin typeface="Calibri"/>
                <a:ea typeface="Calibri"/>
                <a:cs typeface="Calibri"/>
              </a:rPr>
              <a:t>Pangandaman</a:t>
            </a:r>
            <a:r>
              <a:rPr lang="en-US" sz="1100" dirty="0">
                <a:latin typeface="Calibri"/>
                <a:ea typeface="Calibri"/>
                <a:cs typeface="Calibri"/>
              </a:rPr>
              <a:t>, H. K., 2025. Computer Literacy and Utilization of Health Information Technology in Nurses' Documentation and Plan of Care. </a:t>
            </a:r>
            <a:r>
              <a:rPr lang="en-US" sz="1100" i="1" dirty="0">
                <a:latin typeface="Calibri"/>
                <a:ea typeface="Calibri"/>
                <a:cs typeface="Calibri"/>
              </a:rPr>
              <a:t>Journal of Client-Centered Nursing Care, </a:t>
            </a:r>
            <a:r>
              <a:rPr lang="en-US" sz="1100" dirty="0">
                <a:latin typeface="Calibri"/>
                <a:ea typeface="Calibri"/>
                <a:cs typeface="Calibri"/>
              </a:rPr>
              <a:t>11(2), pp. 103-112.</a:t>
            </a:r>
          </a:p>
          <a:p>
            <a:pPr>
              <a:lnSpc>
                <a:spcPct val="90000"/>
              </a:lnSpc>
            </a:pPr>
            <a:r>
              <a:rPr lang="en-GB" sz="1100" dirty="0">
                <a:latin typeface="Calibri"/>
                <a:ea typeface="Calibri"/>
                <a:cs typeface="Calibri"/>
              </a:rPr>
              <a:t>Ali, P., McDonald, T. and Clark‐Derrington, J. (2023). Digital capability: An essential nursing skill for proficiency in a post‐COVID‐19 world. </a:t>
            </a:r>
            <a:r>
              <a:rPr lang="en-GB" sz="1100" i="1" dirty="0">
                <a:latin typeface="Calibri"/>
                <a:ea typeface="Calibri"/>
                <a:cs typeface="Calibri"/>
              </a:rPr>
              <a:t>International </a:t>
            </a:r>
            <a:r>
              <a:rPr lang="en-GB" sz="1100" i="1" dirty="0" err="1">
                <a:latin typeface="Calibri"/>
                <a:ea typeface="Calibri"/>
                <a:cs typeface="Calibri"/>
              </a:rPr>
              <a:t>NursingReview</a:t>
            </a:r>
            <a:r>
              <a:rPr lang="en-GB" sz="1100" dirty="0">
                <a:latin typeface="Calibri"/>
                <a:ea typeface="Calibri"/>
                <a:cs typeface="Calibri"/>
              </a:rPr>
              <a:t>, 70(3). </a:t>
            </a:r>
            <a:r>
              <a:rPr lang="en-GB" sz="1100" dirty="0" err="1">
                <a:latin typeface="Calibri"/>
                <a:ea typeface="Calibri"/>
                <a:cs typeface="Calibri"/>
              </a:rPr>
              <a:t>doi:https</a:t>
            </a:r>
            <a:r>
              <a:rPr lang="en-GB" sz="1100" dirty="0">
                <a:latin typeface="Calibri"/>
                <a:ea typeface="Calibri"/>
                <a:cs typeface="Calibri"/>
              </a:rPr>
              <a:t>://doi.org/10.1111/inr.12839.</a:t>
            </a:r>
          </a:p>
          <a:p>
            <a:pPr>
              <a:lnSpc>
                <a:spcPct val="90000"/>
              </a:lnSpc>
            </a:pPr>
            <a:r>
              <a:rPr lang="en-US" sz="1100">
                <a:latin typeface="Calibri"/>
                <a:ea typeface="Calibri"/>
                <a:cs typeface="Calibri"/>
              </a:rPr>
              <a:t>CQC, 2024. </a:t>
            </a:r>
            <a:r>
              <a:rPr lang="en-US" sz="1100" i="1">
                <a:latin typeface="Calibri"/>
                <a:ea typeface="Calibri"/>
                <a:cs typeface="Calibri"/>
              </a:rPr>
              <a:t>Digital record systems: achieving good outcomes for people using adult social care services. </a:t>
            </a:r>
            <a:r>
              <a:rPr lang="en-US" sz="1100">
                <a:latin typeface="Calibri"/>
                <a:ea typeface="Calibri"/>
                <a:cs typeface="Calibri"/>
              </a:rPr>
              <a:t>[Online] </a:t>
            </a:r>
            <a:br>
              <a:rPr lang="en-US" sz="1100" dirty="0">
                <a:latin typeface="Calibri"/>
                <a:ea typeface="Calibri"/>
                <a:cs typeface="Calibri"/>
              </a:rPr>
            </a:br>
            <a:r>
              <a:rPr lang="en-US" sz="1100">
                <a:latin typeface="Calibri"/>
                <a:ea typeface="Calibri"/>
                <a:cs typeface="Calibri"/>
              </a:rPr>
              <a:t>Available at: </a:t>
            </a:r>
            <a:r>
              <a:rPr lang="en-US" sz="1100" u="sng" dirty="0">
                <a:latin typeface="Calibri"/>
                <a:ea typeface="Calibri"/>
                <a:cs typeface="Calibri"/>
                <a:hlinkClick r:id="rId2"/>
              </a:rPr>
              <a:t>https://www.cqc.org.uk/guidance-providers/adult-social-care/digital-record-systems-adult-social-care-services</a:t>
            </a:r>
            <a:r>
              <a:rPr lang="en-US" sz="1100" u="sng">
                <a:latin typeface="Calibri"/>
                <a:ea typeface="Calibri"/>
                <a:cs typeface="Calibri"/>
              </a:rPr>
              <a:t>. [Accessed 31 5 2026].</a:t>
            </a:r>
            <a:endParaRPr lang="en-US" sz="1100">
              <a:latin typeface="Calibri"/>
              <a:ea typeface="Calibri"/>
              <a:cs typeface="Calibri"/>
            </a:endParaRPr>
          </a:p>
          <a:p>
            <a:pPr>
              <a:lnSpc>
                <a:spcPct val="90000"/>
              </a:lnSpc>
            </a:pPr>
            <a:r>
              <a:rPr lang="en-US" sz="1100">
                <a:latin typeface="Calibri"/>
                <a:ea typeface="Calibri"/>
                <a:cs typeface="Calibri"/>
              </a:rPr>
              <a:t>Keenan, G. M., Yakel, E., Tschannen, D. &amp; Mandeville., M., 2008. </a:t>
            </a:r>
            <a:r>
              <a:rPr lang="en-US" sz="1100" i="1">
                <a:latin typeface="Calibri"/>
                <a:ea typeface="Calibri"/>
                <a:cs typeface="Calibri"/>
              </a:rPr>
              <a:t>Patient Safety and Quality: An Evidence-Based Handbook for Nurses.. </a:t>
            </a:r>
            <a:r>
              <a:rPr lang="en-US" sz="1100">
                <a:latin typeface="Calibri"/>
                <a:ea typeface="Calibri"/>
                <a:cs typeface="Calibri"/>
              </a:rPr>
              <a:t>[Online] </a:t>
            </a:r>
            <a:br>
              <a:rPr lang="en-US" sz="1100" dirty="0">
                <a:latin typeface="Calibri"/>
                <a:ea typeface="Calibri"/>
                <a:cs typeface="Calibri"/>
              </a:rPr>
            </a:br>
            <a:r>
              <a:rPr lang="en-US" sz="1100">
                <a:latin typeface="Calibri"/>
                <a:ea typeface="Calibri"/>
                <a:cs typeface="Calibri"/>
              </a:rPr>
              <a:t>Available at: </a:t>
            </a:r>
            <a:r>
              <a:rPr lang="en-US" sz="1100" u="sng" dirty="0">
                <a:latin typeface="Calibri"/>
                <a:ea typeface="Calibri"/>
                <a:cs typeface="Calibri"/>
                <a:hlinkClick r:id="rId3"/>
              </a:rPr>
              <a:t>https://www.ncbi.nlm.nih.gov/books/NBK2674/</a:t>
            </a:r>
            <a:br>
              <a:rPr lang="en-US" sz="1100" u="sng" dirty="0">
                <a:latin typeface="Calibri"/>
                <a:ea typeface="Calibri"/>
                <a:cs typeface="Calibri"/>
              </a:rPr>
            </a:br>
            <a:r>
              <a:rPr lang="en-US" sz="1100" u="sng">
                <a:latin typeface="Calibri"/>
                <a:ea typeface="Calibri"/>
                <a:cs typeface="Calibri"/>
              </a:rPr>
              <a:t>[Accessed 31 5 2026].</a:t>
            </a:r>
            <a:endParaRPr lang="en-US" sz="1100">
              <a:latin typeface="Calibri"/>
              <a:ea typeface="Calibri"/>
              <a:cs typeface="Calibri"/>
            </a:endParaRPr>
          </a:p>
          <a:p>
            <a:pPr>
              <a:lnSpc>
                <a:spcPct val="90000"/>
              </a:lnSpc>
              <a:spcBef>
                <a:spcPts val="0"/>
              </a:spcBef>
            </a:pPr>
            <a:r>
              <a:rPr lang="en-GB" sz="1100" dirty="0">
                <a:latin typeface="Calibri"/>
                <a:ea typeface="Calibri"/>
                <a:cs typeface="Calibri"/>
              </a:rPr>
              <a:t>Mehta, J., Yates, T., Smith, P., Henderson, D., Winteringham, G. and Burns, A. (2020). Rapid Implementation of Microsoft Teams in Response to COVID-19: </a:t>
            </a:r>
            <a:r>
              <a:rPr lang="en-GB" sz="1100" dirty="0" err="1">
                <a:latin typeface="Calibri"/>
                <a:ea typeface="Calibri"/>
                <a:cs typeface="Calibri"/>
              </a:rPr>
              <a:t>OneAcute</a:t>
            </a:r>
            <a:r>
              <a:rPr lang="en-GB" sz="1100" dirty="0">
                <a:latin typeface="Calibri"/>
                <a:ea typeface="Calibri"/>
                <a:cs typeface="Calibri"/>
              </a:rPr>
              <a:t> Healthcare Organisation’s Experience. </a:t>
            </a:r>
            <a:r>
              <a:rPr lang="en-GB" sz="1100" i="1" dirty="0">
                <a:latin typeface="Calibri"/>
                <a:ea typeface="Calibri"/>
                <a:cs typeface="Calibri"/>
              </a:rPr>
              <a:t>BMJ Health &amp; Care Informatics</a:t>
            </a:r>
            <a:r>
              <a:rPr lang="en-GB" sz="1100" dirty="0">
                <a:latin typeface="Calibri"/>
                <a:ea typeface="Calibri"/>
                <a:cs typeface="Calibri"/>
              </a:rPr>
              <a:t>, [online] 27(3). </a:t>
            </a:r>
            <a:r>
              <a:rPr lang="en-GB" sz="1100" dirty="0" err="1">
                <a:latin typeface="Calibri"/>
                <a:ea typeface="Calibri"/>
                <a:cs typeface="Calibri"/>
              </a:rPr>
              <a:t>doi:https</a:t>
            </a:r>
            <a:r>
              <a:rPr lang="en-GB" sz="1100" dirty="0">
                <a:latin typeface="Calibri"/>
                <a:ea typeface="Calibri"/>
                <a:cs typeface="Calibri"/>
              </a:rPr>
              <a:t>://doi.org/10.1136/bmjhci-2020-100209.</a:t>
            </a:r>
          </a:p>
          <a:p>
            <a:pPr>
              <a:lnSpc>
                <a:spcPct val="90000"/>
              </a:lnSpc>
            </a:pPr>
            <a:r>
              <a:rPr lang="en-US" sz="1100" dirty="0" err="1">
                <a:latin typeface="Calibri"/>
                <a:ea typeface="Calibri"/>
                <a:cs typeface="Calibri"/>
              </a:rPr>
              <a:t>McFedries</a:t>
            </a:r>
            <a:r>
              <a:rPr lang="en-US" sz="1100" dirty="0">
                <a:latin typeface="Calibri"/>
                <a:ea typeface="Calibri"/>
                <a:cs typeface="Calibri"/>
              </a:rPr>
              <a:t>, P. &amp; Weverka, P., 2025. </a:t>
            </a:r>
            <a:r>
              <a:rPr lang="en-US" sz="1100" i="1" dirty="0">
                <a:latin typeface="Calibri"/>
                <a:ea typeface="Calibri"/>
                <a:cs typeface="Calibri"/>
              </a:rPr>
              <a:t>Microsoft 365 Office All-In-One for Dummies. </a:t>
            </a:r>
            <a:r>
              <a:rPr lang="en-US" sz="1100" dirty="0" err="1">
                <a:latin typeface="Calibri"/>
                <a:ea typeface="Calibri"/>
                <a:cs typeface="Calibri"/>
              </a:rPr>
              <a:t>s.l.:John</a:t>
            </a:r>
            <a:r>
              <a:rPr lang="en-US" sz="1100" dirty="0">
                <a:latin typeface="Calibri"/>
                <a:ea typeface="Calibri"/>
                <a:cs typeface="Calibri"/>
              </a:rPr>
              <a:t> Wiley &amp; Sons.</a:t>
            </a:r>
          </a:p>
          <a:p>
            <a:pPr>
              <a:lnSpc>
                <a:spcPct val="90000"/>
              </a:lnSpc>
            </a:pPr>
            <a:r>
              <a:rPr lang="en-GB" sz="1100" dirty="0">
                <a:latin typeface="Calibri"/>
                <a:ea typeface="Calibri"/>
                <a:cs typeface="Calibri"/>
              </a:rPr>
              <a:t>Microsoft (2026) Microsof</a:t>
            </a:r>
            <a:r>
              <a:rPr lang="en-GB" sz="1100">
                <a:latin typeface="Calibri"/>
                <a:ea typeface="Calibri"/>
                <a:cs typeface="Calibri"/>
              </a:rPr>
              <a:t>t Support</a:t>
            </a:r>
            <a:r>
              <a:rPr lang="en-GB" sz="1100" i="1">
                <a:latin typeface="Calibri"/>
                <a:ea typeface="Calibri"/>
                <a:cs typeface="Calibri"/>
              </a:rPr>
              <a:t>, What is OneDrive for work or school?</a:t>
            </a:r>
            <a:r>
              <a:rPr lang="en-GB" sz="1100" dirty="0">
                <a:latin typeface="Calibri"/>
                <a:ea typeface="Calibri"/>
                <a:cs typeface="Calibri"/>
              </a:rPr>
              <a:t> Available at: </a:t>
            </a:r>
            <a:r>
              <a:rPr lang="en-GB" sz="1100" dirty="0">
                <a:latin typeface="Calibri"/>
                <a:ea typeface="Calibri"/>
                <a:cs typeface="Calibri"/>
                <a:hlinkClick r:id="rId4">
                  <a:extLst>
                    <a:ext uri="{A12FA001-AC4F-418D-AE19-62706E023703}">
                      <ahyp:hlinkClr xmlns:ahyp="http://schemas.microsoft.com/office/drawing/2018/hyperlinkcolor" val="tx"/>
                    </a:ext>
                  </a:extLst>
                </a:hlinkClick>
              </a:rPr>
              <a:t>https://support.microsoft.com/en-gb/office/what-is-onedrive-for-work-or-school-187f90af-056f-47c0-9656-cc0ddca7fdc2</a:t>
            </a:r>
            <a:r>
              <a:rPr lang="en-GB" sz="1100" dirty="0">
                <a:latin typeface="Calibri"/>
                <a:ea typeface="Calibri"/>
                <a:cs typeface="Calibri"/>
              </a:rPr>
              <a:t> (Accessed: 2 June 2026)</a:t>
            </a:r>
          </a:p>
          <a:p>
            <a:pPr>
              <a:lnSpc>
                <a:spcPct val="90000"/>
              </a:lnSpc>
            </a:pPr>
            <a:r>
              <a:rPr lang="en-US" sz="1100">
                <a:latin typeface="Calibri"/>
                <a:ea typeface="Calibri"/>
                <a:cs typeface="Calibri"/>
              </a:rPr>
              <a:t>Microsoft 365, 2026. </a:t>
            </a:r>
            <a:r>
              <a:rPr lang="en-US" sz="1100" i="1">
                <a:latin typeface="Calibri"/>
                <a:ea typeface="Calibri"/>
                <a:cs typeface="Calibri"/>
              </a:rPr>
              <a:t>Accept tracked changes. </a:t>
            </a:r>
            <a:r>
              <a:rPr lang="en-US" sz="1100">
                <a:latin typeface="Calibri"/>
                <a:ea typeface="Calibri"/>
                <a:cs typeface="Calibri"/>
              </a:rPr>
              <a:t>[Online] </a:t>
            </a:r>
            <a:br>
              <a:rPr lang="en-US" sz="1100" dirty="0">
                <a:latin typeface="Calibri"/>
                <a:ea typeface="Calibri"/>
                <a:cs typeface="Calibri"/>
              </a:rPr>
            </a:br>
            <a:r>
              <a:rPr lang="en-US" sz="1100">
                <a:latin typeface="Calibri"/>
                <a:ea typeface="Calibri"/>
                <a:cs typeface="Calibri"/>
              </a:rPr>
              <a:t>Available at: </a:t>
            </a:r>
            <a:r>
              <a:rPr lang="en-US" sz="1100" u="sng" dirty="0">
                <a:latin typeface="Calibri"/>
                <a:ea typeface="Calibri"/>
                <a:cs typeface="Calibri"/>
                <a:hlinkClick r:id="rId5"/>
              </a:rPr>
              <a:t>https://support.microsoft.com/en-us/office/accept-tracked-changes-4838d24c-d5d1-4c6c-8e39-78b44bd2b4cc</a:t>
            </a:r>
            <a:br>
              <a:rPr lang="en-US" sz="1100" u="sng" dirty="0">
                <a:latin typeface="Calibri"/>
                <a:ea typeface="Calibri"/>
                <a:cs typeface="Calibri"/>
              </a:rPr>
            </a:br>
            <a:r>
              <a:rPr lang="en-US" sz="1100" u="sng">
                <a:latin typeface="Calibri"/>
                <a:ea typeface="Calibri"/>
                <a:cs typeface="Calibri"/>
              </a:rPr>
              <a:t>[Accessed 31 5 2026].</a:t>
            </a:r>
            <a:endParaRPr lang="en-US" sz="1100">
              <a:latin typeface="Calibri"/>
              <a:ea typeface="Calibri"/>
              <a:cs typeface="Calibri"/>
            </a:endParaRPr>
          </a:p>
          <a:p>
            <a:pPr>
              <a:lnSpc>
                <a:spcPct val="90000"/>
              </a:lnSpc>
            </a:pPr>
            <a:r>
              <a:rPr lang="en-GB" sz="1100">
                <a:latin typeface="Calibri"/>
                <a:ea typeface="Calibri"/>
                <a:cs typeface="Calibri"/>
              </a:rPr>
              <a:t>The Health Informatics Service (THIS), (2022). </a:t>
            </a:r>
            <a:r>
              <a:rPr lang="en-GB" sz="1100" i="1">
                <a:latin typeface="Calibri"/>
                <a:ea typeface="Calibri"/>
                <a:cs typeface="Calibri"/>
              </a:rPr>
              <a:t>Microsoft Office 365: Enhancing Collaboration in Healthcare. </a:t>
            </a:r>
            <a:r>
              <a:rPr lang="en-GB" sz="1100" err="1">
                <a:latin typeface="Calibri"/>
                <a:ea typeface="Calibri"/>
                <a:cs typeface="Calibri"/>
              </a:rPr>
              <a:t>Avaliable</a:t>
            </a:r>
            <a:r>
              <a:rPr lang="en-GB" sz="1100" dirty="0">
                <a:latin typeface="Calibri"/>
                <a:ea typeface="Calibri"/>
                <a:cs typeface="Calibri"/>
              </a:rPr>
              <a:t> at: </a:t>
            </a:r>
            <a:r>
              <a:rPr lang="en-GB" sz="1100" dirty="0">
                <a:latin typeface="Calibri"/>
                <a:ea typeface="Calibri"/>
                <a:cs typeface="Calibri"/>
                <a:hlinkClick r:id="rId6">
                  <a:extLst>
                    <a:ext uri="{A12FA001-AC4F-418D-AE19-62706E023703}">
                      <ahyp:hlinkClr xmlns:ahyp="http://schemas.microsoft.com/office/drawing/2018/hyperlinkcolor" val="tx"/>
                    </a:ext>
                  </a:extLst>
                </a:hlinkClick>
              </a:rPr>
              <a:t>https://www.this.nhs.uk/insights/article/microsoft-office-365-benefits</a:t>
            </a:r>
            <a:r>
              <a:rPr lang="en-GB" sz="1100" dirty="0">
                <a:latin typeface="Calibri"/>
                <a:ea typeface="Calibri"/>
                <a:cs typeface="Calibri"/>
              </a:rPr>
              <a:t> (Accessed: 3 June 2026)</a:t>
            </a:r>
          </a:p>
          <a:p>
            <a:pPr>
              <a:lnSpc>
                <a:spcPct val="90000"/>
              </a:lnSpc>
            </a:pPr>
            <a:endParaRPr lang="en-GB" sz="1100"/>
          </a:p>
        </p:txBody>
      </p:sp>
    </p:spTree>
    <p:extLst>
      <p:ext uri="{BB962C8B-B14F-4D97-AF65-F5344CB8AC3E}">
        <p14:creationId xmlns:p14="http://schemas.microsoft.com/office/powerpoint/2010/main" val="329747741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Wisp</vt:lpstr>
      <vt:lpstr>LCHS4007-Digital Skills and Research Methods  Riverdale Nursing Home</vt:lpstr>
      <vt:lpstr>Contents:</vt:lpstr>
      <vt:lpstr> </vt:lpstr>
      <vt:lpstr>OneDrive is the Microsoft cloud service that connects you to all your files. It lets you store and protect your files, share them with others, and get to them from anywhere on all your devices. (Microsoft, 2026).</vt:lpstr>
      <vt:lpstr>Why Riverdale would use OneDrive for support?</vt:lpstr>
      <vt:lpstr>Benefits of OneDrive for Riverdale </vt:lpstr>
      <vt:lpstr>PowerPoint Presentation</vt:lpstr>
      <vt:lpstr>PowerPoint Presentation</vt:lpstr>
      <vt:lpstr>PowerPoint Presentation</vt:lpstr>
      <vt:lpstr>PowerPoint Presentation</vt:lpstr>
      <vt:lpstr>PowerPoint Presentation</vt:lpstr>
      <vt:lpstr>Microsoft Teams can help in Riverdale with:</vt:lpstr>
      <vt:lpstr>Care Documentation Needs at Riverdale </vt:lpstr>
      <vt:lpstr>Selected Microsoft 365 Tool – Microsoft Word</vt:lpstr>
      <vt:lpstr>Why Word Is Suitable for Structured Care Documentation </vt:lpstr>
      <vt:lpstr>Improving Efficiency and Shift Communication </vt:lpstr>
      <vt:lpstr>Advantages, Limitations and Final Recommendation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1844</cp:revision>
  <dcterms:created xsi:type="dcterms:W3CDTF">2026-05-29T09:18:09Z</dcterms:created>
  <dcterms:modified xsi:type="dcterms:W3CDTF">2026-06-12T08:23:25Z</dcterms:modified>
</cp:coreProperties>
</file>