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8" r:id="rId1"/>
  </p:sldMasterIdLst>
  <p:notesMasterIdLst>
    <p:notesMasterId r:id="rId3"/>
  </p:notesMasterIdLst>
  <p:sldIdLst>
    <p:sldId id="256" r:id="rId2"/>
  </p:sldIdLst>
  <p:sldSz cx="12801600" cy="9601200" type="A3"/>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9">
          <p15:clr>
            <a:srgbClr val="A4A3A4"/>
          </p15:clr>
        </p15:guide>
        <p15:guide id="2" orient="horz" pos="5726">
          <p15:clr>
            <a:srgbClr val="A4A3A4"/>
          </p15:clr>
        </p15:guide>
        <p15:guide id="3" orient="horz" pos="1088">
          <p15:clr>
            <a:srgbClr val="A4A3A4"/>
          </p15:clr>
        </p15:guide>
        <p15:guide id="4" orient="horz" pos="621">
          <p15:clr>
            <a:srgbClr val="A4A3A4"/>
          </p15:clr>
        </p15:guide>
        <p15:guide id="5" pos="1860">
          <p15:clr>
            <a:srgbClr val="A4A3A4"/>
          </p15:clr>
        </p15:guide>
        <p15:guide id="6" pos="2103">
          <p15:clr>
            <a:srgbClr val="A4A3A4"/>
          </p15:clr>
        </p15:guide>
        <p15:guide id="7" pos="3828">
          <p15:clr>
            <a:srgbClr val="A4A3A4"/>
          </p15:clr>
        </p15:guide>
        <p15:guide id="8" pos="6134">
          <p15:clr>
            <a:srgbClr val="A4A3A4"/>
          </p15:clr>
        </p15:guide>
        <p15:guide id="9" pos="288">
          <p15:clr>
            <a:srgbClr val="A4A3A4"/>
          </p15:clr>
        </p15:guide>
        <p15:guide id="10" pos="4083">
          <p15:clr>
            <a:srgbClr val="A4A3A4"/>
          </p15:clr>
        </p15:guide>
        <p15:guide id="11" pos="5891">
          <p15:clr>
            <a:srgbClr val="A4A3A4"/>
          </p15:clr>
        </p15:guide>
        <p15:guide id="12" pos="771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191919"/>
    <a:srgbClr val="FFFFE1"/>
    <a:srgbClr val="FFF3F3"/>
    <a:srgbClr val="800040"/>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F1823C-31DC-4CEF-AE20-8C02D8F5B6BB}" v="2" dt="2024-07-29T12:20:16.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72" autoAdjust="0"/>
  </p:normalViewPr>
  <p:slideViewPr>
    <p:cSldViewPr snapToGrid="0">
      <p:cViewPr>
        <p:scale>
          <a:sx n="125" d="100"/>
          <a:sy n="125" d="100"/>
        </p:scale>
        <p:origin x="90" y="42"/>
      </p:cViewPr>
      <p:guideLst>
        <p:guide orient="horz" pos="209"/>
        <p:guide orient="horz" pos="5726"/>
        <p:guide orient="horz" pos="1088"/>
        <p:guide orient="horz" pos="621"/>
        <p:guide pos="1860"/>
        <p:guide pos="2103"/>
        <p:guide pos="3828"/>
        <p:guide pos="6134"/>
        <p:guide pos="288"/>
        <p:guide pos="4083"/>
        <p:guide pos="5891"/>
        <p:guide pos="7718"/>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Archer" userId="efc02401-57f3-42ef-87fe-0608219755ae" providerId="ADAL" clId="{0AF1823C-31DC-4CEF-AE20-8C02D8F5B6BB}"/>
    <pc:docChg chg="modSld">
      <pc:chgData name="Josh Archer" userId="efc02401-57f3-42ef-87fe-0608219755ae" providerId="ADAL" clId="{0AF1823C-31DC-4CEF-AE20-8C02D8F5B6BB}" dt="2024-07-29T12:21:26.546" v="24" actId="20577"/>
      <pc:docMkLst>
        <pc:docMk/>
      </pc:docMkLst>
      <pc:sldChg chg="addSp modSp mod">
        <pc:chgData name="Josh Archer" userId="efc02401-57f3-42ef-87fe-0608219755ae" providerId="ADAL" clId="{0AF1823C-31DC-4CEF-AE20-8C02D8F5B6BB}" dt="2024-07-29T12:21:26.546" v="24" actId="20577"/>
        <pc:sldMkLst>
          <pc:docMk/>
          <pc:sldMk cId="0" sldId="256"/>
        </pc:sldMkLst>
        <pc:spChg chg="mod">
          <ac:chgData name="Josh Archer" userId="efc02401-57f3-42ef-87fe-0608219755ae" providerId="ADAL" clId="{0AF1823C-31DC-4CEF-AE20-8C02D8F5B6BB}" dt="2024-07-29T12:21:26.546" v="24" actId="20577"/>
          <ac:spMkLst>
            <pc:docMk/>
            <pc:sldMk cId="0" sldId="256"/>
            <ac:spMk id="3" creationId="{B29BE4FD-ED0B-A448-9E2F-692F15E52082}"/>
          </ac:spMkLst>
        </pc:spChg>
        <pc:spChg chg="mod">
          <ac:chgData name="Josh Archer" userId="efc02401-57f3-42ef-87fe-0608219755ae" providerId="ADAL" clId="{0AF1823C-31DC-4CEF-AE20-8C02D8F5B6BB}" dt="2024-07-29T12:18:42.710" v="5" actId="1076"/>
          <ac:spMkLst>
            <pc:docMk/>
            <pc:sldMk cId="0" sldId="256"/>
            <ac:spMk id="14" creationId="{1BFAB1E5-E804-AC01-5CE2-F89C301C0373}"/>
          </ac:spMkLst>
        </pc:spChg>
        <pc:spChg chg="mod">
          <ac:chgData name="Josh Archer" userId="efc02401-57f3-42ef-87fe-0608219755ae" providerId="ADAL" clId="{0AF1823C-31DC-4CEF-AE20-8C02D8F5B6BB}" dt="2024-07-29T12:19:01.390" v="9" actId="1076"/>
          <ac:spMkLst>
            <pc:docMk/>
            <pc:sldMk cId="0" sldId="256"/>
            <ac:spMk id="15" creationId="{93685F88-99C9-082C-287A-93989D045ED9}"/>
          </ac:spMkLst>
        </pc:spChg>
        <pc:spChg chg="mod">
          <ac:chgData name="Josh Archer" userId="efc02401-57f3-42ef-87fe-0608219755ae" providerId="ADAL" clId="{0AF1823C-31DC-4CEF-AE20-8C02D8F5B6BB}" dt="2024-07-29T12:19:38.263" v="13" actId="1076"/>
          <ac:spMkLst>
            <pc:docMk/>
            <pc:sldMk cId="0" sldId="256"/>
            <ac:spMk id="17" creationId="{EB5A7F8C-8087-B6CD-3ED0-67119AC30E14}"/>
          </ac:spMkLst>
        </pc:spChg>
        <pc:spChg chg="mod">
          <ac:chgData name="Josh Archer" userId="efc02401-57f3-42ef-87fe-0608219755ae" providerId="ADAL" clId="{0AF1823C-31DC-4CEF-AE20-8C02D8F5B6BB}" dt="2024-07-29T12:19:19.198" v="10" actId="14100"/>
          <ac:spMkLst>
            <pc:docMk/>
            <pc:sldMk cId="0" sldId="256"/>
            <ac:spMk id="19460" creationId="{CF0E9ACA-4E8E-7813-561F-A4C74038E61D}"/>
          </ac:spMkLst>
        </pc:spChg>
        <pc:spChg chg="mod">
          <ac:chgData name="Josh Archer" userId="efc02401-57f3-42ef-87fe-0608219755ae" providerId="ADAL" clId="{0AF1823C-31DC-4CEF-AE20-8C02D8F5B6BB}" dt="2024-07-29T12:20:16.457" v="22" actId="1076"/>
          <ac:spMkLst>
            <pc:docMk/>
            <pc:sldMk cId="0" sldId="256"/>
            <ac:spMk id="19462" creationId="{C54F23A5-81C0-B4DB-021B-551450E9A45D}"/>
          </ac:spMkLst>
        </pc:spChg>
        <pc:picChg chg="mod">
          <ac:chgData name="Josh Archer" userId="efc02401-57f3-42ef-87fe-0608219755ae" providerId="ADAL" clId="{0AF1823C-31DC-4CEF-AE20-8C02D8F5B6BB}" dt="2024-07-29T12:18:39.214" v="4" actId="1076"/>
          <ac:picMkLst>
            <pc:docMk/>
            <pc:sldMk cId="0" sldId="256"/>
            <ac:picMk id="8" creationId="{60FB4A0A-8787-ABC5-4BBB-0A12462EFC66}"/>
          </ac:picMkLst>
        </pc:picChg>
        <pc:picChg chg="mod">
          <ac:chgData name="Josh Archer" userId="efc02401-57f3-42ef-87fe-0608219755ae" providerId="ADAL" clId="{0AF1823C-31DC-4CEF-AE20-8C02D8F5B6BB}" dt="2024-07-29T12:20:48.318" v="23" actId="14100"/>
          <ac:picMkLst>
            <pc:docMk/>
            <pc:sldMk cId="0" sldId="256"/>
            <ac:picMk id="10" creationId="{3C842C77-A60F-32D4-0E27-B75BB0FFDB90}"/>
          </ac:picMkLst>
        </pc:picChg>
        <pc:picChg chg="mod">
          <ac:chgData name="Josh Archer" userId="efc02401-57f3-42ef-87fe-0608219755ae" providerId="ADAL" clId="{0AF1823C-31DC-4CEF-AE20-8C02D8F5B6BB}" dt="2024-07-29T12:19:28.160" v="12" actId="1076"/>
          <ac:picMkLst>
            <pc:docMk/>
            <pc:sldMk cId="0" sldId="256"/>
            <ac:picMk id="13" creationId="{09048F0D-4C76-2FC0-3F08-ADDBE1183308}"/>
          </ac:picMkLst>
        </pc:picChg>
        <pc:picChg chg="mod">
          <ac:chgData name="Josh Archer" userId="efc02401-57f3-42ef-87fe-0608219755ae" providerId="ADAL" clId="{0AF1823C-31DC-4CEF-AE20-8C02D8F5B6BB}" dt="2024-07-29T12:19:43.351" v="14" actId="1076"/>
          <ac:picMkLst>
            <pc:docMk/>
            <pc:sldMk cId="0" sldId="256"/>
            <ac:picMk id="19" creationId="{51B07E08-E45A-B773-9054-5A8D35B553CC}"/>
          </ac:picMkLst>
        </pc:picChg>
        <pc:picChg chg="add mod">
          <ac:chgData name="Josh Archer" userId="efc02401-57f3-42ef-87fe-0608219755ae" providerId="ADAL" clId="{0AF1823C-31DC-4CEF-AE20-8C02D8F5B6BB}" dt="2024-07-29T12:20:16.119" v="21" actId="1076"/>
          <ac:picMkLst>
            <pc:docMk/>
            <pc:sldMk cId="0" sldId="256"/>
            <ac:picMk id="24" creationId="{7C91B30B-DD29-0B85-21F8-E353B9780C8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1E098C-20F3-12B2-742B-994D9D81FC81}"/>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CAA65774-B163-08C3-67B6-A4031B152AB1}"/>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defRPr>
            </a:lvl1pPr>
          </a:lstStyle>
          <a:p>
            <a:pPr>
              <a:defRPr/>
            </a:pPr>
            <a:fld id="{FB82DBDE-6EBA-45B2-B899-E6B3779F2A78}" type="datetime1">
              <a:rPr lang="en-US" altLang="en-US"/>
              <a:pPr>
                <a:defRPr/>
              </a:pPr>
              <a:t>7/29/2024</a:t>
            </a:fld>
            <a:endParaRPr lang="en-US" altLang="en-US"/>
          </a:p>
        </p:txBody>
      </p:sp>
      <p:sp>
        <p:nvSpPr>
          <p:cNvPr id="4" name="Slide Image Placeholder 3">
            <a:extLst>
              <a:ext uri="{FF2B5EF4-FFF2-40B4-BE49-F238E27FC236}">
                <a16:creationId xmlns:a16="http://schemas.microsoft.com/office/drawing/2014/main" id="{4F96DD80-B2ED-F673-A7F8-590774F325DF}"/>
              </a:ext>
            </a:extLst>
          </p:cNvPr>
          <p:cNvSpPr>
            <a:spLocks noGrp="1" noRot="1" noChangeAspect="1"/>
          </p:cNvSpPr>
          <p:nvPr>
            <p:ph type="sldImg" idx="2"/>
          </p:nvPr>
        </p:nvSpPr>
        <p:spPr>
          <a:xfrm>
            <a:off x="3657600" y="3840163"/>
            <a:ext cx="256032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CE682D16-6CD8-C4C9-848A-7A77DD939499}"/>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BB1D25E5-F4FA-B17E-4FF8-A813EC89E86D}"/>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81518D8B-402D-F550-8047-2FD880C2E4F7}"/>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defRPr>
            </a:lvl1pPr>
          </a:lstStyle>
          <a:p>
            <a:pPr>
              <a:defRPr/>
            </a:pPr>
            <a:fld id="{F908C5FD-C270-4A34-9F11-443962D1625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122238" rtl="0" eaLnBrk="0" fontAlgn="base" hangingPunct="0">
      <a:spcBef>
        <a:spcPct val="30000"/>
      </a:spcBef>
      <a:spcAft>
        <a:spcPct val="0"/>
      </a:spcAft>
      <a:defRPr sz="300" kern="1200">
        <a:solidFill>
          <a:schemeClr val="tx1"/>
        </a:solidFill>
        <a:latin typeface="+mn-lt"/>
        <a:ea typeface="MS PGothic" panose="020B0600070205080204" pitchFamily="34" charset="-128"/>
        <a:cs typeface="ＭＳ Ｐゴシック" pitchFamily="-111" charset="-128"/>
      </a:defRPr>
    </a:lvl1pPr>
    <a:lvl2pPr marL="122238" algn="l" defTabSz="122238" rtl="0" eaLnBrk="0" fontAlgn="base" hangingPunct="0">
      <a:spcBef>
        <a:spcPct val="30000"/>
      </a:spcBef>
      <a:spcAft>
        <a:spcPct val="0"/>
      </a:spcAft>
      <a:defRPr sz="300" kern="1200">
        <a:solidFill>
          <a:schemeClr val="tx1"/>
        </a:solidFill>
        <a:latin typeface="+mn-lt"/>
        <a:ea typeface="MS PGothic" panose="020B0600070205080204" pitchFamily="34" charset="-128"/>
        <a:cs typeface="ＭＳ Ｐゴシック" charset="0"/>
      </a:defRPr>
    </a:lvl2pPr>
    <a:lvl3pPr marL="246063" algn="l" defTabSz="122238" rtl="0" eaLnBrk="0" fontAlgn="base" hangingPunct="0">
      <a:spcBef>
        <a:spcPct val="30000"/>
      </a:spcBef>
      <a:spcAft>
        <a:spcPct val="0"/>
      </a:spcAft>
      <a:defRPr sz="300" kern="1200">
        <a:solidFill>
          <a:schemeClr val="tx1"/>
        </a:solidFill>
        <a:latin typeface="+mn-lt"/>
        <a:ea typeface="MS PGothic" panose="020B0600070205080204" pitchFamily="34" charset="-128"/>
        <a:cs typeface="ＭＳ Ｐゴシック" charset="0"/>
      </a:defRPr>
    </a:lvl3pPr>
    <a:lvl4pPr marL="368300" algn="l" defTabSz="122238" rtl="0" eaLnBrk="0" fontAlgn="base" hangingPunct="0">
      <a:spcBef>
        <a:spcPct val="30000"/>
      </a:spcBef>
      <a:spcAft>
        <a:spcPct val="0"/>
      </a:spcAft>
      <a:defRPr sz="300" kern="1200">
        <a:solidFill>
          <a:schemeClr val="tx1"/>
        </a:solidFill>
        <a:latin typeface="+mn-lt"/>
        <a:ea typeface="MS PGothic" panose="020B0600070205080204" pitchFamily="34" charset="-128"/>
        <a:cs typeface="ＭＳ Ｐゴシック" charset="0"/>
      </a:defRPr>
    </a:lvl4pPr>
    <a:lvl5pPr marL="492125" algn="l" defTabSz="122238" rtl="0" eaLnBrk="0" fontAlgn="base" hangingPunct="0">
      <a:spcBef>
        <a:spcPct val="30000"/>
      </a:spcBef>
      <a:spcAft>
        <a:spcPct val="0"/>
      </a:spcAft>
      <a:defRPr sz="300" kern="1200">
        <a:solidFill>
          <a:schemeClr val="tx1"/>
        </a:solidFill>
        <a:latin typeface="+mn-lt"/>
        <a:ea typeface="MS PGothic" panose="020B0600070205080204" pitchFamily="34" charset="-128"/>
        <a:cs typeface="ＭＳ Ｐゴシック" charset="0"/>
      </a:defRPr>
    </a:lvl5pPr>
    <a:lvl6pPr marL="615391" algn="l" defTabSz="123078" rtl="0" eaLnBrk="1" latinLnBrk="0" hangingPunct="1">
      <a:defRPr sz="323" kern="1200">
        <a:solidFill>
          <a:schemeClr val="tx1"/>
        </a:solidFill>
        <a:latin typeface="+mn-lt"/>
        <a:ea typeface="+mn-ea"/>
        <a:cs typeface="+mn-cs"/>
      </a:defRPr>
    </a:lvl6pPr>
    <a:lvl7pPr marL="738469" algn="l" defTabSz="123078" rtl="0" eaLnBrk="1" latinLnBrk="0" hangingPunct="1">
      <a:defRPr sz="323" kern="1200">
        <a:solidFill>
          <a:schemeClr val="tx1"/>
        </a:solidFill>
        <a:latin typeface="+mn-lt"/>
        <a:ea typeface="+mn-ea"/>
        <a:cs typeface="+mn-cs"/>
      </a:defRPr>
    </a:lvl7pPr>
    <a:lvl8pPr marL="861548" algn="l" defTabSz="123078" rtl="0" eaLnBrk="1" latinLnBrk="0" hangingPunct="1">
      <a:defRPr sz="323" kern="1200">
        <a:solidFill>
          <a:schemeClr val="tx1"/>
        </a:solidFill>
        <a:latin typeface="+mn-lt"/>
        <a:ea typeface="+mn-ea"/>
        <a:cs typeface="+mn-cs"/>
      </a:defRPr>
    </a:lvl8pPr>
    <a:lvl9pPr marL="984626" algn="l" defTabSz="123078" rtl="0" eaLnBrk="1" latinLnBrk="0" hangingPunct="1">
      <a:defRPr sz="32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8419F6F-5AA9-6159-BA60-93E3CB306B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34B3FAB-5523-3ACB-0EFB-A8EEF43D31F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9600">
              <a:solidFill>
                <a:srgbClr val="000000"/>
              </a:solidFill>
            </a:endParaRPr>
          </a:p>
        </p:txBody>
      </p:sp>
      <p:sp>
        <p:nvSpPr>
          <p:cNvPr id="20484" name="Slide Number Placeholder 3">
            <a:extLst>
              <a:ext uri="{FF2B5EF4-FFF2-40B4-BE49-F238E27FC236}">
                <a16:creationId xmlns:a16="http://schemas.microsoft.com/office/drawing/2014/main" id="{4D5EB7AE-157F-5FD0-4DEA-652F473C79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3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3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3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3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3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3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3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3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3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pPr>
            <a:fld id="{3CBDBB28-F9E5-49BA-8ED5-CBEAB235834F}" type="slidenum">
              <a:rPr lang="en-US" altLang="en-US" sz="1200" smtClean="0"/>
              <a:pPr fontAlgn="base">
                <a:spcBef>
                  <a:spcPct val="0"/>
                </a:spcBef>
                <a:spcAft>
                  <a:spcPct val="0"/>
                </a:spcAft>
              </a:pPr>
              <a:t>1</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19383" y="3520442"/>
            <a:ext cx="9240631" cy="3167893"/>
          </a:xfrm>
        </p:spPr>
        <p:txBody>
          <a:bodyPr anchor="b">
            <a:normAutofit/>
          </a:bodyPr>
          <a:lstStyle>
            <a:lvl1pPr>
              <a:defRPr sz="7560"/>
            </a:lvl1pPr>
          </a:lstStyle>
          <a:p>
            <a:r>
              <a:rPr lang="en-US"/>
              <a:t>Click to edit Master title style</a:t>
            </a:r>
            <a:endParaRPr lang="en-US" dirty="0"/>
          </a:p>
        </p:txBody>
      </p:sp>
      <p:sp>
        <p:nvSpPr>
          <p:cNvPr id="3" name="Subtitle 2"/>
          <p:cNvSpPr>
            <a:spLocks noGrp="1"/>
          </p:cNvSpPr>
          <p:nvPr>
            <p:ph type="subTitle" idx="1"/>
          </p:nvPr>
        </p:nvSpPr>
        <p:spPr>
          <a:xfrm>
            <a:off x="2719383" y="6688333"/>
            <a:ext cx="9240631" cy="1576796"/>
          </a:xfrm>
        </p:spPr>
        <p:txBody>
          <a:bodyPr anchor="t"/>
          <a:lstStyle>
            <a:lvl1pPr marL="0" indent="0" algn="l">
              <a:buNone/>
              <a:defRPr>
                <a:solidFill>
                  <a:schemeClr val="tx1">
                    <a:lumMod val="65000"/>
                    <a:lumOff val="3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Freeform 8"/>
          <p:cNvSpPr/>
          <p:nvPr/>
        </p:nvSpPr>
        <p:spPr bwMode="auto">
          <a:xfrm>
            <a:off x="-44406" y="6049622"/>
            <a:ext cx="1953662" cy="1094493"/>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592668" y="6341358"/>
            <a:ext cx="818969" cy="511175"/>
          </a:xfrm>
        </p:spPr>
        <p:txBody>
          <a:bodyPr/>
          <a:lstStyle/>
          <a:p>
            <a:pPr>
              <a:defRPr/>
            </a:pPr>
            <a:fld id="{C04C48A0-C57F-4385-95DF-D374BE6EF4FC}" type="slidenum">
              <a:rPr lang="en-US" altLang="en-US" smtClean="0"/>
              <a:pPr>
                <a:defRPr/>
              </a:pPr>
              <a:t>‹#›</a:t>
            </a:fld>
            <a:endParaRPr lang="en-US" altLang="en-US"/>
          </a:p>
        </p:txBody>
      </p:sp>
    </p:spTree>
    <p:extLst>
      <p:ext uri="{BB962C8B-B14F-4D97-AF65-F5344CB8AC3E}">
        <p14:creationId xmlns:p14="http://schemas.microsoft.com/office/powerpoint/2010/main" val="2346925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723282" y="873754"/>
            <a:ext cx="9224879" cy="1793246"/>
          </a:xfrm>
        </p:spPr>
        <p:txBody>
          <a:bodyPr/>
          <a:lstStyle/>
          <a:p>
            <a:r>
              <a:rPr lang="en-US"/>
              <a:t>Click to edit Master title style</a:t>
            </a:r>
            <a:endParaRPr lang="en-US" dirty="0"/>
          </a:p>
        </p:txBody>
      </p:sp>
      <p:sp>
        <p:nvSpPr>
          <p:cNvPr id="3" name="Content Placeholder 2"/>
          <p:cNvSpPr>
            <a:spLocks noGrp="1"/>
          </p:cNvSpPr>
          <p:nvPr>
            <p:ph idx="1"/>
          </p:nvPr>
        </p:nvSpPr>
        <p:spPr>
          <a:xfrm>
            <a:off x="2719382" y="2987040"/>
            <a:ext cx="9228779" cy="52886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B7EF2798-9C26-4F44-89BF-6195CB49C5DD}" type="slidenum">
              <a:rPr lang="en-US" altLang="en-US" smtClean="0"/>
              <a:pPr>
                <a:defRPr/>
              </a:pPr>
              <a:t>‹#›</a:t>
            </a:fld>
            <a:endParaRPr lang="en-US" altLang="en-US"/>
          </a:p>
        </p:txBody>
      </p:sp>
    </p:spTree>
    <p:extLst>
      <p:ext uri="{BB962C8B-B14F-4D97-AF65-F5344CB8AC3E}">
        <p14:creationId xmlns:p14="http://schemas.microsoft.com/office/powerpoint/2010/main" val="1198880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19382" y="2904387"/>
            <a:ext cx="9228779" cy="2056320"/>
          </a:xfrm>
        </p:spPr>
        <p:txBody>
          <a:bodyPr anchor="b"/>
          <a:lstStyle>
            <a:lvl1pPr algn="l">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2719382" y="5013960"/>
            <a:ext cx="9228779" cy="1204560"/>
          </a:xfrm>
        </p:spPr>
        <p:txBody>
          <a:bodyPr anchor="t"/>
          <a:lstStyle>
            <a:lvl1pPr marL="0" indent="0" algn="l">
              <a:buNone/>
              <a:defRPr sz="2800">
                <a:solidFill>
                  <a:schemeClr val="tx1">
                    <a:lumMod val="65000"/>
                    <a:lumOff val="3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1" name="Freeform 11"/>
          <p:cNvSpPr/>
          <p:nvPr/>
        </p:nvSpPr>
        <p:spPr bwMode="auto">
          <a:xfrm flipV="1">
            <a:off x="81" y="4433139"/>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19" y="4541797"/>
            <a:ext cx="818969" cy="511175"/>
          </a:xfrm>
        </p:spPr>
        <p:txBody>
          <a:bodyPr/>
          <a:lstStyle/>
          <a:p>
            <a:pPr>
              <a:defRPr/>
            </a:pPr>
            <a:fld id="{1CB88C98-495F-4B7A-9CD1-B9432A333F0A}" type="slidenum">
              <a:rPr lang="en-US" altLang="en-US" smtClean="0"/>
              <a:pPr>
                <a:defRPr/>
              </a:pPr>
              <a:t>‹#›</a:t>
            </a:fld>
            <a:endParaRPr lang="en-US" altLang="en-US"/>
          </a:p>
        </p:txBody>
      </p:sp>
    </p:spTree>
    <p:extLst>
      <p:ext uri="{BB962C8B-B14F-4D97-AF65-F5344CB8AC3E}">
        <p14:creationId xmlns:p14="http://schemas.microsoft.com/office/powerpoint/2010/main" val="651026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19383" y="2991389"/>
            <a:ext cx="4476543" cy="52743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72231" y="2991389"/>
            <a:ext cx="4475930" cy="52743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9"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715719" y="1102897"/>
            <a:ext cx="818969" cy="511175"/>
          </a:xfrm>
        </p:spPr>
        <p:txBody>
          <a:bodyPr/>
          <a:lstStyle/>
          <a:p>
            <a:pPr>
              <a:defRPr/>
            </a:pPr>
            <a:fld id="{7875FDBD-F72A-4EEB-8AC8-ED7528A64894}" type="slidenum">
              <a:rPr lang="en-US" altLang="en-US" smtClean="0"/>
              <a:pPr>
                <a:defRPr/>
              </a:pPr>
              <a:t>‹#›</a:t>
            </a:fld>
            <a:endParaRPr lang="en-US" altLang="en-US"/>
          </a:p>
        </p:txBody>
      </p:sp>
    </p:spTree>
    <p:extLst>
      <p:ext uri="{BB962C8B-B14F-4D97-AF65-F5344CB8AC3E}">
        <p14:creationId xmlns:p14="http://schemas.microsoft.com/office/powerpoint/2010/main" val="2471696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171493" y="3117276"/>
            <a:ext cx="4024434"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2719381" y="3924044"/>
            <a:ext cx="4476545" cy="43479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918616" y="3112757"/>
            <a:ext cx="4022535"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7467201" y="3919525"/>
            <a:ext cx="4473952" cy="43479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11"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715719" y="1102897"/>
            <a:ext cx="818969" cy="511175"/>
          </a:xfrm>
        </p:spPr>
        <p:txBody>
          <a:bodyPr/>
          <a:lstStyle/>
          <a:p>
            <a:pPr>
              <a:defRPr/>
            </a:pPr>
            <a:fld id="{F11C3958-51CC-4BB4-8892-1E6D8DE85D43}" type="slidenum">
              <a:rPr lang="en-US" altLang="en-US" smtClean="0"/>
              <a:pPr>
                <a:defRPr/>
              </a:pPr>
              <a:t>‹#›</a:t>
            </a:fld>
            <a:endParaRPr lang="en-US" altLang="en-US"/>
          </a:p>
        </p:txBody>
      </p:sp>
    </p:spTree>
    <p:extLst>
      <p:ext uri="{BB962C8B-B14F-4D97-AF65-F5344CB8AC3E}">
        <p14:creationId xmlns:p14="http://schemas.microsoft.com/office/powerpoint/2010/main" val="3498115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723280" y="873754"/>
            <a:ext cx="9224880" cy="1793246"/>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8"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a:defRPr/>
            </a:pPr>
            <a:fld id="{4084DD4E-BA89-4411-9694-AE941F8685DE}" type="slidenum">
              <a:rPr lang="en-US" altLang="en-US" smtClean="0"/>
              <a:pPr>
                <a:defRPr/>
              </a:pPr>
              <a:t>‹#›</a:t>
            </a:fld>
            <a:endParaRPr lang="en-US" altLang="en-US"/>
          </a:p>
        </p:txBody>
      </p:sp>
    </p:spTree>
    <p:extLst>
      <p:ext uri="{BB962C8B-B14F-4D97-AF65-F5344CB8AC3E}">
        <p14:creationId xmlns:p14="http://schemas.microsoft.com/office/powerpoint/2010/main" val="1914108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6"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a:defRPr/>
            </a:pPr>
            <a:fld id="{29ED80DF-90A6-4C8C-9165-D802535DC0DF}" type="slidenum">
              <a:rPr lang="en-US" altLang="en-US" smtClean="0"/>
              <a:pPr>
                <a:defRPr/>
              </a:pPr>
              <a:t>‹#›</a:t>
            </a:fld>
            <a:endParaRPr lang="en-US" altLang="en-US"/>
          </a:p>
        </p:txBody>
      </p:sp>
    </p:spTree>
    <p:extLst>
      <p:ext uri="{BB962C8B-B14F-4D97-AF65-F5344CB8AC3E}">
        <p14:creationId xmlns:p14="http://schemas.microsoft.com/office/powerpoint/2010/main" val="3198825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1" y="624523"/>
            <a:ext cx="3681418" cy="1366837"/>
          </a:xfrm>
        </p:spPr>
        <p:txBody>
          <a:bodyPr anchor="b"/>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6640892" y="624525"/>
            <a:ext cx="5307268" cy="7580948"/>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19381" y="2238058"/>
            <a:ext cx="3681418" cy="5967410"/>
          </a:xfrm>
        </p:spPr>
        <p:txBody>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a:defRPr/>
            </a:pPr>
            <a:fld id="{FC4B923E-1705-4860-87BF-3C31F30459C0}" type="slidenum">
              <a:rPr lang="en-US" altLang="en-US" smtClean="0"/>
              <a:pPr>
                <a:defRPr/>
              </a:pPr>
              <a:t>‹#›</a:t>
            </a:fld>
            <a:endParaRPr lang="en-US" altLang="en-US"/>
          </a:p>
        </p:txBody>
      </p:sp>
    </p:spTree>
    <p:extLst>
      <p:ext uri="{BB962C8B-B14F-4D97-AF65-F5344CB8AC3E}">
        <p14:creationId xmlns:p14="http://schemas.microsoft.com/office/powerpoint/2010/main" val="1831294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2" y="6720840"/>
            <a:ext cx="9228779" cy="793433"/>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719382" y="888951"/>
            <a:ext cx="9228779" cy="5396958"/>
          </a:xfrm>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2719382" y="7514273"/>
            <a:ext cx="9228779" cy="691197"/>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81" y="6874925"/>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19" y="6976324"/>
            <a:ext cx="818969" cy="511175"/>
          </a:xfrm>
        </p:spPr>
        <p:txBody>
          <a:bodyPr/>
          <a:lstStyle/>
          <a:p>
            <a:pPr>
              <a:defRPr/>
            </a:pPr>
            <a:fld id="{67FE696F-826F-4279-AA01-134B91F57035}" type="slidenum">
              <a:rPr lang="en-US" altLang="en-US" smtClean="0"/>
              <a:pPr>
                <a:defRPr/>
              </a:pPr>
              <a:t>‹#›</a:t>
            </a:fld>
            <a:endParaRPr lang="en-US" altLang="en-US"/>
          </a:p>
        </p:txBody>
      </p:sp>
    </p:spTree>
    <p:extLst>
      <p:ext uri="{BB962C8B-B14F-4D97-AF65-F5344CB8AC3E}">
        <p14:creationId xmlns:p14="http://schemas.microsoft.com/office/powerpoint/2010/main" val="208407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19382" y="853440"/>
            <a:ext cx="9228779" cy="4363856"/>
          </a:xfrm>
        </p:spPr>
        <p:txBody>
          <a:bodyPr anchor="ctr">
            <a:normAutofit/>
          </a:bodyPr>
          <a:lstStyle>
            <a:lvl1pPr algn="l">
              <a:defRPr sz="6720" b="0" cap="none"/>
            </a:lvl1pPr>
          </a:lstStyle>
          <a:p>
            <a:r>
              <a:rPr lang="en-US"/>
              <a:t>Click to edit Master title style</a:t>
            </a:r>
            <a:endParaRPr lang="en-US" dirty="0"/>
          </a:p>
        </p:txBody>
      </p:sp>
      <p:sp>
        <p:nvSpPr>
          <p:cNvPr id="3" name="Text Placeholder 2"/>
          <p:cNvSpPr>
            <a:spLocks noGrp="1"/>
          </p:cNvSpPr>
          <p:nvPr>
            <p:ph type="body" idx="1"/>
          </p:nvPr>
        </p:nvSpPr>
        <p:spPr>
          <a:xfrm>
            <a:off x="2719382" y="6095664"/>
            <a:ext cx="9228779" cy="2178210"/>
          </a:xfrm>
        </p:spPr>
        <p:txBody>
          <a:bodyPr anchor="ctr">
            <a:normAutofit/>
          </a:bodyPr>
          <a:lstStyle>
            <a:lvl1pPr marL="0" indent="0" algn="l">
              <a:buNone/>
              <a:defRPr sz="2520">
                <a:solidFill>
                  <a:schemeClr val="tx1">
                    <a:lumMod val="65000"/>
                    <a:lumOff val="3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81" y="4433139"/>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19" y="4541797"/>
            <a:ext cx="818969" cy="511175"/>
          </a:xfrm>
        </p:spPr>
        <p:txBody>
          <a:bodyPr/>
          <a:lstStyle/>
          <a:p>
            <a:pPr>
              <a:defRPr/>
            </a:pPr>
            <a:fld id="{2DCEAF08-1BE3-4D9F-989C-946378532B34}" type="slidenum">
              <a:rPr lang="en-US" altLang="en-US" smtClean="0"/>
              <a:pPr>
                <a:defRPr/>
              </a:pPr>
              <a:t>‹#›</a:t>
            </a:fld>
            <a:endParaRPr lang="en-US" altLang="en-US"/>
          </a:p>
        </p:txBody>
      </p:sp>
    </p:spTree>
    <p:extLst>
      <p:ext uri="{BB962C8B-B14F-4D97-AF65-F5344CB8AC3E}">
        <p14:creationId xmlns:p14="http://schemas.microsoft.com/office/powerpoint/2010/main" val="321426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63373" y="853440"/>
            <a:ext cx="8553422" cy="4053840"/>
          </a:xfrm>
        </p:spPr>
        <p:txBody>
          <a:bodyPr anchor="ctr">
            <a:normAutofit/>
          </a:bodyPr>
          <a:lstStyle>
            <a:lvl1pPr algn="l">
              <a:defRPr sz="672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382361" y="4907280"/>
            <a:ext cx="7915443" cy="533400"/>
          </a:xfrm>
        </p:spPr>
        <p:txBody>
          <a:bodyPr anchor="ctr">
            <a:noAutofit/>
          </a:bodyPr>
          <a:lstStyle>
            <a:lvl1pPr marL="0" indent="0">
              <a:buFontTx/>
              <a:buNone/>
              <a:defRPr sz="2240">
                <a:solidFill>
                  <a:schemeClr val="tx1">
                    <a:lumMod val="50000"/>
                    <a:lumOff val="50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2719382" y="6095664"/>
            <a:ext cx="9228779" cy="2178210"/>
          </a:xfrm>
        </p:spPr>
        <p:txBody>
          <a:bodyPr anchor="ctr">
            <a:normAutofit/>
          </a:bodyPr>
          <a:lstStyle>
            <a:lvl1pPr marL="0" indent="0" algn="l">
              <a:buNone/>
              <a:defRPr sz="2520">
                <a:solidFill>
                  <a:schemeClr val="tx1">
                    <a:lumMod val="65000"/>
                    <a:lumOff val="3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9" name="Freeform 11"/>
          <p:cNvSpPr/>
          <p:nvPr/>
        </p:nvSpPr>
        <p:spPr bwMode="auto">
          <a:xfrm flipV="1">
            <a:off x="81" y="4433139"/>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715719" y="4541797"/>
            <a:ext cx="818969" cy="511175"/>
          </a:xfrm>
        </p:spPr>
        <p:txBody>
          <a:bodyPr/>
          <a:lstStyle/>
          <a:p>
            <a:pPr>
              <a:defRPr/>
            </a:pPr>
            <a:fld id="{2DCEAF08-1BE3-4D9F-989C-946378532B34}" type="slidenum">
              <a:rPr lang="en-US" altLang="en-US" smtClean="0"/>
              <a:pPr>
                <a:defRPr/>
              </a:pPr>
              <a:t>‹#›</a:t>
            </a:fld>
            <a:endParaRPr lang="en-US" altLang="en-US"/>
          </a:p>
        </p:txBody>
      </p:sp>
      <p:sp>
        <p:nvSpPr>
          <p:cNvPr id="14" name="TextBox 13"/>
          <p:cNvSpPr txBox="1"/>
          <p:nvPr/>
        </p:nvSpPr>
        <p:spPr>
          <a:xfrm>
            <a:off x="2531643" y="907207"/>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
        <p:nvSpPr>
          <p:cNvPr id="15" name="TextBox 14"/>
          <p:cNvSpPr txBox="1"/>
          <p:nvPr/>
        </p:nvSpPr>
        <p:spPr>
          <a:xfrm>
            <a:off x="11437347" y="4067429"/>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31032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19382" y="3413762"/>
            <a:ext cx="9228779" cy="3814783"/>
          </a:xfrm>
        </p:spPr>
        <p:txBody>
          <a:bodyPr anchor="b">
            <a:normAutofit/>
          </a:bodyPr>
          <a:lstStyle>
            <a:lvl1pPr algn="l">
              <a:defRPr sz="6720" b="0"/>
            </a:lvl1pPr>
          </a:lstStyle>
          <a:p>
            <a:r>
              <a:rPr lang="en-US"/>
              <a:t>Click to edit Master title style</a:t>
            </a:r>
            <a:endParaRPr lang="en-US" dirty="0"/>
          </a:p>
        </p:txBody>
      </p:sp>
      <p:sp>
        <p:nvSpPr>
          <p:cNvPr id="4" name="Text Placeholder 3"/>
          <p:cNvSpPr>
            <a:spLocks noGrp="1"/>
          </p:cNvSpPr>
          <p:nvPr>
            <p:ph type="body" sz="half" idx="2"/>
          </p:nvPr>
        </p:nvSpPr>
        <p:spPr>
          <a:xfrm>
            <a:off x="2719382" y="7254240"/>
            <a:ext cx="922877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1" name="Freeform 11"/>
          <p:cNvSpPr/>
          <p:nvPr/>
        </p:nvSpPr>
        <p:spPr bwMode="auto">
          <a:xfrm flipV="1">
            <a:off x="81" y="6874925"/>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19" y="6976324"/>
            <a:ext cx="818969" cy="511175"/>
          </a:xfrm>
        </p:spPr>
        <p:txBody>
          <a:bodyPr/>
          <a:lstStyle/>
          <a:p>
            <a:pPr>
              <a:defRPr/>
            </a:pPr>
            <a:fld id="{2DCEAF08-1BE3-4D9F-989C-946378532B34}" type="slidenum">
              <a:rPr lang="en-US" altLang="en-US" smtClean="0"/>
              <a:pPr>
                <a:defRPr/>
              </a:pPr>
              <a:t>‹#›</a:t>
            </a:fld>
            <a:endParaRPr lang="en-US" altLang="en-US"/>
          </a:p>
        </p:txBody>
      </p:sp>
    </p:spTree>
    <p:extLst>
      <p:ext uri="{BB962C8B-B14F-4D97-AF65-F5344CB8AC3E}">
        <p14:creationId xmlns:p14="http://schemas.microsoft.com/office/powerpoint/2010/main" val="3798183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3063373" y="853440"/>
            <a:ext cx="8553422" cy="4053840"/>
          </a:xfrm>
        </p:spPr>
        <p:txBody>
          <a:bodyPr anchor="ctr">
            <a:normAutofit/>
          </a:bodyPr>
          <a:lstStyle>
            <a:lvl1pPr algn="l">
              <a:defRPr sz="672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719381" y="6080760"/>
            <a:ext cx="9363609" cy="1173480"/>
          </a:xfrm>
        </p:spPr>
        <p:txBody>
          <a:bodyPr anchor="b">
            <a:noAutofit/>
          </a:bodyPr>
          <a:lstStyle>
            <a:lvl1pPr marL="0" indent="0">
              <a:buFontTx/>
              <a:buNone/>
              <a:defRPr sz="3360">
                <a:solidFill>
                  <a:schemeClr val="accent1"/>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719381" y="7254240"/>
            <a:ext cx="936360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20" name="Freeform 11"/>
          <p:cNvSpPr/>
          <p:nvPr/>
        </p:nvSpPr>
        <p:spPr bwMode="auto">
          <a:xfrm flipV="1">
            <a:off x="81" y="6874925"/>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19" y="6976324"/>
            <a:ext cx="818969" cy="511175"/>
          </a:xfrm>
        </p:spPr>
        <p:txBody>
          <a:bodyPr/>
          <a:lstStyle/>
          <a:p>
            <a:pPr>
              <a:defRPr/>
            </a:pPr>
            <a:fld id="{2DCEAF08-1BE3-4D9F-989C-946378532B34}" type="slidenum">
              <a:rPr lang="en-US" altLang="en-US" smtClean="0"/>
              <a:pPr>
                <a:defRPr/>
              </a:pPr>
              <a:t>‹#›</a:t>
            </a:fld>
            <a:endParaRPr lang="en-US" altLang="en-US"/>
          </a:p>
        </p:txBody>
      </p:sp>
      <p:sp>
        <p:nvSpPr>
          <p:cNvPr id="11" name="TextBox 10"/>
          <p:cNvSpPr txBox="1"/>
          <p:nvPr/>
        </p:nvSpPr>
        <p:spPr>
          <a:xfrm>
            <a:off x="2531643" y="907207"/>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
        <p:nvSpPr>
          <p:cNvPr id="12" name="TextBox 11"/>
          <p:cNvSpPr txBox="1"/>
          <p:nvPr/>
        </p:nvSpPr>
        <p:spPr>
          <a:xfrm>
            <a:off x="11437347" y="4067429"/>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926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19382" y="878370"/>
            <a:ext cx="9228778" cy="4032028"/>
          </a:xfrm>
        </p:spPr>
        <p:txBody>
          <a:bodyPr anchor="ctr">
            <a:normAutofit/>
          </a:bodyPr>
          <a:lstStyle>
            <a:lvl1pPr algn="l">
              <a:defRPr sz="6720" b="0"/>
            </a:lvl1pPr>
          </a:lstStyle>
          <a:p>
            <a:r>
              <a:rPr lang="en-US"/>
              <a:t>Click to edit Master title style</a:t>
            </a:r>
            <a:endParaRPr lang="en-US" dirty="0"/>
          </a:p>
        </p:txBody>
      </p:sp>
      <p:sp>
        <p:nvSpPr>
          <p:cNvPr id="21" name="Text Placeholder 9"/>
          <p:cNvSpPr>
            <a:spLocks noGrp="1"/>
          </p:cNvSpPr>
          <p:nvPr>
            <p:ph type="body" sz="quarter" idx="13"/>
          </p:nvPr>
        </p:nvSpPr>
        <p:spPr>
          <a:xfrm>
            <a:off x="2719382" y="6080760"/>
            <a:ext cx="9228779" cy="1173480"/>
          </a:xfrm>
        </p:spPr>
        <p:txBody>
          <a:bodyPr anchor="b">
            <a:noAutofit/>
          </a:bodyPr>
          <a:lstStyle>
            <a:lvl1pPr marL="0" indent="0">
              <a:buFontTx/>
              <a:buNone/>
              <a:defRPr sz="3360">
                <a:solidFill>
                  <a:schemeClr val="accent1"/>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719382" y="7254240"/>
            <a:ext cx="9228779" cy="102147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81" y="6874925"/>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715719" y="6976324"/>
            <a:ext cx="818969" cy="511175"/>
          </a:xfrm>
        </p:spPr>
        <p:txBody>
          <a:bodyPr/>
          <a:lstStyle/>
          <a:p>
            <a:pPr>
              <a:defRPr/>
            </a:pPr>
            <a:fld id="{2DCEAF08-1BE3-4D9F-989C-946378532B34}" type="slidenum">
              <a:rPr lang="en-US" altLang="en-US" smtClean="0"/>
              <a:pPr>
                <a:defRPr/>
              </a:pPr>
              <a:t>‹#›</a:t>
            </a:fld>
            <a:endParaRPr lang="en-US" altLang="en-US"/>
          </a:p>
        </p:txBody>
      </p:sp>
    </p:spTree>
    <p:extLst>
      <p:ext uri="{BB962C8B-B14F-4D97-AF65-F5344CB8AC3E}">
        <p14:creationId xmlns:p14="http://schemas.microsoft.com/office/powerpoint/2010/main" val="3632379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41518039-BC91-42C2-8276-7611029A69A5}" type="slidenum">
              <a:rPr lang="en-US" altLang="en-US" smtClean="0"/>
              <a:pPr>
                <a:defRPr/>
              </a:pPr>
              <a:t>‹#›</a:t>
            </a:fld>
            <a:endParaRPr lang="en-US" altLang="en-US"/>
          </a:p>
        </p:txBody>
      </p:sp>
    </p:spTree>
    <p:extLst>
      <p:ext uri="{BB962C8B-B14F-4D97-AF65-F5344CB8AC3E}">
        <p14:creationId xmlns:p14="http://schemas.microsoft.com/office/powerpoint/2010/main" val="3959595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9949" y="878369"/>
            <a:ext cx="2318585" cy="7397344"/>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719383" y="878369"/>
            <a:ext cx="6602887" cy="7397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81" y="995672"/>
            <a:ext cx="1901698" cy="711207"/>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7B6E67C6-9AEA-43E1-B274-FEE0523C476F}" type="slidenum">
              <a:rPr lang="en-US" altLang="en-US" smtClean="0"/>
              <a:pPr>
                <a:defRPr/>
              </a:pPr>
              <a:t>‹#›</a:t>
            </a:fld>
            <a:endParaRPr lang="en-US" altLang="en-US"/>
          </a:p>
        </p:txBody>
      </p:sp>
    </p:spTree>
    <p:extLst>
      <p:ext uri="{BB962C8B-B14F-4D97-AF65-F5344CB8AC3E}">
        <p14:creationId xmlns:p14="http://schemas.microsoft.com/office/powerpoint/2010/main" val="3582649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320040"/>
            <a:ext cx="2773680" cy="9294079"/>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8589" y="399"/>
            <a:ext cx="2733181" cy="9594155"/>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256032" cy="96012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723280" y="873754"/>
            <a:ext cx="9224880" cy="179324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19382" y="2987040"/>
            <a:ext cx="9228779" cy="54406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81360" y="8589126"/>
            <a:ext cx="1072932" cy="518239"/>
          </a:xfrm>
          <a:prstGeom prst="rect">
            <a:avLst/>
          </a:prstGeom>
        </p:spPr>
        <p:txBody>
          <a:bodyPr vert="horz" lIns="91440" tIns="45720" rIns="91440" bIns="45720" rtlCol="0" anchor="ctr"/>
          <a:lstStyle>
            <a:lvl1pPr algn="r">
              <a:defRPr sz="126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2719381" y="8590133"/>
            <a:ext cx="8003083" cy="511175"/>
          </a:xfrm>
          <a:prstGeom prst="rect">
            <a:avLst/>
          </a:prstGeom>
        </p:spPr>
        <p:txBody>
          <a:bodyPr vert="horz" lIns="91440" tIns="45720" rIns="91440" bIns="45720" rtlCol="0" anchor="ctr"/>
          <a:lstStyle>
            <a:lvl1pPr algn="l">
              <a:defRPr sz="126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bwMode="gray">
          <a:xfrm>
            <a:off x="715719" y="1102897"/>
            <a:ext cx="818969" cy="511175"/>
          </a:xfrm>
          <a:prstGeom prst="rect">
            <a:avLst/>
          </a:prstGeom>
        </p:spPr>
        <p:txBody>
          <a:bodyPr vert="horz" lIns="91440" tIns="45720" rIns="91440" bIns="45720" rtlCol="0" anchor="ctr"/>
          <a:lstStyle>
            <a:lvl1pPr algn="r">
              <a:defRPr sz="2800">
                <a:solidFill>
                  <a:srgbClr val="FEFFFF"/>
                </a:solidFill>
              </a:defRPr>
            </a:lvl1pPr>
          </a:lstStyle>
          <a:p>
            <a:pPr>
              <a:defRPr/>
            </a:pPr>
            <a:fld id="{2DCEAF08-1BE3-4D9F-989C-946378532B34}" type="slidenum">
              <a:rPr lang="en-US" altLang="en-US" smtClean="0"/>
              <a:pPr>
                <a:defRPr/>
              </a:pPr>
              <a:t>‹#›</a:t>
            </a:fld>
            <a:endParaRPr lang="en-US" altLang="en-US"/>
          </a:p>
        </p:txBody>
      </p:sp>
    </p:spTree>
    <p:extLst>
      <p:ext uri="{BB962C8B-B14F-4D97-AF65-F5344CB8AC3E}">
        <p14:creationId xmlns:p14="http://schemas.microsoft.com/office/powerpoint/2010/main" val="2209257511"/>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Lst>
  <p:txStyles>
    <p:titleStyle>
      <a:lvl1pPr algn="l" defTabSz="640080" rtl="0" eaLnBrk="1" latinLnBrk="0" hangingPunct="1">
        <a:spcBef>
          <a:spcPct val="0"/>
        </a:spcBef>
        <a:buNone/>
        <a:defRPr sz="504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Font typeface="Wingdings 3" charset="2"/>
        <a:buChar char=""/>
        <a:defRPr sz="2520" kern="1200">
          <a:solidFill>
            <a:schemeClr val="tx1">
              <a:lumMod val="75000"/>
              <a:lumOff val="25000"/>
            </a:schemeClr>
          </a:solidFill>
          <a:latin typeface="+mn-lt"/>
          <a:ea typeface="+mn-ea"/>
          <a:cs typeface="+mn-cs"/>
        </a:defRPr>
      </a:lvl1pPr>
      <a:lvl2pPr marL="1040130" indent="-400050" algn="l" defTabSz="640080" rtl="0" eaLnBrk="1" latinLnBrk="0" hangingPunct="1">
        <a:spcBef>
          <a:spcPts val="1400"/>
        </a:spcBef>
        <a:spcAft>
          <a:spcPts val="0"/>
        </a:spcAft>
        <a:buClr>
          <a:schemeClr val="accent1"/>
        </a:buClr>
        <a:buFont typeface="Wingdings 3" charset="2"/>
        <a:buChar char=""/>
        <a:defRPr sz="2240" kern="1200">
          <a:solidFill>
            <a:schemeClr val="tx1">
              <a:lumMod val="75000"/>
              <a:lumOff val="25000"/>
            </a:schemeClr>
          </a:solidFill>
          <a:latin typeface="+mn-lt"/>
          <a:ea typeface="+mn-ea"/>
          <a:cs typeface="+mn-cs"/>
        </a:defRPr>
      </a:lvl2pPr>
      <a:lvl3pPr marL="1600200" indent="-320040" algn="l" defTabSz="640080" rtl="0" eaLnBrk="1" latinLnBrk="0" hangingPunct="1">
        <a:spcBef>
          <a:spcPts val="1400"/>
        </a:spcBef>
        <a:spcAft>
          <a:spcPts val="0"/>
        </a:spcAft>
        <a:buClr>
          <a:schemeClr val="accent1"/>
        </a:buClr>
        <a:buFont typeface="Wingdings 3" charset="2"/>
        <a:buChar char=""/>
        <a:defRPr sz="1960" kern="1200">
          <a:solidFill>
            <a:schemeClr val="tx1">
              <a:lumMod val="75000"/>
              <a:lumOff val="25000"/>
            </a:schemeClr>
          </a:solidFill>
          <a:latin typeface="+mn-lt"/>
          <a:ea typeface="+mn-ea"/>
          <a:cs typeface="+mn-cs"/>
        </a:defRPr>
      </a:lvl3pPr>
      <a:lvl4pPr marL="2240280" indent="-320040" algn="l" defTabSz="640080"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4pPr>
      <a:lvl5pPr marL="2880360" indent="-320040" algn="l" defTabSz="640080"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5pPr>
      <a:lvl6pPr marL="3520440" indent="-320040" algn="l" defTabSz="640080"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6pPr>
      <a:lvl7pPr marL="4160520" indent="-320040" algn="l" defTabSz="640080"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7pPr>
      <a:lvl8pPr marL="4800600" indent="-320040" algn="l" defTabSz="640080"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8pPr>
      <a:lvl9pPr marL="5440680" indent="-320040" algn="l" defTabSz="640080" rtl="0" eaLnBrk="1" latinLnBrk="0" hangingPunct="1">
        <a:spcBef>
          <a:spcPts val="140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ext Box 7">
            <a:extLst>
              <a:ext uri="{FF2B5EF4-FFF2-40B4-BE49-F238E27FC236}">
                <a16:creationId xmlns:a16="http://schemas.microsoft.com/office/drawing/2014/main" id="{3FF4CDF3-3EB0-0130-432D-2BE1BA60B6AD}"/>
              </a:ext>
            </a:extLst>
          </p:cNvPr>
          <p:cNvSpPr txBox="1">
            <a:spLocks noChangeArrowheads="1"/>
          </p:cNvSpPr>
          <p:nvPr/>
        </p:nvSpPr>
        <p:spPr bwMode="auto">
          <a:xfrm>
            <a:off x="436562" y="2251203"/>
            <a:ext cx="1441585" cy="2670132"/>
          </a:xfrm>
          <a:prstGeom prst="rect">
            <a:avLst/>
          </a:prstGeom>
          <a:solidFill>
            <a:schemeClr val="bg1"/>
          </a:solidFill>
          <a:ln w="38100">
            <a:solidFill>
              <a:srgbClr val="000000"/>
            </a:solidFill>
            <a:round/>
            <a:headEnd/>
            <a:tailEnd/>
          </a:ln>
        </p:spPr>
        <p:txBody>
          <a:bodyPr lIns="228600" tIns="114300" rIns="228600" bIns="228600"/>
          <a:lstStyle>
            <a:lvl1pPr>
              <a:tabLst>
                <a:tab pos="500063" algn="l"/>
              </a:tabLst>
              <a:defRPr>
                <a:solidFill>
                  <a:schemeClr val="tx1"/>
                </a:solidFill>
                <a:latin typeface="Century Gothic" panose="020B0502020202020204" pitchFamily="34" charset="0"/>
              </a:defRPr>
            </a:lvl1pPr>
            <a:lvl2pPr marL="742950" indent="-285750">
              <a:tabLst>
                <a:tab pos="500063" algn="l"/>
              </a:tabLst>
              <a:defRPr>
                <a:solidFill>
                  <a:schemeClr val="tx1"/>
                </a:solidFill>
                <a:latin typeface="Century Gothic" panose="020B0502020202020204" pitchFamily="34" charset="0"/>
              </a:defRPr>
            </a:lvl2pPr>
            <a:lvl3pPr marL="1143000" indent="-228600">
              <a:tabLst>
                <a:tab pos="500063" algn="l"/>
              </a:tabLst>
              <a:defRPr>
                <a:solidFill>
                  <a:schemeClr val="tx1"/>
                </a:solidFill>
                <a:latin typeface="Century Gothic" panose="020B0502020202020204" pitchFamily="34" charset="0"/>
              </a:defRPr>
            </a:lvl3pPr>
            <a:lvl4pPr marL="1600200" indent="-228600">
              <a:tabLst>
                <a:tab pos="500063" algn="l"/>
              </a:tabLst>
              <a:defRPr>
                <a:solidFill>
                  <a:schemeClr val="tx1"/>
                </a:solidFill>
                <a:latin typeface="Century Gothic" panose="020B0502020202020204" pitchFamily="34" charset="0"/>
              </a:defRPr>
            </a:lvl4pPr>
            <a:lvl5pPr marL="2057400" indent="-228600">
              <a:tabLst>
                <a:tab pos="500063" algn="l"/>
              </a:tabLst>
              <a:defRPr>
                <a:solidFill>
                  <a:schemeClr val="tx1"/>
                </a:solidFill>
                <a:latin typeface="Century Gothic" panose="020B0502020202020204" pitchFamily="34" charset="0"/>
              </a:defRPr>
            </a:lvl5pPr>
            <a:lvl6pPr marL="2514600" indent="-228600" defTabSz="457200" fontAlgn="base">
              <a:spcBef>
                <a:spcPct val="0"/>
              </a:spcBef>
              <a:spcAft>
                <a:spcPct val="0"/>
              </a:spcAft>
              <a:tabLst>
                <a:tab pos="500063" algn="l"/>
              </a:tabLst>
              <a:defRPr>
                <a:solidFill>
                  <a:schemeClr val="tx1"/>
                </a:solidFill>
                <a:latin typeface="Century Gothic" panose="020B0502020202020204" pitchFamily="34" charset="0"/>
              </a:defRPr>
            </a:lvl6pPr>
            <a:lvl7pPr marL="2971800" indent="-228600" defTabSz="457200" fontAlgn="base">
              <a:spcBef>
                <a:spcPct val="0"/>
              </a:spcBef>
              <a:spcAft>
                <a:spcPct val="0"/>
              </a:spcAft>
              <a:tabLst>
                <a:tab pos="500063" algn="l"/>
              </a:tabLst>
              <a:defRPr>
                <a:solidFill>
                  <a:schemeClr val="tx1"/>
                </a:solidFill>
                <a:latin typeface="Century Gothic" panose="020B0502020202020204" pitchFamily="34" charset="0"/>
              </a:defRPr>
            </a:lvl7pPr>
            <a:lvl8pPr marL="3429000" indent="-228600" defTabSz="457200" fontAlgn="base">
              <a:spcBef>
                <a:spcPct val="0"/>
              </a:spcBef>
              <a:spcAft>
                <a:spcPct val="0"/>
              </a:spcAft>
              <a:tabLst>
                <a:tab pos="500063" algn="l"/>
              </a:tabLst>
              <a:defRPr>
                <a:solidFill>
                  <a:schemeClr val="tx1"/>
                </a:solidFill>
                <a:latin typeface="Century Gothic" panose="020B0502020202020204" pitchFamily="34" charset="0"/>
              </a:defRPr>
            </a:lvl8pPr>
            <a:lvl9pPr marL="3886200" indent="-228600" defTabSz="457200" fontAlgn="base">
              <a:spcBef>
                <a:spcPct val="0"/>
              </a:spcBef>
              <a:spcAft>
                <a:spcPct val="0"/>
              </a:spcAft>
              <a:tabLst>
                <a:tab pos="500063" algn="l"/>
              </a:tabLst>
              <a:defRPr>
                <a:solidFill>
                  <a:schemeClr val="tx1"/>
                </a:solidFill>
                <a:latin typeface="Century Gothic" panose="020B0502020202020204" pitchFamily="34" charset="0"/>
              </a:defRPr>
            </a:lvl9pPr>
          </a:lstStyle>
          <a:p>
            <a:pPr algn="just" eaLnBrk="1" hangingPunct="1">
              <a:spcBef>
                <a:spcPct val="50000"/>
              </a:spcBef>
            </a:pPr>
            <a:r>
              <a:rPr lang="en-US" altLang="en-US" sz="900" b="1" dirty="0">
                <a:latin typeface="Avenir Heavy" pitchFamily="124" charset="0"/>
                <a:ea typeface="MS PGothic" panose="020B0600070205080204" pitchFamily="34" charset="-128"/>
              </a:rPr>
              <a:t>Introduction</a:t>
            </a:r>
            <a:endParaRPr lang="en-US" altLang="ja-JP" sz="900" dirty="0">
              <a:latin typeface="Avenir Book" pitchFamily="124" charset="0"/>
              <a:ea typeface="MS PGothic" panose="020B0600070205080204" pitchFamily="34" charset="-128"/>
            </a:endParaRPr>
          </a:p>
          <a:p>
            <a:pPr eaLnBrk="1" hangingPunct="1">
              <a:spcBef>
                <a:spcPct val="10000"/>
              </a:spcBef>
            </a:pPr>
            <a:r>
              <a:rPr lang="en-GB" sz="700" dirty="0">
                <a:latin typeface="Avenir Book"/>
              </a:rPr>
              <a:t>In civil engineering, accurate detailing of reinforced steel in bridge decks is crucial for structural integrity and longevity. This study proposes a novel approach by converting 3D bridge models into Industry Foundation Classes (IFC) format, using Python scripts to extract reinforcement data, to create a database that can eventually use an AI model to predict steel requirements. By automating data extraction and leveraging AI, the research aims to enhance precision, efficiency, and safety in bridge construction projects.</a:t>
            </a:r>
            <a:endParaRPr lang="en-US" altLang="en-US" sz="700" dirty="0">
              <a:latin typeface="Avenir Book"/>
              <a:ea typeface="MS PGothic" panose="020B0600070205080204" pitchFamily="34" charset="-128"/>
            </a:endParaRPr>
          </a:p>
        </p:txBody>
      </p:sp>
      <p:sp>
        <p:nvSpPr>
          <p:cNvPr id="19460" name="Text Box 12">
            <a:extLst>
              <a:ext uri="{FF2B5EF4-FFF2-40B4-BE49-F238E27FC236}">
                <a16:creationId xmlns:a16="http://schemas.microsoft.com/office/drawing/2014/main" id="{CF0E9ACA-4E8E-7813-561F-A4C74038E61D}"/>
              </a:ext>
            </a:extLst>
          </p:cNvPr>
          <p:cNvSpPr txBox="1">
            <a:spLocks noChangeArrowheads="1"/>
          </p:cNvSpPr>
          <p:nvPr/>
        </p:nvSpPr>
        <p:spPr bwMode="auto">
          <a:xfrm>
            <a:off x="2218184" y="1565403"/>
            <a:ext cx="8602216" cy="7342377"/>
          </a:xfrm>
          <a:prstGeom prst="rect">
            <a:avLst/>
          </a:prstGeom>
          <a:solidFill>
            <a:schemeClr val="bg1"/>
          </a:solidFill>
          <a:ln w="38100">
            <a:solidFill>
              <a:srgbClr val="000000"/>
            </a:solidFill>
            <a:round/>
            <a:headEnd/>
            <a:tailEnd/>
          </a:ln>
        </p:spPr>
        <p:txBody>
          <a:bodyPr lIns="228600" tIns="114300" rIns="228600" bIns="228600"/>
          <a:lstStyle>
            <a:lvl1pPr>
              <a:tabLst>
                <a:tab pos="500063" algn="l"/>
              </a:tabLst>
              <a:defRPr>
                <a:solidFill>
                  <a:schemeClr val="tx1"/>
                </a:solidFill>
                <a:latin typeface="Century Gothic" panose="020B0502020202020204" pitchFamily="34" charset="0"/>
              </a:defRPr>
            </a:lvl1pPr>
            <a:lvl2pPr marL="742950" indent="-285750">
              <a:tabLst>
                <a:tab pos="500063" algn="l"/>
              </a:tabLst>
              <a:defRPr>
                <a:solidFill>
                  <a:schemeClr val="tx1"/>
                </a:solidFill>
                <a:latin typeface="Century Gothic" panose="020B0502020202020204" pitchFamily="34" charset="0"/>
              </a:defRPr>
            </a:lvl2pPr>
            <a:lvl3pPr marL="1143000" indent="-228600">
              <a:tabLst>
                <a:tab pos="500063" algn="l"/>
              </a:tabLst>
              <a:defRPr>
                <a:solidFill>
                  <a:schemeClr val="tx1"/>
                </a:solidFill>
                <a:latin typeface="Century Gothic" panose="020B0502020202020204" pitchFamily="34" charset="0"/>
              </a:defRPr>
            </a:lvl3pPr>
            <a:lvl4pPr marL="1600200" indent="-228600">
              <a:tabLst>
                <a:tab pos="500063" algn="l"/>
              </a:tabLst>
              <a:defRPr>
                <a:solidFill>
                  <a:schemeClr val="tx1"/>
                </a:solidFill>
                <a:latin typeface="Century Gothic" panose="020B0502020202020204" pitchFamily="34" charset="0"/>
              </a:defRPr>
            </a:lvl4pPr>
            <a:lvl5pPr marL="2057400" indent="-228600">
              <a:tabLst>
                <a:tab pos="500063" algn="l"/>
              </a:tabLst>
              <a:defRPr>
                <a:solidFill>
                  <a:schemeClr val="tx1"/>
                </a:solidFill>
                <a:latin typeface="Century Gothic" panose="020B0502020202020204" pitchFamily="34" charset="0"/>
              </a:defRPr>
            </a:lvl5pPr>
            <a:lvl6pPr marL="2514600" indent="-228600" defTabSz="457200" fontAlgn="base">
              <a:spcBef>
                <a:spcPct val="0"/>
              </a:spcBef>
              <a:spcAft>
                <a:spcPct val="0"/>
              </a:spcAft>
              <a:tabLst>
                <a:tab pos="500063" algn="l"/>
              </a:tabLst>
              <a:defRPr>
                <a:solidFill>
                  <a:schemeClr val="tx1"/>
                </a:solidFill>
                <a:latin typeface="Century Gothic" panose="020B0502020202020204" pitchFamily="34" charset="0"/>
              </a:defRPr>
            </a:lvl6pPr>
            <a:lvl7pPr marL="2971800" indent="-228600" defTabSz="457200" fontAlgn="base">
              <a:spcBef>
                <a:spcPct val="0"/>
              </a:spcBef>
              <a:spcAft>
                <a:spcPct val="0"/>
              </a:spcAft>
              <a:tabLst>
                <a:tab pos="500063" algn="l"/>
              </a:tabLst>
              <a:defRPr>
                <a:solidFill>
                  <a:schemeClr val="tx1"/>
                </a:solidFill>
                <a:latin typeface="Century Gothic" panose="020B0502020202020204" pitchFamily="34" charset="0"/>
              </a:defRPr>
            </a:lvl7pPr>
            <a:lvl8pPr marL="3429000" indent="-228600" defTabSz="457200" fontAlgn="base">
              <a:spcBef>
                <a:spcPct val="0"/>
              </a:spcBef>
              <a:spcAft>
                <a:spcPct val="0"/>
              </a:spcAft>
              <a:tabLst>
                <a:tab pos="500063" algn="l"/>
              </a:tabLst>
              <a:defRPr>
                <a:solidFill>
                  <a:schemeClr val="tx1"/>
                </a:solidFill>
                <a:latin typeface="Century Gothic" panose="020B0502020202020204" pitchFamily="34" charset="0"/>
              </a:defRPr>
            </a:lvl8pPr>
            <a:lvl9pPr marL="3886200" indent="-228600" defTabSz="457200" fontAlgn="base">
              <a:spcBef>
                <a:spcPct val="0"/>
              </a:spcBef>
              <a:spcAft>
                <a:spcPct val="0"/>
              </a:spcAft>
              <a:tabLst>
                <a:tab pos="500063" algn="l"/>
              </a:tabLst>
              <a:defRPr>
                <a:solidFill>
                  <a:schemeClr val="tx1"/>
                </a:solidFill>
                <a:latin typeface="Century Gothic" panose="020B0502020202020204" pitchFamily="34" charset="0"/>
              </a:defRPr>
            </a:lvl9pPr>
          </a:lstStyle>
          <a:p>
            <a:pPr algn="just" eaLnBrk="1" hangingPunct="1"/>
            <a:r>
              <a:rPr lang="en-US" altLang="en-US" sz="1200" b="1" dirty="0">
                <a:solidFill>
                  <a:srgbClr val="000000"/>
                </a:solidFill>
                <a:latin typeface="Avenir Heavy" pitchFamily="124" charset="0"/>
                <a:ea typeface="MS PGothic" panose="020B0600070205080204" pitchFamily="34" charset="-128"/>
              </a:rPr>
              <a:t>Results</a:t>
            </a:r>
          </a:p>
          <a:p>
            <a:pPr eaLnBrk="1" hangingPunct="1">
              <a:spcBef>
                <a:spcPct val="50000"/>
              </a:spcBef>
            </a:pPr>
            <a:r>
              <a:rPr lang="en-GB" altLang="en-US" sz="800" b="1" dirty="0">
                <a:latin typeface="Avenir Book" pitchFamily="124" charset="0"/>
                <a:ea typeface="MS PGothic" panose="020B0600070205080204" pitchFamily="34" charset="-128"/>
              </a:rPr>
              <a:t>Data Extraction Process</a:t>
            </a:r>
          </a:p>
          <a:p>
            <a:pPr eaLnBrk="1" hangingPunct="1">
              <a:spcBef>
                <a:spcPct val="50000"/>
              </a:spcBef>
            </a:pPr>
            <a:r>
              <a:rPr lang="en-GB" altLang="en-US" sz="800" dirty="0">
                <a:latin typeface="Avenir Book" pitchFamily="124" charset="0"/>
                <a:ea typeface="MS PGothic" panose="020B0600070205080204" pitchFamily="34" charset="-128"/>
              </a:rPr>
              <a:t>The project used the IfcOpenShell library to read IFC files and extract relevant properties for reinforcement bars, such as </a:t>
            </a:r>
            <a:r>
              <a:rPr lang="en-GB" altLang="en-US" sz="800" dirty="0" err="1">
                <a:latin typeface="Avenir Book" pitchFamily="124" charset="0"/>
                <a:ea typeface="MS PGothic" panose="020B0600070205080204" pitchFamily="34" charset="-128"/>
              </a:rPr>
              <a:t>GlobalId</a:t>
            </a:r>
            <a:r>
              <a:rPr lang="en-GB" altLang="en-US" sz="800" dirty="0">
                <a:latin typeface="Avenir Book" pitchFamily="124" charset="0"/>
                <a:ea typeface="MS PGothic" panose="020B0600070205080204" pitchFamily="34" charset="-128"/>
              </a:rPr>
              <a:t>, </a:t>
            </a:r>
            <a:r>
              <a:rPr lang="en-GB" altLang="en-US" sz="800" dirty="0" err="1">
                <a:latin typeface="Avenir Book" pitchFamily="124" charset="0"/>
                <a:ea typeface="MS PGothic" panose="020B0600070205080204" pitchFamily="34" charset="-128"/>
              </a:rPr>
              <a:t>SteelGrade</a:t>
            </a:r>
            <a:r>
              <a:rPr lang="en-GB" altLang="en-US" sz="800" dirty="0">
                <a:latin typeface="Avenir Book" pitchFamily="124" charset="0"/>
                <a:ea typeface="MS PGothic" panose="020B0600070205080204" pitchFamily="34" charset="-128"/>
              </a:rPr>
              <a:t>, </a:t>
            </a:r>
            <a:r>
              <a:rPr lang="en-GB" altLang="en-US" sz="800" dirty="0" err="1">
                <a:latin typeface="Avenir Book" pitchFamily="124" charset="0"/>
                <a:ea typeface="MS PGothic" panose="020B0600070205080204" pitchFamily="34" charset="-128"/>
              </a:rPr>
              <a:t>BarLength</a:t>
            </a:r>
            <a:r>
              <a:rPr lang="en-GB" altLang="en-US" sz="800" dirty="0">
                <a:latin typeface="Avenir Book" pitchFamily="124" charset="0"/>
                <a:ea typeface="MS PGothic" panose="020B0600070205080204" pitchFamily="34" charset="-128"/>
              </a:rPr>
              <a:t>, and </a:t>
            </a:r>
            <a:r>
              <a:rPr lang="en-GB" altLang="en-US" sz="800" dirty="0" err="1">
                <a:latin typeface="Avenir Book" pitchFamily="124" charset="0"/>
                <a:ea typeface="MS PGothic" panose="020B0600070205080204" pitchFamily="34" charset="-128"/>
              </a:rPr>
              <a:t>BarDiameter</a:t>
            </a:r>
            <a:r>
              <a:rPr lang="en-GB" altLang="en-US" sz="800" dirty="0">
                <a:latin typeface="Avenir Book" pitchFamily="124" charset="0"/>
                <a:ea typeface="MS PGothic" panose="020B0600070205080204" pitchFamily="34" charset="-128"/>
              </a:rPr>
              <a:t>. The script effectively processed multiple IFC files, successfully navigating their complex and nested structures through iterative testing and refinement.</a:t>
            </a:r>
          </a:p>
          <a:p>
            <a:pPr eaLnBrk="1" hangingPunct="1">
              <a:spcBef>
                <a:spcPct val="50000"/>
              </a:spcBef>
            </a:pPr>
            <a:r>
              <a:rPr lang="en-GB" altLang="en-US" sz="800" b="1" dirty="0">
                <a:latin typeface="Avenir Book" pitchFamily="124" charset="0"/>
                <a:ea typeface="MS PGothic" panose="020B0600070205080204" pitchFamily="34" charset="-128"/>
              </a:rPr>
              <a:t>Challenges:</a:t>
            </a:r>
          </a:p>
          <a:p>
            <a:pPr eaLnBrk="1" hangingPunct="1">
              <a:spcBef>
                <a:spcPct val="50000"/>
              </a:spcBef>
            </a:pPr>
            <a:r>
              <a:rPr lang="en-GB" altLang="en-US" sz="800" dirty="0">
                <a:latin typeface="Avenir Book" pitchFamily="124" charset="0"/>
                <a:ea typeface="MS PGothic" panose="020B0600070205080204" pitchFamily="34" charset="-128"/>
              </a:rPr>
              <a:t>Complex Hierarchies: Managed by refining data extraction functions to correctly navigate and extract data.</a:t>
            </a:r>
          </a:p>
          <a:p>
            <a:pPr eaLnBrk="1" hangingPunct="1">
              <a:spcBef>
                <a:spcPct val="50000"/>
              </a:spcBef>
            </a:pPr>
            <a:r>
              <a:rPr lang="en-GB" altLang="en-US" sz="800" b="1" dirty="0">
                <a:latin typeface="Avenir Book" pitchFamily="124" charset="0"/>
                <a:ea typeface="MS PGothic" panose="020B0600070205080204" pitchFamily="34" charset="-128"/>
              </a:rPr>
              <a:t>Evaluation:</a:t>
            </a:r>
          </a:p>
          <a:p>
            <a:pPr eaLnBrk="1" hangingPunct="1">
              <a:spcBef>
                <a:spcPct val="50000"/>
              </a:spcBef>
            </a:pPr>
            <a:r>
              <a:rPr lang="en-GB" altLang="en-US" sz="800" dirty="0">
                <a:latin typeface="Avenir Book" pitchFamily="124" charset="0"/>
                <a:ea typeface="MS PGothic" panose="020B0600070205080204" pitchFamily="34" charset="-128"/>
              </a:rPr>
              <a:t>•	Effectiveness: The script accurately extracted the required data from all IFC files.</a:t>
            </a:r>
          </a:p>
          <a:p>
            <a:pPr eaLnBrk="1" hangingPunct="1">
              <a:spcBef>
                <a:spcPct val="50000"/>
              </a:spcBef>
            </a:pPr>
            <a:r>
              <a:rPr lang="en-GB" altLang="en-US" sz="800" dirty="0">
                <a:latin typeface="Avenir Book" pitchFamily="124" charset="0"/>
                <a:ea typeface="MS PGothic" panose="020B0600070205080204" pitchFamily="34" charset="-128"/>
              </a:rPr>
              <a:t>•	Efficiency: Processed multiple files within a reasonable time frame, demonstrating good performance.</a:t>
            </a:r>
          </a:p>
          <a:p>
            <a:pPr eaLnBrk="1" hangingPunct="1">
              <a:spcBef>
                <a:spcPct val="50000"/>
              </a:spcBef>
            </a:pPr>
            <a:r>
              <a:rPr lang="en-GB" altLang="en-US" sz="800" dirty="0">
                <a:latin typeface="Avenir Book" pitchFamily="124" charset="0"/>
                <a:ea typeface="MS PGothic" panose="020B0600070205080204" pitchFamily="34" charset="-128"/>
              </a:rPr>
              <a:t>The extracted data was cleaned to handle missing values and remove outliers using Z-scores, followed by normalization using StandardScaler.</a:t>
            </a:r>
          </a:p>
          <a:p>
            <a:pPr eaLnBrk="1" hangingPunct="1">
              <a:spcBef>
                <a:spcPct val="50000"/>
              </a:spcBef>
            </a:pPr>
            <a:r>
              <a:rPr lang="en-GB" altLang="en-US" sz="800" b="1" u="sng" dirty="0">
                <a:latin typeface="Avenir Book" pitchFamily="124" charset="0"/>
                <a:ea typeface="MS PGothic" panose="020B0600070205080204" pitchFamily="34" charset="-128"/>
              </a:rPr>
              <a:t>Data Cleaning and Normalization</a:t>
            </a:r>
          </a:p>
          <a:p>
            <a:pPr eaLnBrk="1" hangingPunct="1">
              <a:spcBef>
                <a:spcPct val="50000"/>
              </a:spcBef>
            </a:pPr>
            <a:r>
              <a:rPr lang="en-GB" altLang="en-US" sz="800" b="1" dirty="0">
                <a:latin typeface="Avenir Book" pitchFamily="124" charset="0"/>
                <a:ea typeface="MS PGothic" panose="020B0600070205080204" pitchFamily="34" charset="-128"/>
              </a:rPr>
              <a:t>Challenges:</a:t>
            </a:r>
          </a:p>
          <a:p>
            <a:pPr eaLnBrk="1" hangingPunct="1">
              <a:spcBef>
                <a:spcPct val="50000"/>
              </a:spcBef>
            </a:pPr>
            <a:r>
              <a:rPr lang="en-GB" altLang="en-US" sz="800" dirty="0">
                <a:latin typeface="Avenir Book" pitchFamily="124" charset="0"/>
                <a:ea typeface="MS PGothic" panose="020B0600070205080204" pitchFamily="34" charset="-128"/>
              </a:rPr>
              <a:t>•	Outliers: Detected and removed outliers with Z-scores greater than 3 to ensure data integrity.</a:t>
            </a:r>
          </a:p>
          <a:p>
            <a:pPr eaLnBrk="1" hangingPunct="1">
              <a:spcBef>
                <a:spcPct val="50000"/>
              </a:spcBef>
            </a:pPr>
            <a:r>
              <a:rPr lang="en-GB" altLang="en-US" sz="800" b="1" dirty="0">
                <a:latin typeface="Avenir Book" pitchFamily="124" charset="0"/>
                <a:ea typeface="MS PGothic" panose="020B0600070205080204" pitchFamily="34" charset="-128"/>
              </a:rPr>
              <a:t>Evaluation:</a:t>
            </a:r>
          </a:p>
          <a:p>
            <a:pPr eaLnBrk="1" hangingPunct="1">
              <a:spcBef>
                <a:spcPct val="50000"/>
              </a:spcBef>
            </a:pPr>
            <a:r>
              <a:rPr lang="en-GB" altLang="en-US" sz="800" dirty="0">
                <a:latin typeface="Avenir Book" pitchFamily="124" charset="0"/>
                <a:ea typeface="MS PGothic" panose="020B0600070205080204" pitchFamily="34" charset="-128"/>
              </a:rPr>
              <a:t>•	Data Integrity: Cleaning improved the overall quality and consistency of the dataset.</a:t>
            </a:r>
          </a:p>
          <a:p>
            <a:pPr eaLnBrk="1" hangingPunct="1">
              <a:spcBef>
                <a:spcPct val="50000"/>
              </a:spcBef>
            </a:pPr>
            <a:r>
              <a:rPr lang="en-GB" altLang="en-US" sz="800" dirty="0">
                <a:latin typeface="Avenir Book" pitchFamily="124" charset="0"/>
                <a:ea typeface="MS PGothic" panose="020B0600070205080204" pitchFamily="34" charset="-128"/>
              </a:rPr>
              <a:t>•	Normalization: Standardizing the data ensured all features were on a similar scale, essential for model training.</a:t>
            </a:r>
          </a:p>
          <a:p>
            <a:pPr eaLnBrk="1" hangingPunct="1">
              <a:spcBef>
                <a:spcPct val="50000"/>
              </a:spcBef>
            </a:pPr>
            <a:r>
              <a:rPr lang="en-GB" altLang="en-US" sz="800" b="1" u="sng" dirty="0">
                <a:latin typeface="Avenir Book" pitchFamily="124" charset="0"/>
                <a:ea typeface="MS PGothic" panose="020B0600070205080204" pitchFamily="34" charset="-128"/>
              </a:rPr>
              <a:t>Comparison with Objectives</a:t>
            </a:r>
          </a:p>
          <a:p>
            <a:pPr eaLnBrk="1" hangingPunct="1">
              <a:spcBef>
                <a:spcPct val="50000"/>
              </a:spcBef>
            </a:pPr>
            <a:r>
              <a:rPr lang="en-GB" altLang="en-US" sz="800" dirty="0">
                <a:latin typeface="Avenir Book" pitchFamily="124" charset="0"/>
                <a:ea typeface="MS PGothic" panose="020B0600070205080204" pitchFamily="34" charset="-128"/>
              </a:rPr>
              <a:t>Objective 1: Converting 3D bridge models into the IFC format for standardized data representation was successfully achieved prior to running the Python scripts.</a:t>
            </a:r>
          </a:p>
          <a:p>
            <a:pPr eaLnBrk="1" hangingPunct="1">
              <a:spcBef>
                <a:spcPct val="50000"/>
              </a:spcBef>
            </a:pPr>
            <a:r>
              <a:rPr lang="en-GB" altLang="en-US" sz="800" dirty="0">
                <a:latin typeface="Avenir Book" pitchFamily="124" charset="0"/>
                <a:ea typeface="MS PGothic" panose="020B0600070205080204" pitchFamily="34" charset="-128"/>
              </a:rPr>
              <a:t>Objective 2: Developed Python scripts using the IfcOpenShell library to extract reinforcement data from IFC models. These scripts effectively extracted properties from property sets and specific elements such as reinforcing bars.</a:t>
            </a:r>
          </a:p>
          <a:p>
            <a:pPr eaLnBrk="1" hangingPunct="1">
              <a:spcBef>
                <a:spcPct val="50000"/>
              </a:spcBef>
            </a:pPr>
            <a:r>
              <a:rPr lang="en-GB" altLang="en-US" sz="800" dirty="0">
                <a:latin typeface="Avenir Book" pitchFamily="124" charset="0"/>
                <a:ea typeface="MS PGothic" panose="020B0600070205080204" pitchFamily="34" charset="-128"/>
              </a:rPr>
              <a:t>Objective 3: Created a robust dataset suitable for training an AI model by cleaning, normalizing, and saving the extracted data into an Excel file. Outliers were removed using Z-scores, and data was standardized using StandardScaler.</a:t>
            </a:r>
          </a:p>
          <a:p>
            <a:pPr eaLnBrk="1" hangingPunct="1">
              <a:spcBef>
                <a:spcPct val="50000"/>
              </a:spcBef>
            </a:pPr>
            <a:r>
              <a:rPr lang="en-GB" altLang="en-US" sz="800" dirty="0">
                <a:latin typeface="Avenir Book" pitchFamily="124" charset="0"/>
                <a:ea typeface="MS PGothic" panose="020B0600070205080204" pitchFamily="34" charset="-128"/>
              </a:rPr>
              <a:t>Objective 4: This objective pertains to the subsequent phase of the project, where machine learning models will be trained and evaluated based on the pre-processed data.</a:t>
            </a:r>
          </a:p>
          <a:p>
            <a:pPr eaLnBrk="1" hangingPunct="1">
              <a:spcBef>
                <a:spcPct val="50000"/>
              </a:spcBef>
            </a:pPr>
            <a:r>
              <a:rPr lang="en-GB" altLang="en-US" sz="800" b="1" u="sng" dirty="0">
                <a:latin typeface="Avenir Book" pitchFamily="124" charset="0"/>
                <a:ea typeface="MS PGothic" panose="020B0600070205080204" pitchFamily="34" charset="-128"/>
              </a:rPr>
              <a:t>Data Analysis and Conclusions</a:t>
            </a:r>
          </a:p>
          <a:p>
            <a:pPr eaLnBrk="1" hangingPunct="1">
              <a:spcBef>
                <a:spcPct val="50000"/>
              </a:spcBef>
            </a:pPr>
            <a:r>
              <a:rPr lang="en-GB" altLang="en-US" sz="800" b="1" dirty="0">
                <a:latin typeface="Avenir Book" pitchFamily="124" charset="0"/>
                <a:ea typeface="MS PGothic" panose="020B0600070205080204" pitchFamily="34" charset="-128"/>
              </a:rPr>
              <a:t>Data Extraction Results</a:t>
            </a:r>
            <a:r>
              <a:rPr lang="en-GB" altLang="en-US" sz="800" dirty="0">
                <a:latin typeface="Avenir Book" pitchFamily="124" charset="0"/>
                <a:ea typeface="MS PGothic" panose="020B0600070205080204" pitchFamily="34" charset="-128"/>
              </a:rPr>
              <a:t>: The data extraction process successfully processed all IFC files in the specified directory, extracting relevant reinforcement data attributes and saving them into an Excel file.</a:t>
            </a:r>
          </a:p>
          <a:p>
            <a:pPr eaLnBrk="1" hangingPunct="1">
              <a:spcBef>
                <a:spcPct val="50000"/>
              </a:spcBef>
            </a:pPr>
            <a:endParaRPr lang="en-GB" altLang="en-US" sz="800" dirty="0">
              <a:latin typeface="Avenir Book" pitchFamily="124" charset="0"/>
              <a:ea typeface="MS PGothic" panose="020B0600070205080204" pitchFamily="34" charset="-128"/>
            </a:endParaRPr>
          </a:p>
          <a:p>
            <a:pPr eaLnBrk="1" hangingPunct="1">
              <a:spcBef>
                <a:spcPct val="50000"/>
              </a:spcBef>
            </a:pPr>
            <a:endParaRPr lang="en-GB" altLang="en-US" sz="800" dirty="0">
              <a:latin typeface="Avenir Book" pitchFamily="124" charset="0"/>
              <a:ea typeface="MS PGothic" panose="020B0600070205080204" pitchFamily="34" charset="-128"/>
            </a:endParaRPr>
          </a:p>
          <a:p>
            <a:pPr eaLnBrk="1" hangingPunct="1">
              <a:spcBef>
                <a:spcPct val="50000"/>
              </a:spcBef>
            </a:pPr>
            <a:endParaRPr lang="en-GB" altLang="en-US" sz="800" b="1" dirty="0">
              <a:latin typeface="Avenir Book" pitchFamily="124" charset="0"/>
              <a:ea typeface="MS PGothic" panose="020B0600070205080204" pitchFamily="34" charset="-128"/>
            </a:endParaRPr>
          </a:p>
          <a:p>
            <a:pPr eaLnBrk="1" hangingPunct="1">
              <a:spcBef>
                <a:spcPct val="50000"/>
              </a:spcBef>
            </a:pPr>
            <a:endParaRPr lang="en-GB" altLang="en-US" sz="800" b="1" dirty="0">
              <a:latin typeface="Avenir Book" pitchFamily="124" charset="0"/>
              <a:ea typeface="MS PGothic" panose="020B0600070205080204" pitchFamily="34" charset="-128"/>
            </a:endParaRPr>
          </a:p>
          <a:p>
            <a:pPr eaLnBrk="1" hangingPunct="1">
              <a:spcBef>
                <a:spcPct val="50000"/>
              </a:spcBef>
            </a:pPr>
            <a:endParaRPr lang="en-GB" altLang="en-US" sz="800" b="1" dirty="0">
              <a:latin typeface="Avenir Book" pitchFamily="124" charset="0"/>
              <a:ea typeface="MS PGothic" panose="020B0600070205080204" pitchFamily="34" charset="-128"/>
            </a:endParaRPr>
          </a:p>
          <a:p>
            <a:pPr eaLnBrk="1" hangingPunct="1">
              <a:spcBef>
                <a:spcPct val="50000"/>
              </a:spcBef>
            </a:pPr>
            <a:endParaRPr lang="en-GB" altLang="en-US" sz="800" b="1" dirty="0">
              <a:latin typeface="Avenir Book" pitchFamily="124" charset="0"/>
              <a:ea typeface="MS PGothic" panose="020B0600070205080204" pitchFamily="34" charset="-128"/>
            </a:endParaRPr>
          </a:p>
          <a:p>
            <a:pPr eaLnBrk="1" hangingPunct="1">
              <a:spcBef>
                <a:spcPct val="50000"/>
              </a:spcBef>
            </a:pPr>
            <a:endParaRPr lang="en-GB" altLang="en-US" sz="800" b="1" dirty="0">
              <a:latin typeface="Avenir Book" pitchFamily="124" charset="0"/>
              <a:ea typeface="MS PGothic" panose="020B0600070205080204" pitchFamily="34" charset="-128"/>
            </a:endParaRPr>
          </a:p>
          <a:p>
            <a:pPr eaLnBrk="1" hangingPunct="1">
              <a:spcBef>
                <a:spcPct val="50000"/>
              </a:spcBef>
            </a:pPr>
            <a:endParaRPr lang="en-GB" altLang="en-US" sz="800" b="1" dirty="0">
              <a:latin typeface="Avenir Book" pitchFamily="124" charset="0"/>
              <a:ea typeface="MS PGothic" panose="020B0600070205080204" pitchFamily="34" charset="-128"/>
            </a:endParaRPr>
          </a:p>
          <a:p>
            <a:pPr eaLnBrk="1" hangingPunct="1">
              <a:spcBef>
                <a:spcPct val="50000"/>
              </a:spcBef>
            </a:pPr>
            <a:r>
              <a:rPr lang="en-GB" altLang="en-US" sz="800" b="1" dirty="0">
                <a:latin typeface="Avenir Book" pitchFamily="124" charset="0"/>
                <a:ea typeface="MS PGothic" panose="020B0600070205080204" pitchFamily="34" charset="-128"/>
              </a:rPr>
              <a:t>Data Cleaning and Normalization: </a:t>
            </a:r>
            <a:r>
              <a:rPr lang="en-GB" altLang="en-US" sz="800" dirty="0">
                <a:latin typeface="Avenir Book" pitchFamily="124" charset="0"/>
                <a:ea typeface="MS PGothic" panose="020B0600070205080204" pitchFamily="34" charset="-128"/>
              </a:rPr>
              <a:t>The data cleaning process involved detecting and removing outliers using Z-scores, followed by normalization with StandardScaler, ensuring the dataset was free from anomalies and standardized for predictive modelling.</a:t>
            </a:r>
          </a:p>
          <a:p>
            <a:pPr eaLnBrk="1" hangingPunct="1">
              <a:spcBef>
                <a:spcPct val="50000"/>
              </a:spcBef>
            </a:pPr>
            <a:r>
              <a:rPr lang="en-GB" altLang="en-US" sz="800" b="1" u="sng" dirty="0">
                <a:latin typeface="Avenir Book" pitchFamily="124" charset="0"/>
                <a:ea typeface="MS PGothic" panose="020B0600070205080204" pitchFamily="34" charset="-128"/>
              </a:rPr>
              <a:t>Comparison with Literature Review</a:t>
            </a:r>
          </a:p>
          <a:p>
            <a:pPr eaLnBrk="1" hangingPunct="1">
              <a:spcBef>
                <a:spcPct val="50000"/>
              </a:spcBef>
            </a:pPr>
            <a:r>
              <a:rPr lang="en-GB" altLang="en-US" sz="800" dirty="0">
                <a:latin typeface="Avenir Book" pitchFamily="124" charset="0"/>
                <a:ea typeface="MS PGothic" panose="020B0600070205080204" pitchFamily="34" charset="-128"/>
              </a:rPr>
              <a:t>The literature review indicated that automated extraction and preprocessing of reinforcement data from 3D models is challenging but essential for accurate predictive modelling. This project demonstrated the feasibility of automating these tasks with the right tools and techniques.</a:t>
            </a:r>
          </a:p>
          <a:p>
            <a:pPr eaLnBrk="1" hangingPunct="1">
              <a:spcBef>
                <a:spcPct val="50000"/>
              </a:spcBef>
            </a:pPr>
            <a:r>
              <a:rPr lang="en-GB" altLang="en-US" sz="800" b="1" u="sng" dirty="0">
                <a:latin typeface="Avenir Book" pitchFamily="124" charset="0"/>
                <a:ea typeface="MS PGothic" panose="020B0600070205080204" pitchFamily="34" charset="-128"/>
              </a:rPr>
              <a:t>Meeting Aims and Objectives</a:t>
            </a:r>
          </a:p>
          <a:p>
            <a:pPr eaLnBrk="1" hangingPunct="1">
              <a:spcBef>
                <a:spcPct val="50000"/>
              </a:spcBef>
            </a:pPr>
            <a:r>
              <a:rPr lang="en-GB" altLang="en-US" sz="800" dirty="0">
                <a:latin typeface="Avenir Book" pitchFamily="124" charset="0"/>
                <a:ea typeface="MS PGothic" panose="020B0600070205080204" pitchFamily="34" charset="-128"/>
              </a:rPr>
              <a:t>•	Objectives Met: All specified objectives were met, creating a robust dataset suitable for predictive modelling.</a:t>
            </a:r>
          </a:p>
          <a:p>
            <a:pPr eaLnBrk="1" hangingPunct="1">
              <a:spcBef>
                <a:spcPct val="50000"/>
              </a:spcBef>
            </a:pPr>
            <a:r>
              <a:rPr lang="en-GB" altLang="en-US" sz="800" dirty="0">
                <a:latin typeface="Avenir Book" pitchFamily="124" charset="0"/>
                <a:ea typeface="MS PGothic" panose="020B0600070205080204" pitchFamily="34" charset="-128"/>
              </a:rPr>
              <a:t>•	Primary Aim Met: Successfully developed an automated pipeline for extracting and preparing reinforcement data from IFC models for predictive modelling.</a:t>
            </a:r>
          </a:p>
          <a:p>
            <a:pPr eaLnBrk="1" hangingPunct="1">
              <a:spcBef>
                <a:spcPct val="50000"/>
              </a:spcBef>
            </a:pPr>
            <a:endParaRPr lang="en-US" altLang="en-US" sz="800" dirty="0">
              <a:solidFill>
                <a:schemeClr val="accent2"/>
              </a:solidFill>
              <a:latin typeface="Avenir Book" pitchFamily="124" charset="0"/>
              <a:ea typeface="MS PGothic" panose="020B0600070205080204" pitchFamily="34" charset="-128"/>
            </a:endParaRPr>
          </a:p>
          <a:p>
            <a:pPr eaLnBrk="1" hangingPunct="1">
              <a:spcBef>
                <a:spcPct val="50000"/>
              </a:spcBef>
            </a:pPr>
            <a:endParaRPr lang="en-US" altLang="en-US" sz="700" i="1" dirty="0">
              <a:solidFill>
                <a:schemeClr val="accent2"/>
              </a:solidFill>
              <a:latin typeface="Avenir Book" pitchFamily="124" charset="0"/>
              <a:ea typeface="MS PGothic" panose="020B0600070205080204" pitchFamily="34" charset="-128"/>
            </a:endParaRPr>
          </a:p>
        </p:txBody>
      </p:sp>
      <p:sp>
        <p:nvSpPr>
          <p:cNvPr id="19462" name="Text Box 14">
            <a:extLst>
              <a:ext uri="{FF2B5EF4-FFF2-40B4-BE49-F238E27FC236}">
                <a16:creationId xmlns:a16="http://schemas.microsoft.com/office/drawing/2014/main" id="{C54F23A5-81C0-B4DB-021B-551450E9A45D}"/>
              </a:ext>
            </a:extLst>
          </p:cNvPr>
          <p:cNvSpPr txBox="1">
            <a:spLocks noChangeArrowheads="1"/>
          </p:cNvSpPr>
          <p:nvPr/>
        </p:nvSpPr>
        <p:spPr bwMode="auto">
          <a:xfrm>
            <a:off x="436563" y="1124802"/>
            <a:ext cx="119253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8580" tIns="68580" rIns="68580" bIns="68580" anchor="ct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Bef>
                <a:spcPct val="50000"/>
              </a:spcBef>
              <a:spcAft>
                <a:spcPts val="150"/>
              </a:spcAft>
            </a:pPr>
            <a:r>
              <a:rPr lang="en-US" altLang="en-US" sz="1500" b="1" dirty="0">
                <a:latin typeface="Avenir Medium" pitchFamily="124" charset="0"/>
                <a:ea typeface="MS PGothic" panose="020B0600070205080204" pitchFamily="34" charset="-128"/>
              </a:rPr>
              <a:t>BSc (Hons) Software Engineering</a:t>
            </a:r>
            <a:endParaRPr lang="en-US" altLang="en-US" sz="1500" dirty="0">
              <a:latin typeface="Avenir Book" pitchFamily="124" charset="0"/>
              <a:ea typeface="MS PGothic" panose="020B0600070205080204" pitchFamily="34" charset="-128"/>
            </a:endParaRPr>
          </a:p>
        </p:txBody>
      </p:sp>
      <p:sp>
        <p:nvSpPr>
          <p:cNvPr id="3" name="Rectangle 180">
            <a:extLst>
              <a:ext uri="{FF2B5EF4-FFF2-40B4-BE49-F238E27FC236}">
                <a16:creationId xmlns:a16="http://schemas.microsoft.com/office/drawing/2014/main" id="{B29BE4FD-ED0B-A448-9E2F-692F15E52082}"/>
              </a:ext>
            </a:extLst>
          </p:cNvPr>
          <p:cNvSpPr>
            <a:spLocks noChangeArrowheads="1"/>
          </p:cNvSpPr>
          <p:nvPr/>
        </p:nvSpPr>
        <p:spPr bwMode="auto">
          <a:xfrm>
            <a:off x="2771379" y="130760"/>
            <a:ext cx="7255668" cy="923330"/>
          </a:xfrm>
          <a:prstGeom prst="rect">
            <a:avLst/>
          </a:prstGeom>
          <a:noFill/>
          <a:ln>
            <a:noFill/>
          </a:ln>
        </p:spPr>
        <p:txBody>
          <a:bodyPr anchor="ctr">
            <a:spAutoFit/>
          </a:bodyPr>
          <a:lstStyle/>
          <a:p>
            <a:pPr algn="ctr" eaLnBrk="1" fontAlgn="auto" hangingPunct="1">
              <a:lnSpc>
                <a:spcPct val="90000"/>
              </a:lnSpc>
              <a:spcBef>
                <a:spcPts val="0"/>
              </a:spcBef>
              <a:spcAft>
                <a:spcPts val="0"/>
              </a:spcAft>
              <a:defRPr/>
            </a:pPr>
            <a:r>
              <a:rPr lang="en-GB" sz="2000" b="1" dirty="0">
                <a:ln>
                  <a:solidFill>
                    <a:schemeClr val="bg1"/>
                  </a:solidFill>
                </a:ln>
                <a:latin typeface="Avenir Heavy"/>
                <a:ea typeface="ＭＳ Ｐゴシック" charset="0"/>
                <a:cs typeface="Avenir Heavy"/>
              </a:rPr>
              <a:t>Automated Extraction of Reinforcement Data from 3D Bridge Models to Produce a Data Set Used in Artificial Intelligence &amp; Machine Learning Models </a:t>
            </a:r>
            <a:endParaRPr lang="en-US" sz="2000" b="1" dirty="0">
              <a:ln>
                <a:solidFill>
                  <a:schemeClr val="bg1"/>
                </a:solidFill>
              </a:ln>
              <a:latin typeface="Avenir Heavy"/>
              <a:ea typeface="ＭＳ Ｐゴシック" charset="0"/>
              <a:cs typeface="Avenir Heavy"/>
            </a:endParaRPr>
          </a:p>
        </p:txBody>
      </p:sp>
      <p:pic>
        <p:nvPicPr>
          <p:cNvPr id="8" name="Picture 7">
            <a:extLst>
              <a:ext uri="{FF2B5EF4-FFF2-40B4-BE49-F238E27FC236}">
                <a16:creationId xmlns:a16="http://schemas.microsoft.com/office/drawing/2014/main" id="{60FB4A0A-8787-ABC5-4BBB-0A12462EFC66}"/>
              </a:ext>
            </a:extLst>
          </p:cNvPr>
          <p:cNvPicPr>
            <a:picLocks noChangeAspect="1"/>
          </p:cNvPicPr>
          <p:nvPr/>
        </p:nvPicPr>
        <p:blipFill>
          <a:blip r:embed="rId3"/>
          <a:stretch>
            <a:fillRect/>
          </a:stretch>
        </p:blipFill>
        <p:spPr>
          <a:xfrm>
            <a:off x="2448977" y="6127552"/>
            <a:ext cx="3688715" cy="1328179"/>
          </a:xfrm>
          <a:prstGeom prst="rect">
            <a:avLst/>
          </a:prstGeom>
        </p:spPr>
      </p:pic>
      <p:sp>
        <p:nvSpPr>
          <p:cNvPr id="9" name="Text Box 7">
            <a:extLst>
              <a:ext uri="{FF2B5EF4-FFF2-40B4-BE49-F238E27FC236}">
                <a16:creationId xmlns:a16="http://schemas.microsoft.com/office/drawing/2014/main" id="{4C169A11-04CB-2129-92D4-BE978BABA63B}"/>
              </a:ext>
            </a:extLst>
          </p:cNvPr>
          <p:cNvSpPr txBox="1">
            <a:spLocks noChangeArrowheads="1"/>
          </p:cNvSpPr>
          <p:nvPr/>
        </p:nvSpPr>
        <p:spPr bwMode="auto">
          <a:xfrm>
            <a:off x="11047416" y="2251203"/>
            <a:ext cx="1667686" cy="3548020"/>
          </a:xfrm>
          <a:prstGeom prst="rect">
            <a:avLst/>
          </a:prstGeom>
          <a:solidFill>
            <a:schemeClr val="bg1"/>
          </a:solidFill>
          <a:ln w="38100">
            <a:solidFill>
              <a:srgbClr val="000000"/>
            </a:solidFill>
            <a:round/>
            <a:headEnd/>
            <a:tailEnd/>
          </a:ln>
        </p:spPr>
        <p:txBody>
          <a:bodyPr lIns="228600" tIns="114300" rIns="228600" bIns="228600"/>
          <a:lstStyle>
            <a:lvl1pPr>
              <a:tabLst>
                <a:tab pos="500063" algn="l"/>
              </a:tabLst>
              <a:defRPr>
                <a:solidFill>
                  <a:schemeClr val="tx1"/>
                </a:solidFill>
                <a:latin typeface="Century Gothic" panose="020B0502020202020204" pitchFamily="34" charset="0"/>
              </a:defRPr>
            </a:lvl1pPr>
            <a:lvl2pPr marL="742950" indent="-285750">
              <a:tabLst>
                <a:tab pos="500063" algn="l"/>
              </a:tabLst>
              <a:defRPr>
                <a:solidFill>
                  <a:schemeClr val="tx1"/>
                </a:solidFill>
                <a:latin typeface="Century Gothic" panose="020B0502020202020204" pitchFamily="34" charset="0"/>
              </a:defRPr>
            </a:lvl2pPr>
            <a:lvl3pPr marL="1143000" indent="-228600">
              <a:tabLst>
                <a:tab pos="500063" algn="l"/>
              </a:tabLst>
              <a:defRPr>
                <a:solidFill>
                  <a:schemeClr val="tx1"/>
                </a:solidFill>
                <a:latin typeface="Century Gothic" panose="020B0502020202020204" pitchFamily="34" charset="0"/>
              </a:defRPr>
            </a:lvl3pPr>
            <a:lvl4pPr marL="1600200" indent="-228600">
              <a:tabLst>
                <a:tab pos="500063" algn="l"/>
              </a:tabLst>
              <a:defRPr>
                <a:solidFill>
                  <a:schemeClr val="tx1"/>
                </a:solidFill>
                <a:latin typeface="Century Gothic" panose="020B0502020202020204" pitchFamily="34" charset="0"/>
              </a:defRPr>
            </a:lvl4pPr>
            <a:lvl5pPr marL="2057400" indent="-228600">
              <a:tabLst>
                <a:tab pos="500063" algn="l"/>
              </a:tabLst>
              <a:defRPr>
                <a:solidFill>
                  <a:schemeClr val="tx1"/>
                </a:solidFill>
                <a:latin typeface="Century Gothic" panose="020B0502020202020204" pitchFamily="34" charset="0"/>
              </a:defRPr>
            </a:lvl5pPr>
            <a:lvl6pPr marL="2514600" indent="-228600" defTabSz="457200" fontAlgn="base">
              <a:spcBef>
                <a:spcPct val="0"/>
              </a:spcBef>
              <a:spcAft>
                <a:spcPct val="0"/>
              </a:spcAft>
              <a:tabLst>
                <a:tab pos="500063" algn="l"/>
              </a:tabLst>
              <a:defRPr>
                <a:solidFill>
                  <a:schemeClr val="tx1"/>
                </a:solidFill>
                <a:latin typeface="Century Gothic" panose="020B0502020202020204" pitchFamily="34" charset="0"/>
              </a:defRPr>
            </a:lvl6pPr>
            <a:lvl7pPr marL="2971800" indent="-228600" defTabSz="457200" fontAlgn="base">
              <a:spcBef>
                <a:spcPct val="0"/>
              </a:spcBef>
              <a:spcAft>
                <a:spcPct val="0"/>
              </a:spcAft>
              <a:tabLst>
                <a:tab pos="500063" algn="l"/>
              </a:tabLst>
              <a:defRPr>
                <a:solidFill>
                  <a:schemeClr val="tx1"/>
                </a:solidFill>
                <a:latin typeface="Century Gothic" panose="020B0502020202020204" pitchFamily="34" charset="0"/>
              </a:defRPr>
            </a:lvl7pPr>
            <a:lvl8pPr marL="3429000" indent="-228600" defTabSz="457200" fontAlgn="base">
              <a:spcBef>
                <a:spcPct val="0"/>
              </a:spcBef>
              <a:spcAft>
                <a:spcPct val="0"/>
              </a:spcAft>
              <a:tabLst>
                <a:tab pos="500063" algn="l"/>
              </a:tabLst>
              <a:defRPr>
                <a:solidFill>
                  <a:schemeClr val="tx1"/>
                </a:solidFill>
                <a:latin typeface="Century Gothic" panose="020B0502020202020204" pitchFamily="34" charset="0"/>
              </a:defRPr>
            </a:lvl8pPr>
            <a:lvl9pPr marL="3886200" indent="-228600" defTabSz="457200" fontAlgn="base">
              <a:spcBef>
                <a:spcPct val="0"/>
              </a:spcBef>
              <a:spcAft>
                <a:spcPct val="0"/>
              </a:spcAft>
              <a:tabLst>
                <a:tab pos="500063" algn="l"/>
              </a:tabLst>
              <a:defRPr>
                <a:solidFill>
                  <a:schemeClr val="tx1"/>
                </a:solidFill>
                <a:latin typeface="Century Gothic" panose="020B0502020202020204" pitchFamily="34" charset="0"/>
              </a:defRPr>
            </a:lvl9pPr>
          </a:lstStyle>
          <a:p>
            <a:pPr algn="just" eaLnBrk="1" hangingPunct="1">
              <a:spcBef>
                <a:spcPct val="50000"/>
              </a:spcBef>
            </a:pPr>
            <a:r>
              <a:rPr lang="en-US" altLang="en-US" sz="900" b="1" dirty="0">
                <a:latin typeface="Avenir Heavy" pitchFamily="124" charset="0"/>
                <a:ea typeface="MS PGothic" panose="020B0600070205080204" pitchFamily="34" charset="-128"/>
              </a:rPr>
              <a:t>Conclusion</a:t>
            </a:r>
            <a:endParaRPr lang="en-US" altLang="ja-JP" sz="900" dirty="0">
              <a:latin typeface="Avenir Book" pitchFamily="124" charset="0"/>
              <a:ea typeface="MS PGothic" panose="020B0600070205080204" pitchFamily="34" charset="-128"/>
            </a:endParaRPr>
          </a:p>
          <a:p>
            <a:pPr eaLnBrk="1" hangingPunct="1">
              <a:spcBef>
                <a:spcPct val="10000"/>
              </a:spcBef>
            </a:pPr>
            <a:r>
              <a:rPr lang="en-GB" sz="700" dirty="0">
                <a:latin typeface="Avenir Book"/>
              </a:rPr>
              <a:t>This project demonstrated the feasibility and effectiveness of integrating automated data extraction, preprocessing, and predictive modelling for reinforced steel design in bridge decks. Key findings include:</a:t>
            </a:r>
          </a:p>
          <a:p>
            <a:pPr eaLnBrk="1" hangingPunct="1">
              <a:spcBef>
                <a:spcPct val="10000"/>
              </a:spcBef>
            </a:pPr>
            <a:r>
              <a:rPr lang="en-GB" sz="700" b="1" dirty="0">
                <a:latin typeface="Avenir Book"/>
              </a:rPr>
              <a:t>Automated Data Extraction: </a:t>
            </a:r>
            <a:r>
              <a:rPr lang="en-GB" sz="700" dirty="0">
                <a:latin typeface="Avenir Book"/>
              </a:rPr>
              <a:t>Using the </a:t>
            </a:r>
            <a:r>
              <a:rPr lang="en-GB" sz="700" dirty="0" err="1">
                <a:latin typeface="Avenir Book"/>
              </a:rPr>
              <a:t>ifcopenshell</a:t>
            </a:r>
            <a:r>
              <a:rPr lang="en-GB" sz="700" dirty="0">
                <a:latin typeface="Avenir Book"/>
              </a:rPr>
              <a:t> library, we efficiently extracted key reinforcement data from IFC files, resulting in a structured dataset.</a:t>
            </a:r>
          </a:p>
          <a:p>
            <a:pPr eaLnBrk="1" hangingPunct="1">
              <a:spcBef>
                <a:spcPct val="10000"/>
              </a:spcBef>
            </a:pPr>
            <a:r>
              <a:rPr lang="en-GB" sz="700" b="1" dirty="0">
                <a:latin typeface="Avenir Book"/>
              </a:rPr>
              <a:t>Data Preprocessing: </a:t>
            </a:r>
          </a:p>
          <a:p>
            <a:pPr eaLnBrk="1" hangingPunct="1">
              <a:spcBef>
                <a:spcPct val="10000"/>
              </a:spcBef>
            </a:pPr>
            <a:r>
              <a:rPr lang="en-GB" sz="700" dirty="0">
                <a:latin typeface="Avenir Book"/>
              </a:rPr>
              <a:t>Cleaning, outlier removal, and normalization using Z-score filtering and StandardScaler ensured data quality.</a:t>
            </a:r>
          </a:p>
          <a:p>
            <a:pPr eaLnBrk="1" hangingPunct="1">
              <a:spcBef>
                <a:spcPct val="10000"/>
              </a:spcBef>
            </a:pPr>
            <a:r>
              <a:rPr lang="en-GB" sz="700" b="1" dirty="0">
                <a:latin typeface="Avenir Book"/>
              </a:rPr>
              <a:t>Predictive Modelling</a:t>
            </a:r>
            <a:r>
              <a:rPr lang="en-GB" sz="700" dirty="0">
                <a:latin typeface="Avenir Book"/>
              </a:rPr>
              <a:t>: Techniques like Random Forests, Gradient Boosting Machines, and 3D Convolutional Neural Networks showed initial validation.</a:t>
            </a:r>
          </a:p>
          <a:p>
            <a:pPr eaLnBrk="1" hangingPunct="1">
              <a:spcBef>
                <a:spcPct val="10000"/>
              </a:spcBef>
            </a:pPr>
            <a:r>
              <a:rPr lang="en-GB" sz="700" dirty="0">
                <a:latin typeface="Avenir Book"/>
              </a:rPr>
              <a:t>Objectives were met by converting 3D models to IFC, accurately extracting data, and creating a robust dataset for machine learning. This project lays a strong foundation for future research and improvements in structural engineering.</a:t>
            </a:r>
            <a:endParaRPr lang="en-US" altLang="en-US" sz="700" dirty="0">
              <a:latin typeface="Avenir Book"/>
              <a:ea typeface="MS PGothic" panose="020B0600070205080204" pitchFamily="34" charset="-128"/>
            </a:endParaRPr>
          </a:p>
        </p:txBody>
      </p:sp>
      <p:pic>
        <p:nvPicPr>
          <p:cNvPr id="10" name="Picture 9">
            <a:extLst>
              <a:ext uri="{FF2B5EF4-FFF2-40B4-BE49-F238E27FC236}">
                <a16:creationId xmlns:a16="http://schemas.microsoft.com/office/drawing/2014/main" id="{3C842C77-A60F-32D4-0E27-B75BB0FFDB90}"/>
              </a:ext>
            </a:extLst>
          </p:cNvPr>
          <p:cNvPicPr>
            <a:picLocks noChangeAspect="1"/>
          </p:cNvPicPr>
          <p:nvPr/>
        </p:nvPicPr>
        <p:blipFill>
          <a:blip r:embed="rId4"/>
          <a:stretch>
            <a:fillRect/>
          </a:stretch>
        </p:blipFill>
        <p:spPr>
          <a:xfrm>
            <a:off x="7109460" y="2466647"/>
            <a:ext cx="3580891" cy="707070"/>
          </a:xfrm>
          <a:prstGeom prst="rect">
            <a:avLst/>
          </a:prstGeom>
        </p:spPr>
      </p:pic>
      <p:sp>
        <p:nvSpPr>
          <p:cNvPr id="11" name="Text Box 7">
            <a:extLst>
              <a:ext uri="{FF2B5EF4-FFF2-40B4-BE49-F238E27FC236}">
                <a16:creationId xmlns:a16="http://schemas.microsoft.com/office/drawing/2014/main" id="{399C5943-20DC-A7AE-6D27-A86572E51F0B}"/>
              </a:ext>
            </a:extLst>
          </p:cNvPr>
          <p:cNvSpPr txBox="1">
            <a:spLocks noChangeArrowheads="1"/>
          </p:cNvSpPr>
          <p:nvPr/>
        </p:nvSpPr>
        <p:spPr bwMode="auto">
          <a:xfrm>
            <a:off x="436561" y="5011154"/>
            <a:ext cx="1441586" cy="3116288"/>
          </a:xfrm>
          <a:prstGeom prst="rect">
            <a:avLst/>
          </a:prstGeom>
          <a:solidFill>
            <a:schemeClr val="bg1"/>
          </a:solidFill>
          <a:ln w="38100">
            <a:solidFill>
              <a:srgbClr val="000000"/>
            </a:solidFill>
            <a:round/>
            <a:headEnd/>
            <a:tailEnd/>
          </a:ln>
        </p:spPr>
        <p:txBody>
          <a:bodyPr lIns="228600" tIns="114300" rIns="228600" bIns="228600"/>
          <a:lstStyle>
            <a:lvl1pPr>
              <a:tabLst>
                <a:tab pos="500063" algn="l"/>
              </a:tabLst>
              <a:defRPr>
                <a:solidFill>
                  <a:schemeClr val="tx1"/>
                </a:solidFill>
                <a:latin typeface="Century Gothic" panose="020B0502020202020204" pitchFamily="34" charset="0"/>
              </a:defRPr>
            </a:lvl1pPr>
            <a:lvl2pPr marL="742950" indent="-285750">
              <a:tabLst>
                <a:tab pos="500063" algn="l"/>
              </a:tabLst>
              <a:defRPr>
                <a:solidFill>
                  <a:schemeClr val="tx1"/>
                </a:solidFill>
                <a:latin typeface="Century Gothic" panose="020B0502020202020204" pitchFamily="34" charset="0"/>
              </a:defRPr>
            </a:lvl2pPr>
            <a:lvl3pPr marL="1143000" indent="-228600">
              <a:tabLst>
                <a:tab pos="500063" algn="l"/>
              </a:tabLst>
              <a:defRPr>
                <a:solidFill>
                  <a:schemeClr val="tx1"/>
                </a:solidFill>
                <a:latin typeface="Century Gothic" panose="020B0502020202020204" pitchFamily="34" charset="0"/>
              </a:defRPr>
            </a:lvl3pPr>
            <a:lvl4pPr marL="1600200" indent="-228600">
              <a:tabLst>
                <a:tab pos="500063" algn="l"/>
              </a:tabLst>
              <a:defRPr>
                <a:solidFill>
                  <a:schemeClr val="tx1"/>
                </a:solidFill>
                <a:latin typeface="Century Gothic" panose="020B0502020202020204" pitchFamily="34" charset="0"/>
              </a:defRPr>
            </a:lvl4pPr>
            <a:lvl5pPr marL="2057400" indent="-228600">
              <a:tabLst>
                <a:tab pos="500063" algn="l"/>
              </a:tabLst>
              <a:defRPr>
                <a:solidFill>
                  <a:schemeClr val="tx1"/>
                </a:solidFill>
                <a:latin typeface="Century Gothic" panose="020B0502020202020204" pitchFamily="34" charset="0"/>
              </a:defRPr>
            </a:lvl5pPr>
            <a:lvl6pPr marL="2514600" indent="-228600" defTabSz="457200" fontAlgn="base">
              <a:spcBef>
                <a:spcPct val="0"/>
              </a:spcBef>
              <a:spcAft>
                <a:spcPct val="0"/>
              </a:spcAft>
              <a:tabLst>
                <a:tab pos="500063" algn="l"/>
              </a:tabLst>
              <a:defRPr>
                <a:solidFill>
                  <a:schemeClr val="tx1"/>
                </a:solidFill>
                <a:latin typeface="Century Gothic" panose="020B0502020202020204" pitchFamily="34" charset="0"/>
              </a:defRPr>
            </a:lvl6pPr>
            <a:lvl7pPr marL="2971800" indent="-228600" defTabSz="457200" fontAlgn="base">
              <a:spcBef>
                <a:spcPct val="0"/>
              </a:spcBef>
              <a:spcAft>
                <a:spcPct val="0"/>
              </a:spcAft>
              <a:tabLst>
                <a:tab pos="500063" algn="l"/>
              </a:tabLst>
              <a:defRPr>
                <a:solidFill>
                  <a:schemeClr val="tx1"/>
                </a:solidFill>
                <a:latin typeface="Century Gothic" panose="020B0502020202020204" pitchFamily="34" charset="0"/>
              </a:defRPr>
            </a:lvl7pPr>
            <a:lvl8pPr marL="3429000" indent="-228600" defTabSz="457200" fontAlgn="base">
              <a:spcBef>
                <a:spcPct val="0"/>
              </a:spcBef>
              <a:spcAft>
                <a:spcPct val="0"/>
              </a:spcAft>
              <a:tabLst>
                <a:tab pos="500063" algn="l"/>
              </a:tabLst>
              <a:defRPr>
                <a:solidFill>
                  <a:schemeClr val="tx1"/>
                </a:solidFill>
                <a:latin typeface="Century Gothic" panose="020B0502020202020204" pitchFamily="34" charset="0"/>
              </a:defRPr>
            </a:lvl8pPr>
            <a:lvl9pPr marL="3886200" indent="-228600" defTabSz="457200" fontAlgn="base">
              <a:spcBef>
                <a:spcPct val="0"/>
              </a:spcBef>
              <a:spcAft>
                <a:spcPct val="0"/>
              </a:spcAft>
              <a:tabLst>
                <a:tab pos="500063" algn="l"/>
              </a:tabLst>
              <a:defRPr>
                <a:solidFill>
                  <a:schemeClr val="tx1"/>
                </a:solidFill>
                <a:latin typeface="Century Gothic" panose="020B0502020202020204" pitchFamily="34" charset="0"/>
              </a:defRPr>
            </a:lvl9pPr>
          </a:lstStyle>
          <a:p>
            <a:pPr algn="just" eaLnBrk="1" hangingPunct="1">
              <a:spcBef>
                <a:spcPct val="50000"/>
              </a:spcBef>
            </a:pPr>
            <a:r>
              <a:rPr lang="en-US" altLang="en-US" sz="900" b="1" dirty="0">
                <a:latin typeface="Avenir Heavy" pitchFamily="124" charset="0"/>
                <a:ea typeface="MS PGothic" panose="020B0600070205080204" pitchFamily="34" charset="-128"/>
              </a:rPr>
              <a:t>Methods/ Materials</a:t>
            </a:r>
            <a:endParaRPr lang="en-US" altLang="ja-JP" sz="900" dirty="0">
              <a:latin typeface="Avenir Book" pitchFamily="124" charset="0"/>
              <a:ea typeface="MS PGothic" panose="020B0600070205080204" pitchFamily="34" charset="-128"/>
            </a:endParaRPr>
          </a:p>
          <a:p>
            <a:pPr eaLnBrk="1" hangingPunct="1">
              <a:spcBef>
                <a:spcPct val="10000"/>
              </a:spcBef>
            </a:pPr>
            <a:r>
              <a:rPr lang="en-GB" sz="700" dirty="0">
                <a:latin typeface="Avenir Book"/>
              </a:rPr>
              <a:t>This study employs an Agile development methodology, utilizing Python and IfcOpenShell to convert 3D bridge models into IFC format for standardized data extraction. Extracted data is stored in SQL/NoSQL databases and </a:t>
            </a:r>
            <a:r>
              <a:rPr lang="en-GB" sz="700" dirty="0" err="1">
                <a:latin typeface="Avenir Book"/>
              </a:rPr>
              <a:t>analyzed</a:t>
            </a:r>
            <a:r>
              <a:rPr lang="en-GB" sz="700" dirty="0">
                <a:latin typeface="Avenir Book"/>
              </a:rPr>
              <a:t> using machine learning techniques such as linear regression, SVM, Random Forests, GBMs, and CNNs for predictive modelling. Evaluation metrics include accuracy, MAE, and RMSE, with high-performance computing resources supporting deep learning tasks. Python's extensive libraries (pandas, scikit-learn, TensorFlow/</a:t>
            </a:r>
            <a:r>
              <a:rPr lang="en-GB" sz="700" dirty="0" err="1">
                <a:latin typeface="Avenir Book"/>
              </a:rPr>
              <a:t>Keras</a:t>
            </a:r>
            <a:r>
              <a:rPr lang="en-GB" sz="700" dirty="0">
                <a:latin typeface="Avenir Book"/>
              </a:rPr>
              <a:t>) are essential for data extraction, analysis, and machine learning.</a:t>
            </a:r>
            <a:endParaRPr lang="en-US" altLang="en-US" sz="700" dirty="0">
              <a:latin typeface="Avenir Book"/>
              <a:ea typeface="MS PGothic" panose="020B0600070205080204" pitchFamily="34" charset="-128"/>
            </a:endParaRPr>
          </a:p>
        </p:txBody>
      </p:sp>
      <p:pic>
        <p:nvPicPr>
          <p:cNvPr id="13" name="Picture 12">
            <a:extLst>
              <a:ext uri="{FF2B5EF4-FFF2-40B4-BE49-F238E27FC236}">
                <a16:creationId xmlns:a16="http://schemas.microsoft.com/office/drawing/2014/main" id="{09048F0D-4C76-2FC0-3F08-ADDBE1183308}"/>
              </a:ext>
            </a:extLst>
          </p:cNvPr>
          <p:cNvPicPr>
            <a:picLocks noChangeAspect="1"/>
          </p:cNvPicPr>
          <p:nvPr/>
        </p:nvPicPr>
        <p:blipFill>
          <a:blip r:embed="rId5"/>
          <a:stretch>
            <a:fillRect/>
          </a:stretch>
        </p:blipFill>
        <p:spPr>
          <a:xfrm>
            <a:off x="8251951" y="3257964"/>
            <a:ext cx="2438400" cy="1542636"/>
          </a:xfrm>
          <a:prstGeom prst="rect">
            <a:avLst/>
          </a:prstGeom>
        </p:spPr>
      </p:pic>
      <p:sp>
        <p:nvSpPr>
          <p:cNvPr id="14" name="TextBox 13">
            <a:extLst>
              <a:ext uri="{FF2B5EF4-FFF2-40B4-BE49-F238E27FC236}">
                <a16:creationId xmlns:a16="http://schemas.microsoft.com/office/drawing/2014/main" id="{1BFAB1E5-E804-AC01-5CE2-F89C301C0373}"/>
              </a:ext>
            </a:extLst>
          </p:cNvPr>
          <p:cNvSpPr txBox="1"/>
          <p:nvPr/>
        </p:nvSpPr>
        <p:spPr>
          <a:xfrm>
            <a:off x="6103379" y="7039785"/>
            <a:ext cx="1121468" cy="461665"/>
          </a:xfrm>
          <a:prstGeom prst="rect">
            <a:avLst/>
          </a:prstGeom>
          <a:noFill/>
        </p:spPr>
        <p:txBody>
          <a:bodyPr wrap="square" rtlCol="0">
            <a:spAutoFit/>
          </a:bodyPr>
          <a:lstStyle/>
          <a:p>
            <a:r>
              <a:rPr lang="en-GB" sz="800" b="1" u="sng" dirty="0"/>
              <a:t>Example of Data Extracted from 3D model to Excel File</a:t>
            </a:r>
          </a:p>
        </p:txBody>
      </p:sp>
      <p:sp>
        <p:nvSpPr>
          <p:cNvPr id="15" name="TextBox 14">
            <a:extLst>
              <a:ext uri="{FF2B5EF4-FFF2-40B4-BE49-F238E27FC236}">
                <a16:creationId xmlns:a16="http://schemas.microsoft.com/office/drawing/2014/main" id="{93685F88-99C9-082C-287A-93989D045ED9}"/>
              </a:ext>
            </a:extLst>
          </p:cNvPr>
          <p:cNvSpPr txBox="1"/>
          <p:nvPr/>
        </p:nvSpPr>
        <p:spPr>
          <a:xfrm>
            <a:off x="6996301" y="3794380"/>
            <a:ext cx="1357688" cy="461665"/>
          </a:xfrm>
          <a:prstGeom prst="rect">
            <a:avLst/>
          </a:prstGeom>
          <a:noFill/>
        </p:spPr>
        <p:txBody>
          <a:bodyPr wrap="square" rtlCol="0">
            <a:spAutoFit/>
          </a:bodyPr>
          <a:lstStyle/>
          <a:p>
            <a:r>
              <a:rPr lang="en-GB" sz="800" b="1" u="sng" dirty="0"/>
              <a:t>3D Model of Reinforced Steel That Data Was Extracted From</a:t>
            </a:r>
          </a:p>
        </p:txBody>
      </p:sp>
      <p:sp>
        <p:nvSpPr>
          <p:cNvPr id="17" name="TextBox 16">
            <a:extLst>
              <a:ext uri="{FF2B5EF4-FFF2-40B4-BE49-F238E27FC236}">
                <a16:creationId xmlns:a16="http://schemas.microsoft.com/office/drawing/2014/main" id="{EB5A7F8C-8087-B6CD-3ED0-67119AC30E14}"/>
              </a:ext>
            </a:extLst>
          </p:cNvPr>
          <p:cNvSpPr txBox="1"/>
          <p:nvPr/>
        </p:nvSpPr>
        <p:spPr>
          <a:xfrm>
            <a:off x="7625401" y="2299852"/>
            <a:ext cx="3260024" cy="215444"/>
          </a:xfrm>
          <a:prstGeom prst="rect">
            <a:avLst/>
          </a:prstGeom>
          <a:noFill/>
        </p:spPr>
        <p:txBody>
          <a:bodyPr wrap="square" rtlCol="0">
            <a:spAutoFit/>
          </a:bodyPr>
          <a:lstStyle/>
          <a:p>
            <a:r>
              <a:rPr lang="en-GB" sz="800" b="1" u="sng" dirty="0"/>
              <a:t>Confirmation message of Data being Successfully Extracted</a:t>
            </a:r>
          </a:p>
        </p:txBody>
      </p:sp>
      <p:sp>
        <p:nvSpPr>
          <p:cNvPr id="18" name="Text Box 7">
            <a:extLst>
              <a:ext uri="{FF2B5EF4-FFF2-40B4-BE49-F238E27FC236}">
                <a16:creationId xmlns:a16="http://schemas.microsoft.com/office/drawing/2014/main" id="{DEB7D9A5-D1FA-12FA-38AA-5E5E9438336C}"/>
              </a:ext>
            </a:extLst>
          </p:cNvPr>
          <p:cNvSpPr txBox="1">
            <a:spLocks noChangeArrowheads="1"/>
          </p:cNvSpPr>
          <p:nvPr/>
        </p:nvSpPr>
        <p:spPr bwMode="auto">
          <a:xfrm>
            <a:off x="11047416" y="5926200"/>
            <a:ext cx="1667686" cy="1282319"/>
          </a:xfrm>
          <a:prstGeom prst="rect">
            <a:avLst/>
          </a:prstGeom>
          <a:solidFill>
            <a:schemeClr val="bg1"/>
          </a:solidFill>
          <a:ln w="38100">
            <a:solidFill>
              <a:srgbClr val="000000"/>
            </a:solidFill>
            <a:round/>
            <a:headEnd/>
            <a:tailEnd/>
          </a:ln>
        </p:spPr>
        <p:txBody>
          <a:bodyPr lIns="228600" tIns="114300" rIns="228600" bIns="228600"/>
          <a:lstStyle>
            <a:lvl1pPr>
              <a:tabLst>
                <a:tab pos="500063" algn="l"/>
              </a:tabLst>
              <a:defRPr>
                <a:solidFill>
                  <a:schemeClr val="tx1"/>
                </a:solidFill>
                <a:latin typeface="Century Gothic" panose="020B0502020202020204" pitchFamily="34" charset="0"/>
              </a:defRPr>
            </a:lvl1pPr>
            <a:lvl2pPr marL="742950" indent="-285750">
              <a:tabLst>
                <a:tab pos="500063" algn="l"/>
              </a:tabLst>
              <a:defRPr>
                <a:solidFill>
                  <a:schemeClr val="tx1"/>
                </a:solidFill>
                <a:latin typeface="Century Gothic" panose="020B0502020202020204" pitchFamily="34" charset="0"/>
              </a:defRPr>
            </a:lvl2pPr>
            <a:lvl3pPr marL="1143000" indent="-228600">
              <a:tabLst>
                <a:tab pos="500063" algn="l"/>
              </a:tabLst>
              <a:defRPr>
                <a:solidFill>
                  <a:schemeClr val="tx1"/>
                </a:solidFill>
                <a:latin typeface="Century Gothic" panose="020B0502020202020204" pitchFamily="34" charset="0"/>
              </a:defRPr>
            </a:lvl3pPr>
            <a:lvl4pPr marL="1600200" indent="-228600">
              <a:tabLst>
                <a:tab pos="500063" algn="l"/>
              </a:tabLst>
              <a:defRPr>
                <a:solidFill>
                  <a:schemeClr val="tx1"/>
                </a:solidFill>
                <a:latin typeface="Century Gothic" panose="020B0502020202020204" pitchFamily="34" charset="0"/>
              </a:defRPr>
            </a:lvl4pPr>
            <a:lvl5pPr marL="2057400" indent="-228600">
              <a:tabLst>
                <a:tab pos="500063" algn="l"/>
              </a:tabLst>
              <a:defRPr>
                <a:solidFill>
                  <a:schemeClr val="tx1"/>
                </a:solidFill>
                <a:latin typeface="Century Gothic" panose="020B0502020202020204" pitchFamily="34" charset="0"/>
              </a:defRPr>
            </a:lvl5pPr>
            <a:lvl6pPr marL="2514600" indent="-228600" defTabSz="457200" fontAlgn="base">
              <a:spcBef>
                <a:spcPct val="0"/>
              </a:spcBef>
              <a:spcAft>
                <a:spcPct val="0"/>
              </a:spcAft>
              <a:tabLst>
                <a:tab pos="500063" algn="l"/>
              </a:tabLst>
              <a:defRPr>
                <a:solidFill>
                  <a:schemeClr val="tx1"/>
                </a:solidFill>
                <a:latin typeface="Century Gothic" panose="020B0502020202020204" pitchFamily="34" charset="0"/>
              </a:defRPr>
            </a:lvl6pPr>
            <a:lvl7pPr marL="2971800" indent="-228600" defTabSz="457200" fontAlgn="base">
              <a:spcBef>
                <a:spcPct val="0"/>
              </a:spcBef>
              <a:spcAft>
                <a:spcPct val="0"/>
              </a:spcAft>
              <a:tabLst>
                <a:tab pos="500063" algn="l"/>
              </a:tabLst>
              <a:defRPr>
                <a:solidFill>
                  <a:schemeClr val="tx1"/>
                </a:solidFill>
                <a:latin typeface="Century Gothic" panose="020B0502020202020204" pitchFamily="34" charset="0"/>
              </a:defRPr>
            </a:lvl7pPr>
            <a:lvl8pPr marL="3429000" indent="-228600" defTabSz="457200" fontAlgn="base">
              <a:spcBef>
                <a:spcPct val="0"/>
              </a:spcBef>
              <a:spcAft>
                <a:spcPct val="0"/>
              </a:spcAft>
              <a:tabLst>
                <a:tab pos="500063" algn="l"/>
              </a:tabLst>
              <a:defRPr>
                <a:solidFill>
                  <a:schemeClr val="tx1"/>
                </a:solidFill>
                <a:latin typeface="Century Gothic" panose="020B0502020202020204" pitchFamily="34" charset="0"/>
              </a:defRPr>
            </a:lvl8pPr>
            <a:lvl9pPr marL="3886200" indent="-228600" defTabSz="457200" fontAlgn="base">
              <a:spcBef>
                <a:spcPct val="0"/>
              </a:spcBef>
              <a:spcAft>
                <a:spcPct val="0"/>
              </a:spcAft>
              <a:tabLst>
                <a:tab pos="500063" algn="l"/>
              </a:tabLst>
              <a:defRPr>
                <a:solidFill>
                  <a:schemeClr val="tx1"/>
                </a:solidFill>
                <a:latin typeface="Century Gothic" panose="020B0502020202020204" pitchFamily="34" charset="0"/>
              </a:defRPr>
            </a:lvl9pPr>
          </a:lstStyle>
          <a:p>
            <a:pPr algn="just" eaLnBrk="1" hangingPunct="1">
              <a:spcBef>
                <a:spcPct val="50000"/>
              </a:spcBef>
            </a:pPr>
            <a:r>
              <a:rPr lang="en-US" altLang="en-US" sz="900" b="1" dirty="0">
                <a:latin typeface="Avenir Heavy" pitchFamily="124" charset="0"/>
                <a:ea typeface="MS PGothic" panose="020B0600070205080204" pitchFamily="34" charset="-128"/>
              </a:rPr>
              <a:t>Future Development</a:t>
            </a:r>
          </a:p>
          <a:p>
            <a:pPr algn="just" eaLnBrk="1" hangingPunct="1">
              <a:spcBef>
                <a:spcPct val="50000"/>
              </a:spcBef>
            </a:pPr>
            <a:r>
              <a:rPr lang="en-US" altLang="ja-JP" sz="700" dirty="0">
                <a:latin typeface="Avenir Book" pitchFamily="124" charset="0"/>
                <a:ea typeface="MS PGothic" panose="020B0600070205080204" pitchFamily="34" charset="-128"/>
              </a:rPr>
              <a:t>The Data extracted be able to create a data base to successfully run AI and machine learning models that predict the future locations of reinforced steel in bridge decks. This would then lead to the successful construction of bridge decks. As below:</a:t>
            </a:r>
          </a:p>
        </p:txBody>
      </p:sp>
      <p:pic>
        <p:nvPicPr>
          <p:cNvPr id="19" name="Picture 18">
            <a:extLst>
              <a:ext uri="{FF2B5EF4-FFF2-40B4-BE49-F238E27FC236}">
                <a16:creationId xmlns:a16="http://schemas.microsoft.com/office/drawing/2014/main" id="{51B07E08-E45A-B773-9054-5A8D35B553CC}"/>
              </a:ext>
            </a:extLst>
          </p:cNvPr>
          <p:cNvPicPr>
            <a:picLocks noChangeAspect="1"/>
          </p:cNvPicPr>
          <p:nvPr/>
        </p:nvPicPr>
        <p:blipFill rotWithShape="1">
          <a:blip r:embed="rId6"/>
          <a:srcRect t="7731" b="17269"/>
          <a:stretch/>
        </p:blipFill>
        <p:spPr>
          <a:xfrm>
            <a:off x="10879249" y="7335496"/>
            <a:ext cx="1836703" cy="2000173"/>
          </a:xfrm>
          <a:prstGeom prst="rect">
            <a:avLst/>
          </a:prstGeom>
        </p:spPr>
      </p:pic>
      <p:pic>
        <p:nvPicPr>
          <p:cNvPr id="24" name="Picture 23">
            <a:extLst>
              <a:ext uri="{FF2B5EF4-FFF2-40B4-BE49-F238E27FC236}">
                <a16:creationId xmlns:a16="http://schemas.microsoft.com/office/drawing/2014/main" id="{7C91B30B-DD29-0B85-21F8-E353B9780C8A}"/>
              </a:ext>
            </a:extLst>
          </p:cNvPr>
          <p:cNvPicPr>
            <a:picLocks noChangeAspect="1"/>
          </p:cNvPicPr>
          <p:nvPr/>
        </p:nvPicPr>
        <p:blipFill>
          <a:blip r:embed="rId7"/>
          <a:stretch>
            <a:fillRect/>
          </a:stretch>
        </p:blipFill>
        <p:spPr>
          <a:xfrm>
            <a:off x="10521787" y="77240"/>
            <a:ext cx="2193315" cy="770624"/>
          </a:xfrm>
          <a:prstGeom prst="rect">
            <a:avLst/>
          </a:prstGeom>
        </p:spPr>
      </p:pic>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Metadata/LabelInfo.xml><?xml version="1.0" encoding="utf-8"?>
<clbl:labelList xmlns:clbl="http://schemas.microsoft.com/office/2020/mipLabelMetadata">
  <clbl:label id="{82fa3fd3-029b-403d-91b4-1dc930cb0e60}" enabled="1" method="Standard" siteId="{4ae48b41-0137-4599-8661-fc641fe77bea}" removed="0"/>
</clbl:labelList>
</file>

<file path=docProps/app.xml><?xml version="1.0" encoding="utf-8"?>
<Properties xmlns="http://schemas.openxmlformats.org/officeDocument/2006/extended-properties" xmlns:vt="http://schemas.openxmlformats.org/officeDocument/2006/docPropsVTypes">
  <Template>Wisp</Template>
  <TotalTime>5927</TotalTime>
  <Words>916</Words>
  <Application>Microsoft Office PowerPoint</Application>
  <PresentationFormat>A3 Paper (297x420 mm)</PresentationFormat>
  <Paragraphs>55</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Century Gothic</vt:lpstr>
      <vt:lpstr>Arial</vt:lpstr>
      <vt:lpstr>Wingdings 3</vt:lpstr>
      <vt:lpstr>Calibri</vt:lpstr>
      <vt:lpstr>MS PGothic</vt:lpstr>
      <vt:lpstr>Avenir Heavy</vt:lpstr>
      <vt:lpstr>Avenir Book</vt:lpstr>
      <vt:lpstr>Avenir Medium</vt:lpstr>
      <vt:lpstr>Wisp</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Horizontal conference poster template</dc:title>
  <dc:subject>conference poster</dc:subject>
  <dc:creator>Colin Purrington</dc:creator>
  <cp:keywords>poster, conference, session, meeting, symposium, research, presentation</cp:keywords>
  <dc:description>Copyright Colin Purrington 2019</dc:description>
  <cp:lastModifiedBy>Josh Archer</cp:lastModifiedBy>
  <cp:revision>581</cp:revision>
  <cp:lastPrinted>2011-10-30T12:54:45Z</cp:lastPrinted>
  <dcterms:created xsi:type="dcterms:W3CDTF">2012-06-12T14:08:55Z</dcterms:created>
  <dcterms:modified xsi:type="dcterms:W3CDTF">2024-07-29T12:24:43Z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