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F7E4E4-E5A4-42C0-95A0-14FBB3673E99}" type="datetimeFigureOut">
              <a:rPr lang="en-US" smtClean="0"/>
              <a:t>6/29/2026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7A2E53-4E1F-4249-857F-FD523A603BF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gtermplan.nhs.uk/" TargetMode="External"/><Relationship Id="rId3" Type="http://schemas.openxmlformats.org/officeDocument/2006/relationships/hyperlink" Target="https://www.goodthingsfoundation.org/" TargetMode="External"/><Relationship Id="rId7" Type="http://schemas.openxmlformats.org/officeDocument/2006/relationships/hyperlink" Target="https://transform.england.nhs.uk/digitise-connect-transform/what-good-looks-like" TargetMode="External"/><Relationship Id="rId2" Type="http://schemas.openxmlformats.org/officeDocument/2006/relationships/hyperlink" Target="https://www.gov.uk/government/publications/a-plan-for-digital-health-and-social-car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confed.org/" TargetMode="External"/><Relationship Id="rId11" Type="http://schemas.openxmlformats.org/officeDocument/2006/relationships/hyperlink" Target="https://www.ons.gov.uk/" TargetMode="External"/><Relationship Id="rId5" Type="http://schemas.openxmlformats.org/officeDocument/2006/relationships/hyperlink" Target="https://ico.org.uk/for-organisations/uk-gdpr-guidance-and-resources" TargetMode="External"/><Relationship Id="rId10" Type="http://schemas.openxmlformats.org/officeDocument/2006/relationships/hyperlink" Target="https://www.england.nhs.uk/" TargetMode="External"/><Relationship Id="rId4" Type="http://schemas.openxmlformats.org/officeDocument/2006/relationships/hyperlink" Target="https://www.hee.nhs.uk/" TargetMode="External"/><Relationship Id="rId9" Type="http://schemas.openxmlformats.org/officeDocument/2006/relationships/hyperlink" Target="https://www.nhs.uk/nhs-ap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65909" y="861974"/>
            <a:ext cx="73914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Module Code: BMHP6026 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Module Name:  Digital Transformation in the Health and Care Professions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Assignment Title:  </a:t>
            </a:r>
            <a:r>
              <a:rPr lang="it-IT" sz="2400" b="1" dirty="0">
                <a:latin typeface="Times New Roman" pitchFamily="18" charset="0"/>
                <a:cs typeface="Times New Roman" pitchFamily="18" charset="0"/>
              </a:rPr>
              <a:t>Component 2: Viva Voce (Oral Presentation)(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Digital Transformation in Health and Social Care:</a:t>
            </a: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A Critical Evaluation of the NHS App)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Student Name: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Shabana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err="1">
                <a:latin typeface="Times New Roman" pitchFamily="18" charset="0"/>
                <a:cs typeface="Times New Roman" pitchFamily="18" charset="0"/>
              </a:rPr>
              <a:t>Nasreen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Student ID: 2330540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381000"/>
            <a:ext cx="10647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1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27759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65018" y="685800"/>
            <a:ext cx="7696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2: Introduction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Digital transformation is a key precedence inside UK health and social care.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The NHS App was once launched to enhance access to healthcare offerings through digital technology.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The app lets customers book appointments, order repeat prescriptions, view health records and get admission to NHS offerings online (NHS England, 2025).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This presentation seriously evaluates the effect of the NHS App 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Workforce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Service Delivery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Community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Relevant policies encompass A Plan for Digital Health and Social Care, the What Good Looks Like Framework, and UK GDPR (DHSC, 2022; ICO, 2024).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is one of the NHS's most sizeable digital innovations. It targets to enhance accessibility, efficiency, and integration throughout healthcare offerings whilst aiding countrywide digital transformation goals.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545" y="4953000"/>
            <a:ext cx="28956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333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762000"/>
            <a:ext cx="739140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3: Overview of The NHS App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What is the NHS App?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An impervious digital platform developed through the NHS.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Available through smartphones, tablets and computers.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Connected to GP practices and NHS digital systems.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Main Functions: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Book and manipulate appointments.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Request repeat prescriptions.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Access medical records.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View check consequences and healthcare information.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England, 2025)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acts as a digital gateway to NHS services lowering reliance on phone and, face-to-face administrative interactions.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074" y="4572000"/>
            <a:ext cx="2941381" cy="2064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4157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4455" y="685800"/>
            <a:ext cx="7086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4: Why the NHS App Matters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National Importance: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Supports the NHS long Term Plan (NHS England, 2023).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Promotes digital-first healthcare services.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Encourages built-in care and fact sharing.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Helps control growing demand for NHS services.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Policy Alignment: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 Plan for Digital Health, and Social Care (DHSC, 2022).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What Good Looks Like Framework (NHS England, 2021).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is no longer an absolutely mobile application. It represents a strategic approach to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modernising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healthcare services, throughout the United Kingdom.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428" y="4572000"/>
            <a:ext cx="33147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42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6473" y="381000"/>
            <a:ext cx="79248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5: Impact on Workforce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Positive Impact: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Reduces administrative workload.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Enables sufferers to manipulate appointments independently.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Decreases hobbies and cellphone enquiries.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Provides quicker access to patient information.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Allows the body of workers to spend extra time on direct care.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England, 2026)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Negative impact: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Increased demand for digital competencies and training.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Additional duty for managing digital systems.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Resistance to technological alternatives among some staff.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(Health Education England, 2022)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 → Solution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Limited digital confidence.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Solution: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Regular digital coaching and included CPD time.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Digital transformation has modified the roles of team members significantly. While effectiveness has improved, the workforce requires non-stop assistance to adapt successfully.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273" y="4191000"/>
            <a:ext cx="29210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24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00" y="762000"/>
            <a:ext cx="73152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6: Critical Evaluation of Workforce Impact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Benefits: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effectivity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and productivity.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Better conversation between healthcare professionals.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Supports provider transport at some stage in the group of workers shortages.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Challenges: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Training requires time and resources.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Technical troubles can expand workload.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Staff may additionally experience digital fatigue.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Confederation, 2025)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Critical Evaluation: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has increased personnel efficiency; however, profitable implementation relies upon the team of workers' readiness, management support, and continuous expert development.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advantages are substantial; firms ought to make investments in the team of workers' improvement to gain long-term success.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611582"/>
            <a:ext cx="25146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8317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533400"/>
            <a:ext cx="77724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7: Impact on Service Delivery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Positive Impact: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Improves access to offerings 24 hours a day.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Reduces stress on reception teams.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Speeds up prescription requests.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Enhances the affected person's convenience.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Improves continuity, of care via digital records.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England, 2025)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Service Improvements: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Better verbal exchange throughout services.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Reduced duplication of information.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Faster decision-making.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England, 2021)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 → Solution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Poor interoperability between systems.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Solution: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Greater integration throughout NHS digital platforms.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contributes to an extra environmentally friendly and patient-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centred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provider transport whilst helping build-in care.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038" y="2514600"/>
            <a:ext cx="3476445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65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9818" y="685800"/>
            <a:ext cx="7162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8: Critical Evaluation of Service Delivery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Benefits: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Increased efficiency.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Greater accessibility.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Improved care coordination.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Challenges: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Significant implementation costs.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Dependence on dependable digital infrastructure.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Risk of provider disruption due to machine failures.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threats.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(ICO, 2024)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Critical Evaluation: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Although the NHS App has more suitable provider delivery, ongoing funding in digital infrastructure and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is quintessential to make certain sustainability.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Technology creates possibilities; however it additionally introduces dangers that businesses need to actively manage.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299" y="2743200"/>
            <a:ext cx="2449537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650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685800"/>
            <a:ext cx="7315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9: Impact on Community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Positive Impact: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Improves healthcare access to inside local communities.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Supports human beings dwelling in rural areas.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Reduces tour and ready times.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Helps households and casual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carers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manage healthcare needs.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Provides less difficult access to public health information.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(NHS England, 2025)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Community benefits: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Greater engagement with healthcare services.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Increased comfort and flexibility.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Improved conversation between communities and healthcare providers.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helps communities by way of making healthcare offerings more convenient and responsive.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960790"/>
            <a:ext cx="3105312" cy="1835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8895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34291" y="609600"/>
            <a:ext cx="7620000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10: Critical Evaluation of Community Impact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Challenges: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Digital exclusion remains a most important concern.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Older adults might also have constrained digital skills.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Some households lack internet access or appropriate devices.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Risk Of widening health inequalities.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(ONS, 2023; Good Things Foundation, 2025)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 → Solution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Barrier: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Digital exclusion.</a:t>
            </a: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Solution: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Community digital inclusion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programmes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digital champions, and retaining choice providers get access to routes.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Critical Evaluation: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improves healthcare get entry to for many communities; however, barring centered support, prone agencies might also journey decreased get right of entry to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services.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Digital innovation have to beautify healthcare get right of entry to as an alternative than create extra obstacles for deprived populations.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365534"/>
            <a:ext cx="2647950" cy="1672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4161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200" y="751344"/>
            <a:ext cx="73152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11: Challenges and, Recommendations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Main challenges: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Workforce coaching needs.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Digital exclusion.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risks.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Interoperability limitations.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Recommendations: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1. Strengthen personnel digital training.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Improves self-assurance and adoption.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2. Expand community digital inclusion initiatives.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Reduces inequalities.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3. Increase funding in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and gadget integration.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Improves security, and efficiency.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(DHSC, 2022; ICO, 2024)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These guidelines are practical evidence-based and, aligned with country-wide digital healthcare priorities.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295399"/>
            <a:ext cx="4035162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243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06582" y="609600"/>
            <a:ext cx="76200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Slide 12: Conclusion</a:t>
            </a:r>
          </a:p>
          <a:p>
            <a:endParaRPr lang="en-US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Key Findings: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The NHS App has accelerated the team of workers' efficiency.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Service shipping has emerged as more handy and responsive.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Communities gain from increased access to healthcare services.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However: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Digital exclusion remains a substantial challenge.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Ongoing staff improvement is essential.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and interoperability require enduring investment.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Overall </a:t>
            </a:r>
            <a:r>
              <a:rPr lang="en-US" sz="1600" b="1" dirty="0" err="1">
                <a:latin typeface="Times New Roman" pitchFamily="18" charset="0"/>
                <a:cs typeface="Times New Roman" pitchFamily="18" charset="0"/>
              </a:rPr>
              <a:t>Judgement</a:t>
            </a:r>
            <a:r>
              <a:rPr lang="en-US" sz="1600" b="1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NHS App is a profitable digital innovation that helps present-day healthcare transport by way of enhancing staff efficiency, provider accessibility and, community engagement. However, addressing digital exclusion, bolstering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cybersecurity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and funding employee team development are necessary for its long-term viability. Achieving equitable healthcare effects will require ongoing innovation and inclusive implementation, (NHS England, 2025; DHSC, 2022).</a:t>
            </a:r>
          </a:p>
          <a:p>
            <a:br>
              <a:rPr lang="en-US" sz="1600" dirty="0">
                <a:latin typeface="Times New Roman" pitchFamily="18" charset="0"/>
                <a:cs typeface="Times New Roman" pitchFamily="18" charset="0"/>
              </a:rPr>
            </a:b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357" y="5110848"/>
            <a:ext cx="2838450" cy="1523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6089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685800"/>
            <a:ext cx="76962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References</a:t>
            </a:r>
          </a:p>
          <a:p>
            <a:pPr algn="ctr"/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Department of Health and Social Care. (2022).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A plan for digital health and social care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UK Government.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2"/>
              </a:rPr>
              <a:t>https://www.gov.uk/government/publications/a-plan-for-digital-health-and-social-care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Good Things Foundation. (2025).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Digital inclusion and health inequalities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3"/>
              </a:rPr>
              <a:t>https://www.goodthingsfoundation.org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Health Education England. (2022).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Digital skills and workforce development guidance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4"/>
              </a:rPr>
              <a:t>https://www.hee.nhs.uk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Information Commissioner's Office. (2024).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Guidance on transparency in health and social care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5"/>
              </a:rPr>
              <a:t>https://ico.org.uk/for-organisations/uk-gdpr-guidance-and-resources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NHS Confederation. (2025).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Digital transformation, workforce challenges and staff wellbeing in the NHS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6"/>
              </a:rPr>
              <a:t>https://www.nhsconfed.org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NHS England. (2021).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What good looks like framework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NHS Transformation Directorate.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7"/>
              </a:rPr>
              <a:t>https://transform.england.nhs.uk/digitise-connect-transform/what-good-looks-like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NHS England. (2023).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The NHS Long Term Plan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8"/>
              </a:rPr>
              <a:t>https://www.longtermplan.nhs.uk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NHS England. (2025).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NHS App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9"/>
              </a:rPr>
              <a:t>https://www.nhs.uk/nhs-app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NHS England. (2026).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NHS App workforce and service efficiency benefits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10"/>
              </a:rPr>
              <a:t>https://www.england.nhs.uk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Office for National Statistics. (2023).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Exploring the UK's digital divide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11"/>
              </a:rPr>
              <a:t>https://www.ons.gov.uk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372768"/>
            <a:ext cx="10454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Slide 13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83763233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218</TotalTime>
  <Words>1606</Words>
  <Application>Microsoft Office PowerPoint</Application>
  <PresentationFormat>On-screen Show (4:3)</PresentationFormat>
  <Paragraphs>207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Georgia</vt:lpstr>
      <vt:lpstr>Times New Roman</vt:lpstr>
      <vt:lpstr>Trebuchet MS</vt:lpstr>
      <vt:lpstr>Slipstream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Self</dc:creator>
  <cp:lastModifiedBy>Shabana Nasreen (2330540)</cp:lastModifiedBy>
  <cp:revision>25</cp:revision>
  <dcterms:created xsi:type="dcterms:W3CDTF">2026-06-25T11:44:50Z</dcterms:created>
  <dcterms:modified xsi:type="dcterms:W3CDTF">2026-06-29T11:24:54Z</dcterms:modified>
</cp:coreProperties>
</file>