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6" r:id="rId1"/>
  </p:sldMasterIdLst>
  <p:sldIdLst>
    <p:sldId id="256" r:id="rId2"/>
    <p:sldId id="259" r:id="rId3"/>
    <p:sldId id="258" r:id="rId4"/>
    <p:sldId id="260" r:id="rId5"/>
    <p:sldId id="265" r:id="rId6"/>
    <p:sldId id="261" r:id="rId7"/>
    <p:sldId id="267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203A18-0540-55A4-D4EA-98AD02D08079}" v="798" dt="2023-02-22T23:43:30.042"/>
    <p1510:client id="{25B93150-2F0C-5E52-1652-2176DDE6306F}" v="131" dt="2023-02-17T16:01:09.235"/>
    <p1510:client id="{2757128D-994D-9F3F-EB85-4979769F3812}" v="90" dt="2023-02-15T14:49:28.189"/>
    <p1510:client id="{2BBFB791-EE41-B20D-5690-7234427C61AD}" v="14" dt="2023-02-15T21:15:04.921"/>
    <p1510:client id="{2CAA9E60-C774-7C1C-F09B-C6E39131C098}" v="14" dt="2023-02-15T14:41:12.544"/>
    <p1510:client id="{406ABDCB-BB73-A164-D7E5-0CB421ECE70A}" v="43" dt="2023-02-15T15:20:16.874"/>
    <p1510:client id="{51A16CC7-8AFF-758E-A195-1CF65D0D1312}" v="11" dt="2023-02-15T14:44:36.630"/>
    <p1510:client id="{5BB1C3E3-E194-4785-BC86-65A2AC305AFA}" v="221" dt="2023-02-10T15:16:37.670"/>
    <p1510:client id="{606B52D2-F8C1-7703-BD9F-752B2D602DCE}" v="1350" dt="2023-02-21T17:27:10.149"/>
    <p1510:client id="{650FF6D9-3416-64B3-5661-2D5827B216E5}" v="1662" dt="2023-02-17T19:24:44.196"/>
    <p1510:client id="{6EAB4EC9-2B2F-6D74-0BA6-057AF7177ABC}" v="15" dt="2023-02-21T12:02:01.805"/>
    <p1510:client id="{88887EB9-1738-1470-056A-6A186194313A}" v="4319" dt="2023-02-22T18:51:18.238"/>
    <p1510:client id="{AAC1B52E-303E-1596-55B5-AFF2AD54CF2D}" v="277" dt="2023-02-15T15:07:14.196"/>
    <p1510:client id="{D702E054-5472-A4F8-AAFE-0D43C9703BAF}" v="140" dt="2023-02-15T20:07:15.536"/>
    <p1510:client id="{DCBCAFB5-0564-29B8-D19A-B7BF95008CEA}" v="48" dt="2023-02-17T14:57:28.800"/>
    <p1510:client id="{EAA9A4C4-EC5A-D822-E583-E36E82E1F54B}" v="74" dt="2023-02-15T15:12:11.955"/>
    <p1510:client id="{F0FE3943-E03C-E0C9-15FA-BA2BB195BFC6}" v="122" dt="2023-02-21T16:11:09.437"/>
    <p1510:client id="{F11E2B66-391B-D9CD-C99E-03D12981285D}" v="905" dt="2023-02-22T23:18:36.0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Morris (2222405)" userId="S::2222405@student.uwtsd.ac.uk::8b869680-9cd7-479e-a608-97a8c552f7ba" providerId="AD" clId="Web-{DCBCAFB5-0564-29B8-D19A-B7BF95008CEA}"/>
    <pc:docChg chg="modSld">
      <pc:chgData name="Samantha Morris (2222405)" userId="S::2222405@student.uwtsd.ac.uk::8b869680-9cd7-479e-a608-97a8c552f7ba" providerId="AD" clId="Web-{DCBCAFB5-0564-29B8-D19A-B7BF95008CEA}" dt="2023-02-17T14:57:28.800" v="50" actId="20577"/>
      <pc:docMkLst>
        <pc:docMk/>
      </pc:docMkLst>
      <pc:sldChg chg="modSp">
        <pc:chgData name="Samantha Morris (2222405)" userId="S::2222405@student.uwtsd.ac.uk::8b869680-9cd7-479e-a608-97a8c552f7ba" providerId="AD" clId="Web-{DCBCAFB5-0564-29B8-D19A-B7BF95008CEA}" dt="2023-02-17T14:57:28.800" v="50" actId="20577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DCBCAFB5-0564-29B8-D19A-B7BF95008CEA}" dt="2023-02-17T14:57:28.800" v="50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amantha Morris (2222405)" userId="S::2222405@student.uwtsd.ac.uk::8b869680-9cd7-479e-a608-97a8c552f7ba" providerId="AD" clId="Web-{DCBCAFB5-0564-29B8-D19A-B7BF95008CEA}" dt="2023-02-17T14:56:32.283" v="43" actId="20577"/>
          <ac:spMkLst>
            <pc:docMk/>
            <pc:sldMk cId="109857222" sldId="256"/>
            <ac:spMk id="6" creationId="{A7E2879D-61C3-497C-EBA4-DCA37E41ED0E}"/>
          </ac:spMkLst>
        </pc:spChg>
      </pc:sldChg>
    </pc:docChg>
  </pc:docChgLst>
  <pc:docChgLst>
    <pc:chgData name="Samantha Morris (2222405)" userId="S::2222405@student.uwtsd.ac.uk::8b869680-9cd7-479e-a608-97a8c552f7ba" providerId="AD" clId="Web-{D702E054-5472-A4F8-AAFE-0D43C9703BAF}"/>
    <pc:docChg chg="mod addSld delSld modSld modMainMaster">
      <pc:chgData name="Samantha Morris (2222405)" userId="S::2222405@student.uwtsd.ac.uk::8b869680-9cd7-479e-a608-97a8c552f7ba" providerId="AD" clId="Web-{D702E054-5472-A4F8-AAFE-0D43C9703BAF}" dt="2023-02-15T20:07:15.536" v="94" actId="20577"/>
      <pc:docMkLst>
        <pc:docMk/>
      </pc:docMkLst>
      <pc:sldChg chg="addSp delSp modSp">
        <pc:chgData name="Samantha Morris (2222405)" userId="S::2222405@student.uwtsd.ac.uk::8b869680-9cd7-479e-a608-97a8c552f7ba" providerId="AD" clId="Web-{D702E054-5472-A4F8-AAFE-0D43C9703BAF}" dt="2023-02-15T20:07:15.536" v="94" actId="20577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D702E054-5472-A4F8-AAFE-0D43C9703BAF}" dt="2023-02-15T20:07:15.536" v="94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amantha Morris (2222405)" userId="S::2222405@student.uwtsd.ac.uk::8b869680-9cd7-479e-a608-97a8c552f7ba" providerId="AD" clId="Web-{D702E054-5472-A4F8-AAFE-0D43C9703BAF}" dt="2023-02-15T15:36:46.130" v="8"/>
          <ac:spMkLst>
            <pc:docMk/>
            <pc:sldMk cId="109857222" sldId="256"/>
            <ac:spMk id="5" creationId="{6470D524-3473-C895-1B1B-066B7ABA925E}"/>
          </ac:spMkLst>
        </pc:spChg>
      </pc:sldChg>
      <pc:sldChg chg="addSp modSp del">
        <pc:chgData name="Samantha Morris (2222405)" userId="S::2222405@student.uwtsd.ac.uk::8b869680-9cd7-479e-a608-97a8c552f7ba" providerId="AD" clId="Web-{D702E054-5472-A4F8-AAFE-0D43C9703BAF}" dt="2023-02-15T15:35:38.519" v="1"/>
        <pc:sldMkLst>
          <pc:docMk/>
          <pc:sldMk cId="3467943463" sldId="257"/>
        </pc:sldMkLst>
        <pc:spChg chg="add mod">
          <ac:chgData name="Samantha Morris (2222405)" userId="S::2222405@student.uwtsd.ac.uk::8b869680-9cd7-479e-a608-97a8c552f7ba" providerId="AD" clId="Web-{D702E054-5472-A4F8-AAFE-0D43C9703BAF}" dt="2023-02-15T15:35:22.425" v="0"/>
          <ac:spMkLst>
            <pc:docMk/>
            <pc:sldMk cId="3467943463" sldId="257"/>
            <ac:spMk id="2" creationId="{4B821678-9275-25AE-0AC9-17F0DA1EE19C}"/>
          </ac:spMkLst>
        </pc:spChg>
      </pc:sldChg>
      <pc:sldChg chg="addSp modSp">
        <pc:chgData name="Samantha Morris (2222405)" userId="S::2222405@student.uwtsd.ac.uk::8b869680-9cd7-479e-a608-97a8c552f7ba" providerId="AD" clId="Web-{D702E054-5472-A4F8-AAFE-0D43C9703BAF}" dt="2023-02-15T15:41:56.199" v="49" actId="1076"/>
        <pc:sldMkLst>
          <pc:docMk/>
          <pc:sldMk cId="3812933317" sldId="258"/>
        </pc:sldMkLst>
        <pc:spChg chg="add mod">
          <ac:chgData name="Samantha Morris (2222405)" userId="S::2222405@student.uwtsd.ac.uk::8b869680-9cd7-479e-a608-97a8c552f7ba" providerId="AD" clId="Web-{D702E054-5472-A4F8-AAFE-0D43C9703BAF}" dt="2023-02-15T15:35:58.941" v="3"/>
          <ac:spMkLst>
            <pc:docMk/>
            <pc:sldMk cId="3812933317" sldId="258"/>
            <ac:spMk id="2" creationId="{96EF7489-F2A6-5821-6B6E-47BA43BEAB35}"/>
          </ac:spMkLst>
        </pc:spChg>
        <pc:spChg chg="add">
          <ac:chgData name="Samantha Morris (2222405)" userId="S::2222405@student.uwtsd.ac.uk::8b869680-9cd7-479e-a608-97a8c552f7ba" providerId="AD" clId="Web-{D702E054-5472-A4F8-AAFE-0D43C9703BAF}" dt="2023-02-15T15:37:00.833" v="9"/>
          <ac:spMkLst>
            <pc:docMk/>
            <pc:sldMk cId="3812933317" sldId="258"/>
            <ac:spMk id="3" creationId="{420DED04-15BF-B5CA-22BB-A0E30A14DA5F}"/>
          </ac:spMkLst>
        </pc:spChg>
        <pc:spChg chg="add mod">
          <ac:chgData name="Samantha Morris (2222405)" userId="S::2222405@student.uwtsd.ac.uk::8b869680-9cd7-479e-a608-97a8c552f7ba" providerId="AD" clId="Web-{D702E054-5472-A4F8-AAFE-0D43C9703BAF}" dt="2023-02-15T15:41:56.199" v="49" actId="1076"/>
          <ac:spMkLst>
            <pc:docMk/>
            <pc:sldMk cId="3812933317" sldId="258"/>
            <ac:spMk id="4" creationId="{93829AA1-94C6-7FF9-9BEA-391516D2B1C8}"/>
          </ac:spMkLst>
        </pc:spChg>
      </pc:sldChg>
      <pc:sldChg chg="addSp modSp">
        <pc:chgData name="Samantha Morris (2222405)" userId="S::2222405@student.uwtsd.ac.uk::8b869680-9cd7-479e-a608-97a8c552f7ba" providerId="AD" clId="Web-{D702E054-5472-A4F8-AAFE-0D43C9703BAF}" dt="2023-02-15T15:39:57.040" v="33" actId="20577"/>
        <pc:sldMkLst>
          <pc:docMk/>
          <pc:sldMk cId="2734296151" sldId="259"/>
        </pc:sldMkLst>
        <pc:spChg chg="add mod">
          <ac:chgData name="Samantha Morris (2222405)" userId="S::2222405@student.uwtsd.ac.uk::8b869680-9cd7-479e-a608-97a8c552f7ba" providerId="AD" clId="Web-{D702E054-5472-A4F8-AAFE-0D43C9703BAF}" dt="2023-02-15T15:35:43.254" v="2"/>
          <ac:spMkLst>
            <pc:docMk/>
            <pc:sldMk cId="2734296151" sldId="259"/>
            <ac:spMk id="2" creationId="{1D486773-913F-493D-407D-BA034885D4C9}"/>
          </ac:spMkLst>
        </pc:spChg>
        <pc:spChg chg="add mod">
          <ac:chgData name="Samantha Morris (2222405)" userId="S::2222405@student.uwtsd.ac.uk::8b869680-9cd7-479e-a608-97a8c552f7ba" providerId="AD" clId="Web-{D702E054-5472-A4F8-AAFE-0D43C9703BAF}" dt="2023-02-15T15:39:57.040" v="33" actId="20577"/>
          <ac:spMkLst>
            <pc:docMk/>
            <pc:sldMk cId="2734296151" sldId="259"/>
            <ac:spMk id="3" creationId="{24F94EED-A3F1-A47D-ADC1-64B73B191233}"/>
          </ac:spMkLst>
        </pc:spChg>
      </pc:sldChg>
      <pc:sldChg chg="addSp modSp new">
        <pc:chgData name="Samantha Morris (2222405)" userId="S::2222405@student.uwtsd.ac.uk::8b869680-9cd7-479e-a608-97a8c552f7ba" providerId="AD" clId="Web-{D702E054-5472-A4F8-AAFE-0D43C9703BAF}" dt="2023-02-15T16:01:38.114" v="87" actId="20577"/>
        <pc:sldMkLst>
          <pc:docMk/>
          <pc:sldMk cId="1168301615" sldId="260"/>
        </pc:sldMkLst>
        <pc:spChg chg="add mod">
          <ac:chgData name="Samantha Morris (2222405)" userId="S::2222405@student.uwtsd.ac.uk::8b869680-9cd7-479e-a608-97a8c552f7ba" providerId="AD" clId="Web-{D702E054-5472-A4F8-AAFE-0D43C9703BAF}" dt="2023-02-15T16:01:38.114" v="87" actId="20577"/>
          <ac:spMkLst>
            <pc:docMk/>
            <pc:sldMk cId="1168301615" sldId="260"/>
            <ac:spMk id="3" creationId="{3953FD02-8FB0-25B4-EF37-496412EE8C69}"/>
          </ac:spMkLst>
        </pc:spChg>
      </pc:sldChg>
      <pc:sldMasterChg chg="mod modSldLayout">
        <pc:chgData name="Samantha Morris (2222405)" userId="S::2222405@student.uwtsd.ac.uk::8b869680-9cd7-479e-a608-97a8c552f7ba" providerId="AD" clId="Web-{D702E054-5472-A4F8-AAFE-0D43C9703BAF}" dt="2023-02-15T15:36:46.130" v="8"/>
        <pc:sldMasterMkLst>
          <pc:docMk/>
          <pc:sldMasterMk cId="3412404002" sldId="2147483726"/>
        </pc:sldMasterMkLst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68628653" sldId="2147483727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557612938" sldId="2147483728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532413618" sldId="2147483729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1106070151" sldId="2147483730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1512258030" sldId="2147483731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1673864629" sldId="2147483732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709165137" sldId="2147483733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851221070" sldId="2147483734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291766425" sldId="2147483735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308446478" sldId="2147483736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2769567538" sldId="2147483737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031278556" sldId="2147483738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2155538018" sldId="2147483739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441601754" sldId="2147483740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2976351656" sldId="2147483741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2524934860" sldId="2147483742"/>
          </pc:sldLayoutMkLst>
        </pc:sldLayoutChg>
        <pc:sldLayoutChg chg="mod">
          <pc:chgData name="Samantha Morris (2222405)" userId="S::2222405@student.uwtsd.ac.uk::8b869680-9cd7-479e-a608-97a8c552f7ba" providerId="AD" clId="Web-{D702E054-5472-A4F8-AAFE-0D43C9703BAF}" dt="2023-02-15T15:36:46.130" v="8"/>
          <pc:sldLayoutMkLst>
            <pc:docMk/>
            <pc:sldMasterMk cId="3412404002" sldId="2147483726"/>
            <pc:sldLayoutMk cId="3265998772" sldId="2147483743"/>
          </pc:sldLayoutMkLst>
        </pc:sldLayoutChg>
      </pc:sldMasterChg>
    </pc:docChg>
  </pc:docChgLst>
  <pc:docChgLst>
    <pc:chgData name="Samantha Morris (2222405)" userId="S::2222405@student.uwtsd.ac.uk::8b869680-9cd7-479e-a608-97a8c552f7ba" providerId="AD" clId="Web-{650FF6D9-3416-64B3-5661-2D5827B216E5}"/>
    <pc:docChg chg="addSld modSld">
      <pc:chgData name="Samantha Morris (2222405)" userId="S::2222405@student.uwtsd.ac.uk::8b869680-9cd7-479e-a608-97a8c552f7ba" providerId="AD" clId="Web-{650FF6D9-3416-64B3-5661-2D5827B216E5}" dt="2023-02-17T19:24:44.196" v="957" actId="20577"/>
      <pc:docMkLst>
        <pc:docMk/>
      </pc:docMkLst>
      <pc:sldChg chg="modSp">
        <pc:chgData name="Samantha Morris (2222405)" userId="S::2222405@student.uwtsd.ac.uk::8b869680-9cd7-479e-a608-97a8c552f7ba" providerId="AD" clId="Web-{650FF6D9-3416-64B3-5661-2D5827B216E5}" dt="2023-02-17T18:40:31.656" v="884" actId="20577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650FF6D9-3416-64B3-5661-2D5827B216E5}" dt="2023-02-17T18:40:31.656" v="884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amantha Morris (2222405)" userId="S::2222405@student.uwtsd.ac.uk::8b869680-9cd7-479e-a608-97a8c552f7ba" providerId="AD" clId="Web-{650FF6D9-3416-64B3-5661-2D5827B216E5}" dt="2023-02-17T18:40:24.905" v="883" actId="1076"/>
          <ac:spMkLst>
            <pc:docMk/>
            <pc:sldMk cId="109857222" sldId="256"/>
            <ac:spMk id="7" creationId="{BCB1DA3B-CA34-F9DA-7BBF-3F8D2084FB06}"/>
          </ac:spMkLst>
        </pc:spChg>
      </pc:sldChg>
      <pc:sldChg chg="addSp modSp mod setBg">
        <pc:chgData name="Samantha Morris (2222405)" userId="S::2222405@student.uwtsd.ac.uk::8b869680-9cd7-479e-a608-97a8c552f7ba" providerId="AD" clId="Web-{650FF6D9-3416-64B3-5661-2D5827B216E5}" dt="2023-02-17T18:28:42.650" v="846" actId="20577"/>
        <pc:sldMkLst>
          <pc:docMk/>
          <pc:sldMk cId="3812933317" sldId="258"/>
        </pc:sldMkLst>
        <pc:spChg chg="mod">
          <ac:chgData name="Samantha Morris (2222405)" userId="S::2222405@student.uwtsd.ac.uk::8b869680-9cd7-479e-a608-97a8c552f7ba" providerId="AD" clId="Web-{650FF6D9-3416-64B3-5661-2D5827B216E5}" dt="2023-02-17T18:24:27.507" v="820"/>
          <ac:spMkLst>
            <pc:docMk/>
            <pc:sldMk cId="3812933317" sldId="258"/>
            <ac:spMk id="2" creationId="{96EF7489-F2A6-5821-6B6E-47BA43BEAB35}"/>
          </ac:spMkLst>
        </pc:spChg>
        <pc:spChg chg="mod ord">
          <ac:chgData name="Samantha Morris (2222405)" userId="S::2222405@student.uwtsd.ac.uk::8b869680-9cd7-479e-a608-97a8c552f7ba" providerId="AD" clId="Web-{650FF6D9-3416-64B3-5661-2D5827B216E5}" dt="2023-02-17T18:28:42.650" v="846" actId="20577"/>
          <ac:spMkLst>
            <pc:docMk/>
            <pc:sldMk cId="3812933317" sldId="258"/>
            <ac:spMk id="4" creationId="{93829AA1-94C6-7FF9-9BEA-391516D2B1C8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4:27.507" v="820"/>
          <ac:spMkLst>
            <pc:docMk/>
            <pc:sldMk cId="3812933317" sldId="258"/>
            <ac:spMk id="14" creationId="{989BE678-777B-482A-A616-FEDC47B162E5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4:27.507" v="820"/>
          <ac:spMkLst>
            <pc:docMk/>
            <pc:sldMk cId="3812933317" sldId="258"/>
            <ac:spMk id="20" creationId="{D28BE0C3-2102-4820-B88B-A448B1840D14}"/>
          </ac:spMkLst>
        </pc:spChg>
        <pc:picChg chg="add">
          <ac:chgData name="Samantha Morris (2222405)" userId="S::2222405@student.uwtsd.ac.uk::8b869680-9cd7-479e-a608-97a8c552f7ba" providerId="AD" clId="Web-{650FF6D9-3416-64B3-5661-2D5827B216E5}" dt="2023-02-17T18:24:27.507" v="820"/>
          <ac:picMkLst>
            <pc:docMk/>
            <pc:sldMk cId="3812933317" sldId="258"/>
            <ac:picMk id="6" creationId="{C6E4AA24-3FA4-F896-DA01-37193EBA3D01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4:27.507" v="820"/>
          <ac:picMkLst>
            <pc:docMk/>
            <pc:sldMk cId="3812933317" sldId="258"/>
            <ac:picMk id="10" creationId="{DF19BAF3-7E20-4B9D-B544-BABAEEA1FA75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4:27.507" v="820"/>
          <ac:picMkLst>
            <pc:docMk/>
            <pc:sldMk cId="3812933317" sldId="258"/>
            <ac:picMk id="12" creationId="{950648F4-ABCD-4DF0-8641-76CFB2354721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4:27.507" v="820"/>
          <ac:picMkLst>
            <pc:docMk/>
            <pc:sldMk cId="3812933317" sldId="258"/>
            <ac:picMk id="16" creationId="{CF1EB4BD-9C7E-4AA3-9681-C7EB0DA6250B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4:27.507" v="820"/>
          <ac:picMkLst>
            <pc:docMk/>
            <pc:sldMk cId="3812933317" sldId="258"/>
            <ac:picMk id="18" creationId="{94AAE3AA-3759-4D28-B0EF-575F25A5146C}"/>
          </ac:picMkLst>
        </pc:picChg>
      </pc:sldChg>
      <pc:sldChg chg="addSp delSp modSp mod setBg setClrOvrMap">
        <pc:chgData name="Samantha Morris (2222405)" userId="S::2222405@student.uwtsd.ac.uk::8b869680-9cd7-479e-a608-97a8c552f7ba" providerId="AD" clId="Web-{650FF6D9-3416-64B3-5661-2D5827B216E5}" dt="2023-02-17T18:30:49.237" v="853" actId="14100"/>
        <pc:sldMkLst>
          <pc:docMk/>
          <pc:sldMk cId="2734296151" sldId="259"/>
        </pc:sldMkLst>
        <pc:spChg chg="mod or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2" creationId="{1D486773-913F-493D-407D-BA034885D4C9}"/>
          </ac:spMkLst>
        </pc:spChg>
        <pc:spChg chg="mod">
          <ac:chgData name="Samantha Morris (2222405)" userId="S::2222405@student.uwtsd.ac.uk::8b869680-9cd7-479e-a608-97a8c552f7ba" providerId="AD" clId="Web-{650FF6D9-3416-64B3-5661-2D5827B216E5}" dt="2023-02-17T18:29:57.905" v="848" actId="20577"/>
          <ac:spMkLst>
            <pc:docMk/>
            <pc:sldMk cId="2734296151" sldId="259"/>
            <ac:spMk id="3" creationId="{24F94EED-A3F1-A47D-ADC1-64B73B191233}"/>
          </ac:spMkLst>
        </pc:spChg>
        <pc:spChg chg="add del mo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4" creationId="{195714B5-F52F-3C89-9FA6-2779CF4F585C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13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3:02.001" v="818"/>
          <ac:spMkLst>
            <pc:docMk/>
            <pc:sldMk cId="2734296151" sldId="259"/>
            <ac:spMk id="14" creationId="{81601940-FE05-4058-8C3C-93ECC6D8B4BE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19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3:02.001" v="818"/>
          <ac:spMkLst>
            <pc:docMk/>
            <pc:sldMk cId="2734296151" sldId="259"/>
            <ac:spMk id="20" creationId="{03964ECA-3652-457C-9FDE-16AED3949BDF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21" creationId="{74CD14DB-BB81-479F-A1FC-1C75640E9F84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3:02.001" v="818"/>
          <ac:spMkLst>
            <pc:docMk/>
            <pc:sldMk cId="2734296151" sldId="259"/>
            <ac:spMk id="22" creationId="{D8B9538A-2A89-47DD-996C-7D2BE2AB6CA0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23" creationId="{C943A91B-7CA7-4592-A975-73B1BF8C4C74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3:02.001" v="818"/>
          <ac:spMkLst>
            <pc:docMk/>
            <pc:sldMk cId="2734296151" sldId="259"/>
            <ac:spMk id="24" creationId="{E625979B-5325-4898-8EF9-5C174B19218E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25" creationId="{EC471314-E46A-414B-8D91-74880E84F187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3:02.001" v="818"/>
          <ac:spMkLst>
            <pc:docMk/>
            <pc:sldMk cId="2734296151" sldId="259"/>
            <ac:spMk id="26" creationId="{34B22E2B-30D5-47A4-97C5-091EA1ABC728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3:02.032" v="819"/>
          <ac:spMkLst>
            <pc:docMk/>
            <pc:sldMk cId="2734296151" sldId="259"/>
            <ac:spMk id="27" creationId="{6A681326-1C9D-44A3-A627-3871BDAE4127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3:02.001" v="818"/>
          <ac:spMkLst>
            <pc:docMk/>
            <pc:sldMk cId="2734296151" sldId="259"/>
            <ac:spMk id="28" creationId="{9B6DA3CD-A002-40ED-8194-B4E637BD7669}"/>
          </ac:spMkLst>
        </pc:spChg>
        <pc:spChg chg="add mod">
          <ac:chgData name="Samantha Morris (2222405)" userId="S::2222405@student.uwtsd.ac.uk::8b869680-9cd7-479e-a608-97a8c552f7ba" providerId="AD" clId="Web-{650FF6D9-3416-64B3-5661-2D5827B216E5}" dt="2023-02-17T18:30:49.237" v="853" actId="14100"/>
          <ac:spMkLst>
            <pc:docMk/>
            <pc:sldMk cId="2734296151" sldId="259"/>
            <ac:spMk id="30" creationId="{195714B5-F52F-3C89-9FA6-2779CF4F585C}"/>
          </ac:spMkLst>
        </pc:spChg>
        <pc:graphicFrameChg chg="add del">
          <ac:chgData name="Samantha Morris (2222405)" userId="S::2222405@student.uwtsd.ac.uk::8b869680-9cd7-479e-a608-97a8c552f7ba" providerId="AD" clId="Web-{650FF6D9-3416-64B3-5661-2D5827B216E5}" dt="2023-02-17T18:23:02.001" v="818"/>
          <ac:graphicFrameMkLst>
            <pc:docMk/>
            <pc:sldMk cId="2734296151" sldId="259"/>
            <ac:graphicFrameMk id="6" creationId="{C201591A-42E0-21BF-BB70-0DE5A570284F}"/>
          </ac:graphicFrameMkLst>
        </pc:graphicFrameChg>
        <pc:picChg chg="add">
          <ac:chgData name="Samantha Morris (2222405)" userId="S::2222405@student.uwtsd.ac.uk::8b869680-9cd7-479e-a608-97a8c552f7ba" providerId="AD" clId="Web-{650FF6D9-3416-64B3-5661-2D5827B216E5}" dt="2023-02-17T18:23:02.032" v="819"/>
          <ac:picMkLst>
            <pc:docMk/>
            <pc:sldMk cId="2734296151" sldId="259"/>
            <ac:picMk id="9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3:02.001" v="818"/>
          <ac:picMkLst>
            <pc:docMk/>
            <pc:sldMk cId="2734296151" sldId="259"/>
            <ac:picMk id="10" creationId="{0654392F-1639-4655-984D-9EC62CB792CE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3:02.032" v="819"/>
          <ac:picMkLst>
            <pc:docMk/>
            <pc:sldMk cId="2734296151" sldId="259"/>
            <ac:picMk id="11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3:02.001" v="818"/>
          <ac:picMkLst>
            <pc:docMk/>
            <pc:sldMk cId="2734296151" sldId="259"/>
            <ac:picMk id="12" creationId="{AA42ABA0-A57E-4B96-8B71-32BE731BD9AC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3:02.032" v="819"/>
          <ac:picMkLst>
            <pc:docMk/>
            <pc:sldMk cId="2734296151" sldId="259"/>
            <ac:picMk id="15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3:02.001" v="818"/>
          <ac:picMkLst>
            <pc:docMk/>
            <pc:sldMk cId="2734296151" sldId="259"/>
            <ac:picMk id="16" creationId="{A24A74BA-E5A0-4961-B27F-09544E4F53F0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3:02.032" v="819"/>
          <ac:picMkLst>
            <pc:docMk/>
            <pc:sldMk cId="2734296151" sldId="259"/>
            <ac:picMk id="17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3:02.001" v="818"/>
          <ac:picMkLst>
            <pc:docMk/>
            <pc:sldMk cId="2734296151" sldId="259"/>
            <ac:picMk id="18" creationId="{5FCC04C7-E7EE-4E3B-988E-0B9718A3CD18}"/>
          </ac:picMkLst>
        </pc:picChg>
      </pc:sldChg>
      <pc:sldChg chg="addSp delSp modSp mod setBg setClrOvrMap">
        <pc:chgData name="Samantha Morris (2222405)" userId="S::2222405@student.uwtsd.ac.uk::8b869680-9cd7-479e-a608-97a8c552f7ba" providerId="AD" clId="Web-{650FF6D9-3416-64B3-5661-2D5827B216E5}" dt="2023-02-17T19:20:10.029" v="892" actId="20577"/>
        <pc:sldMkLst>
          <pc:docMk/>
          <pc:sldMk cId="1168301615" sldId="260"/>
        </pc:sldMkLst>
        <pc:spChg chg="mod">
          <ac:chgData name="Samantha Morris (2222405)" userId="S::2222405@student.uwtsd.ac.uk::8b869680-9cd7-479e-a608-97a8c552f7ba" providerId="AD" clId="Web-{650FF6D9-3416-64B3-5661-2D5827B216E5}" dt="2023-02-17T18:24:46.836" v="821"/>
          <ac:spMkLst>
            <pc:docMk/>
            <pc:sldMk cId="1168301615" sldId="260"/>
            <ac:spMk id="2" creationId="{07530A45-64D2-A30C-297C-9AAA75B0D6E7}"/>
          </ac:spMkLst>
        </pc:spChg>
        <pc:spChg chg="del mod">
          <ac:chgData name="Samantha Morris (2222405)" userId="S::2222405@student.uwtsd.ac.uk::8b869680-9cd7-479e-a608-97a8c552f7ba" providerId="AD" clId="Web-{650FF6D9-3416-64B3-5661-2D5827B216E5}" dt="2023-02-17T17:08:42.683" v="793"/>
          <ac:spMkLst>
            <pc:docMk/>
            <pc:sldMk cId="1168301615" sldId="260"/>
            <ac:spMk id="4" creationId="{18BEEC18-313E-3E12-FE36-8DDF23E21669}"/>
          </ac:spMkLst>
        </pc:spChg>
        <pc:spChg chg="add del mod">
          <ac:chgData name="Samantha Morris (2222405)" userId="S::2222405@student.uwtsd.ac.uk::8b869680-9cd7-479e-a608-97a8c552f7ba" providerId="AD" clId="Web-{650FF6D9-3416-64B3-5661-2D5827B216E5}" dt="2023-02-17T18:24:46.836" v="821"/>
          <ac:spMkLst>
            <pc:docMk/>
            <pc:sldMk cId="1168301615" sldId="260"/>
            <ac:spMk id="5" creationId="{8E71DB81-19F5-3968-FE1F-3BE78B60D399}"/>
          </ac:spMkLst>
        </pc:spChg>
        <pc:spChg chg="add mod">
          <ac:chgData name="Samantha Morris (2222405)" userId="S::2222405@student.uwtsd.ac.uk::8b869680-9cd7-479e-a608-97a8c552f7ba" providerId="AD" clId="Web-{650FF6D9-3416-64B3-5661-2D5827B216E5}" dt="2023-02-17T17:06:15.530" v="791" actId="688"/>
          <ac:spMkLst>
            <pc:docMk/>
            <pc:sldMk cId="1168301615" sldId="260"/>
            <ac:spMk id="6" creationId="{2DB844A7-1041-E234-FEC3-952302DDC278}"/>
          </ac:spMkLst>
        </pc:spChg>
        <pc:spChg chg="add mod ord">
          <ac:chgData name="Samantha Morris (2222405)" userId="S::2222405@student.uwtsd.ac.uk::8b869680-9cd7-479e-a608-97a8c552f7ba" providerId="AD" clId="Web-{650FF6D9-3416-64B3-5661-2D5827B216E5}" dt="2023-02-17T18:32:34.901" v="866" actId="20577"/>
          <ac:spMkLst>
            <pc:docMk/>
            <pc:sldMk cId="1168301615" sldId="260"/>
            <ac:spMk id="7" creationId="{A6C58D0E-590F-233A-9563-612AFC974D84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17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23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25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27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29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31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29.927" v="855"/>
          <ac:spMkLst>
            <pc:docMk/>
            <pc:sldMk cId="1168301615" sldId="260"/>
            <ac:spMk id="40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29.927" v="855"/>
          <ac:spMkLst>
            <pc:docMk/>
            <pc:sldMk cId="1168301615" sldId="260"/>
            <ac:spMk id="46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29.927" v="855"/>
          <ac:spMkLst>
            <pc:docMk/>
            <pc:sldMk cId="1168301615" sldId="260"/>
            <ac:spMk id="48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29.927" v="855"/>
          <ac:spMkLst>
            <pc:docMk/>
            <pc:sldMk cId="1168301615" sldId="260"/>
            <ac:spMk id="50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29.927" v="855"/>
          <ac:spMkLst>
            <pc:docMk/>
            <pc:sldMk cId="1168301615" sldId="260"/>
            <ac:spMk id="52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29.927" v="855"/>
          <ac:spMkLst>
            <pc:docMk/>
            <pc:sldMk cId="1168301615" sldId="260"/>
            <ac:spMk id="54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33.084" v="857"/>
          <ac:spMkLst>
            <pc:docMk/>
            <pc:sldMk cId="1168301615" sldId="260"/>
            <ac:spMk id="58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33.084" v="857"/>
          <ac:spMkLst>
            <pc:docMk/>
            <pc:sldMk cId="1168301615" sldId="260"/>
            <ac:spMk id="61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33.084" v="857"/>
          <ac:spMkLst>
            <pc:docMk/>
            <pc:sldMk cId="1168301615" sldId="260"/>
            <ac:spMk id="62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33.084" v="857"/>
          <ac:spMkLst>
            <pc:docMk/>
            <pc:sldMk cId="1168301615" sldId="260"/>
            <ac:spMk id="63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33.084" v="857"/>
          <ac:spMkLst>
            <pc:docMk/>
            <pc:sldMk cId="1168301615" sldId="260"/>
            <ac:spMk id="64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33.084" v="857"/>
          <ac:spMkLst>
            <pc:docMk/>
            <pc:sldMk cId="1168301615" sldId="260"/>
            <ac:spMk id="65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47.350" v="859"/>
          <ac:spMkLst>
            <pc:docMk/>
            <pc:sldMk cId="1168301615" sldId="260"/>
            <ac:spMk id="69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47.350" v="859"/>
          <ac:spMkLst>
            <pc:docMk/>
            <pc:sldMk cId="1168301615" sldId="260"/>
            <ac:spMk id="72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47.350" v="859"/>
          <ac:spMkLst>
            <pc:docMk/>
            <pc:sldMk cId="1168301615" sldId="260"/>
            <ac:spMk id="73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47.350" v="859"/>
          <ac:spMkLst>
            <pc:docMk/>
            <pc:sldMk cId="1168301615" sldId="260"/>
            <ac:spMk id="74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47.350" v="859"/>
          <ac:spMkLst>
            <pc:docMk/>
            <pc:sldMk cId="1168301615" sldId="260"/>
            <ac:spMk id="75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47.350" v="859"/>
          <ac:spMkLst>
            <pc:docMk/>
            <pc:sldMk cId="1168301615" sldId="260"/>
            <ac:spMk id="76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54.241" v="861"/>
          <ac:spMkLst>
            <pc:docMk/>
            <pc:sldMk cId="1168301615" sldId="260"/>
            <ac:spMk id="80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54.241" v="861"/>
          <ac:spMkLst>
            <pc:docMk/>
            <pc:sldMk cId="1168301615" sldId="260"/>
            <ac:spMk id="83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54.241" v="861"/>
          <ac:spMkLst>
            <pc:docMk/>
            <pc:sldMk cId="1168301615" sldId="260"/>
            <ac:spMk id="84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54.241" v="861"/>
          <ac:spMkLst>
            <pc:docMk/>
            <pc:sldMk cId="1168301615" sldId="260"/>
            <ac:spMk id="85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54.241" v="861"/>
          <ac:spMkLst>
            <pc:docMk/>
            <pc:sldMk cId="1168301615" sldId="260"/>
            <ac:spMk id="86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1:54.241" v="861"/>
          <ac:spMkLst>
            <pc:docMk/>
            <pc:sldMk cId="1168301615" sldId="260"/>
            <ac:spMk id="87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351" v="863"/>
          <ac:spMkLst>
            <pc:docMk/>
            <pc:sldMk cId="1168301615" sldId="260"/>
            <ac:spMk id="91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351" v="863"/>
          <ac:spMkLst>
            <pc:docMk/>
            <pc:sldMk cId="1168301615" sldId="260"/>
            <ac:spMk id="94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351" v="863"/>
          <ac:spMkLst>
            <pc:docMk/>
            <pc:sldMk cId="1168301615" sldId="260"/>
            <ac:spMk id="95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351" v="863"/>
          <ac:spMkLst>
            <pc:docMk/>
            <pc:sldMk cId="1168301615" sldId="260"/>
            <ac:spMk id="96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351" v="863"/>
          <ac:spMkLst>
            <pc:docMk/>
            <pc:sldMk cId="1168301615" sldId="260"/>
            <ac:spMk id="97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32:03.351" v="863"/>
          <ac:spMkLst>
            <pc:docMk/>
            <pc:sldMk cId="1168301615" sldId="260"/>
            <ac:spMk id="98" creationId="{9B6DA3CD-A002-40ED-8194-B4E637BD7669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102" creationId="{81601940-FE05-4058-8C3C-93ECC6D8B4BE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2:03.430" v="864"/>
          <ac:spMkLst>
            <pc:docMk/>
            <pc:sldMk cId="1168301615" sldId="260"/>
            <ac:spMk id="105" creationId="{03964ECA-3652-457C-9FDE-16AED3949BDF}"/>
          </ac:spMkLst>
        </pc:spChg>
        <pc:graphicFrameChg chg="add mod modGraphic">
          <ac:chgData name="Samantha Morris (2222405)" userId="S::2222405@student.uwtsd.ac.uk::8b869680-9cd7-479e-a608-97a8c552f7ba" providerId="AD" clId="Web-{650FF6D9-3416-64B3-5661-2D5827B216E5}" dt="2023-02-17T19:20:10.029" v="892" actId="20577"/>
          <ac:graphicFrameMkLst>
            <pc:docMk/>
            <pc:sldMk cId="1168301615" sldId="260"/>
            <ac:graphicFrameMk id="9" creationId="{DFF55A06-8B2B-6F24-D0CF-912917CB1A37}"/>
          </ac:graphicFrameMkLst>
        </pc:graphicFrameChg>
        <pc:picChg chg="add del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13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15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19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21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29.927" v="855"/>
          <ac:picMkLst>
            <pc:docMk/>
            <pc:sldMk cId="1168301615" sldId="260"/>
            <ac:picMk id="36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29.927" v="855"/>
          <ac:picMkLst>
            <pc:docMk/>
            <pc:sldMk cId="1168301615" sldId="260"/>
            <ac:picMk id="38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29.927" v="855"/>
          <ac:picMkLst>
            <pc:docMk/>
            <pc:sldMk cId="1168301615" sldId="260"/>
            <ac:picMk id="42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29.927" v="855"/>
          <ac:picMkLst>
            <pc:docMk/>
            <pc:sldMk cId="1168301615" sldId="260"/>
            <ac:picMk id="44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33.084" v="857"/>
          <ac:picMkLst>
            <pc:docMk/>
            <pc:sldMk cId="1168301615" sldId="260"/>
            <ac:picMk id="56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33.084" v="857"/>
          <ac:picMkLst>
            <pc:docMk/>
            <pc:sldMk cId="1168301615" sldId="260"/>
            <ac:picMk id="57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33.084" v="857"/>
          <ac:picMkLst>
            <pc:docMk/>
            <pc:sldMk cId="1168301615" sldId="260"/>
            <ac:picMk id="59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33.084" v="857"/>
          <ac:picMkLst>
            <pc:docMk/>
            <pc:sldMk cId="1168301615" sldId="260"/>
            <ac:picMk id="60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47.350" v="859"/>
          <ac:picMkLst>
            <pc:docMk/>
            <pc:sldMk cId="1168301615" sldId="260"/>
            <ac:picMk id="67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47.350" v="859"/>
          <ac:picMkLst>
            <pc:docMk/>
            <pc:sldMk cId="1168301615" sldId="260"/>
            <ac:picMk id="68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47.350" v="859"/>
          <ac:picMkLst>
            <pc:docMk/>
            <pc:sldMk cId="1168301615" sldId="260"/>
            <ac:picMk id="70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47.350" v="859"/>
          <ac:picMkLst>
            <pc:docMk/>
            <pc:sldMk cId="1168301615" sldId="260"/>
            <ac:picMk id="71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54.241" v="861"/>
          <ac:picMkLst>
            <pc:docMk/>
            <pc:sldMk cId="1168301615" sldId="260"/>
            <ac:picMk id="78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54.241" v="861"/>
          <ac:picMkLst>
            <pc:docMk/>
            <pc:sldMk cId="1168301615" sldId="260"/>
            <ac:picMk id="79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54.241" v="861"/>
          <ac:picMkLst>
            <pc:docMk/>
            <pc:sldMk cId="1168301615" sldId="260"/>
            <ac:picMk id="81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1:54.241" v="861"/>
          <ac:picMkLst>
            <pc:docMk/>
            <pc:sldMk cId="1168301615" sldId="260"/>
            <ac:picMk id="82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2:03.351" v="863"/>
          <ac:picMkLst>
            <pc:docMk/>
            <pc:sldMk cId="1168301615" sldId="260"/>
            <ac:picMk id="89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2:03.351" v="863"/>
          <ac:picMkLst>
            <pc:docMk/>
            <pc:sldMk cId="1168301615" sldId="260"/>
            <ac:picMk id="90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2:03.351" v="863"/>
          <ac:picMkLst>
            <pc:docMk/>
            <pc:sldMk cId="1168301615" sldId="260"/>
            <ac:picMk id="92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32:03.351" v="863"/>
          <ac:picMkLst>
            <pc:docMk/>
            <pc:sldMk cId="1168301615" sldId="260"/>
            <ac:picMk id="93" creationId="{5FCC04C7-E7EE-4E3B-988E-0B9718A3CD18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100" creationId="{0654392F-1639-4655-984D-9EC62CB792CE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101" creationId="{AA42ABA0-A57E-4B96-8B71-32BE731BD9AC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103" creationId="{A24A74BA-E5A0-4961-B27F-09544E4F53F0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32:03.430" v="864"/>
          <ac:picMkLst>
            <pc:docMk/>
            <pc:sldMk cId="1168301615" sldId="260"/>
            <ac:picMk id="104" creationId="{5FCC04C7-E7EE-4E3B-988E-0B9718A3CD18}"/>
          </ac:picMkLst>
        </pc:picChg>
      </pc:sldChg>
      <pc:sldChg chg="addSp delSp modSp mod setBg">
        <pc:chgData name="Samantha Morris (2222405)" userId="S::2222405@student.uwtsd.ac.uk::8b869680-9cd7-479e-a608-97a8c552f7ba" providerId="AD" clId="Web-{650FF6D9-3416-64B3-5661-2D5827B216E5}" dt="2023-02-17T19:24:44.196" v="957" actId="20577"/>
        <pc:sldMkLst>
          <pc:docMk/>
          <pc:sldMk cId="838639039" sldId="261"/>
        </pc:sldMkLst>
        <pc:spChg chg="mod ord">
          <ac:chgData name="Samantha Morris (2222405)" userId="S::2222405@student.uwtsd.ac.uk::8b869680-9cd7-479e-a608-97a8c552f7ba" providerId="AD" clId="Web-{650FF6D9-3416-64B3-5661-2D5827B216E5}" dt="2023-02-17T18:26:58.517" v="835"/>
          <ac:spMkLst>
            <pc:docMk/>
            <pc:sldMk cId="838639039" sldId="261"/>
            <ac:spMk id="2" creationId="{CF582248-44D5-4DBC-D86D-8049D5E9A6C6}"/>
          </ac:spMkLst>
        </pc:spChg>
        <pc:spChg chg="mod ord">
          <ac:chgData name="Samantha Morris (2222405)" userId="S::2222405@student.uwtsd.ac.uk::8b869680-9cd7-479e-a608-97a8c552f7ba" providerId="AD" clId="Web-{650FF6D9-3416-64B3-5661-2D5827B216E5}" dt="2023-02-17T18:27:34.426" v="841" actId="20577"/>
          <ac:spMkLst>
            <pc:docMk/>
            <pc:sldMk cId="838639039" sldId="261"/>
            <ac:spMk id="3" creationId="{A9F7147F-A823-2418-0610-A18A03B9FC09}"/>
          </ac:spMkLst>
        </pc:spChg>
        <pc:spChg chg="add mod">
          <ac:chgData name="Samantha Morris (2222405)" userId="S::2222405@student.uwtsd.ac.uk::8b869680-9cd7-479e-a608-97a8c552f7ba" providerId="AD" clId="Web-{650FF6D9-3416-64B3-5661-2D5827B216E5}" dt="2023-02-17T19:24:44.196" v="957" actId="20577"/>
          <ac:spMkLst>
            <pc:docMk/>
            <pc:sldMk cId="838639039" sldId="261"/>
            <ac:spMk id="4" creationId="{9DBBFE36-F94F-8459-87E0-4AA597A18AEF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6:58.580" v="836"/>
          <ac:spMkLst>
            <pc:docMk/>
            <pc:sldMk cId="838639039" sldId="261"/>
            <ac:spMk id="13" creationId="{8F54B2FB-3F54-4350-8D1B-F86D677CA7ED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6:58.580" v="836"/>
          <ac:spMkLst>
            <pc:docMk/>
            <pc:sldMk cId="838639039" sldId="261"/>
            <ac:spMk id="19" creationId="{DDB56DB5-0324-4F79-9AB8-CB18C1DC8743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6:58.580" v="836"/>
          <ac:spMkLst>
            <pc:docMk/>
            <pc:sldMk cId="838639039" sldId="261"/>
            <ac:spMk id="21" creationId="{DF64BFF2-5083-4FD7-81B8-7680619A87F2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6:58.517" v="835"/>
          <ac:spMkLst>
            <pc:docMk/>
            <pc:sldMk cId="838639039" sldId="261"/>
            <ac:spMk id="30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6:58.517" v="835"/>
          <ac:spMkLst>
            <pc:docMk/>
            <pc:sldMk cId="838639039" sldId="261"/>
            <ac:spMk id="36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6:58.517" v="835"/>
          <ac:spMkLst>
            <pc:docMk/>
            <pc:sldMk cId="838639039" sldId="261"/>
            <ac:spMk id="38" creationId="{A4322390-8B58-46BE-88EB-D9FD30C08743}"/>
          </ac:spMkLst>
        </pc:spChg>
        <pc:spChg chg="add del">
          <ac:chgData name="Samantha Morris (2222405)" userId="S::2222405@student.uwtsd.ac.uk::8b869680-9cd7-479e-a608-97a8c552f7ba" providerId="AD" clId="Web-{650FF6D9-3416-64B3-5661-2D5827B216E5}" dt="2023-02-17T18:26:58.517" v="835"/>
          <ac:spMkLst>
            <pc:docMk/>
            <pc:sldMk cId="838639039" sldId="261"/>
            <ac:spMk id="40" creationId="{C885E190-58DD-42DD-A4A8-401E15C92A52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6:58.580" v="836"/>
          <ac:spMkLst>
            <pc:docMk/>
            <pc:sldMk cId="838639039" sldId="261"/>
            <ac:spMk id="44" creationId="{989BE678-777B-482A-A616-FEDC47B162E5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26:58.580" v="836"/>
          <ac:spMkLst>
            <pc:docMk/>
            <pc:sldMk cId="838639039" sldId="261"/>
            <ac:spMk id="47" creationId="{D28BE0C3-2102-4820-B88B-A448B1840D14}"/>
          </ac:spMkLst>
        </pc:spChg>
        <pc:picChg chg="add mod ord">
          <ac:chgData name="Samantha Morris (2222405)" userId="S::2222405@student.uwtsd.ac.uk::8b869680-9cd7-479e-a608-97a8c552f7ba" providerId="AD" clId="Web-{650FF6D9-3416-64B3-5661-2D5827B216E5}" dt="2023-02-17T18:27:06.409" v="837" actId="14100"/>
          <ac:picMkLst>
            <pc:docMk/>
            <pc:sldMk cId="838639039" sldId="261"/>
            <ac:picMk id="5" creationId="{6ED99157-C8E4-7DC8-F994-48356B76DEB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9" creationId="{AA085689-791F-4B8F-9F30-12415B97D366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11" creationId="{AA3FED7F-6821-47C0-A464-E9278B24129E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15" creationId="{561B34F5-88E5-4711-BC16-3005C29AD7C6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17" creationId="{4F3661D0-2268-4D3E-88BA-0647BCBE33AF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17" v="835"/>
          <ac:picMkLst>
            <pc:docMk/>
            <pc:sldMk cId="838639039" sldId="261"/>
            <ac:picMk id="26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17" v="835"/>
          <ac:picMkLst>
            <pc:docMk/>
            <pc:sldMk cId="838639039" sldId="261"/>
            <ac:picMk id="28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17" v="835"/>
          <ac:picMkLst>
            <pc:docMk/>
            <pc:sldMk cId="838639039" sldId="261"/>
            <ac:picMk id="32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650FF6D9-3416-64B3-5661-2D5827B216E5}" dt="2023-02-17T18:26:58.517" v="835"/>
          <ac:picMkLst>
            <pc:docMk/>
            <pc:sldMk cId="838639039" sldId="261"/>
            <ac:picMk id="34" creationId="{94AAE3AA-3759-4D28-B0EF-575F25A5146C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42" creationId="{DF19BAF3-7E20-4B9D-B544-BABAEEA1FA75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43" creationId="{950648F4-ABCD-4DF0-8641-76CFB2354721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45" creationId="{CF1EB4BD-9C7E-4AA3-9681-C7EB0DA6250B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26:58.580" v="836"/>
          <ac:picMkLst>
            <pc:docMk/>
            <pc:sldMk cId="838639039" sldId="261"/>
            <ac:picMk id="46" creationId="{94AAE3AA-3759-4D28-B0EF-575F25A5146C}"/>
          </ac:picMkLst>
        </pc:picChg>
      </pc:sldChg>
      <pc:sldChg chg="addSp modSp mod setBg">
        <pc:chgData name="Samantha Morris (2222405)" userId="S::2222405@student.uwtsd.ac.uk::8b869680-9cd7-479e-a608-97a8c552f7ba" providerId="AD" clId="Web-{650FF6D9-3416-64B3-5661-2D5827B216E5}" dt="2023-02-17T18:35:34.116" v="871"/>
        <pc:sldMkLst>
          <pc:docMk/>
          <pc:sldMk cId="1262556622" sldId="262"/>
        </pc:sldMkLst>
        <pc:spChg chg="mod">
          <ac:chgData name="Samantha Morris (2222405)" userId="S::2222405@student.uwtsd.ac.uk::8b869680-9cd7-479e-a608-97a8c552f7ba" providerId="AD" clId="Web-{650FF6D9-3416-64B3-5661-2D5827B216E5}" dt="2023-02-17T18:35:03.771" v="867"/>
          <ac:spMkLst>
            <pc:docMk/>
            <pc:sldMk cId="1262556622" sldId="262"/>
            <ac:spMk id="2" creationId="{A292E80A-97EC-70A8-6D8A-C51B21448C93}"/>
          </ac:spMkLst>
        </pc:spChg>
        <pc:spChg chg="mod ord">
          <ac:chgData name="Samantha Morris (2222405)" userId="S::2222405@student.uwtsd.ac.uk::8b869680-9cd7-479e-a608-97a8c552f7ba" providerId="AD" clId="Web-{650FF6D9-3416-64B3-5661-2D5827B216E5}" dt="2023-02-17T18:35:17.709" v="869" actId="20577"/>
          <ac:spMkLst>
            <pc:docMk/>
            <pc:sldMk cId="1262556622" sldId="262"/>
            <ac:spMk id="4" creationId="{529DBC4E-383E-0A5A-A31B-DC7B1D495F12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5:03.771" v="867"/>
          <ac:spMkLst>
            <pc:docMk/>
            <pc:sldMk cId="1262556622" sldId="262"/>
            <ac:spMk id="14" creationId="{B9C04DC5-313B-4FE4-B868-5672A376419F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5:03.771" v="867"/>
          <ac:spMkLst>
            <pc:docMk/>
            <pc:sldMk cId="1262556622" sldId="262"/>
            <ac:spMk id="20" creationId="{329FDD08-42D8-4AFF-90E5-5DAA5BC4CBD8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5:03.771" v="867"/>
          <ac:spMkLst>
            <pc:docMk/>
            <pc:sldMk cId="1262556622" sldId="262"/>
            <ac:spMk id="22" creationId="{B87A2B17-D3E0-4B38-823F-45312C0B36E7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5:03.771" v="867"/>
          <ac:spMkLst>
            <pc:docMk/>
            <pc:sldMk cId="1262556622" sldId="262"/>
            <ac:spMk id="24" creationId="{8592A21B-8E82-4396-A130-C7531DF0A97E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5:03.771" v="867"/>
          <ac:spMkLst>
            <pc:docMk/>
            <pc:sldMk cId="1262556622" sldId="262"/>
            <ac:spMk id="26" creationId="{ACA9027C-9377-4A86-A639-42BA502ADE1C}"/>
          </ac:spMkLst>
        </pc:spChg>
        <pc:spChg chg="add">
          <ac:chgData name="Samantha Morris (2222405)" userId="S::2222405@student.uwtsd.ac.uk::8b869680-9cd7-479e-a608-97a8c552f7ba" providerId="AD" clId="Web-{650FF6D9-3416-64B3-5661-2D5827B216E5}" dt="2023-02-17T18:35:03.771" v="867"/>
          <ac:spMkLst>
            <pc:docMk/>
            <pc:sldMk cId="1262556622" sldId="262"/>
            <ac:spMk id="28" creationId="{423EDA5B-B414-4C7C-8CBA-3D9D79973ED0}"/>
          </ac:spMkLst>
        </pc:spChg>
        <pc:graphicFrameChg chg="add mod modGraphic">
          <ac:chgData name="Samantha Morris (2222405)" userId="S::2222405@student.uwtsd.ac.uk::8b869680-9cd7-479e-a608-97a8c552f7ba" providerId="AD" clId="Web-{650FF6D9-3416-64B3-5661-2D5827B216E5}" dt="2023-02-17T18:35:34.116" v="871"/>
          <ac:graphicFrameMkLst>
            <pc:docMk/>
            <pc:sldMk cId="1262556622" sldId="262"/>
            <ac:graphicFrameMk id="5" creationId="{AC0A48CB-B525-E04F-62A1-5C9B84548901}"/>
          </ac:graphicFrameMkLst>
        </pc:graphicFrameChg>
        <pc:picChg chg="add">
          <ac:chgData name="Samantha Morris (2222405)" userId="S::2222405@student.uwtsd.ac.uk::8b869680-9cd7-479e-a608-97a8c552f7ba" providerId="AD" clId="Web-{650FF6D9-3416-64B3-5661-2D5827B216E5}" dt="2023-02-17T18:35:03.771" v="867"/>
          <ac:picMkLst>
            <pc:docMk/>
            <pc:sldMk cId="1262556622" sldId="262"/>
            <ac:picMk id="10" creationId="{7594FC8B-8CD2-407F-94F1-9C71F5AEC2B6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35:03.771" v="867"/>
          <ac:picMkLst>
            <pc:docMk/>
            <pc:sldMk cId="1262556622" sldId="262"/>
            <ac:picMk id="12" creationId="{DBABC971-8D40-4A4F-AC60-28B9172789B9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35:03.771" v="867"/>
          <ac:picMkLst>
            <pc:docMk/>
            <pc:sldMk cId="1262556622" sldId="262"/>
            <ac:picMk id="16" creationId="{791AE23E-90C9-4963-96E2-8DADBFC3BC09}"/>
          </ac:picMkLst>
        </pc:picChg>
        <pc:picChg chg="add">
          <ac:chgData name="Samantha Morris (2222405)" userId="S::2222405@student.uwtsd.ac.uk::8b869680-9cd7-479e-a608-97a8c552f7ba" providerId="AD" clId="Web-{650FF6D9-3416-64B3-5661-2D5827B216E5}" dt="2023-02-17T18:35:03.771" v="867"/>
          <ac:picMkLst>
            <pc:docMk/>
            <pc:sldMk cId="1262556622" sldId="262"/>
            <ac:picMk id="18" creationId="{C5F93E90-4379-4AAC-B021-E5FA6D974AED}"/>
          </ac:picMkLst>
        </pc:picChg>
      </pc:sldChg>
      <pc:sldChg chg="new">
        <pc:chgData name="Samantha Morris (2222405)" userId="S::2222405@student.uwtsd.ac.uk::8b869680-9cd7-479e-a608-97a8c552f7ba" providerId="AD" clId="Web-{650FF6D9-3416-64B3-5661-2D5827B216E5}" dt="2023-02-17T18:38:23.974" v="875"/>
        <pc:sldMkLst>
          <pc:docMk/>
          <pc:sldMk cId="3723382475" sldId="263"/>
        </pc:sldMkLst>
      </pc:sldChg>
    </pc:docChg>
  </pc:docChgLst>
  <pc:docChgLst>
    <pc:chgData name="Samantha Morris (2222405)" userId="S::2222405@student.uwtsd.ac.uk::8b869680-9cd7-479e-a608-97a8c552f7ba" providerId="AD" clId="Web-{10203A18-0540-55A4-D4EA-98AD02D08079}"/>
    <pc:docChg chg="modSld">
      <pc:chgData name="Samantha Morris (2222405)" userId="S::2222405@student.uwtsd.ac.uk::8b869680-9cd7-479e-a608-97a8c552f7ba" providerId="AD" clId="Web-{10203A18-0540-55A4-D4EA-98AD02D08079}" dt="2023-02-22T23:43:30.042" v="414"/>
      <pc:docMkLst>
        <pc:docMk/>
      </pc:docMkLst>
      <pc:sldChg chg="modSp">
        <pc:chgData name="Samantha Morris (2222405)" userId="S::2222405@student.uwtsd.ac.uk::8b869680-9cd7-479e-a608-97a8c552f7ba" providerId="AD" clId="Web-{10203A18-0540-55A4-D4EA-98AD02D08079}" dt="2023-02-22T23:42:54.854" v="411" actId="20577"/>
        <pc:sldMkLst>
          <pc:docMk/>
          <pc:sldMk cId="3812933317" sldId="258"/>
        </pc:sldMkLst>
        <pc:spChg chg="mod">
          <ac:chgData name="Samantha Morris (2222405)" userId="S::2222405@student.uwtsd.ac.uk::8b869680-9cd7-479e-a608-97a8c552f7ba" providerId="AD" clId="Web-{10203A18-0540-55A4-D4EA-98AD02D08079}" dt="2023-02-22T23:42:54.854" v="411" actId="20577"/>
          <ac:spMkLst>
            <pc:docMk/>
            <pc:sldMk cId="3812933317" sldId="258"/>
            <ac:spMk id="7" creationId="{8B336C3C-912E-47D9-7BB9-CC0704FD4491}"/>
          </ac:spMkLst>
        </pc:spChg>
      </pc:sldChg>
      <pc:sldChg chg="addSp modSp addAnim modAnim">
        <pc:chgData name="Samantha Morris (2222405)" userId="S::2222405@student.uwtsd.ac.uk::8b869680-9cd7-479e-a608-97a8c552f7ba" providerId="AD" clId="Web-{10203A18-0540-55A4-D4EA-98AD02D08079}" dt="2023-02-22T23:43:30.042" v="414"/>
        <pc:sldMkLst>
          <pc:docMk/>
          <pc:sldMk cId="2551208643" sldId="264"/>
        </pc:sldMkLst>
        <pc:spChg chg="mod">
          <ac:chgData name="Samantha Morris (2222405)" userId="S::2222405@student.uwtsd.ac.uk::8b869680-9cd7-479e-a608-97a8c552f7ba" providerId="AD" clId="Web-{10203A18-0540-55A4-D4EA-98AD02D08079}" dt="2023-02-22T23:43:08.839" v="412" actId="1076"/>
          <ac:spMkLst>
            <pc:docMk/>
            <pc:sldMk cId="2551208643" sldId="264"/>
            <ac:spMk id="3" creationId="{99C5B116-75CB-0FF3-C2A5-4F594EFB27F8}"/>
          </ac:spMkLst>
        </pc:spChg>
        <pc:spChg chg="add mod">
          <ac:chgData name="Samantha Morris (2222405)" userId="S::2222405@student.uwtsd.ac.uk::8b869680-9cd7-479e-a608-97a8c552f7ba" providerId="AD" clId="Web-{10203A18-0540-55A4-D4EA-98AD02D08079}" dt="2023-02-22T23:41:10.320" v="405" actId="20577"/>
          <ac:spMkLst>
            <pc:docMk/>
            <pc:sldMk cId="2551208643" sldId="264"/>
            <ac:spMk id="4" creationId="{F0EE2A3F-AF01-F300-F39A-B3F37BC71FF1}"/>
          </ac:spMkLst>
        </pc:spChg>
      </pc:sldChg>
    </pc:docChg>
  </pc:docChgLst>
  <pc:docChgLst>
    <pc:chgData name="Samantha Morris (2222405)" userId="S::2222405@student.uwtsd.ac.uk::8b869680-9cd7-479e-a608-97a8c552f7ba" providerId="AD" clId="Web-{2CAA9E60-C774-7C1C-F09B-C6E39131C098}"/>
    <pc:docChg chg="modSld addMainMaster delMainMaster">
      <pc:chgData name="Samantha Morris (2222405)" userId="S::2222405@student.uwtsd.ac.uk::8b869680-9cd7-479e-a608-97a8c552f7ba" providerId="AD" clId="Web-{2CAA9E60-C774-7C1C-F09B-C6E39131C098}" dt="2023-02-15T14:41:12.544" v="13"/>
      <pc:docMkLst>
        <pc:docMk/>
      </pc:docMkLst>
      <pc:sldChg chg="addSp delSp modSp mod setBg modClrScheme delAnim setClrOvrMap delDesignElem chgLayout">
        <pc:chgData name="Samantha Morris (2222405)" userId="S::2222405@student.uwtsd.ac.uk::8b869680-9cd7-479e-a608-97a8c552f7ba" providerId="AD" clId="Web-{2CAA9E60-C774-7C1C-F09B-C6E39131C098}" dt="2023-02-15T14:41:12.544" v="13"/>
        <pc:sldMkLst>
          <pc:docMk/>
          <pc:sldMk cId="109857222" sldId="256"/>
        </pc:sldMkLst>
        <pc:spChg chg="del mod ord">
          <ac:chgData name="Samantha Morris (2222405)" userId="S::2222405@student.uwtsd.ac.uk::8b869680-9cd7-479e-a608-97a8c552f7ba" providerId="AD" clId="Web-{2CAA9E60-C774-7C1C-F09B-C6E39131C098}" dt="2023-02-15T14:40:00.917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antha Morris (2222405)" userId="S::2222405@student.uwtsd.ac.uk::8b869680-9cd7-479e-a608-97a8c552f7ba" providerId="AD" clId="Web-{2CAA9E60-C774-7C1C-F09B-C6E39131C098}" dt="2023-02-15T14:40:54.309" v="12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Samantha Morris (2222405)" userId="S::2222405@student.uwtsd.ac.uk::8b869680-9cd7-479e-a608-97a8c552f7ba" providerId="AD" clId="Web-{2CAA9E60-C774-7C1C-F09B-C6E39131C098}" dt="2023-02-15T14:40:54.309" v="12"/>
          <ac:spMkLst>
            <pc:docMk/>
            <pc:sldMk cId="109857222" sldId="256"/>
            <ac:spMk id="6" creationId="{A7E2879D-61C3-497C-EBA4-DCA37E41ED0E}"/>
          </ac:spMkLst>
        </pc:spChg>
        <pc:spChg chg="add del mod">
          <ac:chgData name="Samantha Morris (2222405)" userId="S::2222405@student.uwtsd.ac.uk::8b869680-9cd7-479e-a608-97a8c552f7ba" providerId="AD" clId="Web-{2CAA9E60-C774-7C1C-F09B-C6E39131C098}" dt="2023-02-15T14:41:12.544" v="13"/>
          <ac:spMkLst>
            <pc:docMk/>
            <pc:sldMk cId="109857222" sldId="256"/>
            <ac:spMk id="8" creationId="{EA0593C0-5D40-9365-5641-C378F1812870}"/>
          </ac:spMkLst>
        </pc:spChg>
        <pc:spChg chg="add del">
          <ac:chgData name="Samantha Morris (2222405)" userId="S::2222405@student.uwtsd.ac.uk::8b869680-9cd7-479e-a608-97a8c552f7ba" providerId="AD" clId="Web-{2CAA9E60-C774-7C1C-F09B-C6E39131C098}" dt="2023-02-15T14:40:54.309" v="12"/>
          <ac:spMkLst>
            <pc:docMk/>
            <pc:sldMk cId="109857222" sldId="256"/>
            <ac:spMk id="10" creationId="{C885E190-58DD-42DD-A4A8-401E15C92A52}"/>
          </ac:spMkLst>
        </pc:spChg>
        <pc:spChg chg="del">
          <ac:chgData name="Samantha Morris (2222405)" userId="S::2222405@student.uwtsd.ac.uk::8b869680-9cd7-479e-a608-97a8c552f7ba" providerId="AD" clId="Web-{2CAA9E60-C774-7C1C-F09B-C6E39131C098}" dt="2023-02-15T14:39:08.729" v="0"/>
          <ac:spMkLst>
            <pc:docMk/>
            <pc:sldMk cId="109857222" sldId="256"/>
            <ac:spMk id="14" creationId="{F1611BA9-268A-49A6-84F8-FC91536686E4}"/>
          </ac:spMkLst>
        </pc:spChg>
        <pc:spChg chg="add">
          <ac:chgData name="Samantha Morris (2222405)" userId="S::2222405@student.uwtsd.ac.uk::8b869680-9cd7-479e-a608-97a8c552f7ba" providerId="AD" clId="Web-{2CAA9E60-C774-7C1C-F09B-C6E39131C098}" dt="2023-02-15T14:40:54.309" v="12"/>
          <ac:spMkLst>
            <pc:docMk/>
            <pc:sldMk cId="109857222" sldId="256"/>
            <ac:spMk id="15" creationId="{E4F17063-EDA4-417B-946F-BA357F3B390D}"/>
          </ac:spMkLst>
        </pc:spChg>
        <pc:spChg chg="del">
          <ac:chgData name="Samantha Morris (2222405)" userId="S::2222405@student.uwtsd.ac.uk::8b869680-9cd7-479e-a608-97a8c552f7ba" providerId="AD" clId="Web-{2CAA9E60-C774-7C1C-F09B-C6E39131C098}" dt="2023-02-15T14:39:08.729" v="0"/>
          <ac:spMkLst>
            <pc:docMk/>
            <pc:sldMk cId="109857222" sldId="256"/>
            <ac:spMk id="16" creationId="{E20EB187-900F-4AF5-813B-101456D9FD39}"/>
          </ac:spMkLst>
        </pc:spChg>
        <pc:spChg chg="add">
          <ac:chgData name="Samantha Morris (2222405)" userId="S::2222405@student.uwtsd.ac.uk::8b869680-9cd7-479e-a608-97a8c552f7ba" providerId="AD" clId="Web-{2CAA9E60-C774-7C1C-F09B-C6E39131C098}" dt="2023-02-15T14:40:54.309" v="12"/>
          <ac:spMkLst>
            <pc:docMk/>
            <pc:sldMk cId="109857222" sldId="256"/>
            <ac:spMk id="17" creationId="{D36F3EEA-55D4-4677-80E7-92D00B8F343B}"/>
          </ac:spMkLst>
        </pc:spChg>
        <pc:spChg chg="del">
          <ac:chgData name="Samantha Morris (2222405)" userId="S::2222405@student.uwtsd.ac.uk::8b869680-9cd7-479e-a608-97a8c552f7ba" providerId="AD" clId="Web-{2CAA9E60-C774-7C1C-F09B-C6E39131C098}" dt="2023-02-15T14:39:08.729" v="0"/>
          <ac:spMkLst>
            <pc:docMk/>
            <pc:sldMk cId="109857222" sldId="256"/>
            <ac:spMk id="18" creationId="{1825D5AF-D278-4D9A-A4F5-A1A1D3507636}"/>
          </ac:spMkLst>
        </pc:spChg>
        <pc:picChg chg="mod">
          <ac:chgData name="Samantha Morris (2222405)" userId="S::2222405@student.uwtsd.ac.uk::8b869680-9cd7-479e-a608-97a8c552f7ba" providerId="AD" clId="Web-{2CAA9E60-C774-7C1C-F09B-C6E39131C098}" dt="2023-02-15T14:40:54.309" v="12"/>
          <ac:picMkLst>
            <pc:docMk/>
            <pc:sldMk cId="109857222" sldId="256"/>
            <ac:picMk id="5" creationId="{0BB84405-C6F3-7E6A-33AB-068A69F8EF2A}"/>
          </ac:picMkLst>
        </pc:picChg>
        <pc:picChg chg="add del mod">
          <ac:chgData name="Samantha Morris (2222405)" userId="S::2222405@student.uwtsd.ac.uk::8b869680-9cd7-479e-a608-97a8c552f7ba" providerId="AD" clId="Web-{2CAA9E60-C774-7C1C-F09B-C6E39131C098}" dt="2023-02-15T14:41:12.544" v="13"/>
          <ac:picMkLst>
            <pc:docMk/>
            <pc:sldMk cId="109857222" sldId="256"/>
            <ac:picMk id="7" creationId="{3233D451-770F-4579-7E0F-B99B1CEFD335}"/>
          </ac:picMkLst>
        </pc:picChg>
      </pc:sldChg>
      <pc:sldChg chg="mod modClrScheme chgLayout">
        <pc:chgData name="Samantha Morris (2222405)" userId="S::2222405@student.uwtsd.ac.uk::8b869680-9cd7-479e-a608-97a8c552f7ba" providerId="AD" clId="Web-{2CAA9E60-C774-7C1C-F09B-C6E39131C098}" dt="2023-02-15T14:39:24.510" v="3"/>
        <pc:sldMkLst>
          <pc:docMk/>
          <pc:sldMk cId="3467943463" sldId="257"/>
        </pc:sldMkLst>
      </pc:sldChg>
      <pc:sldChg chg="mod modClrScheme chgLayout">
        <pc:chgData name="Samantha Morris (2222405)" userId="S::2222405@student.uwtsd.ac.uk::8b869680-9cd7-479e-a608-97a8c552f7ba" providerId="AD" clId="Web-{2CAA9E60-C774-7C1C-F09B-C6E39131C098}" dt="2023-02-15T14:39:24.510" v="3"/>
        <pc:sldMkLst>
          <pc:docMk/>
          <pc:sldMk cId="3812933317" sldId="258"/>
        </pc:sldMkLst>
      </pc:sldChg>
      <pc:sldChg chg="mod modClrScheme chgLayout">
        <pc:chgData name="Samantha Morris (2222405)" userId="S::2222405@student.uwtsd.ac.uk::8b869680-9cd7-479e-a608-97a8c552f7ba" providerId="AD" clId="Web-{2CAA9E60-C774-7C1C-F09B-C6E39131C098}" dt="2023-02-15T14:39:24.510" v="3"/>
        <pc:sldMkLst>
          <pc:docMk/>
          <pc:sldMk cId="2734296151" sldId="259"/>
        </pc:sldMkLst>
      </pc:sldChg>
      <pc:sldMasterChg chg="del delSldLayout">
        <pc:chgData name="Samantha Morris (2222405)" userId="S::2222405@student.uwtsd.ac.uk::8b869680-9cd7-479e-a608-97a8c552f7ba" providerId="AD" clId="Web-{2CAA9E60-C774-7C1C-F09B-C6E39131C098}" dt="2023-02-15T14:39:08.729" v="0"/>
        <pc:sldMasterMkLst>
          <pc:docMk/>
          <pc:sldMasterMk cId="2460954070" sldId="2147483660"/>
        </pc:sldMasterMkLst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mantha Morris (2222405)" userId="S::2222405@student.uwtsd.ac.uk::8b869680-9cd7-479e-a608-97a8c552f7ba" providerId="AD" clId="Web-{2CAA9E60-C774-7C1C-F09B-C6E39131C098}" dt="2023-02-15T14:39:08.72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mantha Morris (2222405)" userId="S::2222405@student.uwtsd.ac.uk::8b869680-9cd7-479e-a608-97a8c552f7ba" providerId="AD" clId="Web-{2CAA9E60-C774-7C1C-F09B-C6E39131C098}" dt="2023-02-15T14:39:16.416" v="1"/>
        <pc:sldMasterMkLst>
          <pc:docMk/>
          <pc:sldMasterMk cId="3409605251" sldId="2147483672"/>
        </pc:sldMasterMkLst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2517649679" sldId="2147483673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2799922684" sldId="2147483674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19851139" sldId="2147483675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913912976" sldId="2147483676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2791615502" sldId="2147483677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286178593" sldId="2147483678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1141613665" sldId="2147483679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4216412447" sldId="2147483680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4099225961" sldId="2147483681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2143866058" sldId="2147483682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16.416" v="1"/>
          <pc:sldLayoutMkLst>
            <pc:docMk/>
            <pc:sldMasterMk cId="3409605251" sldId="2147483672"/>
            <pc:sldLayoutMk cId="2442370401" sldId="2147483683"/>
          </pc:sldLayoutMkLst>
        </pc:sldLayoutChg>
      </pc:sldMasterChg>
      <pc:sldMasterChg chg="add del addSldLayout delSldLayout modSldLayout">
        <pc:chgData name="Samantha Morris (2222405)" userId="S::2222405@student.uwtsd.ac.uk::8b869680-9cd7-479e-a608-97a8c552f7ba" providerId="AD" clId="Web-{2CAA9E60-C774-7C1C-F09B-C6E39131C098}" dt="2023-02-15T14:39:21.291" v="2"/>
        <pc:sldMasterMkLst>
          <pc:docMk/>
          <pc:sldMasterMk cId="3165364729" sldId="2147483684"/>
        </pc:sldMasterMkLst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3034879459" sldId="2147483685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364903892" sldId="2147483686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1117857404" sldId="2147483687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247819754" sldId="2147483688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2409784184" sldId="2147483689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3812385742" sldId="2147483690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4116630765" sldId="2147483691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2793344757" sldId="2147483692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1579862494" sldId="2147483693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3072668030" sldId="2147483694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1.291" v="2"/>
          <pc:sldLayoutMkLst>
            <pc:docMk/>
            <pc:sldMasterMk cId="3165364729" sldId="2147483684"/>
            <pc:sldLayoutMk cId="302503847" sldId="2147483695"/>
          </pc:sldLayoutMkLst>
        </pc:sldLayoutChg>
      </pc:sldMasterChg>
      <pc:sldMasterChg chg="add del addSldLayout delSldLayout modSldLayout">
        <pc:chgData name="Samantha Morris (2222405)" userId="S::2222405@student.uwtsd.ac.uk::8b869680-9cd7-479e-a608-97a8c552f7ba" providerId="AD" clId="Web-{2CAA9E60-C774-7C1C-F09B-C6E39131C098}" dt="2023-02-15T14:39:24.510" v="3"/>
        <pc:sldMasterMkLst>
          <pc:docMk/>
          <pc:sldMasterMk cId="1815467961" sldId="2147483696"/>
        </pc:sldMasterMkLst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2637253464" sldId="2147483697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1601342386" sldId="2147483698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1372643154" sldId="2147483699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1728931643" sldId="2147483700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3400599960" sldId="2147483701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2478883282" sldId="2147483702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1635936000" sldId="2147483703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226511734" sldId="2147483704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1664308795" sldId="2147483705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1453531235" sldId="2147483706"/>
          </pc:sldLayoutMkLst>
        </pc:sldLayoutChg>
        <pc:sldLayoutChg chg="add del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1815467961" sldId="2147483696"/>
            <pc:sldLayoutMk cId="2709447827" sldId="2147483707"/>
          </pc:sldLayoutMkLst>
        </pc:sldLayoutChg>
      </pc:sldMasterChg>
      <pc:sldMasterChg chg="add addSldLayout modSldLayout">
        <pc:chgData name="Samantha Morris (2222405)" userId="S::2222405@student.uwtsd.ac.uk::8b869680-9cd7-479e-a608-97a8c552f7ba" providerId="AD" clId="Web-{2CAA9E60-C774-7C1C-F09B-C6E39131C098}" dt="2023-02-15T14:39:24.510" v="3"/>
        <pc:sldMasterMkLst>
          <pc:docMk/>
          <pc:sldMasterMk cId="201711783" sldId="2147483708"/>
        </pc:sldMasterMkLst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470308331" sldId="2147483709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966759794" sldId="2147483710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1067227226" sldId="2147483711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425874178" sldId="2147483712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1524416282" sldId="2147483713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148016942" sldId="2147483714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1333863382" sldId="2147483715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4253501104" sldId="2147483716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67701208" sldId="2147483717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1454089760" sldId="2147483718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591200104" sldId="2147483719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397378759" sldId="2147483720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1582827532" sldId="2147483721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934409500" sldId="2147483722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2764700891" sldId="2147483723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3683793371" sldId="2147483724"/>
          </pc:sldLayoutMkLst>
        </pc:sldLayoutChg>
        <pc:sldLayoutChg chg="add mod replId">
          <pc:chgData name="Samantha Morris (2222405)" userId="S::2222405@student.uwtsd.ac.uk::8b869680-9cd7-479e-a608-97a8c552f7ba" providerId="AD" clId="Web-{2CAA9E60-C774-7C1C-F09B-C6E39131C098}" dt="2023-02-15T14:39:24.510" v="3"/>
          <pc:sldLayoutMkLst>
            <pc:docMk/>
            <pc:sldMasterMk cId="201711783" sldId="2147483708"/>
            <pc:sldLayoutMk cId="543463848" sldId="2147483725"/>
          </pc:sldLayoutMkLst>
        </pc:sldLayoutChg>
      </pc:sldMasterChg>
    </pc:docChg>
  </pc:docChgLst>
  <pc:docChgLst>
    <pc:chgData name="Samantha Morris (2222405)" userId="S::2222405@student.uwtsd.ac.uk::8b869680-9cd7-479e-a608-97a8c552f7ba" providerId="AD" clId="Web-{88887EB9-1738-1470-056A-6A186194313A}"/>
    <pc:docChg chg="addSld delSld modSld">
      <pc:chgData name="Samantha Morris (2222405)" userId="S::2222405@student.uwtsd.ac.uk::8b869680-9cd7-479e-a608-97a8c552f7ba" providerId="AD" clId="Web-{88887EB9-1738-1470-056A-6A186194313A}" dt="2023-02-22T18:51:18.238" v="2623"/>
      <pc:docMkLst>
        <pc:docMk/>
      </pc:docMkLst>
      <pc:sldChg chg="modSp">
        <pc:chgData name="Samantha Morris (2222405)" userId="S::2222405@student.uwtsd.ac.uk::8b869680-9cd7-479e-a608-97a8c552f7ba" providerId="AD" clId="Web-{88887EB9-1738-1470-056A-6A186194313A}" dt="2023-02-22T01:01:34.577" v="2588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88887EB9-1738-1470-056A-6A186194313A}" dt="2023-02-22T00:22:54.422" v="2425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Samantha Morris (2222405)" userId="S::2222405@student.uwtsd.ac.uk::8b869680-9cd7-479e-a608-97a8c552f7ba" providerId="AD" clId="Web-{88887EB9-1738-1470-056A-6A186194313A}" dt="2023-02-22T01:01:34.577" v="2588"/>
          <ac:picMkLst>
            <pc:docMk/>
            <pc:sldMk cId="109857222" sldId="256"/>
            <ac:picMk id="2" creationId="{BE7ABE58-79DF-69F0-6062-348BE7B08B23}"/>
          </ac:picMkLst>
        </pc:picChg>
      </pc:sldChg>
      <pc:sldChg chg="addSp modSp">
        <pc:chgData name="Samantha Morris (2222405)" userId="S::2222405@student.uwtsd.ac.uk::8b869680-9cd7-479e-a608-97a8c552f7ba" providerId="AD" clId="Web-{88887EB9-1738-1470-056A-6A186194313A}" dt="2023-02-22T00:46:27.903" v="2475" actId="20577"/>
        <pc:sldMkLst>
          <pc:docMk/>
          <pc:sldMk cId="3812933317" sldId="258"/>
        </pc:sldMkLst>
        <pc:spChg chg="mod">
          <ac:chgData name="Samantha Morris (2222405)" userId="S::2222405@student.uwtsd.ac.uk::8b869680-9cd7-479e-a608-97a8c552f7ba" providerId="AD" clId="Web-{88887EB9-1738-1470-056A-6A186194313A}" dt="2023-02-21T19:56:15.264" v="405" actId="14100"/>
          <ac:spMkLst>
            <pc:docMk/>
            <pc:sldMk cId="3812933317" sldId="258"/>
            <ac:spMk id="4" creationId="{93829AA1-94C6-7FF9-9BEA-391516D2B1C8}"/>
          </ac:spMkLst>
        </pc:spChg>
        <pc:spChg chg="add mod">
          <ac:chgData name="Samantha Morris (2222405)" userId="S::2222405@student.uwtsd.ac.uk::8b869680-9cd7-479e-a608-97a8c552f7ba" providerId="AD" clId="Web-{88887EB9-1738-1470-056A-6A186194313A}" dt="2023-02-21T19:55:45.747" v="402" actId="14100"/>
          <ac:spMkLst>
            <pc:docMk/>
            <pc:sldMk cId="3812933317" sldId="258"/>
            <ac:spMk id="5" creationId="{A48FF9C1-991F-AC55-AA26-4755B2F9A9ED}"/>
          </ac:spMkLst>
        </pc:spChg>
        <pc:spChg chg="add mod">
          <ac:chgData name="Samantha Morris (2222405)" userId="S::2222405@student.uwtsd.ac.uk::8b869680-9cd7-479e-a608-97a8c552f7ba" providerId="AD" clId="Web-{88887EB9-1738-1470-056A-6A186194313A}" dt="2023-02-22T00:46:27.903" v="2475" actId="20577"/>
          <ac:spMkLst>
            <pc:docMk/>
            <pc:sldMk cId="3812933317" sldId="258"/>
            <ac:spMk id="7" creationId="{8B336C3C-912E-47D9-7BB9-CC0704FD4491}"/>
          </ac:spMkLst>
        </pc:spChg>
      </pc:sldChg>
      <pc:sldChg chg="addSp delSp modSp mod setBg setClrOvrMap">
        <pc:chgData name="Samantha Morris (2222405)" userId="S::2222405@student.uwtsd.ac.uk::8b869680-9cd7-479e-a608-97a8c552f7ba" providerId="AD" clId="Web-{88887EB9-1738-1470-056A-6A186194313A}" dt="2023-02-22T00:46:41.654" v="2478" actId="20577"/>
        <pc:sldMkLst>
          <pc:docMk/>
          <pc:sldMk cId="2734296151" sldId="259"/>
        </pc:sldMkLst>
        <pc:spChg chg="mod ord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2" creationId="{1D486773-913F-493D-407D-BA034885D4C9}"/>
          </ac:spMkLst>
        </pc:spChg>
        <pc:spChg chg="mod">
          <ac:chgData name="Samantha Morris (2222405)" userId="S::2222405@student.uwtsd.ac.uk::8b869680-9cd7-479e-a608-97a8c552f7ba" providerId="AD" clId="Web-{88887EB9-1738-1470-056A-6A186194313A}" dt="2023-02-21T19:33:58.343" v="390" actId="20577"/>
          <ac:spMkLst>
            <pc:docMk/>
            <pc:sldMk cId="2734296151" sldId="259"/>
            <ac:spMk id="3" creationId="{24F94EED-A3F1-A47D-ADC1-64B73B191233}"/>
          </ac:spMkLst>
        </pc:spChg>
        <pc:spChg chg="del mod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4" creationId="{2623627B-34B5-E714-277F-57AC24D2445B}"/>
          </ac:spMkLst>
        </pc:spChg>
        <pc:spChg chg="del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13" creationId="{4FA533C5-33E3-4611-AF9F-72811D8B26A6}"/>
          </ac:spMkLst>
        </pc:spChg>
        <pc:spChg chg="del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19" creationId="{87F0FDC4-AD8C-47D9-9131-623C98ADB0AE}"/>
          </ac:spMkLst>
        </pc:spChg>
        <pc:spChg chg="del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21" creationId="{74CD14DB-BB81-479F-A1FC-1C75640E9F84}"/>
          </ac:spMkLst>
        </pc:spChg>
        <pc:spChg chg="del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23" creationId="{C943A91B-7CA7-4592-A975-73B1BF8C4C74}"/>
          </ac:spMkLst>
        </pc:spChg>
        <pc:spChg chg="del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25" creationId="{EC471314-E46A-414B-8D91-74880E84F187}"/>
          </ac:spMkLst>
        </pc:spChg>
        <pc:spChg chg="del">
          <ac:chgData name="Samantha Morris (2222405)" userId="S::2222405@student.uwtsd.ac.uk::8b869680-9cd7-479e-a608-97a8c552f7ba" providerId="AD" clId="Web-{88887EB9-1738-1470-056A-6A186194313A}" dt="2023-02-21T19:29:28.007" v="373"/>
          <ac:spMkLst>
            <pc:docMk/>
            <pc:sldMk cId="2734296151" sldId="259"/>
            <ac:spMk id="27" creationId="{6A681326-1C9D-44A3-A627-3871BDAE4127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40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46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48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50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52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54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28.825" v="379"/>
          <ac:spMkLst>
            <pc:docMk/>
            <pc:sldMk cId="2734296151" sldId="259"/>
            <ac:spMk id="63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28.825" v="379"/>
          <ac:spMkLst>
            <pc:docMk/>
            <pc:sldMk cId="2734296151" sldId="259"/>
            <ac:spMk id="69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33.950" v="381"/>
          <ac:spMkLst>
            <pc:docMk/>
            <pc:sldMk cId="2734296151" sldId="259"/>
            <ac:spMk id="71" creationId="{0604E0B1-6762-4B99-A6A5-42ED8E20D69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33.950" v="381"/>
          <ac:spMkLst>
            <pc:docMk/>
            <pc:sldMk cId="2734296151" sldId="259"/>
            <ac:spMk id="73" creationId="{6D86F5FF-DE1B-4BAB-A7BE-6F39F5DD988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33.950" v="381"/>
          <ac:spMkLst>
            <pc:docMk/>
            <pc:sldMk cId="2734296151" sldId="259"/>
            <ac:spMk id="75" creationId="{736AD705-9544-45E1-B278-8D99F718B8E7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33.950" v="381"/>
          <ac:spMkLst>
            <pc:docMk/>
            <pc:sldMk cId="2734296151" sldId="259"/>
            <ac:spMk id="76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33.950" v="381"/>
          <ac:spMkLst>
            <pc:docMk/>
            <pc:sldMk cId="2734296151" sldId="259"/>
            <ac:spMk id="77" creationId="{8DFFC5B7-4963-4902-8A90-EFF5766892D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33.950" v="381"/>
          <ac:spMkLst>
            <pc:docMk/>
            <pc:sldMk cId="2734296151" sldId="259"/>
            <ac:spMk id="80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59.404" v="383"/>
          <ac:spMkLst>
            <pc:docMk/>
            <pc:sldMk cId="2734296151" sldId="259"/>
            <ac:spMk id="84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59.404" v="383"/>
          <ac:spMkLst>
            <pc:docMk/>
            <pc:sldMk cId="2734296151" sldId="259"/>
            <ac:spMk id="87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59.404" v="383"/>
          <ac:spMkLst>
            <pc:docMk/>
            <pc:sldMk cId="2734296151" sldId="259"/>
            <ac:spMk id="88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59.404" v="383"/>
          <ac:spMkLst>
            <pc:docMk/>
            <pc:sldMk cId="2734296151" sldId="259"/>
            <ac:spMk id="89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59.404" v="383"/>
          <ac:spMkLst>
            <pc:docMk/>
            <pc:sldMk cId="2734296151" sldId="259"/>
            <ac:spMk id="90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2:59.404" v="383"/>
          <ac:spMkLst>
            <pc:docMk/>
            <pc:sldMk cId="2734296151" sldId="259"/>
            <ac:spMk id="91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95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19:33:04.217" v="385"/>
          <ac:spMkLst>
            <pc:docMk/>
            <pc:sldMk cId="2734296151" sldId="259"/>
            <ac:spMk id="98" creationId="{03964ECA-3652-457C-9FDE-16AED3949BDF}"/>
          </ac:spMkLst>
        </pc:spChg>
        <pc:spChg chg="add del mod">
          <ac:chgData name="Samantha Morris (2222405)" userId="S::2222405@student.uwtsd.ac.uk::8b869680-9cd7-479e-a608-97a8c552f7ba" providerId="AD" clId="Web-{88887EB9-1738-1470-056A-6A186194313A}" dt="2023-02-21T21:20:40.364" v="784"/>
          <ac:spMkLst>
            <pc:docMk/>
            <pc:sldMk cId="2734296151" sldId="259"/>
            <ac:spMk id="180" creationId="{299AE0AF-3F52-9C9C-6A90-5782064151EE}"/>
          </ac:spMkLst>
        </pc:spChg>
        <pc:graphicFrameChg chg="add mod modGraphic">
          <ac:chgData name="Samantha Morris (2222405)" userId="S::2222405@student.uwtsd.ac.uk::8b869680-9cd7-479e-a608-97a8c552f7ba" providerId="AD" clId="Web-{88887EB9-1738-1470-056A-6A186194313A}" dt="2023-02-22T00:46:41.654" v="2478" actId="20577"/>
          <ac:graphicFrameMkLst>
            <pc:docMk/>
            <pc:sldMk cId="2734296151" sldId="259"/>
            <ac:graphicFrameMk id="32" creationId="{CE74242A-DD66-042C-559B-A7CEE0B38277}"/>
          </ac:graphicFrameMkLst>
        </pc:graphicFrameChg>
        <pc:picChg chg="del">
          <ac:chgData name="Samantha Morris (2222405)" userId="S::2222405@student.uwtsd.ac.uk::8b869680-9cd7-479e-a608-97a8c552f7ba" providerId="AD" clId="Web-{88887EB9-1738-1470-056A-6A186194313A}" dt="2023-02-21T19:29:28.007" v="373"/>
          <ac:picMkLst>
            <pc:docMk/>
            <pc:sldMk cId="2734296151" sldId="259"/>
            <ac:picMk id="9" creationId="{91B28F63-CF00-448F-B141-FE33C33B1891}"/>
          </ac:picMkLst>
        </pc:picChg>
        <pc:picChg chg="del">
          <ac:chgData name="Samantha Morris (2222405)" userId="S::2222405@student.uwtsd.ac.uk::8b869680-9cd7-479e-a608-97a8c552f7ba" providerId="AD" clId="Web-{88887EB9-1738-1470-056A-6A186194313A}" dt="2023-02-21T19:29:28.007" v="373"/>
          <ac:picMkLst>
            <pc:docMk/>
            <pc:sldMk cId="2734296151" sldId="259"/>
            <ac:picMk id="11" creationId="{2AE609E2-8522-44E4-9077-980E5BCF3E14}"/>
          </ac:picMkLst>
        </pc:picChg>
        <pc:picChg chg="del">
          <ac:chgData name="Samantha Morris (2222405)" userId="S::2222405@student.uwtsd.ac.uk::8b869680-9cd7-479e-a608-97a8c552f7ba" providerId="AD" clId="Web-{88887EB9-1738-1470-056A-6A186194313A}" dt="2023-02-21T19:29:28.007" v="373"/>
          <ac:picMkLst>
            <pc:docMk/>
            <pc:sldMk cId="2734296151" sldId="259"/>
            <ac:picMk id="15" creationId="{8949AD42-25FD-4C3D-9EEE-B7FEC5809988}"/>
          </ac:picMkLst>
        </pc:picChg>
        <pc:picChg chg="del">
          <ac:chgData name="Samantha Morris (2222405)" userId="S::2222405@student.uwtsd.ac.uk::8b869680-9cd7-479e-a608-97a8c552f7ba" providerId="AD" clId="Web-{88887EB9-1738-1470-056A-6A186194313A}" dt="2023-02-21T19:29:28.007" v="373"/>
          <ac:picMkLst>
            <pc:docMk/>
            <pc:sldMk cId="2734296151" sldId="259"/>
            <ac:picMk id="17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36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38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42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44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28.825" v="379"/>
          <ac:picMkLst>
            <pc:docMk/>
            <pc:sldMk cId="2734296151" sldId="259"/>
            <ac:picMk id="59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28.825" v="379"/>
          <ac:picMkLst>
            <pc:docMk/>
            <pc:sldMk cId="2734296151" sldId="259"/>
            <ac:picMk id="61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28.825" v="379"/>
          <ac:picMkLst>
            <pc:docMk/>
            <pc:sldMk cId="2734296151" sldId="259"/>
            <ac:picMk id="65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28.825" v="379"/>
          <ac:picMkLst>
            <pc:docMk/>
            <pc:sldMk cId="2734296151" sldId="259"/>
            <ac:picMk id="67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33.950" v="381"/>
          <ac:picMkLst>
            <pc:docMk/>
            <pc:sldMk cId="2734296151" sldId="259"/>
            <ac:picMk id="72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33.950" v="381"/>
          <ac:picMkLst>
            <pc:docMk/>
            <pc:sldMk cId="2734296151" sldId="259"/>
            <ac:picMk id="74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33.950" v="381"/>
          <ac:picMkLst>
            <pc:docMk/>
            <pc:sldMk cId="2734296151" sldId="259"/>
            <ac:picMk id="78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33.950" v="381"/>
          <ac:picMkLst>
            <pc:docMk/>
            <pc:sldMk cId="2734296151" sldId="259"/>
            <ac:picMk id="79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59.404" v="383"/>
          <ac:picMkLst>
            <pc:docMk/>
            <pc:sldMk cId="2734296151" sldId="259"/>
            <ac:picMk id="82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59.404" v="383"/>
          <ac:picMkLst>
            <pc:docMk/>
            <pc:sldMk cId="2734296151" sldId="259"/>
            <ac:picMk id="83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59.404" v="383"/>
          <ac:picMkLst>
            <pc:docMk/>
            <pc:sldMk cId="2734296151" sldId="259"/>
            <ac:picMk id="85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2:59.404" v="383"/>
          <ac:picMkLst>
            <pc:docMk/>
            <pc:sldMk cId="2734296151" sldId="259"/>
            <ac:picMk id="86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93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94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96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19:33:04.217" v="385"/>
          <ac:picMkLst>
            <pc:docMk/>
            <pc:sldMk cId="2734296151" sldId="259"/>
            <ac:picMk id="97" creationId="{5FCC04C7-E7EE-4E3B-988E-0B9718A3CD18}"/>
          </ac:picMkLst>
        </pc:picChg>
        <pc:picChg chg="add del mod">
          <ac:chgData name="Samantha Morris (2222405)" userId="S::2222405@student.uwtsd.ac.uk::8b869680-9cd7-479e-a608-97a8c552f7ba" providerId="AD" clId="Web-{88887EB9-1738-1470-056A-6A186194313A}" dt="2023-02-21T21:20:40.364" v="784"/>
          <ac:picMkLst>
            <pc:docMk/>
            <pc:sldMk cId="2734296151" sldId="259"/>
            <ac:picMk id="179" creationId="{B52C10A1-B492-B343-BB31-F7896F0B91C0}"/>
          </ac:picMkLst>
        </pc:picChg>
      </pc:sldChg>
      <pc:sldChg chg="addSp delSp modSp mod setBg setClrOvrMap">
        <pc:chgData name="Samantha Morris (2222405)" userId="S::2222405@student.uwtsd.ac.uk::8b869680-9cd7-479e-a608-97a8c552f7ba" providerId="AD" clId="Web-{88887EB9-1738-1470-056A-6A186194313A}" dt="2023-02-22T00:49:04.614" v="2511" actId="20577"/>
        <pc:sldMkLst>
          <pc:docMk/>
          <pc:sldMk cId="1168301615" sldId="260"/>
        </pc:sldMkLst>
        <pc:spChg chg="mod">
          <ac:chgData name="Samantha Morris (2222405)" userId="S::2222405@student.uwtsd.ac.uk::8b869680-9cd7-479e-a608-97a8c552f7ba" providerId="AD" clId="Web-{88887EB9-1738-1470-056A-6A186194313A}" dt="2023-02-21T22:41:44.155" v="1626"/>
          <ac:spMkLst>
            <pc:docMk/>
            <pc:sldMk cId="1168301615" sldId="260"/>
            <ac:spMk id="2" creationId="{07530A45-64D2-A30C-297C-9AAA75B0D6E7}"/>
          </ac:spMkLst>
        </pc:spChg>
        <pc:spChg chg="ord">
          <ac:chgData name="Samantha Morris (2222405)" userId="S::2222405@student.uwtsd.ac.uk::8b869680-9cd7-479e-a608-97a8c552f7ba" providerId="AD" clId="Web-{88887EB9-1738-1470-056A-6A186194313A}" dt="2023-02-21T21:23:42.026" v="802"/>
          <ac:spMkLst>
            <pc:docMk/>
            <pc:sldMk cId="1168301615" sldId="260"/>
            <ac:spMk id="3" creationId="{50DC37E4-0E56-773C-DED5-6B082E6C0B12}"/>
          </ac:spMkLst>
        </pc:spChg>
        <pc:spChg chg="mod ord">
          <ac:chgData name="Samantha Morris (2222405)" userId="S::2222405@student.uwtsd.ac.uk::8b869680-9cd7-479e-a608-97a8c552f7ba" providerId="AD" clId="Web-{88887EB9-1738-1470-056A-6A186194313A}" dt="2023-02-22T00:49:04.614" v="2511" actId="20577"/>
          <ac:spMkLst>
            <pc:docMk/>
            <pc:sldMk cId="1168301615" sldId="260"/>
            <ac:spMk id="7" creationId="{A6C58D0E-590F-233A-9563-612AFC974D84}"/>
          </ac:spMkLst>
        </pc:spChg>
        <pc:spChg chg="add del mod">
          <ac:chgData name="Samantha Morris (2222405)" userId="S::2222405@student.uwtsd.ac.uk::8b869680-9cd7-479e-a608-97a8c552f7ba" providerId="AD" clId="Web-{88887EB9-1738-1470-056A-6A186194313A}" dt="2023-02-21T21:24:08.668" v="804"/>
          <ac:spMkLst>
            <pc:docMk/>
            <pc:sldMk cId="1168301615" sldId="260"/>
            <ac:spMk id="28" creationId="{6DC402D6-852D-5CE4-D905-606F8BE1B53C}"/>
          </ac:spMkLst>
        </pc:spChg>
        <pc:spChg chg="add del mod">
          <ac:chgData name="Samantha Morris (2222405)" userId="S::2222405@student.uwtsd.ac.uk::8b869680-9cd7-479e-a608-97a8c552f7ba" providerId="AD" clId="Web-{88887EB9-1738-1470-056A-6A186194313A}" dt="2023-02-21T21:27:44.941" v="812"/>
          <ac:spMkLst>
            <pc:docMk/>
            <pc:sldMk cId="1168301615" sldId="260"/>
            <ac:spMk id="64" creationId="{419D296C-CD3B-68D7-7C5C-F9BD43F75E73}"/>
          </ac:spMkLst>
        </pc:spChg>
        <pc:spChg chg="add mod ord">
          <ac:chgData name="Samantha Morris (2222405)" userId="S::2222405@student.uwtsd.ac.uk::8b869680-9cd7-479e-a608-97a8c552f7ba" providerId="AD" clId="Web-{88887EB9-1738-1470-056A-6A186194313A}" dt="2023-02-21T22:46:54.040" v="1637" actId="20577"/>
          <ac:spMkLst>
            <pc:docMk/>
            <pc:sldMk cId="1168301615" sldId="260"/>
            <ac:spMk id="70" creationId="{3B4B4566-C39A-675C-93B1-540976B5F4F1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32.636" v="801"/>
          <ac:spMkLst>
            <pc:docMk/>
            <pc:sldMk cId="1168301615" sldId="260"/>
            <ac:spMk id="102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32.636" v="801"/>
          <ac:spMkLst>
            <pc:docMk/>
            <pc:sldMk cId="1168301615" sldId="260"/>
            <ac:spMk id="105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03.932" v="792"/>
          <ac:spMkLst>
            <pc:docMk/>
            <pc:sldMk cId="1168301615" sldId="260"/>
            <ac:spMk id="114" creationId="{8F54B2FB-3F54-4350-8D1B-F86D677CA7ED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03.932" v="792"/>
          <ac:spMkLst>
            <pc:docMk/>
            <pc:sldMk cId="1168301615" sldId="260"/>
            <ac:spMk id="120" creationId="{DDB56DB5-0324-4F79-9AB8-CB18C1DC8743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03.932" v="792"/>
          <ac:spMkLst>
            <pc:docMk/>
            <pc:sldMk cId="1168301615" sldId="260"/>
            <ac:spMk id="122" creationId="{10E6CB91-AD95-4E0E-933E-0BF77C862172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03.932" v="792"/>
          <ac:spMkLst>
            <pc:docMk/>
            <pc:sldMk cId="1168301615" sldId="260"/>
            <ac:spMk id="124" creationId="{F3440DC5-3269-4783-9AF3-0D4A97B6C86B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03.932" v="792"/>
          <ac:spMkLst>
            <pc:docMk/>
            <pc:sldMk cId="1168301615" sldId="260"/>
            <ac:spMk id="126" creationId="{08707299-5FA7-4461-A006-1980FBD9CF6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10.791" v="794"/>
          <ac:spMkLst>
            <pc:docMk/>
            <pc:sldMk cId="1168301615" sldId="260"/>
            <ac:spMk id="130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10.791" v="794"/>
          <ac:spMkLst>
            <pc:docMk/>
            <pc:sldMk cId="1168301615" sldId="260"/>
            <ac:spMk id="133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4.526" v="796"/>
          <ac:spMkLst>
            <pc:docMk/>
            <pc:sldMk cId="1168301615" sldId="260"/>
            <ac:spMk id="137" creationId="{B9C04DC5-313B-4FE4-B868-5672A376419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4.526" v="796"/>
          <ac:spMkLst>
            <pc:docMk/>
            <pc:sldMk cId="1168301615" sldId="260"/>
            <ac:spMk id="140" creationId="{329FDD08-42D8-4AFF-90E5-5DAA5BC4CBD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4.526" v="796"/>
          <ac:spMkLst>
            <pc:docMk/>
            <pc:sldMk cId="1168301615" sldId="260"/>
            <ac:spMk id="141" creationId="{70B343FF-2E23-43A4-A06E-58C732FF51E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4.526" v="796"/>
          <ac:spMkLst>
            <pc:docMk/>
            <pc:sldMk cId="1168301615" sldId="260"/>
            <ac:spMk id="142" creationId="{90471E06-C9EC-4B3D-9080-2D75FF3AFBD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4.526" v="796"/>
          <ac:spMkLst>
            <pc:docMk/>
            <pc:sldMk cId="1168301615" sldId="260"/>
            <ac:spMk id="143" creationId="{6AF66A71-3CC4-4EE2-A759-0F0ACE6C4325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8.620" v="798"/>
          <ac:spMkLst>
            <pc:docMk/>
            <pc:sldMk cId="1168301615" sldId="260"/>
            <ac:spMk id="147" creationId="{B9C04DC5-313B-4FE4-B868-5672A376419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8.620" v="798"/>
          <ac:spMkLst>
            <pc:docMk/>
            <pc:sldMk cId="1168301615" sldId="260"/>
            <ac:spMk id="150" creationId="{329FDD08-42D8-4AFF-90E5-5DAA5BC4CBD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8.620" v="798"/>
          <ac:spMkLst>
            <pc:docMk/>
            <pc:sldMk cId="1168301615" sldId="260"/>
            <ac:spMk id="151" creationId="{2FEA51AE-2D18-46BE-B2CA-B90B13168980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8.620" v="798"/>
          <ac:spMkLst>
            <pc:docMk/>
            <pc:sldMk cId="1168301615" sldId="260"/>
            <ac:spMk id="152" creationId="{5E6A537E-C106-45AE-9BBB-3CE559441813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8.620" v="798"/>
          <ac:spMkLst>
            <pc:docMk/>
            <pc:sldMk cId="1168301615" sldId="260"/>
            <ac:spMk id="153" creationId="{F918BA52-E4A7-4EEC-898E-C49023767C63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28.620" v="798"/>
          <ac:spMkLst>
            <pc:docMk/>
            <pc:sldMk cId="1168301615" sldId="260"/>
            <ac:spMk id="154" creationId="{86D3F3B7-282C-4DDC-AD1B-C497F2942BA6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32.526" v="800"/>
          <ac:spMkLst>
            <pc:docMk/>
            <pc:sldMk cId="1168301615" sldId="260"/>
            <ac:spMk id="158" creationId="{B9C04DC5-313B-4FE4-B868-5672A376419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32.526" v="800"/>
          <ac:spMkLst>
            <pc:docMk/>
            <pc:sldMk cId="1168301615" sldId="260"/>
            <ac:spMk id="161" creationId="{329FDD08-42D8-4AFF-90E5-5DAA5BC4CBD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32.526" v="800"/>
          <ac:spMkLst>
            <pc:docMk/>
            <pc:sldMk cId="1168301615" sldId="260"/>
            <ac:spMk id="162" creationId="{70B343FF-2E23-43A4-A06E-58C732FF51EF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32.526" v="800"/>
          <ac:spMkLst>
            <pc:docMk/>
            <pc:sldMk cId="1168301615" sldId="260"/>
            <ac:spMk id="163" creationId="{90471E06-C9EC-4B3D-9080-2D75FF3AFBD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3:32.526" v="800"/>
          <ac:spMkLst>
            <pc:docMk/>
            <pc:sldMk cId="1168301615" sldId="260"/>
            <ac:spMk id="164" creationId="{6AF66A71-3CC4-4EE2-A759-0F0ACE6C4325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5:11.326" v="809"/>
          <ac:spMkLst>
            <pc:docMk/>
            <pc:sldMk cId="1168301615" sldId="260"/>
            <ac:spMk id="168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1:25:11.326" v="809"/>
          <ac:spMkLst>
            <pc:docMk/>
            <pc:sldMk cId="1168301615" sldId="260"/>
            <ac:spMk id="171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55" v="1626"/>
          <ac:spMkLst>
            <pc:docMk/>
            <pc:sldMk cId="1168301615" sldId="260"/>
            <ac:spMk id="180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55" v="1626"/>
          <ac:spMkLst>
            <pc:docMk/>
            <pc:sldMk cId="1168301615" sldId="260"/>
            <ac:spMk id="186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15.123" v="1623"/>
          <ac:spMkLst>
            <pc:docMk/>
            <pc:sldMk cId="1168301615" sldId="260"/>
            <ac:spMk id="195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15.123" v="1623"/>
          <ac:spMkLst>
            <pc:docMk/>
            <pc:sldMk cId="1168301615" sldId="260"/>
            <ac:spMk id="201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15.123" v="1623"/>
          <ac:spMkLst>
            <pc:docMk/>
            <pc:sldMk cId="1168301615" sldId="260"/>
            <ac:spMk id="203" creationId="{74CD14DB-BB81-479F-A1FC-1C75640E9F84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15.123" v="1623"/>
          <ac:spMkLst>
            <pc:docMk/>
            <pc:sldMk cId="1168301615" sldId="260"/>
            <ac:spMk id="205" creationId="{C943A91B-7CA7-4592-A975-73B1BF8C4C74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15.123" v="1623"/>
          <ac:spMkLst>
            <pc:docMk/>
            <pc:sldMk cId="1168301615" sldId="260"/>
            <ac:spMk id="207" creationId="{EC471314-E46A-414B-8D91-74880E84F187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15.123" v="1623"/>
          <ac:spMkLst>
            <pc:docMk/>
            <pc:sldMk cId="1168301615" sldId="260"/>
            <ac:spMk id="209" creationId="{6A681326-1C9D-44A3-A627-3871BDAE4127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24" v="1625"/>
          <ac:spMkLst>
            <pc:docMk/>
            <pc:sldMk cId="1168301615" sldId="260"/>
            <ac:spMk id="213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24" v="1625"/>
          <ac:spMkLst>
            <pc:docMk/>
            <pc:sldMk cId="1168301615" sldId="260"/>
            <ac:spMk id="216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24" v="1625"/>
          <ac:spMkLst>
            <pc:docMk/>
            <pc:sldMk cId="1168301615" sldId="260"/>
            <ac:spMk id="217" creationId="{052BEFF1-896C-45B1-B02C-96A6A1BC389A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24" v="1625"/>
          <ac:spMkLst>
            <pc:docMk/>
            <pc:sldMk cId="1168301615" sldId="260"/>
            <ac:spMk id="218" creationId="{BB237A14-61B1-4C00-A670-5D8D68A8668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24" v="1625"/>
          <ac:spMkLst>
            <pc:docMk/>
            <pc:sldMk cId="1168301615" sldId="260"/>
            <ac:spMk id="219" creationId="{8598F259-6F54-47A3-8D13-1603D786A32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1:44.124" v="1625"/>
          <ac:spMkLst>
            <pc:docMk/>
            <pc:sldMk cId="1168301615" sldId="260"/>
            <ac:spMk id="220" creationId="{0BA768A8-4FED-4ED8-9E46-6BE72188ECD2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24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27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28" creationId="{0D9B8FD4-CDEB-4EB4-B4DE-C89E1193895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29" creationId="{5A2E3D1D-9E9F-4739-BA14-D4D7FA9FBDD1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30" creationId="{1FFB365B-E9DC-4859-B8AB-CB83EEBE4E28}"/>
          </ac:spMkLst>
        </pc:spChg>
        <pc:spChg chg="add del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31" creationId="{8ADAB9C8-EB37-4914-A699-C716FC8FE4FE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40" creationId="{4FA533C5-33E3-4611-AF9F-72811D8B26A6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46" creationId="{87F0FDC4-AD8C-47D9-9131-623C98ADB0AE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48" creationId="{0D9B8FD4-CDEB-4EB4-B4DE-C89E11938958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50" creationId="{5A2E3D1D-9E9F-4739-BA14-D4D7FA9FBDD1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52" creationId="{1FFB365B-E9DC-4859-B8AB-CB83EEBE4E28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45:15.818" v="1632"/>
          <ac:spMkLst>
            <pc:docMk/>
            <pc:sldMk cId="1168301615" sldId="260"/>
            <ac:spMk id="254" creationId="{8ADAB9C8-EB37-4914-A699-C716FC8FE4FE}"/>
          </ac:spMkLst>
        </pc:spChg>
        <pc:graphicFrameChg chg="del mod modGraphic">
          <ac:chgData name="Samantha Morris (2222405)" userId="S::2222405@student.uwtsd.ac.uk::8b869680-9cd7-479e-a608-97a8c552f7ba" providerId="AD" clId="Web-{88887EB9-1738-1470-056A-6A186194313A}" dt="2023-02-21T21:29:07.053" v="813"/>
          <ac:graphicFrameMkLst>
            <pc:docMk/>
            <pc:sldMk cId="1168301615" sldId="260"/>
            <ac:graphicFrameMk id="9" creationId="{DFF55A06-8B2B-6F24-D0CF-912917CB1A37}"/>
          </ac:graphicFrameMkLst>
        </pc:graphicFrameChg>
        <pc:picChg chg="add del mod ord">
          <ac:chgData name="Samantha Morris (2222405)" userId="S::2222405@student.uwtsd.ac.uk::8b869680-9cd7-479e-a608-97a8c552f7ba" providerId="AD" clId="Web-{88887EB9-1738-1470-056A-6A186194313A}" dt="2023-02-21T21:24:08.668" v="804"/>
          <ac:picMkLst>
            <pc:docMk/>
            <pc:sldMk cId="1168301615" sldId="260"/>
            <ac:picMk id="27" creationId="{C3DA070B-B826-2B66-15F7-629CB3E8E1AF}"/>
          </ac:picMkLst>
        </pc:picChg>
        <pc:picChg chg="add del mod ord">
          <ac:chgData name="Samantha Morris (2222405)" userId="S::2222405@student.uwtsd.ac.uk::8b869680-9cd7-479e-a608-97a8c552f7ba" providerId="AD" clId="Web-{88887EB9-1738-1470-056A-6A186194313A}" dt="2023-02-21T21:27:44.941" v="812"/>
          <ac:picMkLst>
            <pc:docMk/>
            <pc:sldMk cId="1168301615" sldId="260"/>
            <ac:picMk id="63" creationId="{D9F8BC57-C7A4-7F06-A480-477D02D0106A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636" v="801"/>
          <ac:picMkLst>
            <pc:docMk/>
            <pc:sldMk cId="1168301615" sldId="260"/>
            <ac:picMk id="100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636" v="801"/>
          <ac:picMkLst>
            <pc:docMk/>
            <pc:sldMk cId="1168301615" sldId="260"/>
            <ac:picMk id="101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636" v="801"/>
          <ac:picMkLst>
            <pc:docMk/>
            <pc:sldMk cId="1168301615" sldId="260"/>
            <ac:picMk id="103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636" v="801"/>
          <ac:picMkLst>
            <pc:docMk/>
            <pc:sldMk cId="1168301615" sldId="260"/>
            <ac:picMk id="104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03.932" v="792"/>
          <ac:picMkLst>
            <pc:docMk/>
            <pc:sldMk cId="1168301615" sldId="260"/>
            <ac:picMk id="110" creationId="{AA085689-791F-4B8F-9F30-12415B97D366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03.932" v="792"/>
          <ac:picMkLst>
            <pc:docMk/>
            <pc:sldMk cId="1168301615" sldId="260"/>
            <ac:picMk id="112" creationId="{AA3FED7F-6821-47C0-A464-E9278B24129E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03.932" v="792"/>
          <ac:picMkLst>
            <pc:docMk/>
            <pc:sldMk cId="1168301615" sldId="260"/>
            <ac:picMk id="116" creationId="{561B34F5-88E5-4711-BC16-3005C29AD7C6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03.932" v="792"/>
          <ac:picMkLst>
            <pc:docMk/>
            <pc:sldMk cId="1168301615" sldId="260"/>
            <ac:picMk id="118" creationId="{4F3661D0-2268-4D3E-88BA-0647BCBE33AF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10.791" v="794"/>
          <ac:picMkLst>
            <pc:docMk/>
            <pc:sldMk cId="1168301615" sldId="260"/>
            <ac:picMk id="128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10.791" v="794"/>
          <ac:picMkLst>
            <pc:docMk/>
            <pc:sldMk cId="1168301615" sldId="260"/>
            <ac:picMk id="129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10.791" v="794"/>
          <ac:picMkLst>
            <pc:docMk/>
            <pc:sldMk cId="1168301615" sldId="260"/>
            <ac:picMk id="131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10.791" v="794"/>
          <ac:picMkLst>
            <pc:docMk/>
            <pc:sldMk cId="1168301615" sldId="260"/>
            <ac:picMk id="132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4.526" v="796"/>
          <ac:picMkLst>
            <pc:docMk/>
            <pc:sldMk cId="1168301615" sldId="260"/>
            <ac:picMk id="135" creationId="{7594FC8B-8CD2-407F-94F1-9C71F5AEC2B6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4.526" v="796"/>
          <ac:picMkLst>
            <pc:docMk/>
            <pc:sldMk cId="1168301615" sldId="260"/>
            <ac:picMk id="136" creationId="{DBABC971-8D40-4A4F-AC60-28B9172789B9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4.526" v="796"/>
          <ac:picMkLst>
            <pc:docMk/>
            <pc:sldMk cId="1168301615" sldId="260"/>
            <ac:picMk id="138" creationId="{791AE23E-90C9-4963-96E2-8DADBFC3BC09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4.526" v="796"/>
          <ac:picMkLst>
            <pc:docMk/>
            <pc:sldMk cId="1168301615" sldId="260"/>
            <ac:picMk id="139" creationId="{C5F93E90-4379-4AAC-B021-E5FA6D974AED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8.620" v="798"/>
          <ac:picMkLst>
            <pc:docMk/>
            <pc:sldMk cId="1168301615" sldId="260"/>
            <ac:picMk id="145" creationId="{7594FC8B-8CD2-407F-94F1-9C71F5AEC2B6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8.620" v="798"/>
          <ac:picMkLst>
            <pc:docMk/>
            <pc:sldMk cId="1168301615" sldId="260"/>
            <ac:picMk id="146" creationId="{DBABC971-8D40-4A4F-AC60-28B9172789B9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8.620" v="798"/>
          <ac:picMkLst>
            <pc:docMk/>
            <pc:sldMk cId="1168301615" sldId="260"/>
            <ac:picMk id="148" creationId="{791AE23E-90C9-4963-96E2-8DADBFC3BC09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28.620" v="798"/>
          <ac:picMkLst>
            <pc:docMk/>
            <pc:sldMk cId="1168301615" sldId="260"/>
            <ac:picMk id="149" creationId="{C5F93E90-4379-4AAC-B021-E5FA6D974AED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526" v="800"/>
          <ac:picMkLst>
            <pc:docMk/>
            <pc:sldMk cId="1168301615" sldId="260"/>
            <ac:picMk id="156" creationId="{7594FC8B-8CD2-407F-94F1-9C71F5AEC2B6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526" v="800"/>
          <ac:picMkLst>
            <pc:docMk/>
            <pc:sldMk cId="1168301615" sldId="260"/>
            <ac:picMk id="157" creationId="{DBABC971-8D40-4A4F-AC60-28B9172789B9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526" v="800"/>
          <ac:picMkLst>
            <pc:docMk/>
            <pc:sldMk cId="1168301615" sldId="260"/>
            <ac:picMk id="159" creationId="{791AE23E-90C9-4963-96E2-8DADBFC3BC09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3:32.526" v="800"/>
          <ac:picMkLst>
            <pc:docMk/>
            <pc:sldMk cId="1168301615" sldId="260"/>
            <ac:picMk id="160" creationId="{C5F93E90-4379-4AAC-B021-E5FA6D974AED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5:11.326" v="809"/>
          <ac:picMkLst>
            <pc:docMk/>
            <pc:sldMk cId="1168301615" sldId="260"/>
            <ac:picMk id="166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5:11.326" v="809"/>
          <ac:picMkLst>
            <pc:docMk/>
            <pc:sldMk cId="1168301615" sldId="260"/>
            <ac:picMk id="167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5:11.326" v="809"/>
          <ac:picMkLst>
            <pc:docMk/>
            <pc:sldMk cId="1168301615" sldId="260"/>
            <ac:picMk id="169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1:25:11.326" v="809"/>
          <ac:picMkLst>
            <pc:docMk/>
            <pc:sldMk cId="1168301615" sldId="260"/>
            <ac:picMk id="170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55" v="1626"/>
          <ac:picMkLst>
            <pc:docMk/>
            <pc:sldMk cId="1168301615" sldId="260"/>
            <ac:picMk id="176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55" v="1626"/>
          <ac:picMkLst>
            <pc:docMk/>
            <pc:sldMk cId="1168301615" sldId="260"/>
            <ac:picMk id="178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55" v="1626"/>
          <ac:picMkLst>
            <pc:docMk/>
            <pc:sldMk cId="1168301615" sldId="260"/>
            <ac:picMk id="182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55" v="1626"/>
          <ac:picMkLst>
            <pc:docMk/>
            <pc:sldMk cId="1168301615" sldId="260"/>
            <ac:picMk id="184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15.123" v="1623"/>
          <ac:picMkLst>
            <pc:docMk/>
            <pc:sldMk cId="1168301615" sldId="260"/>
            <ac:picMk id="191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15.123" v="1623"/>
          <ac:picMkLst>
            <pc:docMk/>
            <pc:sldMk cId="1168301615" sldId="260"/>
            <ac:picMk id="193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15.123" v="1623"/>
          <ac:picMkLst>
            <pc:docMk/>
            <pc:sldMk cId="1168301615" sldId="260"/>
            <ac:picMk id="197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15.123" v="1623"/>
          <ac:picMkLst>
            <pc:docMk/>
            <pc:sldMk cId="1168301615" sldId="260"/>
            <ac:picMk id="199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24" v="1625"/>
          <ac:picMkLst>
            <pc:docMk/>
            <pc:sldMk cId="1168301615" sldId="260"/>
            <ac:picMk id="211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24" v="1625"/>
          <ac:picMkLst>
            <pc:docMk/>
            <pc:sldMk cId="1168301615" sldId="260"/>
            <ac:picMk id="212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24" v="1625"/>
          <ac:picMkLst>
            <pc:docMk/>
            <pc:sldMk cId="1168301615" sldId="260"/>
            <ac:picMk id="214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1:44.124" v="1625"/>
          <ac:picMkLst>
            <pc:docMk/>
            <pc:sldMk cId="1168301615" sldId="260"/>
            <ac:picMk id="215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22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23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25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26" creationId="{6AC7D913-60B7-4603-881B-831DA5D3A940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36" creationId="{91B28F63-CF00-448F-B141-FE33C33B1891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38" creationId="{2AE609E2-8522-44E4-9077-980E5BCF3E14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42" creationId="{8949AD42-25FD-4C3D-9EEE-B7FEC5809988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45:15.818" v="1632"/>
          <ac:picMkLst>
            <pc:docMk/>
            <pc:sldMk cId="1168301615" sldId="260"/>
            <ac:picMk id="244" creationId="{6AC7D913-60B7-4603-881B-831DA5D3A940}"/>
          </ac:picMkLst>
        </pc:picChg>
      </pc:sldChg>
      <pc:sldChg chg="addSp modSp addAnim delAnim modAnim">
        <pc:chgData name="Samantha Morris (2222405)" userId="S::2222405@student.uwtsd.ac.uk::8b869680-9cd7-479e-a608-97a8c552f7ba" providerId="AD" clId="Web-{88887EB9-1738-1470-056A-6A186194313A}" dt="2023-02-22T00:56:05.753" v="2586" actId="20577"/>
        <pc:sldMkLst>
          <pc:docMk/>
          <pc:sldMk cId="838639039" sldId="261"/>
        </pc:sldMkLst>
        <pc:spChg chg="mod">
          <ac:chgData name="Samantha Morris (2222405)" userId="S::2222405@student.uwtsd.ac.uk::8b869680-9cd7-479e-a608-97a8c552f7ba" providerId="AD" clId="Web-{88887EB9-1738-1470-056A-6A186194313A}" dt="2023-02-22T00:54:22.078" v="2555" actId="14100"/>
          <ac:spMkLst>
            <pc:docMk/>
            <pc:sldMk cId="838639039" sldId="261"/>
            <ac:spMk id="3" creationId="{A9F7147F-A823-2418-0610-A18A03B9FC09}"/>
          </ac:spMkLst>
        </pc:spChg>
        <pc:spChg chg="mod">
          <ac:chgData name="Samantha Morris (2222405)" userId="S::2222405@student.uwtsd.ac.uk::8b869680-9cd7-479e-a608-97a8c552f7ba" providerId="AD" clId="Web-{88887EB9-1738-1470-056A-6A186194313A}" dt="2023-02-22T00:54:48.422" v="2557" actId="14100"/>
          <ac:spMkLst>
            <pc:docMk/>
            <pc:sldMk cId="838639039" sldId="261"/>
            <ac:spMk id="4" creationId="{9DBBFE36-F94F-8459-87E0-4AA597A18AEF}"/>
          </ac:spMkLst>
        </pc:spChg>
        <pc:spChg chg="add mod">
          <ac:chgData name="Samantha Morris (2222405)" userId="S::2222405@student.uwtsd.ac.uk::8b869680-9cd7-479e-a608-97a8c552f7ba" providerId="AD" clId="Web-{88887EB9-1738-1470-056A-6A186194313A}" dt="2023-02-22T00:56:05.753" v="2586" actId="20577"/>
          <ac:spMkLst>
            <pc:docMk/>
            <pc:sldMk cId="838639039" sldId="261"/>
            <ac:spMk id="6" creationId="{31968719-1CB4-A256-0510-7E196AD8AD9D}"/>
          </ac:spMkLst>
        </pc:spChg>
        <pc:picChg chg="mod">
          <ac:chgData name="Samantha Morris (2222405)" userId="S::2222405@student.uwtsd.ac.uk::8b869680-9cd7-479e-a608-97a8c552f7ba" providerId="AD" clId="Web-{88887EB9-1738-1470-056A-6A186194313A}" dt="2023-02-22T00:55:31.658" v="2561" actId="14100"/>
          <ac:picMkLst>
            <pc:docMk/>
            <pc:sldMk cId="838639039" sldId="261"/>
            <ac:picMk id="5" creationId="{6ED99157-C8E4-7DC8-F994-48356B76DEBE}"/>
          </ac:picMkLst>
        </pc:picChg>
      </pc:sldChg>
      <pc:sldChg chg="modSp">
        <pc:chgData name="Samantha Morris (2222405)" userId="S::2222405@student.uwtsd.ac.uk::8b869680-9cd7-479e-a608-97a8c552f7ba" providerId="AD" clId="Web-{88887EB9-1738-1470-056A-6A186194313A}" dt="2023-02-22T00:15:16.267" v="2412"/>
        <pc:sldMkLst>
          <pc:docMk/>
          <pc:sldMk cId="1262556622" sldId="262"/>
        </pc:sldMkLst>
        <pc:graphicFrameChg chg="mod modGraphic">
          <ac:chgData name="Samantha Morris (2222405)" userId="S::2222405@student.uwtsd.ac.uk::8b869680-9cd7-479e-a608-97a8c552f7ba" providerId="AD" clId="Web-{88887EB9-1738-1470-056A-6A186194313A}" dt="2023-02-22T00:15:16.267" v="2412"/>
          <ac:graphicFrameMkLst>
            <pc:docMk/>
            <pc:sldMk cId="1262556622" sldId="262"/>
            <ac:graphicFrameMk id="5" creationId="{AC0A48CB-B525-E04F-62A1-5C9B84548901}"/>
          </ac:graphicFrameMkLst>
        </pc:graphicFrameChg>
      </pc:sldChg>
      <pc:sldChg chg="modSp del">
        <pc:chgData name="Samantha Morris (2222405)" userId="S::2222405@student.uwtsd.ac.uk::8b869680-9cd7-479e-a608-97a8c552f7ba" providerId="AD" clId="Web-{88887EB9-1738-1470-056A-6A186194313A}" dt="2023-02-21T19:55:16.731" v="400"/>
        <pc:sldMkLst>
          <pc:docMk/>
          <pc:sldMk cId="3723382475" sldId="263"/>
        </pc:sldMkLst>
        <pc:spChg chg="mod">
          <ac:chgData name="Samantha Morris (2222405)" userId="S::2222405@student.uwtsd.ac.uk::8b869680-9cd7-479e-a608-97a8c552f7ba" providerId="AD" clId="Web-{88887EB9-1738-1470-056A-6A186194313A}" dt="2023-02-21T19:55:09.152" v="399" actId="20577"/>
          <ac:spMkLst>
            <pc:docMk/>
            <pc:sldMk cId="3723382475" sldId="263"/>
            <ac:spMk id="3" creationId="{6F91E16C-0FDA-BBFE-2D70-DDA2524DEF8D}"/>
          </ac:spMkLst>
        </pc:spChg>
      </pc:sldChg>
      <pc:sldChg chg="addSp modSp mod setBg">
        <pc:chgData name="Samantha Morris (2222405)" userId="S::2222405@student.uwtsd.ac.uk::8b869680-9cd7-479e-a608-97a8c552f7ba" providerId="AD" clId="Web-{88887EB9-1738-1470-056A-6A186194313A}" dt="2023-02-21T20:24:45.194" v="486" actId="14100"/>
        <pc:sldMkLst>
          <pc:docMk/>
          <pc:sldMk cId="2551208643" sldId="264"/>
        </pc:sldMkLst>
        <pc:spChg chg="mod ord">
          <ac:chgData name="Samantha Morris (2222405)" userId="S::2222405@student.uwtsd.ac.uk::8b869680-9cd7-479e-a608-97a8c552f7ba" providerId="AD" clId="Web-{88887EB9-1738-1470-056A-6A186194313A}" dt="2023-02-21T20:23:43.301" v="476"/>
          <ac:spMkLst>
            <pc:docMk/>
            <pc:sldMk cId="2551208643" sldId="264"/>
            <ac:spMk id="2" creationId="{3B8E54DA-4A61-8E26-B063-B5228CDDBC7A}"/>
          </ac:spMkLst>
        </pc:spChg>
        <pc:spChg chg="add mod">
          <ac:chgData name="Samantha Morris (2222405)" userId="S::2222405@student.uwtsd.ac.uk::8b869680-9cd7-479e-a608-97a8c552f7ba" providerId="AD" clId="Web-{88887EB9-1738-1470-056A-6A186194313A}" dt="2023-02-21T20:24:45.194" v="486" actId="14100"/>
          <ac:spMkLst>
            <pc:docMk/>
            <pc:sldMk cId="2551208643" sldId="264"/>
            <ac:spMk id="3" creationId="{99C5B116-75CB-0FF3-C2A5-4F594EFB27F8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0:23:43.301" v="476"/>
          <ac:spMkLst>
            <pc:docMk/>
            <pc:sldMk cId="2551208643" sldId="264"/>
            <ac:spMk id="13" creationId="{8F54B2FB-3F54-4350-8D1B-F86D677CA7ED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0:23:43.301" v="476"/>
          <ac:spMkLst>
            <pc:docMk/>
            <pc:sldMk cId="2551208643" sldId="264"/>
            <ac:spMk id="19" creationId="{DDB56DB5-0324-4F79-9AB8-CB18C1DC8743}"/>
          </ac:spMkLst>
        </pc:spChg>
        <pc:picChg chg="add">
          <ac:chgData name="Samantha Morris (2222405)" userId="S::2222405@student.uwtsd.ac.uk::8b869680-9cd7-479e-a608-97a8c552f7ba" providerId="AD" clId="Web-{88887EB9-1738-1470-056A-6A186194313A}" dt="2023-02-21T20:23:43.301" v="476"/>
          <ac:picMkLst>
            <pc:docMk/>
            <pc:sldMk cId="2551208643" sldId="264"/>
            <ac:picMk id="5" creationId="{2E0A081C-9D61-A670-3651-4EABE69D65B7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0:23:43.301" v="476"/>
          <ac:picMkLst>
            <pc:docMk/>
            <pc:sldMk cId="2551208643" sldId="264"/>
            <ac:picMk id="9" creationId="{AA085689-791F-4B8F-9F30-12415B97D366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0:23:43.301" v="476"/>
          <ac:picMkLst>
            <pc:docMk/>
            <pc:sldMk cId="2551208643" sldId="264"/>
            <ac:picMk id="11" creationId="{AA3FED7F-6821-47C0-A464-E9278B24129E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0:23:43.301" v="476"/>
          <ac:picMkLst>
            <pc:docMk/>
            <pc:sldMk cId="2551208643" sldId="264"/>
            <ac:picMk id="15" creationId="{561B34F5-88E5-4711-BC16-3005C29AD7C6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0:23:43.301" v="476"/>
          <ac:picMkLst>
            <pc:docMk/>
            <pc:sldMk cId="2551208643" sldId="264"/>
            <ac:picMk id="17" creationId="{4F3661D0-2268-4D3E-88BA-0647BCBE33AF}"/>
          </ac:picMkLst>
        </pc:picChg>
      </pc:sldChg>
      <pc:sldChg chg="del">
        <pc:chgData name="Samantha Morris (2222405)" userId="S::2222405@student.uwtsd.ac.uk::8b869680-9cd7-479e-a608-97a8c552f7ba" providerId="AD" clId="Web-{88887EB9-1738-1470-056A-6A186194313A}" dt="2023-02-21T19:53:08.195" v="397"/>
        <pc:sldMkLst>
          <pc:docMk/>
          <pc:sldMk cId="1584189768" sldId="265"/>
        </pc:sldMkLst>
      </pc:sldChg>
      <pc:sldChg chg="addSp delSp modSp new mod setBg">
        <pc:chgData name="Samantha Morris (2222405)" userId="S::2222405@student.uwtsd.ac.uk::8b869680-9cd7-479e-a608-97a8c552f7ba" providerId="AD" clId="Web-{88887EB9-1738-1470-056A-6A186194313A}" dt="2023-02-22T00:51:51.745" v="2537" actId="20577"/>
        <pc:sldMkLst>
          <pc:docMk/>
          <pc:sldMk cId="2871360690" sldId="265"/>
        </pc:sldMkLst>
        <pc:spChg chg="mod">
          <ac:chgData name="Samantha Morris (2222405)" userId="S::2222405@student.uwtsd.ac.uk::8b869680-9cd7-479e-a608-97a8c552f7ba" providerId="AD" clId="Web-{88887EB9-1738-1470-056A-6A186194313A}" dt="2023-02-21T22:50:47.235" v="1654"/>
          <ac:spMkLst>
            <pc:docMk/>
            <pc:sldMk cId="2871360690" sldId="265"/>
            <ac:spMk id="2" creationId="{CDACC2CA-CD20-F9D1-255D-A92DDACDD346}"/>
          </ac:spMkLst>
        </pc:spChg>
        <pc:spChg chg="add mod">
          <ac:chgData name="Samantha Morris (2222405)" userId="S::2222405@student.uwtsd.ac.uk::8b869680-9cd7-479e-a608-97a8c552f7ba" providerId="AD" clId="Web-{88887EB9-1738-1470-056A-6A186194313A}" dt="2023-02-22T00:51:51.745" v="2537" actId="20577"/>
          <ac:spMkLst>
            <pc:docMk/>
            <pc:sldMk cId="2871360690" sldId="265"/>
            <ac:spMk id="3" creationId="{BE43CA7D-D059-9150-72B4-043D3B9DADC9}"/>
          </ac:spMkLst>
        </pc:spChg>
        <pc:spChg chg="add del mod">
          <ac:chgData name="Samantha Morris (2222405)" userId="S::2222405@student.uwtsd.ac.uk::8b869680-9cd7-479e-a608-97a8c552f7ba" providerId="AD" clId="Web-{88887EB9-1738-1470-056A-6A186194313A}" dt="2023-02-22T00:51:29.135" v="2533"/>
          <ac:spMkLst>
            <pc:docMk/>
            <pc:sldMk cId="2871360690" sldId="265"/>
            <ac:spMk id="4" creationId="{A3984CEB-2C51-EECA-69B9-1F2E6996BA2E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50:47.235" v="1654"/>
          <ac:spMkLst>
            <pc:docMk/>
            <pc:sldMk cId="2871360690" sldId="265"/>
            <ac:spMk id="13" creationId="{989BE678-777B-482A-A616-FEDC47B162E5}"/>
          </ac:spMkLst>
        </pc:spChg>
        <pc:spChg chg="add">
          <ac:chgData name="Samantha Morris (2222405)" userId="S::2222405@student.uwtsd.ac.uk::8b869680-9cd7-479e-a608-97a8c552f7ba" providerId="AD" clId="Web-{88887EB9-1738-1470-056A-6A186194313A}" dt="2023-02-21T22:50:47.235" v="1654"/>
          <ac:spMkLst>
            <pc:docMk/>
            <pc:sldMk cId="2871360690" sldId="265"/>
            <ac:spMk id="19" creationId="{D28BE0C3-2102-4820-B88B-A448B1840D14}"/>
          </ac:spMkLst>
        </pc:spChg>
        <pc:picChg chg="add mod">
          <ac:chgData name="Samantha Morris (2222405)" userId="S::2222405@student.uwtsd.ac.uk::8b869680-9cd7-479e-a608-97a8c552f7ba" providerId="AD" clId="Web-{88887EB9-1738-1470-056A-6A186194313A}" dt="2023-02-22T00:50:47.555" v="2528" actId="1076"/>
          <ac:picMkLst>
            <pc:docMk/>
            <pc:sldMk cId="2871360690" sldId="265"/>
            <ac:picMk id="5" creationId="{63BA11C5-15D0-222D-2A9D-FDEE8000C3A8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50:47.235" v="1654"/>
          <ac:picMkLst>
            <pc:docMk/>
            <pc:sldMk cId="2871360690" sldId="265"/>
            <ac:picMk id="9" creationId="{DF19BAF3-7E20-4B9D-B544-BABAEEA1FA75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50:47.235" v="1654"/>
          <ac:picMkLst>
            <pc:docMk/>
            <pc:sldMk cId="2871360690" sldId="265"/>
            <ac:picMk id="11" creationId="{950648F4-ABCD-4DF0-8641-76CFB2354721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50:47.235" v="1654"/>
          <ac:picMkLst>
            <pc:docMk/>
            <pc:sldMk cId="2871360690" sldId="265"/>
            <ac:picMk id="15" creationId="{CF1EB4BD-9C7E-4AA3-9681-C7EB0DA6250B}"/>
          </ac:picMkLst>
        </pc:picChg>
        <pc:picChg chg="add">
          <ac:chgData name="Samantha Morris (2222405)" userId="S::2222405@student.uwtsd.ac.uk::8b869680-9cd7-479e-a608-97a8c552f7ba" providerId="AD" clId="Web-{88887EB9-1738-1470-056A-6A186194313A}" dt="2023-02-21T22:50:47.235" v="1654"/>
          <ac:picMkLst>
            <pc:docMk/>
            <pc:sldMk cId="2871360690" sldId="265"/>
            <ac:picMk id="17" creationId="{94AAE3AA-3759-4D28-B0EF-575F25A5146C}"/>
          </ac:picMkLst>
        </pc:picChg>
      </pc:sldChg>
      <pc:sldChg chg="new del">
        <pc:chgData name="Samantha Morris (2222405)" userId="S::2222405@student.uwtsd.ac.uk::8b869680-9cd7-479e-a608-97a8c552f7ba" providerId="AD" clId="Web-{88887EB9-1738-1470-056A-6A186194313A}" dt="2023-02-21T20:17:55.571" v="422"/>
        <pc:sldMkLst>
          <pc:docMk/>
          <pc:sldMk cId="4121901881" sldId="265"/>
        </pc:sldMkLst>
      </pc:sldChg>
      <pc:sldChg chg="addSp modSp new">
        <pc:chgData name="Samantha Morris (2222405)" userId="S::2222405@student.uwtsd.ac.uk::8b869680-9cd7-479e-a608-97a8c552f7ba" providerId="AD" clId="Web-{88887EB9-1738-1470-056A-6A186194313A}" dt="2023-02-22T01:08:53.955" v="2622" actId="20577"/>
        <pc:sldMkLst>
          <pc:docMk/>
          <pc:sldMk cId="2558118284" sldId="266"/>
        </pc:sldMkLst>
        <pc:spChg chg="add mod">
          <ac:chgData name="Samantha Morris (2222405)" userId="S::2222405@student.uwtsd.ac.uk::8b869680-9cd7-479e-a608-97a8c552f7ba" providerId="AD" clId="Web-{88887EB9-1738-1470-056A-6A186194313A}" dt="2023-02-22T01:08:53.955" v="2622" actId="20577"/>
          <ac:spMkLst>
            <pc:docMk/>
            <pc:sldMk cId="2558118284" sldId="266"/>
            <ac:spMk id="3" creationId="{FB4657A2-C414-D86B-E707-0678041A242B}"/>
          </ac:spMkLst>
        </pc:spChg>
      </pc:sldChg>
      <pc:sldChg chg="new">
        <pc:chgData name="Samantha Morris (2222405)" userId="S::2222405@student.uwtsd.ac.uk::8b869680-9cd7-479e-a608-97a8c552f7ba" providerId="AD" clId="Web-{88887EB9-1738-1470-056A-6A186194313A}" dt="2023-02-22T18:51:18.238" v="2623"/>
        <pc:sldMkLst>
          <pc:docMk/>
          <pc:sldMk cId="3948738018" sldId="267"/>
        </pc:sldMkLst>
      </pc:sldChg>
    </pc:docChg>
  </pc:docChgLst>
  <pc:docChgLst>
    <pc:chgData name="Samantha Morris (2222405)" userId="S::2222405@student.uwtsd.ac.uk::8b869680-9cd7-479e-a608-97a8c552f7ba" providerId="AD" clId="Web-{406ABDCB-BB73-A164-D7E5-0CB421ECE70A}"/>
    <pc:docChg chg="modSld">
      <pc:chgData name="Samantha Morris (2222405)" userId="S::2222405@student.uwtsd.ac.uk::8b869680-9cd7-479e-a608-97a8c552f7ba" providerId="AD" clId="Web-{406ABDCB-BB73-A164-D7E5-0CB421ECE70A}" dt="2023-02-15T15:20:16.874" v="44" actId="14100"/>
      <pc:docMkLst>
        <pc:docMk/>
      </pc:docMkLst>
      <pc:sldChg chg="addSp modSp">
        <pc:chgData name="Samantha Morris (2222405)" userId="S::2222405@student.uwtsd.ac.uk::8b869680-9cd7-479e-a608-97a8c552f7ba" providerId="AD" clId="Web-{406ABDCB-BB73-A164-D7E5-0CB421ECE70A}" dt="2023-02-15T15:20:16.874" v="44" actId="14100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406ABDCB-BB73-A164-D7E5-0CB421ECE70A}" dt="2023-02-15T15:19:46.139" v="43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mantha Morris (2222405)" userId="S::2222405@student.uwtsd.ac.uk::8b869680-9cd7-479e-a608-97a8c552f7ba" providerId="AD" clId="Web-{406ABDCB-BB73-A164-D7E5-0CB421ECE70A}" dt="2023-02-15T15:19:09.169" v="35" actId="14100"/>
          <ac:spMkLst>
            <pc:docMk/>
            <pc:sldMk cId="109857222" sldId="256"/>
            <ac:spMk id="4" creationId="{5453B1DB-5B9C-61D8-C6C7-DD2AAC12FB15}"/>
          </ac:spMkLst>
        </pc:spChg>
        <pc:spChg chg="mod">
          <ac:chgData name="Samantha Morris (2222405)" userId="S::2222405@student.uwtsd.ac.uk::8b869680-9cd7-479e-a608-97a8c552f7ba" providerId="AD" clId="Web-{406ABDCB-BB73-A164-D7E5-0CB421ECE70A}" dt="2023-02-15T15:20:16.874" v="44" actId="14100"/>
          <ac:spMkLst>
            <pc:docMk/>
            <pc:sldMk cId="109857222" sldId="256"/>
            <ac:spMk id="6" creationId="{A7E2879D-61C3-497C-EBA4-DCA37E41ED0E}"/>
          </ac:spMkLst>
        </pc:spChg>
        <pc:picChg chg="add mod">
          <ac:chgData name="Samantha Morris (2222405)" userId="S::2222405@student.uwtsd.ac.uk::8b869680-9cd7-479e-a608-97a8c552f7ba" providerId="AD" clId="Web-{406ABDCB-BB73-A164-D7E5-0CB421ECE70A}" dt="2023-02-15T15:19:09.185" v="36" actId="14100"/>
          <ac:picMkLst>
            <pc:docMk/>
            <pc:sldMk cId="109857222" sldId="256"/>
            <ac:picMk id="2" creationId="{BE7ABE58-79DF-69F0-6062-348BE7B08B23}"/>
          </ac:picMkLst>
        </pc:picChg>
      </pc:sldChg>
    </pc:docChg>
  </pc:docChgLst>
  <pc:docChgLst>
    <pc:chgData name="Samantha Morris (2222405)" userId="S::2222405@student.uwtsd.ac.uk::8b869680-9cd7-479e-a608-97a8c552f7ba" providerId="AD" clId="Web-{F11E2B66-391B-D9CD-C99E-03D12981285D}"/>
    <pc:docChg chg="delSld modSld">
      <pc:chgData name="Samantha Morris (2222405)" userId="S::2222405@student.uwtsd.ac.uk::8b869680-9cd7-479e-a608-97a8c552f7ba" providerId="AD" clId="Web-{F11E2B66-391B-D9CD-C99E-03D12981285D}" dt="2023-02-22T23:18:36.078" v="744" actId="20577"/>
      <pc:docMkLst>
        <pc:docMk/>
      </pc:docMkLst>
      <pc:sldChg chg="addSp modSp">
        <pc:chgData name="Samantha Morris (2222405)" userId="S::2222405@student.uwtsd.ac.uk::8b869680-9cd7-479e-a608-97a8c552f7ba" providerId="AD" clId="Web-{F11E2B66-391B-D9CD-C99E-03D12981285D}" dt="2023-02-22T22:58:27.305" v="523" actId="20577"/>
        <pc:sldMkLst>
          <pc:docMk/>
          <pc:sldMk cId="109857222" sldId="256"/>
        </pc:sldMkLst>
        <pc:spChg chg="add mod">
          <ac:chgData name="Samantha Morris (2222405)" userId="S::2222405@student.uwtsd.ac.uk::8b869680-9cd7-479e-a608-97a8c552f7ba" providerId="AD" clId="Web-{F11E2B66-391B-D9CD-C99E-03D12981285D}" dt="2023-02-22T22:58:27.305" v="523" actId="20577"/>
          <ac:spMkLst>
            <pc:docMk/>
            <pc:sldMk cId="109857222" sldId="256"/>
            <ac:spMk id="5" creationId="{8C15D52F-B41E-D146-20C9-8AADA1CB0533}"/>
          </ac:spMkLst>
        </pc:spChg>
      </pc:sldChg>
      <pc:sldChg chg="addSp delSp modSp mod setBg">
        <pc:chgData name="Samantha Morris (2222405)" userId="S::2222405@student.uwtsd.ac.uk::8b869680-9cd7-479e-a608-97a8c552f7ba" providerId="AD" clId="Web-{F11E2B66-391B-D9CD-C99E-03D12981285D}" dt="2023-02-22T23:18:36.078" v="744" actId="20577"/>
        <pc:sldMkLst>
          <pc:docMk/>
          <pc:sldMk cId="3812933317" sldId="258"/>
        </pc:sldMkLst>
        <pc:spChg chg="mod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4" creationId="{93829AA1-94C6-7FF9-9BEA-391516D2B1C8}"/>
          </ac:spMkLst>
        </pc:spChg>
        <pc:spChg chg="mod ord">
          <ac:chgData name="Samantha Morris (2222405)" userId="S::2222405@student.uwtsd.ac.uk::8b869680-9cd7-479e-a608-97a8c552f7ba" providerId="AD" clId="Web-{F11E2B66-391B-D9CD-C99E-03D12981285D}" dt="2023-02-22T23:18:36.078" v="744" actId="20577"/>
          <ac:spMkLst>
            <pc:docMk/>
            <pc:sldMk cId="3812933317" sldId="258"/>
            <ac:spMk id="7" creationId="{8B336C3C-912E-47D9-7BB9-CC0704FD4491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14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20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29" creationId="{B9C04DC5-313B-4FE4-B868-5672A376419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35" creationId="{329FDD08-42D8-4AFF-90E5-5DAA5BC4CBD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37" creationId="{1F7E4252-2F8C-4EA5-8B25-80F4D86EEA8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39" creationId="{1AE682A4-5C0C-437A-88CB-93903D449D39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41" creationId="{BCB0AB8E-3445-441A-B43E-CED27841E742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39:22.398" v="380"/>
          <ac:spMkLst>
            <pc:docMk/>
            <pc:sldMk cId="3812933317" sldId="258"/>
            <ac:spMk id="43" creationId="{60202AA6-BAFE-417F-904D-4F7027D36D8B}"/>
          </ac:spMkLst>
        </pc:spChg>
        <pc:picChg chg="mod ord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6" creationId="{C6E4AA24-3FA4-F896-DA01-37193EBA3D0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10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12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16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18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25" creationId="{7594FC8B-8CD2-407F-94F1-9C71F5AEC2B6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27" creationId="{DBABC971-8D40-4A4F-AC60-28B9172789B9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31" creationId="{791AE23E-90C9-4963-96E2-8DADBFC3BC09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39:22.398" v="380"/>
          <ac:picMkLst>
            <pc:docMk/>
            <pc:sldMk cId="3812933317" sldId="258"/>
            <ac:picMk id="33" creationId="{C5F93E90-4379-4AAC-B021-E5FA6D974AED}"/>
          </ac:picMkLst>
        </pc:picChg>
      </pc:sldChg>
      <pc:sldChg chg="modSp">
        <pc:chgData name="Samantha Morris (2222405)" userId="S::2222405@student.uwtsd.ac.uk::8b869680-9cd7-479e-a608-97a8c552f7ba" providerId="AD" clId="Web-{F11E2B66-391B-D9CD-C99E-03D12981285D}" dt="2023-02-22T22:05:06.180" v="290" actId="20577"/>
        <pc:sldMkLst>
          <pc:docMk/>
          <pc:sldMk cId="2734296151" sldId="259"/>
        </pc:sldMkLst>
        <pc:graphicFrameChg chg="mod modGraphic">
          <ac:chgData name="Samantha Morris (2222405)" userId="S::2222405@student.uwtsd.ac.uk::8b869680-9cd7-479e-a608-97a8c552f7ba" providerId="AD" clId="Web-{F11E2B66-391B-D9CD-C99E-03D12981285D}" dt="2023-02-22T22:05:06.180" v="290" actId="20577"/>
          <ac:graphicFrameMkLst>
            <pc:docMk/>
            <pc:sldMk cId="2734296151" sldId="259"/>
            <ac:graphicFrameMk id="32" creationId="{CE74242A-DD66-042C-559B-A7CEE0B38277}"/>
          </ac:graphicFrameMkLst>
        </pc:graphicFrameChg>
      </pc:sldChg>
      <pc:sldChg chg="modSp">
        <pc:chgData name="Samantha Morris (2222405)" userId="S::2222405@student.uwtsd.ac.uk::8b869680-9cd7-479e-a608-97a8c552f7ba" providerId="AD" clId="Web-{F11E2B66-391B-D9CD-C99E-03D12981285D}" dt="2023-02-22T23:16:08.121" v="738" actId="20577"/>
        <pc:sldMkLst>
          <pc:docMk/>
          <pc:sldMk cId="1168301615" sldId="260"/>
        </pc:sldMkLst>
        <pc:spChg chg="mod">
          <ac:chgData name="Samantha Morris (2222405)" userId="S::2222405@student.uwtsd.ac.uk::8b869680-9cd7-479e-a608-97a8c552f7ba" providerId="AD" clId="Web-{F11E2B66-391B-D9CD-C99E-03D12981285D}" dt="2023-02-22T22:13:07.756" v="313" actId="20577"/>
          <ac:spMkLst>
            <pc:docMk/>
            <pc:sldMk cId="1168301615" sldId="260"/>
            <ac:spMk id="7" creationId="{A6C58D0E-590F-233A-9563-612AFC974D84}"/>
          </ac:spMkLst>
        </pc:spChg>
        <pc:spChg chg="mod">
          <ac:chgData name="Samantha Morris (2222405)" userId="S::2222405@student.uwtsd.ac.uk::8b869680-9cd7-479e-a608-97a8c552f7ba" providerId="AD" clId="Web-{F11E2B66-391B-D9CD-C99E-03D12981285D}" dt="2023-02-22T23:16:08.121" v="738" actId="20577"/>
          <ac:spMkLst>
            <pc:docMk/>
            <pc:sldMk cId="1168301615" sldId="260"/>
            <ac:spMk id="70" creationId="{3B4B4566-C39A-675C-93B1-540976B5F4F1}"/>
          </ac:spMkLst>
        </pc:spChg>
      </pc:sldChg>
      <pc:sldChg chg="addSp delSp modSp mod setBg delAnim setClrOvrMap">
        <pc:chgData name="Samantha Morris (2222405)" userId="S::2222405@student.uwtsd.ac.uk::8b869680-9cd7-479e-a608-97a8c552f7ba" providerId="AD" clId="Web-{F11E2B66-391B-D9CD-C99E-03D12981285D}" dt="2023-02-22T22:55:18.175" v="506" actId="20577"/>
        <pc:sldMkLst>
          <pc:docMk/>
          <pc:sldMk cId="838639039" sldId="261"/>
        </pc:sldMkLst>
        <pc:spChg chg="mod ord">
          <ac:chgData name="Samantha Morris (2222405)" userId="S::2222405@student.uwtsd.ac.uk::8b869680-9cd7-479e-a608-97a8c552f7ba" providerId="AD" clId="Web-{F11E2B66-391B-D9CD-C99E-03D12981285D}" dt="2023-02-22T21:59:43.937" v="262"/>
          <ac:spMkLst>
            <pc:docMk/>
            <pc:sldMk cId="838639039" sldId="261"/>
            <ac:spMk id="2" creationId="{CF582248-44D5-4DBC-D86D-8049D5E9A6C6}"/>
          </ac:spMkLst>
        </pc:spChg>
        <pc:spChg chg="mod ord">
          <ac:chgData name="Samantha Morris (2222405)" userId="S::2222405@student.uwtsd.ac.uk::8b869680-9cd7-479e-a608-97a8c552f7ba" providerId="AD" clId="Web-{F11E2B66-391B-D9CD-C99E-03D12981285D}" dt="2023-02-22T22:03:33.178" v="282" actId="20577"/>
          <ac:spMkLst>
            <pc:docMk/>
            <pc:sldMk cId="838639039" sldId="261"/>
            <ac:spMk id="3" creationId="{A9F7147F-A823-2418-0610-A18A03B9FC09}"/>
          </ac:spMkLst>
        </pc:spChg>
        <pc:spChg chg="mod ord">
          <ac:chgData name="Samantha Morris (2222405)" userId="S::2222405@student.uwtsd.ac.uk::8b869680-9cd7-479e-a608-97a8c552f7ba" providerId="AD" clId="Web-{F11E2B66-391B-D9CD-C99E-03D12981285D}" dt="2023-02-22T21:59:43.937" v="262"/>
          <ac:spMkLst>
            <pc:docMk/>
            <pc:sldMk cId="838639039" sldId="261"/>
            <ac:spMk id="4" creationId="{9DBBFE36-F94F-8459-87E0-4AA597A18AEF}"/>
          </ac:spMkLst>
        </pc:spChg>
        <pc:spChg chg="add del mod ord">
          <ac:chgData name="Samantha Morris (2222405)" userId="S::2222405@student.uwtsd.ac.uk::8b869680-9cd7-479e-a608-97a8c552f7ba" providerId="AD" clId="Web-{F11E2B66-391B-D9CD-C99E-03D12981285D}" dt="2023-02-22T22:55:18.175" v="506" actId="20577"/>
          <ac:spMkLst>
            <pc:docMk/>
            <pc:sldMk cId="838639039" sldId="261"/>
            <ac:spMk id="6" creationId="{31968719-1CB4-A256-0510-7E196AD8AD9D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2:11.816" v="279"/>
          <ac:spMkLst>
            <pc:docMk/>
            <pc:sldMk cId="838639039" sldId="261"/>
            <ac:spMk id="44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2:11.816" v="279"/>
          <ac:spMkLst>
            <pc:docMk/>
            <pc:sldMk cId="838639039" sldId="261"/>
            <ac:spMk id="47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7:38.104" v="177"/>
          <ac:spMkLst>
            <pc:docMk/>
            <pc:sldMk cId="838639039" sldId="261"/>
            <ac:spMk id="51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45.816" v="117"/>
          <ac:spMkLst>
            <pc:docMk/>
            <pc:sldMk cId="838639039" sldId="261"/>
            <ac:spMk id="56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7:38.104" v="177"/>
          <ac:spMkLst>
            <pc:docMk/>
            <pc:sldMk cId="838639039" sldId="261"/>
            <ac:spMk id="57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7:38.104" v="177"/>
          <ac:spMkLst>
            <pc:docMk/>
            <pc:sldMk cId="838639039" sldId="261"/>
            <ac:spMk id="59" creationId="{74CD14DB-BB81-479F-A1FC-1C75640E9F8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7:38.104" v="177"/>
          <ac:spMkLst>
            <pc:docMk/>
            <pc:sldMk cId="838639039" sldId="261"/>
            <ac:spMk id="61" creationId="{C943A91B-7CA7-4592-A975-73B1BF8C4C7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45.816" v="117"/>
          <ac:spMkLst>
            <pc:docMk/>
            <pc:sldMk cId="838639039" sldId="261"/>
            <ac:spMk id="62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7:38.104" v="177"/>
          <ac:spMkLst>
            <pc:docMk/>
            <pc:sldMk cId="838639039" sldId="261"/>
            <ac:spMk id="63" creationId="{EC471314-E46A-414B-8D91-74880E84F18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45.816" v="117"/>
          <ac:spMkLst>
            <pc:docMk/>
            <pc:sldMk cId="838639039" sldId="261"/>
            <ac:spMk id="64" creationId="{74CD14DB-BB81-479F-A1FC-1C75640E9F8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7:38.104" v="177"/>
          <ac:spMkLst>
            <pc:docMk/>
            <pc:sldMk cId="838639039" sldId="261"/>
            <ac:spMk id="65" creationId="{6A681326-1C9D-44A3-A627-3871BDAE412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45.816" v="117"/>
          <ac:spMkLst>
            <pc:docMk/>
            <pc:sldMk cId="838639039" sldId="261"/>
            <ac:spMk id="66" creationId="{C943A91B-7CA7-4592-A975-73B1BF8C4C7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45.816" v="117"/>
          <ac:spMkLst>
            <pc:docMk/>
            <pc:sldMk cId="838639039" sldId="261"/>
            <ac:spMk id="68" creationId="{EC471314-E46A-414B-8D91-74880E84F18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45.816" v="117"/>
          <ac:spMkLst>
            <pc:docMk/>
            <pc:sldMk cId="838639039" sldId="261"/>
            <ac:spMk id="70" creationId="{6A681326-1C9D-44A3-A627-3871BDAE412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27.199" v="179"/>
          <ac:spMkLst>
            <pc:docMk/>
            <pc:sldMk cId="838639039" sldId="261"/>
            <ac:spMk id="71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50.910" v="119"/>
          <ac:spMkLst>
            <pc:docMk/>
            <pc:sldMk cId="838639039" sldId="261"/>
            <ac:spMk id="74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50.910" v="119"/>
          <ac:spMkLst>
            <pc:docMk/>
            <pc:sldMk cId="838639039" sldId="261"/>
            <ac:spMk id="77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50.910" v="119"/>
          <ac:spMkLst>
            <pc:docMk/>
            <pc:sldMk cId="838639039" sldId="261"/>
            <ac:spMk id="78" creationId="{052BEFF1-896C-45B1-B02C-96A6A1BC389A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50.910" v="119"/>
          <ac:spMkLst>
            <pc:docMk/>
            <pc:sldMk cId="838639039" sldId="261"/>
            <ac:spMk id="79" creationId="{BB237A14-61B1-4C00-A670-5D8D68A866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50.910" v="119"/>
          <ac:spMkLst>
            <pc:docMk/>
            <pc:sldMk cId="838639039" sldId="261"/>
            <ac:spMk id="80" creationId="{8598F259-6F54-47A3-8D13-1603D786A32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3:50.910" v="119"/>
          <ac:spMkLst>
            <pc:docMk/>
            <pc:sldMk cId="838639039" sldId="261"/>
            <ac:spMk id="81" creationId="{0BA768A8-4FED-4ED8-9E46-6BE72188ECD2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4:16.926" v="121"/>
          <ac:spMkLst>
            <pc:docMk/>
            <pc:sldMk cId="838639039" sldId="261"/>
            <ac:spMk id="85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4:16.926" v="121"/>
          <ac:spMkLst>
            <pc:docMk/>
            <pc:sldMk cId="838639039" sldId="261"/>
            <ac:spMk id="88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4:16.926" v="121"/>
          <ac:spMkLst>
            <pc:docMk/>
            <pc:sldMk cId="838639039" sldId="261"/>
            <ac:spMk id="89" creationId="{74CD14DB-BB81-479F-A1FC-1C75640E9F8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4:16.926" v="121"/>
          <ac:spMkLst>
            <pc:docMk/>
            <pc:sldMk cId="838639039" sldId="261"/>
            <ac:spMk id="90" creationId="{C943A91B-7CA7-4592-A975-73B1BF8C4C7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4:16.926" v="121"/>
          <ac:spMkLst>
            <pc:docMk/>
            <pc:sldMk cId="838639039" sldId="261"/>
            <ac:spMk id="91" creationId="{EC471314-E46A-414B-8D91-74880E84F18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4:16.926" v="121"/>
          <ac:spMkLst>
            <pc:docMk/>
            <pc:sldMk cId="838639039" sldId="261"/>
            <ac:spMk id="92" creationId="{6A681326-1C9D-44A3-A627-3871BDAE412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27.199" v="179"/>
          <ac:spMkLst>
            <pc:docMk/>
            <pc:sldMk cId="838639039" sldId="261"/>
            <ac:spMk id="94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27.199" v="179"/>
          <ac:spMkLst>
            <pc:docMk/>
            <pc:sldMk cId="838639039" sldId="261"/>
            <ac:spMk id="95" creationId="{052BEFF1-896C-45B1-B02C-96A6A1BC389A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27.199" v="179"/>
          <ac:spMkLst>
            <pc:docMk/>
            <pc:sldMk cId="838639039" sldId="261"/>
            <ac:spMk id="96" creationId="{BB237A14-61B1-4C00-A670-5D8D68A866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27.199" v="179"/>
          <ac:spMkLst>
            <pc:docMk/>
            <pc:sldMk cId="838639039" sldId="261"/>
            <ac:spMk id="97" creationId="{8598F259-6F54-47A3-8D13-1603D786A32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27.199" v="179"/>
          <ac:spMkLst>
            <pc:docMk/>
            <pc:sldMk cId="838639039" sldId="261"/>
            <ac:spMk id="98" creationId="{0BA768A8-4FED-4ED8-9E46-6BE72188ECD2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33.387" v="181"/>
          <ac:spMkLst>
            <pc:docMk/>
            <pc:sldMk cId="838639039" sldId="261"/>
            <ac:spMk id="102" creationId="{1653AB08-C531-42A8-AA8D-C2ABAE87CCE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33.387" v="181"/>
          <ac:spMkLst>
            <pc:docMk/>
            <pc:sldMk cId="838639039" sldId="261"/>
            <ac:spMk id="105" creationId="{CED2641B-4430-4CF4-89AB-3FADDD630F2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33.387" v="181"/>
          <ac:spMkLst>
            <pc:docMk/>
            <pc:sldMk cId="838639039" sldId="261"/>
            <ac:spMk id="106" creationId="{20331F6A-DA09-422D-8CED-00C0B458583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33.387" v="181"/>
          <ac:spMkLst>
            <pc:docMk/>
            <pc:sldMk cId="838639039" sldId="261"/>
            <ac:spMk id="107" creationId="{107C2F65-00C4-451C-8BFA-E765DEC1716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48:33.387" v="181"/>
          <ac:spMkLst>
            <pc:docMk/>
            <pc:sldMk cId="838639039" sldId="261"/>
            <ac:spMk id="108" creationId="{50DDF752-B2A6-49DC-B474-8E1F71AFF1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30.148" v="237"/>
          <ac:spMkLst>
            <pc:docMk/>
            <pc:sldMk cId="838639039" sldId="261"/>
            <ac:spMk id="112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30.148" v="237"/>
          <ac:spMkLst>
            <pc:docMk/>
            <pc:sldMk cId="838639039" sldId="261"/>
            <ac:spMk id="115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30.148" v="237"/>
          <ac:spMkLst>
            <pc:docMk/>
            <pc:sldMk cId="838639039" sldId="261"/>
            <ac:spMk id="116" creationId="{0D9B8FD4-CDEB-4EB4-B4DE-C89E1193895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30.148" v="237"/>
          <ac:spMkLst>
            <pc:docMk/>
            <pc:sldMk cId="838639039" sldId="261"/>
            <ac:spMk id="117" creationId="{5A2E3D1D-9E9F-4739-BA14-D4D7FA9FBDD1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30.148" v="237"/>
          <ac:spMkLst>
            <pc:docMk/>
            <pc:sldMk cId="838639039" sldId="261"/>
            <ac:spMk id="118" creationId="{1FFB365B-E9DC-4859-B8AB-CB83EEBE4E2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30.148" v="237"/>
          <ac:spMkLst>
            <pc:docMk/>
            <pc:sldMk cId="838639039" sldId="261"/>
            <ac:spMk id="119" creationId="{8ADAB9C8-EB37-4914-A699-C716FC8FE4F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09.589" v="241"/>
          <ac:spMkLst>
            <pc:docMk/>
            <pc:sldMk cId="838639039" sldId="261"/>
            <ac:spMk id="120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09.589" v="241"/>
          <ac:spMkLst>
            <pc:docMk/>
            <pc:sldMk cId="838639039" sldId="261"/>
            <ac:spMk id="125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09.589" v="241"/>
          <ac:spMkLst>
            <pc:docMk/>
            <pc:sldMk cId="838639039" sldId="261"/>
            <ac:spMk id="127" creationId="{0604E0B1-6762-4B99-A6A5-42ED8E20D69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1:18.657" v="198"/>
          <ac:spMkLst>
            <pc:docMk/>
            <pc:sldMk cId="838639039" sldId="261"/>
            <ac:spMk id="128" creationId="{4FA533C5-33E3-4611-AF9F-72811D8B26A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09.589" v="241"/>
          <ac:spMkLst>
            <pc:docMk/>
            <pc:sldMk cId="838639039" sldId="261"/>
            <ac:spMk id="129" creationId="{6D86F5FF-DE1B-4BAB-A7BE-6F39F5DD98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09.589" v="241"/>
          <ac:spMkLst>
            <pc:docMk/>
            <pc:sldMk cId="838639039" sldId="261"/>
            <ac:spMk id="131" creationId="{736AD705-9544-45E1-B278-8D99F718B8E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09.589" v="241"/>
          <ac:spMkLst>
            <pc:docMk/>
            <pc:sldMk cId="838639039" sldId="261"/>
            <ac:spMk id="133" creationId="{8DFFC5B7-4963-4902-8A90-EFF5766892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1:18.657" v="198"/>
          <ac:spMkLst>
            <pc:docMk/>
            <pc:sldMk cId="838639039" sldId="261"/>
            <ac:spMk id="134" creationId="{87F0FDC4-AD8C-47D9-9131-623C98ADB0A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1:18.657" v="198"/>
          <ac:spMkLst>
            <pc:docMk/>
            <pc:sldMk cId="838639039" sldId="261"/>
            <ac:spMk id="136" creationId="{052BEFF1-896C-45B1-B02C-96A6A1BC389A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1:18.657" v="198"/>
          <ac:spMkLst>
            <pc:docMk/>
            <pc:sldMk cId="838639039" sldId="261"/>
            <ac:spMk id="138" creationId="{BB237A14-61B1-4C00-A670-5D8D68A866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1:18.657" v="198"/>
          <ac:spMkLst>
            <pc:docMk/>
            <pc:sldMk cId="838639039" sldId="261"/>
            <ac:spMk id="140" creationId="{8598F259-6F54-47A3-8D13-1603D786A32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0.245" v="243"/>
          <ac:spMkLst>
            <pc:docMk/>
            <pc:sldMk cId="838639039" sldId="261"/>
            <ac:spMk id="141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1:18.657" v="198"/>
          <ac:spMkLst>
            <pc:docMk/>
            <pc:sldMk cId="838639039" sldId="261"/>
            <ac:spMk id="142" creationId="{0BA768A8-4FED-4ED8-9E46-6BE72188ECD2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13.460" v="222"/>
          <ac:spMkLst>
            <pc:docMk/>
            <pc:sldMk cId="838639039" sldId="261"/>
            <ac:spMk id="146" creationId="{B9C04DC5-313B-4FE4-B868-5672A376419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13.460" v="222"/>
          <ac:spMkLst>
            <pc:docMk/>
            <pc:sldMk cId="838639039" sldId="261"/>
            <ac:spMk id="149" creationId="{329FDD08-42D8-4AFF-90E5-5DAA5BC4CBD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13.460" v="222"/>
          <ac:spMkLst>
            <pc:docMk/>
            <pc:sldMk cId="838639039" sldId="261"/>
            <ac:spMk id="150" creationId="{70B343FF-2E23-43A4-A06E-58C732FF51E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13.460" v="222"/>
          <ac:spMkLst>
            <pc:docMk/>
            <pc:sldMk cId="838639039" sldId="261"/>
            <ac:spMk id="151" creationId="{90471E06-C9EC-4B3D-9080-2D75FF3AFBD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13.460" v="222"/>
          <ac:spMkLst>
            <pc:docMk/>
            <pc:sldMk cId="838639039" sldId="261"/>
            <ac:spMk id="152" creationId="{6AF66A71-3CC4-4EE2-A759-0F0ACE6C432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0.245" v="243"/>
          <ac:spMkLst>
            <pc:docMk/>
            <pc:sldMk cId="838639039" sldId="261"/>
            <ac:spMk id="154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0.245" v="243"/>
          <ac:spMkLst>
            <pc:docMk/>
            <pc:sldMk cId="838639039" sldId="261"/>
            <ac:spMk id="155" creationId="{0604E0B1-6762-4B99-A6A5-42ED8E20D69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0.245" v="243"/>
          <ac:spMkLst>
            <pc:docMk/>
            <pc:sldMk cId="838639039" sldId="261"/>
            <ac:spMk id="156" creationId="{6D86F5FF-DE1B-4BAB-A7BE-6F39F5DD98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0.245" v="243"/>
          <ac:spMkLst>
            <pc:docMk/>
            <pc:sldMk cId="838639039" sldId="261"/>
            <ac:spMk id="158" creationId="{736AD705-9544-45E1-B278-8D99F718B8E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0.245" v="243"/>
          <ac:spMkLst>
            <pc:docMk/>
            <pc:sldMk cId="838639039" sldId="261"/>
            <ac:spMk id="160" creationId="{8DFFC5B7-4963-4902-8A90-EFF5766892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07.788" v="213"/>
          <ac:spMkLst>
            <pc:docMk/>
            <pc:sldMk cId="838639039" sldId="261"/>
            <ac:spMk id="161" creationId="{B9C04DC5-313B-4FE4-B868-5672A376419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07.788" v="213"/>
          <ac:spMkLst>
            <pc:docMk/>
            <pc:sldMk cId="838639039" sldId="261"/>
            <ac:spMk id="167" creationId="{329FDD08-42D8-4AFF-90E5-5DAA5BC4CBD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5.808" v="245"/>
          <ac:spMkLst>
            <pc:docMk/>
            <pc:sldMk cId="838639039" sldId="261"/>
            <ac:spMk id="168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07.788" v="213"/>
          <ac:spMkLst>
            <pc:docMk/>
            <pc:sldMk cId="838639039" sldId="261"/>
            <ac:spMk id="169" creationId="{1F7E4252-2F8C-4EA5-8B25-80F4D86EEA8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07.788" v="213"/>
          <ac:spMkLst>
            <pc:docMk/>
            <pc:sldMk cId="838639039" sldId="261"/>
            <ac:spMk id="171" creationId="{1AE682A4-5C0C-437A-88CB-93903D449D39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07.788" v="213"/>
          <ac:spMkLst>
            <pc:docMk/>
            <pc:sldMk cId="838639039" sldId="261"/>
            <ac:spMk id="173" creationId="{BCB0AB8E-3445-441A-B43E-CED27841E742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5.808" v="245"/>
          <ac:spMkLst>
            <pc:docMk/>
            <pc:sldMk cId="838639039" sldId="261"/>
            <ac:spMk id="174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5:07.788" v="213"/>
          <ac:spMkLst>
            <pc:docMk/>
            <pc:sldMk cId="838639039" sldId="261"/>
            <ac:spMk id="175" creationId="{60202AA6-BAFE-417F-904D-4F7027D36D8B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5.808" v="245"/>
          <ac:spMkLst>
            <pc:docMk/>
            <pc:sldMk cId="838639039" sldId="261"/>
            <ac:spMk id="176" creationId="{613C9C0A-47AD-49A5-838A-A43281BDCDA3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5.808" v="245"/>
          <ac:spMkLst>
            <pc:docMk/>
            <pc:sldMk cId="838639039" sldId="261"/>
            <ac:spMk id="177" creationId="{79507746-2C84-4EB6-B021-47E52891065D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5.808" v="245"/>
          <ac:spMkLst>
            <pc:docMk/>
            <pc:sldMk cId="838639039" sldId="261"/>
            <ac:spMk id="178" creationId="{7B0D28F5-B926-4D9B-9413-91E73A4C62E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25.808" v="245"/>
          <ac:spMkLst>
            <pc:docMk/>
            <pc:sldMk cId="838639039" sldId="261"/>
            <ac:spMk id="179" creationId="{2B3D24C5-CE61-47C8-A0D0-C767528D128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37.527" v="247"/>
          <ac:spMkLst>
            <pc:docMk/>
            <pc:sldMk cId="838639039" sldId="261"/>
            <ac:spMk id="184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37.527" v="247"/>
          <ac:spMkLst>
            <pc:docMk/>
            <pc:sldMk cId="838639039" sldId="261"/>
            <ac:spMk id="187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37.527" v="247"/>
          <ac:spMkLst>
            <pc:docMk/>
            <pc:sldMk cId="838639039" sldId="261"/>
            <ac:spMk id="188" creationId="{E3A446B6-2204-48B8-A7C5-606E45BCA1E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37.527" v="247"/>
          <ac:spMkLst>
            <pc:docMk/>
            <pc:sldMk cId="838639039" sldId="261"/>
            <ac:spMk id="189" creationId="{FBF70932-2C39-4BA6-AA08-EF3AD899CBD1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37.527" v="247"/>
          <ac:spMkLst>
            <pc:docMk/>
            <pc:sldMk cId="838639039" sldId="261"/>
            <ac:spMk id="190" creationId="{0FD39269-4644-4CAE-8A56-899A62A9C756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7:37.527" v="247"/>
          <ac:spMkLst>
            <pc:docMk/>
            <pc:sldMk cId="838639039" sldId="261"/>
            <ac:spMk id="191" creationId="{302302A5-B07A-48BB-9A56-89192DCCAB1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8:10.637" v="249"/>
          <ac:spMkLst>
            <pc:docMk/>
            <pc:sldMk cId="838639039" sldId="261"/>
            <ac:spMk id="196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8:10.637" v="249"/>
          <ac:spMkLst>
            <pc:docMk/>
            <pc:sldMk cId="838639039" sldId="261"/>
            <ac:spMk id="199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2:11.816" v="279"/>
          <ac:spMkLst>
            <pc:docMk/>
            <pc:sldMk cId="838639039" sldId="261"/>
            <ac:spMk id="204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2:11.816" v="279"/>
          <ac:spMkLst>
            <pc:docMk/>
            <pc:sldMk cId="838639039" sldId="261"/>
            <ac:spMk id="207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06.545" v="254"/>
          <ac:spMkLst>
            <pc:docMk/>
            <pc:sldMk cId="838639039" sldId="261"/>
            <ac:spMk id="217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06.545" v="254"/>
          <ac:spMkLst>
            <pc:docMk/>
            <pc:sldMk cId="838639039" sldId="261"/>
            <ac:spMk id="223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06.545" v="254"/>
          <ac:spMkLst>
            <pc:docMk/>
            <pc:sldMk cId="838639039" sldId="261"/>
            <ac:spMk id="225" creationId="{0604E0B1-6762-4B99-A6A5-42ED8E20D69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06.545" v="254"/>
          <ac:spMkLst>
            <pc:docMk/>
            <pc:sldMk cId="838639039" sldId="261"/>
            <ac:spMk id="227" creationId="{6D86F5FF-DE1B-4BAB-A7BE-6F39F5DD98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06.545" v="254"/>
          <ac:spMkLst>
            <pc:docMk/>
            <pc:sldMk cId="838639039" sldId="261"/>
            <ac:spMk id="229" creationId="{736AD705-9544-45E1-B278-8D99F718B8E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06.545" v="254"/>
          <ac:spMkLst>
            <pc:docMk/>
            <pc:sldMk cId="838639039" sldId="261"/>
            <ac:spMk id="231" creationId="{8DFFC5B7-4963-4902-8A90-EFF5766892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13.311" v="256"/>
          <ac:spMkLst>
            <pc:docMk/>
            <pc:sldMk cId="838639039" sldId="261"/>
            <ac:spMk id="235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13.311" v="256"/>
          <ac:spMkLst>
            <pc:docMk/>
            <pc:sldMk cId="838639039" sldId="261"/>
            <ac:spMk id="238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13.311" v="256"/>
          <ac:spMkLst>
            <pc:docMk/>
            <pc:sldMk cId="838639039" sldId="261"/>
            <ac:spMk id="239" creationId="{D8B9538A-2A89-47DD-996C-7D2BE2AB6CA0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13.311" v="256"/>
          <ac:spMkLst>
            <pc:docMk/>
            <pc:sldMk cId="838639039" sldId="261"/>
            <ac:spMk id="240" creationId="{E625979B-5325-4898-8EF9-5C174B1921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13.311" v="256"/>
          <ac:spMkLst>
            <pc:docMk/>
            <pc:sldMk cId="838639039" sldId="261"/>
            <ac:spMk id="241" creationId="{34B22E2B-30D5-47A4-97C5-091EA1ABC728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13.311" v="256"/>
          <ac:spMkLst>
            <pc:docMk/>
            <pc:sldMk cId="838639039" sldId="261"/>
            <ac:spMk id="242" creationId="{9B6DA3CD-A002-40ED-8194-B4E637BD7669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21.983" v="258"/>
          <ac:spMkLst>
            <pc:docMk/>
            <pc:sldMk cId="838639039" sldId="261"/>
            <ac:spMk id="246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21.983" v="258"/>
          <ac:spMkLst>
            <pc:docMk/>
            <pc:sldMk cId="838639039" sldId="261"/>
            <ac:spMk id="249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36.202" v="260"/>
          <ac:spMkLst>
            <pc:docMk/>
            <pc:sldMk cId="838639039" sldId="261"/>
            <ac:spMk id="253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36.202" v="260"/>
          <ac:spMkLst>
            <pc:docMk/>
            <pc:sldMk cId="838639039" sldId="261"/>
            <ac:spMk id="256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36.202" v="260"/>
          <ac:spMkLst>
            <pc:docMk/>
            <pc:sldMk cId="838639039" sldId="261"/>
            <ac:spMk id="257" creationId="{0604E0B1-6762-4B99-A6A5-42ED8E20D69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36.202" v="260"/>
          <ac:spMkLst>
            <pc:docMk/>
            <pc:sldMk cId="838639039" sldId="261"/>
            <ac:spMk id="258" creationId="{6D86F5FF-DE1B-4BAB-A7BE-6F39F5DD988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36.202" v="260"/>
          <ac:spMkLst>
            <pc:docMk/>
            <pc:sldMk cId="838639039" sldId="261"/>
            <ac:spMk id="259" creationId="{736AD705-9544-45E1-B278-8D99F718B8E7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36.202" v="260"/>
          <ac:spMkLst>
            <pc:docMk/>
            <pc:sldMk cId="838639039" sldId="261"/>
            <ac:spMk id="260" creationId="{8DFFC5B7-4963-4902-8A90-EFF5766892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43.937" v="262"/>
          <ac:spMkLst>
            <pc:docMk/>
            <pc:sldMk cId="838639039" sldId="261"/>
            <ac:spMk id="264" creationId="{81601940-FE05-4058-8C3C-93ECC6D8B4BE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1:59:43.937" v="262"/>
          <ac:spMkLst>
            <pc:docMk/>
            <pc:sldMk cId="838639039" sldId="261"/>
            <ac:spMk id="267" creationId="{03964ECA-3652-457C-9FDE-16AED3949BDF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0:07.156" v="264"/>
          <ac:spMkLst>
            <pc:docMk/>
            <pc:sldMk cId="838639039" sldId="261"/>
            <ac:spMk id="271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0:07.156" v="264"/>
          <ac:spMkLst>
            <pc:docMk/>
            <pc:sldMk cId="838639039" sldId="261"/>
            <ac:spMk id="274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0:13.563" v="266"/>
          <ac:spMkLst>
            <pc:docMk/>
            <pc:sldMk cId="838639039" sldId="261"/>
            <ac:spMk id="278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0:13.563" v="266"/>
          <ac:spMkLst>
            <pc:docMk/>
            <pc:sldMk cId="838639039" sldId="261"/>
            <ac:spMk id="281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0:43.970" v="268"/>
          <ac:spMkLst>
            <pc:docMk/>
            <pc:sldMk cId="838639039" sldId="261"/>
            <ac:spMk id="285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0:43.970" v="268"/>
          <ac:spMkLst>
            <pc:docMk/>
            <pc:sldMk cId="838639039" sldId="261"/>
            <ac:spMk id="288" creationId="{D28BE0C3-2102-4820-B88B-A448B1840D14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1:01.611" v="270"/>
          <ac:spMkLst>
            <pc:docMk/>
            <pc:sldMk cId="838639039" sldId="261"/>
            <ac:spMk id="292" creationId="{989BE678-777B-482A-A616-FEDC47B162E5}"/>
          </ac:spMkLst>
        </pc:spChg>
        <pc:spChg chg="add del">
          <ac:chgData name="Samantha Morris (2222405)" userId="S::2222405@student.uwtsd.ac.uk::8b869680-9cd7-479e-a608-97a8c552f7ba" providerId="AD" clId="Web-{F11E2B66-391B-D9CD-C99E-03D12981285D}" dt="2023-02-22T22:01:01.611" v="270"/>
          <ac:spMkLst>
            <pc:docMk/>
            <pc:sldMk cId="838639039" sldId="261"/>
            <ac:spMk id="295" creationId="{D28BE0C3-2102-4820-B88B-A448B1840D14}"/>
          </ac:spMkLst>
        </pc:spChg>
        <pc:graphicFrameChg chg="add del">
          <ac:chgData name="Samantha Morris (2222405)" userId="S::2222405@student.uwtsd.ac.uk::8b869680-9cd7-479e-a608-97a8c552f7ba" providerId="AD" clId="Web-{F11E2B66-391B-D9CD-C99E-03D12981285D}" dt="2023-02-22T21:57:09.589" v="241"/>
          <ac:graphicFrameMkLst>
            <pc:docMk/>
            <pc:sldMk cId="838639039" sldId="261"/>
            <ac:graphicFrameMk id="135" creationId="{3B5A4394-4B7B-B709-4BB3-43A2A8D3A84D}"/>
          </ac:graphicFrameMkLst>
        </pc:graphicFrameChg>
        <pc:graphicFrameChg chg="add del">
          <ac:chgData name="Samantha Morris (2222405)" userId="S::2222405@student.uwtsd.ac.uk::8b869680-9cd7-479e-a608-97a8c552f7ba" providerId="AD" clId="Web-{F11E2B66-391B-D9CD-C99E-03D12981285D}" dt="2023-02-22T21:57:20.245" v="243"/>
          <ac:graphicFrameMkLst>
            <pc:docMk/>
            <pc:sldMk cId="838639039" sldId="261"/>
            <ac:graphicFrameMk id="162" creationId="{DA3ED07E-6EDD-41AE-03ED-42075D08131C}"/>
          </ac:graphicFrameMkLst>
        </pc:graphicFrameChg>
        <pc:graphicFrameChg chg="add del">
          <ac:chgData name="Samantha Morris (2222405)" userId="S::2222405@student.uwtsd.ac.uk::8b869680-9cd7-479e-a608-97a8c552f7ba" providerId="AD" clId="Web-{F11E2B66-391B-D9CD-C99E-03D12981285D}" dt="2023-02-22T21:57:25.808" v="245"/>
          <ac:graphicFrameMkLst>
            <pc:docMk/>
            <pc:sldMk cId="838639039" sldId="261"/>
            <ac:graphicFrameMk id="180" creationId="{1C879077-E0EB-721D-B730-CB50AE687214}"/>
          </ac:graphicFrameMkLst>
        </pc:graphicFrameChg>
        <pc:graphicFrameChg chg="add del">
          <ac:chgData name="Samantha Morris (2222405)" userId="S::2222405@student.uwtsd.ac.uk::8b869680-9cd7-479e-a608-97a8c552f7ba" providerId="AD" clId="Web-{F11E2B66-391B-D9CD-C99E-03D12981285D}" dt="2023-02-22T21:57:37.527" v="247"/>
          <ac:graphicFrameMkLst>
            <pc:docMk/>
            <pc:sldMk cId="838639039" sldId="261"/>
            <ac:graphicFrameMk id="192" creationId="{9B36D4DC-08F4-B053-050C-ECFCA1B71FCC}"/>
          </ac:graphicFrameMkLst>
        </pc:graphicFrameChg>
        <pc:graphicFrameChg chg="add del">
          <ac:chgData name="Samantha Morris (2222405)" userId="S::2222405@student.uwtsd.ac.uk::8b869680-9cd7-479e-a608-97a8c552f7ba" providerId="AD" clId="Web-{F11E2B66-391B-D9CD-C99E-03D12981285D}" dt="2023-02-22T21:58:10.637" v="249"/>
          <ac:graphicFrameMkLst>
            <pc:docMk/>
            <pc:sldMk cId="838639039" sldId="261"/>
            <ac:graphicFrameMk id="200" creationId="{7ACCA09A-A889-6312-460F-AA5B46993D4B}"/>
          </ac:graphicFrameMkLst>
        </pc:graphicFrameChg>
        <pc:graphicFrameChg chg="add del mod modGraphic">
          <ac:chgData name="Samantha Morris (2222405)" userId="S::2222405@student.uwtsd.ac.uk::8b869680-9cd7-479e-a608-97a8c552f7ba" providerId="AD" clId="Web-{F11E2B66-391B-D9CD-C99E-03D12981285D}" dt="2023-02-22T22:02:11.816" v="279"/>
          <ac:graphicFrameMkLst>
            <pc:docMk/>
            <pc:sldMk cId="838639039" sldId="261"/>
            <ac:graphicFrameMk id="208" creationId="{F5A88AE5-BD88-EBBD-FF39-2229F6F7F204}"/>
          </ac:graphicFrameMkLst>
        </pc:graphicFrameChg>
        <pc:picChg chg="del mod">
          <ac:chgData name="Samantha Morris (2222405)" userId="S::2222405@student.uwtsd.ac.uk::8b869680-9cd7-479e-a608-97a8c552f7ba" providerId="AD" clId="Web-{F11E2B66-391B-D9CD-C99E-03D12981285D}" dt="2023-02-22T21:41:37.969" v="106"/>
          <ac:picMkLst>
            <pc:docMk/>
            <pc:sldMk cId="838639039" sldId="261"/>
            <ac:picMk id="5" creationId="{6ED99157-C8E4-7DC8-F994-48356B76DEB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42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43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45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46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7:38.104" v="177"/>
          <ac:picMkLst>
            <pc:docMk/>
            <pc:sldMk cId="838639039" sldId="261"/>
            <ac:picMk id="49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7:38.104" v="177"/>
          <ac:picMkLst>
            <pc:docMk/>
            <pc:sldMk cId="838639039" sldId="261"/>
            <ac:picMk id="50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45.816" v="117"/>
          <ac:picMkLst>
            <pc:docMk/>
            <pc:sldMk cId="838639039" sldId="261"/>
            <ac:picMk id="52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7:38.104" v="177"/>
          <ac:picMkLst>
            <pc:docMk/>
            <pc:sldMk cId="838639039" sldId="261"/>
            <ac:picMk id="53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45.816" v="117"/>
          <ac:picMkLst>
            <pc:docMk/>
            <pc:sldMk cId="838639039" sldId="261"/>
            <ac:picMk id="54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7:38.104" v="177"/>
          <ac:picMkLst>
            <pc:docMk/>
            <pc:sldMk cId="838639039" sldId="261"/>
            <ac:picMk id="55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45.816" v="117"/>
          <ac:picMkLst>
            <pc:docMk/>
            <pc:sldMk cId="838639039" sldId="261"/>
            <ac:picMk id="58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45.816" v="117"/>
          <ac:picMkLst>
            <pc:docMk/>
            <pc:sldMk cId="838639039" sldId="261"/>
            <ac:picMk id="60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27.199" v="179"/>
          <ac:picMkLst>
            <pc:docMk/>
            <pc:sldMk cId="838639039" sldId="261"/>
            <ac:picMk id="67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27.199" v="179"/>
          <ac:picMkLst>
            <pc:docMk/>
            <pc:sldMk cId="838639039" sldId="261"/>
            <ac:picMk id="69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50.910" v="119"/>
          <ac:picMkLst>
            <pc:docMk/>
            <pc:sldMk cId="838639039" sldId="261"/>
            <ac:picMk id="72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50.910" v="119"/>
          <ac:picMkLst>
            <pc:docMk/>
            <pc:sldMk cId="838639039" sldId="261"/>
            <ac:picMk id="73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50.910" v="119"/>
          <ac:picMkLst>
            <pc:docMk/>
            <pc:sldMk cId="838639039" sldId="261"/>
            <ac:picMk id="75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3:50.910" v="119"/>
          <ac:picMkLst>
            <pc:docMk/>
            <pc:sldMk cId="838639039" sldId="261"/>
            <ac:picMk id="76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27.199" v="179"/>
          <ac:picMkLst>
            <pc:docMk/>
            <pc:sldMk cId="838639039" sldId="261"/>
            <ac:picMk id="82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4:16.926" v="121"/>
          <ac:picMkLst>
            <pc:docMk/>
            <pc:sldMk cId="838639039" sldId="261"/>
            <ac:picMk id="83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4:16.926" v="121"/>
          <ac:picMkLst>
            <pc:docMk/>
            <pc:sldMk cId="838639039" sldId="261"/>
            <ac:picMk id="84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4:16.926" v="121"/>
          <ac:picMkLst>
            <pc:docMk/>
            <pc:sldMk cId="838639039" sldId="261"/>
            <ac:picMk id="86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4:16.926" v="121"/>
          <ac:picMkLst>
            <pc:docMk/>
            <pc:sldMk cId="838639039" sldId="261"/>
            <ac:picMk id="87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27.199" v="179"/>
          <ac:picMkLst>
            <pc:docMk/>
            <pc:sldMk cId="838639039" sldId="261"/>
            <ac:picMk id="93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09.589" v="241"/>
          <ac:picMkLst>
            <pc:docMk/>
            <pc:sldMk cId="838639039" sldId="261"/>
            <ac:picMk id="99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33.387" v="181"/>
          <ac:picMkLst>
            <pc:docMk/>
            <pc:sldMk cId="838639039" sldId="261"/>
            <ac:picMk id="100" creationId="{5D2D844C-AB64-4A03-80BE-33212E61DD07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33.387" v="181"/>
          <ac:picMkLst>
            <pc:docMk/>
            <pc:sldMk cId="838639039" sldId="261"/>
            <ac:picMk id="101" creationId="{CAAD0E9B-89C2-4268-98B4-BA7BFFF2C70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33.387" v="181"/>
          <ac:picMkLst>
            <pc:docMk/>
            <pc:sldMk cId="838639039" sldId="261"/>
            <ac:picMk id="103" creationId="{72E47EEC-33C8-4EC3-8BFC-BB02B4171FDA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48:33.387" v="181"/>
          <ac:picMkLst>
            <pc:docMk/>
            <pc:sldMk cId="838639039" sldId="261"/>
            <ac:picMk id="104" creationId="{A8BC9CC6-50D5-4C61-9EDE-315A1B5F14E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09.589" v="241"/>
          <ac:picMkLst>
            <pc:docMk/>
            <pc:sldMk cId="838639039" sldId="261"/>
            <ac:picMk id="109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30.148" v="237"/>
          <ac:picMkLst>
            <pc:docMk/>
            <pc:sldMk cId="838639039" sldId="261"/>
            <ac:picMk id="110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30.148" v="237"/>
          <ac:picMkLst>
            <pc:docMk/>
            <pc:sldMk cId="838639039" sldId="261"/>
            <ac:picMk id="111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30.148" v="237"/>
          <ac:picMkLst>
            <pc:docMk/>
            <pc:sldMk cId="838639039" sldId="261"/>
            <ac:picMk id="113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30.148" v="237"/>
          <ac:picMkLst>
            <pc:docMk/>
            <pc:sldMk cId="838639039" sldId="261"/>
            <ac:picMk id="114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09.589" v="241"/>
          <ac:picMkLst>
            <pc:docMk/>
            <pc:sldMk cId="838639039" sldId="261"/>
            <ac:picMk id="121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09.589" v="241"/>
          <ac:picMkLst>
            <pc:docMk/>
            <pc:sldMk cId="838639039" sldId="261"/>
            <ac:picMk id="122" creationId="{5FCC04C7-E7EE-4E3B-988E-0B9718A3CD18}"/>
          </ac:picMkLst>
        </pc:picChg>
        <pc:picChg chg="add del mod">
          <ac:chgData name="Samantha Morris (2222405)" userId="S::2222405@student.uwtsd.ac.uk::8b869680-9cd7-479e-a608-97a8c552f7ba" providerId="AD" clId="Web-{F11E2B66-391B-D9CD-C99E-03D12981285D}" dt="2023-02-22T21:55:13.460" v="222"/>
          <ac:picMkLst>
            <pc:docMk/>
            <pc:sldMk cId="838639039" sldId="261"/>
            <ac:picMk id="123" creationId="{B26B5414-E195-427F-B3A3-1631CBEF49F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1:18.657" v="198"/>
          <ac:picMkLst>
            <pc:docMk/>
            <pc:sldMk cId="838639039" sldId="261"/>
            <ac:picMk id="124" creationId="{91B28F63-CF00-448F-B141-FE33C33B189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1:18.657" v="198"/>
          <ac:picMkLst>
            <pc:docMk/>
            <pc:sldMk cId="838639039" sldId="261"/>
            <ac:picMk id="126" creationId="{2AE609E2-8522-44E4-9077-980E5BCF3E14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1:18.657" v="198"/>
          <ac:picMkLst>
            <pc:docMk/>
            <pc:sldMk cId="838639039" sldId="261"/>
            <ac:picMk id="130" creationId="{8949AD42-25FD-4C3D-9EEE-B7FEC580998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1:18.657" v="198"/>
          <ac:picMkLst>
            <pc:docMk/>
            <pc:sldMk cId="838639039" sldId="261"/>
            <ac:picMk id="132" creationId="{6AC7D913-60B7-4603-881B-831DA5D3A94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0.245" v="243"/>
          <ac:picMkLst>
            <pc:docMk/>
            <pc:sldMk cId="838639039" sldId="261"/>
            <ac:picMk id="137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0.245" v="243"/>
          <ac:picMkLst>
            <pc:docMk/>
            <pc:sldMk cId="838639039" sldId="261"/>
            <ac:picMk id="139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0.245" v="243"/>
          <ac:picMkLst>
            <pc:docMk/>
            <pc:sldMk cId="838639039" sldId="261"/>
            <ac:picMk id="143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13.460" v="222"/>
          <ac:picMkLst>
            <pc:docMk/>
            <pc:sldMk cId="838639039" sldId="261"/>
            <ac:picMk id="144" creationId="{7594FC8B-8CD2-407F-94F1-9C71F5AEC2B6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13.460" v="222"/>
          <ac:picMkLst>
            <pc:docMk/>
            <pc:sldMk cId="838639039" sldId="261"/>
            <ac:picMk id="145" creationId="{DBABC971-8D40-4A4F-AC60-28B9172789B9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13.460" v="222"/>
          <ac:picMkLst>
            <pc:docMk/>
            <pc:sldMk cId="838639039" sldId="261"/>
            <ac:picMk id="147" creationId="{791AE23E-90C9-4963-96E2-8DADBFC3BC09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13.460" v="222"/>
          <ac:picMkLst>
            <pc:docMk/>
            <pc:sldMk cId="838639039" sldId="261"/>
            <ac:picMk id="148" creationId="{C5F93E90-4379-4AAC-B021-E5FA6D974AED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0.245" v="243"/>
          <ac:picMkLst>
            <pc:docMk/>
            <pc:sldMk cId="838639039" sldId="261"/>
            <ac:picMk id="153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07.788" v="213"/>
          <ac:picMkLst>
            <pc:docMk/>
            <pc:sldMk cId="838639039" sldId="261"/>
            <ac:picMk id="157" creationId="{7594FC8B-8CD2-407F-94F1-9C71F5AEC2B6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07.788" v="213"/>
          <ac:picMkLst>
            <pc:docMk/>
            <pc:sldMk cId="838639039" sldId="261"/>
            <ac:picMk id="159" creationId="{DBABC971-8D40-4A4F-AC60-28B9172789B9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07.788" v="213"/>
          <ac:picMkLst>
            <pc:docMk/>
            <pc:sldMk cId="838639039" sldId="261"/>
            <ac:picMk id="163" creationId="{791AE23E-90C9-4963-96E2-8DADBFC3BC09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5.808" v="245"/>
          <ac:picMkLst>
            <pc:docMk/>
            <pc:sldMk cId="838639039" sldId="261"/>
            <ac:picMk id="164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5:07.788" v="213"/>
          <ac:picMkLst>
            <pc:docMk/>
            <pc:sldMk cId="838639039" sldId="261"/>
            <ac:picMk id="165" creationId="{C5F93E90-4379-4AAC-B021-E5FA6D974AED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5.808" v="245"/>
          <ac:picMkLst>
            <pc:docMk/>
            <pc:sldMk cId="838639039" sldId="261"/>
            <ac:picMk id="166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5.808" v="245"/>
          <ac:picMkLst>
            <pc:docMk/>
            <pc:sldMk cId="838639039" sldId="261"/>
            <ac:picMk id="170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25.808" v="245"/>
          <ac:picMkLst>
            <pc:docMk/>
            <pc:sldMk cId="838639039" sldId="261"/>
            <ac:picMk id="172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37.527" v="247"/>
          <ac:picMkLst>
            <pc:docMk/>
            <pc:sldMk cId="838639039" sldId="261"/>
            <ac:picMk id="182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37.527" v="247"/>
          <ac:picMkLst>
            <pc:docMk/>
            <pc:sldMk cId="838639039" sldId="261"/>
            <ac:picMk id="183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37.527" v="247"/>
          <ac:picMkLst>
            <pc:docMk/>
            <pc:sldMk cId="838639039" sldId="261"/>
            <ac:picMk id="185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7:37.527" v="247"/>
          <ac:picMkLst>
            <pc:docMk/>
            <pc:sldMk cId="838639039" sldId="261"/>
            <ac:picMk id="186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8:10.637" v="249"/>
          <ac:picMkLst>
            <pc:docMk/>
            <pc:sldMk cId="838639039" sldId="261"/>
            <ac:picMk id="194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8:10.637" v="249"/>
          <ac:picMkLst>
            <pc:docMk/>
            <pc:sldMk cId="838639039" sldId="261"/>
            <ac:picMk id="195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8:10.637" v="249"/>
          <ac:picMkLst>
            <pc:docMk/>
            <pc:sldMk cId="838639039" sldId="261"/>
            <ac:picMk id="197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8:10.637" v="249"/>
          <ac:picMkLst>
            <pc:docMk/>
            <pc:sldMk cId="838639039" sldId="261"/>
            <ac:picMk id="198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202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203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205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2:11.816" v="279"/>
          <ac:picMkLst>
            <pc:docMk/>
            <pc:sldMk cId="838639039" sldId="261"/>
            <ac:picMk id="206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06.545" v="254"/>
          <ac:picMkLst>
            <pc:docMk/>
            <pc:sldMk cId="838639039" sldId="261"/>
            <ac:picMk id="213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06.545" v="254"/>
          <ac:picMkLst>
            <pc:docMk/>
            <pc:sldMk cId="838639039" sldId="261"/>
            <ac:picMk id="215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06.545" v="254"/>
          <ac:picMkLst>
            <pc:docMk/>
            <pc:sldMk cId="838639039" sldId="261"/>
            <ac:picMk id="219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06.545" v="254"/>
          <ac:picMkLst>
            <pc:docMk/>
            <pc:sldMk cId="838639039" sldId="261"/>
            <ac:picMk id="221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13.311" v="256"/>
          <ac:picMkLst>
            <pc:docMk/>
            <pc:sldMk cId="838639039" sldId="261"/>
            <ac:picMk id="233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13.311" v="256"/>
          <ac:picMkLst>
            <pc:docMk/>
            <pc:sldMk cId="838639039" sldId="261"/>
            <ac:picMk id="234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13.311" v="256"/>
          <ac:picMkLst>
            <pc:docMk/>
            <pc:sldMk cId="838639039" sldId="261"/>
            <ac:picMk id="236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13.311" v="256"/>
          <ac:picMkLst>
            <pc:docMk/>
            <pc:sldMk cId="838639039" sldId="261"/>
            <ac:picMk id="237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21.983" v="258"/>
          <ac:picMkLst>
            <pc:docMk/>
            <pc:sldMk cId="838639039" sldId="261"/>
            <ac:picMk id="244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21.983" v="258"/>
          <ac:picMkLst>
            <pc:docMk/>
            <pc:sldMk cId="838639039" sldId="261"/>
            <ac:picMk id="245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21.983" v="258"/>
          <ac:picMkLst>
            <pc:docMk/>
            <pc:sldMk cId="838639039" sldId="261"/>
            <ac:picMk id="247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21.983" v="258"/>
          <ac:picMkLst>
            <pc:docMk/>
            <pc:sldMk cId="838639039" sldId="261"/>
            <ac:picMk id="248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36.202" v="260"/>
          <ac:picMkLst>
            <pc:docMk/>
            <pc:sldMk cId="838639039" sldId="261"/>
            <ac:picMk id="251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36.202" v="260"/>
          <ac:picMkLst>
            <pc:docMk/>
            <pc:sldMk cId="838639039" sldId="261"/>
            <ac:picMk id="252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36.202" v="260"/>
          <ac:picMkLst>
            <pc:docMk/>
            <pc:sldMk cId="838639039" sldId="261"/>
            <ac:picMk id="254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36.202" v="260"/>
          <ac:picMkLst>
            <pc:docMk/>
            <pc:sldMk cId="838639039" sldId="261"/>
            <ac:picMk id="255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43.937" v="262"/>
          <ac:picMkLst>
            <pc:docMk/>
            <pc:sldMk cId="838639039" sldId="261"/>
            <ac:picMk id="262" creationId="{0654392F-1639-4655-984D-9EC62CB792CE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43.937" v="262"/>
          <ac:picMkLst>
            <pc:docMk/>
            <pc:sldMk cId="838639039" sldId="261"/>
            <ac:picMk id="263" creationId="{AA42ABA0-A57E-4B96-8B71-32BE731BD9A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43.937" v="262"/>
          <ac:picMkLst>
            <pc:docMk/>
            <pc:sldMk cId="838639039" sldId="261"/>
            <ac:picMk id="265" creationId="{A24A74BA-E5A0-4961-B27F-09544E4F53F0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1:59:43.937" v="262"/>
          <ac:picMkLst>
            <pc:docMk/>
            <pc:sldMk cId="838639039" sldId="261"/>
            <ac:picMk id="266" creationId="{5FCC04C7-E7EE-4E3B-988E-0B9718A3CD18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07.156" v="264"/>
          <ac:picMkLst>
            <pc:docMk/>
            <pc:sldMk cId="838639039" sldId="261"/>
            <ac:picMk id="269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07.156" v="264"/>
          <ac:picMkLst>
            <pc:docMk/>
            <pc:sldMk cId="838639039" sldId="261"/>
            <ac:picMk id="270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07.156" v="264"/>
          <ac:picMkLst>
            <pc:docMk/>
            <pc:sldMk cId="838639039" sldId="261"/>
            <ac:picMk id="272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07.156" v="264"/>
          <ac:picMkLst>
            <pc:docMk/>
            <pc:sldMk cId="838639039" sldId="261"/>
            <ac:picMk id="273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13.563" v="266"/>
          <ac:picMkLst>
            <pc:docMk/>
            <pc:sldMk cId="838639039" sldId="261"/>
            <ac:picMk id="276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13.563" v="266"/>
          <ac:picMkLst>
            <pc:docMk/>
            <pc:sldMk cId="838639039" sldId="261"/>
            <ac:picMk id="277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13.563" v="266"/>
          <ac:picMkLst>
            <pc:docMk/>
            <pc:sldMk cId="838639039" sldId="261"/>
            <ac:picMk id="279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13.563" v="266"/>
          <ac:picMkLst>
            <pc:docMk/>
            <pc:sldMk cId="838639039" sldId="261"/>
            <ac:picMk id="280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43.970" v="268"/>
          <ac:picMkLst>
            <pc:docMk/>
            <pc:sldMk cId="838639039" sldId="261"/>
            <ac:picMk id="283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43.970" v="268"/>
          <ac:picMkLst>
            <pc:docMk/>
            <pc:sldMk cId="838639039" sldId="261"/>
            <ac:picMk id="284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43.970" v="268"/>
          <ac:picMkLst>
            <pc:docMk/>
            <pc:sldMk cId="838639039" sldId="261"/>
            <ac:picMk id="286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0:43.970" v="268"/>
          <ac:picMkLst>
            <pc:docMk/>
            <pc:sldMk cId="838639039" sldId="261"/>
            <ac:picMk id="287" creationId="{94AAE3AA-3759-4D28-B0EF-575F25A5146C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1:01.611" v="270"/>
          <ac:picMkLst>
            <pc:docMk/>
            <pc:sldMk cId="838639039" sldId="261"/>
            <ac:picMk id="290" creationId="{DF19BAF3-7E20-4B9D-B544-BABAEEA1FA75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1:01.611" v="270"/>
          <ac:picMkLst>
            <pc:docMk/>
            <pc:sldMk cId="838639039" sldId="261"/>
            <ac:picMk id="291" creationId="{950648F4-ABCD-4DF0-8641-76CFB2354721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1:01.611" v="270"/>
          <ac:picMkLst>
            <pc:docMk/>
            <pc:sldMk cId="838639039" sldId="261"/>
            <ac:picMk id="293" creationId="{CF1EB4BD-9C7E-4AA3-9681-C7EB0DA6250B}"/>
          </ac:picMkLst>
        </pc:picChg>
        <pc:picChg chg="add del">
          <ac:chgData name="Samantha Morris (2222405)" userId="S::2222405@student.uwtsd.ac.uk::8b869680-9cd7-479e-a608-97a8c552f7ba" providerId="AD" clId="Web-{F11E2B66-391B-D9CD-C99E-03D12981285D}" dt="2023-02-22T22:01:01.611" v="270"/>
          <ac:picMkLst>
            <pc:docMk/>
            <pc:sldMk cId="838639039" sldId="261"/>
            <ac:picMk id="294" creationId="{94AAE3AA-3759-4D28-B0EF-575F25A5146C}"/>
          </ac:picMkLst>
        </pc:picChg>
      </pc:sldChg>
      <pc:sldChg chg="modSp">
        <pc:chgData name="Samantha Morris (2222405)" userId="S::2222405@student.uwtsd.ac.uk::8b869680-9cd7-479e-a608-97a8c552f7ba" providerId="AD" clId="Web-{F11E2B66-391B-D9CD-C99E-03D12981285D}" dt="2023-02-22T23:10:50.217" v="599" actId="20577"/>
        <pc:sldMkLst>
          <pc:docMk/>
          <pc:sldMk cId="2871360690" sldId="265"/>
        </pc:sldMkLst>
        <pc:spChg chg="mod">
          <ac:chgData name="Samantha Morris (2222405)" userId="S::2222405@student.uwtsd.ac.uk::8b869680-9cd7-479e-a608-97a8c552f7ba" providerId="AD" clId="Web-{F11E2B66-391B-D9CD-C99E-03D12981285D}" dt="2023-02-22T23:10:50.217" v="599" actId="20577"/>
          <ac:spMkLst>
            <pc:docMk/>
            <pc:sldMk cId="2871360690" sldId="265"/>
            <ac:spMk id="3" creationId="{BE43CA7D-D059-9150-72B4-043D3B9DADC9}"/>
          </ac:spMkLst>
        </pc:spChg>
      </pc:sldChg>
      <pc:sldChg chg="modSp del">
        <pc:chgData name="Samantha Morris (2222405)" userId="S::2222405@student.uwtsd.ac.uk::8b869680-9cd7-479e-a608-97a8c552f7ba" providerId="AD" clId="Web-{F11E2B66-391B-D9CD-C99E-03D12981285D}" dt="2023-02-22T22:29:26.362" v="341"/>
        <pc:sldMkLst>
          <pc:docMk/>
          <pc:sldMk cId="2558118284" sldId="266"/>
        </pc:sldMkLst>
        <pc:spChg chg="mod">
          <ac:chgData name="Samantha Morris (2222405)" userId="S::2222405@student.uwtsd.ac.uk::8b869680-9cd7-479e-a608-97a8c552f7ba" providerId="AD" clId="Web-{F11E2B66-391B-D9CD-C99E-03D12981285D}" dt="2023-02-22T22:27:06.499" v="330" actId="20577"/>
          <ac:spMkLst>
            <pc:docMk/>
            <pc:sldMk cId="2558118284" sldId="266"/>
            <ac:spMk id="3" creationId="{FB4657A2-C414-D86B-E707-0678041A242B}"/>
          </ac:spMkLst>
        </pc:spChg>
      </pc:sldChg>
      <pc:sldChg chg="addSp modSp mod setBg">
        <pc:chgData name="Samantha Morris (2222405)" userId="S::2222405@student.uwtsd.ac.uk::8b869680-9cd7-479e-a608-97a8c552f7ba" providerId="AD" clId="Web-{F11E2B66-391B-D9CD-C99E-03D12981285D}" dt="2023-02-22T23:14:49.885" v="714" actId="20577"/>
        <pc:sldMkLst>
          <pc:docMk/>
          <pc:sldMk cId="3948738018" sldId="267"/>
        </pc:sldMkLst>
        <pc:spChg chg="mod ord">
          <ac:chgData name="Samantha Morris (2222405)" userId="S::2222405@student.uwtsd.ac.uk::8b869680-9cd7-479e-a608-97a8c552f7ba" providerId="AD" clId="Web-{F11E2B66-391B-D9CD-C99E-03D12981285D}" dt="2023-02-22T22:17:04.482" v="321"/>
          <ac:spMkLst>
            <pc:docMk/>
            <pc:sldMk cId="3948738018" sldId="267"/>
            <ac:spMk id="2" creationId="{1C728E6B-342B-B927-2421-242293CFDCF7}"/>
          </ac:spMkLst>
        </pc:spChg>
        <pc:spChg chg="add mod">
          <ac:chgData name="Samantha Morris (2222405)" userId="S::2222405@student.uwtsd.ac.uk::8b869680-9cd7-479e-a608-97a8c552f7ba" providerId="AD" clId="Web-{F11E2B66-391B-D9CD-C99E-03D12981285D}" dt="2023-02-22T22:18:06.718" v="328" actId="14100"/>
          <ac:spMkLst>
            <pc:docMk/>
            <pc:sldMk cId="3948738018" sldId="267"/>
            <ac:spMk id="3" creationId="{1D9F3ABD-8B9C-DC9E-A97E-624F10833A81}"/>
          </ac:spMkLst>
        </pc:spChg>
        <pc:spChg chg="add mod">
          <ac:chgData name="Samantha Morris (2222405)" userId="S::2222405@student.uwtsd.ac.uk::8b869680-9cd7-479e-a608-97a8c552f7ba" providerId="AD" clId="Web-{F11E2B66-391B-D9CD-C99E-03D12981285D}" dt="2023-02-22T23:14:49.885" v="714" actId="20577"/>
          <ac:spMkLst>
            <pc:docMk/>
            <pc:sldMk cId="3948738018" sldId="267"/>
            <ac:spMk id="4" creationId="{D7DFDFA6-D312-0BD5-98A1-041298FDA076}"/>
          </ac:spMkLst>
        </pc:spChg>
        <pc:spChg chg="add mod">
          <ac:chgData name="Samantha Morris (2222405)" userId="S::2222405@student.uwtsd.ac.uk::8b869680-9cd7-479e-a608-97a8c552f7ba" providerId="AD" clId="Web-{F11E2B66-391B-D9CD-C99E-03D12981285D}" dt="2023-02-22T23:11:36.613" v="626" actId="20577"/>
          <ac:spMkLst>
            <pc:docMk/>
            <pc:sldMk cId="3948738018" sldId="267"/>
            <ac:spMk id="5" creationId="{CC12B88A-302A-D86F-43E9-428E79A329D0}"/>
          </ac:spMkLst>
        </pc:spChg>
        <pc:spChg chg="add">
          <ac:chgData name="Samantha Morris (2222405)" userId="S::2222405@student.uwtsd.ac.uk::8b869680-9cd7-479e-a608-97a8c552f7ba" providerId="AD" clId="Web-{F11E2B66-391B-D9CD-C99E-03D12981285D}" dt="2023-02-22T22:17:04.482" v="321"/>
          <ac:spMkLst>
            <pc:docMk/>
            <pc:sldMk cId="3948738018" sldId="267"/>
            <ac:spMk id="14" creationId="{B9C04DC5-313B-4FE4-B868-5672A376419F}"/>
          </ac:spMkLst>
        </pc:spChg>
        <pc:spChg chg="add">
          <ac:chgData name="Samantha Morris (2222405)" userId="S::2222405@student.uwtsd.ac.uk::8b869680-9cd7-479e-a608-97a8c552f7ba" providerId="AD" clId="Web-{F11E2B66-391B-D9CD-C99E-03D12981285D}" dt="2023-02-22T22:17:04.482" v="321"/>
          <ac:spMkLst>
            <pc:docMk/>
            <pc:sldMk cId="3948738018" sldId="267"/>
            <ac:spMk id="20" creationId="{329FDD08-42D8-4AFF-90E5-5DAA5BC4CBD8}"/>
          </ac:spMkLst>
        </pc:spChg>
        <pc:spChg chg="add">
          <ac:chgData name="Samantha Morris (2222405)" userId="S::2222405@student.uwtsd.ac.uk::8b869680-9cd7-479e-a608-97a8c552f7ba" providerId="AD" clId="Web-{F11E2B66-391B-D9CD-C99E-03D12981285D}" dt="2023-02-22T22:17:04.482" v="321"/>
          <ac:spMkLst>
            <pc:docMk/>
            <pc:sldMk cId="3948738018" sldId="267"/>
            <ac:spMk id="22" creationId="{897D890B-9AFB-4A90-9960-C92E65728373}"/>
          </ac:spMkLst>
        </pc:spChg>
        <pc:spChg chg="add">
          <ac:chgData name="Samantha Morris (2222405)" userId="S::2222405@student.uwtsd.ac.uk::8b869680-9cd7-479e-a608-97a8c552f7ba" providerId="AD" clId="Web-{F11E2B66-391B-D9CD-C99E-03D12981285D}" dt="2023-02-22T22:17:04.482" v="321"/>
          <ac:spMkLst>
            <pc:docMk/>
            <pc:sldMk cId="3948738018" sldId="267"/>
            <ac:spMk id="24" creationId="{98ED2387-9C78-40F9-B794-A735DCB3AB31}"/>
          </ac:spMkLst>
        </pc:spChg>
        <pc:spChg chg="add">
          <ac:chgData name="Samantha Morris (2222405)" userId="S::2222405@student.uwtsd.ac.uk::8b869680-9cd7-479e-a608-97a8c552f7ba" providerId="AD" clId="Web-{F11E2B66-391B-D9CD-C99E-03D12981285D}" dt="2023-02-22T22:17:04.482" v="321"/>
          <ac:spMkLst>
            <pc:docMk/>
            <pc:sldMk cId="3948738018" sldId="267"/>
            <ac:spMk id="26" creationId="{477FCF5B-12FA-4ED2-B449-20BD744A7CA4}"/>
          </ac:spMkLst>
        </pc:spChg>
        <pc:spChg chg="add">
          <ac:chgData name="Samantha Morris (2222405)" userId="S::2222405@student.uwtsd.ac.uk::8b869680-9cd7-479e-a608-97a8c552f7ba" providerId="AD" clId="Web-{F11E2B66-391B-D9CD-C99E-03D12981285D}" dt="2023-02-22T22:17:04.482" v="321"/>
          <ac:spMkLst>
            <pc:docMk/>
            <pc:sldMk cId="3948738018" sldId="267"/>
            <ac:spMk id="28" creationId="{1780B2A6-1181-456F-8B6E-AD86960CD04E}"/>
          </ac:spMkLst>
        </pc:spChg>
        <pc:picChg chg="add">
          <ac:chgData name="Samantha Morris (2222405)" userId="S::2222405@student.uwtsd.ac.uk::8b869680-9cd7-479e-a608-97a8c552f7ba" providerId="AD" clId="Web-{F11E2B66-391B-D9CD-C99E-03D12981285D}" dt="2023-02-22T22:17:04.482" v="321"/>
          <ac:picMkLst>
            <pc:docMk/>
            <pc:sldMk cId="3948738018" sldId="267"/>
            <ac:picMk id="7" creationId="{AD130035-1593-0192-DE6C-13FCD9EF3457}"/>
          </ac:picMkLst>
        </pc:picChg>
        <pc:picChg chg="add">
          <ac:chgData name="Samantha Morris (2222405)" userId="S::2222405@student.uwtsd.ac.uk::8b869680-9cd7-479e-a608-97a8c552f7ba" providerId="AD" clId="Web-{F11E2B66-391B-D9CD-C99E-03D12981285D}" dt="2023-02-22T22:17:04.482" v="321"/>
          <ac:picMkLst>
            <pc:docMk/>
            <pc:sldMk cId="3948738018" sldId="267"/>
            <ac:picMk id="10" creationId="{7594FC8B-8CD2-407F-94F1-9C71F5AEC2B6}"/>
          </ac:picMkLst>
        </pc:picChg>
        <pc:picChg chg="add">
          <ac:chgData name="Samantha Morris (2222405)" userId="S::2222405@student.uwtsd.ac.uk::8b869680-9cd7-479e-a608-97a8c552f7ba" providerId="AD" clId="Web-{F11E2B66-391B-D9CD-C99E-03D12981285D}" dt="2023-02-22T22:17:04.482" v="321"/>
          <ac:picMkLst>
            <pc:docMk/>
            <pc:sldMk cId="3948738018" sldId="267"/>
            <ac:picMk id="12" creationId="{DBABC971-8D40-4A4F-AC60-28B9172789B9}"/>
          </ac:picMkLst>
        </pc:picChg>
        <pc:picChg chg="add">
          <ac:chgData name="Samantha Morris (2222405)" userId="S::2222405@student.uwtsd.ac.uk::8b869680-9cd7-479e-a608-97a8c552f7ba" providerId="AD" clId="Web-{F11E2B66-391B-D9CD-C99E-03D12981285D}" dt="2023-02-22T22:17:04.482" v="321"/>
          <ac:picMkLst>
            <pc:docMk/>
            <pc:sldMk cId="3948738018" sldId="267"/>
            <ac:picMk id="16" creationId="{791AE23E-90C9-4963-96E2-8DADBFC3BC09}"/>
          </ac:picMkLst>
        </pc:picChg>
        <pc:picChg chg="add">
          <ac:chgData name="Samantha Morris (2222405)" userId="S::2222405@student.uwtsd.ac.uk::8b869680-9cd7-479e-a608-97a8c552f7ba" providerId="AD" clId="Web-{F11E2B66-391B-D9CD-C99E-03D12981285D}" dt="2023-02-22T22:17:04.482" v="321"/>
          <ac:picMkLst>
            <pc:docMk/>
            <pc:sldMk cId="3948738018" sldId="267"/>
            <ac:picMk id="18" creationId="{C5F93E90-4379-4AAC-B021-E5FA6D974AED}"/>
          </ac:picMkLst>
        </pc:picChg>
      </pc:sldChg>
    </pc:docChg>
  </pc:docChgLst>
  <pc:docChgLst>
    <pc:chgData name="Samantha Morris (2222405)" userId="S::2222405@student.uwtsd.ac.uk::8b869680-9cd7-479e-a608-97a8c552f7ba" providerId="AD" clId="Web-{AAC1B52E-303E-1596-55B5-AFF2AD54CF2D}"/>
    <pc:docChg chg="modSld">
      <pc:chgData name="Samantha Morris (2222405)" userId="S::2222405@student.uwtsd.ac.uk::8b869680-9cd7-479e-a608-97a8c552f7ba" providerId="AD" clId="Web-{AAC1B52E-303E-1596-55B5-AFF2AD54CF2D}" dt="2023-02-15T15:07:14.196" v="272" actId="20577"/>
      <pc:docMkLst>
        <pc:docMk/>
      </pc:docMkLst>
      <pc:sldChg chg="addSp delSp modSp">
        <pc:chgData name="Samantha Morris (2222405)" userId="S::2222405@student.uwtsd.ac.uk::8b869680-9cd7-479e-a608-97a8c552f7ba" providerId="AD" clId="Web-{AAC1B52E-303E-1596-55B5-AFF2AD54CF2D}" dt="2023-02-15T15:07:14.196" v="272" actId="20577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AAC1B52E-303E-1596-55B5-AFF2AD54CF2D}" dt="2023-02-15T15:07:14.196" v="272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amantha Morris (2222405)" userId="S::2222405@student.uwtsd.ac.uk::8b869680-9cd7-479e-a608-97a8c552f7ba" providerId="AD" clId="Web-{AAC1B52E-303E-1596-55B5-AFF2AD54CF2D}" dt="2023-02-15T14:58:23.869" v="98" actId="14100"/>
          <ac:spMkLst>
            <pc:docMk/>
            <pc:sldMk cId="109857222" sldId="256"/>
            <ac:spMk id="6" creationId="{A7E2879D-61C3-497C-EBA4-DCA37E41ED0E}"/>
          </ac:spMkLst>
        </pc:spChg>
        <pc:graphicFrameChg chg="add del mod modGraphic">
          <ac:chgData name="Samantha Morris (2222405)" userId="S::2222405@student.uwtsd.ac.uk::8b869680-9cd7-479e-a608-97a8c552f7ba" providerId="AD" clId="Web-{AAC1B52E-303E-1596-55B5-AFF2AD54CF2D}" dt="2023-02-15T15:01:28.109" v="200"/>
          <ac:graphicFrameMkLst>
            <pc:docMk/>
            <pc:sldMk cId="109857222" sldId="256"/>
            <ac:graphicFrameMk id="2" creationId="{58BC9CB2-9001-99FA-558C-EA7ECEAED121}"/>
          </ac:graphicFrameMkLst>
        </pc:graphicFrameChg>
        <pc:picChg chg="mod">
          <ac:chgData name="Samantha Morris (2222405)" userId="S::2222405@student.uwtsd.ac.uk::8b869680-9cd7-479e-a608-97a8c552f7ba" providerId="AD" clId="Web-{AAC1B52E-303E-1596-55B5-AFF2AD54CF2D}" dt="2023-02-15T14:58:30.073" v="99" actId="1076"/>
          <ac:picMkLst>
            <pc:docMk/>
            <pc:sldMk cId="109857222" sldId="256"/>
            <ac:picMk id="11" creationId="{A14D7111-BA9B-AF85-982B-9C23A54DDAA8}"/>
          </ac:picMkLst>
        </pc:picChg>
      </pc:sldChg>
    </pc:docChg>
  </pc:docChgLst>
  <pc:docChgLst>
    <pc:chgData name="Samantha Morris (2222405)" userId="S::2222405@student.uwtsd.ac.uk::8b869680-9cd7-479e-a608-97a8c552f7ba" providerId="AD" clId="Web-{6EAB4EC9-2B2F-6D74-0BA6-057AF7177ABC}"/>
    <pc:docChg chg="addSld modSld">
      <pc:chgData name="Samantha Morris (2222405)" userId="S::2222405@student.uwtsd.ac.uk::8b869680-9cd7-479e-a608-97a8c552f7ba" providerId="AD" clId="Web-{6EAB4EC9-2B2F-6D74-0BA6-057AF7177ABC}" dt="2023-02-21T12:02:01.805" v="9"/>
      <pc:docMkLst>
        <pc:docMk/>
      </pc:docMkLst>
      <pc:sldChg chg="modSp">
        <pc:chgData name="Samantha Morris (2222405)" userId="S::2222405@student.uwtsd.ac.uk::8b869680-9cd7-479e-a608-97a8c552f7ba" providerId="AD" clId="Web-{6EAB4EC9-2B2F-6D74-0BA6-057AF7177ABC}" dt="2023-02-20T17:57:08.696" v="8"/>
        <pc:sldMkLst>
          <pc:docMk/>
          <pc:sldMk cId="1262556622" sldId="262"/>
        </pc:sldMkLst>
        <pc:graphicFrameChg chg="mod modGraphic">
          <ac:chgData name="Samantha Morris (2222405)" userId="S::2222405@student.uwtsd.ac.uk::8b869680-9cd7-479e-a608-97a8c552f7ba" providerId="AD" clId="Web-{6EAB4EC9-2B2F-6D74-0BA6-057AF7177ABC}" dt="2023-02-20T17:57:08.696" v="8"/>
          <ac:graphicFrameMkLst>
            <pc:docMk/>
            <pc:sldMk cId="1262556622" sldId="262"/>
            <ac:graphicFrameMk id="5" creationId="{AC0A48CB-B525-E04F-62A1-5C9B84548901}"/>
          </ac:graphicFrameMkLst>
        </pc:graphicFrameChg>
      </pc:sldChg>
      <pc:sldChg chg="new">
        <pc:chgData name="Samantha Morris (2222405)" userId="S::2222405@student.uwtsd.ac.uk::8b869680-9cd7-479e-a608-97a8c552f7ba" providerId="AD" clId="Web-{6EAB4EC9-2B2F-6D74-0BA6-057AF7177ABC}" dt="2023-02-21T12:02:01.805" v="9"/>
        <pc:sldMkLst>
          <pc:docMk/>
          <pc:sldMk cId="2551208643" sldId="264"/>
        </pc:sldMkLst>
      </pc:sldChg>
    </pc:docChg>
  </pc:docChgLst>
  <pc:docChgLst>
    <pc:chgData name="Samantha Morris (2222405)" userId="S::2222405@student.uwtsd.ac.uk::8b869680-9cd7-479e-a608-97a8c552f7ba" providerId="AD" clId="Web-{51A16CC7-8AFF-758E-A195-1CF65D0D1312}"/>
    <pc:docChg chg="modSld addMainMaster delMainMaster">
      <pc:chgData name="Samantha Morris (2222405)" userId="S::2222405@student.uwtsd.ac.uk::8b869680-9cd7-479e-a608-97a8c552f7ba" providerId="AD" clId="Web-{51A16CC7-8AFF-758E-A195-1CF65D0D1312}" dt="2023-02-15T14:44:36.630" v="10"/>
      <pc:docMkLst>
        <pc:docMk/>
      </pc:docMkLst>
      <pc:sldChg chg="addSp delSp modSp mod modClrScheme delDesignElem chgLayout">
        <pc:chgData name="Samantha Morris (2222405)" userId="S::2222405@student.uwtsd.ac.uk::8b869680-9cd7-479e-a608-97a8c552f7ba" providerId="AD" clId="Web-{51A16CC7-8AFF-758E-A195-1CF65D0D1312}" dt="2023-02-15T14:44:36.630" v="10"/>
        <pc:sldMkLst>
          <pc:docMk/>
          <pc:sldMk cId="109857222" sldId="256"/>
        </pc:sldMkLst>
        <pc:spChg chg="mod ord">
          <ac:chgData name="Samantha Morris (2222405)" userId="S::2222405@student.uwtsd.ac.uk::8b869680-9cd7-479e-a608-97a8c552f7ba" providerId="AD" clId="Web-{51A16CC7-8AFF-758E-A195-1CF65D0D1312}" dt="2023-02-15T14:42:29.752" v="0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Samantha Morris (2222405)" userId="S::2222405@student.uwtsd.ac.uk::8b869680-9cd7-479e-a608-97a8c552f7ba" providerId="AD" clId="Web-{51A16CC7-8AFF-758E-A195-1CF65D0D1312}" dt="2023-02-15T14:42:29.752" v="0"/>
          <ac:spMkLst>
            <pc:docMk/>
            <pc:sldMk cId="109857222" sldId="256"/>
            <ac:spMk id="6" creationId="{A7E2879D-61C3-497C-EBA4-DCA37E41ED0E}"/>
          </ac:spMkLst>
        </pc:spChg>
        <pc:spChg chg="add mod">
          <ac:chgData name="Samantha Morris (2222405)" userId="S::2222405@student.uwtsd.ac.uk::8b869680-9cd7-479e-a608-97a8c552f7ba" providerId="AD" clId="Web-{51A16CC7-8AFF-758E-A195-1CF65D0D1312}" dt="2023-02-15T14:43:59.348" v="6"/>
          <ac:spMkLst>
            <pc:docMk/>
            <pc:sldMk cId="109857222" sldId="256"/>
            <ac:spMk id="7" creationId="{BCB1DA3B-CA34-F9DA-7BBF-3F8D2084FB06}"/>
          </ac:spMkLst>
        </pc:spChg>
        <pc:spChg chg="del">
          <ac:chgData name="Samantha Morris (2222405)" userId="S::2222405@student.uwtsd.ac.uk::8b869680-9cd7-479e-a608-97a8c552f7ba" providerId="AD" clId="Web-{51A16CC7-8AFF-758E-A195-1CF65D0D1312}" dt="2023-02-15T14:42:29.752" v="0"/>
          <ac:spMkLst>
            <pc:docMk/>
            <pc:sldMk cId="109857222" sldId="256"/>
            <ac:spMk id="15" creationId="{E4F17063-EDA4-417B-946F-BA357F3B390D}"/>
          </ac:spMkLst>
        </pc:spChg>
        <pc:spChg chg="del">
          <ac:chgData name="Samantha Morris (2222405)" userId="S::2222405@student.uwtsd.ac.uk::8b869680-9cd7-479e-a608-97a8c552f7ba" providerId="AD" clId="Web-{51A16CC7-8AFF-758E-A195-1CF65D0D1312}" dt="2023-02-15T14:42:29.752" v="0"/>
          <ac:spMkLst>
            <pc:docMk/>
            <pc:sldMk cId="109857222" sldId="256"/>
            <ac:spMk id="17" creationId="{D36F3EEA-55D4-4677-80E7-92D00B8F343B}"/>
          </ac:spMkLst>
        </pc:spChg>
        <pc:graphicFrameChg chg="add del mod modGraphic">
          <ac:chgData name="Samantha Morris (2222405)" userId="S::2222405@student.uwtsd.ac.uk::8b869680-9cd7-479e-a608-97a8c552f7ba" providerId="AD" clId="Web-{51A16CC7-8AFF-758E-A195-1CF65D0D1312}" dt="2023-02-15T14:44:36.630" v="10"/>
          <ac:graphicFrameMkLst>
            <pc:docMk/>
            <pc:sldMk cId="109857222" sldId="256"/>
            <ac:graphicFrameMk id="4" creationId="{D4E93D0F-B2A4-C153-A0F4-4979AF4388B6}"/>
          </ac:graphicFrameMkLst>
        </pc:graphicFrameChg>
        <pc:picChg chg="mod">
          <ac:chgData name="Samantha Morris (2222405)" userId="S::2222405@student.uwtsd.ac.uk::8b869680-9cd7-479e-a608-97a8c552f7ba" providerId="AD" clId="Web-{51A16CC7-8AFF-758E-A195-1CF65D0D1312}" dt="2023-02-15T14:43:09.268" v="3" actId="14100"/>
          <ac:picMkLst>
            <pc:docMk/>
            <pc:sldMk cId="109857222" sldId="256"/>
            <ac:picMk id="5" creationId="{0BB84405-C6F3-7E6A-33AB-068A69F8EF2A}"/>
          </ac:picMkLst>
        </pc:picChg>
      </pc:sldChg>
      <pc:sldChg chg="mod modClrScheme chgLayout">
        <pc:chgData name="Samantha Morris (2222405)" userId="S::2222405@student.uwtsd.ac.uk::8b869680-9cd7-479e-a608-97a8c552f7ba" providerId="AD" clId="Web-{51A16CC7-8AFF-758E-A195-1CF65D0D1312}" dt="2023-02-15T14:42:29.752" v="0"/>
        <pc:sldMkLst>
          <pc:docMk/>
          <pc:sldMk cId="3467943463" sldId="257"/>
        </pc:sldMkLst>
      </pc:sldChg>
      <pc:sldChg chg="mod modClrScheme chgLayout">
        <pc:chgData name="Samantha Morris (2222405)" userId="S::2222405@student.uwtsd.ac.uk::8b869680-9cd7-479e-a608-97a8c552f7ba" providerId="AD" clId="Web-{51A16CC7-8AFF-758E-A195-1CF65D0D1312}" dt="2023-02-15T14:42:29.752" v="0"/>
        <pc:sldMkLst>
          <pc:docMk/>
          <pc:sldMk cId="3812933317" sldId="258"/>
        </pc:sldMkLst>
      </pc:sldChg>
      <pc:sldChg chg="mod modClrScheme chgLayout">
        <pc:chgData name="Samantha Morris (2222405)" userId="S::2222405@student.uwtsd.ac.uk::8b869680-9cd7-479e-a608-97a8c552f7ba" providerId="AD" clId="Web-{51A16CC7-8AFF-758E-A195-1CF65D0D1312}" dt="2023-02-15T14:42:29.752" v="0"/>
        <pc:sldMkLst>
          <pc:docMk/>
          <pc:sldMk cId="2734296151" sldId="259"/>
        </pc:sldMkLst>
      </pc:sldChg>
      <pc:sldMasterChg chg="del delSldLayout">
        <pc:chgData name="Samantha Morris (2222405)" userId="S::2222405@student.uwtsd.ac.uk::8b869680-9cd7-479e-a608-97a8c552f7ba" providerId="AD" clId="Web-{51A16CC7-8AFF-758E-A195-1CF65D0D1312}" dt="2023-02-15T14:42:29.752" v="0"/>
        <pc:sldMasterMkLst>
          <pc:docMk/>
          <pc:sldMasterMk cId="201711783" sldId="2147483708"/>
        </pc:sldMasterMkLst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470308331" sldId="2147483709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966759794" sldId="2147483710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1067227226" sldId="2147483711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425874178" sldId="2147483712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1524416282" sldId="2147483713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148016942" sldId="2147483714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1333863382" sldId="2147483715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4253501104" sldId="2147483716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67701208" sldId="2147483717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1454089760" sldId="2147483718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591200104" sldId="2147483719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397378759" sldId="2147483720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1582827532" sldId="2147483721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934409500" sldId="2147483722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2764700891" sldId="2147483723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3683793371" sldId="2147483724"/>
          </pc:sldLayoutMkLst>
        </pc:sldLayoutChg>
        <pc:sldLayoutChg chg="del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201711783" sldId="2147483708"/>
            <pc:sldLayoutMk cId="543463848" sldId="2147483725"/>
          </pc:sldLayoutMkLst>
        </pc:sldLayoutChg>
      </pc:sldMasterChg>
      <pc:sldMasterChg chg="add addSldLayout modSldLayout">
        <pc:chgData name="Samantha Morris (2222405)" userId="S::2222405@student.uwtsd.ac.uk::8b869680-9cd7-479e-a608-97a8c552f7ba" providerId="AD" clId="Web-{51A16CC7-8AFF-758E-A195-1CF65D0D1312}" dt="2023-02-15T14:42:29.752" v="0"/>
        <pc:sldMasterMkLst>
          <pc:docMk/>
          <pc:sldMasterMk cId="3412404002" sldId="2147483726"/>
        </pc:sldMasterMkLst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68628653" sldId="2147483727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557612938" sldId="2147483728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532413618" sldId="2147483729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1106070151" sldId="2147483730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1512258030" sldId="2147483731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1673864629" sldId="2147483732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709165137" sldId="2147483733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851221070" sldId="2147483734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291766425" sldId="2147483735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308446478" sldId="2147483736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2769567538" sldId="2147483737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031278556" sldId="2147483738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2155538018" sldId="2147483739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441601754" sldId="2147483740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2976351656" sldId="2147483741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2524934860" sldId="2147483742"/>
          </pc:sldLayoutMkLst>
        </pc:sldLayoutChg>
        <pc:sldLayoutChg chg="add mod replId">
          <pc:chgData name="Samantha Morris (2222405)" userId="S::2222405@student.uwtsd.ac.uk::8b869680-9cd7-479e-a608-97a8c552f7ba" providerId="AD" clId="Web-{51A16CC7-8AFF-758E-A195-1CF65D0D1312}" dt="2023-02-15T14:42:29.752" v="0"/>
          <pc:sldLayoutMkLst>
            <pc:docMk/>
            <pc:sldMasterMk cId="3412404002" sldId="2147483726"/>
            <pc:sldLayoutMk cId="3265998772" sldId="2147483743"/>
          </pc:sldLayoutMkLst>
        </pc:sldLayoutChg>
      </pc:sldMasterChg>
    </pc:docChg>
  </pc:docChgLst>
  <pc:docChgLst>
    <pc:chgData name="Samantha Morris (2222405)" userId="S::2222405@student.uwtsd.ac.uk::8b869680-9cd7-479e-a608-97a8c552f7ba" providerId="AD" clId="Web-{606B52D2-F8C1-7703-BD9F-752B2D602DCE}"/>
    <pc:docChg chg="addSld modSld sldOrd">
      <pc:chgData name="Samantha Morris (2222405)" userId="S::2222405@student.uwtsd.ac.uk::8b869680-9cd7-479e-a608-97a8c552f7ba" providerId="AD" clId="Web-{606B52D2-F8C1-7703-BD9F-752B2D602DCE}" dt="2023-02-21T17:27:10.149" v="705" actId="14100"/>
      <pc:docMkLst>
        <pc:docMk/>
      </pc:docMkLst>
      <pc:sldChg chg="ord">
        <pc:chgData name="Samantha Morris (2222405)" userId="S::2222405@student.uwtsd.ac.uk::8b869680-9cd7-479e-a608-97a8c552f7ba" providerId="AD" clId="Web-{606B52D2-F8C1-7703-BD9F-752B2D602DCE}" dt="2023-02-21T17:05:04.137" v="320"/>
        <pc:sldMkLst>
          <pc:docMk/>
          <pc:sldMk cId="3812933317" sldId="258"/>
        </pc:sldMkLst>
      </pc:sldChg>
      <pc:sldChg chg="modSp">
        <pc:chgData name="Samantha Morris (2222405)" userId="S::2222405@student.uwtsd.ac.uk::8b869680-9cd7-479e-a608-97a8c552f7ba" providerId="AD" clId="Web-{606B52D2-F8C1-7703-BD9F-752B2D602DCE}" dt="2023-02-21T17:15:55.760" v="475" actId="20577"/>
        <pc:sldMkLst>
          <pc:docMk/>
          <pc:sldMk cId="2734296151" sldId="259"/>
        </pc:sldMkLst>
        <pc:spChg chg="mod">
          <ac:chgData name="Samantha Morris (2222405)" userId="S::2222405@student.uwtsd.ac.uk::8b869680-9cd7-479e-a608-97a8c552f7ba" providerId="AD" clId="Web-{606B52D2-F8C1-7703-BD9F-752B2D602DCE}" dt="2023-02-21T17:15:55.760" v="475" actId="20577"/>
          <ac:spMkLst>
            <pc:docMk/>
            <pc:sldMk cId="2734296151" sldId="259"/>
            <ac:spMk id="4" creationId="{2623627B-34B5-E714-277F-57AC24D2445B}"/>
          </ac:spMkLst>
        </pc:spChg>
      </pc:sldChg>
      <pc:sldChg chg="modSp">
        <pc:chgData name="Samantha Morris (2222405)" userId="S::2222405@student.uwtsd.ac.uk::8b869680-9cd7-479e-a608-97a8c552f7ba" providerId="AD" clId="Web-{606B52D2-F8C1-7703-BD9F-752B2D602DCE}" dt="2023-02-21T17:25:36.210" v="702" actId="20577"/>
        <pc:sldMkLst>
          <pc:docMk/>
          <pc:sldMk cId="838639039" sldId="261"/>
        </pc:sldMkLst>
        <pc:spChg chg="mod">
          <ac:chgData name="Samantha Morris (2222405)" userId="S::2222405@student.uwtsd.ac.uk::8b869680-9cd7-479e-a608-97a8c552f7ba" providerId="AD" clId="Web-{606B52D2-F8C1-7703-BD9F-752B2D602DCE}" dt="2023-02-21T17:25:36.210" v="702" actId="20577"/>
          <ac:spMkLst>
            <pc:docMk/>
            <pc:sldMk cId="838639039" sldId="261"/>
            <ac:spMk id="4" creationId="{9DBBFE36-F94F-8459-87E0-4AA597A18AEF}"/>
          </ac:spMkLst>
        </pc:spChg>
      </pc:sldChg>
      <pc:sldChg chg="addSp modSp">
        <pc:chgData name="Samantha Morris (2222405)" userId="S::2222405@student.uwtsd.ac.uk::8b869680-9cd7-479e-a608-97a8c552f7ba" providerId="AD" clId="Web-{606B52D2-F8C1-7703-BD9F-752B2D602DCE}" dt="2023-02-21T17:04:49.527" v="319" actId="14100"/>
        <pc:sldMkLst>
          <pc:docMk/>
          <pc:sldMk cId="3723382475" sldId="263"/>
        </pc:sldMkLst>
        <pc:spChg chg="add mod">
          <ac:chgData name="Samantha Morris (2222405)" userId="S::2222405@student.uwtsd.ac.uk::8b869680-9cd7-479e-a608-97a8c552f7ba" providerId="AD" clId="Web-{606B52D2-F8C1-7703-BD9F-752B2D602DCE}" dt="2023-02-21T17:04:49.527" v="319" actId="14100"/>
          <ac:spMkLst>
            <pc:docMk/>
            <pc:sldMk cId="3723382475" sldId="263"/>
            <ac:spMk id="3" creationId="{6F91E16C-0FDA-BBFE-2D70-DDA2524DEF8D}"/>
          </ac:spMkLst>
        </pc:spChg>
      </pc:sldChg>
      <pc:sldChg chg="addSp modSp new">
        <pc:chgData name="Samantha Morris (2222405)" userId="S::2222405@student.uwtsd.ac.uk::8b869680-9cd7-479e-a608-97a8c552f7ba" providerId="AD" clId="Web-{606B52D2-F8C1-7703-BD9F-752B2D602DCE}" dt="2023-02-21T17:27:10.149" v="705" actId="14100"/>
        <pc:sldMkLst>
          <pc:docMk/>
          <pc:sldMk cId="1584189768" sldId="265"/>
        </pc:sldMkLst>
        <pc:spChg chg="add mod">
          <ac:chgData name="Samantha Morris (2222405)" userId="S::2222405@student.uwtsd.ac.uk::8b869680-9cd7-479e-a608-97a8c552f7ba" providerId="AD" clId="Web-{606B52D2-F8C1-7703-BD9F-752B2D602DCE}" dt="2023-02-21T17:27:10.149" v="705" actId="14100"/>
          <ac:spMkLst>
            <pc:docMk/>
            <pc:sldMk cId="1584189768" sldId="265"/>
            <ac:spMk id="3" creationId="{8CC07A4D-CDB6-8475-A688-60397E8F785A}"/>
          </ac:spMkLst>
        </pc:spChg>
      </pc:sldChg>
    </pc:docChg>
  </pc:docChgLst>
  <pc:docChgLst>
    <pc:chgData name="Samantha Morris (2222405)" userId="S::2222405@student.uwtsd.ac.uk::8b869680-9cd7-479e-a608-97a8c552f7ba" providerId="AD" clId="Web-{EAA9A4C4-EC5A-D822-E583-E36E82E1F54B}"/>
    <pc:docChg chg="modSld">
      <pc:chgData name="Samantha Morris (2222405)" userId="S::2222405@student.uwtsd.ac.uk::8b869680-9cd7-479e-a608-97a8c552f7ba" providerId="AD" clId="Web-{EAA9A4C4-EC5A-D822-E583-E36E82E1F54B}" dt="2023-02-15T15:12:11.955" v="79" actId="20577"/>
      <pc:docMkLst>
        <pc:docMk/>
      </pc:docMkLst>
      <pc:sldChg chg="modSp">
        <pc:chgData name="Samantha Morris (2222405)" userId="S::2222405@student.uwtsd.ac.uk::8b869680-9cd7-479e-a608-97a8c552f7ba" providerId="AD" clId="Web-{EAA9A4C4-EC5A-D822-E583-E36E82E1F54B}" dt="2023-02-15T15:12:11.955" v="79" actId="20577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EAA9A4C4-EC5A-D822-E583-E36E82E1F54B}" dt="2023-02-15T15:12:11.955" v="7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amantha Morris (2222405)" userId="S::2222405@student.uwtsd.ac.uk::8b869680-9cd7-479e-a608-97a8c552f7ba" providerId="AD" clId="Web-{2BBFB791-EE41-B20D-5690-7234427C61AD}"/>
    <pc:docChg chg="modSld">
      <pc:chgData name="Samantha Morris (2222405)" userId="S::2222405@student.uwtsd.ac.uk::8b869680-9cd7-479e-a608-97a8c552f7ba" providerId="AD" clId="Web-{2BBFB791-EE41-B20D-5690-7234427C61AD}" dt="2023-02-15T21:15:04.921" v="7"/>
      <pc:docMkLst>
        <pc:docMk/>
      </pc:docMkLst>
      <pc:sldChg chg="addSp delSp modSp">
        <pc:chgData name="Samantha Morris (2222405)" userId="S::2222405@student.uwtsd.ac.uk::8b869680-9cd7-479e-a608-97a8c552f7ba" providerId="AD" clId="Web-{2BBFB791-EE41-B20D-5690-7234427C61AD}" dt="2023-02-15T21:15:04.921" v="7"/>
        <pc:sldMkLst>
          <pc:docMk/>
          <pc:sldMk cId="1168301615" sldId="260"/>
        </pc:sldMkLst>
        <pc:spChg chg="del mod">
          <ac:chgData name="Samantha Morris (2222405)" userId="S::2222405@student.uwtsd.ac.uk::8b869680-9cd7-479e-a608-97a8c552f7ba" providerId="AD" clId="Web-{2BBFB791-EE41-B20D-5690-7234427C61AD}" dt="2023-02-15T21:14:29.060" v="2"/>
          <ac:spMkLst>
            <pc:docMk/>
            <pc:sldMk cId="1168301615" sldId="260"/>
            <ac:spMk id="3" creationId="{3953FD02-8FB0-25B4-EF37-496412EE8C69}"/>
          </ac:spMkLst>
        </pc:spChg>
        <pc:spChg chg="add mod">
          <ac:chgData name="Samantha Morris (2222405)" userId="S::2222405@student.uwtsd.ac.uk::8b869680-9cd7-479e-a608-97a8c552f7ba" providerId="AD" clId="Web-{2BBFB791-EE41-B20D-5690-7234427C61AD}" dt="2023-02-15T21:15:04.921" v="7"/>
          <ac:spMkLst>
            <pc:docMk/>
            <pc:sldMk cId="1168301615" sldId="260"/>
            <ac:spMk id="4" creationId="{18BEEC18-313E-3E12-FE36-8DDF23E21669}"/>
          </ac:spMkLst>
        </pc:spChg>
      </pc:sldChg>
    </pc:docChg>
  </pc:docChgLst>
  <pc:docChgLst>
    <pc:chgData name="Samantha Morris (2222405)" userId="S::2222405@student.uwtsd.ac.uk::8b869680-9cd7-479e-a608-97a8c552f7ba" providerId="AD" clId="Web-{5BB1C3E3-E194-4785-BC86-65A2AC305AFA}"/>
    <pc:docChg chg="addSld modSld">
      <pc:chgData name="Samantha Morris (2222405)" userId="S::2222405@student.uwtsd.ac.uk::8b869680-9cd7-479e-a608-97a8c552f7ba" providerId="AD" clId="Web-{5BB1C3E3-E194-4785-BC86-65A2AC305AFA}" dt="2023-02-10T15:16:37.670" v="229"/>
      <pc:docMkLst>
        <pc:docMk/>
      </pc:docMkLst>
      <pc:sldChg chg="addSp delSp modSp mod setBg addAnim setClrOvrMap">
        <pc:chgData name="Samantha Morris (2222405)" userId="S::2222405@student.uwtsd.ac.uk::8b869680-9cd7-479e-a608-97a8c552f7ba" providerId="AD" clId="Web-{5BB1C3E3-E194-4785-BC86-65A2AC305AFA}" dt="2023-02-10T15:14:09.003" v="227" actId="20577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5BB1C3E3-E194-4785-BC86-65A2AC305AFA}" dt="2023-02-10T15:14:09.003" v="22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tha Morris (2222405)" userId="S::2222405@student.uwtsd.ac.uk::8b869680-9cd7-479e-a608-97a8c552f7ba" providerId="AD" clId="Web-{5BB1C3E3-E194-4785-BC86-65A2AC305AFA}" dt="2023-02-10T15:06:44.176" v="17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mantha Morris (2222405)" userId="S::2222405@student.uwtsd.ac.uk::8b869680-9cd7-479e-a608-97a8c552f7ba" providerId="AD" clId="Web-{5BB1C3E3-E194-4785-BC86-65A2AC305AFA}" dt="2023-02-10T15:06:44.176" v="170"/>
          <ac:spMkLst>
            <pc:docMk/>
            <pc:sldMk cId="109857222" sldId="256"/>
            <ac:spMk id="9" creationId="{E49CC64F-7275-4E33-961B-0C5CDC439875}"/>
          </ac:spMkLst>
        </pc:spChg>
        <pc:spChg chg="add">
          <ac:chgData name="Samantha Morris (2222405)" userId="S::2222405@student.uwtsd.ac.uk::8b869680-9cd7-479e-a608-97a8c552f7ba" providerId="AD" clId="Web-{5BB1C3E3-E194-4785-BC86-65A2AC305AFA}" dt="2023-02-10T15:06:44.176" v="170"/>
          <ac:spMkLst>
            <pc:docMk/>
            <pc:sldMk cId="109857222" sldId="256"/>
            <ac:spMk id="14" creationId="{F1611BA9-268A-49A6-84F8-FC91536686E4}"/>
          </ac:spMkLst>
        </pc:spChg>
        <pc:spChg chg="add">
          <ac:chgData name="Samantha Morris (2222405)" userId="S::2222405@student.uwtsd.ac.uk::8b869680-9cd7-479e-a608-97a8c552f7ba" providerId="AD" clId="Web-{5BB1C3E3-E194-4785-BC86-65A2AC305AFA}" dt="2023-02-10T15:06:44.176" v="170"/>
          <ac:spMkLst>
            <pc:docMk/>
            <pc:sldMk cId="109857222" sldId="256"/>
            <ac:spMk id="16" creationId="{E20EB187-900F-4AF5-813B-101456D9FD39}"/>
          </ac:spMkLst>
        </pc:spChg>
        <pc:spChg chg="add">
          <ac:chgData name="Samantha Morris (2222405)" userId="S::2222405@student.uwtsd.ac.uk::8b869680-9cd7-479e-a608-97a8c552f7ba" providerId="AD" clId="Web-{5BB1C3E3-E194-4785-BC86-65A2AC305AFA}" dt="2023-02-10T15:06:44.176" v="170"/>
          <ac:spMkLst>
            <pc:docMk/>
            <pc:sldMk cId="109857222" sldId="256"/>
            <ac:spMk id="18" creationId="{1825D5AF-D278-4D9A-A4F5-A1A1D3507636}"/>
          </ac:spMkLst>
        </pc:spChg>
        <pc:picChg chg="add mod ord">
          <ac:chgData name="Samantha Morris (2222405)" userId="S::2222405@student.uwtsd.ac.uk::8b869680-9cd7-479e-a608-97a8c552f7ba" providerId="AD" clId="Web-{5BB1C3E3-E194-4785-BC86-65A2AC305AFA}" dt="2023-02-10T15:06:44.176" v="170"/>
          <ac:picMkLst>
            <pc:docMk/>
            <pc:sldMk cId="109857222" sldId="256"/>
            <ac:picMk id="5" creationId="{0BB84405-C6F3-7E6A-33AB-068A69F8EF2A}"/>
          </ac:picMkLst>
        </pc:picChg>
      </pc:sldChg>
      <pc:sldChg chg="new">
        <pc:chgData name="Samantha Morris (2222405)" userId="S::2222405@student.uwtsd.ac.uk::8b869680-9cd7-479e-a608-97a8c552f7ba" providerId="AD" clId="Web-{5BB1C3E3-E194-4785-BC86-65A2AC305AFA}" dt="2023-02-10T14:42:14.263" v="0"/>
        <pc:sldMkLst>
          <pc:docMk/>
          <pc:sldMk cId="3467943463" sldId="257"/>
        </pc:sldMkLst>
      </pc:sldChg>
      <pc:sldChg chg="new">
        <pc:chgData name="Samantha Morris (2222405)" userId="S::2222405@student.uwtsd.ac.uk::8b869680-9cd7-479e-a608-97a8c552f7ba" providerId="AD" clId="Web-{5BB1C3E3-E194-4785-BC86-65A2AC305AFA}" dt="2023-02-10T15:14:33.239" v="228"/>
        <pc:sldMkLst>
          <pc:docMk/>
          <pc:sldMk cId="3812933317" sldId="258"/>
        </pc:sldMkLst>
      </pc:sldChg>
      <pc:sldChg chg="new">
        <pc:chgData name="Samantha Morris (2222405)" userId="S::2222405@student.uwtsd.ac.uk::8b869680-9cd7-479e-a608-97a8c552f7ba" providerId="AD" clId="Web-{5BB1C3E3-E194-4785-BC86-65A2AC305AFA}" dt="2023-02-10T15:16:37.670" v="229"/>
        <pc:sldMkLst>
          <pc:docMk/>
          <pc:sldMk cId="2734296151" sldId="259"/>
        </pc:sldMkLst>
      </pc:sldChg>
    </pc:docChg>
  </pc:docChgLst>
  <pc:docChgLst>
    <pc:chgData name="Samantha Morris (2222405)" userId="S::2222405@student.uwtsd.ac.uk::8b869680-9cd7-479e-a608-97a8c552f7ba" providerId="AD" clId="Web-{25B93150-2F0C-5E52-1652-2176DDE6306F}"/>
    <pc:docChg chg="addSld delSld modSld">
      <pc:chgData name="Samantha Morris (2222405)" userId="S::2222405@student.uwtsd.ac.uk::8b869680-9cd7-479e-a608-97a8c552f7ba" providerId="AD" clId="Web-{25B93150-2F0C-5E52-1652-2176DDE6306F}" dt="2023-02-17T16:01:09.235" v="80"/>
      <pc:docMkLst>
        <pc:docMk/>
      </pc:docMkLst>
      <pc:sldChg chg="addSp modSp">
        <pc:chgData name="Samantha Morris (2222405)" userId="S::2222405@student.uwtsd.ac.uk::8b869680-9cd7-479e-a608-97a8c552f7ba" providerId="AD" clId="Web-{25B93150-2F0C-5E52-1652-2176DDE6306F}" dt="2023-02-17T16:01:09.235" v="80"/>
        <pc:sldMkLst>
          <pc:docMk/>
          <pc:sldMk cId="1168301615" sldId="260"/>
        </pc:sldMkLst>
        <pc:spChg chg="add">
          <ac:chgData name="Samantha Morris (2222405)" userId="S::2222405@student.uwtsd.ac.uk::8b869680-9cd7-479e-a608-97a8c552f7ba" providerId="AD" clId="Web-{25B93150-2F0C-5E52-1652-2176DDE6306F}" dt="2023-02-17T16:01:09.235" v="80"/>
          <ac:spMkLst>
            <pc:docMk/>
            <pc:sldMk cId="1168301615" sldId="260"/>
            <ac:spMk id="3" creationId="{50DC37E4-0E56-773C-DED5-6B082E6C0B12}"/>
          </ac:spMkLst>
        </pc:spChg>
        <pc:spChg chg="mod">
          <ac:chgData name="Samantha Morris (2222405)" userId="S::2222405@student.uwtsd.ac.uk::8b869680-9cd7-479e-a608-97a8c552f7ba" providerId="AD" clId="Web-{25B93150-2F0C-5E52-1652-2176DDE6306F}" dt="2023-02-17T16:01:01.672" v="79" actId="20577"/>
          <ac:spMkLst>
            <pc:docMk/>
            <pc:sldMk cId="1168301615" sldId="260"/>
            <ac:spMk id="4" creationId="{18BEEC18-313E-3E12-FE36-8DDF23E21669}"/>
          </ac:spMkLst>
        </pc:spChg>
      </pc:sldChg>
      <pc:sldChg chg="addSp modSp new">
        <pc:chgData name="Samantha Morris (2222405)" userId="S::2222405@student.uwtsd.ac.uk::8b869680-9cd7-479e-a608-97a8c552f7ba" providerId="AD" clId="Web-{25B93150-2F0C-5E52-1652-2176DDE6306F}" dt="2023-02-17T15:55:16.599" v="33" actId="20577"/>
        <pc:sldMkLst>
          <pc:docMk/>
          <pc:sldMk cId="838639039" sldId="261"/>
        </pc:sldMkLst>
        <pc:spChg chg="add mod">
          <ac:chgData name="Samantha Morris (2222405)" userId="S::2222405@student.uwtsd.ac.uk::8b869680-9cd7-479e-a608-97a8c552f7ba" providerId="AD" clId="Web-{25B93150-2F0C-5E52-1652-2176DDE6306F}" dt="2023-02-17T15:55:16.599" v="33" actId="20577"/>
          <ac:spMkLst>
            <pc:docMk/>
            <pc:sldMk cId="838639039" sldId="261"/>
            <ac:spMk id="3" creationId="{A9F7147F-A823-2418-0610-A18A03B9FC09}"/>
          </ac:spMkLst>
        </pc:spChg>
      </pc:sldChg>
      <pc:sldChg chg="addSp modSp new">
        <pc:chgData name="Samantha Morris (2222405)" userId="S::2222405@student.uwtsd.ac.uk::8b869680-9cd7-479e-a608-97a8c552f7ba" providerId="AD" clId="Web-{25B93150-2F0C-5E52-1652-2176DDE6306F}" dt="2023-02-17T15:59:26.122" v="60" actId="20577"/>
        <pc:sldMkLst>
          <pc:docMk/>
          <pc:sldMk cId="1262556622" sldId="262"/>
        </pc:sldMkLst>
        <pc:spChg chg="add">
          <ac:chgData name="Samantha Morris (2222405)" userId="S::2222405@student.uwtsd.ac.uk::8b869680-9cd7-479e-a608-97a8c552f7ba" providerId="AD" clId="Web-{25B93150-2F0C-5E52-1652-2176DDE6306F}" dt="2023-02-17T15:57:18.025" v="37"/>
          <ac:spMkLst>
            <pc:docMk/>
            <pc:sldMk cId="1262556622" sldId="262"/>
            <ac:spMk id="3" creationId="{E70FDB29-02F6-4DBE-1AF2-F1A8ED5AFBC0}"/>
          </ac:spMkLst>
        </pc:spChg>
        <pc:spChg chg="add mod">
          <ac:chgData name="Samantha Morris (2222405)" userId="S::2222405@student.uwtsd.ac.uk::8b869680-9cd7-479e-a608-97a8c552f7ba" providerId="AD" clId="Web-{25B93150-2F0C-5E52-1652-2176DDE6306F}" dt="2023-02-17T15:59:26.122" v="60" actId="20577"/>
          <ac:spMkLst>
            <pc:docMk/>
            <pc:sldMk cId="1262556622" sldId="262"/>
            <ac:spMk id="4" creationId="{529DBC4E-383E-0A5A-A31B-DC7B1D495F12}"/>
          </ac:spMkLst>
        </pc:spChg>
      </pc:sldChg>
      <pc:sldChg chg="new del">
        <pc:chgData name="Samantha Morris (2222405)" userId="S::2222405@student.uwtsd.ac.uk::8b869680-9cd7-479e-a608-97a8c552f7ba" providerId="AD" clId="Web-{25B93150-2F0C-5E52-1652-2176DDE6306F}" dt="2023-02-17T15:56:26.726" v="35"/>
        <pc:sldMkLst>
          <pc:docMk/>
          <pc:sldMk cId="3538215403" sldId="262"/>
        </pc:sldMkLst>
      </pc:sldChg>
    </pc:docChg>
  </pc:docChgLst>
  <pc:docChgLst>
    <pc:chgData name="Samantha Morris (2222405)" userId="S::2222405@student.uwtsd.ac.uk::8b869680-9cd7-479e-a608-97a8c552f7ba" providerId="AD" clId="Web-{2757128D-994D-9F3F-EB85-4979769F3812}"/>
    <pc:docChg chg="modSld">
      <pc:chgData name="Samantha Morris (2222405)" userId="S::2222405@student.uwtsd.ac.uk::8b869680-9cd7-479e-a608-97a8c552f7ba" providerId="AD" clId="Web-{2757128D-994D-9F3F-EB85-4979769F3812}" dt="2023-02-15T14:50:36.100" v="90"/>
      <pc:docMkLst>
        <pc:docMk/>
      </pc:docMkLst>
      <pc:sldChg chg="addSp delSp modSp mod setBg">
        <pc:chgData name="Samantha Morris (2222405)" userId="S::2222405@student.uwtsd.ac.uk::8b869680-9cd7-479e-a608-97a8c552f7ba" providerId="AD" clId="Web-{2757128D-994D-9F3F-EB85-4979769F3812}" dt="2023-02-15T14:50:36.100" v="90"/>
        <pc:sldMkLst>
          <pc:docMk/>
          <pc:sldMk cId="109857222" sldId="256"/>
        </pc:sldMkLst>
        <pc:spChg chg="mod">
          <ac:chgData name="Samantha Morris (2222405)" userId="S::2222405@student.uwtsd.ac.uk::8b869680-9cd7-479e-a608-97a8c552f7ba" providerId="AD" clId="Web-{2757128D-994D-9F3F-EB85-4979769F3812}" dt="2023-02-15T14:50:36.100" v="9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amantha Morris (2222405)" userId="S::2222405@student.uwtsd.ac.uk::8b869680-9cd7-479e-a608-97a8c552f7ba" providerId="AD" clId="Web-{2757128D-994D-9F3F-EB85-4979769F3812}" dt="2023-02-15T14:50:36.100" v="90"/>
          <ac:spMkLst>
            <pc:docMk/>
            <pc:sldMk cId="109857222" sldId="256"/>
            <ac:spMk id="6" creationId="{A7E2879D-61C3-497C-EBA4-DCA37E41ED0E}"/>
          </ac:spMkLst>
        </pc:spChg>
        <pc:spChg chg="mod">
          <ac:chgData name="Samantha Morris (2222405)" userId="S::2222405@student.uwtsd.ac.uk::8b869680-9cd7-479e-a608-97a8c552f7ba" providerId="AD" clId="Web-{2757128D-994D-9F3F-EB85-4979769F3812}" dt="2023-02-15T14:50:36.100" v="90"/>
          <ac:spMkLst>
            <pc:docMk/>
            <pc:sldMk cId="109857222" sldId="256"/>
            <ac:spMk id="7" creationId="{BCB1DA3B-CA34-F9DA-7BBF-3F8D2084FB06}"/>
          </ac:spMkLst>
        </pc:spChg>
        <pc:spChg chg="add">
          <ac:chgData name="Samantha Morris (2222405)" userId="S::2222405@student.uwtsd.ac.uk::8b869680-9cd7-479e-a608-97a8c552f7ba" providerId="AD" clId="Web-{2757128D-994D-9F3F-EB85-4979769F3812}" dt="2023-02-15T14:50:36.100" v="90"/>
          <ac:spMkLst>
            <pc:docMk/>
            <pc:sldMk cId="109857222" sldId="256"/>
            <ac:spMk id="12" creationId="{2FD235D7-E555-468D-A368-E23596CCEE6B}"/>
          </ac:spMkLst>
        </pc:spChg>
        <pc:spChg chg="add">
          <ac:chgData name="Samantha Morris (2222405)" userId="S::2222405@student.uwtsd.ac.uk::8b869680-9cd7-479e-a608-97a8c552f7ba" providerId="AD" clId="Web-{2757128D-994D-9F3F-EB85-4979769F3812}" dt="2023-02-15T14:50:36.100" v="90"/>
          <ac:spMkLst>
            <pc:docMk/>
            <pc:sldMk cId="109857222" sldId="256"/>
            <ac:spMk id="13" creationId="{AA0BB620-0E1B-444E-B4DA-620EC18FCDA4}"/>
          </ac:spMkLst>
        </pc:spChg>
        <pc:spChg chg="add">
          <ac:chgData name="Samantha Morris (2222405)" userId="S::2222405@student.uwtsd.ac.uk::8b869680-9cd7-479e-a608-97a8c552f7ba" providerId="AD" clId="Web-{2757128D-994D-9F3F-EB85-4979769F3812}" dt="2023-02-15T14:50:36.100" v="90"/>
          <ac:spMkLst>
            <pc:docMk/>
            <pc:sldMk cId="109857222" sldId="256"/>
            <ac:spMk id="19" creationId="{2429450D-EE6E-4527-982F-934CA86EE09A}"/>
          </ac:spMkLst>
        </pc:spChg>
        <pc:picChg chg="del">
          <ac:chgData name="Samantha Morris (2222405)" userId="S::2222405@student.uwtsd.ac.uk::8b869680-9cd7-479e-a608-97a8c552f7ba" providerId="AD" clId="Web-{2757128D-994D-9F3F-EB85-4979769F3812}" dt="2023-02-15T14:49:28.189" v="89"/>
          <ac:picMkLst>
            <pc:docMk/>
            <pc:sldMk cId="109857222" sldId="256"/>
            <ac:picMk id="5" creationId="{0BB84405-C6F3-7E6A-33AB-068A69F8EF2A}"/>
          </ac:picMkLst>
        </pc:picChg>
        <pc:picChg chg="add">
          <ac:chgData name="Samantha Morris (2222405)" userId="S::2222405@student.uwtsd.ac.uk::8b869680-9cd7-479e-a608-97a8c552f7ba" providerId="AD" clId="Web-{2757128D-994D-9F3F-EB85-4979769F3812}" dt="2023-02-15T14:50:36.100" v="90"/>
          <ac:picMkLst>
            <pc:docMk/>
            <pc:sldMk cId="109857222" sldId="256"/>
            <ac:picMk id="11" creationId="{A14D7111-BA9B-AF85-982B-9C23A54DDAA8}"/>
          </ac:picMkLst>
        </pc:picChg>
      </pc:sldChg>
    </pc:docChg>
  </pc:docChgLst>
  <pc:docChgLst>
    <pc:chgData name="Samantha Morris (2222405)" userId="S::2222405@student.uwtsd.ac.uk::8b869680-9cd7-479e-a608-97a8c552f7ba" providerId="AD" clId="Web-{F0FE3943-E03C-E0C9-15FA-BA2BB195BFC6}"/>
    <pc:docChg chg="modSld">
      <pc:chgData name="Samantha Morris (2222405)" userId="S::2222405@student.uwtsd.ac.uk::8b869680-9cd7-479e-a608-97a8c552f7ba" providerId="AD" clId="Web-{F0FE3943-E03C-E0C9-15FA-BA2BB195BFC6}" dt="2023-02-21T16:11:09.437" v="95" actId="14100"/>
      <pc:docMkLst>
        <pc:docMk/>
      </pc:docMkLst>
      <pc:sldChg chg="addSp modSp">
        <pc:chgData name="Samantha Morris (2222405)" userId="S::2222405@student.uwtsd.ac.uk::8b869680-9cd7-479e-a608-97a8c552f7ba" providerId="AD" clId="Web-{F0FE3943-E03C-E0C9-15FA-BA2BB195BFC6}" dt="2023-02-21T16:11:09.437" v="95" actId="14100"/>
        <pc:sldMkLst>
          <pc:docMk/>
          <pc:sldMk cId="2734296151" sldId="259"/>
        </pc:sldMkLst>
        <pc:spChg chg="add mod">
          <ac:chgData name="Samantha Morris (2222405)" userId="S::2222405@student.uwtsd.ac.uk::8b869680-9cd7-479e-a608-97a8c552f7ba" providerId="AD" clId="Web-{F0FE3943-E03C-E0C9-15FA-BA2BB195BFC6}" dt="2023-02-21T16:11:09.437" v="95" actId="14100"/>
          <ac:spMkLst>
            <pc:docMk/>
            <pc:sldMk cId="2734296151" sldId="259"/>
            <ac:spMk id="4" creationId="{2623627B-34B5-E714-277F-57AC24D2445B}"/>
          </ac:spMkLst>
        </pc:spChg>
        <pc:spChg chg="mod">
          <ac:chgData name="Samantha Morris (2222405)" userId="S::2222405@student.uwtsd.ac.uk::8b869680-9cd7-479e-a608-97a8c552f7ba" providerId="AD" clId="Web-{F0FE3943-E03C-E0C9-15FA-BA2BB195BFC6}" dt="2023-02-21T16:06:54.865" v="63" actId="20577"/>
          <ac:spMkLst>
            <pc:docMk/>
            <pc:sldMk cId="2734296151" sldId="259"/>
            <ac:spMk id="30" creationId="{195714B5-F52F-3C89-9FA6-2779CF4F585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A8C9D2-E9FC-4AED-8AB4-9D197005DA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FCF50C-64FD-4555-87BD-0653B5D48B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Are UWTSD students confident in using their digital skills?</a:t>
          </a:r>
        </a:p>
      </dgm:t>
    </dgm:pt>
    <dgm:pt modelId="{5564BD41-3A64-4752-B48B-982D50BAD4DF}" type="parTrans" cxnId="{F42913D6-F559-4DBD-85F6-2862BC949C2F}">
      <dgm:prSet/>
      <dgm:spPr/>
      <dgm:t>
        <a:bodyPr/>
        <a:lstStyle/>
        <a:p>
          <a:endParaRPr lang="en-US"/>
        </a:p>
      </dgm:t>
    </dgm:pt>
    <dgm:pt modelId="{3C29DD0A-A3DF-491B-90D0-42397CD0D8CE}" type="sibTrans" cxnId="{F42913D6-F559-4DBD-85F6-2862BC949C2F}">
      <dgm:prSet/>
      <dgm:spPr/>
      <dgm:t>
        <a:bodyPr/>
        <a:lstStyle/>
        <a:p>
          <a:endParaRPr lang="en-US"/>
        </a:p>
      </dgm:t>
    </dgm:pt>
    <dgm:pt modelId="{8AD54851-17A9-4505-97B5-6F707E35FF6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We as a group have decided to explore this question, as in </a:t>
          </a:r>
          <a:r>
            <a:rPr lang="en-GB" dirty="0"/>
            <a:t>today's</a:t>
          </a:r>
          <a:r>
            <a:rPr lang="en-US" dirty="0"/>
            <a:t> society we rely on essential digital skills daily, to help us make progress in learning lots of new things via studying and using digital skills in the workplace.</a:t>
          </a:r>
          <a:r>
            <a:rPr lang="en-US" dirty="0">
              <a:latin typeface="Century Gothic" panose="020B0502020202020204"/>
            </a:rPr>
            <a:t> </a:t>
          </a:r>
          <a:endParaRPr lang="en-US" dirty="0"/>
        </a:p>
      </dgm:t>
    </dgm:pt>
    <dgm:pt modelId="{5820D1C1-0DDD-47F4-B159-0ED7A482D31E}" type="parTrans" cxnId="{74E2B3F1-86B8-4939-809D-77ADEFC8AE6F}">
      <dgm:prSet/>
      <dgm:spPr/>
      <dgm:t>
        <a:bodyPr/>
        <a:lstStyle/>
        <a:p>
          <a:endParaRPr lang="en-US"/>
        </a:p>
      </dgm:t>
    </dgm:pt>
    <dgm:pt modelId="{581945FD-89BA-400D-9A35-1821B398D1AA}" type="sibTrans" cxnId="{74E2B3F1-86B8-4939-809D-77ADEFC8AE6F}">
      <dgm:prSet/>
      <dgm:spPr/>
      <dgm:t>
        <a:bodyPr/>
        <a:lstStyle/>
        <a:p>
          <a:endParaRPr lang="en-US"/>
        </a:p>
      </dgm:t>
    </dgm:pt>
    <dgm:pt modelId="{E24FC172-C7F8-4E73-95DF-885F5B40AF0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Presented by Khayrah</a:t>
          </a:r>
        </a:p>
      </dgm:t>
    </dgm:pt>
    <dgm:pt modelId="{1CAB6B6D-335B-407F-9D38-5E2D2E5CCF3F}" type="parTrans" cxnId="{CD32B398-570A-4A20-B1DF-742180E80627}">
      <dgm:prSet/>
      <dgm:spPr/>
    </dgm:pt>
    <dgm:pt modelId="{D765F79B-64DC-4A16-BEE4-F2E8C19FC0A2}" type="sibTrans" cxnId="{CD32B398-570A-4A20-B1DF-742180E80627}">
      <dgm:prSet/>
      <dgm:spPr/>
    </dgm:pt>
    <dgm:pt modelId="{8BFD1D18-C9B2-469B-B654-78B996D18646}" type="pres">
      <dgm:prSet presAssocID="{C5A8C9D2-E9FC-4AED-8AB4-9D197005DAF2}" presName="root" presStyleCnt="0">
        <dgm:presLayoutVars>
          <dgm:dir/>
          <dgm:resizeHandles val="exact"/>
        </dgm:presLayoutVars>
      </dgm:prSet>
      <dgm:spPr/>
    </dgm:pt>
    <dgm:pt modelId="{BB609C6A-6443-4BA5-9DD8-12E424381608}" type="pres">
      <dgm:prSet presAssocID="{D2FCF50C-64FD-4555-87BD-0653B5D48BE0}" presName="compNode" presStyleCnt="0"/>
      <dgm:spPr/>
    </dgm:pt>
    <dgm:pt modelId="{D6D6C22D-F710-4B83-8656-9CBA55668961}" type="pres">
      <dgm:prSet presAssocID="{D2FCF50C-64FD-4555-87BD-0653B5D48BE0}" presName="bgRect" presStyleLbl="bgShp" presStyleIdx="0" presStyleCnt="3"/>
      <dgm:spPr/>
    </dgm:pt>
    <dgm:pt modelId="{A7E2DBCE-2A87-4886-B190-9DD1E47D9B16}" type="pres">
      <dgm:prSet presAssocID="{D2FCF50C-64FD-4555-87BD-0653B5D48B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6684C23-1CB9-4C6F-ACC3-6DFB66012909}" type="pres">
      <dgm:prSet presAssocID="{D2FCF50C-64FD-4555-87BD-0653B5D48BE0}" presName="spaceRect" presStyleCnt="0"/>
      <dgm:spPr/>
    </dgm:pt>
    <dgm:pt modelId="{F17F51F5-B878-486D-88E5-8B80C6435C21}" type="pres">
      <dgm:prSet presAssocID="{D2FCF50C-64FD-4555-87BD-0653B5D48BE0}" presName="parTx" presStyleLbl="revTx" presStyleIdx="0" presStyleCnt="3">
        <dgm:presLayoutVars>
          <dgm:chMax val="0"/>
          <dgm:chPref val="0"/>
        </dgm:presLayoutVars>
      </dgm:prSet>
      <dgm:spPr/>
    </dgm:pt>
    <dgm:pt modelId="{DD0176AD-5B48-4971-94DE-38F5C6C6B2EA}" type="pres">
      <dgm:prSet presAssocID="{3C29DD0A-A3DF-491B-90D0-42397CD0D8CE}" presName="sibTrans" presStyleCnt="0"/>
      <dgm:spPr/>
    </dgm:pt>
    <dgm:pt modelId="{7C7506BA-5425-4EFD-984A-D3A4B1103435}" type="pres">
      <dgm:prSet presAssocID="{8AD54851-17A9-4505-97B5-6F707E35FF63}" presName="compNode" presStyleCnt="0"/>
      <dgm:spPr/>
    </dgm:pt>
    <dgm:pt modelId="{B33B64B0-D4EA-413F-8AAD-BAF9AA687508}" type="pres">
      <dgm:prSet presAssocID="{8AD54851-17A9-4505-97B5-6F707E35FF63}" presName="bgRect" presStyleLbl="bgShp" presStyleIdx="1" presStyleCnt="3"/>
      <dgm:spPr/>
    </dgm:pt>
    <dgm:pt modelId="{89C63141-91D5-4D65-A70F-59115728ACEF}" type="pres">
      <dgm:prSet presAssocID="{8AD54851-17A9-4505-97B5-6F707E35FF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8BE0F40B-40D0-4A5A-A2C7-8C4E6A615D5B}" type="pres">
      <dgm:prSet presAssocID="{8AD54851-17A9-4505-97B5-6F707E35FF63}" presName="spaceRect" presStyleCnt="0"/>
      <dgm:spPr/>
    </dgm:pt>
    <dgm:pt modelId="{1AD91713-CA23-4E61-A156-A6911CBD9873}" type="pres">
      <dgm:prSet presAssocID="{8AD54851-17A9-4505-97B5-6F707E35FF63}" presName="parTx" presStyleLbl="revTx" presStyleIdx="1" presStyleCnt="3">
        <dgm:presLayoutVars>
          <dgm:chMax val="0"/>
          <dgm:chPref val="0"/>
        </dgm:presLayoutVars>
      </dgm:prSet>
      <dgm:spPr/>
    </dgm:pt>
    <dgm:pt modelId="{F5211933-1876-4FE9-967D-F2B55D0F80AB}" type="pres">
      <dgm:prSet presAssocID="{581945FD-89BA-400D-9A35-1821B398D1AA}" presName="sibTrans" presStyleCnt="0"/>
      <dgm:spPr/>
    </dgm:pt>
    <dgm:pt modelId="{FF9364A6-87B1-4C12-A824-E355A4211667}" type="pres">
      <dgm:prSet presAssocID="{E24FC172-C7F8-4E73-95DF-885F5B40AF00}" presName="compNode" presStyleCnt="0"/>
      <dgm:spPr/>
    </dgm:pt>
    <dgm:pt modelId="{6F00580E-4216-4881-8CA5-5FD528E12163}" type="pres">
      <dgm:prSet presAssocID="{E24FC172-C7F8-4E73-95DF-885F5B40AF00}" presName="bgRect" presStyleLbl="bgShp" presStyleIdx="2" presStyleCnt="3"/>
      <dgm:spPr/>
    </dgm:pt>
    <dgm:pt modelId="{9E64796B-697E-4CEA-9BA3-56EEA3AD02A9}" type="pres">
      <dgm:prSet presAssocID="{E24FC172-C7F8-4E73-95DF-885F5B40AF00}" presName="iconRect" presStyleLbl="node1" presStyleIdx="2" presStyleCnt="3"/>
      <dgm:spPr/>
    </dgm:pt>
    <dgm:pt modelId="{0BD5F5A1-C5BD-461E-A4D4-A36C424C5061}" type="pres">
      <dgm:prSet presAssocID="{E24FC172-C7F8-4E73-95DF-885F5B40AF00}" presName="spaceRect" presStyleCnt="0"/>
      <dgm:spPr/>
    </dgm:pt>
    <dgm:pt modelId="{D0C31F47-F760-4A0F-9518-848D27935E24}" type="pres">
      <dgm:prSet presAssocID="{E24FC172-C7F8-4E73-95DF-885F5B40AF0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186F46B-BF95-4FFC-AF5E-440DEFEBDFE0}" type="presOf" srcId="{E24FC172-C7F8-4E73-95DF-885F5B40AF00}" destId="{D0C31F47-F760-4A0F-9518-848D27935E24}" srcOrd="0" destOrd="0" presId="urn:microsoft.com/office/officeart/2018/2/layout/IconVerticalSolidList"/>
    <dgm:cxn modelId="{CD32B398-570A-4A20-B1DF-742180E80627}" srcId="{C5A8C9D2-E9FC-4AED-8AB4-9D197005DAF2}" destId="{E24FC172-C7F8-4E73-95DF-885F5B40AF00}" srcOrd="2" destOrd="0" parTransId="{1CAB6B6D-335B-407F-9D38-5E2D2E5CCF3F}" sibTransId="{D765F79B-64DC-4A16-BEE4-F2E8C19FC0A2}"/>
    <dgm:cxn modelId="{8AC133B7-B893-4256-87A0-34F1342AB6FE}" type="presOf" srcId="{C5A8C9D2-E9FC-4AED-8AB4-9D197005DAF2}" destId="{8BFD1D18-C9B2-469B-B654-78B996D18646}" srcOrd="0" destOrd="0" presId="urn:microsoft.com/office/officeart/2018/2/layout/IconVerticalSolidList"/>
    <dgm:cxn modelId="{C7C548CE-7FB8-4694-B1B9-DD19126785D7}" type="presOf" srcId="{8AD54851-17A9-4505-97B5-6F707E35FF63}" destId="{1AD91713-CA23-4E61-A156-A6911CBD9873}" srcOrd="0" destOrd="0" presId="urn:microsoft.com/office/officeart/2018/2/layout/IconVerticalSolidList"/>
    <dgm:cxn modelId="{F42913D6-F559-4DBD-85F6-2862BC949C2F}" srcId="{C5A8C9D2-E9FC-4AED-8AB4-9D197005DAF2}" destId="{D2FCF50C-64FD-4555-87BD-0653B5D48BE0}" srcOrd="0" destOrd="0" parTransId="{5564BD41-3A64-4752-B48B-982D50BAD4DF}" sibTransId="{3C29DD0A-A3DF-491B-90D0-42397CD0D8CE}"/>
    <dgm:cxn modelId="{74E2B3F1-86B8-4939-809D-77ADEFC8AE6F}" srcId="{C5A8C9D2-E9FC-4AED-8AB4-9D197005DAF2}" destId="{8AD54851-17A9-4505-97B5-6F707E35FF63}" srcOrd="1" destOrd="0" parTransId="{5820D1C1-0DDD-47F4-B159-0ED7A482D31E}" sibTransId="{581945FD-89BA-400D-9A35-1821B398D1AA}"/>
    <dgm:cxn modelId="{888825F9-B7A8-4B26-BE0B-5099CBEEFAD9}" type="presOf" srcId="{D2FCF50C-64FD-4555-87BD-0653B5D48BE0}" destId="{F17F51F5-B878-486D-88E5-8B80C6435C21}" srcOrd="0" destOrd="0" presId="urn:microsoft.com/office/officeart/2018/2/layout/IconVerticalSolidList"/>
    <dgm:cxn modelId="{5FB86A35-1EE4-4A89-AE49-0C348D556A00}" type="presParOf" srcId="{8BFD1D18-C9B2-469B-B654-78B996D18646}" destId="{BB609C6A-6443-4BA5-9DD8-12E424381608}" srcOrd="0" destOrd="0" presId="urn:microsoft.com/office/officeart/2018/2/layout/IconVerticalSolidList"/>
    <dgm:cxn modelId="{C4BC8520-8583-48EC-8C6B-204B935654E3}" type="presParOf" srcId="{BB609C6A-6443-4BA5-9DD8-12E424381608}" destId="{D6D6C22D-F710-4B83-8656-9CBA55668961}" srcOrd="0" destOrd="0" presId="urn:microsoft.com/office/officeart/2018/2/layout/IconVerticalSolidList"/>
    <dgm:cxn modelId="{C1BC6F9C-77A9-46AD-A8D2-5798F889D235}" type="presParOf" srcId="{BB609C6A-6443-4BA5-9DD8-12E424381608}" destId="{A7E2DBCE-2A87-4886-B190-9DD1E47D9B16}" srcOrd="1" destOrd="0" presId="urn:microsoft.com/office/officeart/2018/2/layout/IconVerticalSolidList"/>
    <dgm:cxn modelId="{B9475C20-9FA8-4BAA-BFD1-A54A5817C4CA}" type="presParOf" srcId="{BB609C6A-6443-4BA5-9DD8-12E424381608}" destId="{56684C23-1CB9-4C6F-ACC3-6DFB66012909}" srcOrd="2" destOrd="0" presId="urn:microsoft.com/office/officeart/2018/2/layout/IconVerticalSolidList"/>
    <dgm:cxn modelId="{5B5A3A22-9E29-41A4-8F7D-4A66E10ECCE4}" type="presParOf" srcId="{BB609C6A-6443-4BA5-9DD8-12E424381608}" destId="{F17F51F5-B878-486D-88E5-8B80C6435C21}" srcOrd="3" destOrd="0" presId="urn:microsoft.com/office/officeart/2018/2/layout/IconVerticalSolidList"/>
    <dgm:cxn modelId="{7E97D861-808A-4E4C-9150-83F30FE01FCD}" type="presParOf" srcId="{8BFD1D18-C9B2-469B-B654-78B996D18646}" destId="{DD0176AD-5B48-4971-94DE-38F5C6C6B2EA}" srcOrd="1" destOrd="0" presId="urn:microsoft.com/office/officeart/2018/2/layout/IconVerticalSolidList"/>
    <dgm:cxn modelId="{377C4972-C4A7-47F0-B7E6-799F3D7011D5}" type="presParOf" srcId="{8BFD1D18-C9B2-469B-B654-78B996D18646}" destId="{7C7506BA-5425-4EFD-984A-D3A4B1103435}" srcOrd="2" destOrd="0" presId="urn:microsoft.com/office/officeart/2018/2/layout/IconVerticalSolidList"/>
    <dgm:cxn modelId="{FDBD4F58-2739-4EF2-A045-306182DCBE11}" type="presParOf" srcId="{7C7506BA-5425-4EFD-984A-D3A4B1103435}" destId="{B33B64B0-D4EA-413F-8AAD-BAF9AA687508}" srcOrd="0" destOrd="0" presId="urn:microsoft.com/office/officeart/2018/2/layout/IconVerticalSolidList"/>
    <dgm:cxn modelId="{1079C063-33E7-4BA3-B613-B75E99F30AE0}" type="presParOf" srcId="{7C7506BA-5425-4EFD-984A-D3A4B1103435}" destId="{89C63141-91D5-4D65-A70F-59115728ACEF}" srcOrd="1" destOrd="0" presId="urn:microsoft.com/office/officeart/2018/2/layout/IconVerticalSolidList"/>
    <dgm:cxn modelId="{91FD3845-B5B4-4451-856C-142FDE9D44F9}" type="presParOf" srcId="{7C7506BA-5425-4EFD-984A-D3A4B1103435}" destId="{8BE0F40B-40D0-4A5A-A2C7-8C4E6A615D5B}" srcOrd="2" destOrd="0" presId="urn:microsoft.com/office/officeart/2018/2/layout/IconVerticalSolidList"/>
    <dgm:cxn modelId="{02960E07-EAFB-4989-8037-148BB971A0AA}" type="presParOf" srcId="{7C7506BA-5425-4EFD-984A-D3A4B1103435}" destId="{1AD91713-CA23-4E61-A156-A6911CBD9873}" srcOrd="3" destOrd="0" presId="urn:microsoft.com/office/officeart/2018/2/layout/IconVerticalSolidList"/>
    <dgm:cxn modelId="{DF25E9B5-F0B5-49D8-88BF-5DD1C36A91FA}" type="presParOf" srcId="{8BFD1D18-C9B2-469B-B654-78B996D18646}" destId="{F5211933-1876-4FE9-967D-F2B55D0F80AB}" srcOrd="3" destOrd="0" presId="urn:microsoft.com/office/officeart/2018/2/layout/IconVerticalSolidList"/>
    <dgm:cxn modelId="{2134E17B-074C-431A-9D25-2AAB58027964}" type="presParOf" srcId="{8BFD1D18-C9B2-469B-B654-78B996D18646}" destId="{FF9364A6-87B1-4C12-A824-E355A4211667}" srcOrd="4" destOrd="0" presId="urn:microsoft.com/office/officeart/2018/2/layout/IconVerticalSolidList"/>
    <dgm:cxn modelId="{836C1245-BD18-4950-A5F0-3C5AB63A5AA3}" type="presParOf" srcId="{FF9364A6-87B1-4C12-A824-E355A4211667}" destId="{6F00580E-4216-4881-8CA5-5FD528E12163}" srcOrd="0" destOrd="0" presId="urn:microsoft.com/office/officeart/2018/2/layout/IconVerticalSolidList"/>
    <dgm:cxn modelId="{892093A8-9077-48C1-B188-96F79E4056B0}" type="presParOf" srcId="{FF9364A6-87B1-4C12-A824-E355A4211667}" destId="{9E64796B-697E-4CEA-9BA3-56EEA3AD02A9}" srcOrd="1" destOrd="0" presId="urn:microsoft.com/office/officeart/2018/2/layout/IconVerticalSolidList"/>
    <dgm:cxn modelId="{40587E9D-C657-456D-BAEA-D00FA4C893D3}" type="presParOf" srcId="{FF9364A6-87B1-4C12-A824-E355A4211667}" destId="{0BD5F5A1-C5BD-461E-A4D4-A36C424C5061}" srcOrd="2" destOrd="0" presId="urn:microsoft.com/office/officeart/2018/2/layout/IconVerticalSolidList"/>
    <dgm:cxn modelId="{0EB24FC6-670B-4FF2-AB9D-0A68EED8F5C9}" type="presParOf" srcId="{FF9364A6-87B1-4C12-A824-E355A4211667}" destId="{D0C31F47-F760-4A0F-9518-848D27935E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6C22D-F710-4B83-8656-9CBA55668961}">
      <dsp:nvSpPr>
        <dsp:cNvPr id="0" name=""/>
        <dsp:cNvSpPr/>
      </dsp:nvSpPr>
      <dsp:spPr>
        <a:xfrm>
          <a:off x="0" y="633"/>
          <a:ext cx="7488086" cy="1482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E2DBCE-2A87-4886-B190-9DD1E47D9B16}">
      <dsp:nvSpPr>
        <dsp:cNvPr id="0" name=""/>
        <dsp:cNvSpPr/>
      </dsp:nvSpPr>
      <dsp:spPr>
        <a:xfrm>
          <a:off x="448474" y="334209"/>
          <a:ext cx="815407" cy="8154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F51F5-B878-486D-88E5-8B80C6435C21}">
      <dsp:nvSpPr>
        <dsp:cNvPr id="0" name=""/>
        <dsp:cNvSpPr/>
      </dsp:nvSpPr>
      <dsp:spPr>
        <a:xfrm>
          <a:off x="1712355" y="633"/>
          <a:ext cx="5775730" cy="148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904" tIns="156904" rIns="156904" bIns="1569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Are UWTSD students confident in using their digital skills?</a:t>
          </a:r>
        </a:p>
      </dsp:txBody>
      <dsp:txXfrm>
        <a:off x="1712355" y="633"/>
        <a:ext cx="5775730" cy="1482559"/>
      </dsp:txXfrm>
    </dsp:sp>
    <dsp:sp modelId="{B33B64B0-D4EA-413F-8AAD-BAF9AA687508}">
      <dsp:nvSpPr>
        <dsp:cNvPr id="0" name=""/>
        <dsp:cNvSpPr/>
      </dsp:nvSpPr>
      <dsp:spPr>
        <a:xfrm>
          <a:off x="0" y="1853832"/>
          <a:ext cx="7488086" cy="1482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63141-91D5-4D65-A70F-59115728ACEF}">
      <dsp:nvSpPr>
        <dsp:cNvPr id="0" name=""/>
        <dsp:cNvSpPr/>
      </dsp:nvSpPr>
      <dsp:spPr>
        <a:xfrm>
          <a:off x="448474" y="2187408"/>
          <a:ext cx="815407" cy="8154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91713-CA23-4E61-A156-A6911CBD9873}">
      <dsp:nvSpPr>
        <dsp:cNvPr id="0" name=""/>
        <dsp:cNvSpPr/>
      </dsp:nvSpPr>
      <dsp:spPr>
        <a:xfrm>
          <a:off x="1712355" y="1853832"/>
          <a:ext cx="5775730" cy="148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904" tIns="156904" rIns="156904" bIns="156904" numCol="1" spcCol="1270" anchor="ctr" anchorCtr="0">
          <a:noAutofit/>
        </a:bodyPr>
        <a:lstStyle/>
        <a:p>
          <a:pPr marL="0" lvl="0" indent="0" algn="l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We as a group have decided to explore this question, as in </a:t>
          </a:r>
          <a:r>
            <a:rPr lang="en-GB" sz="1500" kern="1200" dirty="0"/>
            <a:t>today's</a:t>
          </a:r>
          <a:r>
            <a:rPr lang="en-US" sz="1500" kern="1200" dirty="0"/>
            <a:t> society we rely on essential digital skills daily, to help us make progress in learning lots of new things via studying and using digital skills in the workplace.</a:t>
          </a:r>
          <a:r>
            <a:rPr lang="en-US" sz="1500" kern="1200" dirty="0">
              <a:latin typeface="Century Gothic" panose="020B0502020202020204"/>
            </a:rPr>
            <a:t> </a:t>
          </a:r>
          <a:endParaRPr lang="en-US" sz="1500" kern="1200" dirty="0"/>
        </a:p>
      </dsp:txBody>
      <dsp:txXfrm>
        <a:off x="1712355" y="1853832"/>
        <a:ext cx="5775730" cy="1482559"/>
      </dsp:txXfrm>
    </dsp:sp>
    <dsp:sp modelId="{6F00580E-4216-4881-8CA5-5FD528E12163}">
      <dsp:nvSpPr>
        <dsp:cNvPr id="0" name=""/>
        <dsp:cNvSpPr/>
      </dsp:nvSpPr>
      <dsp:spPr>
        <a:xfrm>
          <a:off x="0" y="3707031"/>
          <a:ext cx="7488086" cy="14825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64796B-697E-4CEA-9BA3-56EEA3AD02A9}">
      <dsp:nvSpPr>
        <dsp:cNvPr id="0" name=""/>
        <dsp:cNvSpPr/>
      </dsp:nvSpPr>
      <dsp:spPr>
        <a:xfrm>
          <a:off x="448474" y="4040607"/>
          <a:ext cx="815407" cy="81540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31F47-F760-4A0F-9518-848D27935E24}">
      <dsp:nvSpPr>
        <dsp:cNvPr id="0" name=""/>
        <dsp:cNvSpPr/>
      </dsp:nvSpPr>
      <dsp:spPr>
        <a:xfrm>
          <a:off x="1712355" y="3707031"/>
          <a:ext cx="5775730" cy="148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904" tIns="156904" rIns="156904" bIns="1569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Presented by Khayrah</a:t>
          </a:r>
        </a:p>
      </dsp:txBody>
      <dsp:txXfrm>
        <a:off x="1712355" y="3707031"/>
        <a:ext cx="5775730" cy="1482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2865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612938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413618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70151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25803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864629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165137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22107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66425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4647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567538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1278556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538018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601754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351656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934860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98772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2/22/2023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4040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safari_vacation/27032873554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7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2.png"/><Relationship Id="rId7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c1.staticflickr.com/8/7412/27032873554_ace87cdc08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7E2879D-61C3-497C-EBA4-DCA37E41ED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0050" y="901460"/>
            <a:ext cx="5754287" cy="230879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000" b="1"/>
              <a:t>ARE DIGITAL SKILLS IMPORTANT FOR STUDY AND WORK?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3824" y="3957872"/>
            <a:ext cx="4690364" cy="25004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dirty="0"/>
              <a:t>SAMANTHA MORRIS 2222405</a:t>
            </a:r>
          </a:p>
          <a:p>
            <a:r>
              <a:rPr lang="en-US" sz="1600" b="1" dirty="0"/>
              <a:t>KHAYRAH MORRIS 2222904</a:t>
            </a:r>
          </a:p>
          <a:p>
            <a:r>
              <a:rPr lang="en-US" sz="1600" b="1" dirty="0"/>
              <a:t>SABHA HUSSAIN 2221345</a:t>
            </a:r>
          </a:p>
          <a:p>
            <a:endParaRPr lang="en-US" sz="1600" b="1" dirty="0"/>
          </a:p>
          <a:p>
            <a:r>
              <a:rPr lang="en-US" sz="1600" b="1" dirty="0"/>
              <a:t>MODULE CODE: LCHS4002</a:t>
            </a:r>
          </a:p>
          <a:p>
            <a:r>
              <a:rPr lang="en-US" sz="1600" b="1" dirty="0"/>
              <a:t>MODULE: DIGITAL SKILLS &amp; RESEARCH METHODS</a:t>
            </a:r>
          </a:p>
          <a:p>
            <a:r>
              <a:rPr lang="en-US" sz="1600" b="1" dirty="0"/>
              <a:t>LECTURER: Neale Haddon</a:t>
            </a:r>
            <a:endParaRPr lang="en-US" sz="1400" b="1" dirty="0"/>
          </a:p>
          <a:p>
            <a:endParaRPr lang="en-US" sz="1400" b="1"/>
          </a:p>
          <a:p>
            <a:endParaRPr lang="en-US" b="1"/>
          </a:p>
          <a:p>
            <a:endParaRPr lang="en-US" b="1"/>
          </a:p>
          <a:p>
            <a:endParaRPr lang="en-US"/>
          </a:p>
        </p:txBody>
      </p:sp>
      <p:sp>
        <p:nvSpPr>
          <p:cNvPr id="12" name="Rectangle 13">
            <a:extLst>
              <a:ext uri="{FF2B5EF4-FFF2-40B4-BE49-F238E27FC236}">
                <a16:creationId xmlns:a16="http://schemas.microsoft.com/office/drawing/2014/main" id="{2FD235D7-E555-468D-A368-E23596CCE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57780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8">
            <a:extLst>
              <a:ext uri="{FF2B5EF4-FFF2-40B4-BE49-F238E27FC236}">
                <a16:creationId xmlns:a16="http://schemas.microsoft.com/office/drawing/2014/main" id="{AA0BB620-0E1B-444E-B4DA-620EC18FC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2429450D-EE6E-4527-982F-934CA86EE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8060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1" name="Graphic 10" descr="Laptop">
            <a:extLst>
              <a:ext uri="{FF2B5EF4-FFF2-40B4-BE49-F238E27FC236}">
                <a16:creationId xmlns:a16="http://schemas.microsoft.com/office/drawing/2014/main" id="{A14D7111-BA9B-AF85-982B-9C23A54DDA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0976" y="550882"/>
            <a:ext cx="2936836" cy="2936836"/>
          </a:xfrm>
          <a:prstGeom prst="rect">
            <a:avLst/>
          </a:prstGeom>
          <a:effectLst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CB1DA3B-CA34-F9DA-7BBF-3F8D2084FB06}"/>
              </a:ext>
            </a:extLst>
          </p:cNvPr>
          <p:cNvSpPr txBox="1"/>
          <p:nvPr/>
        </p:nvSpPr>
        <p:spPr>
          <a:xfrm>
            <a:off x="4954438" y="2783457"/>
            <a:ext cx="2743200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2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BE7ABE58-79DF-69F0-6062-348BE7B08B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425796" y="4415286"/>
            <a:ext cx="2743200" cy="24412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53B1DB-5B9C-61D8-C6C7-DD2AAC12FB15}"/>
              </a:ext>
            </a:extLst>
          </p:cNvPr>
          <p:cNvSpPr txBox="1"/>
          <p:nvPr/>
        </p:nvSpPr>
        <p:spPr>
          <a:xfrm>
            <a:off x="9425796" y="6885316"/>
            <a:ext cx="2743200" cy="288746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>
                <a:hlinkClick r:id="rId6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7"/>
              </a:rPr>
              <a:t>CC BY-NC</a:t>
            </a:r>
            <a:r>
              <a:rPr lang="en-US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15D52F-B41E-D146-20C9-8AADA1CB0533}"/>
              </a:ext>
            </a:extLst>
          </p:cNvPr>
          <p:cNvSpPr txBox="1"/>
          <p:nvPr/>
        </p:nvSpPr>
        <p:spPr>
          <a:xfrm>
            <a:off x="9490126" y="4060902"/>
            <a:ext cx="3490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Fig.1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0" name="Oval 39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8B9538A-2A89-47DD-996C-7D2BE2AB6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F94EED-A3F1-A47D-ADC1-64B73B191233}"/>
              </a:ext>
            </a:extLst>
          </p:cNvPr>
          <p:cNvSpPr txBox="1"/>
          <p:nvPr/>
        </p:nvSpPr>
        <p:spPr>
          <a:xfrm>
            <a:off x="140648" y="427008"/>
            <a:ext cx="3611833" cy="55927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E625979B-5325-4898-8EF9-5C174B192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 11">
            <a:extLst>
              <a:ext uri="{FF2B5EF4-FFF2-40B4-BE49-F238E27FC236}">
                <a16:creationId xmlns:a16="http://schemas.microsoft.com/office/drawing/2014/main" id="{34B22E2B-30D5-47A4-97C5-091EA1AB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B6DA3CD-A002-40ED-8194-B4E637BD7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486773-913F-493D-407D-BA034885D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D57F1E4F-1CFF-5643-939E-02111984F565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0" name="TextBox 3">
            <a:extLst>
              <a:ext uri="{FF2B5EF4-FFF2-40B4-BE49-F238E27FC236}">
                <a16:creationId xmlns:a16="http://schemas.microsoft.com/office/drawing/2014/main" id="{195714B5-F52F-3C89-9FA6-2779CF4F585C}"/>
              </a:ext>
            </a:extLst>
          </p:cNvPr>
          <p:cNvSpPr txBox="1"/>
          <p:nvPr/>
        </p:nvSpPr>
        <p:spPr>
          <a:xfrm>
            <a:off x="628860" y="2346577"/>
            <a:ext cx="11232540" cy="39018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2" name="TextBox 3">
            <a:extLst>
              <a:ext uri="{FF2B5EF4-FFF2-40B4-BE49-F238E27FC236}">
                <a16:creationId xmlns:a16="http://schemas.microsoft.com/office/drawing/2014/main" id="{CE74242A-DD66-042C-559B-A7CEE0B382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4496262"/>
              </p:ext>
            </p:extLst>
          </p:nvPr>
        </p:nvGraphicFramePr>
        <p:xfrm>
          <a:off x="4602552" y="1390290"/>
          <a:ext cx="7488086" cy="5190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7342961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829AA1-94C6-7FF9-9BEA-391516D2B1C8}"/>
              </a:ext>
            </a:extLst>
          </p:cNvPr>
          <p:cNvSpPr txBox="1"/>
          <p:nvPr/>
        </p:nvSpPr>
        <p:spPr>
          <a:xfrm>
            <a:off x="4706650" y="146625"/>
            <a:ext cx="6837650" cy="7784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RATIONALE</a:t>
            </a:r>
          </a:p>
        </p:txBody>
      </p:sp>
      <p:pic>
        <p:nvPicPr>
          <p:cNvPr id="6" name="Picture 5" descr="Wall of advesive notes with one standing out">
            <a:extLst>
              <a:ext uri="{FF2B5EF4-FFF2-40B4-BE49-F238E27FC236}">
                <a16:creationId xmlns:a16="http://schemas.microsoft.com/office/drawing/2014/main" id="{C6E4AA24-3FA4-F896-DA01-37193EBA3D0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706" r="38845" b="-3"/>
          <a:stretch/>
        </p:blipFill>
        <p:spPr>
          <a:xfrm>
            <a:off x="20" y="10"/>
            <a:ext cx="4058930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6EF7489-F2A6-5821-6B6E-47BA43BEA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0DED04-15BF-B5CA-22BB-A0E30A14DA5F}"/>
              </a:ext>
            </a:extLst>
          </p:cNvPr>
          <p:cNvSpPr txBox="1"/>
          <p:nvPr/>
        </p:nvSpPr>
        <p:spPr>
          <a:xfrm>
            <a:off x="4894455" y="121827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8FF9C1-991F-AC55-AA26-4755B2F9A9ED}"/>
              </a:ext>
            </a:extLst>
          </p:cNvPr>
          <p:cNvSpPr txBox="1"/>
          <p:nvPr/>
        </p:nvSpPr>
        <p:spPr>
          <a:xfrm>
            <a:off x="5108187" y="4937202"/>
            <a:ext cx="6323162" cy="1765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336C3C-912E-47D9-7BB9-CC0704FD4491}"/>
              </a:ext>
            </a:extLst>
          </p:cNvPr>
          <p:cNvSpPr txBox="1"/>
          <p:nvPr/>
        </p:nvSpPr>
        <p:spPr>
          <a:xfrm>
            <a:off x="4529955" y="1581614"/>
            <a:ext cx="7343954" cy="5786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2000" dirty="0"/>
              <a:t> By comparison , 49 percent of students said they were  "</a:t>
            </a:r>
            <a:r>
              <a:rPr lang="en-US" sz="2000" b="1" dirty="0"/>
              <a:t>very confident</a:t>
            </a:r>
            <a:r>
              <a:rPr lang="en-US" sz="2000" dirty="0"/>
              <a:t>"​</a:t>
            </a:r>
            <a:r>
              <a:rPr lang="en-US" sz="2000" dirty="0">
                <a:ea typeface="+mn-lt"/>
                <a:cs typeface="+mn-lt"/>
              </a:rPr>
              <a:t>. Office for students (25 Feb, 2021) </a:t>
            </a:r>
            <a:endParaRPr lang="en-US"/>
          </a:p>
          <a:p>
            <a:endParaRPr lang="en-US" sz="2000" dirty="0"/>
          </a:p>
          <a:p>
            <a:pPr marL="342900" indent="-342900">
              <a:buFont typeface="Wingdings"/>
              <a:buChar char="v"/>
            </a:pPr>
            <a:r>
              <a:rPr lang="en-US" sz="2000" dirty="0"/>
              <a:t>​Universities must help students develop digital  skills competencies that will set them up for successful lives after they graduate. Times Higher Education (25 oct, 2022​)</a:t>
            </a:r>
          </a:p>
          <a:p>
            <a:r>
              <a:rPr lang="en-US" sz="2000" dirty="0"/>
              <a:t>​</a:t>
            </a:r>
          </a:p>
          <a:p>
            <a:pPr marL="342900" indent="-342900">
              <a:buFont typeface="Wingdings"/>
              <a:buChar char="v"/>
            </a:pPr>
            <a:r>
              <a:rPr lang="en-US" sz="2000" dirty="0"/>
              <a:t> Digital skills are defined as the ability to find, evaluate, use, share and overate content, using digital devices such as computers and smartphones </a:t>
            </a:r>
            <a:r>
              <a:rPr lang="en-US" sz="2000" dirty="0" err="1"/>
              <a:t>Aziuonwn,P</a:t>
            </a:r>
            <a:r>
              <a:rPr lang="en-US" sz="2000" dirty="0"/>
              <a:t>.(</a:t>
            </a:r>
            <a:r>
              <a:rPr lang="en-US" sz="2000" dirty="0" err="1"/>
              <a:t>jul</a:t>
            </a:r>
            <a:r>
              <a:rPr lang="en-US" sz="2000" dirty="0"/>
              <a:t> 24,2022</a:t>
            </a:r>
            <a:r>
              <a:rPr lang="en-US" sz="2000" dirty="0">
                <a:solidFill>
                  <a:schemeClr val="accent1"/>
                </a:solidFill>
              </a:rPr>
              <a:t>​</a:t>
            </a:r>
            <a:r>
              <a:rPr lang="en-US" sz="2000" dirty="0"/>
              <a:t>)</a:t>
            </a:r>
          </a:p>
          <a:p>
            <a:pPr marL="342900" indent="-342900">
              <a:buFont typeface="Wingdings"/>
              <a:buChar char="v"/>
            </a:pPr>
            <a:endParaRPr lang="en-US" sz="2000" dirty="0">
              <a:solidFill>
                <a:schemeClr val="accent1"/>
              </a:solidFill>
            </a:endParaRPr>
          </a:p>
          <a:p>
            <a:endParaRPr lang="en-US" sz="2400" dirty="0">
              <a:solidFill>
                <a:schemeClr val="accent1"/>
              </a:solidFill>
            </a:endParaRPr>
          </a:p>
          <a:p>
            <a:endParaRPr lang="en-US" sz="2400" dirty="0">
              <a:solidFill>
                <a:schemeClr val="accent1"/>
              </a:solidFill>
            </a:endParaRPr>
          </a:p>
          <a:p>
            <a:r>
              <a:rPr lang="en-US" sz="2400" dirty="0">
                <a:solidFill>
                  <a:schemeClr val="accent1"/>
                </a:solidFill>
              </a:rPr>
              <a:t>Presented by Sahba </a:t>
            </a:r>
            <a:endParaRPr lang="en-US" dirty="0">
              <a:solidFill>
                <a:schemeClr val="accent1"/>
              </a:solidFill>
            </a:endParaRPr>
          </a:p>
          <a:p>
            <a:r>
              <a:rPr lang="en-US" dirty="0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812933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Picture 235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38" name="Picture 237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40" name="Oval 239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42" name="Picture 241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44" name="Picture 243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6" name="Rectangle 245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48" name="Rectangle 247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0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2" name="Freeform: Shape 251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7530A45-64D2-A30C-297C-9AAA75B0D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D57F1E4F-1CFF-5643-939E-02111984F565}" type="slidenum">
              <a:rPr lang="en-US" b="0" i="0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4</a:t>
            </a:fld>
            <a:endParaRPr lang="en-US" b="0" i="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C58D0E-590F-233A-9563-612AFC974D84}"/>
              </a:ext>
            </a:extLst>
          </p:cNvPr>
          <p:cNvSpPr txBox="1"/>
          <p:nvPr/>
        </p:nvSpPr>
        <p:spPr>
          <a:xfrm>
            <a:off x="653143" y="1645920"/>
            <a:ext cx="3522879" cy="44708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1" i="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PROPOSED </a:t>
            </a: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sz="4200" b="1" i="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METHOD</a:t>
            </a: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sz="4200" b="0" i="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sz="4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Presented by Samantha</a:t>
            </a:r>
            <a:endParaRPr lang="en-US" sz="4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r" defTabSz="457200">
              <a:spcBef>
                <a:spcPct val="0"/>
              </a:spcBef>
              <a:spcAft>
                <a:spcPts val="600"/>
              </a:spcAft>
            </a:pPr>
            <a:endParaRPr lang="en-US" sz="420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B4B4566-C39A-675C-93B1-540976B5F4F1}"/>
              </a:ext>
            </a:extLst>
          </p:cNvPr>
          <p:cNvSpPr txBox="1"/>
          <p:nvPr/>
        </p:nvSpPr>
        <p:spPr>
          <a:xfrm>
            <a:off x="5204109" y="1128336"/>
            <a:ext cx="6413208" cy="523282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 In this research we plan to evaluate whether the students at UWTSD feel confident in using their digital skills.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We would like to conduct this proposal by asking our fellow classmates if they give consent to filling in a questionnaire that we have put together , which we will then send across via email.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We will be using the questionnaire in a quantitative approach as a method of data collection for our research, by setting out a series of Closed, Ranked and Likert scale questions such as the following:</a:t>
            </a: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DC37E4-0E56-773C-DED5-6B082E6C0B12}"/>
              </a:ext>
            </a:extLst>
          </p:cNvPr>
          <p:cNvSpPr txBox="1"/>
          <p:nvPr/>
        </p:nvSpPr>
        <p:spPr>
          <a:xfrm>
            <a:off x="8143177" y="769434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B844A7-1041-E234-FEC3-952302DDC278}"/>
              </a:ext>
            </a:extLst>
          </p:cNvPr>
          <p:cNvSpPr txBox="1"/>
          <p:nvPr/>
        </p:nvSpPr>
        <p:spPr>
          <a:xfrm rot="-660000">
            <a:off x="6940295" y="630935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301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63BA11C5-15D0-222D-2A9D-FDEE8000C3A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3311" r="21645" b="-3"/>
          <a:stretch/>
        </p:blipFill>
        <p:spPr>
          <a:xfrm>
            <a:off x="-287548" y="115028"/>
            <a:ext cx="4634680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ACC2CA-CD20-F9D1-255D-A92DDACDD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43CA7D-D059-9150-72B4-043D3B9DADC9}"/>
              </a:ext>
            </a:extLst>
          </p:cNvPr>
          <p:cNvSpPr txBox="1"/>
          <p:nvPr/>
        </p:nvSpPr>
        <p:spPr>
          <a:xfrm>
            <a:off x="4779174" y="296175"/>
            <a:ext cx="5960790" cy="644105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 </a:t>
            </a: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 Do you feel confident when using</a:t>
            </a:r>
            <a:endParaRPr lang="en-US" sz="2000">
              <a:solidFill>
                <a:schemeClr val="accent1"/>
              </a:solidFill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rgbClr val="7AC4F0"/>
              </a:buClr>
              <a:buSzPct val="80000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     the one drive?.​</a:t>
            </a:r>
            <a:endParaRPr lang="en-US" sz="2000">
              <a:solidFill>
                <a:schemeClr val="accent1"/>
              </a:solidFill>
              <a:ea typeface="+mj-ea"/>
              <a:cs typeface="+mj-cs"/>
            </a:endParaRPr>
          </a:p>
          <a:p>
            <a:pPr marL="285750" lvl="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Do you feel anxious if you are asked to collaborate using technology?​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lvl="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342900" indent="-34290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Rank these applications according to how confident you feel using them on the one drive.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Collaborating  online  to create a group task feels very challenging for me.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 I actively avoid using technology.</a:t>
            </a:r>
            <a:endParaRPr lang="en-US" sz="2000" b="1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+mj-lt"/>
                <a:ea typeface="+mj-ea"/>
                <a:cs typeface="+mj-cs"/>
              </a:rPr>
              <a:t>Once we have collected back all information, we can then examine our responses, and aim to create a bar chart to report our results found on each question asked.</a:t>
            </a:r>
            <a:endParaRPr lang="en-US" sz="2000">
              <a:latin typeface="+mj-lt"/>
              <a:ea typeface="+mj-ea"/>
              <a:cs typeface="+mj-cs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rgbClr val="7AC4F0"/>
              </a:buClr>
              <a:buSzPct val="80000"/>
              <a:buFont typeface="Wingdings 3" charset="2"/>
              <a:buChar char=""/>
            </a:pPr>
            <a:endParaRPr lang="en-US" sz="2000" dirty="0">
              <a:solidFill>
                <a:srgbClr val="FFFFFF"/>
              </a:solidFill>
              <a:ea typeface="+mn-lt"/>
              <a:cs typeface="+mn-lt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Arial" charset="2"/>
              <a:buChar char="•"/>
            </a:pPr>
            <a:r>
              <a:rPr lang="en-US" sz="1600" dirty="0">
                <a:solidFill>
                  <a:schemeClr val="accent1"/>
                </a:solidFill>
                <a:ea typeface="+mn-lt"/>
                <a:cs typeface="+mn-lt"/>
              </a:rPr>
              <a:t>Presented by Khayrah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rgbClr val="7AC4F0"/>
              </a:buClr>
              <a:buSzPct val="80000"/>
              <a:buFont typeface="Wingdings 3" charset="2"/>
              <a:buChar char=""/>
            </a:pPr>
            <a:endParaRPr lang="en-US" sz="1600" dirty="0"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10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71360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25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3" name="Picture 27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" name="Oval 2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5" name="Picture 3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6" name="Picture 3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7" name="Rectangle 3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F7147F-A823-2418-0610-A18A03B9FC09}"/>
              </a:ext>
            </a:extLst>
          </p:cNvPr>
          <p:cNvSpPr txBox="1"/>
          <p:nvPr/>
        </p:nvSpPr>
        <p:spPr>
          <a:xfrm>
            <a:off x="3845498" y="2851"/>
            <a:ext cx="6778651" cy="763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ETHICAL CONSIDERATIONS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F582248-44D5-4DBC-D86D-8049D5E9A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BBFE36-F94F-8459-87E0-4AA597A18AEF}"/>
              </a:ext>
            </a:extLst>
          </p:cNvPr>
          <p:cNvSpPr txBox="1"/>
          <p:nvPr/>
        </p:nvSpPr>
        <p:spPr>
          <a:xfrm>
            <a:off x="927394" y="668384"/>
            <a:ext cx="9601200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b="1" dirty="0">
              <a:solidFill>
                <a:schemeClr val="accent1"/>
              </a:solidFill>
            </a:endParaRPr>
          </a:p>
          <a:p>
            <a:endParaRPr lang="en-US"/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  <a:p>
            <a:endParaRPr lang="en-US" sz="2400" b="1">
              <a:solidFill>
                <a:schemeClr val="accen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68719-1CB4-A256-0510-7E196AD8AD9D}"/>
              </a:ext>
            </a:extLst>
          </p:cNvPr>
          <p:cNvSpPr txBox="1"/>
          <p:nvPr/>
        </p:nvSpPr>
        <p:spPr>
          <a:xfrm>
            <a:off x="531016" y="1161307"/>
            <a:ext cx="10593237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US" sz="2800" b="1" dirty="0">
                <a:solidFill>
                  <a:schemeClr val="accent1"/>
                </a:solidFill>
              </a:rPr>
              <a:t>What is Ethical consideration?</a:t>
            </a:r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  <a:p>
            <a:pPr marL="342900" indent="-342900">
              <a:buFont typeface="Wingdings"/>
              <a:buChar char="v"/>
            </a:pPr>
            <a:r>
              <a:rPr lang="en-US" sz="2000" b="1" dirty="0"/>
              <a:t>When doing research there are several principles you need to abide by to help guide you! We call these '</a:t>
            </a:r>
            <a:r>
              <a:rPr lang="en-US" sz="2000" b="1" dirty="0">
                <a:solidFill>
                  <a:schemeClr val="accent1"/>
                </a:solidFill>
              </a:rPr>
              <a:t>ETHICAL CONSIDERATIONS</a:t>
            </a:r>
            <a:r>
              <a:rPr lang="en-US" sz="2000" b="1" dirty="0"/>
              <a:t>' , these ensure that your research is carried out in a valued manner, a few of these principles include Respect for others, integrity, open-mindedness, and privacy of those taken part.</a:t>
            </a:r>
            <a:endParaRPr lang="en-US" sz="2000" b="1">
              <a:solidFill>
                <a:srgbClr val="ACD433"/>
              </a:solidFill>
            </a:endParaRPr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  <a:p>
            <a:pPr marL="342900" indent="-342900">
              <a:buFont typeface="Wingdings"/>
              <a:buChar char="v"/>
            </a:pPr>
            <a:r>
              <a:rPr lang="en-US" sz="2000" b="1" dirty="0"/>
              <a:t>Applying such principles are important, as they ensure that all confidentiality of data and all analysis and  reporting of data is conducted fairly.</a:t>
            </a:r>
            <a:endParaRPr lang="en-US" sz="2000"/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  <a:p>
            <a:pPr marL="342900" indent="-342900">
              <a:buFont typeface="Wingdings"/>
              <a:buChar char="v"/>
            </a:pPr>
            <a:r>
              <a:rPr lang="en-US" sz="2000" b="1" dirty="0">
                <a:solidFill>
                  <a:schemeClr val="accent1"/>
                </a:solidFill>
              </a:rPr>
              <a:t>As a group we will ensure all measurements of our research and data handling, be carried out adhering to the principles of ethical considerations.</a:t>
            </a:r>
          </a:p>
          <a:p>
            <a:pPr marL="342900" indent="-342900">
              <a:buFont typeface="Wingdings"/>
              <a:buChar char="v"/>
            </a:pPr>
            <a:endParaRPr lang="en-US" sz="2000" b="1" dirty="0">
              <a:solidFill>
                <a:schemeClr val="accent1"/>
              </a:solidFill>
            </a:endParaRPr>
          </a:p>
          <a:p>
            <a:pPr marL="342900" indent="-342900">
              <a:buFont typeface="Wingdings"/>
              <a:buChar char="v"/>
            </a:pPr>
            <a:r>
              <a:rPr lang="en-US" sz="2000" dirty="0">
                <a:solidFill>
                  <a:schemeClr val="accent1"/>
                </a:solidFill>
              </a:rPr>
              <a:t>Presented by Samantha</a:t>
            </a:r>
          </a:p>
          <a:p>
            <a:endParaRPr lang="en-US" sz="2000" b="1" dirty="0"/>
          </a:p>
          <a:p>
            <a:pPr marL="342900" indent="-342900">
              <a:buFont typeface="Wingdings"/>
              <a:buChar char="v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838639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9F3ABD-8B9C-DC9E-A97E-624F10833A81}"/>
              </a:ext>
            </a:extLst>
          </p:cNvPr>
          <p:cNvSpPr txBox="1"/>
          <p:nvPr/>
        </p:nvSpPr>
        <p:spPr>
          <a:xfrm>
            <a:off x="364201" y="398253"/>
            <a:ext cx="5543153" cy="7416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</a:t>
            </a:r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897D890B-9AFB-4A90-9960-C92E65728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2449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ED2387-9C78-40F9-B794-A735DCB3A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0109" y="0"/>
            <a:ext cx="499189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477FCF5B-12FA-4ED2-B449-20BD744A7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53900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780B2A6-1181-456F-8B6E-AD86960CD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728E6B-342B-B927-2421-242293CFD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AD130035-1593-0192-DE6C-13FCD9EF345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203354" y="2074882"/>
            <a:ext cx="2936836" cy="2936836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DFDFA6-D312-0BD5-98A1-041298FDA076}"/>
              </a:ext>
            </a:extLst>
          </p:cNvPr>
          <p:cNvSpPr txBox="1"/>
          <p:nvPr/>
        </p:nvSpPr>
        <p:spPr>
          <a:xfrm>
            <a:off x="170267" y="1283600"/>
            <a:ext cx="573368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dirty="0">
                <a:ea typeface="+mn-lt"/>
                <a:cs typeface="+mn-lt"/>
              </a:rPr>
              <a:t>Title page Figure 1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    Bing search</a:t>
            </a:r>
          </a:p>
          <a:p>
            <a:r>
              <a:rPr lang="en-US" dirty="0">
                <a:ea typeface="+mn-lt"/>
                <a:cs typeface="+mn-lt"/>
              </a:rPr>
              <a:t>    Loading skills concept </a:t>
            </a: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  <a:hlinkClick r:id="rId9"/>
              </a:rPr>
              <a:t>  https://c1.staticflickr.com/8/7412/27032873554_ace87cdc08.jpg</a:t>
            </a:r>
          </a:p>
          <a:p>
            <a:endParaRPr lang="en-US" dirty="0"/>
          </a:p>
          <a:p>
            <a:pPr marL="285750" indent="-285750">
              <a:buFont typeface="Wingdings"/>
              <a:buChar char="v"/>
            </a:pPr>
            <a:r>
              <a:rPr lang="en-US" dirty="0">
                <a:ea typeface="+mn-lt"/>
                <a:cs typeface="+mn-lt"/>
              </a:rPr>
              <a:t>Office for students (25 Feb, 2021)</a:t>
            </a:r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r>
              <a:rPr lang="en-US" dirty="0">
                <a:ea typeface="+mn-lt"/>
                <a:cs typeface="+mn-lt"/>
              </a:rPr>
              <a:t>Times Higher Education (25 oct, 2022 )</a:t>
            </a:r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342900">
              <a:buFont typeface="Wingdings,Sans-Serif"/>
              <a:buChar char="v"/>
            </a:pPr>
            <a:r>
              <a:rPr lang="en-US" dirty="0" err="1">
                <a:ea typeface="+mn-lt"/>
                <a:cs typeface="+mn-lt"/>
              </a:rPr>
              <a:t>Aziuonwn,P</a:t>
            </a:r>
            <a:r>
              <a:rPr lang="en-US" dirty="0">
                <a:ea typeface="+mn-lt"/>
                <a:cs typeface="+mn-lt"/>
              </a:rPr>
              <a:t>.(</a:t>
            </a:r>
            <a:r>
              <a:rPr lang="en-US" dirty="0" err="1">
                <a:ea typeface="+mn-lt"/>
                <a:cs typeface="+mn-lt"/>
              </a:rPr>
              <a:t>jul</a:t>
            </a:r>
            <a:r>
              <a:rPr lang="en-US" dirty="0">
                <a:ea typeface="+mn-lt"/>
                <a:cs typeface="+mn-lt"/>
              </a:rPr>
              <a:t> 24,2022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)</a:t>
            </a:r>
          </a:p>
          <a:p>
            <a:pPr marL="285750" indent="-342900">
              <a:buFont typeface="Wingdings,Sans-Serif"/>
              <a:buChar char="v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  <a:p>
            <a:pPr marL="285750" indent="-285750">
              <a:buFont typeface="Wingdings"/>
              <a:buChar char="v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12B88A-302A-D86F-43E9-428E79A329D0}"/>
              </a:ext>
            </a:extLst>
          </p:cNvPr>
          <p:cNvSpPr txBox="1"/>
          <p:nvPr/>
        </p:nvSpPr>
        <p:spPr>
          <a:xfrm>
            <a:off x="299224" y="63905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Presented by </a:t>
            </a:r>
            <a:r>
              <a:rPr lang="en-US" dirty="0" err="1"/>
              <a:t>sabha</a:t>
            </a:r>
          </a:p>
        </p:txBody>
      </p:sp>
    </p:spTree>
    <p:extLst>
      <p:ext uri="{BB962C8B-B14F-4D97-AF65-F5344CB8AC3E}">
        <p14:creationId xmlns:p14="http://schemas.microsoft.com/office/powerpoint/2010/main" val="3948738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A085689-791F-4B8F-9F30-12415B97D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3FED7F-6821-47C0-A464-E9278B241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8F54B2FB-3F54-4350-8D1B-F86D677CA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1B34F5-88E5-4711-BC16-3005C29AD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F3661D0-2268-4D3E-88BA-0647BCBE3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B56DB5-0324-4F79-9AB8-CB18C1DC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C5B116-75CB-0FF3-C2A5-4F594EFB27F8}"/>
              </a:ext>
            </a:extLst>
          </p:cNvPr>
          <p:cNvSpPr txBox="1"/>
          <p:nvPr/>
        </p:nvSpPr>
        <p:spPr>
          <a:xfrm>
            <a:off x="5268005" y="290398"/>
            <a:ext cx="4852936" cy="7065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lnSpcReduction="10000"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HYPOTHESIS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2E0A081C-9D61-A670-3651-4EABE69D65B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232" r="31497" b="-9"/>
          <a:stretch/>
        </p:blipFill>
        <p:spPr>
          <a:xfrm>
            <a:off x="-1" y="10"/>
            <a:ext cx="4634681" cy="685799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B8E54DA-4A61-8E26-B063-B5228CDDB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EE2A3F-AF01-F300-F39A-B3F37BC71FF1}"/>
              </a:ext>
            </a:extLst>
          </p:cNvPr>
          <p:cNvSpPr txBox="1"/>
          <p:nvPr/>
        </p:nvSpPr>
        <p:spPr>
          <a:xfrm>
            <a:off x="5108187" y="1581614"/>
            <a:ext cx="654019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dirty="0"/>
              <a:t>We as a group predict that our research will find  there is mixed responses to our research question "</a:t>
            </a:r>
            <a:r>
              <a:rPr lang="en-US" b="1" dirty="0">
                <a:solidFill>
                  <a:schemeClr val="accent1"/>
                </a:solidFill>
              </a:rPr>
              <a:t>Are  UWTSD Students confident in using digital technology?', </a:t>
            </a:r>
            <a:r>
              <a:rPr lang="en-US" dirty="0"/>
              <a:t>as we believe the answers, we will receive will all be varied due to factors such as  age?, educational background? Etc.</a:t>
            </a:r>
          </a:p>
          <a:p>
            <a:pPr marL="285750" indent="-285750">
              <a:buFont typeface="Wingdings"/>
              <a:buChar char="v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dirty="0">
                <a:solidFill>
                  <a:srgbClr val="FFFFFF"/>
                </a:solidFill>
              </a:rPr>
              <a:t>As UWTSD students will be using digital skills throughout the duration of their academic year!, We predict that student's confidence will automatically increase over the learning period with more experience gained.</a:t>
            </a:r>
          </a:p>
        </p:txBody>
      </p:sp>
    </p:spTree>
    <p:extLst>
      <p:ext uri="{BB962C8B-B14F-4D97-AF65-F5344CB8AC3E}">
        <p14:creationId xmlns:p14="http://schemas.microsoft.com/office/powerpoint/2010/main" val="255120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7A2B17-D3E0-4B38-823F-45312C0B3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592A21B-8E82-4396-A130-C7531DF0A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16">
            <a:extLst>
              <a:ext uri="{FF2B5EF4-FFF2-40B4-BE49-F238E27FC236}">
                <a16:creationId xmlns:a16="http://schemas.microsoft.com/office/drawing/2014/main" id="{ACA9027C-9377-4A86-A639-42BA502AD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8" name="Freeform 5">
            <a:extLst>
              <a:ext uri="{FF2B5EF4-FFF2-40B4-BE49-F238E27FC236}">
                <a16:creationId xmlns:a16="http://schemas.microsoft.com/office/drawing/2014/main" id="{423EDA5B-B414-4C7C-8CBA-3D9D79973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4055532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9DBC4E-383E-0A5A-A31B-DC7B1D495F12}"/>
              </a:ext>
            </a:extLst>
          </p:cNvPr>
          <p:cNvSpPr txBox="1"/>
          <p:nvPr/>
        </p:nvSpPr>
        <p:spPr>
          <a:xfrm>
            <a:off x="636916" y="4854346"/>
            <a:ext cx="9149350" cy="8680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RESEARCH TIMELINE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92E80A-97EC-70A8-6D8A-C51B21448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0FDB29-02F6-4DBE-1AF2-F1A8ED5AFBC0}"/>
              </a:ext>
            </a:extLst>
          </p:cNvPr>
          <p:cNvSpPr txBox="1"/>
          <p:nvPr/>
        </p:nvSpPr>
        <p:spPr>
          <a:xfrm>
            <a:off x="5215053" y="119689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AC0A48CB-B525-E04F-62A1-5C9B845489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595788"/>
              </p:ext>
            </p:extLst>
          </p:nvPr>
        </p:nvGraphicFramePr>
        <p:xfrm>
          <a:off x="848264" y="661358"/>
          <a:ext cx="9432427" cy="3093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2388">
                  <a:extLst>
                    <a:ext uri="{9D8B030D-6E8A-4147-A177-3AD203B41FA5}">
                      <a16:colId xmlns:a16="http://schemas.microsoft.com/office/drawing/2014/main" val="2140980613"/>
                    </a:ext>
                  </a:extLst>
                </a:gridCol>
                <a:gridCol w="2282388">
                  <a:extLst>
                    <a:ext uri="{9D8B030D-6E8A-4147-A177-3AD203B41FA5}">
                      <a16:colId xmlns:a16="http://schemas.microsoft.com/office/drawing/2014/main" val="1926626606"/>
                    </a:ext>
                  </a:extLst>
                </a:gridCol>
                <a:gridCol w="2282388">
                  <a:extLst>
                    <a:ext uri="{9D8B030D-6E8A-4147-A177-3AD203B41FA5}">
                      <a16:colId xmlns:a16="http://schemas.microsoft.com/office/drawing/2014/main" val="4051226370"/>
                    </a:ext>
                  </a:extLst>
                </a:gridCol>
                <a:gridCol w="2585263">
                  <a:extLst>
                    <a:ext uri="{9D8B030D-6E8A-4147-A177-3AD203B41FA5}">
                      <a16:colId xmlns:a16="http://schemas.microsoft.com/office/drawing/2014/main" val="1122618208"/>
                    </a:ext>
                  </a:extLst>
                </a:gridCol>
              </a:tblGrid>
              <a:tr h="541502">
                <a:tc>
                  <a:txBody>
                    <a:bodyPr/>
                    <a:lstStyle/>
                    <a:p>
                      <a:r>
                        <a:rPr lang="en-US" sz="3300" dirty="0"/>
                        <a:t>WEEK 7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WEEK 8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WEEK 9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3300" dirty="0"/>
                        <a:t>WEEK 10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437510424"/>
                  </a:ext>
                </a:extLst>
              </a:tr>
              <a:tr h="189525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/>
                        <a:t>     </a:t>
                      </a:r>
                      <a:r>
                        <a:rPr lang="en-US" sz="1800" b="1" dirty="0"/>
                        <a:t>Research</a:t>
                      </a:r>
                      <a:endParaRPr lang="en-US" sz="1800" dirty="0"/>
                    </a:p>
                    <a:p>
                      <a:pPr marL="0" lvl="0" indent="0">
                        <a:buNone/>
                      </a:pPr>
                      <a:endParaRPr lang="en-US" sz="2000" b="1" dirty="0"/>
                    </a:p>
                    <a:p>
                      <a:pPr marL="342900" lvl="0" indent="-342900">
                        <a:buFont typeface="Calibri"/>
                        <a:buChar char="-"/>
                      </a:pPr>
                      <a:r>
                        <a:rPr lang="en-US" sz="2000" b="0" dirty="0"/>
                        <a:t> Data collection</a:t>
                      </a:r>
                    </a:p>
                    <a:p>
                      <a:pPr marL="457200" lvl="0" indent="-457200">
                        <a:buFont typeface="Calibri"/>
                        <a:buChar char="-"/>
                      </a:pPr>
                      <a:endParaRPr lang="en-US" sz="2000" dirty="0"/>
                    </a:p>
                    <a:p>
                      <a:pPr marL="457200" lvl="0" indent="-457200">
                        <a:buFont typeface="Calibri"/>
                        <a:buChar char="-"/>
                      </a:pPr>
                      <a:r>
                        <a:rPr lang="en-US" sz="2000" dirty="0"/>
                        <a:t>Primary sources</a:t>
                      </a:r>
                    </a:p>
                    <a:p>
                      <a:pPr marL="457200" lvl="0" indent="-457200">
                        <a:buFont typeface="Calibri"/>
                        <a:buChar char="-"/>
                      </a:pPr>
                      <a:r>
                        <a:rPr lang="en-US" sz="800" dirty="0"/>
                        <a:t>-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    Research</a:t>
                      </a:r>
                    </a:p>
                    <a:p>
                      <a:pPr lvl="0">
                        <a:buNone/>
                      </a:pPr>
                      <a:endParaRPr lang="en-US" sz="1800" b="1" dirty="0"/>
                    </a:p>
                    <a:p>
                      <a:pPr lvl="0">
                        <a:buNone/>
                      </a:pPr>
                      <a:r>
                        <a:rPr lang="en-US" sz="1800" b="0" dirty="0"/>
                        <a:t>   Skill Analysis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   Research </a:t>
                      </a:r>
                    </a:p>
                    <a:p>
                      <a:pPr lvl="0">
                        <a:buNone/>
                      </a:pPr>
                      <a:endParaRPr lang="en-US" sz="1800" b="1" dirty="0"/>
                    </a:p>
                    <a:p>
                      <a:pPr lvl="0">
                        <a:buNone/>
                      </a:pPr>
                      <a:r>
                        <a:rPr lang="en-US" sz="1800" b="1" dirty="0"/>
                        <a:t> Report writing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     Workshop</a:t>
                      </a:r>
                      <a:endParaRPr lang="en-US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0318167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25566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ARE DIGITAL SKILLS IMPORTANT FOR STUDY AND WORK?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1218</cp:revision>
  <dcterms:created xsi:type="dcterms:W3CDTF">2023-02-10T14:41:35Z</dcterms:created>
  <dcterms:modified xsi:type="dcterms:W3CDTF">2023-02-22T23:43:33Z</dcterms:modified>
</cp:coreProperties>
</file>