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4"/>
  </p:sldMasterIdLst>
  <p:sldIdLst>
    <p:sldId id="256" r:id="rId5"/>
  </p:sldIdLst>
  <p:sldSz cx="32653288" cy="2339975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BF386E-D9A0-438F-A2F8-5D0CDDCC1D1D}" v="5" dt="2026-03-30T09:11:40.6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32" d="100"/>
          <a:sy n="32" d="100"/>
        </p:scale>
        <p:origin x="600" y="-12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a Draghici (2214911)" userId="0c964279-b29f-4643-96e4-dd48ca903f8a" providerId="ADAL" clId="{DA9A2F18-396E-47CC-8012-AA8480EE2E91}"/>
    <pc:docChg chg="custSel modSld">
      <pc:chgData name="Elena Draghici (2214911)" userId="0c964279-b29f-4643-96e4-dd48ca903f8a" providerId="ADAL" clId="{DA9A2F18-396E-47CC-8012-AA8480EE2E91}" dt="2026-03-30T09:15:05.711" v="381" actId="478"/>
      <pc:docMkLst>
        <pc:docMk/>
      </pc:docMkLst>
      <pc:sldChg chg="addSp delSp modSp mod">
        <pc:chgData name="Elena Draghici (2214911)" userId="0c964279-b29f-4643-96e4-dd48ca903f8a" providerId="ADAL" clId="{DA9A2F18-396E-47CC-8012-AA8480EE2E91}" dt="2026-03-30T09:15:05.711" v="381" actId="478"/>
        <pc:sldMkLst>
          <pc:docMk/>
          <pc:sldMk cId="2740053593" sldId="256"/>
        </pc:sldMkLst>
        <pc:spChg chg="mod">
          <ac:chgData name="Elena Draghici (2214911)" userId="0c964279-b29f-4643-96e4-dd48ca903f8a" providerId="ADAL" clId="{DA9A2F18-396E-47CC-8012-AA8480EE2E91}" dt="2026-03-30T09:14:12.384" v="374" actId="14100"/>
          <ac:spMkLst>
            <pc:docMk/>
            <pc:sldMk cId="2740053593" sldId="256"/>
            <ac:spMk id="4" creationId="{0F1C5E29-8171-6AA2-8BC2-D7D11A22C40A}"/>
          </ac:spMkLst>
        </pc:spChg>
        <pc:spChg chg="add del mod">
          <ac:chgData name="Elena Draghici (2214911)" userId="0c964279-b29f-4643-96e4-dd48ca903f8a" providerId="ADAL" clId="{DA9A2F18-396E-47CC-8012-AA8480EE2E91}" dt="2026-03-30T09:15:05.711" v="381" actId="478"/>
          <ac:spMkLst>
            <pc:docMk/>
            <pc:sldMk cId="2740053593" sldId="256"/>
            <ac:spMk id="5" creationId="{4477AF84-2197-0D9E-EC7D-E68642029F19}"/>
          </ac:spMkLst>
        </pc:spChg>
        <pc:spChg chg="add mod">
          <ac:chgData name="Elena Draghici (2214911)" userId="0c964279-b29f-4643-96e4-dd48ca903f8a" providerId="ADAL" clId="{DA9A2F18-396E-47CC-8012-AA8480EE2E91}" dt="2026-03-30T09:12:55.266" v="366" actId="20577"/>
          <ac:spMkLst>
            <pc:docMk/>
            <pc:sldMk cId="2740053593" sldId="256"/>
            <ac:spMk id="6" creationId="{E4C87B9D-3AE0-25A6-DF3C-0ECE5847AE70}"/>
          </ac:spMkLst>
        </pc:spChg>
        <pc:spChg chg="mod">
          <ac:chgData name="Elena Draghici (2214911)" userId="0c964279-b29f-4643-96e4-dd48ca903f8a" providerId="ADAL" clId="{DA9A2F18-396E-47CC-8012-AA8480EE2E91}" dt="2026-03-30T09:13:15.952" v="369" actId="14100"/>
          <ac:spMkLst>
            <pc:docMk/>
            <pc:sldMk cId="2740053593" sldId="256"/>
            <ac:spMk id="18" creationId="{FD5E9D19-A7A2-0047-13ED-4418F18D4866}"/>
          </ac:spMkLst>
        </pc:spChg>
        <pc:spChg chg="mod">
          <ac:chgData name="Elena Draghici (2214911)" userId="0c964279-b29f-4643-96e4-dd48ca903f8a" providerId="ADAL" clId="{DA9A2F18-396E-47CC-8012-AA8480EE2E91}" dt="2026-03-29T20:20:34.072" v="335" actId="255"/>
          <ac:spMkLst>
            <pc:docMk/>
            <pc:sldMk cId="2740053593" sldId="256"/>
            <ac:spMk id="33" creationId="{EBF6B2DF-9429-9F3F-834F-A2AEC8805ABA}"/>
          </ac:spMkLst>
        </pc:spChg>
        <pc:spChg chg="mod">
          <ac:chgData name="Elena Draghici (2214911)" userId="0c964279-b29f-4643-96e4-dd48ca903f8a" providerId="ADAL" clId="{DA9A2F18-396E-47CC-8012-AA8480EE2E91}" dt="2026-03-29T20:21:49.026" v="340" actId="1076"/>
          <ac:spMkLst>
            <pc:docMk/>
            <pc:sldMk cId="2740053593" sldId="256"/>
            <ac:spMk id="35" creationId="{E0AF681D-3355-194A-8F65-B751EB979AB5}"/>
          </ac:spMkLst>
        </pc:spChg>
        <pc:spChg chg="mod">
          <ac:chgData name="Elena Draghici (2214911)" userId="0c964279-b29f-4643-96e4-dd48ca903f8a" providerId="ADAL" clId="{DA9A2F18-396E-47CC-8012-AA8480EE2E91}" dt="2026-03-29T20:16:43.020" v="262" actId="255"/>
          <ac:spMkLst>
            <pc:docMk/>
            <pc:sldMk cId="2740053593" sldId="256"/>
            <ac:spMk id="36" creationId="{CE6C2E39-F79A-6B11-5690-BF3B168931EF}"/>
          </ac:spMkLst>
        </pc:spChg>
        <pc:spChg chg="mod">
          <ac:chgData name="Elena Draghici (2214911)" userId="0c964279-b29f-4643-96e4-dd48ca903f8a" providerId="ADAL" clId="{DA9A2F18-396E-47CC-8012-AA8480EE2E91}" dt="2026-03-29T20:21:31.840" v="338" actId="14100"/>
          <ac:spMkLst>
            <pc:docMk/>
            <pc:sldMk cId="2740053593" sldId="256"/>
            <ac:spMk id="38" creationId="{CC41006A-30F0-3FF8-7F4C-CA4842B61C03}"/>
          </ac:spMkLst>
        </pc:spChg>
        <pc:spChg chg="mod">
          <ac:chgData name="Elena Draghici (2214911)" userId="0c964279-b29f-4643-96e4-dd48ca903f8a" providerId="ADAL" clId="{DA9A2F18-396E-47CC-8012-AA8480EE2E91}" dt="2026-03-29T20:23:45.620" v="345" actId="14100"/>
          <ac:spMkLst>
            <pc:docMk/>
            <pc:sldMk cId="2740053593" sldId="256"/>
            <ac:spMk id="39" creationId="{66BEF012-45C5-8A5F-2DE0-141C5DA322F9}"/>
          </ac:spMkLst>
        </pc:spChg>
        <pc:picChg chg="add mod">
          <ac:chgData name="Elena Draghici (2214911)" userId="0c964279-b29f-4643-96e4-dd48ca903f8a" providerId="ADAL" clId="{DA9A2F18-396E-47CC-8012-AA8480EE2E91}" dt="2026-03-30T09:13:11.453" v="368" actId="14100"/>
          <ac:picMkLst>
            <pc:docMk/>
            <pc:sldMk cId="2740053593" sldId="256"/>
            <ac:picMk id="3" creationId="{7AE12514-8DD8-5563-A704-A0E9FC2D5560}"/>
          </ac:picMkLst>
        </pc:picChg>
        <pc:picChg chg="mod">
          <ac:chgData name="Elena Draghici (2214911)" userId="0c964279-b29f-4643-96e4-dd48ca903f8a" providerId="ADAL" clId="{DA9A2F18-396E-47CC-8012-AA8480EE2E91}" dt="2026-03-29T20:10:10.646" v="211" actId="14100"/>
          <ac:picMkLst>
            <pc:docMk/>
            <pc:sldMk cId="2740053593" sldId="256"/>
            <ac:picMk id="41" creationId="{665520E5-2CF3-3678-24C0-B682680577CE}"/>
          </ac:picMkLst>
        </pc:picChg>
        <pc:picChg chg="del mod">
          <ac:chgData name="Elena Draghici (2214911)" userId="0c964279-b29f-4643-96e4-dd48ca903f8a" providerId="ADAL" clId="{DA9A2F18-396E-47CC-8012-AA8480EE2E91}" dt="2026-03-30T09:13:40.100" v="371" actId="478"/>
          <ac:picMkLst>
            <pc:docMk/>
            <pc:sldMk cId="2740053593" sldId="256"/>
            <ac:picMk id="43" creationId="{3AE38BE5-288A-C5ED-794F-4CC1FA16CE19}"/>
          </ac:picMkLst>
        </pc:picChg>
        <pc:picChg chg="mod">
          <ac:chgData name="Elena Draghici (2214911)" userId="0c964279-b29f-4643-96e4-dd48ca903f8a" providerId="ADAL" clId="{DA9A2F18-396E-47CC-8012-AA8480EE2E91}" dt="2026-03-30T09:14:36.183" v="379" actId="14100"/>
          <ac:picMkLst>
            <pc:docMk/>
            <pc:sldMk cId="2740053593" sldId="256"/>
            <ac:picMk id="45" creationId="{EB4B8AB2-B073-9FB3-2215-E69D75DAD5D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48997" y="3829544"/>
            <a:ext cx="27755295" cy="8146580"/>
          </a:xfrm>
        </p:spPr>
        <p:txBody>
          <a:bodyPr anchor="b"/>
          <a:lstStyle>
            <a:lvl1pPr algn="ctr">
              <a:defRPr sz="20472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81661" y="12290287"/>
            <a:ext cx="24489966" cy="5649521"/>
          </a:xfrm>
        </p:spPr>
        <p:txBody>
          <a:bodyPr/>
          <a:lstStyle>
            <a:lvl1pPr marL="0" indent="0" algn="ctr">
              <a:buNone/>
              <a:defRPr sz="8189"/>
            </a:lvl1pPr>
            <a:lvl2pPr marL="1559966" indent="0" algn="ctr">
              <a:buNone/>
              <a:defRPr sz="6824"/>
            </a:lvl2pPr>
            <a:lvl3pPr marL="3119933" indent="0" algn="ctr">
              <a:buNone/>
              <a:defRPr sz="6142"/>
            </a:lvl3pPr>
            <a:lvl4pPr marL="4679899" indent="0" algn="ctr">
              <a:buNone/>
              <a:defRPr sz="5459"/>
            </a:lvl4pPr>
            <a:lvl5pPr marL="6239866" indent="0" algn="ctr">
              <a:buNone/>
              <a:defRPr sz="5459"/>
            </a:lvl5pPr>
            <a:lvl6pPr marL="7799832" indent="0" algn="ctr">
              <a:buNone/>
              <a:defRPr sz="5459"/>
            </a:lvl6pPr>
            <a:lvl7pPr marL="9359798" indent="0" algn="ctr">
              <a:buNone/>
              <a:defRPr sz="5459"/>
            </a:lvl7pPr>
            <a:lvl8pPr marL="10919765" indent="0" algn="ctr">
              <a:buNone/>
              <a:defRPr sz="5459"/>
            </a:lvl8pPr>
            <a:lvl9pPr marL="12479731" indent="0" algn="ctr">
              <a:buNone/>
              <a:defRPr sz="5459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CC8A6-6718-4AF1-93B3-C276E0DE79B1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831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CC8A6-6718-4AF1-93B3-C276E0DE79B1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303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7908" y="5833695"/>
            <a:ext cx="28163461" cy="9733644"/>
          </a:xfrm>
        </p:spPr>
        <p:txBody>
          <a:bodyPr anchor="b"/>
          <a:lstStyle>
            <a:lvl1pPr>
              <a:defRPr sz="20472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27908" y="15659423"/>
            <a:ext cx="28163461" cy="5118694"/>
          </a:xfrm>
        </p:spPr>
        <p:txBody>
          <a:bodyPr/>
          <a:lstStyle>
            <a:lvl1pPr marL="0" indent="0">
              <a:buNone/>
              <a:defRPr sz="8189">
                <a:solidFill>
                  <a:schemeClr val="tx1">
                    <a:tint val="82000"/>
                  </a:schemeClr>
                </a:solidFill>
              </a:defRPr>
            </a:lvl1pPr>
            <a:lvl2pPr marL="1559966" indent="0">
              <a:buNone/>
              <a:defRPr sz="6824">
                <a:solidFill>
                  <a:schemeClr val="tx1">
                    <a:tint val="82000"/>
                  </a:schemeClr>
                </a:solidFill>
              </a:defRPr>
            </a:lvl2pPr>
            <a:lvl3pPr marL="3119933" indent="0">
              <a:buNone/>
              <a:defRPr sz="6142">
                <a:solidFill>
                  <a:schemeClr val="tx1">
                    <a:tint val="82000"/>
                  </a:schemeClr>
                </a:solidFill>
              </a:defRPr>
            </a:lvl3pPr>
            <a:lvl4pPr marL="4679899" indent="0">
              <a:buNone/>
              <a:defRPr sz="5459">
                <a:solidFill>
                  <a:schemeClr val="tx1">
                    <a:tint val="82000"/>
                  </a:schemeClr>
                </a:solidFill>
              </a:defRPr>
            </a:lvl4pPr>
            <a:lvl5pPr marL="6239866" indent="0">
              <a:buNone/>
              <a:defRPr sz="5459">
                <a:solidFill>
                  <a:schemeClr val="tx1">
                    <a:tint val="82000"/>
                  </a:schemeClr>
                </a:solidFill>
              </a:defRPr>
            </a:lvl5pPr>
            <a:lvl6pPr marL="7799832" indent="0">
              <a:buNone/>
              <a:defRPr sz="5459">
                <a:solidFill>
                  <a:schemeClr val="tx1">
                    <a:tint val="82000"/>
                  </a:schemeClr>
                </a:solidFill>
              </a:defRPr>
            </a:lvl6pPr>
            <a:lvl7pPr marL="9359798" indent="0">
              <a:buNone/>
              <a:defRPr sz="5459">
                <a:solidFill>
                  <a:schemeClr val="tx1">
                    <a:tint val="82000"/>
                  </a:schemeClr>
                </a:solidFill>
              </a:defRPr>
            </a:lvl7pPr>
            <a:lvl8pPr marL="10919765" indent="0">
              <a:buNone/>
              <a:defRPr sz="5459">
                <a:solidFill>
                  <a:schemeClr val="tx1">
                    <a:tint val="82000"/>
                  </a:schemeClr>
                </a:solidFill>
              </a:defRPr>
            </a:lvl8pPr>
            <a:lvl9pPr marL="12479731" indent="0">
              <a:buNone/>
              <a:defRPr sz="5459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CC8A6-6718-4AF1-93B3-C276E0DE79B1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936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44914" y="6229100"/>
            <a:ext cx="13877647" cy="1484692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530727" y="6229100"/>
            <a:ext cx="13877647" cy="1484692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CC8A6-6718-4AF1-93B3-C276E0DE79B1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072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9167" y="1245825"/>
            <a:ext cx="28163461" cy="452287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49170" y="5736191"/>
            <a:ext cx="13813869" cy="2811218"/>
          </a:xfrm>
        </p:spPr>
        <p:txBody>
          <a:bodyPr anchor="b"/>
          <a:lstStyle>
            <a:lvl1pPr marL="0" indent="0">
              <a:buNone/>
              <a:defRPr sz="8189" b="1"/>
            </a:lvl1pPr>
            <a:lvl2pPr marL="1559966" indent="0">
              <a:buNone/>
              <a:defRPr sz="6824" b="1"/>
            </a:lvl2pPr>
            <a:lvl3pPr marL="3119933" indent="0">
              <a:buNone/>
              <a:defRPr sz="6142" b="1"/>
            </a:lvl3pPr>
            <a:lvl4pPr marL="4679899" indent="0">
              <a:buNone/>
              <a:defRPr sz="5459" b="1"/>
            </a:lvl4pPr>
            <a:lvl5pPr marL="6239866" indent="0">
              <a:buNone/>
              <a:defRPr sz="5459" b="1"/>
            </a:lvl5pPr>
            <a:lvl6pPr marL="7799832" indent="0">
              <a:buNone/>
              <a:defRPr sz="5459" b="1"/>
            </a:lvl6pPr>
            <a:lvl7pPr marL="9359798" indent="0">
              <a:buNone/>
              <a:defRPr sz="5459" b="1"/>
            </a:lvl7pPr>
            <a:lvl8pPr marL="10919765" indent="0">
              <a:buNone/>
              <a:defRPr sz="5459" b="1"/>
            </a:lvl8pPr>
            <a:lvl9pPr marL="12479731" indent="0">
              <a:buNone/>
              <a:defRPr sz="5459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49170" y="8547409"/>
            <a:ext cx="13813869" cy="125719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6530729" y="5736191"/>
            <a:ext cx="13881900" cy="2811218"/>
          </a:xfrm>
        </p:spPr>
        <p:txBody>
          <a:bodyPr anchor="b"/>
          <a:lstStyle>
            <a:lvl1pPr marL="0" indent="0">
              <a:buNone/>
              <a:defRPr sz="8189" b="1"/>
            </a:lvl1pPr>
            <a:lvl2pPr marL="1559966" indent="0">
              <a:buNone/>
              <a:defRPr sz="6824" b="1"/>
            </a:lvl2pPr>
            <a:lvl3pPr marL="3119933" indent="0">
              <a:buNone/>
              <a:defRPr sz="6142" b="1"/>
            </a:lvl3pPr>
            <a:lvl4pPr marL="4679899" indent="0">
              <a:buNone/>
              <a:defRPr sz="5459" b="1"/>
            </a:lvl4pPr>
            <a:lvl5pPr marL="6239866" indent="0">
              <a:buNone/>
              <a:defRPr sz="5459" b="1"/>
            </a:lvl5pPr>
            <a:lvl6pPr marL="7799832" indent="0">
              <a:buNone/>
              <a:defRPr sz="5459" b="1"/>
            </a:lvl6pPr>
            <a:lvl7pPr marL="9359798" indent="0">
              <a:buNone/>
              <a:defRPr sz="5459" b="1"/>
            </a:lvl7pPr>
            <a:lvl8pPr marL="10919765" indent="0">
              <a:buNone/>
              <a:defRPr sz="5459" b="1"/>
            </a:lvl8pPr>
            <a:lvl9pPr marL="12479731" indent="0">
              <a:buNone/>
              <a:defRPr sz="5459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6530729" y="8547409"/>
            <a:ext cx="13881900" cy="125719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CC8A6-6718-4AF1-93B3-C276E0DE79B1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042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CC8A6-6718-4AF1-93B3-C276E0DE79B1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168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CC8A6-6718-4AF1-93B3-C276E0DE79B1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195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9167" y="1559983"/>
            <a:ext cx="10531535" cy="5459942"/>
          </a:xfrm>
        </p:spPr>
        <p:txBody>
          <a:bodyPr anchor="b"/>
          <a:lstStyle>
            <a:lvl1pPr>
              <a:defRPr sz="1091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881900" y="3369136"/>
            <a:ext cx="16530727" cy="16628989"/>
          </a:xfrm>
        </p:spPr>
        <p:txBody>
          <a:bodyPr/>
          <a:lstStyle>
            <a:lvl1pPr>
              <a:defRPr sz="10918"/>
            </a:lvl1pPr>
            <a:lvl2pPr>
              <a:defRPr sz="9554"/>
            </a:lvl2pPr>
            <a:lvl3pPr>
              <a:defRPr sz="8189"/>
            </a:lvl3pPr>
            <a:lvl4pPr>
              <a:defRPr sz="6824"/>
            </a:lvl4pPr>
            <a:lvl5pPr>
              <a:defRPr sz="6824"/>
            </a:lvl5pPr>
            <a:lvl6pPr>
              <a:defRPr sz="6824"/>
            </a:lvl6pPr>
            <a:lvl7pPr>
              <a:defRPr sz="6824"/>
            </a:lvl7pPr>
            <a:lvl8pPr>
              <a:defRPr sz="6824"/>
            </a:lvl8pPr>
            <a:lvl9pPr>
              <a:defRPr sz="6824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49167" y="7019925"/>
            <a:ext cx="10531535" cy="13005279"/>
          </a:xfrm>
        </p:spPr>
        <p:txBody>
          <a:bodyPr/>
          <a:lstStyle>
            <a:lvl1pPr marL="0" indent="0">
              <a:buNone/>
              <a:defRPr sz="5459"/>
            </a:lvl1pPr>
            <a:lvl2pPr marL="1559966" indent="0">
              <a:buNone/>
              <a:defRPr sz="4777"/>
            </a:lvl2pPr>
            <a:lvl3pPr marL="3119933" indent="0">
              <a:buNone/>
              <a:defRPr sz="4094"/>
            </a:lvl3pPr>
            <a:lvl4pPr marL="4679899" indent="0">
              <a:buNone/>
              <a:defRPr sz="3412"/>
            </a:lvl4pPr>
            <a:lvl5pPr marL="6239866" indent="0">
              <a:buNone/>
              <a:defRPr sz="3412"/>
            </a:lvl5pPr>
            <a:lvl6pPr marL="7799832" indent="0">
              <a:buNone/>
              <a:defRPr sz="3412"/>
            </a:lvl6pPr>
            <a:lvl7pPr marL="9359798" indent="0">
              <a:buNone/>
              <a:defRPr sz="3412"/>
            </a:lvl7pPr>
            <a:lvl8pPr marL="10919765" indent="0">
              <a:buNone/>
              <a:defRPr sz="3412"/>
            </a:lvl8pPr>
            <a:lvl9pPr marL="12479731" indent="0">
              <a:buNone/>
              <a:defRPr sz="3412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CC8A6-6718-4AF1-93B3-C276E0DE79B1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7013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9167" y="1559983"/>
            <a:ext cx="10531535" cy="5459942"/>
          </a:xfrm>
        </p:spPr>
        <p:txBody>
          <a:bodyPr anchor="b"/>
          <a:lstStyle>
            <a:lvl1pPr>
              <a:defRPr sz="1091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881900" y="3369136"/>
            <a:ext cx="16530727" cy="16628989"/>
          </a:xfrm>
        </p:spPr>
        <p:txBody>
          <a:bodyPr anchor="t"/>
          <a:lstStyle>
            <a:lvl1pPr marL="0" indent="0">
              <a:buNone/>
              <a:defRPr sz="10918"/>
            </a:lvl1pPr>
            <a:lvl2pPr marL="1559966" indent="0">
              <a:buNone/>
              <a:defRPr sz="9554"/>
            </a:lvl2pPr>
            <a:lvl3pPr marL="3119933" indent="0">
              <a:buNone/>
              <a:defRPr sz="8189"/>
            </a:lvl3pPr>
            <a:lvl4pPr marL="4679899" indent="0">
              <a:buNone/>
              <a:defRPr sz="6824"/>
            </a:lvl4pPr>
            <a:lvl5pPr marL="6239866" indent="0">
              <a:buNone/>
              <a:defRPr sz="6824"/>
            </a:lvl5pPr>
            <a:lvl6pPr marL="7799832" indent="0">
              <a:buNone/>
              <a:defRPr sz="6824"/>
            </a:lvl6pPr>
            <a:lvl7pPr marL="9359798" indent="0">
              <a:buNone/>
              <a:defRPr sz="6824"/>
            </a:lvl7pPr>
            <a:lvl8pPr marL="10919765" indent="0">
              <a:buNone/>
              <a:defRPr sz="6824"/>
            </a:lvl8pPr>
            <a:lvl9pPr marL="12479731" indent="0">
              <a:buNone/>
              <a:defRPr sz="6824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49167" y="7019925"/>
            <a:ext cx="10531535" cy="13005279"/>
          </a:xfrm>
        </p:spPr>
        <p:txBody>
          <a:bodyPr/>
          <a:lstStyle>
            <a:lvl1pPr marL="0" indent="0">
              <a:buNone/>
              <a:defRPr sz="5459"/>
            </a:lvl1pPr>
            <a:lvl2pPr marL="1559966" indent="0">
              <a:buNone/>
              <a:defRPr sz="4777"/>
            </a:lvl2pPr>
            <a:lvl3pPr marL="3119933" indent="0">
              <a:buNone/>
              <a:defRPr sz="4094"/>
            </a:lvl3pPr>
            <a:lvl4pPr marL="4679899" indent="0">
              <a:buNone/>
              <a:defRPr sz="3412"/>
            </a:lvl4pPr>
            <a:lvl5pPr marL="6239866" indent="0">
              <a:buNone/>
              <a:defRPr sz="3412"/>
            </a:lvl5pPr>
            <a:lvl6pPr marL="7799832" indent="0">
              <a:buNone/>
              <a:defRPr sz="3412"/>
            </a:lvl6pPr>
            <a:lvl7pPr marL="9359798" indent="0">
              <a:buNone/>
              <a:defRPr sz="3412"/>
            </a:lvl7pPr>
            <a:lvl8pPr marL="10919765" indent="0">
              <a:buNone/>
              <a:defRPr sz="3412"/>
            </a:lvl8pPr>
            <a:lvl9pPr marL="12479731" indent="0">
              <a:buNone/>
              <a:defRPr sz="3412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CC8A6-6718-4AF1-93B3-C276E0DE79B1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35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CC8A6-6718-4AF1-93B3-C276E0DE79B1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6229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3367511" y="1245820"/>
            <a:ext cx="7040865" cy="19830207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44915" y="1245820"/>
            <a:ext cx="20714430" cy="198302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CC8A6-6718-4AF1-93B3-C276E0DE79B1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8273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44914" y="1245825"/>
            <a:ext cx="28163461" cy="45228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44914" y="6229100"/>
            <a:ext cx="28163461" cy="148469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44913" y="21688107"/>
            <a:ext cx="7346990" cy="12458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4094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3CC8A6-6718-4AF1-93B3-C276E0DE79B1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16402" y="21688107"/>
            <a:ext cx="11020485" cy="12458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4094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3061385" y="21688107"/>
            <a:ext cx="7346990" cy="12458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4094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834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defTabSz="3119933" rtl="0" eaLnBrk="1" latinLnBrk="0" hangingPunct="1">
        <a:lnSpc>
          <a:spcPct val="90000"/>
        </a:lnSpc>
        <a:spcBef>
          <a:spcPct val="0"/>
        </a:spcBef>
        <a:buNone/>
        <a:defRPr sz="1501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79983" indent="-779983" algn="l" defTabSz="3119933" rtl="0" eaLnBrk="1" latinLnBrk="0" hangingPunct="1">
        <a:lnSpc>
          <a:spcPct val="90000"/>
        </a:lnSpc>
        <a:spcBef>
          <a:spcPts val="3412"/>
        </a:spcBef>
        <a:buFont typeface="Arial" panose="020B0604020202020204" pitchFamily="34" charset="0"/>
        <a:buChar char="•"/>
        <a:defRPr sz="9554" kern="1200">
          <a:solidFill>
            <a:schemeClr val="tx1"/>
          </a:solidFill>
          <a:latin typeface="+mn-lt"/>
          <a:ea typeface="+mn-ea"/>
          <a:cs typeface="+mn-cs"/>
        </a:defRPr>
      </a:lvl1pPr>
      <a:lvl2pPr marL="2339950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8189" kern="1200">
          <a:solidFill>
            <a:schemeClr val="tx1"/>
          </a:solidFill>
          <a:latin typeface="+mn-lt"/>
          <a:ea typeface="+mn-ea"/>
          <a:cs typeface="+mn-cs"/>
        </a:defRPr>
      </a:lvl2pPr>
      <a:lvl3pPr marL="3899916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6824" kern="1200">
          <a:solidFill>
            <a:schemeClr val="tx1"/>
          </a:solidFill>
          <a:latin typeface="+mn-lt"/>
          <a:ea typeface="+mn-ea"/>
          <a:cs typeface="+mn-cs"/>
        </a:defRPr>
      </a:lvl3pPr>
      <a:lvl4pPr marL="5459882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6142" kern="1200">
          <a:solidFill>
            <a:schemeClr val="tx1"/>
          </a:solidFill>
          <a:latin typeface="+mn-lt"/>
          <a:ea typeface="+mn-ea"/>
          <a:cs typeface="+mn-cs"/>
        </a:defRPr>
      </a:lvl4pPr>
      <a:lvl5pPr marL="7019849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6142" kern="1200">
          <a:solidFill>
            <a:schemeClr val="tx1"/>
          </a:solidFill>
          <a:latin typeface="+mn-lt"/>
          <a:ea typeface="+mn-ea"/>
          <a:cs typeface="+mn-cs"/>
        </a:defRPr>
      </a:lvl5pPr>
      <a:lvl6pPr marL="8579815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6142" kern="1200">
          <a:solidFill>
            <a:schemeClr val="tx1"/>
          </a:solidFill>
          <a:latin typeface="+mn-lt"/>
          <a:ea typeface="+mn-ea"/>
          <a:cs typeface="+mn-cs"/>
        </a:defRPr>
      </a:lvl6pPr>
      <a:lvl7pPr marL="10139782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6142" kern="1200">
          <a:solidFill>
            <a:schemeClr val="tx1"/>
          </a:solidFill>
          <a:latin typeface="+mn-lt"/>
          <a:ea typeface="+mn-ea"/>
          <a:cs typeface="+mn-cs"/>
        </a:defRPr>
      </a:lvl7pPr>
      <a:lvl8pPr marL="11699748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6142" kern="1200">
          <a:solidFill>
            <a:schemeClr val="tx1"/>
          </a:solidFill>
          <a:latin typeface="+mn-lt"/>
          <a:ea typeface="+mn-ea"/>
          <a:cs typeface="+mn-cs"/>
        </a:defRPr>
      </a:lvl8pPr>
      <a:lvl9pPr marL="13259714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6142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1pPr>
      <a:lvl2pPr marL="1559966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2pPr>
      <a:lvl3pPr marL="3119933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3pPr>
      <a:lvl4pPr marL="4679899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4pPr>
      <a:lvl5pPr marL="6239866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5pPr>
      <a:lvl6pPr marL="7799832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6pPr>
      <a:lvl7pPr marL="9359798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7pPr>
      <a:lvl8pPr marL="10919765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8pPr>
      <a:lvl9pPr marL="12479731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hildrenssociety.org.uk/" TargetMode="External"/><Relationship Id="rId13" Type="http://schemas.openxmlformats.org/officeDocument/2006/relationships/image" Target="../media/image2.jpg"/><Relationship Id="rId3" Type="http://schemas.openxmlformats.org/officeDocument/2006/relationships/hyperlink" Target="https://www.gov.uk/" TargetMode="External"/><Relationship Id="rId7" Type="http://schemas.openxmlformats.org/officeDocument/2006/relationships/hyperlink" Target="https://www.england.nhs.uk/" TargetMode="External"/><Relationship Id="rId12" Type="http://schemas.openxmlformats.org/officeDocument/2006/relationships/hyperlink" Target="https://www.radicalstart.com/blog/importance-of-mobile-applications/" TargetMode="External"/><Relationship Id="rId2" Type="http://schemas.openxmlformats.org/officeDocument/2006/relationships/hyperlink" Target="https://www.centreformentalhealth.org.uk/" TargetMode="External"/><Relationship Id="rId16" Type="http://schemas.openxmlformats.org/officeDocument/2006/relationships/hyperlink" Target="https://www.flickr.com/photos/155190813@N02/40009524663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igital.nhs.uk/" TargetMode="External"/><Relationship Id="rId11" Type="http://schemas.openxmlformats.org/officeDocument/2006/relationships/image" Target="../media/image1.jpg"/><Relationship Id="rId5" Type="http://schemas.openxmlformats.org/officeDocument/2006/relationships/hyperlink" Target="https://www.nhs.uk/every-mind-matters" TargetMode="External"/><Relationship Id="rId15" Type="http://schemas.openxmlformats.org/officeDocument/2006/relationships/image" Target="../media/image3.jpg"/><Relationship Id="rId10" Type="http://schemas.openxmlformats.org/officeDocument/2006/relationships/hyperlink" Target="https://commonslibrary.parliament.uk/" TargetMode="External"/><Relationship Id="rId4" Type="http://schemas.openxmlformats.org/officeDocument/2006/relationships/hyperlink" Target="https://mentalhealthinnovations.org/" TargetMode="External"/><Relationship Id="rId9" Type="http://schemas.openxmlformats.org/officeDocument/2006/relationships/hyperlink" Target="https://www.youngminds.org.uk/" TargetMode="External"/><Relationship Id="rId14" Type="http://schemas.openxmlformats.org/officeDocument/2006/relationships/hyperlink" Target="https://www.freepik.com/premium-vector/adolescent-mental-health-issues-group-young-people-teenagers_314697858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F1C5E29-8171-6AA2-8BC2-D7D11A22C40A}"/>
              </a:ext>
            </a:extLst>
          </p:cNvPr>
          <p:cNvSpPr txBox="1"/>
          <p:nvPr/>
        </p:nvSpPr>
        <p:spPr>
          <a:xfrm>
            <a:off x="-1" y="37398"/>
            <a:ext cx="20598063" cy="3148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Programme: MSc Public Health and Social Care in Practice </a:t>
            </a:r>
          </a:p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Module: Population Health and Digital Health Promotion LCHS7009_LON </a:t>
            </a:r>
          </a:p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Elena Draghici  2214911</a:t>
            </a:r>
          </a:p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Lecturer: Dr Ping Wu</a:t>
            </a:r>
          </a:p>
          <a:p>
            <a:pPr>
              <a:lnSpc>
                <a:spcPct val="107000"/>
              </a:lnSpc>
              <a:spcAft>
                <a:spcPts val="302"/>
              </a:spcAft>
            </a:pPr>
            <a:r>
              <a:rPr lang="en-GB" sz="3600" b="1" i="1" kern="0" dirty="0" err="1">
                <a:solidFill>
                  <a:srgbClr val="0070C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MindConnect</a:t>
            </a:r>
            <a:r>
              <a:rPr lang="en-GB" sz="3600" b="1" i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A Digital Intervention to Promote Mental Wellbeing Among Young People 13-24</a:t>
            </a:r>
            <a:endParaRPr lang="en-GB" sz="3600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680" dirty="0"/>
          </a:p>
          <a:p>
            <a:endParaRPr lang="en-GB" sz="68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D5E9D19-A7A2-0047-13ED-4418F18D4866}"/>
              </a:ext>
            </a:extLst>
          </p:cNvPr>
          <p:cNvSpPr txBox="1"/>
          <p:nvPr/>
        </p:nvSpPr>
        <p:spPr>
          <a:xfrm>
            <a:off x="216856" y="16072961"/>
            <a:ext cx="22523617" cy="740427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en-GB" sz="288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85" b="1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Centre for Mental Health (2023)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in young people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https://www.centreformentalhealth.org.uk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(Accessed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:19 March 2026).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(2023)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Promoting children and young people’s emotional health and wellbeing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(Accessed:20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Mental Health Innovations (2021)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Better Health – Every Mind Matters campaign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https://mentalhealthinnovations.org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(Accessed:19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Mohammed, H. (2023).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Technology and mental health interventions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(Accessed:20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Naslund, J.A. et al. (2020) ‘Social media and mental health: Benefits, risks, and opportunities’,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Journal of Technology in Behavioural Science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5(3), pp. 245–257. (Accessed:12 March 2026). 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NHS (2021)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Every Mind Matters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https://www.nhs.uk/every-mind-matters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(Accessed:19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NHS Digital (2023)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of children and young people in England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https://digital.nhs.uk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(Accessed:19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statistics and services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https://www.england.nhs.uk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(Accessed:23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O’Reilly, M. et al. (2018) ‘Is social media bad for mental health?’,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Clinical Child Psychology and Psychiatry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23(4), pp. 601–613. (Accessed:21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(2021)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and wellbeing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(Accessed:21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Robinson, J. et al. (2016) ‘Social media and suicide prevention’,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Early Intervention in Psychiatry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10(2), pp. 103–121. (Accessed:23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Children’s Society (2023).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Children’s mental health data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https://www.childrenssociety.org.uk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(Accessed:11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White, B. et al. (2025).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Digital health innovations for mental health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(Accessed:19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YoungMinds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(2023)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statistics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https://www.youngminds.org.uk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(Accessed:15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UK Parliament (2024)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Children and young people’s mental health services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https://commonslibrary.parliament.uk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(Accessed:17 March 2026).</a:t>
            </a:r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EBF6B2DF-9429-9F3F-834F-A2AEC8805ABA}"/>
              </a:ext>
            </a:extLst>
          </p:cNvPr>
          <p:cNvSpPr/>
          <p:nvPr/>
        </p:nvSpPr>
        <p:spPr>
          <a:xfrm>
            <a:off x="222728" y="3067022"/>
            <a:ext cx="9386787" cy="8549493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defRPr/>
            </a:pPr>
            <a:r>
              <a:rPr lang="en-GB" sz="3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Background:</a:t>
            </a:r>
          </a:p>
          <a:p>
            <a:pPr marL="329801" indent="-32980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Mental health is a major public health issue in the UK1 in 6</a:t>
            </a:r>
          </a:p>
          <a:p>
            <a:pPr>
              <a:lnSpc>
                <a:spcPct val="150000"/>
              </a:lnSpc>
              <a:defRPr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young people (13–24) has a mental health disorder (NHS Digital, 2023) </a:t>
            </a:r>
          </a:p>
          <a:p>
            <a:pPr marL="329801" indent="-32980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Impacts education, relationships, and wellbeing </a:t>
            </a:r>
          </a:p>
          <a:p>
            <a:pPr marL="329801" indent="-32980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Barriers: stigma, long waiting times, lack of awareness</a:t>
            </a:r>
          </a:p>
          <a:p>
            <a:pPr>
              <a:lnSpc>
                <a:spcPct val="150000"/>
              </a:lnSpc>
              <a:defRPr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(O’Reilly et al., 2018) </a:t>
            </a:r>
          </a:p>
          <a:p>
            <a:pPr marL="329801" indent="-32980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Existing interventions: NHS Every Mind Matters (digital)</a:t>
            </a:r>
          </a:p>
          <a:p>
            <a:pPr>
              <a:lnSpc>
                <a:spcPct val="150000"/>
              </a:lnSpc>
              <a:defRPr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School counselling (non-digital) </a:t>
            </a:r>
          </a:p>
          <a:p>
            <a:pPr>
              <a:lnSpc>
                <a:spcPct val="150000"/>
              </a:lnSpc>
              <a:defRPr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Digital intervention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</a:t>
            </a:r>
          </a:p>
          <a:p>
            <a:pPr marL="329801" indent="-32980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MindConnect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mobile app</a:t>
            </a:r>
          </a:p>
          <a:p>
            <a:pPr marL="329801" indent="-32980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Provides mood tracking, videos, and support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35" name="Hexagon 34">
            <a:extLst>
              <a:ext uri="{FF2B5EF4-FFF2-40B4-BE49-F238E27FC236}">
                <a16:creationId xmlns:a16="http://schemas.microsoft.com/office/drawing/2014/main" id="{E0AF681D-3355-194A-8F65-B751EB979AB5}"/>
              </a:ext>
            </a:extLst>
          </p:cNvPr>
          <p:cNvSpPr/>
          <p:nvPr/>
        </p:nvSpPr>
        <p:spPr>
          <a:xfrm>
            <a:off x="8588075" y="3103546"/>
            <a:ext cx="13738886" cy="7301414"/>
          </a:xfrm>
          <a:prstGeom prst="hexagon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en-GB" sz="4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Principles:</a:t>
            </a:r>
          </a:p>
          <a:p>
            <a:pPr>
              <a:lnSpc>
                <a:spcPct val="150000"/>
              </a:lnSpc>
              <a:defRPr/>
            </a:pPr>
            <a:r>
              <a:rPr lang="en-GB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Empowerment</a:t>
            </a: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users control their own mental well-being</a:t>
            </a:r>
          </a:p>
          <a:p>
            <a:pPr>
              <a:lnSpc>
                <a:spcPct val="150000"/>
              </a:lnSpc>
              <a:defRPr/>
            </a:pPr>
            <a:r>
              <a:rPr lang="en-GB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Participation</a:t>
            </a: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group discussion with others</a:t>
            </a:r>
          </a:p>
          <a:p>
            <a:pPr>
              <a:lnSpc>
                <a:spcPct val="150000"/>
              </a:lnSpc>
              <a:defRPr/>
            </a:pPr>
            <a:r>
              <a:rPr lang="en-GB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Accessibility</a:t>
            </a: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available help at any time through a mobile app </a:t>
            </a:r>
          </a:p>
          <a:p>
            <a:pPr>
              <a:lnSpc>
                <a:spcPct val="150000"/>
              </a:lnSpc>
              <a:defRPr/>
            </a:pPr>
            <a:r>
              <a:rPr lang="en-GB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Equity</a:t>
            </a: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Focuses on supporting people from different backgrounds</a:t>
            </a:r>
          </a:p>
          <a:p>
            <a:pPr>
              <a:lnSpc>
                <a:spcPct val="150000"/>
              </a:lnSpc>
              <a:defRPr/>
            </a:pPr>
            <a:r>
              <a:rPr lang="en-GB" sz="2800" b="1" u="sng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MindConnect</a:t>
            </a:r>
            <a:r>
              <a:rPr lang="en-GB" sz="2800" b="1" u="sng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u="sng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these principles by:</a:t>
            </a:r>
          </a:p>
          <a:p>
            <a:pPr>
              <a:lnSpc>
                <a:spcPct val="150000"/>
              </a:lnSpc>
              <a:defRPr/>
            </a:pP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Providing accessible mental health information</a:t>
            </a:r>
          </a:p>
          <a:p>
            <a:pPr>
              <a:lnSpc>
                <a:spcPct val="150000"/>
              </a:lnSpc>
              <a:defRPr/>
            </a:pP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Encouraging self-reflection and help-seeking</a:t>
            </a:r>
          </a:p>
          <a:p>
            <a:pPr>
              <a:lnSpc>
                <a:spcPct val="150000"/>
              </a:lnSpc>
              <a:defRPr/>
            </a:pP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Promoting inclusion</a:t>
            </a:r>
            <a:r>
              <a:rPr lang="en-GB" sz="28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(The Children’s Society, 2023)</a:t>
            </a:r>
            <a:endParaRPr lang="en-GB" sz="2800" b="1" i="1" dirty="0"/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CE6C2E39-F79A-6B11-5690-BF3B168931EF}"/>
              </a:ext>
            </a:extLst>
          </p:cNvPr>
          <p:cNvSpPr/>
          <p:nvPr/>
        </p:nvSpPr>
        <p:spPr>
          <a:xfrm>
            <a:off x="21305521" y="3909060"/>
            <a:ext cx="11347766" cy="634514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lnSpc>
                <a:spcPct val="150000"/>
              </a:lnSpc>
              <a:defRPr/>
            </a:pPr>
            <a:r>
              <a:rPr lang="en-GB" sz="2885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  <a:r>
              <a:rPr lang="en-GB" sz="3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Theory: </a:t>
            </a:r>
          </a:p>
          <a:p>
            <a:pPr>
              <a:lnSpc>
                <a:spcPct val="150000"/>
              </a:lnSpc>
              <a:defRPr/>
            </a:pP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Belief Model (HBM)</a:t>
            </a:r>
          </a:p>
          <a:p>
            <a:pPr marL="329801" indent="-32980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change their behaviour when they understand risks and benefits</a:t>
            </a:r>
            <a:r>
              <a:rPr lang="en-GB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(Robinson et al., 2016)</a:t>
            </a:r>
            <a:endParaRPr lang="en-GB" sz="2800" b="1" i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29801" indent="-32980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MindConnect</a:t>
            </a: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increases awareness of mental health issues</a:t>
            </a:r>
          </a:p>
          <a:p>
            <a:pPr marL="329801" indent="-32980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Educational content highlights the seriousness of conditions</a:t>
            </a:r>
            <a:r>
              <a:rPr lang="en-GB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(Naslund et al., 2020)</a:t>
            </a:r>
            <a:endParaRPr lang="en-GB" sz="2800" b="1" i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29801" indent="-32980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Mood tracking acts as a cue to action</a:t>
            </a:r>
          </a:p>
          <a:p>
            <a:pPr marL="329801" indent="-32980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chatbot reduces barriers to seeking help</a:t>
            </a:r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CC41006A-30F0-3FF8-7F4C-CA4842B61C03}"/>
              </a:ext>
            </a:extLst>
          </p:cNvPr>
          <p:cNvSpPr/>
          <p:nvPr/>
        </p:nvSpPr>
        <p:spPr>
          <a:xfrm>
            <a:off x="0" y="11699875"/>
            <a:ext cx="9912817" cy="4373086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defRPr/>
            </a:pPr>
            <a:r>
              <a:rPr lang="en-GB" sz="3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Outcomes:</a:t>
            </a:r>
          </a:p>
          <a:p>
            <a:pPr marL="329801" indent="-32980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awareness of mental health</a:t>
            </a:r>
          </a:p>
          <a:p>
            <a:pPr marL="329801" indent="-32980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help-seeking behaviour</a:t>
            </a:r>
          </a:p>
          <a:p>
            <a:pPr marL="329801" indent="-32980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stigma</a:t>
            </a:r>
          </a:p>
          <a:p>
            <a:pPr marL="329801" indent="-32980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self-management</a:t>
            </a:r>
            <a:r>
              <a:rPr lang="en-GB" sz="28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(Centre for Mental Health, 2023)</a:t>
            </a:r>
          </a:p>
        </p:txBody>
      </p:sp>
      <p:sp>
        <p:nvSpPr>
          <p:cNvPr id="39" name="Scroll: Horizontal 38">
            <a:extLst>
              <a:ext uri="{FF2B5EF4-FFF2-40B4-BE49-F238E27FC236}">
                <a16:creationId xmlns:a16="http://schemas.microsoft.com/office/drawing/2014/main" id="{66BEF012-45C5-8A5F-2DE0-141C5DA322F9}"/>
              </a:ext>
            </a:extLst>
          </p:cNvPr>
          <p:cNvSpPr/>
          <p:nvPr/>
        </p:nvSpPr>
        <p:spPr>
          <a:xfrm>
            <a:off x="19694411" y="9269864"/>
            <a:ext cx="12736149" cy="7692256"/>
          </a:xfrm>
          <a:prstGeom prst="horizontalScroll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defRPr/>
            </a:pPr>
            <a:r>
              <a:rPr lang="en-GB" sz="3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Conclusion:</a:t>
            </a:r>
          </a:p>
          <a:p>
            <a:pPr marL="329801" indent="-32980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MindConnect</a:t>
            </a: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shows how digital technology can support mental health promotion</a:t>
            </a:r>
          </a:p>
          <a:p>
            <a:pPr marL="329801" indent="-32980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policy development and digital healthcare strategies</a:t>
            </a:r>
          </a:p>
          <a:p>
            <a:pPr marL="329801" indent="-32980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be used in education to promote well-being</a:t>
            </a:r>
          </a:p>
          <a:p>
            <a:pPr marL="329801" indent="-32980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Further research is needed to evaluate the effectiveness</a:t>
            </a:r>
          </a:p>
          <a:p>
            <a:pPr marL="329801" indent="-32980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Addressing digital inequality is essential</a:t>
            </a:r>
            <a:r>
              <a:rPr lang="en-GB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(UK Parliament, 2024)</a:t>
            </a:r>
            <a:endParaRPr lang="en-GB" sz="2800" b="1" i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665520E5-2CF3-3678-24C0-B682680577C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10158405" y="10278471"/>
            <a:ext cx="9290419" cy="5940811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EB4B8AB2-B073-9FB3-2215-E69D75DAD5D7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22740472" y="-134301"/>
            <a:ext cx="8565695" cy="435194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AE12514-8DD8-5563-A704-A0E9FC2D5560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23052505" y="16149211"/>
            <a:ext cx="9359351" cy="66626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C87B9D-3AE0-25A6-DF3C-0ECE5847AE70}"/>
              </a:ext>
            </a:extLst>
          </p:cNvPr>
          <p:cNvSpPr txBox="1"/>
          <p:nvPr/>
        </p:nvSpPr>
        <p:spPr>
          <a:xfrm>
            <a:off x="23243656" y="22897605"/>
            <a:ext cx="53179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(Flickr. 2026). </a:t>
            </a:r>
          </a:p>
        </p:txBody>
      </p:sp>
    </p:spTree>
    <p:extLst>
      <p:ext uri="{BB962C8B-B14F-4D97-AF65-F5344CB8AC3E}">
        <p14:creationId xmlns:p14="http://schemas.microsoft.com/office/powerpoint/2010/main" val="27400535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4" ma:contentTypeDescription="Create a new document." ma:contentTypeScope="" ma:versionID="192cdeee65cdc1529edc659cff681241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0739812a251cff5c53b46eb229ce8f4a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Props1.xml><?xml version="1.0" encoding="utf-8"?>
<ds:datastoreItem xmlns:ds="http://schemas.openxmlformats.org/officeDocument/2006/customXml" ds:itemID="{3D9D86D1-C0AD-49D8-BEF5-5303B33BD1E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0cb976d4-72d8-43fd-a100-21d54766e9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DB996A0-FB3C-45BA-8D5C-E4DF243FA5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85289E1-4895-49AA-8EAD-449D99F5C609}">
  <ds:schemaRefs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purl.org/dc/terms/"/>
    <ds:schemaRef ds:uri="http://purl.org/dc/dcmitype/"/>
    <ds:schemaRef ds:uri="http://schemas.openxmlformats.org/package/2006/metadata/core-properties"/>
    <ds:schemaRef ds:uri="http://purl.org/dc/elements/1.1/"/>
    <ds:schemaRef ds:uri="0cb976d4-72d8-43fd-a100-21d54766e958"/>
    <ds:schemaRef ds:uri="da3f2772-8f1e-4acb-bd98-3a0ee892f48a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13463</TotalTime>
  <Words>802</Words>
  <Application>Microsoft Office PowerPoint</Application>
  <PresentationFormat>Custom</PresentationFormat>
  <Paragraphs>60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Elena Draghici (2214911)</dc:creator>
  <cp:lastModifiedBy>ELENA DRAGHICI</cp:lastModifiedBy>
  <cp:revision>2</cp:revision>
  <dcterms:created xsi:type="dcterms:W3CDTF">2026-03-20T11:51:25Z</dcterms:created>
  <dcterms:modified xsi:type="dcterms:W3CDTF">2026-03-30T09:15:13Z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