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CD4F5-3DE7-3EE5-BB70-CA27A9452D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34F7C3-0FFA-72EB-E1B2-F7BC1C9955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808AE-DC12-5454-A3A2-ED2BA2E58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D48FAD-1663-F88F-72CB-92F2305CE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94577E-957C-2398-BE8E-D825AA6EA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371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3A30A-65FC-9B77-80BC-EE17BB1C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1620F-309C-8E43-2378-AAA93EE36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4CC7AF-5994-3938-2BBF-4F2FA9B63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B4B69A-D14B-1497-8203-1611DF46D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CEC9F-5806-85B5-D2A9-F26E80F04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998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49F68-3AF2-A59B-25D6-DA03D6556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5FF3F-A49E-C5B8-BD47-AD17DB1846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2BC884-5647-51BD-C293-5F459C710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1FA3C-E4D1-4DB4-6EDD-764F8F1C6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9F65A9-BA5B-F9D7-F6FE-74E070616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509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2D0FE-1989-D1D2-499F-337B52F8F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6EEAD-9593-0BF2-8C85-0D00A055D5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F1F846-A931-B533-B710-32091AF53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B75E99-2E38-6CFB-4C88-A7C21B5C6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13E105-D948-6E8A-08C4-E2EA4CC4E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A0EFB-A7E1-F820-C028-EEC7B02DE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440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2382A-F518-EF7D-4567-CC3121627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4FD48D-D763-2719-62B7-31FE8E4DFB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EE54C-BF08-F096-230D-D37DC8B500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58DFEF-2D39-EA3E-870D-A3F4554546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D7F70B-8027-A8A1-29DB-A1820E8A54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7D59C5-4563-EAB3-91A3-D4852D62A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D6D3FD-450B-2B73-6303-AB61971BB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0CC64-CF31-2DD4-B568-E640E2B77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545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49FA0-0208-EEAD-4FE5-F492394BF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5A8358-529A-5937-746A-50C559D7C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C5EAA-2F5D-7365-59CA-DA311463F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AD90AD-76D0-9AB1-BD36-63B7FE374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792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C0840C-744A-6990-EE75-04D531E47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40EE1E-CF60-D87A-D43F-544C54395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48DA5C-F26C-2A94-4423-6866E69EF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108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D526B-C3BA-47A4-A224-76A0FAD71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3094A-17FF-9B08-D5BA-BCA29D3B9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EDBDDE-05E2-9816-DF0A-CDB8F26625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C4496-EA53-9C10-2B58-BA66E44A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8D577-5FEF-0717-2E61-6215CB811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469135-179F-BFBB-7AF8-717D0D137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427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E4E80-AF8B-383C-7AC2-3F30C1FDE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8AC3FB-9EB4-6605-DBB3-AE3E3EF64F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0F5F43-5D96-626E-B23E-1D8AF49C5E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CEA3ED-9C20-9CB9-5866-6451F9CED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158704-B1CE-BD1A-AB6E-FDD863ABD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BD66C0-3A9E-C98D-BFA2-4ADEAF01D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230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75640-8162-AC6B-F513-20B88701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F2287A-870B-9A1D-A2A7-FE99E89C0F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98E590-F294-6FE1-C589-BDAB68C64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7FA7C-7055-D5A0-8CC7-50ACBC998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85450-40DF-094E-3B3E-5521C7165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97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7823D0-0833-7E2B-37B3-3EFBE9891A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5F380F-E78B-9FD6-DC40-F428E95425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B2690C-63A8-DD72-F5BD-AAF5E170E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6FCB7-5E6C-34FB-0C23-2447411F26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B5B03-DC58-73FD-65BA-173509D0F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02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8997CD-E30E-113F-76C9-3428A2BB13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E2BB7D-FD33-8D9A-FA38-835E753C99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2B0E1-F361-2C5B-1C37-859813BC14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2040E4-9427-499C-9BB3-7B6E20BF587F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7CD65-845E-D9A3-2AF6-3C4A5F4143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AAEA8-912F-5932-FAF8-48E546FAF8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767059-5A00-44D4-8235-F4278830B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719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FB696B2-50AE-2558-84C3-8DC6D497062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33" t="15338" r="8014" b="26115"/>
          <a:stretch/>
        </p:blipFill>
        <p:spPr>
          <a:xfrm>
            <a:off x="1287180" y="0"/>
            <a:ext cx="96176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509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7CDE3B-55FD-9812-F261-A261CCE2F1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1" t="14937" r="8013" b="22907"/>
          <a:stretch/>
        </p:blipFill>
        <p:spPr>
          <a:xfrm>
            <a:off x="1549810" y="0"/>
            <a:ext cx="909238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825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06CE313-6615-A5FB-9C5F-71EE0F4B89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8" t="15238" r="8140" b="22707"/>
          <a:stretch/>
        </p:blipFill>
        <p:spPr>
          <a:xfrm>
            <a:off x="1548004" y="0"/>
            <a:ext cx="90959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385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0F3224-EF3B-F436-C457-9E53C46342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238" r="8207" b="22707"/>
          <a:stretch/>
        </p:blipFill>
        <p:spPr>
          <a:xfrm>
            <a:off x="1531385" y="0"/>
            <a:ext cx="91292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1658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5A2F194-4E77-4861-628E-7188EA82AC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7" t="15038" r="8270" b="22807"/>
          <a:stretch/>
        </p:blipFill>
        <p:spPr>
          <a:xfrm>
            <a:off x="1566402" y="0"/>
            <a:ext cx="90591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77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BEEFAD-E8B0-16F4-94AA-ACAC8609E4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138" r="8334" b="23208"/>
          <a:stretch/>
        </p:blipFill>
        <p:spPr>
          <a:xfrm>
            <a:off x="1529576" y="0"/>
            <a:ext cx="91328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620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F40E478-81AC-C109-8097-D637D322DD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439" r="7949" b="22506"/>
          <a:stretch/>
        </p:blipFill>
        <p:spPr>
          <a:xfrm>
            <a:off x="1514766" y="0"/>
            <a:ext cx="91624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330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434D682-20AE-B1F8-EE49-89DEFBE88C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037" r="7949" b="22907"/>
          <a:stretch/>
        </p:blipFill>
        <p:spPr>
          <a:xfrm>
            <a:off x="1525847" y="0"/>
            <a:ext cx="91403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330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36DD8CA-6AA6-4796-A9BF-B304EA1BBA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6" t="15138" r="8013" b="23007"/>
          <a:stretch/>
        </p:blipFill>
        <p:spPr>
          <a:xfrm>
            <a:off x="1494359" y="0"/>
            <a:ext cx="92032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654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47D264-65CE-9BD6-6132-F5E273E442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49" t="15138" r="7885" b="22907"/>
          <a:stretch/>
        </p:blipFill>
        <p:spPr>
          <a:xfrm>
            <a:off x="1507355" y="0"/>
            <a:ext cx="91772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760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10B5D7-E753-99CB-20F1-9168184224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5" t="15138" r="8140" b="22907"/>
          <a:stretch/>
        </p:blipFill>
        <p:spPr>
          <a:xfrm>
            <a:off x="1524001" y="0"/>
            <a:ext cx="91439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427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EDDC2A-1770-8359-C92E-A83C5CA356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138" r="7949" b="22506"/>
          <a:stretch/>
        </p:blipFill>
        <p:spPr>
          <a:xfrm>
            <a:off x="1547889" y="0"/>
            <a:ext cx="90962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077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2023-03-22T17:59:01Z</dcterms:created>
  <dcterms:modified xsi:type="dcterms:W3CDTF">2023-03-22T18:08:45Z</dcterms:modified>
</cp:coreProperties>
</file>