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80" r:id="rId3"/>
    <p:sldId id="294" r:id="rId4"/>
    <p:sldId id="258" r:id="rId5"/>
    <p:sldId id="259" r:id="rId7"/>
    <p:sldId id="260" r:id="rId8"/>
    <p:sldId id="261" r:id="rId9"/>
    <p:sldId id="291" r:id="rId10"/>
    <p:sldId id="266" r:id="rId11"/>
    <p:sldId id="293" r:id="rId12"/>
    <p:sldId id="268" r:id="rId13"/>
  </p:sldIdLst>
  <p:sldSz cx="12192000" cy="68580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82c9b62-9077-49aa-a3ad-b3c892ffce23}">
          <p14:sldIdLst>
            <p14:sldId id="280"/>
            <p14:sldId id="294"/>
            <p14:sldId id="258"/>
            <p14:sldId id="259"/>
            <p14:sldId id="260"/>
            <p14:sldId id="261"/>
            <p14:sldId id="291"/>
            <p14:sldId id="266"/>
            <p14:sldId id="293"/>
          </p14:sldIdLst>
        </p14:section>
        <p14:section name="Untitled Section" id="{7a88d238-e123-4738-96a0-714c6d6d3677}">
          <p14:sldIdLst>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566" autoAdjust="0"/>
  </p:normalViewPr>
  <p:slideViewPr>
    <p:cSldViewPr snapToGrid="0">
      <p:cViewPr varScale="1">
        <p:scale>
          <a:sx n="61" d="100"/>
          <a:sy n="61" d="100"/>
        </p:scale>
        <p:origin x="884" y="64"/>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79" name=""/>
        <p:cNvGrpSpPr/>
        <p:nvPr/>
      </p:nvGrpSpPr>
      <p:grpSpPr>
        <a:xfrm>
          <a:off x="0" y="0"/>
          <a:ext cx="0" cy="0"/>
          <a:chOff x="0" y="0"/>
          <a:chExt cx="0" cy="0"/>
        </a:xfrm>
      </p:grpSpPr>
      <p:sp>
        <p:nvSpPr>
          <p:cNvPr id="1048739"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1048740"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586B51-D89A-4FFB-B8A5-C63A2A768339}" type="datetimeFigureOut">
              <a:rPr lang="en-US" smtClean="0"/>
            </a:fld>
            <a:endParaRPr lang="en-US"/>
          </a:p>
        </p:txBody>
      </p:sp>
      <p:sp>
        <p:nvSpPr>
          <p:cNvPr id="1048741"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p>
            <a:endParaRPr lang="en-US"/>
          </a:p>
        </p:txBody>
      </p:sp>
      <p:sp>
        <p:nvSpPr>
          <p:cNvPr id="1048742"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43"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048744"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DB9E86-68C3-48F3-9A9E-E36F09DEF13B}"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8" name=""/>
        <p:cNvGrpSpPr/>
        <p:nvPr/>
      </p:nvGrpSpPr>
      <p:grpSpPr>
        <a:xfrm>
          <a:off x="0" y="0"/>
          <a:ext cx="0" cy="0"/>
          <a:chOff x="0" y="0"/>
          <a:chExt cx="0" cy="0"/>
        </a:xfrm>
      </p:grpSpPr>
      <p:sp>
        <p:nvSpPr>
          <p:cNvPr id="1048599" name="Slide Image Placeholder 1"/>
          <p:cNvSpPr>
            <a:spLocks noGrp="1" noRot="1" noChangeAspect="1"/>
          </p:cNvSpPr>
          <p:nvPr>
            <p:ph type="sldImg"/>
          </p:nvPr>
        </p:nvSpPr>
        <p:spPr/>
      </p:sp>
      <p:sp>
        <p:nvSpPr>
          <p:cNvPr id="1048600" name="Notes Placeholder 2"/>
          <p:cNvSpPr>
            <a:spLocks noGrp="1"/>
          </p:cNvSpPr>
          <p:nvPr>
            <p:ph type="body" idx="1"/>
          </p:nvPr>
        </p:nvSpPr>
        <p:spPr/>
        <p:txBody>
          <a:bodyPr/>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In every work place communication and team work are essential skills. This module provided me with an understanding of how strong collaboration is formed with the help of trust, respect, and clear roles. Communication was something which became pivotal in keeping the team together and addressing misunderstandings well. My involvement in the group activity gave me an opportunity to see how the theoretical models are applicable in practise as well as to realise the value of the balanced contributions and the practise as to the personal development.</a:t>
            </a:r>
            <a:endParaRPr lang="en-US" sz="1200" kern="1200" dirty="0">
              <a:solidFill>
                <a:schemeClr val="tx1"/>
              </a:solidFill>
              <a:effectLst/>
              <a:latin typeface="+mn-lt"/>
              <a:ea typeface="+mn-ea"/>
              <a:cs typeface="+mn-cs"/>
            </a:endParaRPr>
          </a:p>
          <a:p>
            <a:endParaRPr lang="en-US" dirty="0"/>
          </a:p>
        </p:txBody>
      </p:sp>
      <p:sp>
        <p:nvSpPr>
          <p:cNvPr id="1048601" name="Slide Number Placeholder 3"/>
          <p:cNvSpPr>
            <a:spLocks noGrp="1"/>
          </p:cNvSpPr>
          <p:nvPr>
            <p:ph type="sldNum" sz="quarter" idx="5"/>
          </p:nvPr>
        </p:nvSpPr>
        <p:spPr/>
        <p:txBody>
          <a:bodyPr/>
          <a:p>
            <a:fld id="{DEDB9E86-68C3-48F3-9A9E-E36F09DEF13B}"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04" name="Slide Image Placeholder 1"/>
          <p:cNvSpPr>
            <a:spLocks noGrp="1" noRot="1" noChangeAspect="1"/>
          </p:cNvSpPr>
          <p:nvPr>
            <p:ph type="sldImg"/>
          </p:nvPr>
        </p:nvSpPr>
        <p:spPr/>
      </p:sp>
      <p:sp>
        <p:nvSpPr>
          <p:cNvPr id="1048605" name="Notes Placeholder 2"/>
          <p:cNvSpPr>
            <a:spLocks noGrp="1"/>
          </p:cNvSpPr>
          <p:nvPr>
            <p:ph type="body" idx="1"/>
          </p:nvPr>
        </p:nvSpPr>
        <p:spPr/>
        <p:txBody>
          <a:bodyPr/>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In our group project, I learnt that individuals have a tendency of assuming various roles which lead to success of a teamwork. My responsibilities were supportive and creative, which also served to keep the cohesion and motivation. Nevertheless, I also discovered that there might be duplicity of responsibilities which occasionally slows down decision making. Having learnt to identify the strengths of every individual and balance the roles assisted us to work better as a team, making our work have better efficiency and productivity.</a:t>
            </a:r>
            <a:endParaRPr lang="en-US" sz="1200" kern="1200" dirty="0">
              <a:solidFill>
                <a:schemeClr val="tx1"/>
              </a:solidFill>
              <a:effectLst/>
              <a:latin typeface="+mn-lt"/>
              <a:ea typeface="+mn-ea"/>
              <a:cs typeface="+mn-cs"/>
            </a:endParaRPr>
          </a:p>
          <a:p>
            <a:endParaRPr lang="en-US" dirty="0"/>
          </a:p>
        </p:txBody>
      </p:sp>
      <p:sp>
        <p:nvSpPr>
          <p:cNvPr id="1048606" name="Slide Number Placeholder 3"/>
          <p:cNvSpPr>
            <a:spLocks noGrp="1"/>
          </p:cNvSpPr>
          <p:nvPr>
            <p:ph type="sldNum" sz="quarter" idx="5"/>
          </p:nvPr>
        </p:nvSpPr>
        <p:spPr/>
        <p:txBody>
          <a:bodyPr/>
          <a:p>
            <a:fld id="{DEDB9E86-68C3-48F3-9A9E-E36F09DEF13B}"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09" name="Slide Image Placeholder 1"/>
          <p:cNvSpPr>
            <a:spLocks noGrp="1" noRot="1" noChangeAspect="1"/>
          </p:cNvSpPr>
          <p:nvPr>
            <p:ph type="sldImg"/>
          </p:nvPr>
        </p:nvSpPr>
        <p:spPr/>
      </p:sp>
      <p:sp>
        <p:nvSpPr>
          <p:cNvPr id="1048610" name="Notes Placeholder 2"/>
          <p:cNvSpPr>
            <a:spLocks noGrp="1"/>
          </p:cNvSpPr>
          <p:nvPr>
            <p:ph type="body" idx="1"/>
          </p:nvPr>
        </p:nvSpPr>
        <p:spPr/>
        <p:txBody>
          <a:bodyPr/>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ere all polite, but wary. We encountered differences and however, started working together, trusting each other following a time span. The kThe members of my group grew step by step in the process of formation, storming, norming, and performing. At first, they wnowledge of the fact that these phases are essential stages of team development made me remain patient, supportive, and flexible. Towards the conclusion, our group has worked in a better manner, having held each other accountable a</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nd communicating effectively in the course of the group work.</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pPr>
            <a:endParaRPr lang="en-GB" sz="1200" kern="1200" dirty="0">
              <a:solidFill>
                <a:schemeClr val="tx1"/>
              </a:solidFill>
              <a:effectLst/>
              <a:latin typeface="+mn-lt"/>
              <a:ea typeface="+mn-ea"/>
              <a:cs typeface="+mn-cs"/>
            </a:endParaRPr>
          </a:p>
        </p:txBody>
      </p:sp>
      <p:sp>
        <p:nvSpPr>
          <p:cNvPr id="1048611" name="Slide Number Placeholder 3"/>
          <p:cNvSpPr>
            <a:spLocks noGrp="1"/>
          </p:cNvSpPr>
          <p:nvPr>
            <p:ph type="sldNum" sz="quarter" idx="5"/>
          </p:nvPr>
        </p:nvSpPr>
        <p:spPr/>
        <p:txBody>
          <a:bodyPr/>
          <a:p>
            <a:fld id="{DEDB9E86-68C3-48F3-9A9E-E36F09DEF13B}"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14" name="Slide Image Placeholder 1"/>
          <p:cNvSpPr>
            <a:spLocks noGrp="1" noRot="1" noChangeAspect="1"/>
          </p:cNvSpPr>
          <p:nvPr>
            <p:ph type="sldImg"/>
          </p:nvPr>
        </p:nvSpPr>
        <p:spPr/>
      </p:sp>
      <p:sp>
        <p:nvSpPr>
          <p:cNvPr id="1048615" name="Notes Placeholder 2"/>
          <p:cNvSpPr>
            <a:spLocks noGrp="1"/>
          </p:cNvSpPr>
          <p:nvPr>
            <p:ph type="body" idx="1"/>
          </p:nvPr>
        </p:nvSpPr>
        <p:spPr/>
        <p:txBody>
          <a:bodyPr/>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Our group did not assign any individual the responsibility of leadership in the group. The leadership was shared around basing on the one with the most relevant skills doing a task. This strategy promoted responsibility and encouraged all people to work equally. Finding the balance between team needs and task goals helped us to be focused and to have morale. I got to know that leadership is by guiding and supporting people and not merely telling people what to do.</a:t>
            </a:r>
            <a:endParaRPr lang="en-US" sz="1200" kern="1200" dirty="0">
              <a:solidFill>
                <a:schemeClr val="tx1"/>
              </a:solidFill>
              <a:effectLst/>
              <a:latin typeface="+mn-lt"/>
              <a:ea typeface="+mn-ea"/>
              <a:cs typeface="+mn-cs"/>
            </a:endParaRPr>
          </a:p>
          <a:p>
            <a:endParaRPr lang="en-US" dirty="0"/>
          </a:p>
        </p:txBody>
      </p:sp>
      <p:sp>
        <p:nvSpPr>
          <p:cNvPr id="1048616" name="Slide Number Placeholder 3"/>
          <p:cNvSpPr>
            <a:spLocks noGrp="1"/>
          </p:cNvSpPr>
          <p:nvPr>
            <p:ph type="sldNum" sz="quarter" idx="5"/>
          </p:nvPr>
        </p:nvSpPr>
        <p:spPr/>
        <p:txBody>
          <a:bodyPr/>
          <a:p>
            <a:fld id="{DEDB9E86-68C3-48F3-9A9E-E36F09DEF13B}"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62" name=""/>
        <p:cNvGrpSpPr/>
        <p:nvPr/>
      </p:nvGrpSpPr>
      <p:grpSpPr>
        <a:xfrm>
          <a:off x="0" y="0"/>
          <a:ext cx="0" cy="0"/>
          <a:chOff x="0" y="0"/>
          <a:chExt cx="0" cy="0"/>
        </a:xfrm>
      </p:grpSpPr>
      <p:sp>
        <p:nvSpPr>
          <p:cNvPr id="1048639" name="Slide Image Placeholder 1"/>
          <p:cNvSpPr>
            <a:spLocks noGrp="1" noRot="1" noChangeAspect="1"/>
          </p:cNvSpPr>
          <p:nvPr>
            <p:ph type="sldImg"/>
          </p:nvPr>
        </p:nvSpPr>
        <p:spPr/>
      </p:sp>
      <p:sp>
        <p:nvSpPr>
          <p:cNvPr id="1048640" name="Notes Placeholder 2"/>
          <p:cNvSpPr>
            <a:spLocks noGrp="1"/>
          </p:cNvSpPr>
          <p:nvPr>
            <p:ph type="body" idx="1"/>
          </p:nvPr>
        </p:nvSpPr>
        <p:spPr/>
        <p:txBody>
          <a:bodyPr/>
          <a:p>
            <a:pPr marL="0" marR="0" lvl="0" indent="0" algn="l" defTabSz="914400" rtl="0" eaLnBrk="1" fontAlgn="auto" latinLnBrk="0" hangingPunct="1">
              <a:lnSpc>
                <a:spcPct val="100000"/>
              </a:lnSpc>
              <a:spcBef>
                <a:spcPts val="0"/>
              </a:spcBef>
              <a:spcAft>
                <a:spcPts val="0"/>
              </a:spcAft>
              <a:buClrTx/>
              <a:buSzTx/>
              <a:buFontTx/>
              <a:buNone/>
            </a:pPr>
            <a:r>
              <a:rPr lang="en-GB" sz="1200" kern="1200" dirty="0">
                <a:solidFill>
                  <a:schemeClr val="tx1"/>
                </a:solidFill>
                <a:effectLst/>
                <a:latin typeface="+mn-lt"/>
                <a:ea typeface="+mn-ea"/>
                <a:cs typeface="+mn-cs"/>
              </a:rPr>
              <a:t>This experience helped me to realise that effective teamwork must be based on trust, open dialogues, and the supportive leaders communication by means of peer rhip. I intend to further advance my forcefuleviews and journaling. To succeed in future projects, I will prioritise the division of roles, an approach of respectful conversation, and regular cooperation. Such teachings have provided me with a powerful basis of professional collaboration and individual development within any subsequent place of work.</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pPr>
            <a:endParaRPr lang="en-GB" sz="1200" kern="1200" dirty="0">
              <a:solidFill>
                <a:schemeClr val="tx1"/>
              </a:solidFill>
              <a:effectLst/>
              <a:latin typeface="+mn-lt"/>
              <a:ea typeface="+mn-ea"/>
              <a:cs typeface="+mn-cs"/>
            </a:endParaRPr>
          </a:p>
        </p:txBody>
      </p:sp>
      <p:sp>
        <p:nvSpPr>
          <p:cNvPr id="1048641" name="Slide Number Placeholder 3"/>
          <p:cNvSpPr>
            <a:spLocks noGrp="1"/>
          </p:cNvSpPr>
          <p:nvPr>
            <p:ph type="sldNum" sz="quarter" idx="5"/>
          </p:nvPr>
        </p:nvSpPr>
        <p:spPr/>
        <p:txBody>
          <a:bodyPr/>
          <a:p>
            <a:fld id="{DEDB9E86-68C3-48F3-9A9E-E36F09DEF13B}"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30" name=""/>
        <p:cNvGrpSpPr/>
        <p:nvPr/>
      </p:nvGrpSpPr>
      <p:grpSpPr>
        <a:xfrm>
          <a:off x="0" y="0"/>
          <a:ext cx="0" cy="0"/>
          <a:chOff x="0" y="0"/>
          <a:chExt cx="0" cy="0"/>
        </a:xfrm>
      </p:grpSpPr>
      <p:sp>
        <p:nvSpPr>
          <p:cNvPr id="1048583"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1048584"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48585" name="Date Placeholder 3"/>
          <p:cNvSpPr>
            <a:spLocks noGrp="1"/>
          </p:cNvSpPr>
          <p:nvPr>
            <p:ph type="dt" sz="half" idx="10"/>
          </p:nvPr>
        </p:nvSpPr>
        <p:spPr/>
        <p:txBody>
          <a:bodyPr/>
          <a:p>
            <a:fld id="{05C263B1-C170-418A-8135-AB6E2012D150}" type="datetimeFigureOut">
              <a:rPr lang="en-US" smtClean="0"/>
            </a:fld>
            <a:endParaRPr lang="en-US"/>
          </a:p>
        </p:txBody>
      </p:sp>
      <p:sp>
        <p:nvSpPr>
          <p:cNvPr id="1048586" name="Footer Placeholder 4"/>
          <p:cNvSpPr>
            <a:spLocks noGrp="1"/>
          </p:cNvSpPr>
          <p:nvPr>
            <p:ph type="ftr" sz="quarter" idx="11"/>
          </p:nvPr>
        </p:nvSpPr>
        <p:spPr/>
        <p:txBody>
          <a:bodyPr/>
          <a:p>
            <a:endParaRPr lang="en-US"/>
          </a:p>
        </p:txBody>
      </p:sp>
      <p:sp>
        <p:nvSpPr>
          <p:cNvPr id="1048587"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35" name=""/>
        <p:cNvGrpSpPr/>
        <p:nvPr/>
      </p:nvGrpSpPr>
      <p:grpSpPr>
        <a:xfrm>
          <a:off x="0" y="0"/>
          <a:ext cx="0" cy="0"/>
          <a:chOff x="0" y="0"/>
          <a:chExt cx="0" cy="0"/>
        </a:xfrm>
      </p:grpSpPr>
      <p:sp>
        <p:nvSpPr>
          <p:cNvPr id="1048592" name="Title 1"/>
          <p:cNvSpPr>
            <a:spLocks noGrp="1"/>
          </p:cNvSpPr>
          <p:nvPr>
            <p:ph type="title"/>
          </p:nvPr>
        </p:nvSpPr>
        <p:spPr/>
        <p:txBody>
          <a:bodyPr/>
          <a:p>
            <a:r>
              <a:rPr lang="en-US"/>
              <a:t>Click to edit Master title style</a:t>
            </a:r>
            <a:endParaRPr lang="en-US" dirty="0"/>
          </a:p>
        </p:txBody>
      </p:sp>
      <p:sp>
        <p:nvSpPr>
          <p:cNvPr id="1048593" name="Content Placeholder 2"/>
          <p:cNvSpPr>
            <a:spLocks noGrp="1"/>
          </p:cNvSpPr>
          <p:nvPr>
            <p:ph idx="1"/>
          </p:nvPr>
        </p:nvSpPr>
        <p:spPr/>
        <p:txBody>
          <a:bodyPr/>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594" name="Date Placeholder 3"/>
          <p:cNvSpPr>
            <a:spLocks noGrp="1"/>
          </p:cNvSpPr>
          <p:nvPr>
            <p:ph type="dt" sz="half" idx="10"/>
          </p:nvPr>
        </p:nvSpPr>
        <p:spPr/>
        <p:txBody>
          <a:bodyPr/>
          <a:p>
            <a:fld id="{05C263B1-C170-418A-8135-AB6E2012D150}" type="datetimeFigureOut">
              <a:rPr lang="en-US" smtClean="0"/>
            </a:fld>
            <a:endParaRPr lang="en-US"/>
          </a:p>
        </p:txBody>
      </p:sp>
      <p:sp>
        <p:nvSpPr>
          <p:cNvPr id="1048595" name="Footer Placeholder 4"/>
          <p:cNvSpPr>
            <a:spLocks noGrp="1"/>
          </p:cNvSpPr>
          <p:nvPr>
            <p:ph type="ftr" sz="quarter" idx="11"/>
          </p:nvPr>
        </p:nvSpPr>
        <p:spPr/>
        <p:txBody>
          <a:bodyPr/>
          <a:p>
            <a:endParaRPr lang="en-US"/>
          </a:p>
        </p:txBody>
      </p:sp>
      <p:sp>
        <p:nvSpPr>
          <p:cNvPr id="1048596"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69" name=""/>
        <p:cNvGrpSpPr/>
        <p:nvPr/>
      </p:nvGrpSpPr>
      <p:grpSpPr>
        <a:xfrm>
          <a:off x="0" y="0"/>
          <a:ext cx="0" cy="0"/>
          <a:chOff x="0" y="0"/>
          <a:chExt cx="0" cy="0"/>
        </a:xfrm>
      </p:grpSpPr>
      <p:sp>
        <p:nvSpPr>
          <p:cNvPr id="1048677"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1048678"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1048679" name="Date Placeholder 3"/>
          <p:cNvSpPr>
            <a:spLocks noGrp="1"/>
          </p:cNvSpPr>
          <p:nvPr>
            <p:ph type="dt" sz="half" idx="10"/>
          </p:nvPr>
        </p:nvSpPr>
        <p:spPr/>
        <p:txBody>
          <a:bodyPr/>
          <a:p>
            <a:fld id="{05C263B1-C170-418A-8135-AB6E2012D150}" type="datetimeFigureOut">
              <a:rPr lang="en-US" smtClean="0"/>
            </a:fld>
            <a:endParaRPr lang="en-US"/>
          </a:p>
        </p:txBody>
      </p:sp>
      <p:sp>
        <p:nvSpPr>
          <p:cNvPr id="1048680" name="Footer Placeholder 4"/>
          <p:cNvSpPr>
            <a:spLocks noGrp="1"/>
          </p:cNvSpPr>
          <p:nvPr>
            <p:ph type="ftr" sz="quarter" idx="11"/>
          </p:nvPr>
        </p:nvSpPr>
        <p:spPr/>
        <p:txBody>
          <a:bodyPr/>
          <a:p>
            <a:endParaRPr lang="en-US"/>
          </a:p>
        </p:txBody>
      </p:sp>
      <p:sp>
        <p:nvSpPr>
          <p:cNvPr id="1048681"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75" name=""/>
        <p:cNvGrpSpPr/>
        <p:nvPr/>
      </p:nvGrpSpPr>
      <p:grpSpPr>
        <a:xfrm>
          <a:off x="0" y="0"/>
          <a:ext cx="0" cy="0"/>
          <a:chOff x="0" y="0"/>
          <a:chExt cx="0" cy="0"/>
        </a:xfrm>
      </p:grpSpPr>
      <p:sp>
        <p:nvSpPr>
          <p:cNvPr id="1048712" name="Title 1"/>
          <p:cNvSpPr>
            <a:spLocks noGrp="1"/>
          </p:cNvSpPr>
          <p:nvPr>
            <p:ph type="title"/>
          </p:nvPr>
        </p:nvSpPr>
        <p:spPr/>
        <p:txBody>
          <a:bodyPr/>
          <a:p>
            <a:r>
              <a:rPr lang="en-US"/>
              <a:t>Click to edit Master title style</a:t>
            </a:r>
            <a:endParaRPr lang="en-US" dirty="0"/>
          </a:p>
        </p:txBody>
      </p:sp>
      <p:sp>
        <p:nvSpPr>
          <p:cNvPr id="104871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71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715" name="Date Placeholder 4"/>
          <p:cNvSpPr>
            <a:spLocks noGrp="1"/>
          </p:cNvSpPr>
          <p:nvPr>
            <p:ph type="dt" sz="half" idx="10"/>
          </p:nvPr>
        </p:nvSpPr>
        <p:spPr/>
        <p:txBody>
          <a:bodyPr/>
          <a:p>
            <a:fld id="{05C263B1-C170-418A-8135-AB6E2012D150}" type="datetimeFigureOut">
              <a:rPr lang="en-US" smtClean="0"/>
            </a:fld>
            <a:endParaRPr lang="en-US"/>
          </a:p>
        </p:txBody>
      </p:sp>
      <p:sp>
        <p:nvSpPr>
          <p:cNvPr id="1048716" name="Footer Placeholder 5"/>
          <p:cNvSpPr>
            <a:spLocks noGrp="1"/>
          </p:cNvSpPr>
          <p:nvPr>
            <p:ph type="ftr" sz="quarter" idx="11"/>
          </p:nvPr>
        </p:nvSpPr>
        <p:spPr/>
        <p:txBody>
          <a:bodyPr/>
          <a:p>
            <a:endParaRPr lang="en-US"/>
          </a:p>
        </p:txBody>
      </p:sp>
      <p:sp>
        <p:nvSpPr>
          <p:cNvPr id="1048717" name="Slide Number Placeholder 6"/>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70" name=""/>
        <p:cNvGrpSpPr/>
        <p:nvPr/>
      </p:nvGrpSpPr>
      <p:grpSpPr>
        <a:xfrm>
          <a:off x="0" y="0"/>
          <a:ext cx="0" cy="0"/>
          <a:chOff x="0" y="0"/>
          <a:chExt cx="0" cy="0"/>
        </a:xfrm>
      </p:grpSpPr>
      <p:sp>
        <p:nvSpPr>
          <p:cNvPr id="1048682" name="Title 1"/>
          <p:cNvSpPr>
            <a:spLocks noGrp="1"/>
          </p:cNvSpPr>
          <p:nvPr>
            <p:ph type="title"/>
          </p:nvPr>
        </p:nvSpPr>
        <p:spPr/>
        <p:txBody>
          <a:bodyPr/>
          <a:p>
            <a:r>
              <a:rPr lang="en-US"/>
              <a:t>Click to edit Master title style</a:t>
            </a:r>
            <a:endParaRPr lang="en-US" dirty="0"/>
          </a:p>
        </p:txBody>
      </p:sp>
      <p:sp>
        <p:nvSpPr>
          <p:cNvPr id="104868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4868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68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4868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687" name="Date Placeholder 6"/>
          <p:cNvSpPr>
            <a:spLocks noGrp="1"/>
          </p:cNvSpPr>
          <p:nvPr>
            <p:ph type="dt" sz="half" idx="10"/>
          </p:nvPr>
        </p:nvSpPr>
        <p:spPr/>
        <p:txBody>
          <a:bodyPr/>
          <a:p>
            <a:fld id="{05C263B1-C170-418A-8135-AB6E2012D150}" type="datetimeFigureOut">
              <a:rPr lang="en-US" smtClean="0"/>
            </a:fld>
            <a:endParaRPr lang="en-US"/>
          </a:p>
        </p:txBody>
      </p:sp>
      <p:sp>
        <p:nvSpPr>
          <p:cNvPr id="1048688" name="Footer Placeholder 7"/>
          <p:cNvSpPr>
            <a:spLocks noGrp="1"/>
          </p:cNvSpPr>
          <p:nvPr>
            <p:ph type="ftr" sz="quarter" idx="11"/>
          </p:nvPr>
        </p:nvSpPr>
        <p:spPr/>
        <p:txBody>
          <a:bodyPr/>
          <a:p>
            <a:endParaRPr lang="en-US"/>
          </a:p>
        </p:txBody>
      </p:sp>
      <p:sp>
        <p:nvSpPr>
          <p:cNvPr id="1048689" name="Slide Number Placeholder 8"/>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64" name=""/>
        <p:cNvGrpSpPr/>
        <p:nvPr/>
      </p:nvGrpSpPr>
      <p:grpSpPr>
        <a:xfrm>
          <a:off x="0" y="0"/>
          <a:ext cx="0" cy="0"/>
          <a:chOff x="0" y="0"/>
          <a:chExt cx="0" cy="0"/>
        </a:xfrm>
      </p:grpSpPr>
      <p:sp>
        <p:nvSpPr>
          <p:cNvPr id="1048644" name="Title 1"/>
          <p:cNvSpPr>
            <a:spLocks noGrp="1"/>
          </p:cNvSpPr>
          <p:nvPr>
            <p:ph type="title"/>
          </p:nvPr>
        </p:nvSpPr>
        <p:spPr/>
        <p:txBody>
          <a:bodyPr/>
          <a:p>
            <a:r>
              <a:rPr lang="en-US"/>
              <a:t>Click to edit Master title style</a:t>
            </a:r>
            <a:endParaRPr lang="en-US" dirty="0"/>
          </a:p>
        </p:txBody>
      </p:sp>
      <p:sp>
        <p:nvSpPr>
          <p:cNvPr id="1048645" name="Date Placeholder 2"/>
          <p:cNvSpPr>
            <a:spLocks noGrp="1"/>
          </p:cNvSpPr>
          <p:nvPr>
            <p:ph type="dt" sz="half" idx="10"/>
          </p:nvPr>
        </p:nvSpPr>
        <p:spPr/>
        <p:txBody>
          <a:bodyPr/>
          <a:p>
            <a:fld id="{05C263B1-C170-418A-8135-AB6E2012D150}" type="datetimeFigureOut">
              <a:rPr lang="en-US" smtClean="0"/>
            </a:fld>
            <a:endParaRPr lang="en-US"/>
          </a:p>
        </p:txBody>
      </p:sp>
      <p:sp>
        <p:nvSpPr>
          <p:cNvPr id="1048646" name="Footer Placeholder 3"/>
          <p:cNvSpPr>
            <a:spLocks noGrp="1"/>
          </p:cNvSpPr>
          <p:nvPr>
            <p:ph type="ftr" sz="quarter" idx="11"/>
          </p:nvPr>
        </p:nvSpPr>
        <p:spPr/>
        <p:txBody>
          <a:bodyPr/>
          <a:p>
            <a:endParaRPr lang="en-US"/>
          </a:p>
        </p:txBody>
      </p:sp>
      <p:sp>
        <p:nvSpPr>
          <p:cNvPr id="1048647" name="Slide Number Placeholder 4"/>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71" name=""/>
        <p:cNvGrpSpPr/>
        <p:nvPr/>
      </p:nvGrpSpPr>
      <p:grpSpPr>
        <a:xfrm>
          <a:off x="0" y="0"/>
          <a:ext cx="0" cy="0"/>
          <a:chOff x="0" y="0"/>
          <a:chExt cx="0" cy="0"/>
        </a:xfrm>
      </p:grpSpPr>
      <p:sp>
        <p:nvSpPr>
          <p:cNvPr id="1048690" name="Date Placeholder 1"/>
          <p:cNvSpPr>
            <a:spLocks noGrp="1"/>
          </p:cNvSpPr>
          <p:nvPr>
            <p:ph type="dt" sz="half" idx="10"/>
          </p:nvPr>
        </p:nvSpPr>
        <p:spPr/>
        <p:txBody>
          <a:bodyPr/>
          <a:p>
            <a:fld id="{05C263B1-C170-418A-8135-AB6E2012D150}" type="datetimeFigureOut">
              <a:rPr lang="en-US" smtClean="0"/>
            </a:fld>
            <a:endParaRPr lang="en-US"/>
          </a:p>
        </p:txBody>
      </p:sp>
      <p:sp>
        <p:nvSpPr>
          <p:cNvPr id="1048691" name="Footer Placeholder 2"/>
          <p:cNvSpPr>
            <a:spLocks noGrp="1"/>
          </p:cNvSpPr>
          <p:nvPr>
            <p:ph type="ftr" sz="quarter" idx="11"/>
          </p:nvPr>
        </p:nvSpPr>
        <p:spPr/>
        <p:txBody>
          <a:bodyPr/>
          <a:p>
            <a:endParaRPr lang="en-US"/>
          </a:p>
        </p:txBody>
      </p:sp>
      <p:sp>
        <p:nvSpPr>
          <p:cNvPr id="1048692" name="Slide Number Placeholder 3"/>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77" name=""/>
        <p:cNvGrpSpPr/>
        <p:nvPr/>
      </p:nvGrpSpPr>
      <p:grpSpPr>
        <a:xfrm>
          <a:off x="0" y="0"/>
          <a:ext cx="0" cy="0"/>
          <a:chOff x="0" y="0"/>
          <a:chExt cx="0" cy="0"/>
        </a:xfrm>
      </p:grpSpPr>
      <p:sp>
        <p:nvSpPr>
          <p:cNvPr id="1048728"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1048729"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730"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731" name="Date Placeholder 4"/>
          <p:cNvSpPr>
            <a:spLocks noGrp="1"/>
          </p:cNvSpPr>
          <p:nvPr>
            <p:ph type="dt" sz="half" idx="10"/>
          </p:nvPr>
        </p:nvSpPr>
        <p:spPr/>
        <p:txBody>
          <a:bodyPr/>
          <a:p>
            <a:fld id="{05C263B1-C170-418A-8135-AB6E2012D150}" type="datetimeFigureOut">
              <a:rPr lang="en-US" smtClean="0"/>
            </a:fld>
            <a:endParaRPr lang="en-US"/>
          </a:p>
        </p:txBody>
      </p:sp>
      <p:sp>
        <p:nvSpPr>
          <p:cNvPr id="1048732" name="Footer Placeholder 5"/>
          <p:cNvSpPr>
            <a:spLocks noGrp="1"/>
          </p:cNvSpPr>
          <p:nvPr>
            <p:ph type="ftr" sz="quarter" idx="11"/>
          </p:nvPr>
        </p:nvSpPr>
        <p:spPr/>
        <p:txBody>
          <a:bodyPr/>
          <a:p>
            <a:endParaRPr lang="en-US"/>
          </a:p>
        </p:txBody>
      </p:sp>
      <p:sp>
        <p:nvSpPr>
          <p:cNvPr id="1048733" name="Slide Number Placeholder 6"/>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67" name=""/>
        <p:cNvGrpSpPr/>
        <p:nvPr/>
      </p:nvGrpSpPr>
      <p:grpSpPr>
        <a:xfrm>
          <a:off x="0" y="0"/>
          <a:ext cx="0" cy="0"/>
          <a:chOff x="0" y="0"/>
          <a:chExt cx="0" cy="0"/>
        </a:xfrm>
      </p:grpSpPr>
      <p:sp>
        <p:nvSpPr>
          <p:cNvPr id="1048658"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1048659"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60"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661" name="Date Placeholder 4"/>
          <p:cNvSpPr>
            <a:spLocks noGrp="1"/>
          </p:cNvSpPr>
          <p:nvPr>
            <p:ph type="dt" sz="half" idx="10"/>
          </p:nvPr>
        </p:nvSpPr>
        <p:spPr/>
        <p:txBody>
          <a:bodyPr/>
          <a:p>
            <a:fld id="{05C263B1-C170-418A-8135-AB6E2012D150}" type="datetimeFigureOut">
              <a:rPr lang="en-US" smtClean="0"/>
            </a:fld>
            <a:endParaRPr lang="en-US"/>
          </a:p>
        </p:txBody>
      </p:sp>
      <p:sp>
        <p:nvSpPr>
          <p:cNvPr id="1048662" name="Footer Placeholder 5"/>
          <p:cNvSpPr>
            <a:spLocks noGrp="1"/>
          </p:cNvSpPr>
          <p:nvPr>
            <p:ph type="ftr" sz="quarter" idx="11"/>
          </p:nvPr>
        </p:nvSpPr>
        <p:spPr/>
        <p:txBody>
          <a:bodyPr/>
          <a:p>
            <a:endParaRPr lang="en-US"/>
          </a:p>
        </p:txBody>
      </p:sp>
      <p:sp>
        <p:nvSpPr>
          <p:cNvPr id="1048663" name="Slide Number Placeholder 6"/>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74" name=""/>
        <p:cNvGrpSpPr/>
        <p:nvPr/>
      </p:nvGrpSpPr>
      <p:grpSpPr>
        <a:xfrm>
          <a:off x="0" y="0"/>
          <a:ext cx="0" cy="0"/>
          <a:chOff x="0" y="0"/>
          <a:chExt cx="0" cy="0"/>
        </a:xfrm>
      </p:grpSpPr>
      <p:sp>
        <p:nvSpPr>
          <p:cNvPr id="1048706"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1048707"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708"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709" name="Date Placeholder 4"/>
          <p:cNvSpPr>
            <a:spLocks noGrp="1"/>
          </p:cNvSpPr>
          <p:nvPr>
            <p:ph type="dt" sz="half" idx="10"/>
          </p:nvPr>
        </p:nvSpPr>
        <p:spPr/>
        <p:txBody>
          <a:bodyPr/>
          <a:p>
            <a:fld id="{05C263B1-C170-418A-8135-AB6E2012D150}" type="datetimeFigureOut">
              <a:rPr lang="en-US" smtClean="0"/>
            </a:fld>
            <a:endParaRPr lang="en-US"/>
          </a:p>
        </p:txBody>
      </p:sp>
      <p:sp>
        <p:nvSpPr>
          <p:cNvPr id="1048710" name="Footer Placeholder 5"/>
          <p:cNvSpPr>
            <a:spLocks noGrp="1"/>
          </p:cNvSpPr>
          <p:nvPr>
            <p:ph type="ftr" sz="quarter" idx="11"/>
          </p:nvPr>
        </p:nvSpPr>
        <p:spPr/>
        <p:txBody>
          <a:bodyPr/>
          <a:p>
            <a:endParaRPr lang="en-US"/>
          </a:p>
        </p:txBody>
      </p:sp>
      <p:sp>
        <p:nvSpPr>
          <p:cNvPr id="1048711" name="Slide Number Placeholder 6"/>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66" name=""/>
        <p:cNvGrpSpPr/>
        <p:nvPr/>
      </p:nvGrpSpPr>
      <p:grpSpPr>
        <a:xfrm>
          <a:off x="0" y="0"/>
          <a:ext cx="0" cy="0"/>
          <a:chOff x="0" y="0"/>
          <a:chExt cx="0" cy="0"/>
        </a:xfrm>
      </p:grpSpPr>
      <p:sp>
        <p:nvSpPr>
          <p:cNvPr id="1048653"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1048654"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655" name="Date Placeholder 3"/>
          <p:cNvSpPr>
            <a:spLocks noGrp="1"/>
          </p:cNvSpPr>
          <p:nvPr>
            <p:ph type="dt" sz="half" idx="10"/>
          </p:nvPr>
        </p:nvSpPr>
        <p:spPr/>
        <p:txBody>
          <a:bodyPr/>
          <a:p>
            <a:fld id="{05C263B1-C170-418A-8135-AB6E2012D150}" type="datetimeFigureOut">
              <a:rPr lang="en-US" smtClean="0"/>
            </a:fld>
            <a:endParaRPr lang="en-US"/>
          </a:p>
        </p:txBody>
      </p:sp>
      <p:sp>
        <p:nvSpPr>
          <p:cNvPr id="1048656" name="Footer Placeholder 4"/>
          <p:cNvSpPr>
            <a:spLocks noGrp="1"/>
          </p:cNvSpPr>
          <p:nvPr>
            <p:ph type="ftr" sz="quarter" idx="11"/>
          </p:nvPr>
        </p:nvSpPr>
        <p:spPr/>
        <p:txBody>
          <a:bodyPr/>
          <a:p>
            <a:endParaRPr lang="en-US"/>
          </a:p>
        </p:txBody>
      </p:sp>
      <p:sp>
        <p:nvSpPr>
          <p:cNvPr id="1048657"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73" name=""/>
        <p:cNvGrpSpPr/>
        <p:nvPr/>
      </p:nvGrpSpPr>
      <p:grpSpPr>
        <a:xfrm>
          <a:off x="0" y="0"/>
          <a:ext cx="0" cy="0"/>
          <a:chOff x="0" y="0"/>
          <a:chExt cx="0" cy="0"/>
        </a:xfrm>
      </p:grpSpPr>
      <p:sp>
        <p:nvSpPr>
          <p:cNvPr id="1048698"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48699"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endParaRPr lang="en-US"/>
          </a:p>
        </p:txBody>
      </p:sp>
      <p:sp>
        <p:nvSpPr>
          <p:cNvPr id="104870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701" name="Date Placeholder 3"/>
          <p:cNvSpPr>
            <a:spLocks noGrp="1"/>
          </p:cNvSpPr>
          <p:nvPr>
            <p:ph type="dt" sz="half" idx="10"/>
          </p:nvPr>
        </p:nvSpPr>
        <p:spPr/>
        <p:txBody>
          <a:bodyPr/>
          <a:p>
            <a:fld id="{05C263B1-C170-418A-8135-AB6E2012D150}" type="datetimeFigureOut">
              <a:rPr lang="en-US" smtClean="0"/>
            </a:fld>
            <a:endParaRPr lang="en-US"/>
          </a:p>
        </p:txBody>
      </p:sp>
      <p:sp>
        <p:nvSpPr>
          <p:cNvPr id="1048702" name="Footer Placeholder 4"/>
          <p:cNvSpPr>
            <a:spLocks noGrp="1"/>
          </p:cNvSpPr>
          <p:nvPr>
            <p:ph type="ftr" sz="quarter" idx="11"/>
          </p:nvPr>
        </p:nvSpPr>
        <p:spPr/>
        <p:txBody>
          <a:bodyPr/>
          <a:p>
            <a:endParaRPr lang="en-US"/>
          </a:p>
        </p:txBody>
      </p:sp>
      <p:sp>
        <p:nvSpPr>
          <p:cNvPr id="1048703" name="Slide Number Placeholder 5"/>
          <p:cNvSpPr>
            <a:spLocks noGrp="1"/>
          </p:cNvSpPr>
          <p:nvPr>
            <p:ph type="sldNum" sz="quarter" idx="12"/>
          </p:nvPr>
        </p:nvSpPr>
        <p:spPr/>
        <p:txBody>
          <a:bodyPr/>
          <a:p>
            <a:fld id="{7D7E1E8A-2AD5-47B4-99FC-1F0823348654}" type="slidenum">
              <a:rPr lang="en-US" smtClean="0"/>
            </a:fld>
            <a:endParaRPr lang="en-US"/>
          </a:p>
        </p:txBody>
      </p:sp>
      <p:sp>
        <p:nvSpPr>
          <p:cNvPr id="1048704" name="TextBox 11"/>
          <p:cNvSpPr txBox="1"/>
          <p:nvPr/>
        </p:nvSpPr>
        <p:spPr>
          <a:xfrm>
            <a:off x="898295" y="971253"/>
            <a:ext cx="801912" cy="190754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048705" name="TextBox 14"/>
          <p:cNvSpPr txBox="1"/>
          <p:nvPr/>
        </p:nvSpPr>
        <p:spPr>
          <a:xfrm>
            <a:off x="9330490" y="2613787"/>
            <a:ext cx="801912" cy="190754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65" name=""/>
        <p:cNvGrpSpPr/>
        <p:nvPr/>
      </p:nvGrpSpPr>
      <p:grpSpPr>
        <a:xfrm>
          <a:off x="0" y="0"/>
          <a:ext cx="0" cy="0"/>
          <a:chOff x="0" y="0"/>
          <a:chExt cx="0" cy="0"/>
        </a:xfrm>
      </p:grpSpPr>
      <p:sp>
        <p:nvSpPr>
          <p:cNvPr id="1048648"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1048649"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1048650" name="Date Placeholder 3"/>
          <p:cNvSpPr>
            <a:spLocks noGrp="1"/>
          </p:cNvSpPr>
          <p:nvPr>
            <p:ph type="dt" sz="half" idx="10"/>
          </p:nvPr>
        </p:nvSpPr>
        <p:spPr/>
        <p:txBody>
          <a:bodyPr/>
          <a:p>
            <a:fld id="{05C263B1-C170-418A-8135-AB6E2012D150}" type="datetimeFigureOut">
              <a:rPr lang="en-US" smtClean="0"/>
            </a:fld>
            <a:endParaRPr lang="en-US"/>
          </a:p>
        </p:txBody>
      </p:sp>
      <p:sp>
        <p:nvSpPr>
          <p:cNvPr id="1048651" name="Footer Placeholder 4"/>
          <p:cNvSpPr>
            <a:spLocks noGrp="1"/>
          </p:cNvSpPr>
          <p:nvPr>
            <p:ph type="ftr" sz="quarter" idx="11"/>
          </p:nvPr>
        </p:nvSpPr>
        <p:spPr/>
        <p:txBody>
          <a:bodyPr/>
          <a:p>
            <a:endParaRPr lang="en-US"/>
          </a:p>
        </p:txBody>
      </p:sp>
      <p:sp>
        <p:nvSpPr>
          <p:cNvPr id="1048652"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76" name=""/>
        <p:cNvGrpSpPr/>
        <p:nvPr/>
      </p:nvGrpSpPr>
      <p:grpSpPr>
        <a:xfrm>
          <a:off x="0" y="0"/>
          <a:ext cx="0" cy="0"/>
          <a:chOff x="0" y="0"/>
          <a:chExt cx="0" cy="0"/>
        </a:xfrm>
      </p:grpSpPr>
      <p:sp>
        <p:nvSpPr>
          <p:cNvPr id="1048718"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1048719"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48720"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721"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48722"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723"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48724"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cxnSp>
        <p:nvCxnSpPr>
          <p:cNvPr id="3145730"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31"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048725" name="Date Placeholder 3"/>
          <p:cNvSpPr>
            <a:spLocks noGrp="1"/>
          </p:cNvSpPr>
          <p:nvPr>
            <p:ph type="dt" sz="half" idx="10"/>
          </p:nvPr>
        </p:nvSpPr>
        <p:spPr/>
        <p:txBody>
          <a:bodyPr/>
          <a:p>
            <a:fld id="{05C263B1-C170-418A-8135-AB6E2012D150}" type="datetimeFigureOut">
              <a:rPr lang="en-US" smtClean="0"/>
            </a:fld>
            <a:endParaRPr lang="en-US"/>
          </a:p>
        </p:txBody>
      </p:sp>
      <p:sp>
        <p:nvSpPr>
          <p:cNvPr id="1048726" name="Footer Placeholder 4"/>
          <p:cNvSpPr>
            <a:spLocks noGrp="1"/>
          </p:cNvSpPr>
          <p:nvPr>
            <p:ph type="ftr" sz="quarter" idx="11"/>
          </p:nvPr>
        </p:nvSpPr>
        <p:spPr/>
        <p:txBody>
          <a:bodyPr/>
          <a:p>
            <a:endParaRPr lang="en-US"/>
          </a:p>
        </p:txBody>
      </p:sp>
      <p:sp>
        <p:nvSpPr>
          <p:cNvPr id="1048727"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68" name=""/>
        <p:cNvGrpSpPr/>
        <p:nvPr/>
      </p:nvGrpSpPr>
      <p:grpSpPr>
        <a:xfrm>
          <a:off x="0" y="0"/>
          <a:ext cx="0" cy="0"/>
          <a:chOff x="0" y="0"/>
          <a:chExt cx="0" cy="0"/>
        </a:xfrm>
      </p:grpSpPr>
      <p:sp>
        <p:nvSpPr>
          <p:cNvPr id="1048664"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1048665"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48666"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67"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668"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48669"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70"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048671"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48672"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73"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cxnSp>
        <p:nvCxnSpPr>
          <p:cNvPr id="3145728"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29"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048674" name="Date Placeholder 3"/>
          <p:cNvSpPr>
            <a:spLocks noGrp="1"/>
          </p:cNvSpPr>
          <p:nvPr>
            <p:ph type="dt" sz="half" idx="10"/>
          </p:nvPr>
        </p:nvSpPr>
        <p:spPr/>
        <p:txBody>
          <a:bodyPr/>
          <a:p>
            <a:fld id="{05C263B1-C170-418A-8135-AB6E2012D150}" type="datetimeFigureOut">
              <a:rPr lang="en-US" smtClean="0"/>
            </a:fld>
            <a:endParaRPr lang="en-US"/>
          </a:p>
        </p:txBody>
      </p:sp>
      <p:sp>
        <p:nvSpPr>
          <p:cNvPr id="1048675" name="Footer Placeholder 4"/>
          <p:cNvSpPr>
            <a:spLocks noGrp="1"/>
          </p:cNvSpPr>
          <p:nvPr>
            <p:ph type="ftr" sz="quarter" idx="11"/>
          </p:nvPr>
        </p:nvSpPr>
        <p:spPr/>
        <p:txBody>
          <a:bodyPr/>
          <a:p>
            <a:endParaRPr lang="en-US"/>
          </a:p>
        </p:txBody>
      </p:sp>
      <p:sp>
        <p:nvSpPr>
          <p:cNvPr id="1048676"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78" name=""/>
        <p:cNvGrpSpPr/>
        <p:nvPr/>
      </p:nvGrpSpPr>
      <p:grpSpPr>
        <a:xfrm>
          <a:off x="0" y="0"/>
          <a:ext cx="0" cy="0"/>
          <a:chOff x="0" y="0"/>
          <a:chExt cx="0" cy="0"/>
        </a:xfrm>
      </p:grpSpPr>
      <p:sp>
        <p:nvSpPr>
          <p:cNvPr id="1048734" name="Title 1"/>
          <p:cNvSpPr>
            <a:spLocks noGrp="1"/>
          </p:cNvSpPr>
          <p:nvPr>
            <p:ph type="title"/>
          </p:nvPr>
        </p:nvSpPr>
        <p:spPr/>
        <p:txBody>
          <a:bodyPr/>
          <a:p>
            <a:r>
              <a:rPr lang="en-US"/>
              <a:t>Click to edit Master title style</a:t>
            </a:r>
            <a:endParaRPr lang="en-US" dirty="0"/>
          </a:p>
        </p:txBody>
      </p:sp>
      <p:sp>
        <p:nvSpPr>
          <p:cNvPr id="1048735" name="Vertical Text Placeholder 2"/>
          <p:cNvSpPr>
            <a:spLocks noGrp="1"/>
          </p:cNvSpPr>
          <p:nvPr>
            <p:ph type="body" orient="vert" idx="1"/>
          </p:nvPr>
        </p:nvSpPr>
        <p:spPr/>
        <p:txBody>
          <a:bodyPr vert="eaVert" anchor="t" anchorCtr="0"/>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736" name="Date Placeholder 3"/>
          <p:cNvSpPr>
            <a:spLocks noGrp="1"/>
          </p:cNvSpPr>
          <p:nvPr>
            <p:ph type="dt" sz="half" idx="10"/>
          </p:nvPr>
        </p:nvSpPr>
        <p:spPr/>
        <p:txBody>
          <a:bodyPr/>
          <a:p>
            <a:fld id="{05C263B1-C170-418A-8135-AB6E2012D150}" type="datetimeFigureOut">
              <a:rPr lang="en-US" smtClean="0"/>
            </a:fld>
            <a:endParaRPr lang="en-US"/>
          </a:p>
        </p:txBody>
      </p:sp>
      <p:sp>
        <p:nvSpPr>
          <p:cNvPr id="1048737" name="Footer Placeholder 4"/>
          <p:cNvSpPr>
            <a:spLocks noGrp="1"/>
          </p:cNvSpPr>
          <p:nvPr>
            <p:ph type="ftr" sz="quarter" idx="11"/>
          </p:nvPr>
        </p:nvSpPr>
        <p:spPr/>
        <p:txBody>
          <a:bodyPr/>
          <a:p>
            <a:endParaRPr lang="en-US"/>
          </a:p>
        </p:txBody>
      </p:sp>
      <p:sp>
        <p:nvSpPr>
          <p:cNvPr id="1048738"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72" name=""/>
        <p:cNvGrpSpPr/>
        <p:nvPr/>
      </p:nvGrpSpPr>
      <p:grpSpPr>
        <a:xfrm>
          <a:off x="0" y="0"/>
          <a:ext cx="0" cy="0"/>
          <a:chOff x="0" y="0"/>
          <a:chExt cx="0" cy="0"/>
        </a:xfrm>
      </p:grpSpPr>
      <p:sp>
        <p:nvSpPr>
          <p:cNvPr id="1048693" name="Vertical Title 1"/>
          <p:cNvSpPr>
            <a:spLocks noGrp="1"/>
          </p:cNvSpPr>
          <p:nvPr>
            <p:ph type="title" orient="vert"/>
          </p:nvPr>
        </p:nvSpPr>
        <p:spPr>
          <a:xfrm>
            <a:off x="8304212" y="430213"/>
            <a:ext cx="1752601" cy="5826125"/>
          </a:xfrm>
        </p:spPr>
        <p:txBody>
          <a:bodyPr vert="eaVert" anchor="b" anchorCtr="0"/>
          <a:p>
            <a:r>
              <a:rPr lang="en-US"/>
              <a:t>Click to edit Master title style</a:t>
            </a:r>
            <a:endParaRPr lang="en-US" dirty="0"/>
          </a:p>
        </p:txBody>
      </p:sp>
      <p:sp>
        <p:nvSpPr>
          <p:cNvPr id="1048694" name="Vertical Text Placeholder 2"/>
          <p:cNvSpPr>
            <a:spLocks noGrp="1"/>
          </p:cNvSpPr>
          <p:nvPr>
            <p:ph type="body" orient="vert" idx="1"/>
          </p:nvPr>
        </p:nvSpPr>
        <p:spPr>
          <a:xfrm>
            <a:off x="652463" y="887414"/>
            <a:ext cx="7423149" cy="5368924"/>
          </a:xfrm>
        </p:spPr>
        <p:txBody>
          <a:bodyPr vert="eaVert"/>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695" name="Date Placeholder 3"/>
          <p:cNvSpPr>
            <a:spLocks noGrp="1"/>
          </p:cNvSpPr>
          <p:nvPr>
            <p:ph type="dt" sz="half" idx="10"/>
          </p:nvPr>
        </p:nvSpPr>
        <p:spPr/>
        <p:txBody>
          <a:bodyPr/>
          <a:p>
            <a:fld id="{05C263B1-C170-418A-8135-AB6E2012D150}" type="datetimeFigureOut">
              <a:rPr lang="en-US" smtClean="0"/>
            </a:fld>
            <a:endParaRPr lang="en-US"/>
          </a:p>
        </p:txBody>
      </p:sp>
      <p:sp>
        <p:nvSpPr>
          <p:cNvPr id="1048696" name="Footer Placeholder 4"/>
          <p:cNvSpPr>
            <a:spLocks noGrp="1"/>
          </p:cNvSpPr>
          <p:nvPr>
            <p:ph type="ftr" sz="quarter" idx="11"/>
          </p:nvPr>
        </p:nvSpPr>
        <p:spPr/>
        <p:txBody>
          <a:bodyPr/>
          <a:p>
            <a:endParaRPr lang="en-US"/>
          </a:p>
        </p:txBody>
      </p:sp>
      <p:sp>
        <p:nvSpPr>
          <p:cNvPr id="1048697" name="Slide Number Placeholder 5"/>
          <p:cNvSpPr>
            <a:spLocks noGrp="1"/>
          </p:cNvSpPr>
          <p:nvPr>
            <p:ph type="sldNum" sz="quarter" idx="12"/>
          </p:nvPr>
        </p:nvSpPr>
        <p:spPr/>
        <p:txBody>
          <a:bodyPr/>
          <a:p>
            <a:fld id="{7D7E1E8A-2AD5-47B4-99FC-1F0823348654}" type="slidenum">
              <a:rPr lang="en-US" smtClean="0"/>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696000" y="360000"/>
            <a:ext cx="10800000" cy="720000"/>
          </a:xfrm>
        </p:spPr>
        <p:txBody>
          <a:bodyPr lIns="0" tIns="0" rIns="0" bIns="0"/>
          <a:lstStyle>
            <a:lvl1pPr algn="ctr" fontAlgn="base">
              <a:defRPr sz="3200">
                <a:solidFill>
                  <a:schemeClr val="tx1">
                    <a:lumMod val="85000"/>
                    <a:lumOff val="15000"/>
                  </a:schemeClr>
                </a:solidFill>
                <a:latin typeface="+mj-lt"/>
              </a:defRPr>
            </a:lvl1pPr>
          </a:lstStyle>
          <a:p>
            <a:r>
              <a:rPr lang="en-US" dirty="0"/>
              <a:t>Click to add title</a:t>
            </a:r>
            <a:endParaRPr lang="en-US" dirty="0"/>
          </a:p>
        </p:txBody>
      </p:sp>
      <p:sp>
        <p:nvSpPr>
          <p:cNvPr id="3" name="日期占位符 2"/>
          <p:cNvSpPr>
            <a:spLocks noGrp="1"/>
          </p:cNvSpPr>
          <p:nvPr>
            <p:ph type="dt" sz="half" idx="10"/>
            <p:custDataLst>
              <p:tags r:id="rId3"/>
            </p:custDataLst>
          </p:nvPr>
        </p:nvSpPr>
        <p:spPr/>
        <p:txBody>
          <a:bodyPr/>
          <a:lstStyle>
            <a:lvl1pPr>
              <a:defRPr>
                <a:latin typeface="Arial" panose="020B0604020202020204" pitchFamily="34" charset="0"/>
                <a:sym typeface="Arial" panose="020B0604020202020204" pitchFamily="34" charset="0"/>
              </a:defRPr>
            </a:lvl1pPr>
          </a:lstStyle>
          <a:p>
            <a:r>
              <a:rPr lang="en-US"/>
              <a:t>Date Area</a:t>
            </a:r>
            <a:endParaRPr lang="en-US"/>
          </a:p>
        </p:txBody>
      </p:sp>
      <p:sp>
        <p:nvSpPr>
          <p:cNvPr id="4" name="页脚占位符 3"/>
          <p:cNvSpPr>
            <a:spLocks noGrp="1"/>
          </p:cNvSpPr>
          <p:nvPr>
            <p:ph type="ftr" sz="quarter" idx="11"/>
            <p:custDataLst>
              <p:tags r:id="rId4"/>
            </p:custDataLst>
          </p:nvPr>
        </p:nvSpPr>
        <p:spPr/>
        <p:txBody>
          <a:bodyPr/>
          <a:lstStyle>
            <a:lvl1pPr>
              <a:defRPr>
                <a:latin typeface="Arial" panose="020B0604020202020204" pitchFamily="34" charset="0"/>
                <a:sym typeface="Arial" panose="020B0604020202020204" pitchFamily="34" charset="0"/>
              </a:defRPr>
            </a:lvl1pPr>
          </a:lstStyle>
          <a:p>
            <a:endParaRPr lang="en-US" dirty="0"/>
          </a:p>
        </p:txBody>
      </p:sp>
      <p:sp>
        <p:nvSpPr>
          <p:cNvPr id="5" name="灯片编号占位符 4"/>
          <p:cNvSpPr>
            <a:spLocks noGrp="1"/>
          </p:cNvSpPr>
          <p:nvPr>
            <p:ph type="sldNum" sz="quarter" idx="12"/>
            <p:custDataLst>
              <p:tags r:id="rId5"/>
            </p:custDataLst>
          </p:nvPr>
        </p:nvSpPr>
        <p:spPr/>
        <p:txBody>
          <a:bodyPr/>
          <a:lstStyle>
            <a:lvl1pPr>
              <a:defRPr>
                <a:latin typeface="Arial" panose="020B0604020202020204" pitchFamily="34" charset="0"/>
                <a:sym typeface="Arial" panose="020B0604020202020204" pitchFamily="34" charset="0"/>
              </a:defRPr>
            </a:lvl1pPr>
          </a:lstStyle>
          <a:p>
            <a:fld id="{49AE70B2-8BF9-45C0-BB95-33D1B9D3A854}"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3" Type="http://schemas.openxmlformats.org/officeDocument/2006/relationships/theme" Target="../theme/theme1.xml"/><Relationship Id="rId22" Type="http://schemas.openxmlformats.org/officeDocument/2006/relationships/image" Target="../media/image4.png"/><Relationship Id="rId21" Type="http://schemas.openxmlformats.org/officeDocument/2006/relationships/image" Target="../media/image3.png"/><Relationship Id="rId20" Type="http://schemas.openxmlformats.org/officeDocument/2006/relationships/image" Target="../media/image2.png"/><Relationship Id="rId2" Type="http://schemas.openxmlformats.org/officeDocument/2006/relationships/slideLayout" Target="../slideLayouts/slideLayout2.xml"/><Relationship Id="rId19" Type="http://schemas.openxmlformats.org/officeDocument/2006/relationships/image" Target="../media/image1.png"/><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2" name=""/>
        <p:cNvGrpSpPr/>
        <p:nvPr/>
      </p:nvGrpSpPr>
      <p:grpSpPr>
        <a:xfrm>
          <a:off x="0" y="0"/>
          <a:ext cx="0" cy="0"/>
          <a:chOff x="0" y="0"/>
          <a:chExt cx="0" cy="0"/>
        </a:xfrm>
      </p:grpSpPr>
      <p:pic>
        <p:nvPicPr>
          <p:cNvPr id="2097152" name="Picture 7"/>
          <p:cNvPicPr>
            <a:picLocks noChangeAspect="1"/>
          </p:cNvPicPr>
          <p:nvPr/>
        </p:nvPicPr>
        <p:blipFill rotWithShape="1">
          <a:blip r:embed="rId19"/>
          <a:srcRect l="3613"/>
          <a:stretch>
            <a:fillRect/>
          </a:stretch>
        </p:blipFill>
        <p:spPr>
          <a:xfrm>
            <a:off x="0" y="2669685"/>
            <a:ext cx="4037012" cy="4188315"/>
          </a:xfrm>
          <a:prstGeom prst="rect">
            <a:avLst/>
          </a:prstGeom>
        </p:spPr>
      </p:pic>
      <p:pic>
        <p:nvPicPr>
          <p:cNvPr id="2097153" name="Picture 6"/>
          <p:cNvPicPr>
            <a:picLocks noChangeAspect="1"/>
          </p:cNvPicPr>
          <p:nvPr/>
        </p:nvPicPr>
        <p:blipFill rotWithShape="1">
          <a:blip r:embed="rId20"/>
          <a:srcRect l="35640"/>
          <a:stretch>
            <a:fillRect/>
          </a:stretch>
        </p:blipFill>
        <p:spPr>
          <a:xfrm>
            <a:off x="0" y="2892347"/>
            <a:ext cx="1522412" cy="2365453"/>
          </a:xfrm>
          <a:prstGeom prst="rect">
            <a:avLst/>
          </a:prstGeom>
        </p:spPr>
      </p:pic>
      <p:sp>
        <p:nvSpPr>
          <p:cNvPr id="104857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pic>
        <p:nvPicPr>
          <p:cNvPr id="2097154" name="Picture 8"/>
          <p:cNvPicPr>
            <a:picLocks noChangeAspect="1"/>
          </p:cNvPicPr>
          <p:nvPr/>
        </p:nvPicPr>
        <p:blipFill rotWithShape="1">
          <a:blip r:embed="rId21"/>
          <a:srcRect t="28813"/>
          <a:stretch>
            <a:fillRect/>
          </a:stretch>
        </p:blipFill>
        <p:spPr>
          <a:xfrm>
            <a:off x="7999412" y="0"/>
            <a:ext cx="1603387" cy="1141407"/>
          </a:xfrm>
          <a:prstGeom prst="rect">
            <a:avLst/>
          </a:prstGeom>
        </p:spPr>
      </p:pic>
      <p:pic>
        <p:nvPicPr>
          <p:cNvPr id="2097155" name="Picture 9"/>
          <p:cNvPicPr>
            <a:picLocks noChangeAspect="1"/>
          </p:cNvPicPr>
          <p:nvPr/>
        </p:nvPicPr>
        <p:blipFill rotWithShape="1">
          <a:blip r:embed="rId22"/>
          <a:srcRect b="23320"/>
          <a:stretch>
            <a:fillRect/>
          </a:stretch>
        </p:blipFill>
        <p:spPr>
          <a:xfrm>
            <a:off x="8605878" y="6096000"/>
            <a:ext cx="993734" cy="762000"/>
          </a:xfrm>
          <a:prstGeom prst="rect">
            <a:avLst/>
          </a:prstGeom>
        </p:spPr>
      </p:pic>
      <p:sp>
        <p:nvSpPr>
          <p:cNvPr id="1048577"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578"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p>
            <a:r>
              <a:rPr lang="en-US"/>
              <a:t>Click to edit Master title style</a:t>
            </a:r>
            <a:endParaRPr lang="en-US" dirty="0"/>
          </a:p>
        </p:txBody>
      </p:sp>
      <p:sp>
        <p:nvSpPr>
          <p:cNvPr id="1048579"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48580"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5C263B1-C170-418A-8135-AB6E2012D150}" type="datetimeFigureOut">
              <a:rPr lang="en-US" smtClean="0"/>
            </a:fld>
            <a:endParaRPr lang="en-US"/>
          </a:p>
        </p:txBody>
      </p:sp>
      <p:sp>
        <p:nvSpPr>
          <p:cNvPr id="1048581"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1048582"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D7E1E8A-2AD5-47B4-99FC-1F0823348654}" type="slidenum">
              <a:rPr lang="en-US" smtClean="0"/>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20" name=""/>
        <p:cNvGrpSpPr/>
        <p:nvPr/>
      </p:nvGrpSpPr>
      <p:grpSpPr>
        <a:xfrm>
          <a:off x="0" y="0"/>
          <a:ext cx="0" cy="0"/>
          <a:chOff x="0" y="0"/>
          <a:chExt cx="0" cy="0"/>
        </a:xfrm>
      </p:grpSpPr>
      <p:sp>
        <p:nvSpPr>
          <p:cNvPr id="1048861" name="Title 1048860"/>
          <p:cNvSpPr>
            <a:spLocks noGrp="1"/>
          </p:cNvSpPr>
          <p:nvPr>
            <p:ph type="title"/>
          </p:nvPr>
        </p:nvSpPr>
        <p:spPr/>
        <p:txBody>
          <a:bodyPr/>
          <a:p>
            <a:endParaRPr lang="en-GB"/>
          </a:p>
        </p:txBody>
      </p:sp>
      <p:sp>
        <p:nvSpPr>
          <p:cNvPr id="1048862" name="Content Placeholder 1048861"/>
          <p:cNvSpPr>
            <a:spLocks noGrp="1"/>
          </p:cNvSpPr>
          <p:nvPr>
            <p:ph sz="half" idx="1"/>
          </p:nvPr>
        </p:nvSpPr>
        <p:spPr/>
        <p:txBody>
          <a:bodyPr/>
          <a:p>
            <a:r>
              <a:rPr lang="en-US" altLang="en-GB"/>
              <a:t>Student name</a:t>
            </a:r>
            <a:endParaRPr lang="en-GB"/>
          </a:p>
          <a:p>
            <a:endParaRPr lang="en-GB"/>
          </a:p>
          <a:p>
            <a:r>
              <a:rPr lang="en-US" altLang="en-GB"/>
              <a:t>Student id</a:t>
            </a:r>
            <a:endParaRPr lang="en-GB"/>
          </a:p>
          <a:p>
            <a:endParaRPr lang="en-GB"/>
          </a:p>
          <a:p>
            <a:r>
              <a:rPr lang="en-US" altLang="en-GB"/>
              <a:t>Group number</a:t>
            </a:r>
            <a:endParaRPr lang="en-GB"/>
          </a:p>
          <a:p>
            <a:endParaRPr lang="en-GB"/>
          </a:p>
          <a:p>
            <a:r>
              <a:rPr lang="en-US" altLang="en-GB"/>
              <a:t>Presentation </a:t>
            </a:r>
            <a:r>
              <a:rPr lang="en-US" altLang="en-GB"/>
              <a:t>Topic </a:t>
            </a:r>
            <a:endParaRPr lang="en-GB"/>
          </a:p>
        </p:txBody>
      </p:sp>
      <p:sp>
        <p:nvSpPr>
          <p:cNvPr id="1048863" name="Content Placeholder 1048862"/>
          <p:cNvSpPr>
            <a:spLocks noGrp="1"/>
          </p:cNvSpPr>
          <p:nvPr>
            <p:ph sz="half" idx="2"/>
          </p:nvPr>
        </p:nvSpPr>
        <p:spPr/>
        <p:txBody>
          <a:bodyPr/>
          <a:p>
            <a:r>
              <a:rPr lang="en-US" altLang="en-GB"/>
              <a:t>Keila Alvarez</a:t>
            </a:r>
            <a:endParaRPr lang="en-GB"/>
          </a:p>
          <a:p>
            <a:endParaRPr lang="en-GB"/>
          </a:p>
          <a:p>
            <a:r>
              <a:rPr lang="en-US" altLang="en-GB"/>
              <a:t>2433086</a:t>
            </a:r>
            <a:endParaRPr lang="en-GB"/>
          </a:p>
          <a:p>
            <a:endParaRPr lang="en-GB"/>
          </a:p>
          <a:p>
            <a:r>
              <a:rPr lang="en-US" altLang="en-GB"/>
              <a:t>2</a:t>
            </a:r>
            <a:endParaRPr lang="en-GB"/>
          </a:p>
          <a:p>
            <a:endParaRPr lang="en-GB"/>
          </a:p>
          <a:p>
            <a:r>
              <a:rPr lang="en-US" altLang="en-GB"/>
              <a:t>What makes a </a:t>
            </a:r>
            <a:r>
              <a:rPr lang="en-US" altLang="en-GB"/>
              <a:t>successful team </a:t>
            </a: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PRESENTATION OVERVIEW</a:t>
            </a:r>
            <a:endParaRPr lang="en-GB" altLang="en-US"/>
          </a:p>
        </p:txBody>
      </p:sp>
      <p:sp>
        <p:nvSpPr>
          <p:cNvPr id="3" name="Content Placeholder 2"/>
          <p:cNvSpPr>
            <a:spLocks noGrp="1"/>
          </p:cNvSpPr>
          <p:nvPr>
            <p:ph sz="half" idx="1"/>
          </p:nvPr>
        </p:nvSpPr>
        <p:spPr>
          <a:xfrm>
            <a:off x="1102995" y="2258060"/>
            <a:ext cx="7550150" cy="3998595"/>
          </a:xfrm>
        </p:spPr>
        <p:txBody>
          <a:bodyPr/>
          <a:p>
            <a:r>
              <a:rPr lang="en-GB" altLang="en-US"/>
              <a:t>.What makes a sucessful team </a:t>
            </a:r>
            <a:endParaRPr lang="en-GB" altLang="en-US"/>
          </a:p>
          <a:p>
            <a:r>
              <a:rPr lang="en-GB" altLang="en-US"/>
              <a:t>.Theories involved in successful teamwork Belbins</a:t>
            </a:r>
            <a:endParaRPr lang="en-GB" altLang="en-US"/>
          </a:p>
          <a:p>
            <a:r>
              <a:rPr lang="en-GB" altLang="en-US"/>
              <a:t>.Tuckmans group development model </a:t>
            </a:r>
            <a:endParaRPr lang="en-GB" altLang="en-US"/>
          </a:p>
          <a:p>
            <a:r>
              <a:rPr lang="en-GB" altLang="en-US"/>
              <a:t>.Leadership and action centered model </a:t>
            </a:r>
            <a:endParaRPr lang="en-GB" altLang="en-US"/>
          </a:p>
          <a:p>
            <a:r>
              <a:rPr lang="en-GB" altLang="en-US"/>
              <a:t>.My positive and negative experiences in the workplace</a:t>
            </a:r>
            <a:endParaRPr lang="en-GB" altLang="en-US"/>
          </a:p>
          <a:p>
            <a:r>
              <a:rPr lang="en-GB" altLang="en-US"/>
              <a:t>.Conclusion and actionplan </a:t>
            </a:r>
            <a:endParaRPr lang="en-GB" altLang="en-US"/>
          </a:p>
          <a:p>
            <a:r>
              <a:rPr lang="en-GB" altLang="en-US"/>
              <a:t>.AI Statement</a:t>
            </a:r>
            <a:endParaRPr lang="en-GB" altLang="en-US"/>
          </a:p>
          <a:p>
            <a:r>
              <a:rPr lang="en-GB" altLang="en-US"/>
              <a:t>.Refrence list  </a:t>
            </a:r>
            <a:endParaRPr lang="en-GB" altLang="en-US"/>
          </a:p>
          <a:p>
            <a:endParaRPr lang="en-GB" altLang="en-US"/>
          </a:p>
        </p:txBody>
      </p:sp>
      <p:sp>
        <p:nvSpPr>
          <p:cNvPr id="4" name="Content Placeholder 3"/>
          <p:cNvSpPr>
            <a:spLocks noGrp="1"/>
          </p:cNvSpPr>
          <p:nvPr>
            <p:ph sz="half" idx="2"/>
          </p:nvPr>
        </p:nvSpPr>
        <p:spPr>
          <a:xfrm>
            <a:off x="8975725" y="2258060"/>
            <a:ext cx="3354070" cy="4107180"/>
          </a:xfrm>
        </p:spPr>
        <p:txBody>
          <a:bodyPr/>
          <a:p>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6" name=""/>
        <p:cNvGrpSpPr/>
        <p:nvPr/>
      </p:nvGrpSpPr>
      <p:grpSpPr>
        <a:xfrm>
          <a:off x="0" y="0"/>
          <a:ext cx="0" cy="0"/>
          <a:chOff x="0" y="0"/>
          <a:chExt cx="0" cy="0"/>
        </a:xfrm>
      </p:grpSpPr>
      <p:sp>
        <p:nvSpPr>
          <p:cNvPr id="1048597" name="Title 1"/>
          <p:cNvSpPr>
            <a:spLocks noGrp="1"/>
          </p:cNvSpPr>
          <p:nvPr>
            <p:ph type="title"/>
          </p:nvPr>
        </p:nvSpPr>
        <p:spPr/>
        <p:txBody>
          <a:bodyPr/>
          <a:p>
            <a:r>
              <a:rPr lang="en-GB" altLang="en-US"/>
              <a:t>what makes a successful team </a:t>
            </a:r>
            <a:endParaRPr lang="en-GB" altLang="en-US"/>
          </a:p>
        </p:txBody>
      </p:sp>
      <p:sp>
        <p:nvSpPr>
          <p:cNvPr id="1048598" name="Rectangle 1"/>
          <p:cNvSpPr>
            <a:spLocks noGrp="1" noChangeArrowheads="1"/>
          </p:cNvSpPr>
          <p:nvPr>
            <p:ph idx="1"/>
          </p:nvPr>
        </p:nvSpPr>
        <p:spPr bwMode="auto">
          <a:prstGeom prst="rect">
            <a:avLst/>
          </a:prstGeom>
        </p:spPr>
        <p:txBody>
          <a:bodyPr>
            <a:normAutofit fontScale="80000"/>
          </a:bodyPr>
          <a:p>
            <a:r>
              <a:rPr lang="en-GB" altLang="en-US"/>
              <a:t>everybodys on the same page ,clear goals amd instructions </a:t>
            </a:r>
            <a:endParaRPr lang="en-US" altLang="en-US"/>
          </a:p>
          <a:p>
            <a:r>
              <a:rPr lang="en-US" altLang="en-US"/>
              <a:t>Effective teams rely on trust, mutual respect, and clarity of defined roles for success.</a:t>
            </a:r>
            <a:endParaRPr lang="en-US" altLang="en-US"/>
          </a:p>
          <a:p>
            <a:r>
              <a:rPr lang="en-US" altLang="en-US"/>
              <a:t>Communication builds cohesion, ensuring ideas are shared and conflicts resolved positively (Paroli, 2024).</a:t>
            </a:r>
            <a:endParaRPr lang="en-US" altLang="en-US"/>
          </a:p>
          <a:p>
            <a:r>
              <a:rPr lang="en-US" altLang="en-US"/>
              <a:t>Group activities offered opportunities to apply theory and practise interpersonal collaboration (Deb, 2025).</a:t>
            </a:r>
            <a:endParaRPr lang="en-US" altLang="en-US"/>
          </a:p>
          <a:p>
            <a:r>
              <a:rPr lang="en-GB" altLang="en-US"/>
              <a:t>Problems get solved quickly when you open share ideas and concerns </a:t>
            </a:r>
            <a:endParaRPr lang="en-US" altLang="en-US"/>
          </a:p>
          <a:p>
            <a:r>
              <a:rPr lang="en-GB" altLang="en-US"/>
              <a:t>Mistakes are avoided when you clear updates and coordination </a:t>
            </a:r>
            <a:endParaRPr lang="en-US" altLang="en-US"/>
          </a:p>
          <a:p>
            <a:r>
              <a:rPr lang="en-GB" altLang="en-US"/>
              <a:t>individuals feel supported when you use active listning and respect </a:t>
            </a:r>
            <a:endParaRPr lang="en-US" altLang="en-US"/>
          </a:p>
          <a:p>
            <a:r>
              <a:rPr lang="en-US" altLang="en-US"/>
              <a:t>The reflection identifies how theory informed my teamwork growth across this module.</a:t>
            </a:r>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39" name=""/>
        <p:cNvGrpSpPr/>
        <p:nvPr/>
      </p:nvGrpSpPr>
      <p:grpSpPr>
        <a:xfrm>
          <a:off x="0" y="0"/>
          <a:ext cx="0" cy="0"/>
          <a:chOff x="0" y="0"/>
          <a:chExt cx="0" cy="0"/>
        </a:xfrm>
      </p:grpSpPr>
      <p:sp>
        <p:nvSpPr>
          <p:cNvPr id="1048602" name="Title 1"/>
          <p:cNvSpPr>
            <a:spLocks noGrp="1"/>
          </p:cNvSpPr>
          <p:nvPr>
            <p:ph type="title"/>
          </p:nvPr>
        </p:nvSpPr>
        <p:spPr/>
        <p:txBody>
          <a:bodyPr/>
          <a:p>
            <a:r>
              <a:rPr lang="en-US"/>
              <a:t>Belbin’s Team Role Theory</a:t>
            </a:r>
            <a:endParaRPr lang="en-US"/>
          </a:p>
        </p:txBody>
      </p:sp>
      <p:sp>
        <p:nvSpPr>
          <p:cNvPr id="1048603" name="Rectangle 1"/>
          <p:cNvSpPr>
            <a:spLocks noGrp="1" noChangeArrowheads="1"/>
          </p:cNvSpPr>
          <p:nvPr>
            <p:ph idx="1"/>
          </p:nvPr>
        </p:nvSpPr>
        <p:spPr bwMode="auto">
          <a:xfrm>
            <a:off x="144145" y="1325880"/>
            <a:ext cx="8242935" cy="5407660"/>
          </a:xfrm>
          <a:prstGeom prst="rect">
            <a:avLst/>
          </a:prstGeom>
        </p:spPr>
        <p:txBody>
          <a:bodyPr>
            <a:normAutofit fontScale="90000"/>
          </a:bodyPr>
          <a:p>
            <a:r>
              <a:rPr lang="en-US" altLang="en-US"/>
              <a:t>Belbin’s (2010) theory explains performance emerges through balanced, complementary team roles.</a:t>
            </a:r>
            <a:endParaRPr lang="en-US" altLang="en-US"/>
          </a:p>
          <a:p>
            <a:r>
              <a:rPr lang="en-US" altLang="en-US"/>
              <a:t>Roles include coordinator, implementer, completer-finisher, and teamworker contributing unique strengths.</a:t>
            </a:r>
            <a:endParaRPr lang="en-US" altLang="en-US"/>
          </a:p>
          <a:p>
            <a:r>
              <a:rPr lang="en-US" altLang="en-US"/>
              <a:t>I aligned with teamworker and resource-investigator roles supporting cohesion and creativity.</a:t>
            </a:r>
            <a:endParaRPr lang="en-US" altLang="en-US"/>
          </a:p>
          <a:p>
            <a:r>
              <a:rPr lang="en-US" altLang="en-US"/>
              <a:t>Self-awareness of strengths and limitations improved my collaboration efficiency (Nawi et al., 2022).</a:t>
            </a:r>
            <a:endParaRPr lang="en-US" altLang="en-US"/>
          </a:p>
          <a:p>
            <a:r>
              <a:rPr lang="en-US" altLang="en-US"/>
              <a:t>Overlapping roles occasionally created tension, slowing group decisions and clarity.</a:t>
            </a:r>
            <a:endParaRPr lang="en-US" altLang="en-US"/>
          </a:p>
          <a:p>
            <a:r>
              <a:rPr lang="en-US" altLang="en-US"/>
              <a:t>Addressing overlap promoted understanding and fair role distribution among members.</a:t>
            </a:r>
            <a:endParaRPr lang="en-US" altLang="en-US"/>
          </a:p>
          <a:p>
            <a:r>
              <a:rPr lang="en-US" altLang="en-US"/>
              <a:t>Reflection confirmed awareness of team dynamics supports balanced workload.</a:t>
            </a:r>
            <a:endParaRPr lang="en-US" altLang="en-US"/>
          </a:p>
          <a:p>
            <a:r>
              <a:rPr lang="en-US" altLang="en-US"/>
              <a:t>Role identification strengthened group efficiency and motivation (Belbin, 2010; Nawi et al., 2022).</a:t>
            </a:r>
            <a:endParaRPr lang="en-US" altLang="en-US"/>
          </a:p>
        </p:txBody>
      </p:sp>
      <p:pic>
        <p:nvPicPr>
          <p:cNvPr id="2097157" name="Picture 3" descr="The 9 Belbin Team Roles And What They ..."/>
          <p:cNvPicPr>
            <a:picLocks noChangeAspect="1" noChangeArrowheads="1"/>
          </p:cNvPicPr>
          <p:nvPr/>
        </p:nvPicPr>
        <p:blipFill rotWithShape="1">
          <a:blip r:embed="rId1"/>
          <a:srcRect l="8430" r="10361" b="9265"/>
          <a:stretch>
            <a:fillRect/>
          </a:stretch>
        </p:blipFill>
        <p:spPr bwMode="auto">
          <a:xfrm>
            <a:off x="8534400" y="2872740"/>
            <a:ext cx="3657600" cy="228854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607" name="Title 1"/>
          <p:cNvSpPr>
            <a:spLocks noGrp="1"/>
          </p:cNvSpPr>
          <p:nvPr>
            <p:ph type="title"/>
          </p:nvPr>
        </p:nvSpPr>
        <p:spPr>
          <a:xfrm>
            <a:off x="645795" y="635"/>
            <a:ext cx="9404985" cy="1852930"/>
          </a:xfrm>
        </p:spPr>
        <p:txBody>
          <a:bodyPr/>
          <a:p>
            <a:r>
              <a:rPr lang="en-US"/>
              <a:t>Tuckman’s Group Development Model</a:t>
            </a:r>
            <a:endParaRPr lang="en-US"/>
          </a:p>
        </p:txBody>
      </p:sp>
      <p:sp>
        <p:nvSpPr>
          <p:cNvPr id="1048608" name="Rectangle 1"/>
          <p:cNvSpPr>
            <a:spLocks noGrp="1" noChangeArrowheads="1"/>
          </p:cNvSpPr>
          <p:nvPr>
            <p:ph idx="1"/>
          </p:nvPr>
        </p:nvSpPr>
        <p:spPr bwMode="auto">
          <a:xfrm>
            <a:off x="133350" y="1336675"/>
            <a:ext cx="7964805" cy="5026660"/>
          </a:xfrm>
          <a:prstGeom prst="rect">
            <a:avLst/>
          </a:prstGeom>
        </p:spPr>
        <p:txBody>
          <a:bodyPr>
            <a:normAutofit fontScale="90000" lnSpcReduction="10000"/>
          </a:bodyPr>
          <a:p>
            <a:r>
              <a:rPr lang="en-US" altLang="en-US"/>
              <a:t>Tuckman (1965) outlines forming, storming, norming, and performing stages of teamwork.</a:t>
            </a:r>
            <a:endParaRPr lang="en-US" altLang="en-US"/>
          </a:p>
          <a:p>
            <a:r>
              <a:rPr lang="en-US" altLang="en-US"/>
              <a:t>Early forming phase showed hesitation and minimal trust among members.</a:t>
            </a:r>
            <a:endParaRPr lang="en-US" altLang="en-US"/>
          </a:p>
          <a:p>
            <a:r>
              <a:rPr lang="en-US" altLang="en-US"/>
              <a:t>Open communication transitioned our team from conflict toward cooperation.</a:t>
            </a:r>
            <a:endParaRPr lang="en-US" altLang="en-US"/>
          </a:p>
          <a:p>
            <a:r>
              <a:rPr lang="en-US" altLang="en-US"/>
              <a:t>Performing stage reflected mutual accountability and shared goal commitment (Tuckman and Harper, 2012).</a:t>
            </a:r>
            <a:endParaRPr lang="en-US" altLang="en-US"/>
          </a:p>
          <a:p>
            <a:r>
              <a:rPr lang="en-US" altLang="en-US"/>
              <a:t>Development stages highlighted importance of patience and adaptability.</a:t>
            </a:r>
            <a:endParaRPr lang="en-US" altLang="en-US"/>
          </a:p>
          <a:p>
            <a:r>
              <a:rPr lang="en-US" altLang="en-US"/>
              <a:t>Each phase improved interpersonal understanding and task allocation fairness.</a:t>
            </a:r>
            <a:endParaRPr lang="en-US" altLang="en-US"/>
          </a:p>
          <a:p>
            <a:r>
              <a:rPr lang="en-US" altLang="en-US"/>
              <a:t>Awareness of natural progression reduced frustration during early challenges.</a:t>
            </a:r>
            <a:endParaRPr lang="en-US" altLang="en-US"/>
          </a:p>
          <a:p>
            <a:r>
              <a:rPr lang="en-US" altLang="en-US"/>
              <a:t>Applying Tuckman’s stages improved collaboration quality and results (Adair, 2015; Tuckman and Harper, 2012).</a:t>
            </a:r>
            <a:endParaRPr lang="en-US" altLang="en-US"/>
          </a:p>
        </p:txBody>
      </p:sp>
      <p:pic>
        <p:nvPicPr>
          <p:cNvPr id="2097158" name="Picture 3" descr="Team and Group Development Model ..."/>
          <p:cNvPicPr>
            <a:picLocks noChangeAspect="1" noChangeArrowheads="1"/>
          </p:cNvPicPr>
          <p:nvPr/>
        </p:nvPicPr>
        <p:blipFill>
          <a:blip r:embed="rId1"/>
          <a:srcRect/>
          <a:stretch>
            <a:fillRect/>
          </a:stretch>
        </p:blipFill>
        <p:spPr bwMode="auto">
          <a:xfrm>
            <a:off x="8361680" y="2781599"/>
            <a:ext cx="3694986" cy="269748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12" name="Title 1"/>
          <p:cNvSpPr>
            <a:spLocks noGrp="1"/>
          </p:cNvSpPr>
          <p:nvPr>
            <p:ph type="title"/>
          </p:nvPr>
        </p:nvSpPr>
        <p:spPr/>
        <p:txBody>
          <a:bodyPr/>
          <a:p>
            <a:r>
              <a:rPr lang="en-US"/>
              <a:t>Leadership &amp; Action-Centred</a:t>
            </a:r>
            <a:r>
              <a:rPr lang="en-US"/>
              <a:t> Model</a:t>
            </a:r>
            <a:endParaRPr lang="en-US"/>
          </a:p>
        </p:txBody>
      </p:sp>
      <p:sp>
        <p:nvSpPr>
          <p:cNvPr id="1048613" name="Rectangle 1"/>
          <p:cNvSpPr>
            <a:spLocks noGrp="1" noChangeArrowheads="1"/>
          </p:cNvSpPr>
          <p:nvPr>
            <p:ph idx="1"/>
          </p:nvPr>
        </p:nvSpPr>
        <p:spPr bwMode="auto">
          <a:xfrm>
            <a:off x="0" y="1210945"/>
            <a:ext cx="9169400" cy="5453380"/>
          </a:xfrm>
          <a:prstGeom prst="rect">
            <a:avLst/>
          </a:prstGeom>
        </p:spPr>
        <p:txBody>
          <a:bodyPr>
            <a:normAutofit/>
          </a:bodyPr>
          <a:p>
            <a:r>
              <a:rPr lang="en-US" altLang="en-US"/>
              <a:t>Leadership responsibilities rotated to meet team objectives dynamically.</a:t>
            </a:r>
            <a:endParaRPr lang="en-US" altLang="en-US"/>
          </a:p>
          <a:p>
            <a:r>
              <a:rPr lang="en-US" altLang="en-US"/>
              <a:t>Adair’s (2015) model balances task, team, and individual needs within leadership.</a:t>
            </a:r>
            <a:endParaRPr lang="en-US" altLang="en-US"/>
          </a:p>
          <a:p>
            <a:r>
              <a:rPr lang="en-US" altLang="en-US"/>
              <a:t>Shared leadership encouraged engagement and ownership of group goals.</a:t>
            </a:r>
            <a:endParaRPr lang="en-US" altLang="en-US"/>
          </a:p>
          <a:p>
            <a:r>
              <a:rPr lang="en-US" altLang="en-US"/>
              <a:t>Trust and feedback sustained motivation and responsibility (Sinek, 2023).</a:t>
            </a:r>
            <a:endParaRPr lang="en-US" altLang="en-US"/>
          </a:p>
          <a:p>
            <a:r>
              <a:rPr lang="en-US" altLang="en-US"/>
              <a:t>Transparent decision-making reduced conflict and confusion over authority.</a:t>
            </a:r>
            <a:endParaRPr lang="en-US" altLang="en-US"/>
          </a:p>
          <a:p>
            <a:r>
              <a:rPr lang="en-US" altLang="en-US"/>
              <a:t>Clear role division promoted fairness and continuous productivity.</a:t>
            </a:r>
            <a:endParaRPr lang="en-US" altLang="en-US"/>
          </a:p>
          <a:p>
            <a:r>
              <a:rPr lang="en-US" altLang="en-US"/>
              <a:t>Leadership effectiveness relied on empathy and clarity of vision.</a:t>
            </a:r>
            <a:endParaRPr lang="en-US" altLang="en-US"/>
          </a:p>
          <a:p>
            <a:r>
              <a:rPr lang="en-US" altLang="en-US"/>
              <a:t>Adair’s framework validated practical leadership behaviours</a:t>
            </a:r>
            <a:r>
              <a:rPr lang="en-US" altLang="en-US"/>
              <a:t> (Adair, 2015; Sinek, 2023).</a:t>
            </a:r>
            <a:endParaRPr lang="en-US" altLang="en-US"/>
          </a:p>
        </p:txBody>
      </p:sp>
      <p:pic>
        <p:nvPicPr>
          <p:cNvPr id="2097159" name="Picture 3" descr="Functional leadership model - Wikipedia"/>
          <p:cNvPicPr>
            <a:picLocks noChangeAspect="1" noChangeArrowheads="1"/>
          </p:cNvPicPr>
          <p:nvPr/>
        </p:nvPicPr>
        <p:blipFill>
          <a:blip r:embed="rId1"/>
          <a:srcRect/>
          <a:stretch>
            <a:fillRect/>
          </a:stretch>
        </p:blipFill>
        <p:spPr bwMode="auto">
          <a:xfrm>
            <a:off x="9180195" y="3536315"/>
            <a:ext cx="3011805" cy="281686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MY POSITIVE AND NEGATIVE EXPERIENCES IN THE WORKPLACE</a:t>
            </a:r>
            <a:endParaRPr lang="en-GB" altLang="en-US"/>
          </a:p>
        </p:txBody>
      </p:sp>
      <p:sp>
        <p:nvSpPr>
          <p:cNvPr id="3" name="Content Placeholder 2"/>
          <p:cNvSpPr>
            <a:spLocks noGrp="1"/>
          </p:cNvSpPr>
          <p:nvPr>
            <p:ph idx="1"/>
          </p:nvPr>
        </p:nvSpPr>
        <p:spPr>
          <a:xfrm>
            <a:off x="1102995" y="2052955"/>
            <a:ext cx="8946515" cy="4589145"/>
          </a:xfrm>
        </p:spPr>
        <p:txBody>
          <a:bodyPr/>
          <a:p>
            <a:r>
              <a:rPr lang="en-GB" altLang="en-US"/>
              <a:t>POSITIVE</a:t>
            </a:r>
            <a:endParaRPr lang="en-GB" altLang="en-US"/>
          </a:p>
          <a:p>
            <a:r>
              <a:rPr lang="en-GB" altLang="en-US"/>
              <a:t>Skill sharing in the salon me teaching other staff extensions and they taught me how to nderstand colour correction (Keller 2020</a:t>
            </a:r>
            <a:endParaRPr lang="en-GB" altLang="en-US"/>
          </a:p>
          <a:p>
            <a:r>
              <a:rPr lang="en-GB" altLang="en-US"/>
              <a:t>doin job well reaching my target and as a reward we had facemasks and conditioning treatmets </a:t>
            </a:r>
            <a:endParaRPr lang="en-GB" altLang="en-US"/>
          </a:p>
          <a:p>
            <a:endParaRPr lang="en-GB" altLang="en-US"/>
          </a:p>
          <a:p>
            <a:r>
              <a:rPr lang="en-GB" altLang="en-US"/>
              <a:t>NEGATIVE</a:t>
            </a:r>
            <a:endParaRPr lang="en-GB" altLang="en-US"/>
          </a:p>
          <a:p>
            <a:r>
              <a:rPr lang="en-GB" altLang="en-US"/>
              <a:t>mobile hair dressing where people didnt want to pay ,learned from it by asking for deposits</a:t>
            </a:r>
            <a:endParaRPr lang="en-GB" altLang="en-US"/>
          </a:p>
          <a:p>
            <a:r>
              <a:rPr lang="en-GB" altLang="en-US"/>
              <a:t>.some team  memebers stuck in there ways ,relucktant to change this will hinder the teams ability to adapt to industrys trends and cdlients expectatios (keller2020)</a:t>
            </a:r>
            <a:endParaRPr lang="en-GB" altLang="en-US"/>
          </a:p>
          <a:p>
            <a:endParaRPr lang="en-GB" altLang="en-US"/>
          </a:p>
          <a:p>
            <a:endParaRPr lang="en-GB" altLang="en-US"/>
          </a:p>
          <a:p>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60" name=""/>
        <p:cNvGrpSpPr/>
        <p:nvPr/>
      </p:nvGrpSpPr>
      <p:grpSpPr>
        <a:xfrm>
          <a:off x="0" y="0"/>
          <a:ext cx="0" cy="0"/>
          <a:chOff x="0" y="0"/>
          <a:chExt cx="0" cy="0"/>
        </a:xfrm>
      </p:grpSpPr>
      <p:sp>
        <p:nvSpPr>
          <p:cNvPr id="1048637" name="Title 1"/>
          <p:cNvSpPr>
            <a:spLocks noGrp="1"/>
          </p:cNvSpPr>
          <p:nvPr>
            <p:ph type="title"/>
          </p:nvPr>
        </p:nvSpPr>
        <p:spPr/>
        <p:txBody>
          <a:bodyPr/>
          <a:p>
            <a:r>
              <a:rPr lang="en-US"/>
              <a:t>Conclusion and Action Plan</a:t>
            </a:r>
            <a:endParaRPr lang="en-US"/>
          </a:p>
        </p:txBody>
      </p:sp>
      <p:sp>
        <p:nvSpPr>
          <p:cNvPr id="1048638" name="Rectangle 1"/>
          <p:cNvSpPr>
            <a:spLocks noGrp="1" noChangeArrowheads="1"/>
          </p:cNvSpPr>
          <p:nvPr>
            <p:ph idx="1"/>
          </p:nvPr>
        </p:nvSpPr>
        <p:spPr bwMode="auto">
          <a:prstGeom prst="rect">
            <a:avLst/>
          </a:prstGeom>
        </p:spPr>
        <p:txBody>
          <a:bodyPr>
            <a:normAutofit/>
          </a:bodyPr>
          <a:p>
            <a:r>
              <a:rPr lang="en-US" altLang="en-US"/>
              <a:t>Effective teamwork relies on trust, communication, and balanced leadership.</a:t>
            </a:r>
            <a:endParaRPr lang="en-US" altLang="en-US"/>
          </a:p>
          <a:p>
            <a:r>
              <a:rPr lang="en-US" altLang="en-US"/>
              <a:t>Future goal: strengthen assertive communication through structured feedback activities.</a:t>
            </a:r>
            <a:endParaRPr lang="en-US" altLang="en-US"/>
          </a:p>
          <a:p>
            <a:r>
              <a:rPr lang="en-US" altLang="en-US"/>
              <a:t>Prioritise reflective practice for continued professional development.</a:t>
            </a:r>
            <a:endParaRPr lang="en-US" altLang="en-US"/>
          </a:p>
          <a:p>
            <a:r>
              <a:rPr lang="en-US" altLang="en-US"/>
              <a:t>Apply Belbin and Adair principles in</a:t>
            </a:r>
            <a:r>
              <a:rPr lang="en-GB" altLang="en-US"/>
              <a:t>,dialogues.work together well by always talking things thro,listen to everyone ,and disagree without causing problems . </a:t>
            </a:r>
            <a:endParaRPr lang="en-US" altLang="en-US"/>
          </a:p>
          <a:p>
            <a:r>
              <a:rPr lang="en-US" altLang="en-US"/>
              <a:t>Encourage transparent planning in diverse teams.</a:t>
            </a:r>
            <a:endParaRPr lang="en-US" altLang="en-US"/>
          </a:p>
          <a:p>
            <a:r>
              <a:rPr lang="en-US" altLang="en-US"/>
              <a:t>Lifelong learning fosters adaptability and leadership</a:t>
            </a:r>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AI STATEMENT </a:t>
            </a:r>
            <a:endParaRPr lang="en-GB" altLang="en-US"/>
          </a:p>
        </p:txBody>
      </p:sp>
      <p:sp>
        <p:nvSpPr>
          <p:cNvPr id="3" name="Content Placeholder 2"/>
          <p:cNvSpPr>
            <a:spLocks noGrp="1"/>
          </p:cNvSpPr>
          <p:nvPr>
            <p:ph idx="1"/>
          </p:nvPr>
        </p:nvSpPr>
        <p:spPr/>
        <p:txBody>
          <a:bodyPr/>
          <a:p>
            <a:r>
              <a:rPr lang="en-GB" altLang="en-US"/>
              <a:t>“i confirm that this assignment was done by me and conducted independantly ,the work is my own understanding and effort</a:t>
            </a: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63" name=""/>
        <p:cNvGrpSpPr/>
        <p:nvPr/>
      </p:nvGrpSpPr>
      <p:grpSpPr>
        <a:xfrm>
          <a:off x="0" y="0"/>
          <a:ext cx="0" cy="0"/>
          <a:chOff x="0" y="0"/>
          <a:chExt cx="0" cy="0"/>
        </a:xfrm>
      </p:grpSpPr>
      <p:sp>
        <p:nvSpPr>
          <p:cNvPr id="1048642" name="Title 1"/>
          <p:cNvSpPr>
            <a:spLocks noGrp="1"/>
          </p:cNvSpPr>
          <p:nvPr>
            <p:ph type="title"/>
          </p:nvPr>
        </p:nvSpPr>
        <p:spPr/>
        <p:txBody>
          <a:bodyPr/>
          <a:p>
            <a:r>
              <a:rPr lang="en-US" dirty="0"/>
              <a:t>Reference list </a:t>
            </a:r>
            <a:endParaRPr lang="en-US" dirty="0"/>
          </a:p>
        </p:txBody>
      </p:sp>
      <p:sp>
        <p:nvSpPr>
          <p:cNvPr id="1048643" name="Content Placeholder 2"/>
          <p:cNvSpPr>
            <a:spLocks noGrp="1"/>
          </p:cNvSpPr>
          <p:nvPr>
            <p:ph idx="1"/>
          </p:nvPr>
        </p:nvSpPr>
        <p:spPr>
          <a:xfrm>
            <a:off x="0" y="1331595"/>
            <a:ext cx="8946515" cy="5805170"/>
          </a:xfrm>
        </p:spPr>
        <p:txBody>
          <a:bodyPr>
            <a:normAutofit/>
          </a:bodyPr>
          <a:p>
            <a:r>
              <a:rPr lang="en-US" dirty="0"/>
              <a:t>Academic Wales (2018) </a:t>
            </a:r>
            <a:r>
              <a:rPr lang="en-US" i="1" dirty="0"/>
              <a:t>Trust: The Foundation of Successful Teams.</a:t>
            </a:r>
            <a:r>
              <a:rPr lang="en-US" dirty="0"/>
              <a:t> Cardiff: Academic Wales Press.</a:t>
            </a:r>
            <a:endParaRPr lang="en-US" dirty="0"/>
          </a:p>
          <a:p>
            <a:r>
              <a:rPr lang="en-US" dirty="0"/>
              <a:t>Adair, J. (2015) </a:t>
            </a:r>
            <a:r>
              <a:rPr lang="en-US" i="1" dirty="0"/>
              <a:t>Effective Teambuilding: How to Make a Winning Team.</a:t>
            </a:r>
            <a:r>
              <a:rPr lang="en-US" dirty="0"/>
              <a:t> London: Pan Books.</a:t>
            </a:r>
            <a:endParaRPr lang="en-US" dirty="0"/>
          </a:p>
          <a:p>
            <a:r>
              <a:rPr lang="en-US" dirty="0"/>
              <a:t>Belbin, R.M. (2010) </a:t>
            </a:r>
            <a:r>
              <a:rPr lang="en-US" i="1" dirty="0"/>
              <a:t>Team Roles at Work.</a:t>
            </a:r>
            <a:r>
              <a:rPr lang="en-US" dirty="0"/>
              <a:t> 2nd </a:t>
            </a:r>
            <a:r>
              <a:rPr lang="en-US" dirty="0" err="1"/>
              <a:t>edn</a:t>
            </a:r>
            <a:r>
              <a:rPr lang="en-US" dirty="0"/>
              <a:t>. Oxford: Routledge.</a:t>
            </a:r>
            <a:endParaRPr lang="en-US" dirty="0"/>
          </a:p>
          <a:p>
            <a:r>
              <a:rPr lang="en-US" dirty="0"/>
              <a:t>Deb, C. (2025) ‘Building a team’, in </a:t>
            </a:r>
            <a:r>
              <a:rPr lang="en-US" i="1" dirty="0"/>
              <a:t>Translational Gastroenterology.</a:t>
            </a:r>
            <a:r>
              <a:rPr lang="en-US" dirty="0"/>
              <a:t> Academic Press, pp. 465–470.</a:t>
            </a:r>
            <a:endParaRPr lang="en-US" dirty="0"/>
          </a:p>
          <a:p>
            <a:r>
              <a:rPr lang="en-US" dirty="0"/>
              <a:t>Duck, S. and McMahan, D.T. (2021) </a:t>
            </a:r>
            <a:r>
              <a:rPr lang="en-US" i="1" dirty="0"/>
              <a:t>Communication in Everyday Life: The Basic Course Edition with Public Speaking.</a:t>
            </a:r>
            <a:r>
              <a:rPr lang="en-US" dirty="0"/>
              <a:t> 3rd </a:t>
            </a:r>
            <a:r>
              <a:rPr lang="en-US" dirty="0" err="1"/>
              <a:t>edn</a:t>
            </a:r>
            <a:r>
              <a:rPr lang="en-US" dirty="0"/>
              <a:t>. Thousand Oaks: SAGE Publications.</a:t>
            </a:r>
            <a:endParaRPr lang="en-US" dirty="0"/>
          </a:p>
          <a:p>
            <a:pPr marL="0" indent="0">
              <a:buNone/>
            </a:pPr>
            <a:endParaRPr lang="en-GB" altLang="en-US" dirty="0"/>
          </a:p>
        </p:txBody>
      </p:sp>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4841</Words>
  <Application>WPS Presentation</Application>
  <PresentationFormat/>
  <Paragraphs>107</Paragraphs>
  <Slides>10</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10</vt:i4>
      </vt:variant>
    </vt:vector>
  </HeadingPairs>
  <TitlesOfParts>
    <vt:vector size="21" baseType="lpstr">
      <vt:lpstr>Arial</vt:lpstr>
      <vt:lpstr>SimSun</vt:lpstr>
      <vt:lpstr>Wingdings</vt:lpstr>
      <vt:lpstr>Wingdings 3</vt:lpstr>
      <vt:lpstr>Symbol</vt:lpstr>
      <vt:lpstr>Arial</vt:lpstr>
      <vt:lpstr>Century Gothic</vt:lpstr>
      <vt:lpstr>Microsoft YaHei</vt:lpstr>
      <vt:lpstr>Arial Unicode MS</vt:lpstr>
      <vt:lpstr>Calibri</vt:lpstr>
      <vt:lpstr>Ion</vt:lpstr>
      <vt:lpstr>PowerPoint 演示文稿</vt:lpstr>
      <vt:lpstr>PowerPoint 演示文稿</vt:lpstr>
      <vt:lpstr>what makes a successful team </vt:lpstr>
      <vt:lpstr>Belbin’s Team Role Theory</vt:lpstr>
      <vt:lpstr>Tuckman’s Group Development Model</vt:lpstr>
      <vt:lpstr>Leadership &amp; Action-Centred Model</vt:lpstr>
      <vt:lpstr>PowerPoint 演示文稿</vt:lpstr>
      <vt:lpstr>Conclusion and Action Plan</vt:lpstr>
      <vt:lpstr>PowerPoint 演示文稿</vt:lpstr>
      <vt:lpstr>Reference list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haroon traders</dc:creator>
  <cp:lastModifiedBy>Keila Alvarez</cp:lastModifiedBy>
  <cp:revision>4</cp:revision>
  <dcterms:created xsi:type="dcterms:W3CDTF">2025-11-24T15:32:00Z</dcterms:created>
  <dcterms:modified xsi:type="dcterms:W3CDTF">2025-11-26T12:44:31Z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004C29B059094BDFA2C0EC1F8283353A_13</vt:lpwstr>
  </property>
  <property fmtid="{D5CDD505-2E9C-101B-9397-08002B2CF9AE}" pid="3" name="KSOProductBuildVer">
    <vt:lpwstr>2057-12.2.0.23155</vt:lpwstr>
  </property>
</Properties>
</file>