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Lst>
  <p:sldSz cy="6858000" cx="9144000"/>
  <p:notesSz cx="6669075" cy="9753600"/>
  <p:embeddedFontLst>
    <p:embeddedFont>
      <p:font typeface="Corbel"/>
      <p:regular r:id="rId34"/>
      <p:bold r:id="rId35"/>
      <p:italic r:id="rId36"/>
      <p:boldItalic r:id="rId3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font" Target="fonts/Corbel-bold.fntdata"/><Relationship Id="rId12" Type="http://schemas.openxmlformats.org/officeDocument/2006/relationships/slide" Target="slides/slide7.xml"/><Relationship Id="rId34" Type="http://schemas.openxmlformats.org/officeDocument/2006/relationships/font" Target="fonts/Corbel-regular.fntdata"/><Relationship Id="rId15" Type="http://schemas.openxmlformats.org/officeDocument/2006/relationships/slide" Target="slides/slide10.xml"/><Relationship Id="rId37" Type="http://schemas.openxmlformats.org/officeDocument/2006/relationships/font" Target="fonts/Corbel-boldItalic.fntdata"/><Relationship Id="rId14" Type="http://schemas.openxmlformats.org/officeDocument/2006/relationships/slide" Target="slides/slide9.xml"/><Relationship Id="rId36" Type="http://schemas.openxmlformats.org/officeDocument/2006/relationships/font" Target="fonts/Corbel-italic.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889938" cy="4876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777607" y="0"/>
            <a:ext cx="2889938" cy="487680"/>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264227"/>
            <a:ext cx="2889938" cy="48768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1: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90" name="Google Shape;90;p1: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2: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96" name="Google Shape;96;p2: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04" name="Google Shape;104;p3: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4: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4: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13" name="Google Shape;113;p4: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5: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5: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1" name="Google Shape;121;p5: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6: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9" name="Google Shape;129;p6:notes"/>
          <p:cNvSpPr txBox="1"/>
          <p:nvPr>
            <p:ph idx="1" type="body"/>
          </p:nvPr>
        </p:nvSpPr>
        <p:spPr>
          <a:xfrm>
            <a:off x="666909" y="4632960"/>
            <a:ext cx="5335200" cy="4389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30" name="Google Shape;130;p6:notes"/>
          <p:cNvSpPr txBox="1"/>
          <p:nvPr>
            <p:ph idx="12" type="sldNum"/>
          </p:nvPr>
        </p:nvSpPr>
        <p:spPr>
          <a:xfrm>
            <a:off x="3777607" y="9264227"/>
            <a:ext cx="2889900" cy="4878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7: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7: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39" name="Google Shape;139;p7: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8: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7" name="Google Shape;147;p8: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48" name="Google Shape;148;p8: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9: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9:notes"/>
          <p:cNvSpPr txBox="1"/>
          <p:nvPr>
            <p:ph idx="1" type="body"/>
          </p:nvPr>
        </p:nvSpPr>
        <p:spPr>
          <a:xfrm>
            <a:off x="666909" y="4632960"/>
            <a:ext cx="5335200" cy="4389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57" name="Google Shape;157;p9:notes"/>
          <p:cNvSpPr txBox="1"/>
          <p:nvPr>
            <p:ph idx="12" type="sldNum"/>
          </p:nvPr>
        </p:nvSpPr>
        <p:spPr>
          <a:xfrm>
            <a:off x="3777607" y="9264227"/>
            <a:ext cx="2889900" cy="4878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10: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10: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66" name="Google Shape;166;p10: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1: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11: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75" name="Google Shape;175;p11: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2: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3" name="Google Shape;183;p12: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84" name="Google Shape;184;p12: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3: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13: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93" name="Google Shape;193;p13: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4: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14: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1" name="Google Shape;201;p14: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15: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8" name="Google Shape;208;p15: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9" name="Google Shape;209;p15: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6: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5" name="Google Shape;215;p16: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16" name="Google Shape;216;p16: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17: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2" name="Google Shape;222;p17: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3" name="Google Shape;223;p17: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8: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9" name="Google Shape;229;p18: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30" name="Google Shape;230;p18: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26: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0" name="Google Shape;240;p26: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41" name="Google Shape;241;p26: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27: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9" name="Google Shape;249;p27: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50" name="Google Shape;250;p27: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28: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8" name="Google Shape;258;p28: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59" name="Google Shape;259;p28: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p29: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7" name="Google Shape;267;p29: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68" name="Google Shape;268;p29: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p30: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6" name="Google Shape;276;p30: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77" name="Google Shape;277;p30: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p31: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5" name="Google Shape;285;p31: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86" name="Google Shape;286;p31: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32: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4" name="Google Shape;294;p32: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95" name="Google Shape;295;p32: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p33: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3" name="Google Shape;303;p33: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04" name="Google Shape;304;p33: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p34: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2" name="Google Shape;312;p34:notes"/>
          <p:cNvSpPr txBox="1"/>
          <p:nvPr>
            <p:ph idx="1" type="body"/>
          </p:nvPr>
        </p:nvSpPr>
        <p:spPr>
          <a:xfrm>
            <a:off x="666909" y="4632960"/>
            <a:ext cx="5335200" cy="4389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13" name="Google Shape;313;p34:notes"/>
          <p:cNvSpPr txBox="1"/>
          <p:nvPr>
            <p:ph idx="12" type="sldNum"/>
          </p:nvPr>
        </p:nvSpPr>
        <p:spPr>
          <a:xfrm>
            <a:off x="3777607" y="9264227"/>
            <a:ext cx="2889900" cy="4878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35:notes"/>
          <p:cNvSpPr/>
          <p:nvPr>
            <p:ph idx="2" type="sldImg"/>
          </p:nvPr>
        </p:nvSpPr>
        <p:spPr>
          <a:xfrm>
            <a:off x="896938" y="731838"/>
            <a:ext cx="4875212" cy="36576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0" name="Google Shape;320;p35:notes"/>
          <p:cNvSpPr txBox="1"/>
          <p:nvPr>
            <p:ph idx="1" type="body"/>
          </p:nvPr>
        </p:nvSpPr>
        <p:spPr>
          <a:xfrm>
            <a:off x="666909" y="4632960"/>
            <a:ext cx="5335270" cy="438912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21" name="Google Shape;321;p35:notes"/>
          <p:cNvSpPr txBox="1"/>
          <p:nvPr>
            <p:ph idx="12" type="sldNum"/>
          </p:nvPr>
        </p:nvSpPr>
        <p:spPr>
          <a:xfrm>
            <a:off x="3777607" y="9264227"/>
            <a:ext cx="2889938" cy="48768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6" name="Shape 16"/>
        <p:cNvGrpSpPr/>
        <p:nvPr/>
      </p:nvGrpSpPr>
      <p:grpSpPr>
        <a:xfrm>
          <a:off x="0" y="0"/>
          <a:ext cx="0" cy="0"/>
          <a:chOff x="0" y="0"/>
          <a:chExt cx="0" cy="0"/>
        </a:xfrm>
      </p:grpSpPr>
      <p:sp>
        <p:nvSpPr>
          <p:cNvPr id="17" name="Google Shape;17;p2"/>
          <p:cNvSpPr/>
          <p:nvPr/>
        </p:nvSpPr>
        <p:spPr>
          <a:xfrm>
            <a:off x="182879" y="182879"/>
            <a:ext cx="8778240" cy="6492240"/>
          </a:xfrm>
          <a:prstGeom prst="rect">
            <a:avLst/>
          </a:prstGeom>
          <a:solidFill>
            <a:schemeClr val="accent1"/>
          </a:solidFill>
          <a:ln cap="flat" cmpd="sng" w="12700">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2"/>
          <p:cNvSpPr txBox="1"/>
          <p:nvPr>
            <p:ph type="ctrTitle"/>
          </p:nvPr>
        </p:nvSpPr>
        <p:spPr>
          <a:xfrm>
            <a:off x="832485" y="882376"/>
            <a:ext cx="7475220" cy="2926080"/>
          </a:xfrm>
          <a:prstGeom prst="rect">
            <a:avLst/>
          </a:prstGeom>
          <a:noFill/>
          <a:ln>
            <a:noFill/>
          </a:ln>
        </p:spPr>
        <p:txBody>
          <a:bodyPr anchorCtr="0" anchor="b" bIns="45700" lIns="91425" spcFirstLastPara="1" rIns="91425" wrap="square" tIns="45700">
            <a:normAutofit/>
          </a:bodyPr>
          <a:lstStyle>
            <a:lvl1pPr lvl="0" algn="ctr">
              <a:lnSpc>
                <a:spcPct val="85000"/>
              </a:lnSpc>
              <a:spcBef>
                <a:spcPts val="0"/>
              </a:spcBef>
              <a:spcAft>
                <a:spcPts val="0"/>
              </a:spcAft>
              <a:buClr>
                <a:srgbClr val="FFFFFF"/>
              </a:buClr>
              <a:buSzPts val="6000"/>
              <a:buFont typeface="Corbel"/>
              <a:buNone/>
              <a:defRPr b="1" sz="6000" cap="none">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 type="subTitle"/>
          </p:nvPr>
        </p:nvSpPr>
        <p:spPr>
          <a:xfrm>
            <a:off x="1282148" y="3869635"/>
            <a:ext cx="6575895" cy="1388165"/>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SzPts val="1440"/>
              <a:buNone/>
              <a:defRPr sz="1800">
                <a:solidFill>
                  <a:srgbClr val="FFFFFF"/>
                </a:solidFill>
              </a:defRPr>
            </a:lvl1pPr>
            <a:lvl2pPr lvl="1" algn="ctr">
              <a:lnSpc>
                <a:spcPct val="90000"/>
              </a:lnSpc>
              <a:spcBef>
                <a:spcPts val="150"/>
              </a:spcBef>
              <a:spcAft>
                <a:spcPts val="0"/>
              </a:spcAft>
              <a:buSzPts val="1440"/>
              <a:buNone/>
              <a:defRPr sz="1800"/>
            </a:lvl2pPr>
            <a:lvl3pPr lvl="2" algn="ctr">
              <a:lnSpc>
                <a:spcPct val="90000"/>
              </a:lnSpc>
              <a:spcBef>
                <a:spcPts val="300"/>
              </a:spcBef>
              <a:spcAft>
                <a:spcPts val="0"/>
              </a:spcAft>
              <a:buSzPts val="1440"/>
              <a:buNone/>
              <a:defRPr sz="1800"/>
            </a:lvl3pPr>
            <a:lvl4pPr lvl="3" algn="ctr">
              <a:lnSpc>
                <a:spcPct val="90000"/>
              </a:lnSpc>
              <a:spcBef>
                <a:spcPts val="300"/>
              </a:spcBef>
              <a:spcAft>
                <a:spcPts val="0"/>
              </a:spcAft>
              <a:buSzPts val="1200"/>
              <a:buNone/>
              <a:defRPr sz="1500"/>
            </a:lvl4pPr>
            <a:lvl5pPr lvl="4" algn="ctr">
              <a:lnSpc>
                <a:spcPct val="90000"/>
              </a:lnSpc>
              <a:spcBef>
                <a:spcPts val="300"/>
              </a:spcBef>
              <a:spcAft>
                <a:spcPts val="0"/>
              </a:spcAft>
              <a:buSzPts val="1200"/>
              <a:buNone/>
              <a:defRPr sz="1500"/>
            </a:lvl5pPr>
            <a:lvl6pPr lvl="5" algn="ctr">
              <a:lnSpc>
                <a:spcPct val="90000"/>
              </a:lnSpc>
              <a:spcBef>
                <a:spcPts val="300"/>
              </a:spcBef>
              <a:spcAft>
                <a:spcPts val="0"/>
              </a:spcAft>
              <a:buSzPts val="1200"/>
              <a:buNone/>
              <a:defRPr sz="1500"/>
            </a:lvl6pPr>
            <a:lvl7pPr lvl="6" algn="ctr">
              <a:lnSpc>
                <a:spcPct val="90000"/>
              </a:lnSpc>
              <a:spcBef>
                <a:spcPts val="300"/>
              </a:spcBef>
              <a:spcAft>
                <a:spcPts val="0"/>
              </a:spcAft>
              <a:buSzPts val="1200"/>
              <a:buNone/>
              <a:defRPr sz="1500"/>
            </a:lvl7pPr>
            <a:lvl8pPr lvl="7" algn="ctr">
              <a:lnSpc>
                <a:spcPct val="90000"/>
              </a:lnSpc>
              <a:spcBef>
                <a:spcPts val="300"/>
              </a:spcBef>
              <a:spcAft>
                <a:spcPts val="0"/>
              </a:spcAft>
              <a:buSzPts val="1200"/>
              <a:buNone/>
              <a:defRPr sz="1500"/>
            </a:lvl8pPr>
            <a:lvl9pPr lvl="8" algn="ctr">
              <a:lnSpc>
                <a:spcPct val="90000"/>
              </a:lnSpc>
              <a:spcBef>
                <a:spcPts val="300"/>
              </a:spcBef>
              <a:spcAft>
                <a:spcPts val="300"/>
              </a:spcAft>
              <a:buSzPts val="1200"/>
              <a:buNone/>
              <a:defRPr sz="1500"/>
            </a:lvl9pPr>
          </a:lstStyle>
          <a:p/>
        </p:txBody>
      </p:sp>
      <p:sp>
        <p:nvSpPr>
          <p:cNvPr id="20" name="Google Shape;20;p2"/>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2"/>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2"/>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FFFFFF"/>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cxnSp>
        <p:nvCxnSpPr>
          <p:cNvPr id="23" name="Google Shape;23;p2"/>
          <p:cNvCxnSpPr/>
          <p:nvPr/>
        </p:nvCxnSpPr>
        <p:spPr>
          <a:xfrm>
            <a:off x="1483995" y="3733800"/>
            <a:ext cx="6172201" cy="0"/>
          </a:xfrm>
          <a:prstGeom prst="straightConnector1">
            <a:avLst/>
          </a:prstGeom>
          <a:noFill/>
          <a:ln cap="flat" cmpd="sng" w="10000">
            <a:solidFill>
              <a:srgbClr val="FFFFFF"/>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4" name="Shape 24"/>
        <p:cNvGrpSpPr/>
        <p:nvPr/>
      </p:nvGrpSpPr>
      <p:grpSpPr>
        <a:xfrm>
          <a:off x="0" y="0"/>
          <a:ext cx="0" cy="0"/>
          <a:chOff x="0" y="0"/>
          <a:chExt cx="0" cy="0"/>
        </a:xfrm>
      </p:grpSpPr>
      <p:sp>
        <p:nvSpPr>
          <p:cNvPr id="25" name="Google Shape;25;p3"/>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3"/>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rmAutofit/>
          </a:bodyPr>
          <a:lstStyle>
            <a:lvl1pPr indent="-312420" lvl="0" marL="457200" algn="l">
              <a:lnSpc>
                <a:spcPct val="90000"/>
              </a:lnSpc>
              <a:spcBef>
                <a:spcPts val="1000"/>
              </a:spcBef>
              <a:spcAft>
                <a:spcPts val="0"/>
              </a:spcAft>
              <a:buSzPts val="1320"/>
              <a:buChar char="•"/>
              <a:defRPr sz="1650"/>
            </a:lvl1pPr>
            <a:lvl2pPr indent="-304800" lvl="1" marL="914400" algn="l">
              <a:lnSpc>
                <a:spcPct val="90000"/>
              </a:lnSpc>
              <a:spcBef>
                <a:spcPts val="150"/>
              </a:spcBef>
              <a:spcAft>
                <a:spcPts val="0"/>
              </a:spcAft>
              <a:buSzPts val="1200"/>
              <a:buChar char="•"/>
              <a:defRPr sz="1500"/>
            </a:lvl2pPr>
            <a:lvl3pPr indent="-297180" lvl="2" marL="1371600" algn="l">
              <a:lnSpc>
                <a:spcPct val="90000"/>
              </a:lnSpc>
              <a:spcBef>
                <a:spcPts val="300"/>
              </a:spcBef>
              <a:spcAft>
                <a:spcPts val="0"/>
              </a:spcAft>
              <a:buSzPts val="1080"/>
              <a:buChar char="•"/>
              <a:defRPr sz="1350"/>
            </a:lvl3pPr>
            <a:lvl4pPr indent="-289560" lvl="3" marL="1828800" algn="l">
              <a:lnSpc>
                <a:spcPct val="90000"/>
              </a:lnSpc>
              <a:spcBef>
                <a:spcPts val="300"/>
              </a:spcBef>
              <a:spcAft>
                <a:spcPts val="0"/>
              </a:spcAft>
              <a:buSzPts val="960"/>
              <a:buChar char="•"/>
              <a:defRPr sz="1200"/>
            </a:lvl4pPr>
            <a:lvl5pPr indent="-289560" lvl="4" marL="2286000" algn="l">
              <a:lnSpc>
                <a:spcPct val="90000"/>
              </a:lnSpc>
              <a:spcBef>
                <a:spcPts val="300"/>
              </a:spcBef>
              <a:spcAft>
                <a:spcPts val="0"/>
              </a:spcAft>
              <a:buSzPts val="960"/>
              <a:buChar char="•"/>
              <a:defRPr sz="1200"/>
            </a:lvl5pPr>
            <a:lvl6pPr indent="-289560" lvl="5" marL="2743200" algn="l">
              <a:lnSpc>
                <a:spcPct val="90000"/>
              </a:lnSpc>
              <a:spcBef>
                <a:spcPts val="300"/>
              </a:spcBef>
              <a:spcAft>
                <a:spcPts val="0"/>
              </a:spcAft>
              <a:buSzPts val="960"/>
              <a:buChar char="•"/>
              <a:defRPr sz="1200"/>
            </a:lvl6pPr>
            <a:lvl7pPr indent="-289560" lvl="6" marL="3200400" algn="l">
              <a:lnSpc>
                <a:spcPct val="90000"/>
              </a:lnSpc>
              <a:spcBef>
                <a:spcPts val="300"/>
              </a:spcBef>
              <a:spcAft>
                <a:spcPts val="0"/>
              </a:spcAft>
              <a:buSzPts val="960"/>
              <a:buChar char="•"/>
              <a:defRPr sz="1200"/>
            </a:lvl7pPr>
            <a:lvl8pPr indent="-289559" lvl="7" marL="3657600" algn="l">
              <a:lnSpc>
                <a:spcPct val="90000"/>
              </a:lnSpc>
              <a:spcBef>
                <a:spcPts val="300"/>
              </a:spcBef>
              <a:spcAft>
                <a:spcPts val="0"/>
              </a:spcAft>
              <a:buSzPts val="960"/>
              <a:buChar char="•"/>
              <a:defRPr sz="1200"/>
            </a:lvl8pPr>
            <a:lvl9pPr indent="-289559" lvl="8" marL="4114800" algn="l">
              <a:lnSpc>
                <a:spcPct val="90000"/>
              </a:lnSpc>
              <a:spcBef>
                <a:spcPts val="300"/>
              </a:spcBef>
              <a:spcAft>
                <a:spcPts val="300"/>
              </a:spcAft>
              <a:buSzPts val="960"/>
              <a:buChar char="•"/>
              <a:defRPr sz="1200"/>
            </a:lvl9pPr>
          </a:lstStyle>
          <a:p/>
        </p:txBody>
      </p:sp>
      <p:sp>
        <p:nvSpPr>
          <p:cNvPr id="27" name="Google Shape;27;p3"/>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lvl1pPr indent="-312420" lvl="0" marL="457200" algn="l">
              <a:lnSpc>
                <a:spcPct val="90000"/>
              </a:lnSpc>
              <a:spcBef>
                <a:spcPts val="1000"/>
              </a:spcBef>
              <a:spcAft>
                <a:spcPts val="0"/>
              </a:spcAft>
              <a:buSzPts val="1320"/>
              <a:buChar char="•"/>
              <a:defRPr sz="1650"/>
            </a:lvl1pPr>
            <a:lvl2pPr indent="-304800" lvl="1" marL="914400" algn="l">
              <a:lnSpc>
                <a:spcPct val="90000"/>
              </a:lnSpc>
              <a:spcBef>
                <a:spcPts val="150"/>
              </a:spcBef>
              <a:spcAft>
                <a:spcPts val="0"/>
              </a:spcAft>
              <a:buSzPts val="1200"/>
              <a:buChar char="•"/>
              <a:defRPr sz="1500"/>
            </a:lvl2pPr>
            <a:lvl3pPr indent="-297180" lvl="2" marL="1371600" algn="l">
              <a:lnSpc>
                <a:spcPct val="90000"/>
              </a:lnSpc>
              <a:spcBef>
                <a:spcPts val="300"/>
              </a:spcBef>
              <a:spcAft>
                <a:spcPts val="0"/>
              </a:spcAft>
              <a:buSzPts val="1080"/>
              <a:buChar char="•"/>
              <a:defRPr sz="1350"/>
            </a:lvl3pPr>
            <a:lvl4pPr indent="-289560" lvl="3" marL="1828800" algn="l">
              <a:lnSpc>
                <a:spcPct val="90000"/>
              </a:lnSpc>
              <a:spcBef>
                <a:spcPts val="300"/>
              </a:spcBef>
              <a:spcAft>
                <a:spcPts val="0"/>
              </a:spcAft>
              <a:buSzPts val="960"/>
              <a:buChar char="•"/>
              <a:defRPr sz="1200"/>
            </a:lvl4pPr>
            <a:lvl5pPr indent="-289560" lvl="4" marL="2286000" algn="l">
              <a:lnSpc>
                <a:spcPct val="90000"/>
              </a:lnSpc>
              <a:spcBef>
                <a:spcPts val="300"/>
              </a:spcBef>
              <a:spcAft>
                <a:spcPts val="0"/>
              </a:spcAft>
              <a:buSzPts val="960"/>
              <a:buChar char="•"/>
              <a:defRPr sz="1200"/>
            </a:lvl5pPr>
            <a:lvl6pPr indent="-289560" lvl="5" marL="2743200" algn="l">
              <a:lnSpc>
                <a:spcPct val="90000"/>
              </a:lnSpc>
              <a:spcBef>
                <a:spcPts val="300"/>
              </a:spcBef>
              <a:spcAft>
                <a:spcPts val="0"/>
              </a:spcAft>
              <a:buSzPts val="960"/>
              <a:buChar char="•"/>
              <a:defRPr sz="1200"/>
            </a:lvl6pPr>
            <a:lvl7pPr indent="-289560" lvl="6" marL="3200400" algn="l">
              <a:lnSpc>
                <a:spcPct val="90000"/>
              </a:lnSpc>
              <a:spcBef>
                <a:spcPts val="300"/>
              </a:spcBef>
              <a:spcAft>
                <a:spcPts val="0"/>
              </a:spcAft>
              <a:buSzPts val="960"/>
              <a:buChar char="•"/>
              <a:defRPr sz="1200"/>
            </a:lvl7pPr>
            <a:lvl8pPr indent="-289559" lvl="7" marL="3657600" algn="l">
              <a:lnSpc>
                <a:spcPct val="90000"/>
              </a:lnSpc>
              <a:spcBef>
                <a:spcPts val="300"/>
              </a:spcBef>
              <a:spcAft>
                <a:spcPts val="0"/>
              </a:spcAft>
              <a:buSzPts val="960"/>
              <a:buChar char="•"/>
              <a:defRPr sz="1200"/>
            </a:lvl8pPr>
            <a:lvl9pPr indent="-289559" lvl="8" marL="4114800" algn="l">
              <a:lnSpc>
                <a:spcPct val="90000"/>
              </a:lnSpc>
              <a:spcBef>
                <a:spcPts val="300"/>
              </a:spcBef>
              <a:spcAft>
                <a:spcPts val="300"/>
              </a:spcAft>
              <a:buSzPts val="960"/>
              <a:buChar char="•"/>
              <a:defRPr sz="1200"/>
            </a:lvl9pPr>
          </a:lstStyle>
          <a:p/>
        </p:txBody>
      </p:sp>
      <p:sp>
        <p:nvSpPr>
          <p:cNvPr id="28" name="Google Shape;28;p3"/>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3"/>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3"/>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1" name="Shape 31"/>
        <p:cNvGrpSpPr/>
        <p:nvPr/>
      </p:nvGrpSpPr>
      <p:grpSpPr>
        <a:xfrm>
          <a:off x="0" y="0"/>
          <a:ext cx="0" cy="0"/>
          <a:chOff x="0" y="0"/>
          <a:chExt cx="0" cy="0"/>
        </a:xfrm>
      </p:grpSpPr>
      <p:sp>
        <p:nvSpPr>
          <p:cNvPr id="32" name="Google Shape;32;p4"/>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4"/>
          <p:cNvSpPr txBox="1"/>
          <p:nvPr>
            <p:ph idx="1" type="body"/>
          </p:nvPr>
        </p:nvSpPr>
        <p:spPr>
          <a:xfrm>
            <a:off x="857251" y="2057400"/>
            <a:ext cx="7404653" cy="4038600"/>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1000"/>
              </a:spcBef>
              <a:spcAft>
                <a:spcPts val="0"/>
              </a:spcAft>
              <a:buSzPts val="1600"/>
              <a:buChar char="•"/>
              <a:defRPr/>
            </a:lvl1pPr>
            <a:lvl2pPr indent="-320040" lvl="1" marL="914400" algn="l">
              <a:lnSpc>
                <a:spcPct val="90000"/>
              </a:lnSpc>
              <a:spcBef>
                <a:spcPts val="150"/>
              </a:spcBef>
              <a:spcAft>
                <a:spcPts val="0"/>
              </a:spcAft>
              <a:buSzPts val="1440"/>
              <a:buChar char="•"/>
              <a:defRPr/>
            </a:lvl2pPr>
            <a:lvl3pPr indent="-320039" lvl="2" marL="1371600" algn="l">
              <a:lnSpc>
                <a:spcPct val="90000"/>
              </a:lnSpc>
              <a:spcBef>
                <a:spcPts val="300"/>
              </a:spcBef>
              <a:spcAft>
                <a:spcPts val="0"/>
              </a:spcAft>
              <a:buSzPts val="1440"/>
              <a:buChar char="•"/>
              <a:defRPr/>
            </a:lvl3pPr>
            <a:lvl4pPr indent="-320039" lvl="3" marL="1828800" algn="l">
              <a:lnSpc>
                <a:spcPct val="90000"/>
              </a:lnSpc>
              <a:spcBef>
                <a:spcPts val="300"/>
              </a:spcBef>
              <a:spcAft>
                <a:spcPts val="0"/>
              </a:spcAft>
              <a:buSzPts val="1440"/>
              <a:buChar char="•"/>
              <a:defRPr/>
            </a:lvl4pPr>
            <a:lvl5pPr indent="-320039" lvl="4" marL="2286000" algn="l">
              <a:lnSpc>
                <a:spcPct val="90000"/>
              </a:lnSpc>
              <a:spcBef>
                <a:spcPts val="300"/>
              </a:spcBef>
              <a:spcAft>
                <a:spcPts val="0"/>
              </a:spcAft>
              <a:buSzPts val="1440"/>
              <a:buChar char="•"/>
              <a:defRPr/>
            </a:lvl5pPr>
            <a:lvl6pPr indent="-320039" lvl="5" marL="2743200" algn="l">
              <a:lnSpc>
                <a:spcPct val="90000"/>
              </a:lnSpc>
              <a:spcBef>
                <a:spcPts val="300"/>
              </a:spcBef>
              <a:spcAft>
                <a:spcPts val="0"/>
              </a:spcAft>
              <a:buSzPts val="1440"/>
              <a:buChar char="•"/>
              <a:defRPr/>
            </a:lvl6pPr>
            <a:lvl7pPr indent="-320039" lvl="6" marL="3200400" algn="l">
              <a:lnSpc>
                <a:spcPct val="90000"/>
              </a:lnSpc>
              <a:spcBef>
                <a:spcPts val="300"/>
              </a:spcBef>
              <a:spcAft>
                <a:spcPts val="0"/>
              </a:spcAft>
              <a:buSzPts val="1440"/>
              <a:buChar char="•"/>
              <a:defRPr/>
            </a:lvl7pPr>
            <a:lvl8pPr indent="-320040" lvl="7" marL="3657600" algn="l">
              <a:lnSpc>
                <a:spcPct val="90000"/>
              </a:lnSpc>
              <a:spcBef>
                <a:spcPts val="300"/>
              </a:spcBef>
              <a:spcAft>
                <a:spcPts val="0"/>
              </a:spcAft>
              <a:buSzPts val="1440"/>
              <a:buChar char="•"/>
              <a:defRPr/>
            </a:lvl8pPr>
            <a:lvl9pPr indent="-320040" lvl="8" marL="4114800" algn="l">
              <a:lnSpc>
                <a:spcPct val="90000"/>
              </a:lnSpc>
              <a:spcBef>
                <a:spcPts val="300"/>
              </a:spcBef>
              <a:spcAft>
                <a:spcPts val="300"/>
              </a:spcAft>
              <a:buSzPts val="1440"/>
              <a:buChar char="•"/>
              <a:defRPr/>
            </a:lvl9pPr>
          </a:lstStyle>
          <a:p/>
        </p:txBody>
      </p:sp>
      <p:sp>
        <p:nvSpPr>
          <p:cNvPr id="34" name="Google Shape;34;p4"/>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4"/>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4"/>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7" name="Shape 37"/>
        <p:cNvGrpSpPr/>
        <p:nvPr/>
      </p:nvGrpSpPr>
      <p:grpSpPr>
        <a:xfrm>
          <a:off x="0" y="0"/>
          <a:ext cx="0" cy="0"/>
          <a:chOff x="0" y="0"/>
          <a:chExt cx="0" cy="0"/>
        </a:xfrm>
      </p:grpSpPr>
      <p:sp>
        <p:nvSpPr>
          <p:cNvPr id="38" name="Google Shape;38;p5"/>
          <p:cNvSpPr txBox="1"/>
          <p:nvPr>
            <p:ph type="title"/>
          </p:nvPr>
        </p:nvSpPr>
        <p:spPr>
          <a:xfrm>
            <a:off x="829818" y="1173575"/>
            <a:ext cx="7475220" cy="2926080"/>
          </a:xfrm>
          <a:prstGeom prst="rect">
            <a:avLst/>
          </a:prstGeom>
          <a:noFill/>
          <a:ln>
            <a:noFill/>
          </a:ln>
        </p:spPr>
        <p:txBody>
          <a:bodyPr anchorCtr="0" anchor="b" bIns="45700" lIns="91425" spcFirstLastPara="1" rIns="91425" wrap="square" tIns="45700">
            <a:noAutofit/>
          </a:bodyPr>
          <a:lstStyle>
            <a:lvl1pPr lvl="0" algn="ctr">
              <a:lnSpc>
                <a:spcPct val="85000"/>
              </a:lnSpc>
              <a:spcBef>
                <a:spcPts val="0"/>
              </a:spcBef>
              <a:spcAft>
                <a:spcPts val="0"/>
              </a:spcAft>
              <a:buClr>
                <a:schemeClr val="accent1"/>
              </a:buClr>
              <a:buSzPts val="6000"/>
              <a:buFont typeface="Corbel"/>
              <a:buNone/>
              <a:defRPr b="0" sz="6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5"/>
          <p:cNvSpPr txBox="1"/>
          <p:nvPr>
            <p:ph idx="1" type="body"/>
          </p:nvPr>
        </p:nvSpPr>
        <p:spPr>
          <a:xfrm>
            <a:off x="1282446" y="4154520"/>
            <a:ext cx="6576822" cy="1363806"/>
          </a:xfrm>
          <a:prstGeom prst="rect">
            <a:avLst/>
          </a:prstGeom>
          <a:noFill/>
          <a:ln>
            <a:noFill/>
          </a:ln>
        </p:spPr>
        <p:txBody>
          <a:bodyPr anchorCtr="0" anchor="t" bIns="45700" lIns="91425" spcFirstLastPara="1" rIns="91425" wrap="square" tIns="45700">
            <a:normAutofit/>
          </a:bodyPr>
          <a:lstStyle>
            <a:lvl1pPr indent="-228600" lvl="0" marL="457200" algn="ctr">
              <a:lnSpc>
                <a:spcPct val="90000"/>
              </a:lnSpc>
              <a:spcBef>
                <a:spcPts val="1000"/>
              </a:spcBef>
              <a:spcAft>
                <a:spcPts val="0"/>
              </a:spcAft>
              <a:buSzPts val="1440"/>
              <a:buNone/>
              <a:defRPr sz="1800">
                <a:solidFill>
                  <a:schemeClr val="accent1"/>
                </a:solidFill>
              </a:defRPr>
            </a:lvl1pPr>
            <a:lvl2pPr indent="-228600" lvl="1" marL="914400" algn="l">
              <a:lnSpc>
                <a:spcPct val="90000"/>
              </a:lnSpc>
              <a:spcBef>
                <a:spcPts val="150"/>
              </a:spcBef>
              <a:spcAft>
                <a:spcPts val="0"/>
              </a:spcAft>
              <a:buSzPts val="1080"/>
              <a:buNone/>
              <a:defRPr sz="1350">
                <a:solidFill>
                  <a:srgbClr val="888888"/>
                </a:solidFill>
              </a:defRPr>
            </a:lvl2pPr>
            <a:lvl3pPr indent="-228600" lvl="2" marL="1371600" algn="l">
              <a:lnSpc>
                <a:spcPct val="90000"/>
              </a:lnSpc>
              <a:spcBef>
                <a:spcPts val="300"/>
              </a:spcBef>
              <a:spcAft>
                <a:spcPts val="0"/>
              </a:spcAft>
              <a:buSzPts val="960"/>
              <a:buNone/>
              <a:defRPr sz="1200">
                <a:solidFill>
                  <a:srgbClr val="888888"/>
                </a:solidFill>
              </a:defRPr>
            </a:lvl3pPr>
            <a:lvl4pPr indent="-228600" lvl="3" marL="1828800" algn="l">
              <a:lnSpc>
                <a:spcPct val="90000"/>
              </a:lnSpc>
              <a:spcBef>
                <a:spcPts val="300"/>
              </a:spcBef>
              <a:spcAft>
                <a:spcPts val="0"/>
              </a:spcAft>
              <a:buSzPts val="840"/>
              <a:buNone/>
              <a:defRPr sz="1050">
                <a:solidFill>
                  <a:srgbClr val="888888"/>
                </a:solidFill>
              </a:defRPr>
            </a:lvl4pPr>
            <a:lvl5pPr indent="-228600" lvl="4" marL="2286000" algn="l">
              <a:lnSpc>
                <a:spcPct val="90000"/>
              </a:lnSpc>
              <a:spcBef>
                <a:spcPts val="300"/>
              </a:spcBef>
              <a:spcAft>
                <a:spcPts val="0"/>
              </a:spcAft>
              <a:buSzPts val="840"/>
              <a:buNone/>
              <a:defRPr sz="1050">
                <a:solidFill>
                  <a:srgbClr val="888888"/>
                </a:solidFill>
              </a:defRPr>
            </a:lvl5pPr>
            <a:lvl6pPr indent="-228600" lvl="5" marL="2743200" algn="l">
              <a:lnSpc>
                <a:spcPct val="90000"/>
              </a:lnSpc>
              <a:spcBef>
                <a:spcPts val="300"/>
              </a:spcBef>
              <a:spcAft>
                <a:spcPts val="0"/>
              </a:spcAft>
              <a:buSzPts val="840"/>
              <a:buNone/>
              <a:defRPr sz="1050">
                <a:solidFill>
                  <a:srgbClr val="888888"/>
                </a:solidFill>
              </a:defRPr>
            </a:lvl6pPr>
            <a:lvl7pPr indent="-228600" lvl="6" marL="3200400" algn="l">
              <a:lnSpc>
                <a:spcPct val="90000"/>
              </a:lnSpc>
              <a:spcBef>
                <a:spcPts val="300"/>
              </a:spcBef>
              <a:spcAft>
                <a:spcPts val="0"/>
              </a:spcAft>
              <a:buSzPts val="840"/>
              <a:buNone/>
              <a:defRPr sz="1050">
                <a:solidFill>
                  <a:srgbClr val="888888"/>
                </a:solidFill>
              </a:defRPr>
            </a:lvl7pPr>
            <a:lvl8pPr indent="-228600" lvl="7" marL="3657600" algn="l">
              <a:lnSpc>
                <a:spcPct val="90000"/>
              </a:lnSpc>
              <a:spcBef>
                <a:spcPts val="300"/>
              </a:spcBef>
              <a:spcAft>
                <a:spcPts val="0"/>
              </a:spcAft>
              <a:buSzPts val="840"/>
              <a:buNone/>
              <a:defRPr sz="1050">
                <a:solidFill>
                  <a:srgbClr val="888888"/>
                </a:solidFill>
              </a:defRPr>
            </a:lvl8pPr>
            <a:lvl9pPr indent="-228600" lvl="8" marL="4114800" algn="l">
              <a:lnSpc>
                <a:spcPct val="90000"/>
              </a:lnSpc>
              <a:spcBef>
                <a:spcPts val="300"/>
              </a:spcBef>
              <a:spcAft>
                <a:spcPts val="300"/>
              </a:spcAft>
              <a:buSzPts val="840"/>
              <a:buNone/>
              <a:defRPr sz="1050">
                <a:solidFill>
                  <a:srgbClr val="888888"/>
                </a:solidFill>
              </a:defRPr>
            </a:lvl9pPr>
          </a:lstStyle>
          <a:p/>
        </p:txBody>
      </p:sp>
      <p:sp>
        <p:nvSpPr>
          <p:cNvPr id="40" name="Google Shape;40;p5"/>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5"/>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5"/>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cxnSp>
        <p:nvCxnSpPr>
          <p:cNvPr id="43" name="Google Shape;43;p5"/>
          <p:cNvCxnSpPr/>
          <p:nvPr/>
        </p:nvCxnSpPr>
        <p:spPr>
          <a:xfrm>
            <a:off x="1485900" y="4020408"/>
            <a:ext cx="6172201" cy="0"/>
          </a:xfrm>
          <a:prstGeom prst="straightConnector1">
            <a:avLst/>
          </a:prstGeom>
          <a:noFill/>
          <a:ln cap="flat" cmpd="sng" w="10000">
            <a:solidFill>
              <a:schemeClr val="accent1"/>
            </a:solidFill>
            <a:prstDash val="solid"/>
            <a:round/>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6"/>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6"/>
          <p:cNvSpPr txBox="1"/>
          <p:nvPr>
            <p:ph idx="1" type="body"/>
          </p:nvPr>
        </p:nvSpPr>
        <p:spPr>
          <a:xfrm>
            <a:off x="857250" y="2001511"/>
            <a:ext cx="3566160" cy="777240"/>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0"/>
              </a:spcBef>
              <a:spcAft>
                <a:spcPts val="0"/>
              </a:spcAft>
              <a:buSzPts val="1440"/>
              <a:buNone/>
              <a:defRPr b="1" sz="1800"/>
            </a:lvl1pPr>
            <a:lvl2pPr indent="-228600" lvl="1" marL="914400" algn="l">
              <a:lnSpc>
                <a:spcPct val="90000"/>
              </a:lnSpc>
              <a:spcBef>
                <a:spcPts val="150"/>
              </a:spcBef>
              <a:spcAft>
                <a:spcPts val="0"/>
              </a:spcAft>
              <a:buSzPts val="1200"/>
              <a:buNone/>
              <a:defRPr b="1" sz="1500"/>
            </a:lvl2pPr>
            <a:lvl3pPr indent="-228600" lvl="2" marL="1371600" algn="l">
              <a:lnSpc>
                <a:spcPct val="90000"/>
              </a:lnSpc>
              <a:spcBef>
                <a:spcPts val="300"/>
              </a:spcBef>
              <a:spcAft>
                <a:spcPts val="0"/>
              </a:spcAft>
              <a:buSzPts val="1080"/>
              <a:buNone/>
              <a:defRPr b="1" sz="1350"/>
            </a:lvl3pPr>
            <a:lvl4pPr indent="-228600" lvl="3" marL="1828800" algn="l">
              <a:lnSpc>
                <a:spcPct val="90000"/>
              </a:lnSpc>
              <a:spcBef>
                <a:spcPts val="300"/>
              </a:spcBef>
              <a:spcAft>
                <a:spcPts val="0"/>
              </a:spcAft>
              <a:buSzPts val="960"/>
              <a:buNone/>
              <a:defRPr b="1" sz="1200"/>
            </a:lvl4pPr>
            <a:lvl5pPr indent="-228600" lvl="4" marL="2286000" algn="l">
              <a:lnSpc>
                <a:spcPct val="90000"/>
              </a:lnSpc>
              <a:spcBef>
                <a:spcPts val="300"/>
              </a:spcBef>
              <a:spcAft>
                <a:spcPts val="0"/>
              </a:spcAft>
              <a:buSzPts val="960"/>
              <a:buNone/>
              <a:defRPr b="1" sz="1200"/>
            </a:lvl5pPr>
            <a:lvl6pPr indent="-228600" lvl="5" marL="2743200" algn="l">
              <a:lnSpc>
                <a:spcPct val="90000"/>
              </a:lnSpc>
              <a:spcBef>
                <a:spcPts val="300"/>
              </a:spcBef>
              <a:spcAft>
                <a:spcPts val="0"/>
              </a:spcAft>
              <a:buSzPts val="960"/>
              <a:buNone/>
              <a:defRPr b="1" sz="1200"/>
            </a:lvl6pPr>
            <a:lvl7pPr indent="-228600" lvl="6" marL="3200400" algn="l">
              <a:lnSpc>
                <a:spcPct val="90000"/>
              </a:lnSpc>
              <a:spcBef>
                <a:spcPts val="300"/>
              </a:spcBef>
              <a:spcAft>
                <a:spcPts val="0"/>
              </a:spcAft>
              <a:buSzPts val="960"/>
              <a:buNone/>
              <a:defRPr b="1" sz="1200"/>
            </a:lvl7pPr>
            <a:lvl8pPr indent="-228600" lvl="7" marL="3657600" algn="l">
              <a:lnSpc>
                <a:spcPct val="90000"/>
              </a:lnSpc>
              <a:spcBef>
                <a:spcPts val="300"/>
              </a:spcBef>
              <a:spcAft>
                <a:spcPts val="0"/>
              </a:spcAft>
              <a:buSzPts val="960"/>
              <a:buNone/>
              <a:defRPr b="1" sz="1200"/>
            </a:lvl8pPr>
            <a:lvl9pPr indent="-228600" lvl="8" marL="4114800" algn="l">
              <a:lnSpc>
                <a:spcPct val="90000"/>
              </a:lnSpc>
              <a:spcBef>
                <a:spcPts val="300"/>
              </a:spcBef>
              <a:spcAft>
                <a:spcPts val="300"/>
              </a:spcAft>
              <a:buSzPts val="960"/>
              <a:buNone/>
              <a:defRPr b="1" sz="1200"/>
            </a:lvl9pPr>
          </a:lstStyle>
          <a:p/>
        </p:txBody>
      </p:sp>
      <p:sp>
        <p:nvSpPr>
          <p:cNvPr id="47" name="Google Shape;47;p6"/>
          <p:cNvSpPr txBox="1"/>
          <p:nvPr>
            <p:ph idx="2" type="body"/>
          </p:nvPr>
        </p:nvSpPr>
        <p:spPr>
          <a:xfrm>
            <a:off x="857250" y="2721483"/>
            <a:ext cx="3566160" cy="3383280"/>
          </a:xfrm>
          <a:prstGeom prst="rect">
            <a:avLst/>
          </a:prstGeom>
          <a:noFill/>
          <a:ln>
            <a:noFill/>
          </a:ln>
        </p:spPr>
        <p:txBody>
          <a:bodyPr anchorCtr="0" anchor="t" bIns="45700" lIns="91425" spcFirstLastPara="1" rIns="91425" wrap="square" tIns="45700">
            <a:normAutofit/>
          </a:bodyPr>
          <a:lstStyle>
            <a:lvl1pPr indent="-312420" lvl="0" marL="457200" algn="l">
              <a:lnSpc>
                <a:spcPct val="90000"/>
              </a:lnSpc>
              <a:spcBef>
                <a:spcPts val="1000"/>
              </a:spcBef>
              <a:spcAft>
                <a:spcPts val="0"/>
              </a:spcAft>
              <a:buSzPts val="1320"/>
              <a:buChar char="•"/>
              <a:defRPr sz="1650"/>
            </a:lvl1pPr>
            <a:lvl2pPr indent="-304800" lvl="1" marL="914400" algn="l">
              <a:lnSpc>
                <a:spcPct val="90000"/>
              </a:lnSpc>
              <a:spcBef>
                <a:spcPts val="150"/>
              </a:spcBef>
              <a:spcAft>
                <a:spcPts val="0"/>
              </a:spcAft>
              <a:buSzPts val="1200"/>
              <a:buChar char="•"/>
              <a:defRPr sz="1500"/>
            </a:lvl2pPr>
            <a:lvl3pPr indent="-297180" lvl="2" marL="1371600" algn="l">
              <a:lnSpc>
                <a:spcPct val="90000"/>
              </a:lnSpc>
              <a:spcBef>
                <a:spcPts val="300"/>
              </a:spcBef>
              <a:spcAft>
                <a:spcPts val="0"/>
              </a:spcAft>
              <a:buSzPts val="1080"/>
              <a:buChar char="•"/>
              <a:defRPr sz="1350"/>
            </a:lvl3pPr>
            <a:lvl4pPr indent="-289560" lvl="3" marL="1828800" algn="l">
              <a:lnSpc>
                <a:spcPct val="90000"/>
              </a:lnSpc>
              <a:spcBef>
                <a:spcPts val="300"/>
              </a:spcBef>
              <a:spcAft>
                <a:spcPts val="0"/>
              </a:spcAft>
              <a:buSzPts val="960"/>
              <a:buChar char="•"/>
              <a:defRPr sz="1200"/>
            </a:lvl4pPr>
            <a:lvl5pPr indent="-289560" lvl="4" marL="2286000" algn="l">
              <a:lnSpc>
                <a:spcPct val="90000"/>
              </a:lnSpc>
              <a:spcBef>
                <a:spcPts val="300"/>
              </a:spcBef>
              <a:spcAft>
                <a:spcPts val="0"/>
              </a:spcAft>
              <a:buSzPts val="960"/>
              <a:buChar char="•"/>
              <a:defRPr sz="1200"/>
            </a:lvl5pPr>
            <a:lvl6pPr indent="-289560" lvl="5" marL="2743200" algn="l">
              <a:lnSpc>
                <a:spcPct val="90000"/>
              </a:lnSpc>
              <a:spcBef>
                <a:spcPts val="300"/>
              </a:spcBef>
              <a:spcAft>
                <a:spcPts val="0"/>
              </a:spcAft>
              <a:buSzPts val="960"/>
              <a:buChar char="•"/>
              <a:defRPr sz="1200"/>
            </a:lvl6pPr>
            <a:lvl7pPr indent="-289560" lvl="6" marL="3200400" algn="l">
              <a:lnSpc>
                <a:spcPct val="90000"/>
              </a:lnSpc>
              <a:spcBef>
                <a:spcPts val="300"/>
              </a:spcBef>
              <a:spcAft>
                <a:spcPts val="0"/>
              </a:spcAft>
              <a:buSzPts val="960"/>
              <a:buChar char="•"/>
              <a:defRPr sz="1200"/>
            </a:lvl7pPr>
            <a:lvl8pPr indent="-289559" lvl="7" marL="3657600" algn="l">
              <a:lnSpc>
                <a:spcPct val="90000"/>
              </a:lnSpc>
              <a:spcBef>
                <a:spcPts val="300"/>
              </a:spcBef>
              <a:spcAft>
                <a:spcPts val="0"/>
              </a:spcAft>
              <a:buSzPts val="960"/>
              <a:buChar char="•"/>
              <a:defRPr sz="1200"/>
            </a:lvl8pPr>
            <a:lvl9pPr indent="-289559" lvl="8" marL="4114800" algn="l">
              <a:lnSpc>
                <a:spcPct val="90000"/>
              </a:lnSpc>
              <a:spcBef>
                <a:spcPts val="300"/>
              </a:spcBef>
              <a:spcAft>
                <a:spcPts val="300"/>
              </a:spcAft>
              <a:buSzPts val="960"/>
              <a:buChar char="•"/>
              <a:defRPr sz="1200"/>
            </a:lvl9pPr>
          </a:lstStyle>
          <a:p/>
        </p:txBody>
      </p:sp>
      <p:sp>
        <p:nvSpPr>
          <p:cNvPr id="48" name="Google Shape;48;p6"/>
          <p:cNvSpPr txBox="1"/>
          <p:nvPr>
            <p:ph idx="3" type="body"/>
          </p:nvPr>
        </p:nvSpPr>
        <p:spPr>
          <a:xfrm>
            <a:off x="4701880" y="1999032"/>
            <a:ext cx="3566160" cy="777240"/>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0"/>
              </a:spcBef>
              <a:spcAft>
                <a:spcPts val="0"/>
              </a:spcAft>
              <a:buSzPts val="1440"/>
              <a:buNone/>
              <a:defRPr b="1" sz="1800"/>
            </a:lvl1pPr>
            <a:lvl2pPr indent="-228600" lvl="1" marL="914400" algn="l">
              <a:lnSpc>
                <a:spcPct val="90000"/>
              </a:lnSpc>
              <a:spcBef>
                <a:spcPts val="150"/>
              </a:spcBef>
              <a:spcAft>
                <a:spcPts val="0"/>
              </a:spcAft>
              <a:buSzPts val="1200"/>
              <a:buNone/>
              <a:defRPr b="1" sz="1500"/>
            </a:lvl2pPr>
            <a:lvl3pPr indent="-228600" lvl="2" marL="1371600" algn="l">
              <a:lnSpc>
                <a:spcPct val="90000"/>
              </a:lnSpc>
              <a:spcBef>
                <a:spcPts val="300"/>
              </a:spcBef>
              <a:spcAft>
                <a:spcPts val="0"/>
              </a:spcAft>
              <a:buSzPts val="1080"/>
              <a:buNone/>
              <a:defRPr b="1" sz="1350"/>
            </a:lvl3pPr>
            <a:lvl4pPr indent="-228600" lvl="3" marL="1828800" algn="l">
              <a:lnSpc>
                <a:spcPct val="90000"/>
              </a:lnSpc>
              <a:spcBef>
                <a:spcPts val="300"/>
              </a:spcBef>
              <a:spcAft>
                <a:spcPts val="0"/>
              </a:spcAft>
              <a:buSzPts val="960"/>
              <a:buNone/>
              <a:defRPr b="1" sz="1200"/>
            </a:lvl4pPr>
            <a:lvl5pPr indent="-228600" lvl="4" marL="2286000" algn="l">
              <a:lnSpc>
                <a:spcPct val="90000"/>
              </a:lnSpc>
              <a:spcBef>
                <a:spcPts val="300"/>
              </a:spcBef>
              <a:spcAft>
                <a:spcPts val="0"/>
              </a:spcAft>
              <a:buSzPts val="960"/>
              <a:buNone/>
              <a:defRPr b="1" sz="1200"/>
            </a:lvl5pPr>
            <a:lvl6pPr indent="-228600" lvl="5" marL="2743200" algn="l">
              <a:lnSpc>
                <a:spcPct val="90000"/>
              </a:lnSpc>
              <a:spcBef>
                <a:spcPts val="300"/>
              </a:spcBef>
              <a:spcAft>
                <a:spcPts val="0"/>
              </a:spcAft>
              <a:buSzPts val="960"/>
              <a:buNone/>
              <a:defRPr b="1" sz="1200"/>
            </a:lvl6pPr>
            <a:lvl7pPr indent="-228600" lvl="6" marL="3200400" algn="l">
              <a:lnSpc>
                <a:spcPct val="90000"/>
              </a:lnSpc>
              <a:spcBef>
                <a:spcPts val="300"/>
              </a:spcBef>
              <a:spcAft>
                <a:spcPts val="0"/>
              </a:spcAft>
              <a:buSzPts val="960"/>
              <a:buNone/>
              <a:defRPr b="1" sz="1200"/>
            </a:lvl7pPr>
            <a:lvl8pPr indent="-228600" lvl="7" marL="3657600" algn="l">
              <a:lnSpc>
                <a:spcPct val="90000"/>
              </a:lnSpc>
              <a:spcBef>
                <a:spcPts val="300"/>
              </a:spcBef>
              <a:spcAft>
                <a:spcPts val="0"/>
              </a:spcAft>
              <a:buSzPts val="960"/>
              <a:buNone/>
              <a:defRPr b="1" sz="1200"/>
            </a:lvl8pPr>
            <a:lvl9pPr indent="-228600" lvl="8" marL="4114800" algn="l">
              <a:lnSpc>
                <a:spcPct val="90000"/>
              </a:lnSpc>
              <a:spcBef>
                <a:spcPts val="300"/>
              </a:spcBef>
              <a:spcAft>
                <a:spcPts val="300"/>
              </a:spcAft>
              <a:buSzPts val="960"/>
              <a:buNone/>
              <a:defRPr b="1" sz="1200"/>
            </a:lvl9pPr>
          </a:lstStyle>
          <a:p/>
        </p:txBody>
      </p:sp>
      <p:sp>
        <p:nvSpPr>
          <p:cNvPr id="49" name="Google Shape;49;p6"/>
          <p:cNvSpPr txBox="1"/>
          <p:nvPr>
            <p:ph idx="4" type="body"/>
          </p:nvPr>
        </p:nvSpPr>
        <p:spPr>
          <a:xfrm>
            <a:off x="4701880" y="2719322"/>
            <a:ext cx="3566160" cy="3383280"/>
          </a:xfrm>
          <a:prstGeom prst="rect">
            <a:avLst/>
          </a:prstGeom>
          <a:noFill/>
          <a:ln>
            <a:noFill/>
          </a:ln>
        </p:spPr>
        <p:txBody>
          <a:bodyPr anchorCtr="0" anchor="t" bIns="45700" lIns="91425" spcFirstLastPara="1" rIns="91425" wrap="square" tIns="45700">
            <a:normAutofit/>
          </a:bodyPr>
          <a:lstStyle>
            <a:lvl1pPr indent="-312420" lvl="0" marL="457200" algn="l">
              <a:lnSpc>
                <a:spcPct val="90000"/>
              </a:lnSpc>
              <a:spcBef>
                <a:spcPts val="1000"/>
              </a:spcBef>
              <a:spcAft>
                <a:spcPts val="0"/>
              </a:spcAft>
              <a:buSzPts val="1320"/>
              <a:buChar char="•"/>
              <a:defRPr sz="1650"/>
            </a:lvl1pPr>
            <a:lvl2pPr indent="-304800" lvl="1" marL="914400" algn="l">
              <a:lnSpc>
                <a:spcPct val="90000"/>
              </a:lnSpc>
              <a:spcBef>
                <a:spcPts val="150"/>
              </a:spcBef>
              <a:spcAft>
                <a:spcPts val="0"/>
              </a:spcAft>
              <a:buSzPts val="1200"/>
              <a:buChar char="•"/>
              <a:defRPr sz="1500"/>
            </a:lvl2pPr>
            <a:lvl3pPr indent="-297180" lvl="2" marL="1371600" algn="l">
              <a:lnSpc>
                <a:spcPct val="90000"/>
              </a:lnSpc>
              <a:spcBef>
                <a:spcPts val="300"/>
              </a:spcBef>
              <a:spcAft>
                <a:spcPts val="0"/>
              </a:spcAft>
              <a:buSzPts val="1080"/>
              <a:buChar char="•"/>
              <a:defRPr sz="1350"/>
            </a:lvl3pPr>
            <a:lvl4pPr indent="-289560" lvl="3" marL="1828800" algn="l">
              <a:lnSpc>
                <a:spcPct val="90000"/>
              </a:lnSpc>
              <a:spcBef>
                <a:spcPts val="300"/>
              </a:spcBef>
              <a:spcAft>
                <a:spcPts val="0"/>
              </a:spcAft>
              <a:buSzPts val="960"/>
              <a:buChar char="•"/>
              <a:defRPr sz="1200"/>
            </a:lvl4pPr>
            <a:lvl5pPr indent="-289560" lvl="4" marL="2286000" algn="l">
              <a:lnSpc>
                <a:spcPct val="90000"/>
              </a:lnSpc>
              <a:spcBef>
                <a:spcPts val="300"/>
              </a:spcBef>
              <a:spcAft>
                <a:spcPts val="0"/>
              </a:spcAft>
              <a:buSzPts val="960"/>
              <a:buChar char="•"/>
              <a:defRPr sz="1200"/>
            </a:lvl5pPr>
            <a:lvl6pPr indent="-289560" lvl="5" marL="2743200" algn="l">
              <a:lnSpc>
                <a:spcPct val="90000"/>
              </a:lnSpc>
              <a:spcBef>
                <a:spcPts val="300"/>
              </a:spcBef>
              <a:spcAft>
                <a:spcPts val="0"/>
              </a:spcAft>
              <a:buSzPts val="960"/>
              <a:buChar char="•"/>
              <a:defRPr sz="1200"/>
            </a:lvl6pPr>
            <a:lvl7pPr indent="-289560" lvl="6" marL="3200400" algn="l">
              <a:lnSpc>
                <a:spcPct val="90000"/>
              </a:lnSpc>
              <a:spcBef>
                <a:spcPts val="300"/>
              </a:spcBef>
              <a:spcAft>
                <a:spcPts val="0"/>
              </a:spcAft>
              <a:buSzPts val="960"/>
              <a:buChar char="•"/>
              <a:defRPr sz="1200"/>
            </a:lvl7pPr>
            <a:lvl8pPr indent="-289559" lvl="7" marL="3657600" algn="l">
              <a:lnSpc>
                <a:spcPct val="90000"/>
              </a:lnSpc>
              <a:spcBef>
                <a:spcPts val="300"/>
              </a:spcBef>
              <a:spcAft>
                <a:spcPts val="0"/>
              </a:spcAft>
              <a:buSzPts val="960"/>
              <a:buChar char="•"/>
              <a:defRPr sz="1200"/>
            </a:lvl8pPr>
            <a:lvl9pPr indent="-289559" lvl="8" marL="4114800" algn="l">
              <a:lnSpc>
                <a:spcPct val="90000"/>
              </a:lnSpc>
              <a:spcBef>
                <a:spcPts val="300"/>
              </a:spcBef>
              <a:spcAft>
                <a:spcPts val="300"/>
              </a:spcAft>
              <a:buSzPts val="960"/>
              <a:buChar char="•"/>
              <a:defRPr sz="1200"/>
            </a:lvl9pPr>
          </a:lstStyle>
          <a:p/>
        </p:txBody>
      </p:sp>
      <p:sp>
        <p:nvSpPr>
          <p:cNvPr id="50" name="Google Shape;50;p6"/>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6"/>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6"/>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7"/>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7"/>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7"/>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7"/>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8"/>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8"/>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1" name="Google Shape;61;p8"/>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2" name="Shape 62"/>
        <p:cNvGrpSpPr/>
        <p:nvPr/>
      </p:nvGrpSpPr>
      <p:grpSpPr>
        <a:xfrm>
          <a:off x="0" y="0"/>
          <a:ext cx="0" cy="0"/>
          <a:chOff x="0" y="0"/>
          <a:chExt cx="0" cy="0"/>
        </a:xfrm>
      </p:grpSpPr>
      <p:sp>
        <p:nvSpPr>
          <p:cNvPr id="63" name="Google Shape;63;p9"/>
          <p:cNvSpPr txBox="1"/>
          <p:nvPr>
            <p:ph type="title"/>
          </p:nvPr>
        </p:nvSpPr>
        <p:spPr>
          <a:xfrm>
            <a:off x="857250" y="1097280"/>
            <a:ext cx="2834640" cy="173736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accent1"/>
              </a:buClr>
              <a:buSzPts val="3000"/>
              <a:buFont typeface="Corbel"/>
              <a:buNone/>
              <a:defRPr b="0" sz="3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9"/>
          <p:cNvSpPr txBox="1"/>
          <p:nvPr>
            <p:ph idx="1" type="body"/>
          </p:nvPr>
        </p:nvSpPr>
        <p:spPr>
          <a:xfrm>
            <a:off x="4129314" y="1097280"/>
            <a:ext cx="4149638" cy="4663440"/>
          </a:xfrm>
          <a:prstGeom prst="rect">
            <a:avLst/>
          </a:prstGeom>
          <a:noFill/>
          <a:ln>
            <a:noFill/>
          </a:ln>
        </p:spPr>
        <p:txBody>
          <a:bodyPr anchorCtr="0" anchor="t" bIns="45700" lIns="91425" spcFirstLastPara="1" rIns="91425" wrap="square" tIns="45700">
            <a:normAutofit/>
          </a:bodyPr>
          <a:lstStyle>
            <a:lvl1pPr indent="-350520" lvl="0" marL="457200" algn="l">
              <a:lnSpc>
                <a:spcPct val="90000"/>
              </a:lnSpc>
              <a:spcBef>
                <a:spcPts val="1000"/>
              </a:spcBef>
              <a:spcAft>
                <a:spcPts val="0"/>
              </a:spcAft>
              <a:buSzPts val="1920"/>
              <a:buChar char="•"/>
              <a:defRPr sz="2400"/>
            </a:lvl1pPr>
            <a:lvl2pPr indent="-335280" lvl="1" marL="914400" algn="l">
              <a:lnSpc>
                <a:spcPct val="90000"/>
              </a:lnSpc>
              <a:spcBef>
                <a:spcPts val="150"/>
              </a:spcBef>
              <a:spcAft>
                <a:spcPts val="0"/>
              </a:spcAft>
              <a:buSzPts val="1680"/>
              <a:buChar char="•"/>
              <a:defRPr sz="2100"/>
            </a:lvl2pPr>
            <a:lvl3pPr indent="-320039" lvl="2" marL="1371600" algn="l">
              <a:lnSpc>
                <a:spcPct val="90000"/>
              </a:lnSpc>
              <a:spcBef>
                <a:spcPts val="300"/>
              </a:spcBef>
              <a:spcAft>
                <a:spcPts val="0"/>
              </a:spcAft>
              <a:buSzPts val="1440"/>
              <a:buChar char="•"/>
              <a:defRPr sz="1800"/>
            </a:lvl3pPr>
            <a:lvl4pPr indent="-304800" lvl="3" marL="1828800" algn="l">
              <a:lnSpc>
                <a:spcPct val="90000"/>
              </a:lnSpc>
              <a:spcBef>
                <a:spcPts val="300"/>
              </a:spcBef>
              <a:spcAft>
                <a:spcPts val="0"/>
              </a:spcAft>
              <a:buSzPts val="1200"/>
              <a:buChar char="•"/>
              <a:defRPr sz="1500"/>
            </a:lvl4pPr>
            <a:lvl5pPr indent="-304800" lvl="4" marL="2286000" algn="l">
              <a:lnSpc>
                <a:spcPct val="90000"/>
              </a:lnSpc>
              <a:spcBef>
                <a:spcPts val="300"/>
              </a:spcBef>
              <a:spcAft>
                <a:spcPts val="0"/>
              </a:spcAft>
              <a:buSzPts val="1200"/>
              <a:buChar char="•"/>
              <a:defRPr sz="1500"/>
            </a:lvl5pPr>
            <a:lvl6pPr indent="-304800" lvl="5" marL="2743200" algn="l">
              <a:lnSpc>
                <a:spcPct val="90000"/>
              </a:lnSpc>
              <a:spcBef>
                <a:spcPts val="300"/>
              </a:spcBef>
              <a:spcAft>
                <a:spcPts val="0"/>
              </a:spcAft>
              <a:buSzPts val="1200"/>
              <a:buChar char="•"/>
              <a:defRPr sz="1500"/>
            </a:lvl6pPr>
            <a:lvl7pPr indent="-304800" lvl="6" marL="3200400" algn="l">
              <a:lnSpc>
                <a:spcPct val="90000"/>
              </a:lnSpc>
              <a:spcBef>
                <a:spcPts val="300"/>
              </a:spcBef>
              <a:spcAft>
                <a:spcPts val="0"/>
              </a:spcAft>
              <a:buSzPts val="1200"/>
              <a:buChar char="•"/>
              <a:defRPr sz="1500"/>
            </a:lvl7pPr>
            <a:lvl8pPr indent="-304800" lvl="7" marL="3657600" algn="l">
              <a:lnSpc>
                <a:spcPct val="90000"/>
              </a:lnSpc>
              <a:spcBef>
                <a:spcPts val="300"/>
              </a:spcBef>
              <a:spcAft>
                <a:spcPts val="0"/>
              </a:spcAft>
              <a:buSzPts val="1200"/>
              <a:buChar char="•"/>
              <a:defRPr sz="1500"/>
            </a:lvl8pPr>
            <a:lvl9pPr indent="-304800" lvl="8" marL="4114800" algn="l">
              <a:lnSpc>
                <a:spcPct val="90000"/>
              </a:lnSpc>
              <a:spcBef>
                <a:spcPts val="300"/>
              </a:spcBef>
              <a:spcAft>
                <a:spcPts val="300"/>
              </a:spcAft>
              <a:buSzPts val="1200"/>
              <a:buChar char="•"/>
              <a:defRPr sz="1500"/>
            </a:lvl9pPr>
          </a:lstStyle>
          <a:p/>
        </p:txBody>
      </p:sp>
      <p:sp>
        <p:nvSpPr>
          <p:cNvPr id="65" name="Google Shape;65;p9"/>
          <p:cNvSpPr txBox="1"/>
          <p:nvPr>
            <p:ph idx="2" type="body"/>
          </p:nvPr>
        </p:nvSpPr>
        <p:spPr>
          <a:xfrm>
            <a:off x="857250" y="2834640"/>
            <a:ext cx="2834640" cy="292608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800"/>
              </a:spcBef>
              <a:spcAft>
                <a:spcPts val="0"/>
              </a:spcAft>
              <a:buSzPts val="1020"/>
              <a:buNone/>
              <a:defRPr sz="1275"/>
            </a:lvl1pPr>
            <a:lvl2pPr indent="-228600" lvl="1" marL="914400" algn="l">
              <a:lnSpc>
                <a:spcPct val="90000"/>
              </a:lnSpc>
              <a:spcBef>
                <a:spcPts val="150"/>
              </a:spcBef>
              <a:spcAft>
                <a:spcPts val="0"/>
              </a:spcAft>
              <a:buSzPts val="720"/>
              <a:buNone/>
              <a:defRPr sz="900"/>
            </a:lvl2pPr>
            <a:lvl3pPr indent="-228600" lvl="2" marL="1371600" algn="l">
              <a:lnSpc>
                <a:spcPct val="90000"/>
              </a:lnSpc>
              <a:spcBef>
                <a:spcPts val="300"/>
              </a:spcBef>
              <a:spcAft>
                <a:spcPts val="0"/>
              </a:spcAft>
              <a:buSzPts val="600"/>
              <a:buNone/>
              <a:defRPr sz="750"/>
            </a:lvl3pPr>
            <a:lvl4pPr indent="-228600" lvl="3" marL="1828800" algn="l">
              <a:lnSpc>
                <a:spcPct val="90000"/>
              </a:lnSpc>
              <a:spcBef>
                <a:spcPts val="300"/>
              </a:spcBef>
              <a:spcAft>
                <a:spcPts val="0"/>
              </a:spcAft>
              <a:buSzPts val="540"/>
              <a:buNone/>
              <a:defRPr sz="675"/>
            </a:lvl4pPr>
            <a:lvl5pPr indent="-228600" lvl="4" marL="2286000" algn="l">
              <a:lnSpc>
                <a:spcPct val="90000"/>
              </a:lnSpc>
              <a:spcBef>
                <a:spcPts val="300"/>
              </a:spcBef>
              <a:spcAft>
                <a:spcPts val="0"/>
              </a:spcAft>
              <a:buSzPts val="540"/>
              <a:buNone/>
              <a:defRPr sz="675"/>
            </a:lvl5pPr>
            <a:lvl6pPr indent="-228600" lvl="5" marL="2743200" algn="l">
              <a:lnSpc>
                <a:spcPct val="90000"/>
              </a:lnSpc>
              <a:spcBef>
                <a:spcPts val="300"/>
              </a:spcBef>
              <a:spcAft>
                <a:spcPts val="0"/>
              </a:spcAft>
              <a:buSzPts val="540"/>
              <a:buNone/>
              <a:defRPr sz="675"/>
            </a:lvl6pPr>
            <a:lvl7pPr indent="-228600" lvl="6" marL="3200400" algn="l">
              <a:lnSpc>
                <a:spcPct val="90000"/>
              </a:lnSpc>
              <a:spcBef>
                <a:spcPts val="300"/>
              </a:spcBef>
              <a:spcAft>
                <a:spcPts val="0"/>
              </a:spcAft>
              <a:buSzPts val="540"/>
              <a:buNone/>
              <a:defRPr sz="675"/>
            </a:lvl7pPr>
            <a:lvl8pPr indent="-228600" lvl="7" marL="3657600" algn="l">
              <a:lnSpc>
                <a:spcPct val="90000"/>
              </a:lnSpc>
              <a:spcBef>
                <a:spcPts val="300"/>
              </a:spcBef>
              <a:spcAft>
                <a:spcPts val="0"/>
              </a:spcAft>
              <a:buSzPts val="540"/>
              <a:buNone/>
              <a:defRPr sz="675"/>
            </a:lvl8pPr>
            <a:lvl9pPr indent="-228600" lvl="8" marL="4114800" algn="l">
              <a:lnSpc>
                <a:spcPct val="90000"/>
              </a:lnSpc>
              <a:spcBef>
                <a:spcPts val="300"/>
              </a:spcBef>
              <a:spcAft>
                <a:spcPts val="300"/>
              </a:spcAft>
              <a:buSzPts val="540"/>
              <a:buNone/>
              <a:defRPr sz="675"/>
            </a:lvl9pPr>
          </a:lstStyle>
          <a:p/>
        </p:txBody>
      </p:sp>
      <p:sp>
        <p:nvSpPr>
          <p:cNvPr id="66" name="Google Shape;66;p9"/>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9"/>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9"/>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9" name="Shape 69"/>
        <p:cNvGrpSpPr/>
        <p:nvPr/>
      </p:nvGrpSpPr>
      <p:grpSpPr>
        <a:xfrm>
          <a:off x="0" y="0"/>
          <a:ext cx="0" cy="0"/>
          <a:chOff x="0" y="0"/>
          <a:chExt cx="0" cy="0"/>
        </a:xfrm>
      </p:grpSpPr>
      <p:sp>
        <p:nvSpPr>
          <p:cNvPr id="70" name="Google Shape;70;p10"/>
          <p:cNvSpPr txBox="1"/>
          <p:nvPr>
            <p:ph type="title"/>
          </p:nvPr>
        </p:nvSpPr>
        <p:spPr>
          <a:xfrm>
            <a:off x="857250" y="1097280"/>
            <a:ext cx="2834640" cy="173736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accent1"/>
              </a:buClr>
              <a:buSzPts val="3000"/>
              <a:buFont typeface="Corbel"/>
              <a:buNone/>
              <a:defRPr b="0" sz="3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0"/>
          <p:cNvSpPr/>
          <p:nvPr>
            <p:ph idx="2" type="pic"/>
          </p:nvPr>
        </p:nvSpPr>
        <p:spPr>
          <a:xfrm>
            <a:off x="4019107" y="1069847"/>
            <a:ext cx="4257703" cy="4645153"/>
          </a:xfrm>
          <a:prstGeom prst="rect">
            <a:avLst/>
          </a:prstGeom>
          <a:noFill/>
          <a:ln>
            <a:noFill/>
          </a:ln>
        </p:spPr>
        <p:txBody>
          <a:bodyPr anchorCtr="0" anchor="t" bIns="45700" lIns="274300" spcFirstLastPara="1" rIns="91425" wrap="square" tIns="182875">
            <a:noAutofit/>
          </a:bodyPr>
          <a:lstStyle>
            <a:lvl1pPr lvl="0" marR="0" rtl="0" algn="l">
              <a:lnSpc>
                <a:spcPct val="90000"/>
              </a:lnSpc>
              <a:spcBef>
                <a:spcPts val="1000"/>
              </a:spcBef>
              <a:spcAft>
                <a:spcPts val="0"/>
              </a:spcAft>
              <a:buClr>
                <a:schemeClr val="accent1"/>
              </a:buClr>
              <a:buSzPts val="1680"/>
              <a:buFont typeface="Corbel"/>
              <a:buNone/>
              <a:defRPr b="0" i="0" sz="2100" u="none" cap="none" strike="noStrike">
                <a:solidFill>
                  <a:schemeClr val="accent1"/>
                </a:solidFill>
                <a:latin typeface="Corbel"/>
                <a:ea typeface="Corbel"/>
                <a:cs typeface="Corbel"/>
                <a:sym typeface="Corbel"/>
              </a:defRPr>
            </a:lvl1pPr>
            <a:lvl2pPr lvl="1" marR="0" rtl="0" algn="l">
              <a:lnSpc>
                <a:spcPct val="90000"/>
              </a:lnSpc>
              <a:spcBef>
                <a:spcPts val="150"/>
              </a:spcBef>
              <a:spcAft>
                <a:spcPts val="0"/>
              </a:spcAft>
              <a:buClr>
                <a:schemeClr val="accent1"/>
              </a:buClr>
              <a:buSzPts val="1680"/>
              <a:buFont typeface="Corbel"/>
              <a:buNone/>
              <a:defRPr b="0" i="0" sz="2100" u="none" cap="none" strike="noStrike">
                <a:solidFill>
                  <a:schemeClr val="accent1"/>
                </a:solidFill>
                <a:latin typeface="Corbel"/>
                <a:ea typeface="Corbel"/>
                <a:cs typeface="Corbel"/>
                <a:sym typeface="Corbel"/>
              </a:defRPr>
            </a:lvl2pPr>
            <a:lvl3pPr lvl="2" marR="0" rtl="0" algn="l">
              <a:lnSpc>
                <a:spcPct val="90000"/>
              </a:lnSpc>
              <a:spcBef>
                <a:spcPts val="300"/>
              </a:spcBef>
              <a:spcAft>
                <a:spcPts val="0"/>
              </a:spcAft>
              <a:buClr>
                <a:schemeClr val="accent1"/>
              </a:buClr>
              <a:buSzPts val="1440"/>
              <a:buFont typeface="Corbel"/>
              <a:buNone/>
              <a:defRPr b="0" i="0" sz="1800" u="none" cap="none" strike="noStrike">
                <a:solidFill>
                  <a:schemeClr val="accent1"/>
                </a:solidFill>
                <a:latin typeface="Corbel"/>
                <a:ea typeface="Corbel"/>
                <a:cs typeface="Corbel"/>
                <a:sym typeface="Corbel"/>
              </a:defRPr>
            </a:lvl3pPr>
            <a:lvl4pPr lvl="3" marR="0" rtl="0" algn="l">
              <a:lnSpc>
                <a:spcPct val="90000"/>
              </a:lnSpc>
              <a:spcBef>
                <a:spcPts val="300"/>
              </a:spcBef>
              <a:spcAft>
                <a:spcPts val="0"/>
              </a:spcAft>
              <a:buClr>
                <a:schemeClr val="accent1"/>
              </a:buClr>
              <a:buSzPts val="1200"/>
              <a:buFont typeface="Corbel"/>
              <a:buNone/>
              <a:defRPr b="0" i="0" sz="1500" u="none" cap="none" strike="noStrike">
                <a:solidFill>
                  <a:schemeClr val="accent1"/>
                </a:solidFill>
                <a:latin typeface="Corbel"/>
                <a:ea typeface="Corbel"/>
                <a:cs typeface="Corbel"/>
                <a:sym typeface="Corbel"/>
              </a:defRPr>
            </a:lvl4pPr>
            <a:lvl5pPr lvl="4" marR="0" rtl="0" algn="l">
              <a:lnSpc>
                <a:spcPct val="90000"/>
              </a:lnSpc>
              <a:spcBef>
                <a:spcPts val="300"/>
              </a:spcBef>
              <a:spcAft>
                <a:spcPts val="0"/>
              </a:spcAft>
              <a:buClr>
                <a:schemeClr val="accent1"/>
              </a:buClr>
              <a:buSzPts val="1200"/>
              <a:buFont typeface="Corbel"/>
              <a:buNone/>
              <a:defRPr b="0" i="0" sz="1500" u="none" cap="none" strike="noStrike">
                <a:solidFill>
                  <a:schemeClr val="accent1"/>
                </a:solidFill>
                <a:latin typeface="Corbel"/>
                <a:ea typeface="Corbel"/>
                <a:cs typeface="Corbel"/>
                <a:sym typeface="Corbel"/>
              </a:defRPr>
            </a:lvl5pPr>
            <a:lvl6pPr lvl="5" marR="0" rtl="0" algn="l">
              <a:lnSpc>
                <a:spcPct val="90000"/>
              </a:lnSpc>
              <a:spcBef>
                <a:spcPts val="300"/>
              </a:spcBef>
              <a:spcAft>
                <a:spcPts val="0"/>
              </a:spcAft>
              <a:buClr>
                <a:schemeClr val="accent1"/>
              </a:buClr>
              <a:buSzPts val="1200"/>
              <a:buFont typeface="Corbel"/>
              <a:buNone/>
              <a:defRPr b="0" i="0" sz="1500" u="none" cap="none" strike="noStrike">
                <a:solidFill>
                  <a:schemeClr val="accent1"/>
                </a:solidFill>
                <a:latin typeface="Corbel"/>
                <a:ea typeface="Corbel"/>
                <a:cs typeface="Corbel"/>
                <a:sym typeface="Corbel"/>
              </a:defRPr>
            </a:lvl6pPr>
            <a:lvl7pPr lvl="6" marR="0" rtl="0" algn="l">
              <a:lnSpc>
                <a:spcPct val="90000"/>
              </a:lnSpc>
              <a:spcBef>
                <a:spcPts val="300"/>
              </a:spcBef>
              <a:spcAft>
                <a:spcPts val="0"/>
              </a:spcAft>
              <a:buClr>
                <a:schemeClr val="accent1"/>
              </a:buClr>
              <a:buSzPts val="1200"/>
              <a:buFont typeface="Corbel"/>
              <a:buNone/>
              <a:defRPr b="0" i="0" sz="1500" u="none" cap="none" strike="noStrike">
                <a:solidFill>
                  <a:schemeClr val="accent1"/>
                </a:solidFill>
                <a:latin typeface="Corbel"/>
                <a:ea typeface="Corbel"/>
                <a:cs typeface="Corbel"/>
                <a:sym typeface="Corbel"/>
              </a:defRPr>
            </a:lvl7pPr>
            <a:lvl8pPr lvl="7" marR="0" rtl="0" algn="l">
              <a:lnSpc>
                <a:spcPct val="90000"/>
              </a:lnSpc>
              <a:spcBef>
                <a:spcPts val="300"/>
              </a:spcBef>
              <a:spcAft>
                <a:spcPts val="0"/>
              </a:spcAft>
              <a:buClr>
                <a:schemeClr val="accent1"/>
              </a:buClr>
              <a:buSzPts val="1200"/>
              <a:buFont typeface="Corbel"/>
              <a:buNone/>
              <a:defRPr b="0" i="0" sz="1500" u="none" cap="none" strike="noStrike">
                <a:solidFill>
                  <a:schemeClr val="accent1"/>
                </a:solidFill>
                <a:latin typeface="Corbel"/>
                <a:ea typeface="Corbel"/>
                <a:cs typeface="Corbel"/>
                <a:sym typeface="Corbel"/>
              </a:defRPr>
            </a:lvl8pPr>
            <a:lvl9pPr lvl="8" marR="0" rtl="0" algn="l">
              <a:lnSpc>
                <a:spcPct val="90000"/>
              </a:lnSpc>
              <a:spcBef>
                <a:spcPts val="300"/>
              </a:spcBef>
              <a:spcAft>
                <a:spcPts val="300"/>
              </a:spcAft>
              <a:buClr>
                <a:schemeClr val="accent1"/>
              </a:buClr>
              <a:buSzPts val="1200"/>
              <a:buFont typeface="Corbel"/>
              <a:buNone/>
              <a:defRPr b="0" i="0" sz="1500" u="none" cap="none" strike="noStrike">
                <a:solidFill>
                  <a:schemeClr val="accent1"/>
                </a:solidFill>
                <a:latin typeface="Corbel"/>
                <a:ea typeface="Corbel"/>
                <a:cs typeface="Corbel"/>
                <a:sym typeface="Corbel"/>
              </a:defRPr>
            </a:lvl9pPr>
          </a:lstStyle>
          <a:p/>
        </p:txBody>
      </p:sp>
      <p:sp>
        <p:nvSpPr>
          <p:cNvPr id="72" name="Google Shape;72;p10"/>
          <p:cNvSpPr txBox="1"/>
          <p:nvPr>
            <p:ph idx="1" type="body"/>
          </p:nvPr>
        </p:nvSpPr>
        <p:spPr>
          <a:xfrm>
            <a:off x="857250" y="2834640"/>
            <a:ext cx="2834640" cy="288036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800"/>
              </a:spcBef>
              <a:spcAft>
                <a:spcPts val="0"/>
              </a:spcAft>
              <a:buSzPts val="1020"/>
              <a:buNone/>
              <a:defRPr sz="1275"/>
            </a:lvl1pPr>
            <a:lvl2pPr indent="-228600" lvl="1" marL="914400" algn="l">
              <a:lnSpc>
                <a:spcPct val="90000"/>
              </a:lnSpc>
              <a:spcBef>
                <a:spcPts val="150"/>
              </a:spcBef>
              <a:spcAft>
                <a:spcPts val="0"/>
              </a:spcAft>
              <a:buSzPts val="720"/>
              <a:buNone/>
              <a:defRPr sz="900"/>
            </a:lvl2pPr>
            <a:lvl3pPr indent="-228600" lvl="2" marL="1371600" algn="l">
              <a:lnSpc>
                <a:spcPct val="90000"/>
              </a:lnSpc>
              <a:spcBef>
                <a:spcPts val="300"/>
              </a:spcBef>
              <a:spcAft>
                <a:spcPts val="0"/>
              </a:spcAft>
              <a:buSzPts val="600"/>
              <a:buNone/>
              <a:defRPr sz="750"/>
            </a:lvl3pPr>
            <a:lvl4pPr indent="-228600" lvl="3" marL="1828800" algn="l">
              <a:lnSpc>
                <a:spcPct val="90000"/>
              </a:lnSpc>
              <a:spcBef>
                <a:spcPts val="300"/>
              </a:spcBef>
              <a:spcAft>
                <a:spcPts val="0"/>
              </a:spcAft>
              <a:buSzPts val="540"/>
              <a:buNone/>
              <a:defRPr sz="675"/>
            </a:lvl4pPr>
            <a:lvl5pPr indent="-228600" lvl="4" marL="2286000" algn="l">
              <a:lnSpc>
                <a:spcPct val="90000"/>
              </a:lnSpc>
              <a:spcBef>
                <a:spcPts val="300"/>
              </a:spcBef>
              <a:spcAft>
                <a:spcPts val="0"/>
              </a:spcAft>
              <a:buSzPts val="540"/>
              <a:buNone/>
              <a:defRPr sz="675"/>
            </a:lvl5pPr>
            <a:lvl6pPr indent="-228600" lvl="5" marL="2743200" algn="l">
              <a:lnSpc>
                <a:spcPct val="90000"/>
              </a:lnSpc>
              <a:spcBef>
                <a:spcPts val="300"/>
              </a:spcBef>
              <a:spcAft>
                <a:spcPts val="0"/>
              </a:spcAft>
              <a:buSzPts val="540"/>
              <a:buNone/>
              <a:defRPr sz="675"/>
            </a:lvl6pPr>
            <a:lvl7pPr indent="-228600" lvl="6" marL="3200400" algn="l">
              <a:lnSpc>
                <a:spcPct val="90000"/>
              </a:lnSpc>
              <a:spcBef>
                <a:spcPts val="300"/>
              </a:spcBef>
              <a:spcAft>
                <a:spcPts val="0"/>
              </a:spcAft>
              <a:buSzPts val="540"/>
              <a:buNone/>
              <a:defRPr sz="675"/>
            </a:lvl7pPr>
            <a:lvl8pPr indent="-228600" lvl="7" marL="3657600" algn="l">
              <a:lnSpc>
                <a:spcPct val="90000"/>
              </a:lnSpc>
              <a:spcBef>
                <a:spcPts val="300"/>
              </a:spcBef>
              <a:spcAft>
                <a:spcPts val="0"/>
              </a:spcAft>
              <a:buSzPts val="540"/>
              <a:buNone/>
              <a:defRPr sz="675"/>
            </a:lvl8pPr>
            <a:lvl9pPr indent="-228600" lvl="8" marL="4114800" algn="l">
              <a:lnSpc>
                <a:spcPct val="90000"/>
              </a:lnSpc>
              <a:spcBef>
                <a:spcPts val="300"/>
              </a:spcBef>
              <a:spcAft>
                <a:spcPts val="300"/>
              </a:spcAft>
              <a:buSzPts val="540"/>
              <a:buNone/>
              <a:defRPr sz="675"/>
            </a:lvl9pPr>
          </a:lstStyle>
          <a:p/>
        </p:txBody>
      </p:sp>
      <p:sp>
        <p:nvSpPr>
          <p:cNvPr id="73" name="Google Shape;73;p10"/>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0"/>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10"/>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6" name="Shape 76"/>
        <p:cNvGrpSpPr/>
        <p:nvPr/>
      </p:nvGrpSpPr>
      <p:grpSpPr>
        <a:xfrm>
          <a:off x="0" y="0"/>
          <a:ext cx="0" cy="0"/>
          <a:chOff x="0" y="0"/>
          <a:chExt cx="0" cy="0"/>
        </a:xfrm>
      </p:grpSpPr>
      <p:sp>
        <p:nvSpPr>
          <p:cNvPr id="77" name="Google Shape;77;p11"/>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1"/>
          <p:cNvSpPr txBox="1"/>
          <p:nvPr>
            <p:ph idx="1" type="body"/>
          </p:nvPr>
        </p:nvSpPr>
        <p:spPr>
          <a:xfrm rot="5400000">
            <a:off x="2540278" y="374374"/>
            <a:ext cx="4038600" cy="7404653"/>
          </a:xfrm>
          <a:prstGeom prst="rect">
            <a:avLst/>
          </a:prstGeom>
          <a:noFill/>
          <a:ln>
            <a:noFill/>
          </a:ln>
        </p:spPr>
        <p:txBody>
          <a:bodyPr anchorCtr="0" anchor="t" bIns="45700" lIns="91425" spcFirstLastPara="1" rIns="91425" wrap="square" tIns="45700">
            <a:normAutofit/>
          </a:bodyPr>
          <a:lstStyle>
            <a:lvl1pPr indent="-320040" lvl="0" marL="457200" algn="l">
              <a:lnSpc>
                <a:spcPct val="90000"/>
              </a:lnSpc>
              <a:spcBef>
                <a:spcPts val="1000"/>
              </a:spcBef>
              <a:spcAft>
                <a:spcPts val="0"/>
              </a:spcAft>
              <a:buSzPts val="1440"/>
              <a:buChar char="•"/>
              <a:defRPr/>
            </a:lvl1pPr>
            <a:lvl2pPr indent="-320040" lvl="1" marL="914400" algn="l">
              <a:lnSpc>
                <a:spcPct val="90000"/>
              </a:lnSpc>
              <a:spcBef>
                <a:spcPts val="150"/>
              </a:spcBef>
              <a:spcAft>
                <a:spcPts val="0"/>
              </a:spcAft>
              <a:buSzPts val="1440"/>
              <a:buChar char="•"/>
              <a:defRPr/>
            </a:lvl2pPr>
            <a:lvl3pPr indent="-320039" lvl="2" marL="1371600" algn="l">
              <a:lnSpc>
                <a:spcPct val="90000"/>
              </a:lnSpc>
              <a:spcBef>
                <a:spcPts val="300"/>
              </a:spcBef>
              <a:spcAft>
                <a:spcPts val="0"/>
              </a:spcAft>
              <a:buSzPts val="1440"/>
              <a:buChar char="•"/>
              <a:defRPr/>
            </a:lvl3pPr>
            <a:lvl4pPr indent="-320039" lvl="3" marL="1828800" algn="l">
              <a:lnSpc>
                <a:spcPct val="90000"/>
              </a:lnSpc>
              <a:spcBef>
                <a:spcPts val="300"/>
              </a:spcBef>
              <a:spcAft>
                <a:spcPts val="0"/>
              </a:spcAft>
              <a:buSzPts val="1440"/>
              <a:buChar char="•"/>
              <a:defRPr/>
            </a:lvl4pPr>
            <a:lvl5pPr indent="-320039" lvl="4" marL="2286000" algn="l">
              <a:lnSpc>
                <a:spcPct val="90000"/>
              </a:lnSpc>
              <a:spcBef>
                <a:spcPts val="300"/>
              </a:spcBef>
              <a:spcAft>
                <a:spcPts val="0"/>
              </a:spcAft>
              <a:buSzPts val="1440"/>
              <a:buChar char="•"/>
              <a:defRPr/>
            </a:lvl5pPr>
            <a:lvl6pPr indent="-320039" lvl="5" marL="2743200" algn="l">
              <a:lnSpc>
                <a:spcPct val="90000"/>
              </a:lnSpc>
              <a:spcBef>
                <a:spcPts val="300"/>
              </a:spcBef>
              <a:spcAft>
                <a:spcPts val="0"/>
              </a:spcAft>
              <a:buSzPts val="1440"/>
              <a:buChar char="•"/>
              <a:defRPr/>
            </a:lvl6pPr>
            <a:lvl7pPr indent="-320039" lvl="6" marL="3200400" algn="l">
              <a:lnSpc>
                <a:spcPct val="90000"/>
              </a:lnSpc>
              <a:spcBef>
                <a:spcPts val="300"/>
              </a:spcBef>
              <a:spcAft>
                <a:spcPts val="0"/>
              </a:spcAft>
              <a:buSzPts val="1440"/>
              <a:buChar char="•"/>
              <a:defRPr/>
            </a:lvl7pPr>
            <a:lvl8pPr indent="-320040" lvl="7" marL="3657600" algn="l">
              <a:lnSpc>
                <a:spcPct val="90000"/>
              </a:lnSpc>
              <a:spcBef>
                <a:spcPts val="300"/>
              </a:spcBef>
              <a:spcAft>
                <a:spcPts val="0"/>
              </a:spcAft>
              <a:buSzPts val="1440"/>
              <a:buChar char="•"/>
              <a:defRPr/>
            </a:lvl8pPr>
            <a:lvl9pPr indent="-320040" lvl="8" marL="4114800" algn="l">
              <a:lnSpc>
                <a:spcPct val="90000"/>
              </a:lnSpc>
              <a:spcBef>
                <a:spcPts val="300"/>
              </a:spcBef>
              <a:spcAft>
                <a:spcPts val="300"/>
              </a:spcAft>
              <a:buSzPts val="1440"/>
              <a:buChar char="•"/>
              <a:defRPr/>
            </a:lvl9pPr>
          </a:lstStyle>
          <a:p/>
        </p:txBody>
      </p:sp>
      <p:sp>
        <p:nvSpPr>
          <p:cNvPr id="79" name="Google Shape;79;p11"/>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1"/>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1" name="Google Shape;81;p11"/>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2" name="Shape 82"/>
        <p:cNvGrpSpPr/>
        <p:nvPr/>
      </p:nvGrpSpPr>
      <p:grpSpPr>
        <a:xfrm>
          <a:off x="0" y="0"/>
          <a:ext cx="0" cy="0"/>
          <a:chOff x="0" y="0"/>
          <a:chExt cx="0" cy="0"/>
        </a:xfrm>
      </p:grpSpPr>
      <p:sp>
        <p:nvSpPr>
          <p:cNvPr id="83" name="Google Shape;83;p12"/>
          <p:cNvSpPr txBox="1"/>
          <p:nvPr>
            <p:ph type="title"/>
          </p:nvPr>
        </p:nvSpPr>
        <p:spPr>
          <a:xfrm rot="5400000">
            <a:off x="4710112" y="2595563"/>
            <a:ext cx="5410200" cy="1743075"/>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12"/>
          <p:cNvSpPr txBox="1"/>
          <p:nvPr>
            <p:ph idx="1" type="body"/>
          </p:nvPr>
        </p:nvSpPr>
        <p:spPr>
          <a:xfrm rot="5400000">
            <a:off x="938212" y="681038"/>
            <a:ext cx="5410200" cy="5572125"/>
          </a:xfrm>
          <a:prstGeom prst="rect">
            <a:avLst/>
          </a:prstGeom>
          <a:noFill/>
          <a:ln>
            <a:noFill/>
          </a:ln>
        </p:spPr>
        <p:txBody>
          <a:bodyPr anchorCtr="0" anchor="t" bIns="45700" lIns="91425" spcFirstLastPara="1" rIns="91425" wrap="square" tIns="45700">
            <a:normAutofit/>
          </a:bodyPr>
          <a:lstStyle>
            <a:lvl1pPr indent="-320040" lvl="0" marL="457200" algn="l">
              <a:lnSpc>
                <a:spcPct val="90000"/>
              </a:lnSpc>
              <a:spcBef>
                <a:spcPts val="1000"/>
              </a:spcBef>
              <a:spcAft>
                <a:spcPts val="0"/>
              </a:spcAft>
              <a:buSzPts val="1440"/>
              <a:buChar char="•"/>
              <a:defRPr/>
            </a:lvl1pPr>
            <a:lvl2pPr indent="-320040" lvl="1" marL="914400" algn="l">
              <a:lnSpc>
                <a:spcPct val="90000"/>
              </a:lnSpc>
              <a:spcBef>
                <a:spcPts val="150"/>
              </a:spcBef>
              <a:spcAft>
                <a:spcPts val="0"/>
              </a:spcAft>
              <a:buSzPts val="1440"/>
              <a:buChar char="•"/>
              <a:defRPr/>
            </a:lvl2pPr>
            <a:lvl3pPr indent="-320039" lvl="2" marL="1371600" algn="l">
              <a:lnSpc>
                <a:spcPct val="90000"/>
              </a:lnSpc>
              <a:spcBef>
                <a:spcPts val="300"/>
              </a:spcBef>
              <a:spcAft>
                <a:spcPts val="0"/>
              </a:spcAft>
              <a:buSzPts val="1440"/>
              <a:buChar char="•"/>
              <a:defRPr/>
            </a:lvl3pPr>
            <a:lvl4pPr indent="-320039" lvl="3" marL="1828800" algn="l">
              <a:lnSpc>
                <a:spcPct val="90000"/>
              </a:lnSpc>
              <a:spcBef>
                <a:spcPts val="300"/>
              </a:spcBef>
              <a:spcAft>
                <a:spcPts val="0"/>
              </a:spcAft>
              <a:buSzPts val="1440"/>
              <a:buChar char="•"/>
              <a:defRPr/>
            </a:lvl4pPr>
            <a:lvl5pPr indent="-320039" lvl="4" marL="2286000" algn="l">
              <a:lnSpc>
                <a:spcPct val="90000"/>
              </a:lnSpc>
              <a:spcBef>
                <a:spcPts val="300"/>
              </a:spcBef>
              <a:spcAft>
                <a:spcPts val="0"/>
              </a:spcAft>
              <a:buSzPts val="1440"/>
              <a:buChar char="•"/>
              <a:defRPr/>
            </a:lvl5pPr>
            <a:lvl6pPr indent="-320039" lvl="5" marL="2743200" algn="l">
              <a:lnSpc>
                <a:spcPct val="90000"/>
              </a:lnSpc>
              <a:spcBef>
                <a:spcPts val="300"/>
              </a:spcBef>
              <a:spcAft>
                <a:spcPts val="0"/>
              </a:spcAft>
              <a:buSzPts val="1440"/>
              <a:buChar char="•"/>
              <a:defRPr/>
            </a:lvl6pPr>
            <a:lvl7pPr indent="-320039" lvl="6" marL="3200400" algn="l">
              <a:lnSpc>
                <a:spcPct val="90000"/>
              </a:lnSpc>
              <a:spcBef>
                <a:spcPts val="300"/>
              </a:spcBef>
              <a:spcAft>
                <a:spcPts val="0"/>
              </a:spcAft>
              <a:buSzPts val="1440"/>
              <a:buChar char="•"/>
              <a:defRPr/>
            </a:lvl7pPr>
            <a:lvl8pPr indent="-320040" lvl="7" marL="3657600" algn="l">
              <a:lnSpc>
                <a:spcPct val="90000"/>
              </a:lnSpc>
              <a:spcBef>
                <a:spcPts val="300"/>
              </a:spcBef>
              <a:spcAft>
                <a:spcPts val="0"/>
              </a:spcAft>
              <a:buSzPts val="1440"/>
              <a:buChar char="•"/>
              <a:defRPr/>
            </a:lvl8pPr>
            <a:lvl9pPr indent="-320040" lvl="8" marL="4114800" algn="l">
              <a:lnSpc>
                <a:spcPct val="90000"/>
              </a:lnSpc>
              <a:spcBef>
                <a:spcPts val="300"/>
              </a:spcBef>
              <a:spcAft>
                <a:spcPts val="300"/>
              </a:spcAft>
              <a:buSzPts val="1440"/>
              <a:buChar char="•"/>
              <a:defRPr/>
            </a:lvl9pPr>
          </a:lstStyle>
          <a:p/>
        </p:txBody>
      </p:sp>
      <p:sp>
        <p:nvSpPr>
          <p:cNvPr id="85" name="Google Shape;85;p12"/>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6" name="Google Shape;86;p12"/>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7" name="Google Shape;87;p12"/>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9" name="Shape 9"/>
        <p:cNvGrpSpPr/>
        <p:nvPr/>
      </p:nvGrpSpPr>
      <p:grpSpPr>
        <a:xfrm>
          <a:off x="0" y="0"/>
          <a:ext cx="0" cy="0"/>
          <a:chOff x="0" y="0"/>
          <a:chExt cx="0" cy="0"/>
        </a:xfrm>
      </p:grpSpPr>
      <p:sp>
        <p:nvSpPr>
          <p:cNvPr id="10" name="Google Shape;10;p1"/>
          <p:cNvSpPr/>
          <p:nvPr/>
        </p:nvSpPr>
        <p:spPr>
          <a:xfrm>
            <a:off x="182880" y="182880"/>
            <a:ext cx="8778240" cy="649224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 name="Google Shape;11;p1"/>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accent1"/>
              </a:buClr>
              <a:buSzPts val="4000"/>
              <a:buFont typeface="Corbel"/>
              <a:buNone/>
              <a:defRPr b="0" i="0" sz="4000" u="none" cap="none" strike="noStrike">
                <a:solidFill>
                  <a:schemeClr val="accent1"/>
                </a:solidFill>
                <a:latin typeface="Corbel"/>
                <a:ea typeface="Corbel"/>
                <a:cs typeface="Corbel"/>
                <a:sym typeface="Corbe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2" name="Google Shape;12;p1"/>
          <p:cNvSpPr txBox="1"/>
          <p:nvPr>
            <p:ph idx="1" type="body"/>
          </p:nvPr>
        </p:nvSpPr>
        <p:spPr>
          <a:xfrm>
            <a:off x="857251" y="2057400"/>
            <a:ext cx="7404653" cy="4038600"/>
          </a:xfrm>
          <a:prstGeom prst="rect">
            <a:avLst/>
          </a:prstGeom>
          <a:noFill/>
          <a:ln>
            <a:noFill/>
          </a:ln>
        </p:spPr>
        <p:txBody>
          <a:bodyPr anchorCtr="0" anchor="t" bIns="45700" lIns="91425" spcFirstLastPara="1" rIns="91425" wrap="square" tIns="45700">
            <a:normAutofit/>
          </a:bodyPr>
          <a:lstStyle>
            <a:lvl1pPr indent="-330200" lvl="0" marL="457200" marR="0" rtl="0" algn="l">
              <a:lnSpc>
                <a:spcPct val="90000"/>
              </a:lnSpc>
              <a:spcBef>
                <a:spcPts val="1000"/>
              </a:spcBef>
              <a:spcAft>
                <a:spcPts val="0"/>
              </a:spcAft>
              <a:buClr>
                <a:schemeClr val="accent1"/>
              </a:buClr>
              <a:buSzPts val="1600"/>
              <a:buFont typeface="Corbel"/>
              <a:buChar char="•"/>
              <a:defRPr b="0" i="0" sz="2000" u="none" cap="none" strike="noStrike">
                <a:solidFill>
                  <a:schemeClr val="accent1"/>
                </a:solidFill>
                <a:latin typeface="Corbel"/>
                <a:ea typeface="Corbel"/>
                <a:cs typeface="Corbel"/>
                <a:sym typeface="Corbel"/>
              </a:defRPr>
            </a:lvl1pPr>
            <a:lvl2pPr indent="-320040" lvl="1" marL="914400" marR="0" rtl="0" algn="l">
              <a:lnSpc>
                <a:spcPct val="90000"/>
              </a:lnSpc>
              <a:spcBef>
                <a:spcPts val="150"/>
              </a:spcBef>
              <a:spcAft>
                <a:spcPts val="0"/>
              </a:spcAft>
              <a:buClr>
                <a:schemeClr val="accent1"/>
              </a:buClr>
              <a:buSzPts val="1440"/>
              <a:buFont typeface="Corbel"/>
              <a:buChar char="•"/>
              <a:defRPr b="0" i="0" sz="1800" u="none" cap="none" strike="noStrike">
                <a:solidFill>
                  <a:schemeClr val="accent1"/>
                </a:solidFill>
                <a:latin typeface="Corbel"/>
                <a:ea typeface="Corbel"/>
                <a:cs typeface="Corbel"/>
                <a:sym typeface="Corbel"/>
              </a:defRPr>
            </a:lvl2pPr>
            <a:lvl3pPr indent="-309880" lvl="2" marL="1371600" marR="0" rtl="0" algn="l">
              <a:lnSpc>
                <a:spcPct val="90000"/>
              </a:lnSpc>
              <a:spcBef>
                <a:spcPts val="300"/>
              </a:spcBef>
              <a:spcAft>
                <a:spcPts val="0"/>
              </a:spcAft>
              <a:buClr>
                <a:schemeClr val="accent1"/>
              </a:buClr>
              <a:buSzPts val="1280"/>
              <a:buFont typeface="Corbel"/>
              <a:buChar char="•"/>
              <a:defRPr b="0" i="0" sz="1600" u="none" cap="none" strike="noStrike">
                <a:solidFill>
                  <a:schemeClr val="accent1"/>
                </a:solidFill>
                <a:latin typeface="Corbel"/>
                <a:ea typeface="Corbel"/>
                <a:cs typeface="Corbel"/>
                <a:sym typeface="Corbel"/>
              </a:defRPr>
            </a:lvl3pPr>
            <a:lvl4pPr indent="-299719" lvl="3" marL="1828800" marR="0" rtl="0" algn="l">
              <a:lnSpc>
                <a:spcPct val="90000"/>
              </a:lnSpc>
              <a:spcBef>
                <a:spcPts val="300"/>
              </a:spcBef>
              <a:spcAft>
                <a:spcPts val="0"/>
              </a:spcAft>
              <a:buClr>
                <a:schemeClr val="accent1"/>
              </a:buClr>
              <a:buSzPts val="1120"/>
              <a:buFont typeface="Corbel"/>
              <a:buChar char="•"/>
              <a:defRPr b="0" i="0" sz="1400" u="none" cap="none" strike="noStrike">
                <a:solidFill>
                  <a:schemeClr val="accent1"/>
                </a:solidFill>
                <a:latin typeface="Corbel"/>
                <a:ea typeface="Corbel"/>
                <a:cs typeface="Corbel"/>
                <a:sym typeface="Corbel"/>
              </a:defRPr>
            </a:lvl4pPr>
            <a:lvl5pPr indent="-299720" lvl="4" marL="2286000" marR="0" rtl="0" algn="l">
              <a:lnSpc>
                <a:spcPct val="90000"/>
              </a:lnSpc>
              <a:spcBef>
                <a:spcPts val="300"/>
              </a:spcBef>
              <a:spcAft>
                <a:spcPts val="0"/>
              </a:spcAft>
              <a:buClr>
                <a:schemeClr val="accent1"/>
              </a:buClr>
              <a:buSzPts val="1120"/>
              <a:buFont typeface="Corbel"/>
              <a:buChar char="•"/>
              <a:defRPr b="0" i="0" sz="1400" u="none" cap="none" strike="noStrike">
                <a:solidFill>
                  <a:schemeClr val="accent1"/>
                </a:solidFill>
                <a:latin typeface="Corbel"/>
                <a:ea typeface="Corbel"/>
                <a:cs typeface="Corbel"/>
                <a:sym typeface="Corbel"/>
              </a:defRPr>
            </a:lvl5pPr>
            <a:lvl6pPr indent="-299720" lvl="5" marL="2743200" marR="0" rtl="0" algn="l">
              <a:lnSpc>
                <a:spcPct val="90000"/>
              </a:lnSpc>
              <a:spcBef>
                <a:spcPts val="300"/>
              </a:spcBef>
              <a:spcAft>
                <a:spcPts val="0"/>
              </a:spcAft>
              <a:buClr>
                <a:schemeClr val="accent1"/>
              </a:buClr>
              <a:buSzPts val="1120"/>
              <a:buFont typeface="Corbel"/>
              <a:buChar char="•"/>
              <a:defRPr b="0" i="0" sz="1400" u="none" cap="none" strike="noStrike">
                <a:solidFill>
                  <a:schemeClr val="accent1"/>
                </a:solidFill>
                <a:latin typeface="Corbel"/>
                <a:ea typeface="Corbel"/>
                <a:cs typeface="Corbel"/>
                <a:sym typeface="Corbel"/>
              </a:defRPr>
            </a:lvl6pPr>
            <a:lvl7pPr indent="-299720" lvl="6" marL="3200400" marR="0" rtl="0" algn="l">
              <a:lnSpc>
                <a:spcPct val="90000"/>
              </a:lnSpc>
              <a:spcBef>
                <a:spcPts val="300"/>
              </a:spcBef>
              <a:spcAft>
                <a:spcPts val="0"/>
              </a:spcAft>
              <a:buClr>
                <a:schemeClr val="accent1"/>
              </a:buClr>
              <a:buSzPts val="1120"/>
              <a:buFont typeface="Corbel"/>
              <a:buChar char="•"/>
              <a:defRPr b="0" i="0" sz="1400" u="none" cap="none" strike="noStrike">
                <a:solidFill>
                  <a:schemeClr val="accent1"/>
                </a:solidFill>
                <a:latin typeface="Corbel"/>
                <a:ea typeface="Corbel"/>
                <a:cs typeface="Corbel"/>
                <a:sym typeface="Corbel"/>
              </a:defRPr>
            </a:lvl7pPr>
            <a:lvl8pPr indent="-299720" lvl="7" marL="3657600" marR="0" rtl="0" algn="l">
              <a:lnSpc>
                <a:spcPct val="90000"/>
              </a:lnSpc>
              <a:spcBef>
                <a:spcPts val="300"/>
              </a:spcBef>
              <a:spcAft>
                <a:spcPts val="0"/>
              </a:spcAft>
              <a:buClr>
                <a:schemeClr val="accent1"/>
              </a:buClr>
              <a:buSzPts val="1120"/>
              <a:buFont typeface="Corbel"/>
              <a:buChar char="•"/>
              <a:defRPr b="0" i="0" sz="1400" u="none" cap="none" strike="noStrike">
                <a:solidFill>
                  <a:schemeClr val="accent1"/>
                </a:solidFill>
                <a:latin typeface="Corbel"/>
                <a:ea typeface="Corbel"/>
                <a:cs typeface="Corbel"/>
                <a:sym typeface="Corbel"/>
              </a:defRPr>
            </a:lvl8pPr>
            <a:lvl9pPr indent="-299720" lvl="8" marL="4114800" marR="0" rtl="0" algn="l">
              <a:lnSpc>
                <a:spcPct val="90000"/>
              </a:lnSpc>
              <a:spcBef>
                <a:spcPts val="300"/>
              </a:spcBef>
              <a:spcAft>
                <a:spcPts val="300"/>
              </a:spcAft>
              <a:buClr>
                <a:schemeClr val="accent1"/>
              </a:buClr>
              <a:buSzPts val="1120"/>
              <a:buFont typeface="Corbel"/>
              <a:buChar char="•"/>
              <a:defRPr b="0" i="0" sz="1400" u="none" cap="none" strike="noStrike">
                <a:solidFill>
                  <a:schemeClr val="accent1"/>
                </a:solidFill>
                <a:latin typeface="Corbel"/>
                <a:ea typeface="Corbel"/>
                <a:cs typeface="Corbel"/>
                <a:sym typeface="Corbel"/>
              </a:defRPr>
            </a:lvl9pPr>
          </a:lstStyle>
          <a:p/>
        </p:txBody>
      </p:sp>
      <p:sp>
        <p:nvSpPr>
          <p:cNvPr id="13" name="Google Shape;13;p1"/>
          <p:cNvSpPr txBox="1"/>
          <p:nvPr>
            <p:ph idx="10" type="dt"/>
          </p:nvPr>
        </p:nvSpPr>
        <p:spPr>
          <a:xfrm>
            <a:off x="857247" y="6223829"/>
            <a:ext cx="1746806"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000" u="none" cap="none" strike="noStrike">
                <a:solidFill>
                  <a:schemeClr val="accent1"/>
                </a:solidFill>
                <a:latin typeface="Corbel"/>
                <a:ea typeface="Corbel"/>
                <a:cs typeface="Corbel"/>
                <a:sym typeface="Corbe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9pPr>
          </a:lstStyle>
          <a:p/>
        </p:txBody>
      </p:sp>
      <p:sp>
        <p:nvSpPr>
          <p:cNvPr id="14" name="Google Shape;14;p1"/>
          <p:cNvSpPr txBox="1"/>
          <p:nvPr>
            <p:ph idx="11" type="ftr"/>
          </p:nvPr>
        </p:nvSpPr>
        <p:spPr>
          <a:xfrm>
            <a:off x="2961861" y="6223829"/>
            <a:ext cx="3538331"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00" u="none" cap="none" strike="noStrike">
                <a:solidFill>
                  <a:schemeClr val="accent1"/>
                </a:solidFill>
                <a:latin typeface="Corbel"/>
                <a:ea typeface="Corbel"/>
                <a:cs typeface="Corbel"/>
                <a:sym typeface="Corbe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orbel"/>
                <a:ea typeface="Corbel"/>
                <a:cs typeface="Corbel"/>
                <a:sym typeface="Corbel"/>
              </a:defRPr>
            </a:lvl9pPr>
          </a:lstStyle>
          <a:p/>
        </p:txBody>
      </p:sp>
      <p:sp>
        <p:nvSpPr>
          <p:cNvPr id="15" name="Google Shape;15;p1"/>
          <p:cNvSpPr txBox="1"/>
          <p:nvPr>
            <p:ph idx="12" type="sldNum"/>
          </p:nvPr>
        </p:nvSpPr>
        <p:spPr>
          <a:xfrm>
            <a:off x="6997148" y="6223829"/>
            <a:ext cx="1279663"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9.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7.gi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7.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7.gi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7.gi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9.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1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hyperlink" Target="http://www.ceredigion.gov.uk/cpdl/Democratic_Services_Meetings_Public/1.%20DEC%20-%20Polisi%20Iaith%20Ysgolion.pdf" TargetMode="External"/><Relationship Id="rId4" Type="http://schemas.openxmlformats.org/officeDocument/2006/relationships/hyperlink" Target="https://journals-sagepub-com.ezproxy.uwtsd.ac.uk/doi/pdf/10.1177/1746197915583939" TargetMode="External"/><Relationship Id="rId5" Type="http://schemas.openxmlformats.org/officeDocument/2006/relationships/hyperlink" Target="https://gov.wales/topics/welshlanguage/welsh-language-strategy-and-policies/cymraeg-2050-welsh-language-strategy/?skip=1&amp;lang=en"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3"/>
          <p:cNvSpPr txBox="1"/>
          <p:nvPr>
            <p:ph type="ctrTitle"/>
          </p:nvPr>
        </p:nvSpPr>
        <p:spPr>
          <a:xfrm>
            <a:off x="644271" y="533400"/>
            <a:ext cx="7851648" cy="2895600"/>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85000"/>
              </a:lnSpc>
              <a:spcBef>
                <a:spcPts val="0"/>
              </a:spcBef>
              <a:spcAft>
                <a:spcPts val="0"/>
              </a:spcAft>
              <a:buClr>
                <a:srgbClr val="FFFFFF"/>
              </a:buClr>
              <a:buSzPct val="100000"/>
              <a:buFont typeface="Arial"/>
              <a:buNone/>
            </a:pPr>
            <a:r>
              <a:rPr lang="en-GB">
                <a:latin typeface="Arial"/>
                <a:ea typeface="Arial"/>
                <a:cs typeface="Arial"/>
                <a:sym typeface="Arial"/>
              </a:rPr>
              <a:t>ECES5010/C</a:t>
            </a:r>
            <a:br>
              <a:rPr lang="en-GB">
                <a:latin typeface="Arial"/>
                <a:ea typeface="Arial"/>
                <a:cs typeface="Arial"/>
                <a:sym typeface="Arial"/>
              </a:rPr>
            </a:br>
            <a:r>
              <a:rPr lang="en-GB">
                <a:latin typeface="Arial"/>
                <a:ea typeface="Arial"/>
                <a:cs typeface="Arial"/>
                <a:sym typeface="Arial"/>
              </a:rPr>
              <a:t>DWYIEITHRWYDD/</a:t>
            </a:r>
            <a:endParaRPr>
              <a:latin typeface="Arial"/>
              <a:ea typeface="Arial"/>
              <a:cs typeface="Arial"/>
              <a:sym typeface="Arial"/>
            </a:endParaRPr>
          </a:p>
          <a:p>
            <a:pPr indent="0" lvl="0" marL="0" rtl="0" algn="ctr">
              <a:lnSpc>
                <a:spcPct val="85000"/>
              </a:lnSpc>
              <a:spcBef>
                <a:spcPts val="0"/>
              </a:spcBef>
              <a:spcAft>
                <a:spcPts val="0"/>
              </a:spcAft>
              <a:buClr>
                <a:srgbClr val="FFFFFF"/>
              </a:buClr>
              <a:buSzPct val="100000"/>
              <a:buFont typeface="Arial"/>
              <a:buNone/>
            </a:pPr>
            <a:r>
              <a:rPr lang="en-GB">
                <a:latin typeface="Arial"/>
                <a:ea typeface="Arial"/>
                <a:cs typeface="Arial"/>
                <a:sym typeface="Arial"/>
              </a:rPr>
              <a:t>BILINGUALISM </a:t>
            </a:r>
            <a:br>
              <a:rPr lang="en-GB">
                <a:latin typeface="Arial"/>
                <a:ea typeface="Arial"/>
                <a:cs typeface="Arial"/>
                <a:sym typeface="Arial"/>
              </a:rPr>
            </a:br>
            <a:endParaRPr>
              <a:latin typeface="Arial"/>
              <a:ea typeface="Arial"/>
              <a:cs typeface="Arial"/>
              <a:sym typeface="Arial"/>
            </a:endParaRPr>
          </a:p>
        </p:txBody>
      </p:sp>
      <p:sp>
        <p:nvSpPr>
          <p:cNvPr id="93" name="Google Shape;93;p13"/>
          <p:cNvSpPr txBox="1"/>
          <p:nvPr>
            <p:ph idx="1" type="subTitle"/>
          </p:nvPr>
        </p:nvSpPr>
        <p:spPr>
          <a:xfrm>
            <a:off x="1282148" y="3869635"/>
            <a:ext cx="6575895" cy="1388165"/>
          </a:xfrm>
          <a:prstGeom prst="rect">
            <a:avLst/>
          </a:prstGeom>
          <a:noFill/>
          <a:ln>
            <a:noFill/>
          </a:ln>
        </p:spPr>
        <p:txBody>
          <a:bodyPr anchorCtr="0" anchor="t" bIns="45700" lIns="91425" spcFirstLastPara="1" rIns="91425" wrap="square" tIns="45700">
            <a:normAutofit fontScale="25000" lnSpcReduction="20000"/>
          </a:bodyPr>
          <a:lstStyle/>
          <a:p>
            <a:pPr indent="0" lvl="0" marL="0" rtl="0" algn="ctr">
              <a:lnSpc>
                <a:spcPct val="90000"/>
              </a:lnSpc>
              <a:spcBef>
                <a:spcPts val="0"/>
              </a:spcBef>
              <a:spcAft>
                <a:spcPts val="0"/>
              </a:spcAft>
              <a:buSzPct val="79999"/>
              <a:buNone/>
            </a:pPr>
            <a:r>
              <a:t/>
            </a:r>
            <a:endParaRPr>
              <a:latin typeface="Arial"/>
              <a:ea typeface="Arial"/>
              <a:cs typeface="Arial"/>
              <a:sym typeface="Arial"/>
            </a:endParaRPr>
          </a:p>
          <a:p>
            <a:pPr indent="0" lvl="0" marL="0" rtl="0" algn="ctr">
              <a:lnSpc>
                <a:spcPct val="90000"/>
              </a:lnSpc>
              <a:spcBef>
                <a:spcPts val="1000"/>
              </a:spcBef>
              <a:spcAft>
                <a:spcPts val="0"/>
              </a:spcAft>
              <a:buSzPct val="79999"/>
              <a:buNone/>
            </a:pPr>
            <a:r>
              <a:t/>
            </a:r>
            <a:endParaRPr>
              <a:latin typeface="Arial"/>
              <a:ea typeface="Arial"/>
              <a:cs typeface="Arial"/>
              <a:sym typeface="Arial"/>
            </a:endParaRPr>
          </a:p>
          <a:p>
            <a:pPr indent="0" lvl="0" marL="0" rtl="0" algn="ctr">
              <a:lnSpc>
                <a:spcPct val="90000"/>
              </a:lnSpc>
              <a:spcBef>
                <a:spcPts val="1000"/>
              </a:spcBef>
              <a:spcAft>
                <a:spcPts val="0"/>
              </a:spcAft>
              <a:buSzPct val="79999"/>
              <a:buNone/>
            </a:pPr>
            <a:r>
              <a:t/>
            </a:r>
            <a:endParaRPr>
              <a:latin typeface="Arial"/>
              <a:ea typeface="Arial"/>
              <a:cs typeface="Arial"/>
              <a:sym typeface="Arial"/>
            </a:endParaRPr>
          </a:p>
          <a:p>
            <a:pPr indent="0" lvl="0" marL="0" rtl="0" algn="ctr">
              <a:lnSpc>
                <a:spcPct val="90000"/>
              </a:lnSpc>
              <a:spcBef>
                <a:spcPts val="1000"/>
              </a:spcBef>
              <a:spcAft>
                <a:spcPts val="0"/>
              </a:spcAft>
              <a:buSzPct val="79999"/>
              <a:buNone/>
            </a:pPr>
            <a:r>
              <a:t/>
            </a:r>
            <a:endParaRPr>
              <a:latin typeface="Arial"/>
              <a:ea typeface="Arial"/>
              <a:cs typeface="Arial"/>
              <a:sym typeface="Arial"/>
            </a:endParaRPr>
          </a:p>
          <a:p>
            <a:pPr indent="0" lvl="0" marL="0" rtl="0" algn="ctr">
              <a:lnSpc>
                <a:spcPct val="90000"/>
              </a:lnSpc>
              <a:spcBef>
                <a:spcPts val="1000"/>
              </a:spcBef>
              <a:spcAft>
                <a:spcPts val="0"/>
              </a:spcAft>
              <a:buSzPct val="80000"/>
              <a:buNone/>
            </a:pPr>
            <a:r>
              <a:rPr lang="en-GB" sz="16000">
                <a:latin typeface="Arial"/>
                <a:ea typeface="Arial"/>
                <a:cs typeface="Arial"/>
                <a:sym typeface="Arial"/>
              </a:rPr>
              <a:t>Sesiwn 5/ Session 5</a:t>
            </a:r>
            <a:endParaRPr/>
          </a:p>
          <a:p>
            <a:pPr indent="0" lvl="0" marL="0" rtl="0" algn="ctr">
              <a:lnSpc>
                <a:spcPct val="90000"/>
              </a:lnSpc>
              <a:spcBef>
                <a:spcPts val="1000"/>
              </a:spcBef>
              <a:spcAft>
                <a:spcPts val="0"/>
              </a:spcAft>
              <a:buSzPct val="80000"/>
              <a:buNone/>
            </a:pPr>
            <a:r>
              <a:rPr lang="en-GB" sz="16000">
                <a:latin typeface="Arial"/>
                <a:ea typeface="Arial"/>
                <a:cs typeface="Arial"/>
                <a:sym typeface="Arial"/>
              </a:rPr>
              <a:t>Darlithydd / Lecturer: </a:t>
            </a:r>
            <a:endParaRPr sz="16000">
              <a:latin typeface="Arial"/>
              <a:ea typeface="Arial"/>
              <a:cs typeface="Arial"/>
              <a:sym typeface="Arial"/>
            </a:endParaRPr>
          </a:p>
          <a:p>
            <a:pPr indent="0" lvl="0" marL="0" rtl="0" algn="ctr">
              <a:lnSpc>
                <a:spcPct val="90000"/>
              </a:lnSpc>
              <a:spcBef>
                <a:spcPts val="1000"/>
              </a:spcBef>
              <a:spcAft>
                <a:spcPts val="0"/>
              </a:spcAft>
              <a:buSzPct val="80000"/>
              <a:buNone/>
            </a:pPr>
            <a:r>
              <a:rPr lang="en-GB" sz="16000">
                <a:latin typeface="Arial"/>
                <a:ea typeface="Arial"/>
                <a:cs typeface="Arial"/>
                <a:sym typeface="Arial"/>
              </a:rPr>
              <a:t>Jac Griffiths</a:t>
            </a:r>
            <a:endParaRPr sz="16000">
              <a:latin typeface="Arial"/>
              <a:ea typeface="Arial"/>
              <a:cs typeface="Arial"/>
              <a:sym typeface="Arial"/>
            </a:endParaRPr>
          </a:p>
          <a:p>
            <a:pPr indent="0" lvl="0" marL="0" rtl="0" algn="ctr">
              <a:lnSpc>
                <a:spcPct val="90000"/>
              </a:lnSpc>
              <a:spcBef>
                <a:spcPts val="1000"/>
              </a:spcBef>
              <a:spcAft>
                <a:spcPts val="0"/>
              </a:spcAft>
              <a:buSzPct val="80000"/>
              <a:buNone/>
            </a:pPr>
            <a:r>
              <a:t/>
            </a:r>
            <a:endParaRPr sz="16000">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4"/>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Cynnwys / Content</a:t>
            </a:r>
            <a:endParaRPr/>
          </a:p>
        </p:txBody>
      </p:sp>
      <p:sp>
        <p:nvSpPr>
          <p:cNvPr id="99" name="Google Shape;99;p14"/>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rmAutofit/>
          </a:bodyPr>
          <a:lstStyle/>
          <a:p>
            <a:pPr indent="-142240" lvl="0" marL="171450" rtl="0" algn="l">
              <a:lnSpc>
                <a:spcPct val="90000"/>
              </a:lnSpc>
              <a:spcBef>
                <a:spcPts val="0"/>
              </a:spcBef>
              <a:spcAft>
                <a:spcPts val="0"/>
              </a:spcAft>
              <a:buSzPts val="2240"/>
              <a:buChar char="•"/>
            </a:pPr>
            <a:r>
              <a:rPr lang="en-GB" sz="2800"/>
              <a:t>Gweithredu’r Cwricwlwm Cymreig</a:t>
            </a:r>
            <a:endParaRPr sz="2800"/>
          </a:p>
          <a:p>
            <a:pPr indent="-142240" lvl="0" marL="171450" rtl="0" algn="l">
              <a:lnSpc>
                <a:spcPct val="90000"/>
              </a:lnSpc>
              <a:spcBef>
                <a:spcPts val="1000"/>
              </a:spcBef>
              <a:spcAft>
                <a:spcPts val="0"/>
              </a:spcAft>
              <a:buSzPts val="2240"/>
              <a:buChar char="•"/>
            </a:pPr>
            <a:r>
              <a:rPr lang="en-GB" sz="2800"/>
              <a:t>Fframweithiau Polisi</a:t>
            </a:r>
            <a:endParaRPr sz="2800"/>
          </a:p>
        </p:txBody>
      </p:sp>
      <p:sp>
        <p:nvSpPr>
          <p:cNvPr id="100" name="Google Shape;100;p14"/>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42240" lvl="0" marL="171450" rtl="0" algn="l">
              <a:lnSpc>
                <a:spcPct val="90000"/>
              </a:lnSpc>
              <a:spcBef>
                <a:spcPts val="0"/>
              </a:spcBef>
              <a:spcAft>
                <a:spcPts val="0"/>
              </a:spcAft>
              <a:buSzPts val="2240"/>
              <a:buChar char="•"/>
            </a:pPr>
            <a:r>
              <a:rPr i="1" lang="en-GB" sz="2800"/>
              <a:t>Implementing the Cwricwlwm Cymreig</a:t>
            </a:r>
            <a:endParaRPr i="1" sz="2800"/>
          </a:p>
          <a:p>
            <a:pPr indent="-142240" lvl="0" marL="171450" rtl="0" algn="l">
              <a:lnSpc>
                <a:spcPct val="90000"/>
              </a:lnSpc>
              <a:spcBef>
                <a:spcPts val="1000"/>
              </a:spcBef>
              <a:spcAft>
                <a:spcPts val="0"/>
              </a:spcAft>
              <a:buSzPts val="2240"/>
              <a:buChar char="•"/>
            </a:pPr>
            <a:r>
              <a:rPr i="1" lang="en-GB" sz="2800"/>
              <a:t>Policy frameworks</a:t>
            </a:r>
            <a:endParaRPr/>
          </a:p>
        </p:txBody>
      </p:sp>
      <p:pic>
        <p:nvPicPr>
          <p:cNvPr descr="C:\Users\l.roberts\AppData\Local\Microsoft\Windows\Temporary Internet Files\Content.IE5\6IDJCSBB\istock_discussionbubblesl[1].jpg" id="101" name="Google Shape;101;p14"/>
          <p:cNvPicPr preferRelativeResize="0"/>
          <p:nvPr/>
        </p:nvPicPr>
        <p:blipFill rotWithShape="1">
          <a:blip r:embed="rId3">
            <a:alphaModFix/>
          </a:blip>
          <a:srcRect b="0" l="0" r="0" t="0"/>
          <a:stretch/>
        </p:blipFill>
        <p:spPr>
          <a:xfrm>
            <a:off x="2514600" y="4419599"/>
            <a:ext cx="3571875" cy="207677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5"/>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4000"/>
              <a:buFont typeface="Arial"/>
              <a:buNone/>
            </a:pPr>
            <a:r>
              <a:rPr lang="en-GB" sz="4000">
                <a:latin typeface="Arial"/>
                <a:ea typeface="Arial"/>
                <a:cs typeface="Arial"/>
                <a:sym typeface="Arial"/>
              </a:rPr>
              <a:t>Deilliant Dysgu 1</a:t>
            </a:r>
            <a:br>
              <a:rPr lang="en-GB" sz="4000">
                <a:latin typeface="Arial"/>
                <a:ea typeface="Arial"/>
                <a:cs typeface="Arial"/>
                <a:sym typeface="Arial"/>
              </a:rPr>
            </a:br>
            <a:r>
              <a:rPr i="1" lang="en-GB" sz="4000">
                <a:latin typeface="Arial"/>
                <a:ea typeface="Arial"/>
                <a:cs typeface="Arial"/>
                <a:sym typeface="Arial"/>
              </a:rPr>
              <a:t>Learning Outcome 1 </a:t>
            </a:r>
            <a:endParaRPr i="1">
              <a:latin typeface="Arial"/>
              <a:ea typeface="Arial"/>
              <a:cs typeface="Arial"/>
              <a:sym typeface="Arial"/>
            </a:endParaRPr>
          </a:p>
        </p:txBody>
      </p:sp>
      <p:sp>
        <p:nvSpPr>
          <p:cNvPr id="107" name="Google Shape;107;p15"/>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Autofit/>
          </a:bodyPr>
          <a:lstStyle/>
          <a:p>
            <a:pPr indent="-137160" lvl="0" marL="171450" rtl="0" algn="l">
              <a:lnSpc>
                <a:spcPct val="90000"/>
              </a:lnSpc>
              <a:spcBef>
                <a:spcPts val="0"/>
              </a:spcBef>
              <a:spcAft>
                <a:spcPts val="0"/>
              </a:spcAft>
              <a:buSzPts val="1920"/>
              <a:buChar char="•"/>
            </a:pPr>
            <a:r>
              <a:rPr lang="en-GB" sz="2400"/>
              <a:t>Ystyried y cysyniad o ddwyieithrwydd gan gynnwys dylanwad y Saesneg ar eu Cymraeg a phwysigrwydd agweddau tuag at y Gymraeg, gydag ystyriaeth o bwysigrwydd dwyieithrwydd ar gyfer cymunedau cynaliadwy.</a:t>
            </a:r>
            <a:endParaRPr/>
          </a:p>
        </p:txBody>
      </p:sp>
      <p:sp>
        <p:nvSpPr>
          <p:cNvPr id="108" name="Google Shape;108;p15"/>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i="1" lang="en-GB" sz="2400"/>
              <a:t>Evaluate the importance of positive attitudes towards bilingualism and providing Welsh language experiences for children in Wales and the importance of bilingualism for sustainable communities</a:t>
            </a:r>
            <a:endParaRPr i="1" sz="2400"/>
          </a:p>
        </p:txBody>
      </p:sp>
      <p:pic>
        <p:nvPicPr>
          <p:cNvPr descr="C:\Users\l.roberts\AppData\Local\Microsoft\Windows\Temporary Internet Files\Content.IE5\FDGQFACQ\child-1354354842lF8[1].jpg" id="109" name="Google Shape;109;p15"/>
          <p:cNvPicPr preferRelativeResize="0"/>
          <p:nvPr/>
        </p:nvPicPr>
        <p:blipFill rotWithShape="1">
          <a:blip r:embed="rId3">
            <a:alphaModFix/>
          </a:blip>
          <a:srcRect b="0" l="0" r="0" t="0"/>
          <a:stretch/>
        </p:blipFill>
        <p:spPr>
          <a:xfrm>
            <a:off x="6926" y="0"/>
            <a:ext cx="2660073" cy="1809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16"/>
          <p:cNvSpPr txBox="1"/>
          <p:nvPr>
            <p:ph type="title"/>
          </p:nvPr>
        </p:nvSpPr>
        <p:spPr>
          <a:xfrm>
            <a:off x="228600" y="338328"/>
            <a:ext cx="8839200" cy="1947672"/>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accent1"/>
              </a:buClr>
              <a:buSzPct val="100000"/>
              <a:buFont typeface="Corbel"/>
              <a:buNone/>
            </a:pPr>
            <a:r>
              <a:rPr lang="en-GB" sz="3100"/>
              <a:t>Beth yw’r </a:t>
            </a:r>
            <a:r>
              <a:rPr lang="en-GB" sz="3100" u="sng"/>
              <a:t>Cwricwlwm Cymreig </a:t>
            </a:r>
            <a:r>
              <a:rPr lang="en-GB" sz="3100"/>
              <a:t>a pham ei fod mor bwysig?</a:t>
            </a:r>
            <a:br>
              <a:rPr lang="en-GB" sz="3100"/>
            </a:br>
            <a:r>
              <a:rPr lang="en-GB" sz="3100"/>
              <a:t>What is the </a:t>
            </a:r>
            <a:r>
              <a:rPr lang="en-GB" sz="3100" u="sng"/>
              <a:t>Curriculum Cymreig </a:t>
            </a:r>
            <a:r>
              <a:rPr lang="en-GB" sz="3100"/>
              <a:t>and why is it important?</a:t>
            </a:r>
            <a:br>
              <a:rPr lang="en-GB" sz="3600"/>
            </a:br>
            <a:endParaRPr sz="3600"/>
          </a:p>
        </p:txBody>
      </p:sp>
      <p:sp>
        <p:nvSpPr>
          <p:cNvPr id="116" name="Google Shape;116;p16"/>
          <p:cNvSpPr txBox="1"/>
          <p:nvPr>
            <p:ph idx="1" type="body"/>
          </p:nvPr>
        </p:nvSpPr>
        <p:spPr>
          <a:xfrm>
            <a:off x="381000" y="1676400"/>
            <a:ext cx="4117847" cy="4450080"/>
          </a:xfrm>
          <a:prstGeom prst="rect">
            <a:avLst/>
          </a:prstGeom>
          <a:noFill/>
          <a:ln>
            <a:noFill/>
          </a:ln>
        </p:spPr>
        <p:txBody>
          <a:bodyPr anchorCtr="0" anchor="t" bIns="45700" lIns="91425" spcFirstLastPara="1" rIns="91425" wrap="square" tIns="45700">
            <a:normAutofit/>
          </a:bodyPr>
          <a:lstStyle/>
          <a:p>
            <a:pPr indent="-137160" lvl="0" marL="171450" rtl="0" algn="l">
              <a:lnSpc>
                <a:spcPct val="120000"/>
              </a:lnSpc>
              <a:spcBef>
                <a:spcPts val="0"/>
              </a:spcBef>
              <a:spcAft>
                <a:spcPts val="0"/>
              </a:spcAft>
              <a:buSzPts val="1600"/>
              <a:buChar char="•"/>
            </a:pPr>
            <a:r>
              <a:rPr lang="en-GB" sz="2000"/>
              <a:t>Mae Gofynion Cyffredin y Cwricwlwm Ysgol yng Nghymru yn nodi:</a:t>
            </a:r>
            <a:endParaRPr/>
          </a:p>
          <a:p>
            <a:pPr indent="-137160" lvl="0" marL="171450" rtl="0" algn="l">
              <a:lnSpc>
                <a:spcPct val="120000"/>
              </a:lnSpc>
              <a:spcBef>
                <a:spcPts val="1000"/>
              </a:spcBef>
              <a:spcAft>
                <a:spcPts val="0"/>
              </a:spcAft>
              <a:buSzPts val="1600"/>
              <a:buChar char="•"/>
            </a:pPr>
            <a:r>
              <a:rPr lang="en-GB" sz="2000"/>
              <a:t>‘Dylid rhoi cyfleoedd i’r disgyblion, lle y bo hynny’n briodol, i ddatblygu a chymhwyso gwybodaeth a dealltwriaeth o nodweddion diwylliannol, economaidd, amgylcheddol, hanesyddol ac ieithyddol Cymru.’</a:t>
            </a:r>
            <a:endParaRPr/>
          </a:p>
          <a:p>
            <a:pPr indent="-137159" lvl="0" marL="171450" rtl="0" algn="l">
              <a:lnSpc>
                <a:spcPct val="120000"/>
              </a:lnSpc>
              <a:spcBef>
                <a:spcPts val="1000"/>
              </a:spcBef>
              <a:spcAft>
                <a:spcPts val="0"/>
              </a:spcAft>
              <a:buSzPts val="1280"/>
              <a:buChar char="•"/>
            </a:pPr>
            <a:r>
              <a:rPr lang="en-GB"/>
              <a:t>Syniadau?</a:t>
            </a:r>
            <a:endParaRPr/>
          </a:p>
        </p:txBody>
      </p:sp>
      <p:sp>
        <p:nvSpPr>
          <p:cNvPr id="117" name="Google Shape;117;p16"/>
          <p:cNvSpPr txBox="1"/>
          <p:nvPr>
            <p:ph idx="2" type="body"/>
          </p:nvPr>
        </p:nvSpPr>
        <p:spPr>
          <a:xfrm>
            <a:off x="4645152" y="1524000"/>
            <a:ext cx="4194048" cy="5029200"/>
          </a:xfrm>
          <a:prstGeom prst="rect">
            <a:avLst/>
          </a:prstGeom>
          <a:noFill/>
          <a:ln>
            <a:noFill/>
          </a:ln>
        </p:spPr>
        <p:txBody>
          <a:bodyPr anchorCtr="0" anchor="t" bIns="45700" lIns="91425" spcFirstLastPara="1" rIns="91425" wrap="square" tIns="45700">
            <a:normAutofit/>
          </a:bodyPr>
          <a:lstStyle/>
          <a:p>
            <a:pPr indent="-137160" lvl="0" marL="171450" rtl="0" algn="l">
              <a:lnSpc>
                <a:spcPct val="120000"/>
              </a:lnSpc>
              <a:spcBef>
                <a:spcPts val="0"/>
              </a:spcBef>
              <a:spcAft>
                <a:spcPts val="0"/>
              </a:spcAft>
              <a:buSzPts val="1600"/>
              <a:buChar char="•"/>
            </a:pPr>
            <a:r>
              <a:rPr i="1" lang="en-GB" sz="2000"/>
              <a:t>The Common Requirements of the School Curriculum in Wales provide that:</a:t>
            </a:r>
            <a:endParaRPr/>
          </a:p>
          <a:p>
            <a:pPr indent="-137160" lvl="0" marL="171450" rtl="0" algn="l">
              <a:lnSpc>
                <a:spcPct val="120000"/>
              </a:lnSpc>
              <a:spcBef>
                <a:spcPts val="1000"/>
              </a:spcBef>
              <a:spcAft>
                <a:spcPts val="0"/>
              </a:spcAft>
              <a:buSzPts val="1600"/>
              <a:buChar char="•"/>
            </a:pPr>
            <a:r>
              <a:rPr i="1" lang="en-GB" sz="2000"/>
              <a:t>‘Pupils should be given opportunities, where appropriate, to develop and apply knowledge and understanding of the cultural, economic, environmental, historical and linguistic characteristics of Wales.’</a:t>
            </a:r>
            <a:endParaRPr i="1"/>
          </a:p>
          <a:p>
            <a:pPr indent="-137159" lvl="0" marL="171450" rtl="0" algn="l">
              <a:lnSpc>
                <a:spcPct val="120000"/>
              </a:lnSpc>
              <a:spcBef>
                <a:spcPts val="1000"/>
              </a:spcBef>
              <a:spcAft>
                <a:spcPts val="0"/>
              </a:spcAft>
              <a:buSzPts val="1280"/>
              <a:buChar char="•"/>
            </a:pPr>
            <a:r>
              <a:rPr i="1" lang="en-GB"/>
              <a:t>ACCAC 2003</a:t>
            </a:r>
            <a:endParaRPr/>
          </a:p>
          <a:p>
            <a:pPr indent="-137159" lvl="0" marL="171450" rtl="0" algn="l">
              <a:lnSpc>
                <a:spcPct val="120000"/>
              </a:lnSpc>
              <a:spcBef>
                <a:spcPts val="1000"/>
              </a:spcBef>
              <a:spcAft>
                <a:spcPts val="0"/>
              </a:spcAft>
              <a:buSzPts val="1280"/>
              <a:buChar char="•"/>
            </a:pPr>
            <a:r>
              <a:rPr lang="en-GB"/>
              <a:t>Ideas?</a:t>
            </a:r>
            <a:endParaRPr/>
          </a:p>
          <a:p>
            <a:pPr indent="-53339" lvl="0" marL="171450" rtl="0" algn="l">
              <a:lnSpc>
                <a:spcPct val="90000"/>
              </a:lnSpc>
              <a:spcBef>
                <a:spcPts val="1000"/>
              </a:spcBef>
              <a:spcAft>
                <a:spcPts val="0"/>
              </a:spcAft>
              <a:buSzPts val="1320"/>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7"/>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3200"/>
              <a:buFont typeface="Corbel"/>
              <a:buNone/>
            </a:pPr>
            <a:r>
              <a:rPr b="1" lang="en-GB" sz="3200"/>
              <a:t>Enghreifftiau Diwylliannol</a:t>
            </a:r>
            <a:br>
              <a:rPr b="1" lang="en-GB" sz="3200"/>
            </a:br>
            <a:r>
              <a:rPr b="1" lang="en-GB" sz="3200"/>
              <a:t>Cultural examples</a:t>
            </a:r>
            <a:endParaRPr b="1" sz="3200"/>
          </a:p>
        </p:txBody>
      </p:sp>
      <p:sp>
        <p:nvSpPr>
          <p:cNvPr id="124" name="Google Shape;124;p17"/>
          <p:cNvSpPr txBox="1"/>
          <p:nvPr>
            <p:ph idx="1" type="body"/>
          </p:nvPr>
        </p:nvSpPr>
        <p:spPr>
          <a:xfrm>
            <a:off x="676655" y="2209800"/>
            <a:ext cx="3822192" cy="4343400"/>
          </a:xfrm>
          <a:prstGeom prst="rect">
            <a:avLst/>
          </a:prstGeom>
          <a:noFill/>
          <a:ln>
            <a:noFill/>
          </a:ln>
        </p:spPr>
        <p:txBody>
          <a:bodyPr anchorCtr="0" anchor="t" bIns="45700" lIns="91425" spcFirstLastPara="1" rIns="91425" wrap="square" tIns="45700">
            <a:normAutofit/>
          </a:bodyPr>
          <a:lstStyle/>
          <a:p>
            <a:pPr indent="-137160" lvl="0" marL="171450" rtl="0" algn="l">
              <a:lnSpc>
                <a:spcPct val="120000"/>
              </a:lnSpc>
              <a:spcBef>
                <a:spcPts val="0"/>
              </a:spcBef>
              <a:spcAft>
                <a:spcPts val="0"/>
              </a:spcAft>
              <a:buSzPts val="1920"/>
              <a:buChar char="•"/>
            </a:pPr>
            <a:r>
              <a:rPr lang="en-GB" sz="2400"/>
              <a:t>Dathlu diwylliannau, ieithoedd a thraddodiadau arbennig Cymru tra’n parchu gwerthoedd diwylliannau eraill.</a:t>
            </a:r>
            <a:endParaRPr/>
          </a:p>
          <a:p>
            <a:pPr indent="-137160" lvl="0" marL="171450" rtl="0" algn="l">
              <a:lnSpc>
                <a:spcPct val="120000"/>
              </a:lnSpc>
              <a:spcBef>
                <a:spcPts val="1000"/>
              </a:spcBef>
              <a:spcAft>
                <a:spcPts val="0"/>
              </a:spcAft>
              <a:buSzPts val="1920"/>
              <a:buChar char="•"/>
            </a:pPr>
            <a:r>
              <a:rPr lang="en-GB" sz="2400"/>
              <a:t>Datblygu gwybodaeth am eu cymunedau’u hunain ynghyd â’u gwerthoedd a’u traddodiadau.</a:t>
            </a:r>
            <a:endParaRPr/>
          </a:p>
        </p:txBody>
      </p:sp>
      <p:sp>
        <p:nvSpPr>
          <p:cNvPr id="125" name="Google Shape;125;p17"/>
          <p:cNvSpPr txBox="1"/>
          <p:nvPr>
            <p:ph idx="2" type="body"/>
          </p:nvPr>
        </p:nvSpPr>
        <p:spPr>
          <a:xfrm>
            <a:off x="4645152" y="2133600"/>
            <a:ext cx="3822192" cy="4419600"/>
          </a:xfrm>
          <a:prstGeom prst="rect">
            <a:avLst/>
          </a:prstGeom>
          <a:noFill/>
          <a:ln>
            <a:noFill/>
          </a:ln>
        </p:spPr>
        <p:txBody>
          <a:bodyPr anchorCtr="0" anchor="t" bIns="45700" lIns="91425" spcFirstLastPara="1" rIns="91425" wrap="square" tIns="45700">
            <a:normAutofit/>
          </a:bodyPr>
          <a:lstStyle/>
          <a:p>
            <a:pPr indent="-137160" lvl="0" marL="171450" rtl="0" algn="l">
              <a:lnSpc>
                <a:spcPct val="120000"/>
              </a:lnSpc>
              <a:spcBef>
                <a:spcPts val="0"/>
              </a:spcBef>
              <a:spcAft>
                <a:spcPts val="0"/>
              </a:spcAft>
              <a:buSzPts val="1920"/>
              <a:buChar char="•"/>
            </a:pPr>
            <a:r>
              <a:rPr i="1" lang="en-GB" sz="2400"/>
              <a:t>Celebrating the distinctive cultures, languages and traditions of Wales while respecting the values of other cultures.</a:t>
            </a:r>
            <a:endParaRPr/>
          </a:p>
          <a:p>
            <a:pPr indent="-137160" lvl="0" marL="171450" rtl="0" algn="l">
              <a:lnSpc>
                <a:spcPct val="120000"/>
              </a:lnSpc>
              <a:spcBef>
                <a:spcPts val="1000"/>
              </a:spcBef>
              <a:spcAft>
                <a:spcPts val="0"/>
              </a:spcAft>
              <a:buSzPts val="1920"/>
              <a:buChar char="•"/>
            </a:pPr>
            <a:r>
              <a:rPr i="1" lang="en-GB" sz="2400"/>
              <a:t>Gaining knowledge of one’s own community and its values and traditions.</a:t>
            </a:r>
            <a:endParaRPr i="1" sz="2400"/>
          </a:p>
        </p:txBody>
      </p:sp>
      <p:pic>
        <p:nvPicPr>
          <p:cNvPr descr="C:\Program Files\Microsoft Office\MEDIA\CAGCAT10\j0284916.jpg" id="126" name="Google Shape;126;p17"/>
          <p:cNvPicPr preferRelativeResize="0"/>
          <p:nvPr/>
        </p:nvPicPr>
        <p:blipFill rotWithShape="1">
          <a:blip r:embed="rId3">
            <a:alphaModFix/>
          </a:blip>
          <a:srcRect b="0" l="0" r="0" t="0"/>
          <a:stretch/>
        </p:blipFill>
        <p:spPr>
          <a:xfrm>
            <a:off x="0" y="0"/>
            <a:ext cx="2895600" cy="19050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18"/>
          <p:cNvSpPr txBox="1"/>
          <p:nvPr>
            <p:ph type="title"/>
          </p:nvPr>
        </p:nvSpPr>
        <p:spPr>
          <a:xfrm>
            <a:off x="381000" y="533400"/>
            <a:ext cx="7406700" cy="13563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Tasg/ </a:t>
            </a:r>
            <a:br>
              <a:rPr lang="en-GB"/>
            </a:br>
            <a:r>
              <a:rPr lang="en-GB"/>
              <a:t>Task</a:t>
            </a:r>
            <a:endParaRPr/>
          </a:p>
        </p:txBody>
      </p:sp>
      <p:sp>
        <p:nvSpPr>
          <p:cNvPr id="133" name="Google Shape;133;p18"/>
          <p:cNvSpPr txBox="1"/>
          <p:nvPr>
            <p:ph idx="1" type="body"/>
          </p:nvPr>
        </p:nvSpPr>
        <p:spPr>
          <a:xfrm>
            <a:off x="857250" y="2057399"/>
            <a:ext cx="3566100" cy="4023300"/>
          </a:xfrm>
          <a:prstGeom prst="rect">
            <a:avLst/>
          </a:prstGeom>
          <a:noFill/>
          <a:ln>
            <a:noFill/>
          </a:ln>
        </p:spPr>
        <p:txBody>
          <a:bodyPr anchorCtr="0" anchor="t" bIns="45700" lIns="91425" spcFirstLastPara="1" rIns="91425" wrap="square" tIns="45700">
            <a:normAutofit lnSpcReduction="10000"/>
          </a:bodyPr>
          <a:lstStyle/>
          <a:p>
            <a:pPr indent="-137160" lvl="0" marL="171450" rtl="0" algn="l">
              <a:lnSpc>
                <a:spcPct val="90000"/>
              </a:lnSpc>
              <a:spcBef>
                <a:spcPts val="1000"/>
              </a:spcBef>
              <a:spcAft>
                <a:spcPts val="0"/>
              </a:spcAft>
              <a:buSzPts val="1920"/>
              <a:buChar char="•"/>
            </a:pPr>
            <a:r>
              <a:rPr lang="en-GB" sz="2400"/>
              <a:t>Trafodwch beth yw diwylliant Cymru, ystyriwch sut y gallai fod yn wahanol i ddiwylliant Prydain. </a:t>
            </a:r>
            <a:endParaRPr/>
          </a:p>
          <a:p>
            <a:pPr indent="-137160" lvl="0" marL="171450" rtl="0" algn="l">
              <a:lnSpc>
                <a:spcPct val="90000"/>
              </a:lnSpc>
              <a:spcBef>
                <a:spcPts val="1000"/>
              </a:spcBef>
              <a:spcAft>
                <a:spcPts val="0"/>
              </a:spcAft>
              <a:buSzPts val="1920"/>
              <a:buChar char="•"/>
            </a:pPr>
            <a:r>
              <a:rPr lang="en-GB" sz="2400"/>
              <a:t> Mewn ystafelloedd trafod fesul grŵp, 15 munud o ymchwil a thrafodaeth. </a:t>
            </a:r>
            <a:endParaRPr sz="2400"/>
          </a:p>
          <a:p>
            <a:pPr indent="-137160" lvl="0" marL="171450" rtl="0" algn="l">
              <a:lnSpc>
                <a:spcPct val="90000"/>
              </a:lnSpc>
              <a:spcBef>
                <a:spcPts val="1000"/>
              </a:spcBef>
              <a:spcAft>
                <a:spcPts val="0"/>
              </a:spcAft>
              <a:buSzPts val="1920"/>
              <a:buChar char="•"/>
            </a:pPr>
            <a:r>
              <a:rPr lang="en-GB" sz="2400"/>
              <a:t>Byddwch yn barod i drafod gyda'r dosbarth.</a:t>
            </a:r>
            <a:endParaRPr/>
          </a:p>
          <a:p>
            <a:pPr indent="-15239" lvl="0" marL="171450" rtl="0" algn="l">
              <a:lnSpc>
                <a:spcPct val="90000"/>
              </a:lnSpc>
              <a:spcBef>
                <a:spcPts val="1000"/>
              </a:spcBef>
              <a:spcAft>
                <a:spcPts val="0"/>
              </a:spcAft>
              <a:buSzPts val="1920"/>
              <a:buNone/>
            </a:pPr>
            <a:r>
              <a:t/>
            </a:r>
            <a:endParaRPr sz="2400"/>
          </a:p>
        </p:txBody>
      </p:sp>
      <p:sp>
        <p:nvSpPr>
          <p:cNvPr id="134" name="Google Shape;134;p18"/>
          <p:cNvSpPr txBox="1"/>
          <p:nvPr>
            <p:ph idx="2" type="body"/>
          </p:nvPr>
        </p:nvSpPr>
        <p:spPr>
          <a:xfrm>
            <a:off x="4700709" y="2057400"/>
            <a:ext cx="3566100" cy="402330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1000"/>
              </a:spcBef>
              <a:spcAft>
                <a:spcPts val="0"/>
              </a:spcAft>
              <a:buSzPts val="1920"/>
              <a:buChar char="•"/>
            </a:pPr>
            <a:r>
              <a:rPr lang="en-GB" sz="2400"/>
              <a:t>Discuss what is Welsh culture, consider how it may differ to British culture. </a:t>
            </a:r>
            <a:endParaRPr sz="2400"/>
          </a:p>
          <a:p>
            <a:pPr indent="-167640" lvl="0" marL="171450" rtl="0" algn="l">
              <a:lnSpc>
                <a:spcPct val="90000"/>
              </a:lnSpc>
              <a:spcBef>
                <a:spcPts val="1000"/>
              </a:spcBef>
              <a:spcAft>
                <a:spcPts val="0"/>
              </a:spcAft>
              <a:buSzPts val="2400"/>
              <a:buChar char="•"/>
            </a:pPr>
            <a:r>
              <a:rPr lang="en-GB" sz="2400"/>
              <a:t> In breakout rooms as a group, 15 minutes of research and discussion. </a:t>
            </a:r>
            <a:endParaRPr sz="2400"/>
          </a:p>
          <a:p>
            <a:pPr indent="-167640" lvl="0" marL="171450" rtl="0" algn="l">
              <a:lnSpc>
                <a:spcPct val="90000"/>
              </a:lnSpc>
              <a:spcBef>
                <a:spcPts val="1000"/>
              </a:spcBef>
              <a:spcAft>
                <a:spcPts val="0"/>
              </a:spcAft>
              <a:buSzPts val="2400"/>
              <a:buChar char="•"/>
            </a:pPr>
            <a:r>
              <a:rPr lang="en-GB" sz="2400"/>
              <a:t>Be prepared to discuss with the class.</a:t>
            </a:r>
            <a:endParaRPr sz="2400"/>
          </a:p>
        </p:txBody>
      </p:sp>
      <p:pic>
        <p:nvPicPr>
          <p:cNvPr descr="C:\Users\l.roberts\AppData\Local\Microsoft\Windows\Temporary Internet Files\Content.IE5\S9T0P2O1\blog-commenting[1].jpg" id="135" name="Google Shape;135;p18"/>
          <p:cNvPicPr preferRelativeResize="0"/>
          <p:nvPr/>
        </p:nvPicPr>
        <p:blipFill rotWithShape="1">
          <a:blip r:embed="rId3">
            <a:alphaModFix/>
          </a:blip>
          <a:srcRect b="0" l="0" r="0" t="0"/>
          <a:stretch/>
        </p:blipFill>
        <p:spPr>
          <a:xfrm>
            <a:off x="6236197" y="124475"/>
            <a:ext cx="2698175" cy="19329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9"/>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2800"/>
              <a:buFont typeface="Corbel"/>
              <a:buNone/>
            </a:pPr>
            <a:r>
              <a:rPr lang="en-GB" sz="2800"/>
              <a:t>Enghreifftiau economaidd</a:t>
            </a:r>
            <a:br>
              <a:rPr lang="en-GB" sz="2800"/>
            </a:br>
            <a:r>
              <a:rPr lang="en-GB" sz="2800"/>
              <a:t>Economic examples</a:t>
            </a:r>
            <a:endParaRPr sz="2800"/>
          </a:p>
        </p:txBody>
      </p:sp>
      <p:sp>
        <p:nvSpPr>
          <p:cNvPr id="142" name="Google Shape;142;p19"/>
          <p:cNvSpPr txBox="1"/>
          <p:nvPr>
            <p:ph idx="1" type="body"/>
          </p:nvPr>
        </p:nvSpPr>
        <p:spPr>
          <a:xfrm>
            <a:off x="676655" y="2209800"/>
            <a:ext cx="3822192" cy="3916680"/>
          </a:xfrm>
          <a:prstGeom prst="rect">
            <a:avLst/>
          </a:prstGeom>
          <a:noFill/>
          <a:ln>
            <a:noFill/>
          </a:ln>
        </p:spPr>
        <p:txBody>
          <a:bodyPr anchorCtr="0" anchor="t" bIns="45700" lIns="91425" spcFirstLastPara="1" rIns="91425" wrap="square" tIns="45700">
            <a:normAutofit/>
          </a:bodyPr>
          <a:lstStyle/>
          <a:p>
            <a:pPr indent="-137160" lvl="0" marL="171450" rtl="0" algn="l">
              <a:lnSpc>
                <a:spcPct val="120000"/>
              </a:lnSpc>
              <a:spcBef>
                <a:spcPts val="0"/>
              </a:spcBef>
              <a:spcAft>
                <a:spcPts val="0"/>
              </a:spcAft>
              <a:buSzPts val="1600"/>
              <a:buChar char="•"/>
            </a:pPr>
            <a:r>
              <a:rPr lang="en-GB" sz="2000"/>
              <a:t>Deall y rôl sydd gan ddiwydiant ac amaethyddiaeth Cymru wrth lunio cymeriad economaidd, gwleidyddol a diwylliannol y wlad.</a:t>
            </a:r>
            <a:endParaRPr/>
          </a:p>
          <a:p>
            <a:pPr indent="-137160" lvl="0" marL="171450" rtl="0" algn="l">
              <a:lnSpc>
                <a:spcPct val="120000"/>
              </a:lnSpc>
              <a:spcBef>
                <a:spcPts val="1000"/>
              </a:spcBef>
              <a:spcAft>
                <a:spcPts val="0"/>
              </a:spcAft>
              <a:buSzPts val="1600"/>
              <a:buChar char="•"/>
            </a:pPr>
            <a:r>
              <a:rPr lang="en-GB" sz="2000"/>
              <a:t>Dysgu sut y gall datblygiad o ran adnoddau a thechnoleg, yn y gorffennol a’r presennol, newid bywyd yng Nghymru.</a:t>
            </a:r>
            <a:endParaRPr/>
          </a:p>
        </p:txBody>
      </p:sp>
      <p:sp>
        <p:nvSpPr>
          <p:cNvPr id="143" name="Google Shape;143;p19"/>
          <p:cNvSpPr txBox="1"/>
          <p:nvPr>
            <p:ph idx="2" type="body"/>
          </p:nvPr>
        </p:nvSpPr>
        <p:spPr>
          <a:xfrm>
            <a:off x="4645152" y="2133600"/>
            <a:ext cx="3822192" cy="3992880"/>
          </a:xfrm>
          <a:prstGeom prst="rect">
            <a:avLst/>
          </a:prstGeom>
          <a:noFill/>
          <a:ln>
            <a:noFill/>
          </a:ln>
        </p:spPr>
        <p:txBody>
          <a:bodyPr anchorCtr="0" anchor="t" bIns="45700" lIns="91425" spcFirstLastPara="1" rIns="91425" wrap="square" tIns="45700">
            <a:normAutofit/>
          </a:bodyPr>
          <a:lstStyle/>
          <a:p>
            <a:pPr indent="-137160" lvl="0" marL="171450" rtl="0" algn="l">
              <a:lnSpc>
                <a:spcPct val="120000"/>
              </a:lnSpc>
              <a:spcBef>
                <a:spcPts val="0"/>
              </a:spcBef>
              <a:spcAft>
                <a:spcPts val="0"/>
              </a:spcAft>
              <a:buSzPts val="1600"/>
              <a:buChar char="•"/>
            </a:pPr>
            <a:r>
              <a:rPr i="1" lang="en-GB" sz="2000"/>
              <a:t>Understanding the role played by Welsh industry and agriculture in shaping the economic, political and cultural character of Wales.</a:t>
            </a:r>
            <a:endParaRPr/>
          </a:p>
          <a:p>
            <a:pPr indent="-137160" lvl="0" marL="171450" rtl="0" algn="l">
              <a:lnSpc>
                <a:spcPct val="120000"/>
              </a:lnSpc>
              <a:spcBef>
                <a:spcPts val="1000"/>
              </a:spcBef>
              <a:spcAft>
                <a:spcPts val="0"/>
              </a:spcAft>
              <a:buSzPts val="1600"/>
              <a:buChar char="•"/>
            </a:pPr>
            <a:r>
              <a:rPr i="1" lang="en-GB" sz="2000"/>
              <a:t>Learning how the development of resources and technology in the past and the present can change life in Wales</a:t>
            </a:r>
            <a:r>
              <a:rPr lang="en-GB" sz="2000"/>
              <a:t>.</a:t>
            </a:r>
            <a:endParaRPr sz="2000"/>
          </a:p>
        </p:txBody>
      </p:sp>
      <p:pic>
        <p:nvPicPr>
          <p:cNvPr descr="C:\Users\l.roberts\AppData\Local\Microsoft\Windows\Temporary Internet Files\Content.IE5\EEQLKL9O\13_53_20_web[1].jpg" id="144" name="Google Shape;144;p19"/>
          <p:cNvPicPr preferRelativeResize="0"/>
          <p:nvPr/>
        </p:nvPicPr>
        <p:blipFill rotWithShape="1">
          <a:blip r:embed="rId3">
            <a:alphaModFix/>
          </a:blip>
          <a:srcRect b="0" l="0" r="0" t="0"/>
          <a:stretch/>
        </p:blipFill>
        <p:spPr>
          <a:xfrm>
            <a:off x="76200" y="76200"/>
            <a:ext cx="3505200" cy="1625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0"/>
          <p:cNvSpPr txBox="1"/>
          <p:nvPr>
            <p:ph type="title"/>
          </p:nvPr>
        </p:nvSpPr>
        <p:spPr>
          <a:xfrm>
            <a:off x="1203613" y="46609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dk1"/>
              </a:buClr>
              <a:buSzPts val="2800"/>
              <a:buFont typeface="Corbel"/>
              <a:buNone/>
            </a:pPr>
            <a:r>
              <a:rPr b="1" lang="en-GB" sz="2800">
                <a:solidFill>
                  <a:schemeClr val="dk1"/>
                </a:solidFill>
              </a:rPr>
              <a:t>Enghreifftiau Amgylcheddol</a:t>
            </a:r>
            <a:br>
              <a:rPr b="1" lang="en-GB" sz="2800">
                <a:solidFill>
                  <a:schemeClr val="dk1"/>
                </a:solidFill>
              </a:rPr>
            </a:br>
            <a:r>
              <a:rPr b="1" lang="en-GB" sz="2800">
                <a:solidFill>
                  <a:schemeClr val="dk1"/>
                </a:solidFill>
              </a:rPr>
              <a:t>Environmental examples</a:t>
            </a:r>
            <a:endParaRPr b="1" sz="2800">
              <a:solidFill>
                <a:schemeClr val="dk1"/>
              </a:solidFill>
            </a:endParaRPr>
          </a:p>
        </p:txBody>
      </p:sp>
      <p:sp>
        <p:nvSpPr>
          <p:cNvPr id="151" name="Google Shape;151;p20"/>
          <p:cNvSpPr txBox="1"/>
          <p:nvPr>
            <p:ph idx="1" type="body"/>
          </p:nvPr>
        </p:nvSpPr>
        <p:spPr>
          <a:xfrm>
            <a:off x="676655" y="2057400"/>
            <a:ext cx="3822192" cy="4069080"/>
          </a:xfrm>
          <a:prstGeom prst="rect">
            <a:avLst/>
          </a:prstGeom>
          <a:noFill/>
          <a:ln>
            <a:noFill/>
          </a:ln>
        </p:spPr>
        <p:txBody>
          <a:bodyPr anchorCtr="0" anchor="t" bIns="45700" lIns="91425" spcFirstLastPara="1" rIns="91425" wrap="square" tIns="45700">
            <a:normAutofit/>
          </a:bodyPr>
          <a:lstStyle/>
          <a:p>
            <a:pPr indent="-137159" lvl="0" marL="171450" rtl="0" algn="l">
              <a:lnSpc>
                <a:spcPct val="90000"/>
              </a:lnSpc>
              <a:spcBef>
                <a:spcPts val="0"/>
              </a:spcBef>
              <a:spcAft>
                <a:spcPts val="0"/>
              </a:spcAft>
              <a:buSzPts val="1280"/>
              <a:buChar char="•"/>
            </a:pPr>
            <a:r>
              <a:rPr lang="en-GB" sz="2000"/>
              <a:t>Dysgu am y berthynas rhwng yr amgylchedd a phobl Cymru a’r effaith a gaiff hyn ar fywyd yng Nghymru heddiw ac yn y gorffennol.</a:t>
            </a:r>
            <a:endParaRPr sz="2000"/>
          </a:p>
          <a:p>
            <a:pPr indent="-137159" lvl="0" marL="171450" rtl="0" algn="l">
              <a:lnSpc>
                <a:spcPct val="90000"/>
              </a:lnSpc>
              <a:spcBef>
                <a:spcPts val="1000"/>
              </a:spcBef>
              <a:spcAft>
                <a:spcPts val="0"/>
              </a:spcAft>
              <a:buSzPts val="1280"/>
              <a:buChar char="•"/>
            </a:pPr>
            <a:r>
              <a:rPr lang="en-GB" sz="2000"/>
              <a:t>Archwilio materion cyfoes sy’n effeithio ar fywydau pobl yng Nghymru a’r economi yng Nghymru e.e. ffynonellau ynni amgen fel ffermydd gwynt.</a:t>
            </a:r>
            <a:endParaRPr sz="2000"/>
          </a:p>
        </p:txBody>
      </p:sp>
      <p:sp>
        <p:nvSpPr>
          <p:cNvPr id="152" name="Google Shape;152;p20"/>
          <p:cNvSpPr txBox="1"/>
          <p:nvPr>
            <p:ph idx="2" type="body"/>
          </p:nvPr>
        </p:nvSpPr>
        <p:spPr>
          <a:xfrm>
            <a:off x="4645152" y="1981200"/>
            <a:ext cx="3822192" cy="4145280"/>
          </a:xfrm>
          <a:prstGeom prst="rect">
            <a:avLst/>
          </a:prstGeom>
          <a:noFill/>
          <a:ln>
            <a:noFill/>
          </a:ln>
        </p:spPr>
        <p:txBody>
          <a:bodyPr anchorCtr="0" anchor="t" bIns="45700" lIns="91425" spcFirstLastPara="1" rIns="91425" wrap="square" tIns="45700">
            <a:normAutofit/>
          </a:bodyPr>
          <a:lstStyle/>
          <a:p>
            <a:pPr indent="-137159" lvl="0" marL="171450" rtl="0" algn="l">
              <a:lnSpc>
                <a:spcPct val="120000"/>
              </a:lnSpc>
              <a:spcBef>
                <a:spcPts val="0"/>
              </a:spcBef>
              <a:spcAft>
                <a:spcPts val="0"/>
              </a:spcAft>
              <a:buSzPts val="1280"/>
              <a:buChar char="•"/>
            </a:pPr>
            <a:r>
              <a:rPr i="1" lang="en-GB" sz="2000"/>
              <a:t>Learning about the relationship between the environment and the people of Wales and the effect this has on Welsh life today and in the past.</a:t>
            </a:r>
            <a:endParaRPr sz="2000"/>
          </a:p>
          <a:p>
            <a:pPr indent="-137159" lvl="0" marL="171450" rtl="0" algn="l">
              <a:lnSpc>
                <a:spcPct val="120000"/>
              </a:lnSpc>
              <a:spcBef>
                <a:spcPts val="1000"/>
              </a:spcBef>
              <a:spcAft>
                <a:spcPts val="0"/>
              </a:spcAft>
              <a:buSzPts val="1280"/>
              <a:buChar char="•"/>
            </a:pPr>
            <a:r>
              <a:rPr i="1" lang="en-GB" sz="2000"/>
              <a:t>Exploring current issues that affect the lives of people in Wales and the Welsh economy e.g. alternative energy sources such as wind farms.</a:t>
            </a:r>
            <a:endParaRPr i="1" sz="2000"/>
          </a:p>
        </p:txBody>
      </p:sp>
      <p:pic>
        <p:nvPicPr>
          <p:cNvPr descr="C:\Users\l.roberts\AppData\Local\Microsoft\Windows\Temporary Internet Files\Content.IE5\6IDJCSBB\39_02_5_web[1].jpg" id="153" name="Google Shape;153;p20"/>
          <p:cNvPicPr preferRelativeResize="0"/>
          <p:nvPr/>
        </p:nvPicPr>
        <p:blipFill rotWithShape="1">
          <a:blip r:embed="rId3">
            <a:alphaModFix/>
          </a:blip>
          <a:srcRect b="0" l="0" r="0" t="0"/>
          <a:stretch/>
        </p:blipFill>
        <p:spPr>
          <a:xfrm>
            <a:off x="18081" y="190500"/>
            <a:ext cx="3810000" cy="1397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1"/>
          <p:cNvSpPr txBox="1"/>
          <p:nvPr>
            <p:ph type="title"/>
          </p:nvPr>
        </p:nvSpPr>
        <p:spPr>
          <a:xfrm>
            <a:off x="857250" y="609600"/>
            <a:ext cx="7406700" cy="13563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Tasg/ </a:t>
            </a:r>
            <a:br>
              <a:rPr lang="en-GB"/>
            </a:br>
            <a:r>
              <a:rPr lang="en-GB"/>
              <a:t>Task</a:t>
            </a:r>
            <a:endParaRPr/>
          </a:p>
        </p:txBody>
      </p:sp>
      <p:sp>
        <p:nvSpPr>
          <p:cNvPr id="160" name="Google Shape;160;p21"/>
          <p:cNvSpPr txBox="1"/>
          <p:nvPr>
            <p:ph idx="1" type="body"/>
          </p:nvPr>
        </p:nvSpPr>
        <p:spPr>
          <a:xfrm>
            <a:off x="857250" y="2057399"/>
            <a:ext cx="3566100" cy="4023300"/>
          </a:xfrm>
          <a:prstGeom prst="rect">
            <a:avLst/>
          </a:prstGeom>
          <a:noFill/>
          <a:ln>
            <a:noFill/>
          </a:ln>
        </p:spPr>
        <p:txBody>
          <a:bodyPr anchorCtr="0" anchor="t" bIns="45700" lIns="91425" spcFirstLastPara="1" rIns="91425" wrap="square" tIns="45700">
            <a:normAutofit fontScale="92500" lnSpcReduction="10000"/>
          </a:bodyPr>
          <a:lstStyle/>
          <a:p>
            <a:pPr indent="-137160" lvl="0" marL="171450" rtl="0" algn="l">
              <a:lnSpc>
                <a:spcPct val="90000"/>
              </a:lnSpc>
              <a:spcBef>
                <a:spcPts val="1000"/>
              </a:spcBef>
              <a:spcAft>
                <a:spcPts val="0"/>
              </a:spcAft>
              <a:buSzPct val="86486"/>
              <a:buChar char="•"/>
            </a:pPr>
            <a:r>
              <a:rPr lang="en-GB" sz="2400"/>
              <a:t>Beth yw'r materion economaidd ac amgylcheddol sy'n wynebu Cymru? </a:t>
            </a:r>
            <a:endParaRPr/>
          </a:p>
          <a:p>
            <a:pPr indent="-137160" lvl="0" marL="171450" rtl="0" algn="l">
              <a:lnSpc>
                <a:spcPct val="90000"/>
              </a:lnSpc>
              <a:spcBef>
                <a:spcPts val="1000"/>
              </a:spcBef>
              <a:spcAft>
                <a:spcPts val="0"/>
              </a:spcAft>
              <a:buSzPct val="86486"/>
              <a:buChar char="•"/>
            </a:pPr>
            <a:r>
              <a:rPr lang="en-GB" sz="2400"/>
              <a:t>Sut mae'r rhain yn wahanol i'r rhai yn y DU gyfan? </a:t>
            </a:r>
            <a:endParaRPr/>
          </a:p>
          <a:p>
            <a:pPr indent="-137160" lvl="0" marL="171450" rtl="0" algn="l">
              <a:lnSpc>
                <a:spcPct val="90000"/>
              </a:lnSpc>
              <a:spcBef>
                <a:spcPts val="1000"/>
              </a:spcBef>
              <a:spcAft>
                <a:spcPts val="0"/>
              </a:spcAft>
              <a:buSzPct val="86486"/>
              <a:buChar char="•"/>
            </a:pPr>
            <a:r>
              <a:rPr lang="en-GB" sz="2400"/>
              <a:t>Pam y dylid tynnu sylw at y materion hyn yn y cwricwlwm? </a:t>
            </a:r>
            <a:endParaRPr/>
          </a:p>
          <a:p>
            <a:pPr indent="-15239" lvl="0" marL="171450" rtl="0" algn="l">
              <a:lnSpc>
                <a:spcPct val="90000"/>
              </a:lnSpc>
              <a:spcBef>
                <a:spcPts val="1000"/>
              </a:spcBef>
              <a:spcAft>
                <a:spcPts val="0"/>
              </a:spcAft>
              <a:buSzPct val="86486"/>
              <a:buNone/>
            </a:pPr>
            <a:r>
              <a:t/>
            </a:r>
            <a:endParaRPr sz="2400"/>
          </a:p>
          <a:p>
            <a:pPr indent="-137160" lvl="0" marL="171450" rtl="0" algn="l">
              <a:lnSpc>
                <a:spcPct val="90000"/>
              </a:lnSpc>
              <a:spcBef>
                <a:spcPts val="1000"/>
              </a:spcBef>
              <a:spcAft>
                <a:spcPts val="0"/>
              </a:spcAft>
              <a:buSzPct val="86486"/>
              <a:buChar char="•"/>
            </a:pPr>
            <a:r>
              <a:rPr lang="en-GB" sz="2400"/>
              <a:t>15 munud yn eich ystafelloedd trafod.</a:t>
            </a:r>
            <a:endParaRPr sz="2400"/>
          </a:p>
          <a:p>
            <a:pPr indent="-15239" lvl="0" marL="171450" rtl="0" algn="l">
              <a:lnSpc>
                <a:spcPct val="90000"/>
              </a:lnSpc>
              <a:spcBef>
                <a:spcPts val="1000"/>
              </a:spcBef>
              <a:spcAft>
                <a:spcPts val="0"/>
              </a:spcAft>
              <a:buSzPct val="86486"/>
              <a:buNone/>
            </a:pPr>
            <a:r>
              <a:t/>
            </a:r>
            <a:endParaRPr sz="2400"/>
          </a:p>
          <a:p>
            <a:pPr indent="-15239" lvl="0" marL="171450" rtl="0" algn="l">
              <a:lnSpc>
                <a:spcPct val="90000"/>
              </a:lnSpc>
              <a:spcBef>
                <a:spcPts val="1000"/>
              </a:spcBef>
              <a:spcAft>
                <a:spcPts val="0"/>
              </a:spcAft>
              <a:buSzPct val="86486"/>
              <a:buNone/>
            </a:pPr>
            <a:r>
              <a:t/>
            </a:r>
            <a:endParaRPr sz="2400"/>
          </a:p>
        </p:txBody>
      </p:sp>
      <p:sp>
        <p:nvSpPr>
          <p:cNvPr id="161" name="Google Shape;161;p21"/>
          <p:cNvSpPr txBox="1"/>
          <p:nvPr>
            <p:ph idx="2" type="body"/>
          </p:nvPr>
        </p:nvSpPr>
        <p:spPr>
          <a:xfrm>
            <a:off x="4700709" y="2057400"/>
            <a:ext cx="3566100" cy="4023300"/>
          </a:xfrm>
          <a:prstGeom prst="rect">
            <a:avLst/>
          </a:prstGeom>
          <a:noFill/>
          <a:ln>
            <a:noFill/>
          </a:ln>
        </p:spPr>
        <p:txBody>
          <a:bodyPr anchorCtr="0" anchor="t" bIns="45700" lIns="91425" spcFirstLastPara="1" rIns="91425" wrap="square" tIns="45700">
            <a:normAutofit fontScale="92500" lnSpcReduction="10000"/>
          </a:bodyPr>
          <a:lstStyle/>
          <a:p>
            <a:pPr indent="0" lvl="0" marL="171450" rtl="0" algn="l">
              <a:lnSpc>
                <a:spcPct val="90000"/>
              </a:lnSpc>
              <a:spcBef>
                <a:spcPts val="1000"/>
              </a:spcBef>
              <a:spcAft>
                <a:spcPts val="0"/>
              </a:spcAft>
              <a:buSzPct val="59459"/>
              <a:buNone/>
            </a:pPr>
            <a:r>
              <a:rPr lang="en-GB" sz="2400"/>
              <a:t>What are the economic and environmental issues facing Wales? </a:t>
            </a:r>
            <a:endParaRPr sz="2400"/>
          </a:p>
          <a:p>
            <a:pPr indent="0" lvl="0" marL="171450" rtl="0" algn="l">
              <a:lnSpc>
                <a:spcPct val="90000"/>
              </a:lnSpc>
              <a:spcBef>
                <a:spcPts val="1000"/>
              </a:spcBef>
              <a:spcAft>
                <a:spcPts val="0"/>
              </a:spcAft>
              <a:buSzPct val="59459"/>
              <a:buNone/>
            </a:pPr>
            <a:r>
              <a:rPr lang="en-GB" sz="2400"/>
              <a:t>How are these different to those in the UK as a whole? </a:t>
            </a:r>
            <a:endParaRPr sz="2400"/>
          </a:p>
          <a:p>
            <a:pPr indent="0" lvl="0" marL="171450" rtl="0" algn="l">
              <a:lnSpc>
                <a:spcPct val="90000"/>
              </a:lnSpc>
              <a:spcBef>
                <a:spcPts val="1000"/>
              </a:spcBef>
              <a:spcAft>
                <a:spcPts val="0"/>
              </a:spcAft>
              <a:buSzPct val="59459"/>
              <a:buNone/>
            </a:pPr>
            <a:r>
              <a:rPr lang="en-GB" sz="2400"/>
              <a:t>Why should these issues be highlighted in the curriculum? </a:t>
            </a:r>
            <a:endParaRPr sz="2400"/>
          </a:p>
          <a:p>
            <a:pPr indent="0" lvl="0" marL="171450" rtl="0" algn="l">
              <a:lnSpc>
                <a:spcPct val="90000"/>
              </a:lnSpc>
              <a:spcBef>
                <a:spcPts val="1000"/>
              </a:spcBef>
              <a:spcAft>
                <a:spcPts val="0"/>
              </a:spcAft>
              <a:buSzPct val="59459"/>
              <a:buNone/>
            </a:pPr>
            <a:r>
              <a:t/>
            </a:r>
            <a:endParaRPr sz="2400"/>
          </a:p>
          <a:p>
            <a:pPr indent="0" lvl="0" marL="0" rtl="0" algn="l">
              <a:lnSpc>
                <a:spcPct val="90000"/>
              </a:lnSpc>
              <a:spcBef>
                <a:spcPts val="1000"/>
              </a:spcBef>
              <a:spcAft>
                <a:spcPts val="0"/>
              </a:spcAft>
              <a:buSzPct val="59459"/>
              <a:buNone/>
            </a:pPr>
            <a:r>
              <a:rPr lang="en-GB" sz="2400"/>
              <a:t>15 minutes in your breakout rooms.</a:t>
            </a:r>
            <a:endParaRPr sz="2400"/>
          </a:p>
          <a:p>
            <a:pPr indent="0" lvl="0" marL="171450" rtl="0" algn="l">
              <a:lnSpc>
                <a:spcPct val="90000"/>
              </a:lnSpc>
              <a:spcBef>
                <a:spcPts val="1000"/>
              </a:spcBef>
              <a:spcAft>
                <a:spcPts val="0"/>
              </a:spcAft>
              <a:buSzPct val="59459"/>
              <a:buNone/>
            </a:pPr>
            <a:r>
              <a:t/>
            </a:r>
            <a:endParaRPr sz="2400"/>
          </a:p>
        </p:txBody>
      </p:sp>
      <p:pic>
        <p:nvPicPr>
          <p:cNvPr descr="C:\Users\l.roberts\AppData\Local\Microsoft\Windows\Temporary Internet Files\Content.IE5\S9T0P2O1\blog-commenting[1].jpg" id="162" name="Google Shape;162;p21"/>
          <p:cNvPicPr preferRelativeResize="0"/>
          <p:nvPr/>
        </p:nvPicPr>
        <p:blipFill rotWithShape="1">
          <a:blip r:embed="rId3">
            <a:alphaModFix/>
          </a:blip>
          <a:srcRect b="0" l="0" r="0" t="0"/>
          <a:stretch/>
        </p:blipFill>
        <p:spPr>
          <a:xfrm>
            <a:off x="6803150" y="310224"/>
            <a:ext cx="2045900" cy="14656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22"/>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2800"/>
              <a:buFont typeface="Corbel"/>
              <a:buNone/>
            </a:pPr>
            <a:r>
              <a:rPr lang="en-GB" sz="2800"/>
              <a:t>Enghreifftiau hanesyddol</a:t>
            </a:r>
            <a:br>
              <a:rPr lang="en-GB" sz="2800"/>
            </a:br>
            <a:r>
              <a:rPr lang="en-GB" sz="2800"/>
              <a:t>Historical examples</a:t>
            </a:r>
            <a:endParaRPr sz="2800"/>
          </a:p>
        </p:txBody>
      </p:sp>
      <p:sp>
        <p:nvSpPr>
          <p:cNvPr id="169" name="Google Shape;169;p22"/>
          <p:cNvSpPr txBox="1"/>
          <p:nvPr>
            <p:ph idx="1" type="body"/>
          </p:nvPr>
        </p:nvSpPr>
        <p:spPr>
          <a:xfrm>
            <a:off x="304800" y="2113909"/>
            <a:ext cx="4194047" cy="3992880"/>
          </a:xfrm>
          <a:prstGeom prst="rect">
            <a:avLst/>
          </a:prstGeom>
          <a:noFill/>
          <a:ln>
            <a:noFill/>
          </a:ln>
        </p:spPr>
        <p:txBody>
          <a:bodyPr anchorCtr="0" anchor="t" bIns="45700" lIns="91425" spcFirstLastPara="1" rIns="91425" wrap="square" tIns="45700">
            <a:noAutofit/>
          </a:bodyPr>
          <a:lstStyle/>
          <a:p>
            <a:pPr indent="-137160" lvl="0" marL="171450" rtl="0" algn="l">
              <a:lnSpc>
                <a:spcPct val="120000"/>
              </a:lnSpc>
              <a:spcBef>
                <a:spcPts val="0"/>
              </a:spcBef>
              <a:spcAft>
                <a:spcPts val="0"/>
              </a:spcAft>
              <a:buSzPts val="1600"/>
              <a:buChar char="•"/>
            </a:pPr>
            <a:r>
              <a:rPr lang="en-GB" sz="2000"/>
              <a:t>Deall sut mae bywydau a chymdogaethau wedi’u llunio gan y gorffennol, drwy ddysgu am hanes Cymru a’i hagweddau gwleidyddol, economaidd, cymdeithasol a diwylliannol.</a:t>
            </a:r>
            <a:endParaRPr/>
          </a:p>
          <a:p>
            <a:pPr indent="-137160" lvl="0" marL="171450" rtl="0" algn="l">
              <a:lnSpc>
                <a:spcPct val="120000"/>
              </a:lnSpc>
              <a:spcBef>
                <a:spcPts val="1000"/>
              </a:spcBef>
              <a:spcAft>
                <a:spcPts val="0"/>
              </a:spcAft>
              <a:buSzPts val="1600"/>
              <a:buChar char="•"/>
            </a:pPr>
            <a:r>
              <a:rPr lang="en-GB" sz="2000"/>
              <a:t>Dysgu am y berthynas sydd rhwng Cymru a rhannau eraill y DU heddiw ac yn y gorffennol.</a:t>
            </a:r>
            <a:endParaRPr/>
          </a:p>
        </p:txBody>
      </p:sp>
      <p:sp>
        <p:nvSpPr>
          <p:cNvPr id="170" name="Google Shape;170;p22"/>
          <p:cNvSpPr txBox="1"/>
          <p:nvPr>
            <p:ph idx="2" type="body"/>
          </p:nvPr>
        </p:nvSpPr>
        <p:spPr>
          <a:xfrm>
            <a:off x="4645152" y="2209800"/>
            <a:ext cx="3822192" cy="3916680"/>
          </a:xfrm>
          <a:prstGeom prst="rect">
            <a:avLst/>
          </a:prstGeom>
          <a:noFill/>
          <a:ln>
            <a:noFill/>
          </a:ln>
        </p:spPr>
        <p:txBody>
          <a:bodyPr anchorCtr="0" anchor="t" bIns="45700" lIns="91425" spcFirstLastPara="1" rIns="91425" wrap="square" tIns="45700">
            <a:noAutofit/>
          </a:bodyPr>
          <a:lstStyle/>
          <a:p>
            <a:pPr indent="-137160" lvl="0" marL="171450" rtl="0" algn="l">
              <a:lnSpc>
                <a:spcPct val="120000"/>
              </a:lnSpc>
              <a:spcBef>
                <a:spcPts val="0"/>
              </a:spcBef>
              <a:spcAft>
                <a:spcPts val="0"/>
              </a:spcAft>
              <a:buSzPts val="1600"/>
              <a:buChar char="•"/>
            </a:pPr>
            <a:r>
              <a:rPr i="1" lang="en-GB" sz="2000"/>
              <a:t>Understanding how lives and localities have been shaped by the past, through learning about the history of Wales, its political, economic, social and cultural aspects.</a:t>
            </a:r>
            <a:endParaRPr/>
          </a:p>
          <a:p>
            <a:pPr indent="-137160" lvl="0" marL="171450" rtl="0" algn="l">
              <a:lnSpc>
                <a:spcPct val="120000"/>
              </a:lnSpc>
              <a:spcBef>
                <a:spcPts val="1000"/>
              </a:spcBef>
              <a:spcAft>
                <a:spcPts val="0"/>
              </a:spcAft>
              <a:buSzPts val="1600"/>
              <a:buChar char="•"/>
            </a:pPr>
            <a:r>
              <a:rPr i="1" lang="en-GB" sz="2000"/>
              <a:t>Learning about the relationship of Wales with other parts of the UK today and in the past.</a:t>
            </a:r>
            <a:endParaRPr i="1" sz="2000"/>
          </a:p>
        </p:txBody>
      </p:sp>
      <p:pic>
        <p:nvPicPr>
          <p:cNvPr descr="C:\Users\l.roberts\AppData\Local\Microsoft\Windows\Temporary Internet Files\Content.IE5\FDGQFACQ\Cwmtydu%20Jo%20Turner[1].jpg" id="171" name="Google Shape;171;p22"/>
          <p:cNvPicPr preferRelativeResize="0"/>
          <p:nvPr/>
        </p:nvPicPr>
        <p:blipFill rotWithShape="1">
          <a:blip r:embed="rId3">
            <a:alphaModFix/>
          </a:blip>
          <a:srcRect b="0" l="0" r="0" t="0"/>
          <a:stretch/>
        </p:blipFill>
        <p:spPr>
          <a:xfrm>
            <a:off x="228600" y="385282"/>
            <a:ext cx="3352800" cy="1752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3"/>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2800"/>
              <a:buFont typeface="Corbel"/>
              <a:buNone/>
            </a:pPr>
            <a:r>
              <a:rPr lang="en-GB" sz="2800"/>
              <a:t>Enghrefftiau ieithyddol</a:t>
            </a:r>
            <a:br>
              <a:rPr lang="en-GB" sz="2800"/>
            </a:br>
            <a:r>
              <a:rPr lang="en-GB" sz="2800"/>
              <a:t>Linguistic examples</a:t>
            </a:r>
            <a:endParaRPr sz="2800"/>
          </a:p>
        </p:txBody>
      </p:sp>
      <p:sp>
        <p:nvSpPr>
          <p:cNvPr id="178" name="Google Shape;178;p23"/>
          <p:cNvSpPr txBox="1"/>
          <p:nvPr>
            <p:ph idx="1" type="body"/>
          </p:nvPr>
        </p:nvSpPr>
        <p:spPr>
          <a:xfrm>
            <a:off x="676655" y="2679192"/>
            <a:ext cx="3822192" cy="3447288"/>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Defnyddio’r iaith Gymraeg gan roi cyfle i bawb i’w dysgu a’i defnyddio.</a:t>
            </a:r>
            <a:endParaRPr/>
          </a:p>
          <a:p>
            <a:pPr indent="-137160" lvl="0" marL="171450" rtl="0" algn="l">
              <a:lnSpc>
                <a:spcPct val="90000"/>
              </a:lnSpc>
              <a:spcBef>
                <a:spcPts val="1000"/>
              </a:spcBef>
              <a:spcAft>
                <a:spcPts val="0"/>
              </a:spcAft>
              <a:buSzPts val="1920"/>
              <a:buChar char="•"/>
            </a:pPr>
            <a:r>
              <a:rPr lang="en-GB" sz="2400"/>
              <a:t>Cydnabod bod sawl lefel wahanol o ruglder yn y Gymraeg.</a:t>
            </a:r>
            <a:endParaRPr/>
          </a:p>
        </p:txBody>
      </p:sp>
      <p:sp>
        <p:nvSpPr>
          <p:cNvPr id="179" name="Google Shape;179;p23"/>
          <p:cNvSpPr txBox="1"/>
          <p:nvPr>
            <p:ph idx="2" type="body"/>
          </p:nvPr>
        </p:nvSpPr>
        <p:spPr>
          <a:xfrm>
            <a:off x="4645152" y="2679192"/>
            <a:ext cx="3822192" cy="3447288"/>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i="1" lang="en-GB" sz="2400"/>
              <a:t>Using the Welsh language with access for all.</a:t>
            </a:r>
            <a:endParaRPr/>
          </a:p>
          <a:p>
            <a:pPr indent="-137160" lvl="0" marL="171450" rtl="0" algn="l">
              <a:lnSpc>
                <a:spcPct val="90000"/>
              </a:lnSpc>
              <a:spcBef>
                <a:spcPts val="1000"/>
              </a:spcBef>
              <a:spcAft>
                <a:spcPts val="0"/>
              </a:spcAft>
              <a:buSzPts val="1920"/>
              <a:buChar char="•"/>
            </a:pPr>
            <a:r>
              <a:rPr i="1" lang="en-GB" sz="2400"/>
              <a:t>Recognizing that there are many different levels of fluency in Welsh.</a:t>
            </a:r>
            <a:endParaRPr i="1" sz="2400"/>
          </a:p>
        </p:txBody>
      </p:sp>
      <p:pic>
        <p:nvPicPr>
          <p:cNvPr descr="C:\Users\l.roberts\AppData\Local\Microsoft\Windows\Temporary Internet Files\Content.IE5\EME09GLO\3695460205_1f0637d0e4_z[1].jpg" id="180" name="Google Shape;180;p23"/>
          <p:cNvPicPr preferRelativeResize="0"/>
          <p:nvPr/>
        </p:nvPicPr>
        <p:blipFill rotWithShape="1">
          <a:blip r:embed="rId3">
            <a:alphaModFix/>
          </a:blip>
          <a:srcRect b="0" l="0" r="0" t="0"/>
          <a:stretch/>
        </p:blipFill>
        <p:spPr>
          <a:xfrm>
            <a:off x="0" y="107950"/>
            <a:ext cx="3962400" cy="20256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4"/>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Tasg/ </a:t>
            </a:r>
            <a:br>
              <a:rPr lang="en-GB"/>
            </a:br>
            <a:r>
              <a:rPr lang="en-GB"/>
              <a:t>Task</a:t>
            </a:r>
            <a:endParaRPr/>
          </a:p>
        </p:txBody>
      </p:sp>
      <p:sp>
        <p:nvSpPr>
          <p:cNvPr id="187" name="Google Shape;187;p24"/>
          <p:cNvSpPr txBox="1"/>
          <p:nvPr>
            <p:ph idx="1" type="body"/>
          </p:nvPr>
        </p:nvSpPr>
        <p:spPr>
          <a:xfrm>
            <a:off x="565314" y="196596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1000"/>
              </a:spcBef>
              <a:spcAft>
                <a:spcPts val="0"/>
              </a:spcAft>
              <a:buSzPts val="1920"/>
              <a:buChar char="•"/>
            </a:pPr>
            <a:r>
              <a:rPr lang="en-GB" sz="2400"/>
              <a:t>Ydych chi'n credu bod hanes Cymru yn cael ei addysgu'n ddigonol mewn ysgolion? </a:t>
            </a:r>
            <a:endParaRPr/>
          </a:p>
          <a:p>
            <a:pPr indent="-137160" lvl="0" marL="171450" rtl="0" algn="l">
              <a:lnSpc>
                <a:spcPct val="90000"/>
              </a:lnSpc>
              <a:spcBef>
                <a:spcPts val="1000"/>
              </a:spcBef>
              <a:spcAft>
                <a:spcPts val="0"/>
              </a:spcAft>
              <a:buSzPts val="1920"/>
              <a:buChar char="•"/>
            </a:pPr>
            <a:r>
              <a:rPr lang="en-GB" sz="2400"/>
              <a:t> A yw'r ffordd y dysgir hanes Cymru wedi cael effaith ar yr iaith? </a:t>
            </a:r>
            <a:endParaRPr/>
          </a:p>
          <a:p>
            <a:pPr indent="-15239" lvl="0" marL="171450" rtl="0" algn="l">
              <a:lnSpc>
                <a:spcPct val="90000"/>
              </a:lnSpc>
              <a:spcBef>
                <a:spcPts val="1000"/>
              </a:spcBef>
              <a:spcAft>
                <a:spcPts val="0"/>
              </a:spcAft>
              <a:buSzPts val="1920"/>
              <a:buNone/>
            </a:pPr>
            <a:r>
              <a:t/>
            </a:r>
            <a:endParaRPr sz="2400"/>
          </a:p>
          <a:p>
            <a:pPr indent="-137160" lvl="0" marL="171450" rtl="0" algn="l">
              <a:lnSpc>
                <a:spcPct val="90000"/>
              </a:lnSpc>
              <a:spcBef>
                <a:spcPts val="1000"/>
              </a:spcBef>
              <a:spcAft>
                <a:spcPts val="0"/>
              </a:spcAft>
              <a:buSzPts val="1920"/>
              <a:buChar char="•"/>
            </a:pPr>
            <a:r>
              <a:rPr lang="en-GB" sz="2400"/>
              <a:t>15 munud yn eich ystafelloedd trafod.</a:t>
            </a:r>
            <a:endParaRPr sz="2400"/>
          </a:p>
          <a:p>
            <a:pPr indent="-15239" lvl="0" marL="171450" rtl="0" algn="l">
              <a:lnSpc>
                <a:spcPct val="90000"/>
              </a:lnSpc>
              <a:spcBef>
                <a:spcPts val="1000"/>
              </a:spcBef>
              <a:spcAft>
                <a:spcPts val="0"/>
              </a:spcAft>
              <a:buSzPts val="1920"/>
              <a:buNone/>
            </a:pPr>
            <a:r>
              <a:t/>
            </a:r>
            <a:endParaRPr sz="2400"/>
          </a:p>
          <a:p>
            <a:pPr indent="-15239" lvl="0" marL="171450" rtl="0" algn="l">
              <a:lnSpc>
                <a:spcPct val="90000"/>
              </a:lnSpc>
              <a:spcBef>
                <a:spcPts val="1000"/>
              </a:spcBef>
              <a:spcAft>
                <a:spcPts val="0"/>
              </a:spcAft>
              <a:buSzPts val="1920"/>
              <a:buNone/>
            </a:pPr>
            <a:r>
              <a:t/>
            </a:r>
            <a:endParaRPr sz="2400"/>
          </a:p>
        </p:txBody>
      </p:sp>
      <p:sp>
        <p:nvSpPr>
          <p:cNvPr id="188" name="Google Shape;188;p24"/>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1000"/>
              </a:spcBef>
              <a:spcAft>
                <a:spcPts val="0"/>
              </a:spcAft>
              <a:buSzPts val="1920"/>
              <a:buChar char="•"/>
            </a:pPr>
            <a:r>
              <a:rPr lang="en-GB" sz="2400"/>
              <a:t> Do you believe Welsh history is sufficiently taught in schools? </a:t>
            </a:r>
            <a:endParaRPr sz="2400"/>
          </a:p>
          <a:p>
            <a:pPr indent="-167640" lvl="0" marL="171450" rtl="0" algn="l">
              <a:lnSpc>
                <a:spcPct val="90000"/>
              </a:lnSpc>
              <a:spcBef>
                <a:spcPts val="1000"/>
              </a:spcBef>
              <a:spcAft>
                <a:spcPts val="0"/>
              </a:spcAft>
              <a:buSzPts val="2400"/>
              <a:buChar char="•"/>
            </a:pPr>
            <a:r>
              <a:rPr lang="en-GB" sz="2400"/>
              <a:t> Has the way Welsh history is taught had an affect on the language? </a:t>
            </a:r>
            <a:endParaRPr sz="2400"/>
          </a:p>
          <a:p>
            <a:pPr indent="0" lvl="0" marL="0" rtl="0" algn="l">
              <a:lnSpc>
                <a:spcPct val="90000"/>
              </a:lnSpc>
              <a:spcBef>
                <a:spcPts val="1000"/>
              </a:spcBef>
              <a:spcAft>
                <a:spcPts val="0"/>
              </a:spcAft>
              <a:buSzPts val="1320"/>
              <a:buNone/>
            </a:pPr>
            <a:r>
              <a:t/>
            </a:r>
            <a:endParaRPr sz="2400"/>
          </a:p>
          <a:p>
            <a:pPr indent="0" lvl="0" marL="0" rtl="0" algn="l">
              <a:lnSpc>
                <a:spcPct val="90000"/>
              </a:lnSpc>
              <a:spcBef>
                <a:spcPts val="1000"/>
              </a:spcBef>
              <a:spcAft>
                <a:spcPts val="0"/>
              </a:spcAft>
              <a:buSzPts val="1320"/>
              <a:buNone/>
            </a:pPr>
            <a:r>
              <a:rPr lang="en-GB" sz="2400"/>
              <a:t>15 minutes in your breakout rooms.</a:t>
            </a:r>
            <a:endParaRPr sz="2400"/>
          </a:p>
        </p:txBody>
      </p:sp>
      <p:pic>
        <p:nvPicPr>
          <p:cNvPr descr="C:\Users\l.roberts\AppData\Local\Microsoft\Windows\Temporary Internet Files\Content.IE5\S9T0P2O1\blog-commenting[1].jpg" id="189" name="Google Shape;189;p24"/>
          <p:cNvPicPr preferRelativeResize="0"/>
          <p:nvPr/>
        </p:nvPicPr>
        <p:blipFill rotWithShape="1">
          <a:blip r:embed="rId3">
            <a:alphaModFix/>
          </a:blip>
          <a:srcRect b="0" l="0" r="0" t="0"/>
          <a:stretch/>
        </p:blipFill>
        <p:spPr>
          <a:xfrm>
            <a:off x="6803150" y="230149"/>
            <a:ext cx="2029975" cy="14542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25"/>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accent1"/>
              </a:buClr>
              <a:buSzPts val="3200"/>
              <a:buFont typeface="Corbel"/>
              <a:buNone/>
            </a:pPr>
            <a:r>
              <a:rPr lang="en-GB" sz="3200"/>
              <a:t>Beirniadaeth o’r Cwricwlwm Cymreig</a:t>
            </a:r>
            <a:br>
              <a:rPr lang="en-GB" sz="3200"/>
            </a:br>
            <a:r>
              <a:rPr lang="en-GB" sz="3200"/>
              <a:t>Criticism of the Curriculum Cymreig</a:t>
            </a:r>
            <a:endParaRPr sz="3200"/>
          </a:p>
        </p:txBody>
      </p:sp>
      <p:sp>
        <p:nvSpPr>
          <p:cNvPr id="196" name="Google Shape;196;p25"/>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rmAutofit/>
          </a:bodyPr>
          <a:lstStyle/>
          <a:p>
            <a:pPr indent="-137159" lvl="0" marL="171450" rtl="0" algn="l">
              <a:lnSpc>
                <a:spcPct val="90000"/>
              </a:lnSpc>
              <a:spcBef>
                <a:spcPts val="0"/>
              </a:spcBef>
              <a:spcAft>
                <a:spcPts val="0"/>
              </a:spcAft>
              <a:buSzPts val="1280"/>
              <a:buChar char="•"/>
            </a:pPr>
            <a:r>
              <a:rPr lang="en-GB" sz="2000"/>
              <a:t>Perygl o athrawon yn cyflwyno cynrychiolaeth symbolaidd o ddiwylliant Cymreig.</a:t>
            </a:r>
            <a:endParaRPr sz="2000"/>
          </a:p>
          <a:p>
            <a:pPr indent="-137159" lvl="0" marL="171450" rtl="0" algn="l">
              <a:lnSpc>
                <a:spcPct val="90000"/>
              </a:lnSpc>
              <a:spcBef>
                <a:spcPts val="1000"/>
              </a:spcBef>
              <a:spcAft>
                <a:spcPts val="0"/>
              </a:spcAft>
              <a:buSzPts val="1280"/>
              <a:buChar char="•"/>
            </a:pPr>
            <a:r>
              <a:rPr lang="en-GB" sz="2000"/>
              <a:t>'Mae CC yn perfformio'n dda fel arf diwylliannol... yn hyrwyddo trafodaeth draddodiadol sy'n canolbwyntio'n hanesyddol ar Gymreigtod ond nid fel cwricwlwm amlddiwylliannol neu gwricwlwm sy'n canolbwyntio'n feirniadol'</a:t>
            </a:r>
            <a:endParaRPr/>
          </a:p>
          <a:p>
            <a:pPr indent="-55879" lvl="0" marL="171450" rtl="0" algn="l">
              <a:lnSpc>
                <a:spcPct val="90000"/>
              </a:lnSpc>
              <a:spcBef>
                <a:spcPts val="1000"/>
              </a:spcBef>
              <a:spcAft>
                <a:spcPts val="0"/>
              </a:spcAft>
              <a:buSzPts val="1280"/>
              <a:buNone/>
            </a:pPr>
            <a:r>
              <a:t/>
            </a:r>
            <a:endParaRPr sz="2000"/>
          </a:p>
          <a:p>
            <a:pPr indent="-55879" lvl="0" marL="171450" rtl="0" algn="l">
              <a:lnSpc>
                <a:spcPct val="90000"/>
              </a:lnSpc>
              <a:spcBef>
                <a:spcPts val="1000"/>
              </a:spcBef>
              <a:spcAft>
                <a:spcPts val="0"/>
              </a:spcAft>
              <a:buSzPts val="1280"/>
              <a:buNone/>
            </a:pPr>
            <a:r>
              <a:t/>
            </a:r>
            <a:endParaRPr sz="2000"/>
          </a:p>
        </p:txBody>
      </p:sp>
      <p:sp>
        <p:nvSpPr>
          <p:cNvPr id="197" name="Google Shape;197;p25"/>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59" lvl="0" marL="171450" rtl="0" algn="l">
              <a:lnSpc>
                <a:spcPct val="90000"/>
              </a:lnSpc>
              <a:spcBef>
                <a:spcPts val="0"/>
              </a:spcBef>
              <a:spcAft>
                <a:spcPts val="0"/>
              </a:spcAft>
              <a:buSzPts val="1280"/>
              <a:buChar char="•"/>
            </a:pPr>
            <a:r>
              <a:rPr lang="en-GB" sz="2000"/>
              <a:t>Danger of teacher’s promoting tokenised representations of Welsh culture</a:t>
            </a:r>
            <a:endParaRPr sz="2000"/>
          </a:p>
          <a:p>
            <a:pPr indent="-137159" lvl="0" marL="171450" rtl="0" algn="l">
              <a:lnSpc>
                <a:spcPct val="90000"/>
              </a:lnSpc>
              <a:spcBef>
                <a:spcPts val="1000"/>
              </a:spcBef>
              <a:spcAft>
                <a:spcPts val="0"/>
              </a:spcAft>
              <a:buSzPts val="1280"/>
              <a:buChar char="•"/>
            </a:pPr>
            <a:r>
              <a:rPr lang="en-GB" sz="2000"/>
              <a:t>‘CC performs well as a cultural tool… promoting a historically orientated and traditional discourse of Welshness but not as a multicultural or critically oriented curriculum’</a:t>
            </a:r>
            <a:endParaRPr sz="2000"/>
          </a:p>
          <a:p>
            <a:pPr indent="-137159" lvl="0" marL="171450" rtl="0" algn="l">
              <a:lnSpc>
                <a:spcPct val="90000"/>
              </a:lnSpc>
              <a:spcBef>
                <a:spcPts val="1000"/>
              </a:spcBef>
              <a:spcAft>
                <a:spcPts val="0"/>
              </a:spcAft>
              <a:buSzPts val="1280"/>
              <a:buChar char="•"/>
            </a:pPr>
            <a:r>
              <a:rPr lang="en-GB" sz="2000"/>
              <a:t>(Smith, 2015. pg. 202)</a:t>
            </a:r>
            <a:endParaRPr sz="2000"/>
          </a:p>
          <a:p>
            <a:pPr indent="-53339" lvl="0" marL="171450" rtl="0" algn="l">
              <a:lnSpc>
                <a:spcPct val="90000"/>
              </a:lnSpc>
              <a:spcBef>
                <a:spcPts val="1000"/>
              </a:spcBef>
              <a:spcAft>
                <a:spcPts val="0"/>
              </a:spcAft>
              <a:buSzPts val="1320"/>
              <a:buNone/>
            </a:pPr>
            <a:r>
              <a:t/>
            </a:r>
            <a:endParaRPr/>
          </a:p>
          <a:p>
            <a:pPr indent="-53339" lvl="0" marL="171450" rtl="0" algn="l">
              <a:lnSpc>
                <a:spcPct val="90000"/>
              </a:lnSpc>
              <a:spcBef>
                <a:spcPts val="1000"/>
              </a:spcBef>
              <a:spcAft>
                <a:spcPts val="0"/>
              </a:spcAft>
              <a:buSzPts val="1320"/>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26"/>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Curricular developments</a:t>
            </a:r>
            <a:br>
              <a:rPr lang="en-GB"/>
            </a:br>
            <a:r>
              <a:rPr lang="en-GB"/>
              <a:t>Datblygiadau cwricwlwm</a:t>
            </a:r>
            <a:endParaRPr/>
          </a:p>
        </p:txBody>
      </p:sp>
      <p:sp>
        <p:nvSpPr>
          <p:cNvPr id="204" name="Google Shape;204;p26"/>
          <p:cNvSpPr txBox="1"/>
          <p:nvPr>
            <p:ph idx="1" type="body"/>
          </p:nvPr>
        </p:nvSpPr>
        <p:spPr>
          <a:xfrm>
            <a:off x="676655" y="2679192"/>
            <a:ext cx="3822192" cy="3447288"/>
          </a:xfrm>
          <a:prstGeom prst="rect">
            <a:avLst/>
          </a:prstGeom>
          <a:noFill/>
          <a:ln>
            <a:noFill/>
          </a:ln>
        </p:spPr>
        <p:txBody>
          <a:bodyPr anchorCtr="0" anchor="t" bIns="45700" lIns="91425" spcFirstLastPara="1" rIns="91425" wrap="square" tIns="45700">
            <a:normAutofit/>
          </a:bodyPr>
          <a:lstStyle/>
          <a:p>
            <a:pPr indent="0" lvl="0" marL="0" rtl="0" algn="just">
              <a:lnSpc>
                <a:spcPct val="90000"/>
              </a:lnSpc>
              <a:spcBef>
                <a:spcPts val="0"/>
              </a:spcBef>
              <a:spcAft>
                <a:spcPts val="0"/>
              </a:spcAft>
              <a:buSzPts val="1920"/>
              <a:buNone/>
            </a:pPr>
            <a:r>
              <a:rPr lang="en-GB" sz="2400"/>
              <a:t>‘Distinctiveness in an education structure is no virtue of itself; it is worth fighting for only if it enriches the educational experience of pupils.’</a:t>
            </a:r>
            <a:endParaRPr/>
          </a:p>
          <a:p>
            <a:pPr indent="0" lvl="0" marL="0" rtl="0" algn="just">
              <a:lnSpc>
                <a:spcPct val="90000"/>
              </a:lnSpc>
              <a:spcBef>
                <a:spcPts val="1000"/>
              </a:spcBef>
              <a:spcAft>
                <a:spcPts val="0"/>
              </a:spcAft>
              <a:buSzPts val="1280"/>
              <a:buNone/>
            </a:pPr>
            <a:r>
              <a:rPr lang="en-GB" sz="1600"/>
              <a:t>(Jones &amp; Roderick 2003, p.211 cited in WG, 2013)</a:t>
            </a:r>
            <a:endParaRPr/>
          </a:p>
          <a:p>
            <a:pPr indent="0" lvl="0" marL="0" rtl="0" algn="l">
              <a:lnSpc>
                <a:spcPct val="90000"/>
              </a:lnSpc>
              <a:spcBef>
                <a:spcPts val="1000"/>
              </a:spcBef>
              <a:spcAft>
                <a:spcPts val="0"/>
              </a:spcAft>
              <a:buSzPts val="1280"/>
              <a:buNone/>
            </a:pPr>
            <a:r>
              <a:t/>
            </a:r>
            <a:endParaRPr sz="1600"/>
          </a:p>
          <a:p>
            <a:pPr indent="0" lvl="0" marL="0" rtl="0" algn="l">
              <a:lnSpc>
                <a:spcPct val="90000"/>
              </a:lnSpc>
              <a:spcBef>
                <a:spcPts val="1000"/>
              </a:spcBef>
              <a:spcAft>
                <a:spcPts val="0"/>
              </a:spcAft>
              <a:buSzPts val="1280"/>
              <a:buNone/>
            </a:pPr>
            <a:r>
              <a:t/>
            </a:r>
            <a:endParaRPr sz="1600"/>
          </a:p>
          <a:p>
            <a:pPr indent="0" lvl="0" marL="0" rtl="0" algn="l">
              <a:lnSpc>
                <a:spcPct val="90000"/>
              </a:lnSpc>
              <a:spcBef>
                <a:spcPts val="1000"/>
              </a:spcBef>
              <a:spcAft>
                <a:spcPts val="0"/>
              </a:spcAft>
              <a:buSzPts val="1320"/>
              <a:buNone/>
            </a:pPr>
            <a:r>
              <a:t/>
            </a:r>
            <a:endParaRPr/>
          </a:p>
        </p:txBody>
      </p:sp>
      <p:pic>
        <p:nvPicPr>
          <p:cNvPr id="205" name="Google Shape;205;p26"/>
          <p:cNvPicPr preferRelativeResize="0"/>
          <p:nvPr>
            <p:ph idx="2" type="body"/>
          </p:nvPr>
        </p:nvPicPr>
        <p:blipFill rotWithShape="1">
          <a:blip r:embed="rId3">
            <a:alphaModFix/>
          </a:blip>
          <a:srcRect b="0" l="0" r="0" t="0"/>
          <a:stretch/>
        </p:blipFill>
        <p:spPr>
          <a:xfrm>
            <a:off x="4645025" y="2667000"/>
            <a:ext cx="3822700" cy="301271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27"/>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Recent developments</a:t>
            </a:r>
            <a:br>
              <a:rPr lang="en-GB"/>
            </a:br>
            <a:r>
              <a:rPr lang="en-GB"/>
              <a:t>Datblygiadau diweddar</a:t>
            </a:r>
            <a:endParaRPr/>
          </a:p>
        </p:txBody>
      </p:sp>
      <p:sp>
        <p:nvSpPr>
          <p:cNvPr id="212" name="Google Shape;212;p27"/>
          <p:cNvSpPr txBox="1"/>
          <p:nvPr>
            <p:ph idx="1" type="body"/>
          </p:nvPr>
        </p:nvSpPr>
        <p:spPr>
          <a:xfrm>
            <a:off x="857251" y="2057400"/>
            <a:ext cx="7404653" cy="403860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The next national curriculum for Wales should take as its starting point the ideas and ideals embodied in the current Cwricwlwm Cymreig and build upon these as the foundation of the next National Curriculum for Wales rather than as an addition to it. It should have a Welsh dimension and an international perspective.</a:t>
            </a:r>
            <a:endParaRPr/>
          </a:p>
          <a:p>
            <a:pPr indent="0" lvl="0" marL="0" rtl="0" algn="l">
              <a:lnSpc>
                <a:spcPct val="90000"/>
              </a:lnSpc>
              <a:spcBef>
                <a:spcPts val="1000"/>
              </a:spcBef>
              <a:spcAft>
                <a:spcPts val="0"/>
              </a:spcAft>
              <a:buSzPts val="1440"/>
              <a:buNone/>
            </a:pPr>
            <a:r>
              <a:rPr lang="en-GB" sz="1800"/>
              <a:t>(WG 2013)</a:t>
            </a:r>
            <a:endParaRPr/>
          </a:p>
          <a:p>
            <a:pPr indent="-137160" lvl="0" marL="171450" rtl="0" algn="l">
              <a:lnSpc>
                <a:spcPct val="90000"/>
              </a:lnSpc>
              <a:spcBef>
                <a:spcPts val="1000"/>
              </a:spcBef>
              <a:spcAft>
                <a:spcPts val="0"/>
              </a:spcAft>
              <a:buSzPts val="1920"/>
              <a:buFont typeface="Courier New"/>
              <a:buChar char="o"/>
            </a:pPr>
            <a:r>
              <a:rPr i="1" lang="en-GB" sz="2400"/>
              <a:t>Have a look at the next slide. Has the Welsh Government’s aim been realised? </a:t>
            </a:r>
            <a:endParaRPr/>
          </a:p>
          <a:p>
            <a:pPr indent="-137160" lvl="0" marL="171450" rtl="0" algn="l">
              <a:lnSpc>
                <a:spcPct val="90000"/>
              </a:lnSpc>
              <a:spcBef>
                <a:spcPts val="1000"/>
              </a:spcBef>
              <a:spcAft>
                <a:spcPts val="0"/>
              </a:spcAft>
              <a:buSzPts val="1920"/>
              <a:buFont typeface="Courier New"/>
              <a:buChar char="o"/>
            </a:pPr>
            <a:r>
              <a:rPr lang="en-GB" sz="2400"/>
              <a:t>Edrychwch ar y sleid nesaf. A wireddwyd bwriad Llywodraeth Cymru? </a:t>
            </a:r>
            <a:endParaRPr sz="2400"/>
          </a:p>
          <a:p>
            <a:pPr indent="0" lvl="0" marL="0" rtl="0" algn="l">
              <a:lnSpc>
                <a:spcPct val="90000"/>
              </a:lnSpc>
              <a:spcBef>
                <a:spcPts val="1000"/>
              </a:spcBef>
              <a:spcAft>
                <a:spcPts val="0"/>
              </a:spcAft>
              <a:buSzPts val="1440"/>
              <a:buNone/>
            </a:pPr>
            <a:r>
              <a:t/>
            </a:r>
            <a:endParaRPr sz="1800"/>
          </a:p>
          <a:p>
            <a:pPr indent="-35560" lvl="0" marL="171450" rtl="0" algn="l">
              <a:lnSpc>
                <a:spcPct val="90000"/>
              </a:lnSpc>
              <a:spcBef>
                <a:spcPts val="1000"/>
              </a:spcBef>
              <a:spcAft>
                <a:spcPts val="0"/>
              </a:spcAft>
              <a:buSzPts val="1600"/>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28"/>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Corbel"/>
              <a:buNone/>
            </a:pPr>
            <a:br>
              <a:rPr lang="en-GB" sz="3200">
                <a:solidFill>
                  <a:schemeClr val="dk1"/>
                </a:solidFill>
              </a:rPr>
            </a:br>
            <a:r>
              <a:rPr lang="en-GB" sz="3200"/>
              <a:t>Donaldson 2015</a:t>
            </a:r>
            <a:endParaRPr sz="3200"/>
          </a:p>
        </p:txBody>
      </p:sp>
      <p:pic>
        <p:nvPicPr>
          <p:cNvPr descr="curriculum15.jpg" id="219" name="Google Shape;219;p28"/>
          <p:cNvPicPr preferRelativeResize="0"/>
          <p:nvPr>
            <p:ph idx="1" type="body"/>
          </p:nvPr>
        </p:nvPicPr>
        <p:blipFill rotWithShape="1">
          <a:blip r:embed="rId3">
            <a:alphaModFix/>
          </a:blip>
          <a:srcRect b="0" l="0" r="0" t="0"/>
          <a:stretch/>
        </p:blipFill>
        <p:spPr>
          <a:xfrm>
            <a:off x="1587500" y="2405062"/>
            <a:ext cx="5943600" cy="33432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29"/>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Welsh dimension and international perspective </a:t>
            </a:r>
            <a:endParaRPr/>
          </a:p>
        </p:txBody>
      </p:sp>
      <p:sp>
        <p:nvSpPr>
          <p:cNvPr id="226" name="Google Shape;226;p29"/>
          <p:cNvSpPr txBox="1"/>
          <p:nvPr>
            <p:ph idx="1" type="body"/>
          </p:nvPr>
        </p:nvSpPr>
        <p:spPr>
          <a:xfrm>
            <a:off x="857251" y="2057400"/>
            <a:ext cx="7404653" cy="403860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600"/>
              <a:buChar char="•"/>
            </a:pPr>
            <a:r>
              <a:rPr lang="en-GB"/>
              <a:t>‘The need for learners to be rooted in their own cultures and to have a strong sense of identity within their locality, Wales, and the wider world is a key theme within the four purposes of the curriculum. Curriculum for Wales 2022 guidance recognises that learners should have the opportunity to develop their identity through exploring questions of culture, language and belonging in their locality and in Wales. It should provide them with an understanding of the diverse histories, cultures, values and heritage of modern Wales, and the contribution they can make to their communities. The new curriculum should provide learners with the means by which to imagine both Wales’ future and their own roles in its unfolding story.’</a:t>
            </a:r>
            <a:endParaRPr/>
          </a:p>
          <a:p>
            <a:pPr indent="-137160" lvl="0" marL="171450" rtl="0" algn="l">
              <a:lnSpc>
                <a:spcPct val="90000"/>
              </a:lnSpc>
              <a:spcBef>
                <a:spcPts val="1000"/>
              </a:spcBef>
              <a:spcAft>
                <a:spcPts val="0"/>
              </a:spcAft>
              <a:buSzPts val="1600"/>
              <a:buChar char="•"/>
            </a:pPr>
            <a:r>
              <a:rPr lang="en-GB"/>
              <a:t>(Welsh Government, 2019)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30"/>
          <p:cNvSpPr txBox="1"/>
          <p:nvPr>
            <p:ph type="title"/>
          </p:nvPr>
        </p:nvSpPr>
        <p:spPr>
          <a:xfrm>
            <a:off x="685800" y="457200"/>
            <a:ext cx="8229600" cy="1143000"/>
          </a:xfrm>
          <a:prstGeom prst="rect">
            <a:avLst/>
          </a:prstGeom>
          <a:noFill/>
          <a:ln>
            <a:noFill/>
          </a:ln>
        </p:spPr>
        <p:txBody>
          <a:bodyPr anchorCtr="0" anchor="ctr" bIns="45700" lIns="91425" spcFirstLastPara="1" rIns="91425" wrap="square" tIns="32125">
            <a:normAutofit/>
          </a:bodyPr>
          <a:lstStyle/>
          <a:p>
            <a:pPr indent="0" lvl="0" marL="0" rtl="0" algn="r">
              <a:lnSpc>
                <a:spcPct val="90000"/>
              </a:lnSpc>
              <a:spcBef>
                <a:spcPts val="0"/>
              </a:spcBef>
              <a:spcAft>
                <a:spcPts val="0"/>
              </a:spcAft>
              <a:buClr>
                <a:schemeClr val="accent1"/>
              </a:buClr>
              <a:buSzPts val="3200"/>
              <a:buFont typeface="Corbel"/>
              <a:buNone/>
            </a:pPr>
            <a:r>
              <a:rPr i="1" lang="en-GB" sz="3200"/>
              <a:t>Education Reform Act </a:t>
            </a:r>
            <a:r>
              <a:rPr b="1" i="1" lang="en-GB" sz="3200"/>
              <a:t>1988</a:t>
            </a:r>
            <a:br>
              <a:rPr b="1" lang="en-GB" sz="3200"/>
            </a:br>
            <a:r>
              <a:rPr lang="en-GB" sz="3200"/>
              <a:t>Deddf Diwygio Addysg </a:t>
            </a:r>
            <a:r>
              <a:rPr b="1" lang="en-GB" sz="3200"/>
              <a:t>1988</a:t>
            </a:r>
            <a:endParaRPr b="1" sz="3200"/>
          </a:p>
        </p:txBody>
      </p:sp>
      <p:sp>
        <p:nvSpPr>
          <p:cNvPr id="233" name="Google Shape;233;p30"/>
          <p:cNvSpPr txBox="1"/>
          <p:nvPr>
            <p:ph idx="1" type="body"/>
          </p:nvPr>
        </p:nvSpPr>
        <p:spPr>
          <a:xfrm>
            <a:off x="421943" y="1920084"/>
            <a:ext cx="4038600" cy="4191155"/>
          </a:xfrm>
          <a:prstGeom prst="rect">
            <a:avLst/>
          </a:prstGeom>
          <a:noFill/>
          <a:ln>
            <a:noFill/>
          </a:ln>
        </p:spPr>
        <p:txBody>
          <a:bodyPr anchorCtr="0" anchor="t" bIns="32125" lIns="64275" spcFirstLastPara="1" rIns="64275" wrap="square" tIns="32125">
            <a:normAutofit/>
          </a:bodyPr>
          <a:lstStyle/>
          <a:p>
            <a:pPr indent="-137160" lvl="0" marL="171450" rtl="0" algn="l">
              <a:lnSpc>
                <a:spcPct val="90000"/>
              </a:lnSpc>
              <a:spcBef>
                <a:spcPts val="0"/>
              </a:spcBef>
              <a:spcAft>
                <a:spcPts val="0"/>
              </a:spcAft>
              <a:buSzPts val="1600"/>
              <a:buChar char="•"/>
            </a:pPr>
            <a:r>
              <a:rPr lang="en-GB" sz="2000"/>
              <a:t>Y Cwricwlwm Cenedlaethol</a:t>
            </a:r>
            <a:endParaRPr sz="2000"/>
          </a:p>
          <a:p>
            <a:pPr indent="-137160" lvl="0" marL="171450" rtl="0" algn="l">
              <a:lnSpc>
                <a:spcPct val="90000"/>
              </a:lnSpc>
              <a:spcBef>
                <a:spcPts val="1000"/>
              </a:spcBef>
              <a:spcAft>
                <a:spcPts val="0"/>
              </a:spcAft>
              <a:buSzPts val="1600"/>
              <a:buChar char="•"/>
            </a:pPr>
            <a:r>
              <a:rPr lang="en-GB" sz="2000"/>
              <a:t>Cymraeg yn cael ei adnabod fel pwnc craidd mewn ysgolion cyfrwng Cymraeg yn 1988</a:t>
            </a:r>
            <a:endParaRPr/>
          </a:p>
          <a:p>
            <a:pPr indent="-137160" lvl="0" marL="171450" rtl="0" algn="l">
              <a:lnSpc>
                <a:spcPct val="90000"/>
              </a:lnSpc>
              <a:spcBef>
                <a:spcPts val="1000"/>
              </a:spcBef>
              <a:spcAft>
                <a:spcPts val="0"/>
              </a:spcAft>
              <a:buSzPts val="1600"/>
              <a:buChar char="•"/>
            </a:pPr>
            <a:r>
              <a:rPr lang="en-GB" sz="2000"/>
              <a:t>(Llai na 30 mlynedd yn ôl)</a:t>
            </a:r>
            <a:endParaRPr sz="2000"/>
          </a:p>
          <a:p>
            <a:pPr indent="-137160" lvl="0" marL="171450" rtl="0" algn="l">
              <a:lnSpc>
                <a:spcPct val="90000"/>
              </a:lnSpc>
              <a:spcBef>
                <a:spcPts val="1000"/>
              </a:spcBef>
              <a:spcAft>
                <a:spcPts val="0"/>
              </a:spcAft>
              <a:buSzPts val="1600"/>
              <a:buChar char="•"/>
            </a:pPr>
            <a:r>
              <a:rPr lang="en-GB" sz="2000"/>
              <a:t>Pwnc sylfaen </a:t>
            </a:r>
            <a:r>
              <a:rPr b="1" lang="en-GB" sz="2000"/>
              <a:t>ymhob ysgol arall </a:t>
            </a:r>
            <a:r>
              <a:rPr lang="en-GB" sz="2000"/>
              <a:t>yn Nghymru</a:t>
            </a:r>
            <a:endParaRPr sz="2000"/>
          </a:p>
        </p:txBody>
      </p:sp>
      <p:sp>
        <p:nvSpPr>
          <p:cNvPr id="234" name="Google Shape;234;p30"/>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600"/>
              <a:buChar char="•"/>
            </a:pPr>
            <a:r>
              <a:rPr i="1" lang="en-GB" sz="2000"/>
              <a:t>National Curriculum</a:t>
            </a:r>
            <a:endParaRPr/>
          </a:p>
          <a:p>
            <a:pPr indent="-137160" lvl="0" marL="171450" rtl="0" algn="l">
              <a:lnSpc>
                <a:spcPct val="90000"/>
              </a:lnSpc>
              <a:spcBef>
                <a:spcPts val="1000"/>
              </a:spcBef>
              <a:spcAft>
                <a:spcPts val="0"/>
              </a:spcAft>
              <a:buSzPts val="1600"/>
              <a:buChar char="•"/>
            </a:pPr>
            <a:r>
              <a:rPr i="1" lang="en-GB" sz="2000"/>
              <a:t>Welsh recognized as a “core subject” in Welsh-medium schools in 1988</a:t>
            </a:r>
            <a:endParaRPr/>
          </a:p>
          <a:p>
            <a:pPr indent="-137160" lvl="0" marL="171450" rtl="0" algn="l">
              <a:lnSpc>
                <a:spcPct val="90000"/>
              </a:lnSpc>
              <a:spcBef>
                <a:spcPts val="1000"/>
              </a:spcBef>
              <a:spcAft>
                <a:spcPts val="0"/>
              </a:spcAft>
              <a:buSzPts val="1600"/>
              <a:buChar char="•"/>
            </a:pPr>
            <a:r>
              <a:rPr i="1" lang="en-GB" sz="2000"/>
              <a:t>(Less than 30 years ago)</a:t>
            </a:r>
            <a:endParaRPr i="1" sz="2000"/>
          </a:p>
          <a:p>
            <a:pPr indent="-137160" lvl="0" marL="171450" rtl="0" algn="l">
              <a:lnSpc>
                <a:spcPct val="90000"/>
              </a:lnSpc>
              <a:spcBef>
                <a:spcPts val="1000"/>
              </a:spcBef>
              <a:spcAft>
                <a:spcPts val="0"/>
              </a:spcAft>
              <a:buSzPts val="1600"/>
              <a:buChar char="•"/>
            </a:pPr>
            <a:r>
              <a:rPr i="1" lang="en-GB" sz="2000"/>
              <a:t>Given status as a foundation subject for </a:t>
            </a:r>
            <a:r>
              <a:rPr b="1" i="1" lang="en-GB" sz="2000"/>
              <a:t>all other schools </a:t>
            </a:r>
            <a:r>
              <a:rPr i="1" lang="en-GB" sz="2000"/>
              <a:t>in Wales</a:t>
            </a:r>
            <a:endParaRPr i="1" sz="2000"/>
          </a:p>
          <a:p>
            <a:pPr indent="0" lvl="0" marL="0" rtl="0" algn="l">
              <a:lnSpc>
                <a:spcPct val="90000"/>
              </a:lnSpc>
              <a:spcBef>
                <a:spcPts val="1000"/>
              </a:spcBef>
              <a:spcAft>
                <a:spcPts val="0"/>
              </a:spcAft>
              <a:buSzPts val="1600"/>
              <a:buNone/>
            </a:pPr>
            <a:r>
              <a:t/>
            </a:r>
            <a:endParaRPr i="1" sz="2000"/>
          </a:p>
          <a:p>
            <a:pPr indent="-35560" lvl="0" marL="171450" rtl="0" algn="l">
              <a:lnSpc>
                <a:spcPct val="90000"/>
              </a:lnSpc>
              <a:spcBef>
                <a:spcPts val="1000"/>
              </a:spcBef>
              <a:spcAft>
                <a:spcPts val="0"/>
              </a:spcAft>
              <a:buSzPts val="1600"/>
              <a:buNone/>
            </a:pPr>
            <a:r>
              <a:t/>
            </a:r>
            <a:endParaRPr i="1" sz="2000"/>
          </a:p>
        </p:txBody>
      </p:sp>
      <p:pic>
        <p:nvPicPr>
          <p:cNvPr descr="C:\Users\l.roberts\AppData\Local\Microsoft\Windows\Temporary Internet Files\Content.IE5\EME09GLO\201101_stamfordhighschool[1].jpg" id="235" name="Google Shape;235;p30"/>
          <p:cNvPicPr preferRelativeResize="0"/>
          <p:nvPr/>
        </p:nvPicPr>
        <p:blipFill rotWithShape="1">
          <a:blip r:embed="rId3">
            <a:alphaModFix/>
          </a:blip>
          <a:srcRect b="0" l="0" r="0" t="0"/>
          <a:stretch/>
        </p:blipFill>
        <p:spPr>
          <a:xfrm>
            <a:off x="0" y="152400"/>
            <a:ext cx="3200400" cy="1694688"/>
          </a:xfrm>
          <a:prstGeom prst="rect">
            <a:avLst/>
          </a:prstGeom>
          <a:noFill/>
          <a:ln>
            <a:noFill/>
          </a:ln>
        </p:spPr>
      </p:pic>
      <p:sp>
        <p:nvSpPr>
          <p:cNvPr id="236" name="Google Shape;236;p30"/>
          <p:cNvSpPr/>
          <p:nvPr/>
        </p:nvSpPr>
        <p:spPr>
          <a:xfrm>
            <a:off x="4876800" y="3048000"/>
            <a:ext cx="4343400" cy="3657600"/>
          </a:xfrm>
          <a:prstGeom prst="irregularSeal2">
            <a:avLst/>
          </a:prstGeom>
          <a:solidFill>
            <a:schemeClr val="accent1"/>
          </a:solidFill>
          <a:ln cap="flat" cmpd="sng" w="19050">
            <a:solidFill>
              <a:srgbClr val="384B9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0" i="0" lang="en-GB" sz="1800" u="none" cap="none" strike="noStrike">
                <a:solidFill>
                  <a:schemeClr val="lt1"/>
                </a:solidFill>
                <a:latin typeface="Corbel"/>
                <a:ea typeface="Corbel"/>
                <a:cs typeface="Corbel"/>
                <a:sym typeface="Corbel"/>
              </a:rPr>
              <a:t>Why was this such an important step for the Welsh language? </a:t>
            </a:r>
            <a:endParaRPr b="0" i="0" sz="1800" u="none" cap="none" strike="noStrike">
              <a:solidFill>
                <a:schemeClr val="lt1"/>
              </a:solidFill>
              <a:latin typeface="Corbel"/>
              <a:ea typeface="Corbel"/>
              <a:cs typeface="Corbel"/>
              <a:sym typeface="Corbel"/>
            </a:endParaRPr>
          </a:p>
        </p:txBody>
      </p:sp>
      <p:sp>
        <p:nvSpPr>
          <p:cNvPr id="237" name="Google Shape;237;p30"/>
          <p:cNvSpPr/>
          <p:nvPr/>
        </p:nvSpPr>
        <p:spPr>
          <a:xfrm>
            <a:off x="609600" y="3200400"/>
            <a:ext cx="3886200" cy="3733800"/>
          </a:xfrm>
          <a:prstGeom prst="irregularSeal2">
            <a:avLst/>
          </a:prstGeom>
          <a:solidFill>
            <a:schemeClr val="accent1"/>
          </a:solidFill>
          <a:ln cap="flat" cmpd="sng" w="19050">
            <a:solidFill>
              <a:srgbClr val="384B9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0" i="0" lang="en-GB" sz="1800" u="none" cap="none" strike="noStrike">
                <a:solidFill>
                  <a:schemeClr val="lt1"/>
                </a:solidFill>
                <a:latin typeface="Corbel"/>
                <a:ea typeface="Corbel"/>
                <a:cs typeface="Corbel"/>
                <a:sym typeface="Corbel"/>
              </a:rPr>
              <a:t>Pam fod hwn yn gam pwysig yn natblygiad yr iaith Gymraeg?</a:t>
            </a:r>
            <a:endParaRPr b="0" i="0" sz="1800" u="none" cap="none" strike="noStrike">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6"/>
                                        </p:tgtEl>
                                        <p:attrNameLst>
                                          <p:attrName>style.visibility</p:attrName>
                                        </p:attrNameLst>
                                      </p:cBhvr>
                                      <p:to>
                                        <p:strVal val="visible"/>
                                      </p:to>
                                    </p:set>
                                    <p:animEffect filter="fade" transition="in">
                                      <p:cBhvr>
                                        <p:cTn dur="1000"/>
                                        <p:tgtEl>
                                          <p:spTgt spid="23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7"/>
                                        </p:tgtEl>
                                        <p:attrNameLst>
                                          <p:attrName>style.visibility</p:attrName>
                                        </p:attrNameLst>
                                      </p:cBhvr>
                                      <p:to>
                                        <p:strVal val="visible"/>
                                      </p:to>
                                    </p:set>
                                    <p:animEffect filter="fade" transition="in">
                                      <p:cBhvr>
                                        <p:cTn dur="1000"/>
                                        <p:tgtEl>
                                          <p:spTgt spid="23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31"/>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4000"/>
              <a:buFont typeface="Corbel"/>
              <a:buNone/>
            </a:pPr>
            <a:r>
              <a:rPr lang="en-GB"/>
              <a:t>Polisiau</a:t>
            </a:r>
            <a:br>
              <a:rPr lang="en-GB"/>
            </a:br>
            <a:r>
              <a:rPr lang="en-GB"/>
              <a:t>Policies</a:t>
            </a:r>
            <a:endParaRPr/>
          </a:p>
        </p:txBody>
      </p:sp>
      <p:sp>
        <p:nvSpPr>
          <p:cNvPr id="244" name="Google Shape;244;p31"/>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rmAutofit/>
          </a:bodyPr>
          <a:lstStyle/>
          <a:p>
            <a:pPr indent="-142240" lvl="0" marL="171450" rtl="0" algn="l">
              <a:lnSpc>
                <a:spcPct val="90000"/>
              </a:lnSpc>
              <a:spcBef>
                <a:spcPts val="0"/>
              </a:spcBef>
              <a:spcAft>
                <a:spcPts val="0"/>
              </a:spcAft>
              <a:buSzPts val="2240"/>
              <a:buChar char="•"/>
            </a:pPr>
            <a:r>
              <a:rPr lang="en-GB" sz="2800"/>
              <a:t>Cymraeg 2050</a:t>
            </a:r>
            <a:endParaRPr/>
          </a:p>
          <a:p>
            <a:pPr indent="-142240" lvl="0" marL="171450" rtl="0" algn="l">
              <a:lnSpc>
                <a:spcPct val="90000"/>
              </a:lnSpc>
              <a:spcBef>
                <a:spcPts val="1000"/>
              </a:spcBef>
              <a:spcAft>
                <a:spcPts val="0"/>
              </a:spcAft>
              <a:buSzPts val="2240"/>
              <a:buChar char="•"/>
            </a:pPr>
            <a:r>
              <a:rPr lang="en-GB" sz="2800"/>
              <a:t>Y Cwricwlwm Cymreig</a:t>
            </a:r>
            <a:endParaRPr sz="2800"/>
          </a:p>
          <a:p>
            <a:pPr indent="-142240" lvl="0" marL="171450" rtl="0" algn="l">
              <a:lnSpc>
                <a:spcPct val="90000"/>
              </a:lnSpc>
              <a:spcBef>
                <a:spcPts val="1000"/>
              </a:spcBef>
              <a:spcAft>
                <a:spcPts val="0"/>
              </a:spcAft>
              <a:buSzPts val="2240"/>
              <a:buChar char="•"/>
            </a:pPr>
            <a:r>
              <a:rPr lang="en-GB" sz="2800"/>
              <a:t>Polisiau Iaith Addysg Awdurdodau Lleol</a:t>
            </a:r>
            <a:endParaRPr sz="2800"/>
          </a:p>
        </p:txBody>
      </p:sp>
      <p:sp>
        <p:nvSpPr>
          <p:cNvPr id="245" name="Google Shape;245;p31"/>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i="1" lang="en-GB" sz="2400"/>
              <a:t>Cymraeg 2050</a:t>
            </a:r>
            <a:endParaRPr/>
          </a:p>
          <a:p>
            <a:pPr indent="-137160" lvl="0" marL="171450" rtl="0" algn="l">
              <a:lnSpc>
                <a:spcPct val="90000"/>
              </a:lnSpc>
              <a:spcBef>
                <a:spcPts val="1000"/>
              </a:spcBef>
              <a:spcAft>
                <a:spcPts val="0"/>
              </a:spcAft>
              <a:buSzPts val="1920"/>
              <a:buChar char="•"/>
            </a:pPr>
            <a:r>
              <a:rPr i="1" lang="en-GB" sz="2400"/>
              <a:t>Cwricwlwm Cymreig</a:t>
            </a:r>
            <a:endParaRPr i="1" sz="2400"/>
          </a:p>
          <a:p>
            <a:pPr indent="-137160" lvl="0" marL="171450" rtl="0" algn="l">
              <a:lnSpc>
                <a:spcPct val="90000"/>
              </a:lnSpc>
              <a:spcBef>
                <a:spcPts val="1000"/>
              </a:spcBef>
              <a:spcAft>
                <a:spcPts val="0"/>
              </a:spcAft>
              <a:buSzPts val="1920"/>
              <a:buChar char="•"/>
            </a:pPr>
            <a:r>
              <a:rPr i="1" lang="en-GB" sz="2400"/>
              <a:t>Local Authority Welsh Language Education Policies</a:t>
            </a:r>
            <a:endParaRPr i="1" sz="2400"/>
          </a:p>
        </p:txBody>
      </p:sp>
      <p:pic>
        <p:nvPicPr>
          <p:cNvPr descr="C:\Users\l.roberts\AppData\Local\Microsoft\Windows\Temporary Internet Files\Content.IE5\VT7L4AUG\AM-framework-pyramid[1].png" id="246" name="Google Shape;246;p31"/>
          <p:cNvPicPr preferRelativeResize="0"/>
          <p:nvPr/>
        </p:nvPicPr>
        <p:blipFill rotWithShape="1">
          <a:blip r:embed="rId3">
            <a:alphaModFix/>
          </a:blip>
          <a:srcRect b="0" l="0" r="0" t="0"/>
          <a:stretch/>
        </p:blipFill>
        <p:spPr>
          <a:xfrm>
            <a:off x="609600" y="487680"/>
            <a:ext cx="1524000" cy="15240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32"/>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4000"/>
              <a:buFont typeface="Corbel"/>
              <a:buNone/>
            </a:pPr>
            <a:r>
              <a:rPr lang="en-GB"/>
              <a:t>Cymraeg 2050</a:t>
            </a:r>
            <a:endParaRPr/>
          </a:p>
        </p:txBody>
      </p:sp>
      <p:sp>
        <p:nvSpPr>
          <p:cNvPr id="253" name="Google Shape;253;p32"/>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Tair thema strategol</a:t>
            </a:r>
            <a:endParaRPr sz="2400"/>
          </a:p>
          <a:p>
            <a:pPr indent="-137160" lvl="0" marL="171450" rtl="0" algn="l">
              <a:lnSpc>
                <a:spcPct val="90000"/>
              </a:lnSpc>
              <a:spcBef>
                <a:spcPts val="1000"/>
              </a:spcBef>
              <a:spcAft>
                <a:spcPts val="0"/>
              </a:spcAft>
              <a:buSzPts val="1920"/>
              <a:buChar char="•"/>
            </a:pPr>
            <a:r>
              <a:rPr lang="en-GB" sz="2400"/>
              <a:t>Miliwn o siaradwyr Cymraeg erbyn 2050</a:t>
            </a:r>
            <a:endParaRPr/>
          </a:p>
          <a:p>
            <a:pPr indent="-514350" lvl="0" marL="514350" rtl="0" algn="l">
              <a:lnSpc>
                <a:spcPct val="90000"/>
              </a:lnSpc>
              <a:spcBef>
                <a:spcPts val="1000"/>
              </a:spcBef>
              <a:spcAft>
                <a:spcPts val="0"/>
              </a:spcAft>
              <a:buSzPts val="1920"/>
              <a:buFont typeface="Corbel"/>
              <a:buAutoNum type="arabicPeriod"/>
            </a:pPr>
            <a:r>
              <a:rPr lang="en-GB" sz="2400"/>
              <a:t>Cynyddu nifer y siaradwyr Cymraeg</a:t>
            </a:r>
            <a:endParaRPr sz="2400"/>
          </a:p>
          <a:p>
            <a:pPr indent="-514350" lvl="0" marL="514350" rtl="0" algn="l">
              <a:lnSpc>
                <a:spcPct val="90000"/>
              </a:lnSpc>
              <a:spcBef>
                <a:spcPts val="1000"/>
              </a:spcBef>
              <a:spcAft>
                <a:spcPts val="0"/>
              </a:spcAft>
              <a:buSzPts val="1920"/>
              <a:buFont typeface="Corbel"/>
              <a:buAutoNum type="arabicPeriod"/>
            </a:pPr>
            <a:r>
              <a:rPr lang="en-GB" sz="2400"/>
              <a:t>Cynyddu’r defnydd o’r Gymraeg</a:t>
            </a:r>
            <a:endParaRPr sz="2400"/>
          </a:p>
          <a:p>
            <a:pPr indent="-514350" lvl="0" marL="514350" rtl="0" algn="l">
              <a:lnSpc>
                <a:spcPct val="90000"/>
              </a:lnSpc>
              <a:spcBef>
                <a:spcPts val="1000"/>
              </a:spcBef>
              <a:spcAft>
                <a:spcPts val="0"/>
              </a:spcAft>
              <a:buSzPts val="1920"/>
              <a:buFont typeface="Corbel"/>
              <a:buAutoNum type="arabicPeriod"/>
            </a:pPr>
            <a:r>
              <a:rPr lang="en-GB" sz="2400"/>
              <a:t>Creu amodau ffafriol – seilwaith a chyd-destun</a:t>
            </a:r>
            <a:endParaRPr sz="2400"/>
          </a:p>
        </p:txBody>
      </p:sp>
      <p:sp>
        <p:nvSpPr>
          <p:cNvPr id="254" name="Google Shape;254;p32"/>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Autofit/>
          </a:bodyPr>
          <a:lstStyle/>
          <a:p>
            <a:pPr indent="-137160" lvl="0" marL="171450" rtl="0" algn="l">
              <a:lnSpc>
                <a:spcPct val="90000"/>
              </a:lnSpc>
              <a:spcBef>
                <a:spcPts val="0"/>
              </a:spcBef>
              <a:spcAft>
                <a:spcPts val="0"/>
              </a:spcAft>
              <a:buSzPts val="1920"/>
              <a:buChar char="•"/>
            </a:pPr>
            <a:r>
              <a:rPr lang="en-GB" sz="2400"/>
              <a:t>Three strategic themes</a:t>
            </a:r>
            <a:endParaRPr/>
          </a:p>
          <a:p>
            <a:pPr indent="-137160" lvl="0" marL="171450" rtl="0" algn="l">
              <a:lnSpc>
                <a:spcPct val="90000"/>
              </a:lnSpc>
              <a:spcBef>
                <a:spcPts val="1000"/>
              </a:spcBef>
              <a:spcAft>
                <a:spcPts val="0"/>
              </a:spcAft>
              <a:buSzPts val="1920"/>
              <a:buChar char="•"/>
            </a:pPr>
            <a:r>
              <a:rPr lang="en-GB" sz="2400"/>
              <a:t>A million Welsh speakers by 2050</a:t>
            </a:r>
            <a:endParaRPr/>
          </a:p>
          <a:p>
            <a:pPr indent="-514350" lvl="0" marL="514350" rtl="0" algn="l">
              <a:lnSpc>
                <a:spcPct val="90000"/>
              </a:lnSpc>
              <a:spcBef>
                <a:spcPts val="1000"/>
              </a:spcBef>
              <a:spcAft>
                <a:spcPts val="0"/>
              </a:spcAft>
              <a:buSzPts val="1920"/>
              <a:buFont typeface="Corbel"/>
              <a:buAutoNum type="arabicPeriod"/>
            </a:pPr>
            <a:r>
              <a:rPr lang="en-GB" sz="2400"/>
              <a:t>Increasing the number of Welsh speakers</a:t>
            </a:r>
            <a:endParaRPr/>
          </a:p>
          <a:p>
            <a:pPr indent="-514350" lvl="0" marL="514350" rtl="0" algn="l">
              <a:lnSpc>
                <a:spcPct val="90000"/>
              </a:lnSpc>
              <a:spcBef>
                <a:spcPts val="1000"/>
              </a:spcBef>
              <a:spcAft>
                <a:spcPts val="0"/>
              </a:spcAft>
              <a:buSzPts val="1920"/>
              <a:buFont typeface="Corbel"/>
              <a:buAutoNum type="arabicPeriod"/>
            </a:pPr>
            <a:r>
              <a:rPr lang="en-GB" sz="2400"/>
              <a:t>Increasing the use of Welsh </a:t>
            </a:r>
            <a:endParaRPr sz="2400"/>
          </a:p>
          <a:p>
            <a:pPr indent="-514350" lvl="0" marL="514350" rtl="0" algn="l">
              <a:lnSpc>
                <a:spcPct val="90000"/>
              </a:lnSpc>
              <a:spcBef>
                <a:spcPts val="1000"/>
              </a:spcBef>
              <a:spcAft>
                <a:spcPts val="0"/>
              </a:spcAft>
              <a:buSzPts val="1920"/>
              <a:buFont typeface="Corbel"/>
              <a:buAutoNum type="arabicPeriod"/>
            </a:pPr>
            <a:r>
              <a:rPr lang="en-GB" sz="2400"/>
              <a:t>Creating favourable conditions – infrastructure and context </a:t>
            </a:r>
            <a:endParaRPr sz="2400"/>
          </a:p>
          <a:p>
            <a:pPr indent="-392430" lvl="0" marL="514350" rtl="0" algn="l">
              <a:lnSpc>
                <a:spcPct val="90000"/>
              </a:lnSpc>
              <a:spcBef>
                <a:spcPts val="1000"/>
              </a:spcBef>
              <a:spcAft>
                <a:spcPts val="0"/>
              </a:spcAft>
              <a:buSzPts val="1920"/>
              <a:buFont typeface="Corbel"/>
              <a:buNone/>
            </a:pPr>
            <a:r>
              <a:t/>
            </a:r>
            <a:endParaRPr sz="2400"/>
          </a:p>
        </p:txBody>
      </p:sp>
      <p:pic>
        <p:nvPicPr>
          <p:cNvPr id="255" name="Google Shape;255;p32"/>
          <p:cNvPicPr preferRelativeResize="0"/>
          <p:nvPr/>
        </p:nvPicPr>
        <p:blipFill rotWithShape="1">
          <a:blip r:embed="rId3">
            <a:alphaModFix/>
          </a:blip>
          <a:srcRect b="0" l="0" r="0" t="0"/>
          <a:stretch/>
        </p:blipFill>
        <p:spPr>
          <a:xfrm>
            <a:off x="431042" y="287831"/>
            <a:ext cx="2667000" cy="15240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33"/>
          <p:cNvSpPr txBox="1"/>
          <p:nvPr>
            <p:ph type="title"/>
          </p:nvPr>
        </p:nvSpPr>
        <p:spPr>
          <a:xfrm>
            <a:off x="381000" y="-381000"/>
            <a:ext cx="8229600" cy="274320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3200"/>
              <a:buFont typeface="Corbel"/>
              <a:buNone/>
            </a:pPr>
            <a:br>
              <a:rPr lang="en-GB" sz="3200"/>
            </a:br>
            <a:r>
              <a:rPr lang="en-GB" sz="3200"/>
              <a:t>Cynyddu nifer y siaradwyr Cymraeg</a:t>
            </a:r>
            <a:br>
              <a:rPr lang="en-GB" sz="3200"/>
            </a:br>
            <a:r>
              <a:rPr lang="en-GB" sz="3200"/>
              <a:t>Increasing the number of Welsh speakers</a:t>
            </a:r>
            <a:br>
              <a:rPr lang="en-GB" sz="3200"/>
            </a:br>
            <a:br>
              <a:rPr lang="en-GB" sz="3200"/>
            </a:br>
            <a:endParaRPr sz="3200"/>
          </a:p>
        </p:txBody>
      </p:sp>
      <p:sp>
        <p:nvSpPr>
          <p:cNvPr id="262" name="Google Shape;262;p33"/>
          <p:cNvSpPr txBox="1"/>
          <p:nvPr>
            <p:ph idx="1" type="body"/>
          </p:nvPr>
        </p:nvSpPr>
        <p:spPr>
          <a:xfrm>
            <a:off x="857250" y="2057399"/>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600"/>
              <a:buChar char="•"/>
            </a:pPr>
            <a:r>
              <a:rPr lang="en-GB" sz="2000"/>
              <a:t>Trosglwyddo’r iaith o fewn y teulu </a:t>
            </a:r>
            <a:endParaRPr/>
          </a:p>
          <a:p>
            <a:pPr indent="-137160" lvl="0" marL="171450" rtl="0" algn="l">
              <a:lnSpc>
                <a:spcPct val="90000"/>
              </a:lnSpc>
              <a:spcBef>
                <a:spcPts val="1000"/>
              </a:spcBef>
              <a:spcAft>
                <a:spcPts val="0"/>
              </a:spcAft>
              <a:buSzPts val="1600"/>
              <a:buChar char="•"/>
            </a:pPr>
            <a:r>
              <a:rPr lang="en-GB" sz="2000"/>
              <a:t>Y blynyddoedd cynnar </a:t>
            </a:r>
            <a:endParaRPr/>
          </a:p>
          <a:p>
            <a:pPr indent="-137160" lvl="0" marL="171450" rtl="0" algn="l">
              <a:lnSpc>
                <a:spcPct val="90000"/>
              </a:lnSpc>
              <a:spcBef>
                <a:spcPts val="1000"/>
              </a:spcBef>
              <a:spcAft>
                <a:spcPts val="0"/>
              </a:spcAft>
              <a:buSzPts val="1600"/>
              <a:buChar char="•"/>
            </a:pPr>
            <a:r>
              <a:rPr lang="en-GB" sz="2000"/>
              <a:t>Addysg statudol </a:t>
            </a:r>
            <a:endParaRPr/>
          </a:p>
          <a:p>
            <a:pPr indent="-137160" lvl="0" marL="171450" rtl="0" algn="l">
              <a:lnSpc>
                <a:spcPct val="90000"/>
              </a:lnSpc>
              <a:spcBef>
                <a:spcPts val="1000"/>
              </a:spcBef>
              <a:spcAft>
                <a:spcPts val="0"/>
              </a:spcAft>
              <a:buSzPts val="1600"/>
              <a:buChar char="•"/>
            </a:pPr>
            <a:r>
              <a:rPr lang="en-GB" sz="2000"/>
              <a:t>Addysg ôl-orfodol </a:t>
            </a:r>
            <a:endParaRPr/>
          </a:p>
          <a:p>
            <a:pPr indent="-137160" lvl="0" marL="171450" rtl="0" algn="l">
              <a:lnSpc>
                <a:spcPct val="90000"/>
              </a:lnSpc>
              <a:spcBef>
                <a:spcPts val="1000"/>
              </a:spcBef>
              <a:spcAft>
                <a:spcPts val="0"/>
              </a:spcAft>
              <a:buSzPts val="1600"/>
              <a:buChar char="•"/>
            </a:pPr>
            <a:r>
              <a:rPr lang="en-GB" sz="2000"/>
              <a:t>Y gweithlu addysg, adnoddau a chymwysterau</a:t>
            </a:r>
            <a:endParaRPr sz="2000"/>
          </a:p>
        </p:txBody>
      </p:sp>
      <p:sp>
        <p:nvSpPr>
          <p:cNvPr id="263" name="Google Shape;263;p33"/>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600"/>
              <a:buChar char="•"/>
            </a:pPr>
            <a:r>
              <a:rPr i="1" lang="en-GB" sz="2000"/>
              <a:t>Language transmission in the family </a:t>
            </a:r>
            <a:endParaRPr/>
          </a:p>
          <a:p>
            <a:pPr indent="-137160" lvl="0" marL="171450" rtl="0" algn="l">
              <a:lnSpc>
                <a:spcPct val="90000"/>
              </a:lnSpc>
              <a:spcBef>
                <a:spcPts val="1000"/>
              </a:spcBef>
              <a:spcAft>
                <a:spcPts val="0"/>
              </a:spcAft>
              <a:buSzPts val="1600"/>
              <a:buChar char="•"/>
            </a:pPr>
            <a:r>
              <a:rPr i="1" lang="en-GB" sz="2000"/>
              <a:t>The early years </a:t>
            </a:r>
            <a:endParaRPr/>
          </a:p>
          <a:p>
            <a:pPr indent="-137160" lvl="0" marL="171450" rtl="0" algn="l">
              <a:lnSpc>
                <a:spcPct val="90000"/>
              </a:lnSpc>
              <a:spcBef>
                <a:spcPts val="1000"/>
              </a:spcBef>
              <a:spcAft>
                <a:spcPts val="0"/>
              </a:spcAft>
              <a:buSzPts val="1600"/>
              <a:buChar char="•"/>
            </a:pPr>
            <a:r>
              <a:rPr i="1" lang="en-GB" sz="2000"/>
              <a:t>Statutory education </a:t>
            </a:r>
            <a:endParaRPr/>
          </a:p>
          <a:p>
            <a:pPr indent="-137160" lvl="0" marL="171450" rtl="0" algn="l">
              <a:lnSpc>
                <a:spcPct val="90000"/>
              </a:lnSpc>
              <a:spcBef>
                <a:spcPts val="1000"/>
              </a:spcBef>
              <a:spcAft>
                <a:spcPts val="0"/>
              </a:spcAft>
              <a:buSzPts val="1600"/>
              <a:buChar char="•"/>
            </a:pPr>
            <a:r>
              <a:rPr i="1" lang="en-GB" sz="2000"/>
              <a:t>Post-compulsory education </a:t>
            </a:r>
            <a:endParaRPr/>
          </a:p>
          <a:p>
            <a:pPr indent="-137160" lvl="0" marL="171450" rtl="0" algn="l">
              <a:lnSpc>
                <a:spcPct val="90000"/>
              </a:lnSpc>
              <a:spcBef>
                <a:spcPts val="1000"/>
              </a:spcBef>
              <a:spcAft>
                <a:spcPts val="0"/>
              </a:spcAft>
              <a:buSzPts val="1600"/>
              <a:buChar char="•"/>
            </a:pPr>
            <a:r>
              <a:rPr i="1" lang="en-GB" sz="2000"/>
              <a:t>The education workforce, resources and qualifications</a:t>
            </a:r>
            <a:endParaRPr/>
          </a:p>
        </p:txBody>
      </p:sp>
      <p:pic>
        <p:nvPicPr>
          <p:cNvPr id="264" name="Google Shape;264;p33"/>
          <p:cNvPicPr preferRelativeResize="0"/>
          <p:nvPr/>
        </p:nvPicPr>
        <p:blipFill rotWithShape="1">
          <a:blip r:embed="rId3">
            <a:alphaModFix/>
          </a:blip>
          <a:srcRect b="0" l="0" r="0" t="0"/>
          <a:stretch/>
        </p:blipFill>
        <p:spPr>
          <a:xfrm>
            <a:off x="3462525" y="5303525"/>
            <a:ext cx="1828800" cy="12192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34"/>
          <p:cNvSpPr txBox="1"/>
          <p:nvPr>
            <p:ph type="title"/>
          </p:nvPr>
        </p:nvSpPr>
        <p:spPr>
          <a:xfrm>
            <a:off x="457200" y="704088"/>
            <a:ext cx="8229600" cy="1429512"/>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2800"/>
              <a:buFont typeface="Corbel"/>
              <a:buNone/>
            </a:pPr>
            <a:r>
              <a:rPr lang="en-GB" sz="2800"/>
              <a:t>Cynyddu’r defnydd o’r Gymraeg</a:t>
            </a:r>
            <a:br>
              <a:rPr lang="en-GB" sz="2800"/>
            </a:br>
            <a:r>
              <a:rPr lang="en-GB" sz="2800"/>
              <a:t>Increasing the use of Welsh </a:t>
            </a:r>
            <a:br>
              <a:rPr lang="en-GB" sz="2800"/>
            </a:br>
            <a:endParaRPr sz="2800"/>
          </a:p>
        </p:txBody>
      </p:sp>
      <p:sp>
        <p:nvSpPr>
          <p:cNvPr id="271" name="Google Shape;271;p34"/>
          <p:cNvSpPr txBox="1"/>
          <p:nvPr>
            <p:ph idx="1" type="body"/>
          </p:nvPr>
        </p:nvSpPr>
        <p:spPr>
          <a:xfrm>
            <a:off x="754311" y="2535380"/>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Y gweithle </a:t>
            </a:r>
            <a:endParaRPr/>
          </a:p>
          <a:p>
            <a:pPr indent="-137160" lvl="0" marL="171450" rtl="0" algn="l">
              <a:lnSpc>
                <a:spcPct val="90000"/>
              </a:lnSpc>
              <a:spcBef>
                <a:spcPts val="1000"/>
              </a:spcBef>
              <a:spcAft>
                <a:spcPts val="0"/>
              </a:spcAft>
              <a:buSzPts val="1920"/>
              <a:buChar char="•"/>
            </a:pPr>
            <a:r>
              <a:rPr lang="en-GB" sz="2400"/>
              <a:t>Gwasanaethau </a:t>
            </a:r>
            <a:endParaRPr sz="2400"/>
          </a:p>
          <a:p>
            <a:pPr indent="-137160" lvl="0" marL="171450" rtl="0" algn="l">
              <a:lnSpc>
                <a:spcPct val="90000"/>
              </a:lnSpc>
              <a:spcBef>
                <a:spcPts val="1000"/>
              </a:spcBef>
              <a:spcAft>
                <a:spcPts val="0"/>
              </a:spcAft>
              <a:buSzPts val="1920"/>
              <a:buChar char="•"/>
            </a:pPr>
            <a:r>
              <a:rPr lang="en-GB" sz="2400"/>
              <a:t>Defnydd cymdeithasol o’r Gymraeg</a:t>
            </a:r>
            <a:endParaRPr sz="2400"/>
          </a:p>
        </p:txBody>
      </p:sp>
      <p:sp>
        <p:nvSpPr>
          <p:cNvPr id="272" name="Google Shape;272;p34"/>
          <p:cNvSpPr txBox="1"/>
          <p:nvPr>
            <p:ph idx="2" type="body"/>
          </p:nvPr>
        </p:nvSpPr>
        <p:spPr>
          <a:xfrm>
            <a:off x="4811545" y="2535380"/>
            <a:ext cx="3566160" cy="4023360"/>
          </a:xfrm>
          <a:prstGeom prst="rect">
            <a:avLst/>
          </a:prstGeom>
          <a:noFill/>
          <a:ln>
            <a:noFill/>
          </a:ln>
        </p:spPr>
        <p:txBody>
          <a:bodyPr anchorCtr="0" anchor="t" bIns="45700" lIns="91425" spcFirstLastPara="1" rIns="91425" wrap="square" tIns="45700">
            <a:normAutofit/>
          </a:bodyPr>
          <a:lstStyle/>
          <a:p>
            <a:pPr indent="-142240" lvl="0" marL="171450" rtl="0" algn="l">
              <a:lnSpc>
                <a:spcPct val="90000"/>
              </a:lnSpc>
              <a:spcBef>
                <a:spcPts val="0"/>
              </a:spcBef>
              <a:spcAft>
                <a:spcPts val="0"/>
              </a:spcAft>
              <a:buSzPts val="2240"/>
              <a:buChar char="•"/>
            </a:pPr>
            <a:r>
              <a:rPr i="1" lang="en-GB" sz="2800"/>
              <a:t>The workplace </a:t>
            </a:r>
            <a:endParaRPr/>
          </a:p>
          <a:p>
            <a:pPr indent="-142240" lvl="0" marL="171450" rtl="0" algn="l">
              <a:lnSpc>
                <a:spcPct val="90000"/>
              </a:lnSpc>
              <a:spcBef>
                <a:spcPts val="1000"/>
              </a:spcBef>
              <a:spcAft>
                <a:spcPts val="0"/>
              </a:spcAft>
              <a:buSzPts val="2240"/>
              <a:buChar char="•"/>
            </a:pPr>
            <a:r>
              <a:rPr i="1" lang="en-GB" sz="2800"/>
              <a:t>Services  </a:t>
            </a:r>
            <a:endParaRPr i="1" sz="2800"/>
          </a:p>
          <a:p>
            <a:pPr indent="-142240" lvl="0" marL="171450" rtl="0" algn="l">
              <a:lnSpc>
                <a:spcPct val="90000"/>
              </a:lnSpc>
              <a:spcBef>
                <a:spcPts val="1000"/>
              </a:spcBef>
              <a:spcAft>
                <a:spcPts val="0"/>
              </a:spcAft>
              <a:buSzPts val="2240"/>
              <a:buChar char="•"/>
            </a:pPr>
            <a:r>
              <a:rPr i="1" lang="en-GB" sz="2800"/>
              <a:t>Social use of Welsh </a:t>
            </a:r>
            <a:endParaRPr i="1" sz="2800"/>
          </a:p>
        </p:txBody>
      </p:sp>
      <p:pic>
        <p:nvPicPr>
          <p:cNvPr id="273" name="Google Shape;273;p34"/>
          <p:cNvPicPr preferRelativeResize="0"/>
          <p:nvPr/>
        </p:nvPicPr>
        <p:blipFill rotWithShape="1">
          <a:blip r:embed="rId3">
            <a:alphaModFix/>
          </a:blip>
          <a:srcRect b="0" l="0" r="0" t="0"/>
          <a:stretch/>
        </p:blipFill>
        <p:spPr>
          <a:xfrm>
            <a:off x="228600" y="228600"/>
            <a:ext cx="2667000" cy="15240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35"/>
          <p:cNvSpPr txBox="1"/>
          <p:nvPr>
            <p:ph type="title"/>
          </p:nvPr>
        </p:nvSpPr>
        <p:spPr>
          <a:xfrm>
            <a:off x="857250" y="609600"/>
            <a:ext cx="7406700" cy="135630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2800"/>
              <a:buFont typeface="Corbel"/>
              <a:buNone/>
            </a:pPr>
            <a:r>
              <a:rPr lang="en-GB" sz="2800"/>
              <a:t>Creu amodau ffafriol </a:t>
            </a:r>
            <a:br>
              <a:rPr lang="en-GB" sz="2800"/>
            </a:br>
            <a:r>
              <a:rPr lang="en-GB" sz="2800"/>
              <a:t>Creating favourable conditions</a:t>
            </a:r>
            <a:endParaRPr/>
          </a:p>
        </p:txBody>
      </p:sp>
      <p:sp>
        <p:nvSpPr>
          <p:cNvPr id="280" name="Google Shape;280;p35"/>
          <p:cNvSpPr txBox="1"/>
          <p:nvPr>
            <p:ph idx="1" type="body"/>
          </p:nvPr>
        </p:nvSpPr>
        <p:spPr>
          <a:xfrm>
            <a:off x="552450" y="2057400"/>
            <a:ext cx="3566160" cy="4023360"/>
          </a:xfrm>
          <a:prstGeom prst="rect">
            <a:avLst/>
          </a:prstGeom>
          <a:noFill/>
          <a:ln>
            <a:noFill/>
          </a:ln>
        </p:spPr>
        <p:txBody>
          <a:bodyPr anchorCtr="0" anchor="t" bIns="45700" lIns="91425" spcFirstLastPara="1" rIns="91425" wrap="square" tIns="45700">
            <a:noAutofit/>
          </a:bodyPr>
          <a:lstStyle/>
          <a:p>
            <a:pPr indent="-137159" lvl="0" marL="171450" rtl="0" algn="l">
              <a:lnSpc>
                <a:spcPct val="90000"/>
              </a:lnSpc>
              <a:spcBef>
                <a:spcPts val="0"/>
              </a:spcBef>
              <a:spcAft>
                <a:spcPts val="0"/>
              </a:spcAft>
              <a:buSzPts val="1280"/>
              <a:buChar char="•"/>
            </a:pPr>
            <a:r>
              <a:rPr lang="en-GB" sz="2400"/>
              <a:t>Cymuned a’r economi</a:t>
            </a:r>
            <a:endParaRPr sz="2400"/>
          </a:p>
          <a:p>
            <a:pPr indent="-137159" lvl="0" marL="171450" rtl="0" algn="l">
              <a:lnSpc>
                <a:spcPct val="90000"/>
              </a:lnSpc>
              <a:spcBef>
                <a:spcPts val="1000"/>
              </a:spcBef>
              <a:spcAft>
                <a:spcPts val="0"/>
              </a:spcAft>
              <a:buSzPts val="1280"/>
              <a:buChar char="•"/>
            </a:pPr>
            <a:r>
              <a:rPr lang="en-GB" sz="2400"/>
              <a:t>Diwylliant a’r cyfryngau</a:t>
            </a:r>
            <a:endParaRPr sz="2400"/>
          </a:p>
          <a:p>
            <a:pPr indent="-137159" lvl="0" marL="171450" rtl="0" algn="l">
              <a:lnSpc>
                <a:spcPct val="90000"/>
              </a:lnSpc>
              <a:spcBef>
                <a:spcPts val="1000"/>
              </a:spcBef>
              <a:spcAft>
                <a:spcPts val="0"/>
              </a:spcAft>
              <a:buSzPts val="1280"/>
              <a:buChar char="•"/>
            </a:pPr>
            <a:r>
              <a:rPr lang="en-GB" sz="2400"/>
              <a:t>Cymru a’r byd ehangach </a:t>
            </a:r>
            <a:endParaRPr sz="2400"/>
          </a:p>
          <a:p>
            <a:pPr indent="-137159" lvl="0" marL="171450" rtl="0" algn="l">
              <a:lnSpc>
                <a:spcPct val="90000"/>
              </a:lnSpc>
              <a:spcBef>
                <a:spcPts val="1000"/>
              </a:spcBef>
              <a:spcAft>
                <a:spcPts val="0"/>
              </a:spcAft>
              <a:buSzPts val="1280"/>
              <a:buChar char="•"/>
            </a:pPr>
            <a:r>
              <a:rPr lang="en-GB" sz="2400"/>
              <a:t>Technoleg ddigidol </a:t>
            </a:r>
            <a:endParaRPr sz="2400"/>
          </a:p>
          <a:p>
            <a:pPr indent="-137159" lvl="0" marL="171450" rtl="0" algn="l">
              <a:lnSpc>
                <a:spcPct val="90000"/>
              </a:lnSpc>
              <a:spcBef>
                <a:spcPts val="1000"/>
              </a:spcBef>
              <a:spcAft>
                <a:spcPts val="0"/>
              </a:spcAft>
              <a:buSzPts val="1280"/>
              <a:buChar char="•"/>
            </a:pPr>
            <a:r>
              <a:rPr lang="en-GB" sz="2400"/>
              <a:t>Seilwaith ieithyddol</a:t>
            </a:r>
            <a:endParaRPr sz="2400"/>
          </a:p>
          <a:p>
            <a:pPr indent="-137159" lvl="0" marL="171450" rtl="0" algn="l">
              <a:lnSpc>
                <a:spcPct val="90000"/>
              </a:lnSpc>
              <a:spcBef>
                <a:spcPts val="1000"/>
              </a:spcBef>
              <a:spcAft>
                <a:spcPts val="0"/>
              </a:spcAft>
              <a:buSzPts val="1280"/>
              <a:buChar char="•"/>
            </a:pPr>
            <a:r>
              <a:rPr lang="en-GB" sz="2400"/>
              <a:t>Cynllunio ieithyddol</a:t>
            </a:r>
            <a:endParaRPr sz="2400"/>
          </a:p>
          <a:p>
            <a:pPr indent="-137159" lvl="0" marL="171450" rtl="0" algn="l">
              <a:lnSpc>
                <a:spcPct val="90000"/>
              </a:lnSpc>
              <a:spcBef>
                <a:spcPts val="1000"/>
              </a:spcBef>
              <a:spcAft>
                <a:spcPts val="0"/>
              </a:spcAft>
              <a:buSzPts val="1280"/>
              <a:buChar char="•"/>
            </a:pPr>
            <a:r>
              <a:rPr lang="en-GB" sz="2400"/>
              <a:t>Gwerthuso ac ymchwil</a:t>
            </a:r>
            <a:endParaRPr sz="2400"/>
          </a:p>
        </p:txBody>
      </p:sp>
      <p:sp>
        <p:nvSpPr>
          <p:cNvPr id="281" name="Google Shape;281;p35"/>
          <p:cNvSpPr txBox="1"/>
          <p:nvPr>
            <p:ph idx="2" type="body"/>
          </p:nvPr>
        </p:nvSpPr>
        <p:spPr>
          <a:xfrm>
            <a:off x="4700709" y="2057400"/>
            <a:ext cx="3566160" cy="4023360"/>
          </a:xfrm>
          <a:prstGeom prst="rect">
            <a:avLst/>
          </a:prstGeom>
          <a:noFill/>
          <a:ln>
            <a:noFill/>
          </a:ln>
        </p:spPr>
        <p:txBody>
          <a:bodyPr anchorCtr="0" anchor="t" bIns="45700" lIns="91425" spcFirstLastPara="1" rIns="91425" wrap="square" tIns="45700">
            <a:normAutofit/>
          </a:bodyPr>
          <a:lstStyle/>
          <a:p>
            <a:pPr indent="-137159" lvl="0" marL="171450" rtl="0" algn="l">
              <a:lnSpc>
                <a:spcPct val="90000"/>
              </a:lnSpc>
              <a:spcBef>
                <a:spcPts val="0"/>
              </a:spcBef>
              <a:spcAft>
                <a:spcPts val="0"/>
              </a:spcAft>
              <a:buSzPts val="1280"/>
              <a:buChar char="•"/>
            </a:pPr>
            <a:r>
              <a:rPr i="1" lang="en-GB" sz="2400"/>
              <a:t>Community and economy </a:t>
            </a:r>
            <a:endParaRPr sz="2400"/>
          </a:p>
          <a:p>
            <a:pPr indent="-137159" lvl="0" marL="171450" rtl="0" algn="l">
              <a:lnSpc>
                <a:spcPct val="90000"/>
              </a:lnSpc>
              <a:spcBef>
                <a:spcPts val="1000"/>
              </a:spcBef>
              <a:spcAft>
                <a:spcPts val="0"/>
              </a:spcAft>
              <a:buSzPts val="1280"/>
              <a:buChar char="•"/>
            </a:pPr>
            <a:r>
              <a:rPr i="1" lang="en-GB" sz="2400"/>
              <a:t>Culture and media</a:t>
            </a:r>
            <a:endParaRPr i="1" sz="2400"/>
          </a:p>
          <a:p>
            <a:pPr indent="-137159" lvl="0" marL="171450" rtl="0" algn="l">
              <a:lnSpc>
                <a:spcPct val="90000"/>
              </a:lnSpc>
              <a:spcBef>
                <a:spcPts val="1000"/>
              </a:spcBef>
              <a:spcAft>
                <a:spcPts val="0"/>
              </a:spcAft>
              <a:buSzPts val="1280"/>
              <a:buChar char="•"/>
            </a:pPr>
            <a:r>
              <a:rPr i="1" lang="en-GB" sz="2400"/>
              <a:t>Wales and the wider world</a:t>
            </a:r>
            <a:endParaRPr i="1" sz="2400"/>
          </a:p>
          <a:p>
            <a:pPr indent="-137159" lvl="0" marL="171450" rtl="0" algn="l">
              <a:lnSpc>
                <a:spcPct val="90000"/>
              </a:lnSpc>
              <a:spcBef>
                <a:spcPts val="1000"/>
              </a:spcBef>
              <a:spcAft>
                <a:spcPts val="0"/>
              </a:spcAft>
              <a:buSzPts val="1280"/>
              <a:buChar char="•"/>
            </a:pPr>
            <a:r>
              <a:rPr i="1" lang="en-GB" sz="2400"/>
              <a:t>Digital technology</a:t>
            </a:r>
            <a:endParaRPr i="1" sz="2400"/>
          </a:p>
          <a:p>
            <a:pPr indent="-137159" lvl="0" marL="171450" rtl="0" algn="l">
              <a:lnSpc>
                <a:spcPct val="90000"/>
              </a:lnSpc>
              <a:spcBef>
                <a:spcPts val="1000"/>
              </a:spcBef>
              <a:spcAft>
                <a:spcPts val="0"/>
              </a:spcAft>
              <a:buSzPts val="1280"/>
              <a:buChar char="•"/>
            </a:pPr>
            <a:r>
              <a:rPr i="1" lang="en-GB" sz="2400"/>
              <a:t>Linguistic infrastructure</a:t>
            </a:r>
            <a:endParaRPr i="1" sz="2400"/>
          </a:p>
          <a:p>
            <a:pPr indent="-137159" lvl="0" marL="171450" rtl="0" algn="l">
              <a:lnSpc>
                <a:spcPct val="90000"/>
              </a:lnSpc>
              <a:spcBef>
                <a:spcPts val="1000"/>
              </a:spcBef>
              <a:spcAft>
                <a:spcPts val="0"/>
              </a:spcAft>
              <a:buSzPts val="1280"/>
              <a:buChar char="•"/>
            </a:pPr>
            <a:r>
              <a:rPr i="1" lang="en-GB" sz="2400"/>
              <a:t>Language planning</a:t>
            </a:r>
            <a:endParaRPr i="1" sz="2400"/>
          </a:p>
          <a:p>
            <a:pPr indent="-137159" lvl="0" marL="171450" rtl="0" algn="l">
              <a:lnSpc>
                <a:spcPct val="90000"/>
              </a:lnSpc>
              <a:spcBef>
                <a:spcPts val="1000"/>
              </a:spcBef>
              <a:spcAft>
                <a:spcPts val="0"/>
              </a:spcAft>
              <a:buSzPts val="1280"/>
              <a:buChar char="•"/>
            </a:pPr>
            <a:r>
              <a:rPr i="1" lang="en-GB" sz="2400"/>
              <a:t>Evaluation and researc</a:t>
            </a:r>
            <a:r>
              <a:rPr lang="en-GB" sz="2400"/>
              <a:t>h</a:t>
            </a:r>
            <a:endParaRPr sz="2400"/>
          </a:p>
        </p:txBody>
      </p:sp>
      <p:pic>
        <p:nvPicPr>
          <p:cNvPr id="282" name="Google Shape;282;p35"/>
          <p:cNvPicPr preferRelativeResize="0"/>
          <p:nvPr/>
        </p:nvPicPr>
        <p:blipFill rotWithShape="1">
          <a:blip r:embed="rId3">
            <a:alphaModFix/>
          </a:blip>
          <a:srcRect b="0" l="0" r="0" t="0"/>
          <a:stretch/>
        </p:blipFill>
        <p:spPr>
          <a:xfrm>
            <a:off x="228600" y="228600"/>
            <a:ext cx="2667000" cy="15240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 name="Shape 287"/>
        <p:cNvGrpSpPr/>
        <p:nvPr/>
      </p:nvGrpSpPr>
      <p:grpSpPr>
        <a:xfrm>
          <a:off x="0" y="0"/>
          <a:ext cx="0" cy="0"/>
          <a:chOff x="0" y="0"/>
          <a:chExt cx="0" cy="0"/>
        </a:xfrm>
      </p:grpSpPr>
      <p:sp>
        <p:nvSpPr>
          <p:cNvPr id="288" name="Google Shape;288;p36"/>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chemeClr val="accent1"/>
              </a:buClr>
              <a:buSzPts val="4000"/>
              <a:buFont typeface="Corbel"/>
              <a:buNone/>
            </a:pPr>
            <a:r>
              <a:rPr lang="en-GB"/>
              <a:t>Tasg/ </a:t>
            </a:r>
            <a:br>
              <a:rPr lang="en-GB"/>
            </a:br>
            <a:r>
              <a:rPr lang="en-GB"/>
              <a:t>Task</a:t>
            </a:r>
            <a:endParaRPr/>
          </a:p>
        </p:txBody>
      </p:sp>
      <p:sp>
        <p:nvSpPr>
          <p:cNvPr id="289" name="Google Shape;289;p36"/>
          <p:cNvSpPr txBox="1"/>
          <p:nvPr>
            <p:ph idx="1" type="body"/>
          </p:nvPr>
        </p:nvSpPr>
        <p:spPr>
          <a:xfrm>
            <a:off x="857250" y="2653145"/>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Trafodwch y themau a’r dulliau a godir yn Cymraeg 2050</a:t>
            </a:r>
            <a:endParaRPr/>
          </a:p>
          <a:p>
            <a:pPr indent="-137160" lvl="0" marL="171450" rtl="0" algn="l">
              <a:lnSpc>
                <a:spcPct val="90000"/>
              </a:lnSpc>
              <a:spcBef>
                <a:spcPts val="1000"/>
              </a:spcBef>
              <a:spcAft>
                <a:spcPts val="0"/>
              </a:spcAft>
              <a:buSzPts val="1920"/>
              <a:buChar char="•"/>
            </a:pPr>
            <a:r>
              <a:rPr lang="en-GB" sz="2400"/>
              <a:t>Profiadau?</a:t>
            </a:r>
            <a:endParaRPr/>
          </a:p>
          <a:p>
            <a:pPr indent="-137160" lvl="0" marL="171450" rtl="0" algn="l">
              <a:lnSpc>
                <a:spcPct val="90000"/>
              </a:lnSpc>
              <a:spcBef>
                <a:spcPts val="1000"/>
              </a:spcBef>
              <a:spcAft>
                <a:spcPts val="0"/>
              </a:spcAft>
              <a:buSzPts val="1920"/>
              <a:buChar char="•"/>
            </a:pPr>
            <a:r>
              <a:rPr lang="en-GB" sz="2400"/>
              <a:t>Cyfleoedd?</a:t>
            </a:r>
            <a:endParaRPr/>
          </a:p>
          <a:p>
            <a:pPr indent="-137160" lvl="0" marL="171450" rtl="0" algn="l">
              <a:lnSpc>
                <a:spcPct val="90000"/>
              </a:lnSpc>
              <a:spcBef>
                <a:spcPts val="1000"/>
              </a:spcBef>
              <a:spcAft>
                <a:spcPts val="0"/>
              </a:spcAft>
              <a:buSzPts val="1920"/>
              <a:buChar char="•"/>
            </a:pPr>
            <a:r>
              <a:rPr lang="en-GB" sz="2400"/>
              <a:t>Rhwystrau?</a:t>
            </a:r>
            <a:endParaRPr/>
          </a:p>
          <a:p>
            <a:pPr indent="-53339" lvl="0" marL="171450" rtl="0" algn="l">
              <a:lnSpc>
                <a:spcPct val="90000"/>
              </a:lnSpc>
              <a:spcBef>
                <a:spcPts val="1000"/>
              </a:spcBef>
              <a:spcAft>
                <a:spcPts val="0"/>
              </a:spcAft>
              <a:buSzPts val="1320"/>
              <a:buNone/>
            </a:pPr>
            <a:r>
              <a:t/>
            </a:r>
            <a:endParaRPr/>
          </a:p>
        </p:txBody>
      </p:sp>
      <p:sp>
        <p:nvSpPr>
          <p:cNvPr id="290" name="Google Shape;290;p36"/>
          <p:cNvSpPr txBox="1"/>
          <p:nvPr>
            <p:ph idx="2" type="body"/>
          </p:nvPr>
        </p:nvSpPr>
        <p:spPr>
          <a:xfrm>
            <a:off x="4901600" y="2708564"/>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i="1" lang="en-GB" sz="2400"/>
              <a:t>Discuss the themes and approaches in Cymraeg 2050</a:t>
            </a:r>
            <a:endParaRPr/>
          </a:p>
          <a:p>
            <a:pPr indent="-137160" lvl="0" marL="171450" rtl="0" algn="l">
              <a:lnSpc>
                <a:spcPct val="90000"/>
              </a:lnSpc>
              <a:spcBef>
                <a:spcPts val="1000"/>
              </a:spcBef>
              <a:spcAft>
                <a:spcPts val="0"/>
              </a:spcAft>
              <a:buSzPts val="1920"/>
              <a:buChar char="•"/>
            </a:pPr>
            <a:r>
              <a:rPr i="1" lang="en-GB" sz="2400"/>
              <a:t>Experiences?</a:t>
            </a:r>
            <a:endParaRPr/>
          </a:p>
          <a:p>
            <a:pPr indent="-137160" lvl="0" marL="171450" rtl="0" algn="l">
              <a:lnSpc>
                <a:spcPct val="90000"/>
              </a:lnSpc>
              <a:spcBef>
                <a:spcPts val="1000"/>
              </a:spcBef>
              <a:spcAft>
                <a:spcPts val="0"/>
              </a:spcAft>
              <a:buSzPts val="1920"/>
              <a:buChar char="•"/>
            </a:pPr>
            <a:r>
              <a:rPr i="1" lang="en-GB" sz="2400"/>
              <a:t>Opportunities ? </a:t>
            </a:r>
            <a:endParaRPr/>
          </a:p>
          <a:p>
            <a:pPr indent="-137160" lvl="0" marL="171450" rtl="0" algn="l">
              <a:lnSpc>
                <a:spcPct val="90000"/>
              </a:lnSpc>
              <a:spcBef>
                <a:spcPts val="1000"/>
              </a:spcBef>
              <a:spcAft>
                <a:spcPts val="0"/>
              </a:spcAft>
              <a:buSzPts val="1920"/>
              <a:buChar char="•"/>
            </a:pPr>
            <a:r>
              <a:rPr i="1" lang="en-GB" sz="2400"/>
              <a:t>Barriers?</a:t>
            </a:r>
            <a:endParaRPr/>
          </a:p>
          <a:p>
            <a:pPr indent="-53339" lvl="0" marL="171450" rtl="0" algn="l">
              <a:lnSpc>
                <a:spcPct val="90000"/>
              </a:lnSpc>
              <a:spcBef>
                <a:spcPts val="1000"/>
              </a:spcBef>
              <a:spcAft>
                <a:spcPts val="0"/>
              </a:spcAft>
              <a:buSzPts val="1320"/>
              <a:buNone/>
            </a:pPr>
            <a:r>
              <a:t/>
            </a:r>
            <a:endParaRPr i="1"/>
          </a:p>
        </p:txBody>
      </p:sp>
      <p:pic>
        <p:nvPicPr>
          <p:cNvPr descr="C:\Users\l.roberts\AppData\Local\Microsoft\Windows\Temporary Internet Files\Content.IE5\S9T0P2O1\blog-commenting[1].jpg" id="291" name="Google Shape;291;p36"/>
          <p:cNvPicPr preferRelativeResize="0"/>
          <p:nvPr/>
        </p:nvPicPr>
        <p:blipFill rotWithShape="1">
          <a:blip r:embed="rId3">
            <a:alphaModFix/>
          </a:blip>
          <a:srcRect b="0" l="0" r="0" t="0"/>
          <a:stretch/>
        </p:blipFill>
        <p:spPr>
          <a:xfrm>
            <a:off x="228600" y="236477"/>
            <a:ext cx="3895725" cy="17526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sp>
        <p:nvSpPr>
          <p:cNvPr id="297" name="Google Shape;297;p37"/>
          <p:cNvSpPr txBox="1"/>
          <p:nvPr>
            <p:ph type="title"/>
          </p:nvPr>
        </p:nvSpPr>
        <p:spPr>
          <a:xfrm>
            <a:off x="173182" y="103909"/>
            <a:ext cx="8652163" cy="135636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accent1"/>
              </a:buClr>
              <a:buSzPts val="2800"/>
              <a:buFont typeface="Corbel"/>
              <a:buNone/>
            </a:pPr>
            <a:r>
              <a:rPr b="1" lang="en-GB" sz="2000"/>
              <a:t>Cynlluniau Cymraeg mewn Addysg Awdurdodau Lleol- Ceredigion 2018 – 2023 blas</a:t>
            </a:r>
            <a:br>
              <a:rPr lang="en-GB" sz="2000"/>
            </a:br>
            <a:r>
              <a:rPr lang="en-GB" sz="2000"/>
              <a:t>Local Authority Welsh Language Education Plans - Ceredigion 2018–2023 a flavour</a:t>
            </a:r>
            <a:endParaRPr sz="2000"/>
          </a:p>
        </p:txBody>
      </p:sp>
      <p:sp>
        <p:nvSpPr>
          <p:cNvPr id="298" name="Google Shape;298;p37"/>
          <p:cNvSpPr txBox="1"/>
          <p:nvPr>
            <p:ph idx="1" type="body"/>
          </p:nvPr>
        </p:nvSpPr>
        <p:spPr>
          <a:xfrm>
            <a:off x="510886" y="1711035"/>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Nod:  datblygu gallu pob disgybl i fod yn hyderus yn y Gymraeg a’r Saesneg erbyn diwedd CA2</a:t>
            </a:r>
            <a:endParaRPr/>
          </a:p>
          <a:p>
            <a:pPr indent="-137160" lvl="0" marL="171450" rtl="0" algn="l">
              <a:lnSpc>
                <a:spcPct val="90000"/>
              </a:lnSpc>
              <a:spcBef>
                <a:spcPts val="1000"/>
              </a:spcBef>
              <a:spcAft>
                <a:spcPts val="0"/>
              </a:spcAft>
              <a:buSzPts val="1920"/>
              <a:buChar char="•"/>
            </a:pPr>
            <a:r>
              <a:rPr lang="en-GB" sz="2400"/>
              <a:t>37 o ysgolion cynradd cyfrwng Cymraeg ( 1 â ffrwd)</a:t>
            </a:r>
            <a:endParaRPr/>
          </a:p>
          <a:p>
            <a:pPr indent="-137160" lvl="0" marL="171450" rtl="0" algn="l">
              <a:lnSpc>
                <a:spcPct val="90000"/>
              </a:lnSpc>
              <a:spcBef>
                <a:spcPts val="1000"/>
              </a:spcBef>
              <a:spcAft>
                <a:spcPts val="0"/>
              </a:spcAft>
              <a:buSzPts val="1920"/>
              <a:buChar char="•"/>
            </a:pPr>
            <a:r>
              <a:rPr lang="en-GB" sz="2400"/>
              <a:t>5 ysgol cyfrwng Saesneg ( 1 â ffrwd) gyda defnydd sylweddol o’r Gymraeg</a:t>
            </a:r>
            <a:endParaRPr sz="2400"/>
          </a:p>
        </p:txBody>
      </p:sp>
      <p:sp>
        <p:nvSpPr>
          <p:cNvPr id="299" name="Google Shape;299;p37"/>
          <p:cNvSpPr txBox="1"/>
          <p:nvPr>
            <p:ph idx="2" type="body"/>
          </p:nvPr>
        </p:nvSpPr>
        <p:spPr>
          <a:xfrm>
            <a:off x="4617582" y="1711035"/>
            <a:ext cx="3566160" cy="4023360"/>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i="1" lang="en-GB" sz="2400"/>
              <a:t>Aim: develop the ability of all pupils to be confident in both Welsh and English by the end of KS2</a:t>
            </a:r>
            <a:endParaRPr i="1" sz="2400"/>
          </a:p>
          <a:p>
            <a:pPr indent="-137160" lvl="0" marL="171450" rtl="0" algn="l">
              <a:lnSpc>
                <a:spcPct val="90000"/>
              </a:lnSpc>
              <a:spcBef>
                <a:spcPts val="1000"/>
              </a:spcBef>
              <a:spcAft>
                <a:spcPts val="0"/>
              </a:spcAft>
              <a:buSzPts val="1920"/>
              <a:buChar char="•"/>
            </a:pPr>
            <a:r>
              <a:rPr i="1" lang="en-GB" sz="2400"/>
              <a:t>37 Welsh medium primary schools ( 1 with language streams)</a:t>
            </a:r>
            <a:endParaRPr/>
          </a:p>
          <a:p>
            <a:pPr indent="-137160" lvl="0" marL="171450" rtl="0" algn="l">
              <a:lnSpc>
                <a:spcPct val="90000"/>
              </a:lnSpc>
              <a:spcBef>
                <a:spcPts val="1000"/>
              </a:spcBef>
              <a:spcAft>
                <a:spcPts val="0"/>
              </a:spcAft>
              <a:buSzPts val="1920"/>
              <a:buChar char="•"/>
            </a:pPr>
            <a:r>
              <a:rPr i="1" lang="en-GB" sz="2400"/>
              <a:t>5 English medium primary schools ( 1 with a stream) but with significant use of Welsh</a:t>
            </a:r>
            <a:endParaRPr i="1" sz="2400"/>
          </a:p>
        </p:txBody>
      </p:sp>
      <p:pic>
        <p:nvPicPr>
          <p:cNvPr descr="C:\Users\l.roberts\AppData\Local\Microsoft\Windows\Temporary Internet Files\Content.IE5\FX8L93BW\180px-WalesCeredigion[1].png" id="300" name="Google Shape;300;p37"/>
          <p:cNvPicPr preferRelativeResize="0"/>
          <p:nvPr/>
        </p:nvPicPr>
        <p:blipFill rotWithShape="1">
          <a:blip r:embed="rId3">
            <a:alphaModFix/>
          </a:blip>
          <a:srcRect b="0" l="0" r="0" t="0"/>
          <a:stretch/>
        </p:blipFill>
        <p:spPr>
          <a:xfrm>
            <a:off x="7373906" y="5285509"/>
            <a:ext cx="1451439" cy="1137551"/>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38"/>
          <p:cNvSpPr txBox="1"/>
          <p:nvPr>
            <p:ph type="title"/>
          </p:nvPr>
        </p:nvSpPr>
        <p:spPr>
          <a:xfrm>
            <a:off x="219450" y="609600"/>
            <a:ext cx="8682000" cy="13563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SzPts val="2800"/>
              <a:buNone/>
            </a:pPr>
            <a:r>
              <a:rPr b="1" lang="en-GB" sz="2000"/>
              <a:t>Cynlluniau Cymraeg mewn Addysg Awdurdodau Lleol- Ceredigion 2018 – 2023 blas</a:t>
            </a:r>
            <a:br>
              <a:rPr lang="en-GB" sz="2000"/>
            </a:br>
            <a:r>
              <a:rPr lang="en-GB" sz="2000"/>
              <a:t>Local Authority Welsh Language Education Plans - Ceredigion 2018– 2023 a flavour</a:t>
            </a:r>
            <a:endParaRPr sz="2400"/>
          </a:p>
        </p:txBody>
      </p:sp>
      <p:sp>
        <p:nvSpPr>
          <p:cNvPr id="307" name="Google Shape;307;p38"/>
          <p:cNvSpPr txBox="1"/>
          <p:nvPr>
            <p:ph idx="1" type="body"/>
          </p:nvPr>
        </p:nvSpPr>
        <p:spPr>
          <a:xfrm>
            <a:off x="457200" y="2209799"/>
            <a:ext cx="4038600" cy="4145126"/>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lang="en-GB" sz="2400"/>
              <a:t>Nod yr Awdurdod Lleol yw addysgu disgyblion i fod yn gwbl ddwyieithog erbyn iddynt adael yr ysgol gynradd a datblygu ar y gallu hwnnw yn ystod eu cyfnod yn yr uwchradd a hynny er mwyn eu galluogi i fod yn aelodau cyflawn o’r gymdeithas ddwyieithog y maent yn rhan ohoni. </a:t>
            </a:r>
            <a:endParaRPr sz="2400"/>
          </a:p>
        </p:txBody>
      </p:sp>
      <p:sp>
        <p:nvSpPr>
          <p:cNvPr id="308" name="Google Shape;308;p38"/>
          <p:cNvSpPr txBox="1"/>
          <p:nvPr>
            <p:ph idx="2" type="body"/>
          </p:nvPr>
        </p:nvSpPr>
        <p:spPr>
          <a:xfrm>
            <a:off x="4648200" y="2209799"/>
            <a:ext cx="4038600" cy="4145125"/>
          </a:xfrm>
          <a:prstGeom prst="rect">
            <a:avLst/>
          </a:prstGeom>
          <a:no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SzPts val="1920"/>
              <a:buChar char="•"/>
            </a:pPr>
            <a:r>
              <a:rPr i="1" lang="en-GB" sz="2400"/>
              <a:t>The aim of the Local Authority is to teach pupils to be fully bilingual as they leave the primary school and to develop that ability during their secondary phase in order to become full members of the bilingual society of which they are a part</a:t>
            </a:r>
            <a:endParaRPr i="1" sz="2400"/>
          </a:p>
        </p:txBody>
      </p:sp>
      <p:pic>
        <p:nvPicPr>
          <p:cNvPr id="309" name="Google Shape;309;p38"/>
          <p:cNvPicPr preferRelativeResize="0"/>
          <p:nvPr/>
        </p:nvPicPr>
        <p:blipFill rotWithShape="1">
          <a:blip r:embed="rId3">
            <a:alphaModFix/>
          </a:blip>
          <a:srcRect b="0" l="0" r="0" t="0"/>
          <a:stretch/>
        </p:blipFill>
        <p:spPr>
          <a:xfrm>
            <a:off x="6267773" y="4890654"/>
            <a:ext cx="2103437" cy="190182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4" name="Shape 314"/>
        <p:cNvGrpSpPr/>
        <p:nvPr/>
      </p:nvGrpSpPr>
      <p:grpSpPr>
        <a:xfrm>
          <a:off x="0" y="0"/>
          <a:ext cx="0" cy="0"/>
          <a:chOff x="0" y="0"/>
          <a:chExt cx="0" cy="0"/>
        </a:xfrm>
      </p:grpSpPr>
      <p:sp>
        <p:nvSpPr>
          <p:cNvPr id="315" name="Google Shape;315;p39"/>
          <p:cNvSpPr txBox="1"/>
          <p:nvPr>
            <p:ph type="title"/>
          </p:nvPr>
        </p:nvSpPr>
        <p:spPr>
          <a:xfrm>
            <a:off x="924068" y="277282"/>
            <a:ext cx="7406700" cy="8286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SzPct val="50000"/>
              <a:buNone/>
            </a:pPr>
            <a:r>
              <a:rPr lang="en-GB"/>
              <a:t>Tasg Ymchwil Grŵp</a:t>
            </a:r>
            <a:br>
              <a:rPr lang="en-GB"/>
            </a:br>
            <a:r>
              <a:rPr lang="en-GB"/>
              <a:t>Group Research Task</a:t>
            </a:r>
            <a:endParaRPr/>
          </a:p>
        </p:txBody>
      </p:sp>
      <p:sp>
        <p:nvSpPr>
          <p:cNvPr id="316" name="Google Shape;316;p39"/>
          <p:cNvSpPr txBox="1"/>
          <p:nvPr>
            <p:ph idx="1" type="body"/>
          </p:nvPr>
        </p:nvSpPr>
        <p:spPr>
          <a:xfrm>
            <a:off x="448538" y="1382971"/>
            <a:ext cx="4005697" cy="5426537"/>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0"/>
              </a:spcAft>
              <a:buClr>
                <a:schemeClr val="dk1"/>
              </a:buClr>
              <a:buSzPts val="1100"/>
              <a:buFont typeface="Arial"/>
              <a:buNone/>
            </a:pPr>
            <a:r>
              <a:rPr lang="en-GB"/>
              <a:t>O’r 22 awdurdod lleol yng Nghymru, dewiswch ddau (gan eithrio Ceredigion) ac ymchwiliwch eu Cynlluniau Strategol Cymraeg mewn Addysg</a:t>
            </a:r>
            <a:endParaRPr/>
          </a:p>
          <a:p>
            <a:pPr indent="-342900" lvl="0" marL="342900" rtl="0" algn="l">
              <a:lnSpc>
                <a:spcPct val="90000"/>
              </a:lnSpc>
              <a:spcBef>
                <a:spcPts val="1000"/>
              </a:spcBef>
              <a:spcAft>
                <a:spcPts val="0"/>
              </a:spcAft>
              <a:buClr>
                <a:schemeClr val="dk1"/>
              </a:buClr>
              <a:buSzPts val="1100"/>
              <a:buFont typeface="Arial"/>
              <a:buAutoNum type="arabicPeriod"/>
            </a:pPr>
            <a:r>
              <a:rPr lang="en-GB"/>
              <a:t>Sut mae nhw’n gwahaniaethu o’i gilydd? </a:t>
            </a:r>
            <a:endParaRPr/>
          </a:p>
          <a:p>
            <a:pPr indent="-342900" lvl="0" marL="342900" rtl="0" algn="l">
              <a:lnSpc>
                <a:spcPct val="90000"/>
              </a:lnSpc>
              <a:spcBef>
                <a:spcPts val="1000"/>
              </a:spcBef>
              <a:spcAft>
                <a:spcPts val="0"/>
              </a:spcAft>
              <a:buClr>
                <a:schemeClr val="dk1"/>
              </a:buClr>
              <a:buSzPts val="1100"/>
              <a:buFont typeface="Arial"/>
              <a:buAutoNum type="arabicPeriod"/>
            </a:pPr>
            <a:r>
              <a:rPr lang="en-GB"/>
              <a:t>2. Beth yw’r deilliannau dymunol yn eu cynlluniau?</a:t>
            </a:r>
            <a:endParaRPr/>
          </a:p>
          <a:p>
            <a:pPr indent="0" lvl="0" marL="0" rtl="0" algn="l">
              <a:lnSpc>
                <a:spcPct val="90000"/>
              </a:lnSpc>
              <a:spcBef>
                <a:spcPts val="1000"/>
              </a:spcBef>
              <a:spcAft>
                <a:spcPts val="0"/>
              </a:spcAft>
              <a:buClr>
                <a:schemeClr val="dk1"/>
              </a:buClr>
              <a:buSzPts val="1100"/>
              <a:buFont typeface="Arial"/>
              <a:buNone/>
            </a:pPr>
            <a:r>
              <a:t/>
            </a:r>
            <a:endParaRPr/>
          </a:p>
          <a:p>
            <a:pPr indent="0" lvl="0" marL="0" rtl="0" algn="l">
              <a:lnSpc>
                <a:spcPct val="90000"/>
              </a:lnSpc>
              <a:spcBef>
                <a:spcPts val="1000"/>
              </a:spcBef>
              <a:spcAft>
                <a:spcPts val="0"/>
              </a:spcAft>
              <a:buClr>
                <a:schemeClr val="dk1"/>
              </a:buClr>
              <a:buSzPts val="1100"/>
              <a:buFont typeface="Arial"/>
              <a:buNone/>
            </a:pPr>
            <a:r>
              <a:rPr lang="en-GB"/>
              <a:t>Ystafell 1 dewiswch o: </a:t>
            </a:r>
            <a:r>
              <a:rPr lang="en-GB">
                <a:solidFill>
                  <a:srgbClr val="FF9900"/>
                </a:solidFill>
              </a:rPr>
              <a:t>Blaenau Gwent, Caerffili, Sir Gaerfyrddin, Sir Ddinbych, Gwynedd, Merthyr Tudful, Castell-nedd Port Talbot, Sir Benfro, Rhondda Cynon Taf, Torfaen, Wrecsam.</a:t>
            </a:r>
            <a:endParaRPr>
              <a:solidFill>
                <a:srgbClr val="FF9900"/>
              </a:solidFill>
            </a:endParaRPr>
          </a:p>
          <a:p>
            <a:pPr indent="0" lvl="0" marL="0" rtl="0" algn="l">
              <a:lnSpc>
                <a:spcPct val="90000"/>
              </a:lnSpc>
              <a:spcBef>
                <a:spcPts val="1000"/>
              </a:spcBef>
              <a:spcAft>
                <a:spcPts val="0"/>
              </a:spcAft>
              <a:buClr>
                <a:schemeClr val="dk1"/>
              </a:buClr>
              <a:buSzPts val="1100"/>
              <a:buFont typeface="Arial"/>
              <a:buNone/>
            </a:pPr>
            <a:r>
              <a:t/>
            </a:r>
            <a:endParaRPr/>
          </a:p>
          <a:p>
            <a:pPr indent="0" lvl="0" marL="0" rtl="0" algn="l">
              <a:lnSpc>
                <a:spcPct val="90000"/>
              </a:lnSpc>
              <a:spcBef>
                <a:spcPts val="1000"/>
              </a:spcBef>
              <a:spcAft>
                <a:spcPts val="0"/>
              </a:spcAft>
              <a:buClr>
                <a:schemeClr val="dk1"/>
              </a:buClr>
              <a:buSzPts val="1100"/>
              <a:buFont typeface="Arial"/>
              <a:buNone/>
            </a:pPr>
            <a:r>
              <a:rPr lang="en-GB"/>
              <a:t>Ystafell 2 dewiswch o: </a:t>
            </a:r>
            <a:r>
              <a:rPr lang="en-GB">
                <a:solidFill>
                  <a:srgbClr val="38761D"/>
                </a:solidFill>
              </a:rPr>
              <a:t>Pen-y-bont ar Ogwr, Caerdydd, Conwy, Sir y Fflint, Ynys Mon, Sir Fynwy, Casnewydd, Powys, Abertawe, Bro Morgannwg</a:t>
            </a:r>
            <a:endParaRPr>
              <a:solidFill>
                <a:srgbClr val="38761D"/>
              </a:solidFill>
            </a:endParaRPr>
          </a:p>
          <a:p>
            <a:pPr indent="0" lvl="0" marL="0" rtl="0" algn="l">
              <a:lnSpc>
                <a:spcPct val="90000"/>
              </a:lnSpc>
              <a:spcBef>
                <a:spcPts val="1000"/>
              </a:spcBef>
              <a:spcAft>
                <a:spcPts val="0"/>
              </a:spcAft>
              <a:buClr>
                <a:schemeClr val="dk1"/>
              </a:buClr>
              <a:buSzPts val="1100"/>
              <a:buFont typeface="Arial"/>
              <a:buNone/>
            </a:pPr>
            <a:r>
              <a:t/>
            </a:r>
            <a:endParaRPr/>
          </a:p>
          <a:p>
            <a:pPr indent="0" lvl="0" marL="0" rtl="0" algn="l">
              <a:lnSpc>
                <a:spcPct val="90000"/>
              </a:lnSpc>
              <a:spcBef>
                <a:spcPts val="1000"/>
              </a:spcBef>
              <a:spcAft>
                <a:spcPts val="0"/>
              </a:spcAft>
              <a:buSzPts val="1320"/>
              <a:buNone/>
            </a:pPr>
            <a:r>
              <a:t/>
            </a:r>
            <a:endParaRPr/>
          </a:p>
        </p:txBody>
      </p:sp>
      <p:sp>
        <p:nvSpPr>
          <p:cNvPr id="317" name="Google Shape;317;p39"/>
          <p:cNvSpPr txBox="1"/>
          <p:nvPr>
            <p:ph idx="2" type="body"/>
          </p:nvPr>
        </p:nvSpPr>
        <p:spPr>
          <a:xfrm>
            <a:off x="4887736" y="1258282"/>
            <a:ext cx="3566100" cy="50718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0"/>
              </a:spcAft>
              <a:buSzPts val="1320"/>
              <a:buNone/>
            </a:pPr>
            <a:r>
              <a:rPr lang="en-GB"/>
              <a:t>Out of the 22 local authorities in Wales, pick two  (excluding Ceredigion) and research their Welsh Language Education Plans. </a:t>
            </a:r>
            <a:endParaRPr/>
          </a:p>
          <a:p>
            <a:pPr indent="-312420" lvl="0" marL="457200" rtl="0" algn="l">
              <a:lnSpc>
                <a:spcPct val="90000"/>
              </a:lnSpc>
              <a:spcBef>
                <a:spcPts val="1000"/>
              </a:spcBef>
              <a:spcAft>
                <a:spcPts val="0"/>
              </a:spcAft>
              <a:buSzPts val="1320"/>
              <a:buAutoNum type="arabicPeriod"/>
            </a:pPr>
            <a:r>
              <a:rPr lang="en-GB"/>
              <a:t>How do they differ from each other? </a:t>
            </a:r>
            <a:endParaRPr/>
          </a:p>
          <a:p>
            <a:pPr indent="-312420" lvl="0" marL="457200" rtl="0" algn="l">
              <a:lnSpc>
                <a:spcPct val="90000"/>
              </a:lnSpc>
              <a:spcBef>
                <a:spcPts val="0"/>
              </a:spcBef>
              <a:spcAft>
                <a:spcPts val="0"/>
              </a:spcAft>
              <a:buSzPts val="1320"/>
              <a:buAutoNum type="arabicPeriod"/>
            </a:pPr>
            <a:r>
              <a:rPr lang="en-GB"/>
              <a:t>What are the desired outcomes in their plans? </a:t>
            </a:r>
            <a:endParaRPr/>
          </a:p>
          <a:p>
            <a:pPr indent="0" lvl="0" marL="0" rtl="0" algn="l">
              <a:lnSpc>
                <a:spcPct val="90000"/>
              </a:lnSpc>
              <a:spcBef>
                <a:spcPts val="1000"/>
              </a:spcBef>
              <a:spcAft>
                <a:spcPts val="0"/>
              </a:spcAft>
              <a:buSzPts val="1320"/>
              <a:buNone/>
            </a:pPr>
            <a:r>
              <a:rPr lang="en-GB"/>
              <a:t>Room 1 choose from: </a:t>
            </a:r>
            <a:r>
              <a:rPr lang="en-GB">
                <a:solidFill>
                  <a:srgbClr val="FF9900"/>
                </a:solidFill>
              </a:rPr>
              <a:t>Blaenau Gwent, Caerphilly, Carmarthenshire, Denighshire, Gwynedd, Merthyr Tydfil, Neath Port Talbot, Pembrokeshire, Rhondda Cynon Taf, Torfaen, Wrexham.</a:t>
            </a:r>
            <a:endParaRPr>
              <a:solidFill>
                <a:srgbClr val="FF9900"/>
              </a:solidFill>
            </a:endParaRPr>
          </a:p>
          <a:p>
            <a:pPr indent="0" lvl="0" marL="0" rtl="0" algn="l">
              <a:lnSpc>
                <a:spcPct val="90000"/>
              </a:lnSpc>
              <a:spcBef>
                <a:spcPts val="1000"/>
              </a:spcBef>
              <a:spcAft>
                <a:spcPts val="0"/>
              </a:spcAft>
              <a:buSzPts val="1320"/>
              <a:buNone/>
            </a:pPr>
            <a:r>
              <a:rPr lang="en-GB"/>
              <a:t>Room 2 choose from: </a:t>
            </a:r>
            <a:r>
              <a:rPr lang="en-GB">
                <a:solidFill>
                  <a:srgbClr val="38761D"/>
                </a:solidFill>
              </a:rPr>
              <a:t>Bridgend, Cardiff, Conwy, Flintshire, Isle of Anglesey, Monmouthshire, Newport, Powys, Swansea, Vale of Glamorgan</a:t>
            </a:r>
            <a:endParaRPr>
              <a:solidFill>
                <a:srgbClr val="38761D"/>
              </a:solidFill>
            </a:endParaRPr>
          </a:p>
          <a:p>
            <a:pPr indent="0" lvl="0" marL="0" rtl="0" algn="l">
              <a:lnSpc>
                <a:spcPct val="90000"/>
              </a:lnSpc>
              <a:spcBef>
                <a:spcPts val="1000"/>
              </a:spcBef>
              <a:spcAft>
                <a:spcPts val="0"/>
              </a:spcAft>
              <a:buSzPts val="1320"/>
              <a:buNone/>
            </a:pPr>
            <a:r>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40"/>
          <p:cNvSpPr txBox="1"/>
          <p:nvPr>
            <p:ph type="title"/>
          </p:nvPr>
        </p:nvSpPr>
        <p:spPr>
          <a:xfrm>
            <a:off x="857250" y="609600"/>
            <a:ext cx="7406640" cy="135636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Rhestr Gyfeirnodi / Reference List</a:t>
            </a:r>
            <a:endParaRPr/>
          </a:p>
        </p:txBody>
      </p:sp>
      <p:sp>
        <p:nvSpPr>
          <p:cNvPr id="324" name="Google Shape;324;p40"/>
          <p:cNvSpPr txBox="1"/>
          <p:nvPr>
            <p:ph idx="1" type="body"/>
          </p:nvPr>
        </p:nvSpPr>
        <p:spPr>
          <a:xfrm>
            <a:off x="857251" y="2057400"/>
            <a:ext cx="7404653" cy="4038600"/>
          </a:xfrm>
          <a:prstGeom prst="rect">
            <a:avLst/>
          </a:prstGeom>
          <a:noFill/>
          <a:ln>
            <a:noFill/>
          </a:ln>
        </p:spPr>
        <p:txBody>
          <a:bodyPr anchorCtr="0" anchor="t" bIns="45700" lIns="91425" spcFirstLastPara="1" rIns="91425" wrap="square" tIns="45700">
            <a:normAutofit/>
          </a:bodyPr>
          <a:lstStyle/>
          <a:p>
            <a:pPr indent="-137159" lvl="0" marL="171450" rtl="0" algn="l">
              <a:lnSpc>
                <a:spcPct val="90000"/>
              </a:lnSpc>
              <a:spcBef>
                <a:spcPts val="0"/>
              </a:spcBef>
              <a:spcAft>
                <a:spcPts val="0"/>
              </a:spcAft>
              <a:buSzPts val="1280"/>
              <a:buChar char="•"/>
            </a:pPr>
            <a:r>
              <a:rPr lang="en-GB" sz="1600"/>
              <a:t>ACCAC( 2003) </a:t>
            </a:r>
            <a:r>
              <a:rPr i="1" lang="en-GB" sz="1600"/>
              <a:t>Developing the Curriculum Cymreig. </a:t>
            </a:r>
            <a:r>
              <a:rPr lang="en-GB" sz="1600"/>
              <a:t>Surrey: ACCAC publications</a:t>
            </a:r>
            <a:endParaRPr/>
          </a:p>
          <a:p>
            <a:pPr indent="-137159" lvl="0" marL="171450" rtl="0" algn="l">
              <a:lnSpc>
                <a:spcPct val="90000"/>
              </a:lnSpc>
              <a:spcBef>
                <a:spcPts val="1000"/>
              </a:spcBef>
              <a:spcAft>
                <a:spcPts val="0"/>
              </a:spcAft>
              <a:buSzPts val="1280"/>
              <a:buChar char="•"/>
            </a:pPr>
            <a:r>
              <a:rPr lang="en-GB" sz="1600"/>
              <a:t>Cyngor Sir Ceredigion (2018) Polisi Iaith Ysgolion Cyngor Ceredigion. Available at </a:t>
            </a:r>
            <a:r>
              <a:rPr lang="en-GB" sz="1600" u="sng">
                <a:solidFill>
                  <a:schemeClr val="hlink"/>
                </a:solidFill>
                <a:hlinkClick r:id="rId3"/>
              </a:rPr>
              <a:t>http://www.ceredigion.gov.uk/cpdl/Democratic_Services_Meetings_Public/1.%20DEC%20-%20Polisi%20Iaith%20Ysgolion.pdf</a:t>
            </a:r>
            <a:r>
              <a:rPr lang="en-GB" sz="1600"/>
              <a:t> ( Accessed 17.08.18) 	</a:t>
            </a:r>
            <a:endParaRPr sz="1600"/>
          </a:p>
          <a:p>
            <a:pPr indent="-137159" lvl="0" marL="171450" rtl="0" algn="l">
              <a:lnSpc>
                <a:spcPct val="90000"/>
              </a:lnSpc>
              <a:spcBef>
                <a:spcPts val="1000"/>
              </a:spcBef>
              <a:spcAft>
                <a:spcPts val="0"/>
              </a:spcAft>
              <a:buSzPts val="1280"/>
              <a:buChar char="•"/>
            </a:pPr>
            <a:r>
              <a:rPr lang="en-GB" sz="1600"/>
              <a:t>Smith. K (2015) Education, Citizenship and Social Justice (Vol. 10): Learning Welshness: Does the Curriculum Cymreig positively affect pupils’ orientations to Wales and Welshness? Pp.199 – 216. Available online at: </a:t>
            </a:r>
            <a:r>
              <a:rPr lang="en-GB" sz="1600" u="sng">
                <a:solidFill>
                  <a:schemeClr val="hlink"/>
                </a:solidFill>
                <a:hlinkClick r:id="rId4"/>
              </a:rPr>
              <a:t>https://journals-sagepub-com.ezproxy.uwtsd.ac.uk/doi/pdf/10.1177/1746197915583939</a:t>
            </a:r>
            <a:r>
              <a:rPr lang="en-GB" sz="1600"/>
              <a:t> (Accessed 10.07.19)</a:t>
            </a:r>
            <a:endParaRPr/>
          </a:p>
          <a:p>
            <a:pPr indent="-137159" lvl="0" marL="171450" rtl="0" algn="l">
              <a:lnSpc>
                <a:spcPct val="90000"/>
              </a:lnSpc>
              <a:spcBef>
                <a:spcPts val="1000"/>
              </a:spcBef>
              <a:spcAft>
                <a:spcPts val="0"/>
              </a:spcAft>
              <a:buSzPts val="1280"/>
              <a:buChar char="•"/>
            </a:pPr>
            <a:r>
              <a:rPr lang="en-GB" sz="1600"/>
              <a:t>Wales: ( 2013) </a:t>
            </a:r>
            <a:r>
              <a:rPr i="1" lang="en-GB" sz="1600"/>
              <a:t>The Cwricwlwm Cymreig, history and the story of Wales Final report. </a:t>
            </a:r>
            <a:r>
              <a:rPr lang="en-GB" sz="1600"/>
              <a:t>Cardiff: Welsh Government</a:t>
            </a:r>
            <a:endParaRPr/>
          </a:p>
          <a:p>
            <a:pPr indent="-137159" lvl="0" marL="171450" rtl="0" algn="l">
              <a:lnSpc>
                <a:spcPct val="90000"/>
              </a:lnSpc>
              <a:spcBef>
                <a:spcPts val="1000"/>
              </a:spcBef>
              <a:spcAft>
                <a:spcPts val="0"/>
              </a:spcAft>
              <a:buSzPts val="1280"/>
              <a:buChar char="•"/>
            </a:pPr>
            <a:r>
              <a:rPr lang="en-GB" sz="1600"/>
              <a:t>Wales: Welsh Government ( 2017) Cymraeg 2050. Available at </a:t>
            </a:r>
            <a:r>
              <a:rPr lang="en-GB" sz="1600" u="sng">
                <a:solidFill>
                  <a:schemeClr val="hlink"/>
                </a:solidFill>
                <a:hlinkClick r:id="rId5"/>
              </a:rPr>
              <a:t>https://gov.wales/topics/welshlanguage/welsh-language-strategy-and-policies/cymraeg-2050-welsh-language-strategy/?skip=1&amp;lang=en</a:t>
            </a:r>
            <a:r>
              <a:rPr lang="en-GB" sz="1600"/>
              <a:t> ( Accessed 17.08.18)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Basis">
  <a:themeElements>
    <a:clrScheme name="Slipstream">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