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65" r:id="rId19"/>
    <p:sldId id="289" r:id="rId20"/>
    <p:sldId id="290" r:id="rId21"/>
    <p:sldId id="291" r:id="rId22"/>
    <p:sldId id="292" r:id="rId23"/>
    <p:sldId id="293" r:id="rId24"/>
    <p:sldId id="294" r:id="rId25"/>
    <p:sldId id="280" r:id="rId26"/>
    <p:sldId id="295" r:id="rId27"/>
    <p:sldId id="296" r:id="rId28"/>
    <p:sldId id="266" r:id="rId29"/>
    <p:sldId id="297" r:id="rId30"/>
    <p:sldId id="267" r:id="rId31"/>
    <p:sldId id="298" r:id="rId32"/>
    <p:sldId id="268" r:id="rId33"/>
    <p:sldId id="269" r:id="rId34"/>
    <p:sldId id="299" r:id="rId35"/>
    <p:sldId id="270" r:id="rId36"/>
    <p:sldId id="301" r:id="rId37"/>
    <p:sldId id="302" r:id="rId38"/>
    <p:sldId id="303" r:id="rId39"/>
    <p:sldId id="304" r:id="rId40"/>
    <p:sldId id="305" r:id="rId41"/>
    <p:sldId id="306" r:id="rId42"/>
    <p:sldId id="307" r:id="rId43"/>
    <p:sldId id="308" r:id="rId44"/>
    <p:sldId id="300" r:id="rId45"/>
    <p:sldId id="271" r:id="rId46"/>
    <p:sldId id="273" r:id="rId47"/>
    <p:sldId id="274" r:id="rId48"/>
    <p:sldId id="275" r:id="rId49"/>
    <p:sldId id="276" r:id="rId50"/>
    <p:sldId id="277" r:id="rId51"/>
    <p:sldId id="278" r:id="rId52"/>
    <p:sldId id="279" r:id="rId53"/>
    <p:sldId id="272" r:id="rId5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AE6523-7310-E8AA-2791-9BDC838CA978}" v="1214" dt="2026-08-14T12:56:21.1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5CAE6523-7310-E8AA-2791-9BDC838CA978}"/>
    <pc:docChg chg="addSld delSld modSld sldOrd addMainMaster delMainMaster">
      <pc:chgData name="Corey Edwards" userId="S::corey.edwards@uwtsd.ac.uk::7a967df3-e232-40a5-b10c-dee8f912d80a" providerId="AD" clId="Web-{5CAE6523-7310-E8AA-2791-9BDC838CA978}" dt="2026-08-14T12:56:21.115" v="1309"/>
      <pc:docMkLst>
        <pc:docMk/>
      </pc:docMkLst>
      <pc:sldChg chg="addSp delSp modSp mod setBg modClrScheme chgLayout">
        <pc:chgData name="Corey Edwards" userId="S::corey.edwards@uwtsd.ac.uk::7a967df3-e232-40a5-b10c-dee8f912d80a" providerId="AD" clId="Web-{5CAE6523-7310-E8AA-2791-9BDC838CA978}" dt="2026-08-14T10:52:45.074" v="10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5CAE6523-7310-E8AA-2791-9BDC838CA978}" dt="2026-08-14T10:52:45.074" v="1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5CAE6523-7310-E8AA-2791-9BDC838CA978}" dt="2026-08-14T10:52:45.074" v="1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5CAE6523-7310-E8AA-2791-9BDC838CA978}" dt="2026-08-14T10:52:45.074" v="10"/>
          <ac:spMkLst>
            <pc:docMk/>
            <pc:sldMk cId="109857222" sldId="256"/>
            <ac:spMk id="5" creationId="{37FDDF72-DE39-4F99-A3C1-DD9D7815D7DB}"/>
          </ac:spMkLst>
        </pc:spChg>
        <pc:spChg chg="add">
          <ac:chgData name="Corey Edwards" userId="S::corey.edwards@uwtsd.ac.uk::7a967df3-e232-40a5-b10c-dee8f912d80a" providerId="AD" clId="Web-{5CAE6523-7310-E8AA-2791-9BDC838CA978}" dt="2026-08-14T10:52:45.074" v="10"/>
          <ac:spMkLst>
            <pc:docMk/>
            <pc:sldMk cId="109857222" sldId="256"/>
            <ac:spMk id="6" creationId="{5E4ECE80-3AD1-450C-B62A-98788F193948}"/>
          </ac:spMkLst>
        </pc:spChg>
        <pc:spChg chg="add del">
          <ac:chgData name="Corey Edwards" userId="S::corey.edwards@uwtsd.ac.uk::7a967df3-e232-40a5-b10c-dee8f912d80a" providerId="AD" clId="Web-{5CAE6523-7310-E8AA-2791-9BDC838CA978}" dt="2026-08-14T10:52:38.574" v="9"/>
          <ac:spMkLst>
            <pc:docMk/>
            <pc:sldMk cId="109857222" sldId="256"/>
            <ac:spMk id="9" creationId="{0671A8AE-40A1-4631-A6B8-581AFF065482}"/>
          </ac:spMkLst>
        </pc:spChg>
        <pc:spChg chg="add del">
          <ac:chgData name="Corey Edwards" userId="S::corey.edwards@uwtsd.ac.uk::7a967df3-e232-40a5-b10c-dee8f912d80a" providerId="AD" clId="Web-{5CAE6523-7310-E8AA-2791-9BDC838CA978}" dt="2026-08-14T10:52:38.574" v="9"/>
          <ac:spMkLst>
            <pc:docMk/>
            <pc:sldMk cId="109857222" sldId="256"/>
            <ac:spMk id="11" creationId="{A44CD100-6267-4E62-AA64-2182A3A6A1C0}"/>
          </ac:spMkLst>
        </pc:spChg>
        <pc:spChg chg="add del">
          <ac:chgData name="Corey Edwards" userId="S::corey.edwards@uwtsd.ac.uk::7a967df3-e232-40a5-b10c-dee8f912d80a" providerId="AD" clId="Web-{5CAE6523-7310-E8AA-2791-9BDC838CA978}" dt="2026-08-14T10:52:38.574" v="9"/>
          <ac:spMkLst>
            <pc:docMk/>
            <pc:sldMk cId="109857222" sldId="256"/>
            <ac:spMk id="13" creationId="{AF2F604E-43BE-4DC3-B983-E071523364F8}"/>
          </ac:spMkLst>
        </pc:spChg>
        <pc:spChg chg="add del">
          <ac:chgData name="Corey Edwards" userId="S::corey.edwards@uwtsd.ac.uk::7a967df3-e232-40a5-b10c-dee8f912d80a" providerId="AD" clId="Web-{5CAE6523-7310-E8AA-2791-9BDC838CA978}" dt="2026-08-14T10:52:38.574" v="9"/>
          <ac:spMkLst>
            <pc:docMk/>
            <pc:sldMk cId="109857222" sldId="256"/>
            <ac:spMk id="15" creationId="{08C9B587-E65E-4B52-B37C-ABEBB6E87928}"/>
          </ac:spMkLst>
        </pc:spChg>
        <pc:picChg chg="add del">
          <ac:chgData name="Corey Edwards" userId="S::corey.edwards@uwtsd.ac.uk::7a967df3-e232-40a5-b10c-dee8f912d80a" providerId="AD" clId="Web-{5CAE6523-7310-E8AA-2791-9BDC838CA978}" dt="2026-08-14T10:52:38.574" v="9"/>
          <ac:picMkLst>
            <pc:docMk/>
            <pc:sldMk cId="109857222" sldId="256"/>
            <ac:picMk id="4" creationId="{6D74B8F1-9E91-1073-1D3A-D03860FE4237}"/>
          </ac:picMkLst>
        </pc:picChg>
        <pc:picChg chg="add">
          <ac:chgData name="Corey Edwards" userId="S::corey.edwards@uwtsd.ac.uk::7a967df3-e232-40a5-b10c-dee8f912d80a" providerId="AD" clId="Web-{5CAE6523-7310-E8AA-2791-9BDC838CA978}" dt="2026-08-14T10:52:45.074" v="10"/>
          <ac:picMkLst>
            <pc:docMk/>
            <pc:sldMk cId="109857222" sldId="256"/>
            <ac:picMk id="7" creationId="{A16AAFA9-E032-1D29-259C-55333A9564D6}"/>
          </ac:picMkLst>
        </pc:picChg>
      </pc:sldChg>
      <pc:sldChg chg="new del">
        <pc:chgData name="Corey Edwards" userId="S::corey.edwards@uwtsd.ac.uk::7a967df3-e232-40a5-b10c-dee8f912d80a" providerId="AD" clId="Web-{5CAE6523-7310-E8AA-2791-9BDC838CA978}" dt="2026-08-14T10:52:38.324" v="8"/>
        <pc:sldMkLst>
          <pc:docMk/>
          <pc:sldMk cId="100273092" sldId="257"/>
        </pc:sldMkLst>
      </pc:sldChg>
      <pc:sldChg chg="addSp delSp modSp new mod setBg">
        <pc:chgData name="Corey Edwards" userId="S::corey.edwards@uwtsd.ac.uk::7a967df3-e232-40a5-b10c-dee8f912d80a" providerId="AD" clId="Web-{5CAE6523-7310-E8AA-2791-9BDC838CA978}" dt="2026-08-14T12:20:09.444" v="245"/>
        <pc:sldMkLst>
          <pc:docMk/>
          <pc:sldMk cId="2425498778" sldId="257"/>
        </pc:sldMkLst>
        <pc:spChg chg="mod">
          <ac:chgData name="Corey Edwards" userId="S::corey.edwards@uwtsd.ac.uk::7a967df3-e232-40a5-b10c-dee8f912d80a" providerId="AD" clId="Web-{5CAE6523-7310-E8AA-2791-9BDC838CA978}" dt="2026-08-14T12:20:09.444" v="245"/>
          <ac:spMkLst>
            <pc:docMk/>
            <pc:sldMk cId="2425498778" sldId="257"/>
            <ac:spMk id="2" creationId="{A9BDEB8E-8950-C4E8-32BF-E42149575410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20:09.444" v="245"/>
          <ac:spMkLst>
            <pc:docMk/>
            <pc:sldMk cId="2425498778" sldId="257"/>
            <ac:spMk id="3" creationId="{52407D31-D985-263F-2DE0-4BC60B94A46A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20:09.444" v="245"/>
          <ac:spMkLst>
            <pc:docMk/>
            <pc:sldMk cId="2425498778" sldId="257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20:09.444" v="245"/>
          <ac:spMkLst>
            <pc:docMk/>
            <pc:sldMk cId="2425498778" sldId="257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20:09.444" v="245"/>
          <ac:grpSpMkLst>
            <pc:docMk/>
            <pc:sldMk cId="2425498778" sldId="257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20:09.444" v="245"/>
          <ac:graphicFrameMkLst>
            <pc:docMk/>
            <pc:sldMk cId="2425498778" sldId="257"/>
            <ac:graphicFrameMk id="5" creationId="{FB20887C-EB24-1668-5675-C26576F0AED0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20:13.960" v="246"/>
        <pc:sldMkLst>
          <pc:docMk/>
          <pc:sldMk cId="1497567176" sldId="258"/>
        </pc:sldMkLst>
        <pc:spChg chg="mod">
          <ac:chgData name="Corey Edwards" userId="S::corey.edwards@uwtsd.ac.uk::7a967df3-e232-40a5-b10c-dee8f912d80a" providerId="AD" clId="Web-{5CAE6523-7310-E8AA-2791-9BDC838CA978}" dt="2026-08-14T12:20:13.960" v="246"/>
          <ac:spMkLst>
            <pc:docMk/>
            <pc:sldMk cId="1497567176" sldId="258"/>
            <ac:spMk id="2" creationId="{D84B10DC-0BFD-A283-92A9-F2A34EA57133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20:13.960" v="246"/>
          <ac:spMkLst>
            <pc:docMk/>
            <pc:sldMk cId="1497567176" sldId="258"/>
            <ac:spMk id="3" creationId="{424FEDE5-A9F1-6667-F083-F77DC7E8C630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20:13.960" v="246"/>
          <ac:spMkLst>
            <pc:docMk/>
            <pc:sldMk cId="1497567176" sldId="258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20:13.960" v="246"/>
          <ac:spMkLst>
            <pc:docMk/>
            <pc:sldMk cId="1497567176" sldId="258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20:13.960" v="246"/>
          <ac:grpSpMkLst>
            <pc:docMk/>
            <pc:sldMk cId="1497567176" sldId="258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20:13.960" v="246"/>
          <ac:graphicFrameMkLst>
            <pc:docMk/>
            <pc:sldMk cId="1497567176" sldId="258"/>
            <ac:graphicFrameMk id="5" creationId="{43D3C6CD-5D74-92EA-11D7-B141032F6868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20:18.335" v="247"/>
        <pc:sldMkLst>
          <pc:docMk/>
          <pc:sldMk cId="2511009815" sldId="259"/>
        </pc:sldMkLst>
        <pc:spChg chg="mod">
          <ac:chgData name="Corey Edwards" userId="S::corey.edwards@uwtsd.ac.uk::7a967df3-e232-40a5-b10c-dee8f912d80a" providerId="AD" clId="Web-{5CAE6523-7310-E8AA-2791-9BDC838CA978}" dt="2026-08-14T12:20:18.335" v="247"/>
          <ac:spMkLst>
            <pc:docMk/>
            <pc:sldMk cId="2511009815" sldId="259"/>
            <ac:spMk id="2" creationId="{E74A0C64-A3F9-DD73-6422-8B9BD7BF4A2E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20:18.335" v="247"/>
          <ac:spMkLst>
            <pc:docMk/>
            <pc:sldMk cId="2511009815" sldId="259"/>
            <ac:spMk id="3" creationId="{6DAFC6F8-7A59-5D01-2B4F-F0FC0C521DE0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20:18.335" v="247"/>
          <ac:spMkLst>
            <pc:docMk/>
            <pc:sldMk cId="2511009815" sldId="259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20:18.335" v="247"/>
          <ac:spMkLst>
            <pc:docMk/>
            <pc:sldMk cId="2511009815" sldId="259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20:18.335" v="247"/>
          <ac:grpSpMkLst>
            <pc:docMk/>
            <pc:sldMk cId="2511009815" sldId="259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20:18.335" v="247"/>
          <ac:graphicFrameMkLst>
            <pc:docMk/>
            <pc:sldMk cId="2511009815" sldId="259"/>
            <ac:graphicFrameMk id="5" creationId="{A11DC520-85DA-8AEF-FA37-2485967BF419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20:21.445" v="248"/>
        <pc:sldMkLst>
          <pc:docMk/>
          <pc:sldMk cId="122821237" sldId="260"/>
        </pc:sldMkLst>
        <pc:spChg chg="mod">
          <ac:chgData name="Corey Edwards" userId="S::corey.edwards@uwtsd.ac.uk::7a967df3-e232-40a5-b10c-dee8f912d80a" providerId="AD" clId="Web-{5CAE6523-7310-E8AA-2791-9BDC838CA978}" dt="2026-08-14T12:20:21.445" v="248"/>
          <ac:spMkLst>
            <pc:docMk/>
            <pc:sldMk cId="122821237" sldId="260"/>
            <ac:spMk id="2" creationId="{B695D091-E4A6-B855-3D28-F2619F33FB55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20:21.445" v="248"/>
          <ac:spMkLst>
            <pc:docMk/>
            <pc:sldMk cId="122821237" sldId="260"/>
            <ac:spMk id="3" creationId="{6B8650C7-29A5-8CFD-D8C9-C1F6E7DDE3BE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20:21.445" v="248"/>
          <ac:spMkLst>
            <pc:docMk/>
            <pc:sldMk cId="122821237" sldId="260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20:21.445" v="248"/>
          <ac:spMkLst>
            <pc:docMk/>
            <pc:sldMk cId="122821237" sldId="260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20:21.445" v="248"/>
          <ac:grpSpMkLst>
            <pc:docMk/>
            <pc:sldMk cId="122821237" sldId="260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20:21.445" v="248"/>
          <ac:graphicFrameMkLst>
            <pc:docMk/>
            <pc:sldMk cId="122821237" sldId="260"/>
            <ac:graphicFrameMk id="5" creationId="{293CA7A0-1F55-35A4-2908-B9E44CC9261C}"/>
          </ac:graphicFrameMkLst>
        </pc:graphicFrameChg>
      </pc:sldChg>
      <pc:sldChg chg="addSp modSp new mod setBg">
        <pc:chgData name="Corey Edwards" userId="S::corey.edwards@uwtsd.ac.uk::7a967df3-e232-40a5-b10c-dee8f912d80a" providerId="AD" clId="Web-{5CAE6523-7310-E8AA-2791-9BDC838CA978}" dt="2026-08-14T12:20:25.758" v="249"/>
        <pc:sldMkLst>
          <pc:docMk/>
          <pc:sldMk cId="3864326144" sldId="261"/>
        </pc:sldMkLst>
        <pc:spChg chg="mod">
          <ac:chgData name="Corey Edwards" userId="S::corey.edwards@uwtsd.ac.uk::7a967df3-e232-40a5-b10c-dee8f912d80a" providerId="AD" clId="Web-{5CAE6523-7310-E8AA-2791-9BDC838CA978}" dt="2026-08-14T12:20:25.758" v="249"/>
          <ac:spMkLst>
            <pc:docMk/>
            <pc:sldMk cId="3864326144" sldId="261"/>
            <ac:spMk id="2" creationId="{14A6F04C-29C4-2D2B-4847-84995D2FCC6D}"/>
          </ac:spMkLst>
        </pc:spChg>
        <pc:spChg chg="mod">
          <ac:chgData name="Corey Edwards" userId="S::corey.edwards@uwtsd.ac.uk::7a967df3-e232-40a5-b10c-dee8f912d80a" providerId="AD" clId="Web-{5CAE6523-7310-E8AA-2791-9BDC838CA978}" dt="2026-08-14T12:20:25.758" v="249"/>
          <ac:spMkLst>
            <pc:docMk/>
            <pc:sldMk cId="3864326144" sldId="261"/>
            <ac:spMk id="3" creationId="{A0F415A6-CD95-580F-5825-469E7F1D72C9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20:25.758" v="249"/>
          <ac:spMkLst>
            <pc:docMk/>
            <pc:sldMk cId="3864326144" sldId="261"/>
            <ac:spMk id="9" creationId="{0BABF38A-8A0D-492E-BD20-6CF4D46B50BD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20:25.758" v="249"/>
          <ac:spMkLst>
            <pc:docMk/>
            <pc:sldMk cId="3864326144" sldId="261"/>
            <ac:spMk id="13" creationId="{E2748806-3AF5-4078-830A-C1F26BF1B200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20:25.758" v="249"/>
          <ac:spMkLst>
            <pc:docMk/>
            <pc:sldMk cId="3864326144" sldId="261"/>
            <ac:spMk id="15" creationId="{BF991FCB-5132-414C-B377-526F56121B69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20:25.758" v="249"/>
          <ac:spMkLst>
            <pc:docMk/>
            <pc:sldMk cId="3864326144" sldId="261"/>
            <ac:spMk id="17" creationId="{F23DAFF7-4C98-4E0E-8986-198D54B6C1F0}"/>
          </ac:spMkLst>
        </pc:spChg>
        <pc:picChg chg="add">
          <ac:chgData name="Corey Edwards" userId="S::corey.edwards@uwtsd.ac.uk::7a967df3-e232-40a5-b10c-dee8f912d80a" providerId="AD" clId="Web-{5CAE6523-7310-E8AA-2791-9BDC838CA978}" dt="2026-08-14T12:20:25.758" v="249"/>
          <ac:picMkLst>
            <pc:docMk/>
            <pc:sldMk cId="3864326144" sldId="261"/>
            <ac:picMk id="5" creationId="{E551EAD6-EA57-7DD3-3E3C-A02DF6D28025}"/>
          </ac:picMkLst>
        </pc:picChg>
        <pc:picChg chg="add">
          <ac:chgData name="Corey Edwards" userId="S::corey.edwards@uwtsd.ac.uk::7a967df3-e232-40a5-b10c-dee8f912d80a" providerId="AD" clId="Web-{5CAE6523-7310-E8AA-2791-9BDC838CA978}" dt="2026-08-14T12:20:25.758" v="249"/>
          <ac:picMkLst>
            <pc:docMk/>
            <pc:sldMk cId="3864326144" sldId="261"/>
            <ac:picMk id="11" creationId="{BC526B7A-4801-4FD1-95C8-03AF22629E87}"/>
          </ac:picMkLst>
        </pc:pic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20:30.211" v="250"/>
        <pc:sldMkLst>
          <pc:docMk/>
          <pc:sldMk cId="258300336" sldId="262"/>
        </pc:sldMkLst>
        <pc:spChg chg="mod">
          <ac:chgData name="Corey Edwards" userId="S::corey.edwards@uwtsd.ac.uk::7a967df3-e232-40a5-b10c-dee8f912d80a" providerId="AD" clId="Web-{5CAE6523-7310-E8AA-2791-9BDC838CA978}" dt="2026-08-14T12:20:30.211" v="250"/>
          <ac:spMkLst>
            <pc:docMk/>
            <pc:sldMk cId="258300336" sldId="262"/>
            <ac:spMk id="2" creationId="{FEE00D12-E39D-CFAE-D5BE-43657BD74F6E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20:30.211" v="250"/>
          <ac:spMkLst>
            <pc:docMk/>
            <pc:sldMk cId="258300336" sldId="262"/>
            <ac:spMk id="3" creationId="{BD2AA97A-04EC-A42E-48EE-36CE6F563E97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20:30.211" v="250"/>
          <ac:spMkLst>
            <pc:docMk/>
            <pc:sldMk cId="258300336" sldId="262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20:30.211" v="250"/>
          <ac:spMkLst>
            <pc:docMk/>
            <pc:sldMk cId="258300336" sldId="262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20:30.211" v="250"/>
          <ac:grpSpMkLst>
            <pc:docMk/>
            <pc:sldMk cId="258300336" sldId="262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20:30.211" v="250"/>
          <ac:graphicFrameMkLst>
            <pc:docMk/>
            <pc:sldMk cId="258300336" sldId="262"/>
            <ac:graphicFrameMk id="5" creationId="{DA0A7C70-D642-E13E-CA91-4A620201AEA3}"/>
          </ac:graphicFrameMkLst>
        </pc:graphicFrameChg>
      </pc:sldChg>
      <pc:sldChg chg="addSp modSp new mod setBg">
        <pc:chgData name="Corey Edwards" userId="S::corey.edwards@uwtsd.ac.uk::7a967df3-e232-40a5-b10c-dee8f912d80a" providerId="AD" clId="Web-{5CAE6523-7310-E8AA-2791-9BDC838CA978}" dt="2026-08-14T12:21:28.619" v="262"/>
        <pc:sldMkLst>
          <pc:docMk/>
          <pc:sldMk cId="3361977546" sldId="263"/>
        </pc:sldMkLst>
        <pc:spChg chg="mod">
          <ac:chgData name="Corey Edwards" userId="S::corey.edwards@uwtsd.ac.uk::7a967df3-e232-40a5-b10c-dee8f912d80a" providerId="AD" clId="Web-{5CAE6523-7310-E8AA-2791-9BDC838CA978}" dt="2026-08-14T12:21:28.619" v="262"/>
          <ac:spMkLst>
            <pc:docMk/>
            <pc:sldMk cId="3361977546" sldId="263"/>
            <ac:spMk id="2" creationId="{36A3A72A-1894-75F8-9B76-38F5A103A186}"/>
          </ac:spMkLst>
        </pc:spChg>
        <pc:spChg chg="mod">
          <ac:chgData name="Corey Edwards" userId="S::corey.edwards@uwtsd.ac.uk::7a967df3-e232-40a5-b10c-dee8f912d80a" providerId="AD" clId="Web-{5CAE6523-7310-E8AA-2791-9BDC838CA978}" dt="2026-08-14T12:21:28.619" v="262"/>
          <ac:spMkLst>
            <pc:docMk/>
            <pc:sldMk cId="3361977546" sldId="263"/>
            <ac:spMk id="3" creationId="{CE4BD2DF-823D-FD69-465E-6BD95FE78489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21:28.619" v="262"/>
          <ac:spMkLst>
            <pc:docMk/>
            <pc:sldMk cId="3361977546" sldId="263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21:28.619" v="262"/>
          <ac:spMkLst>
            <pc:docMk/>
            <pc:sldMk cId="3361977546" sldId="263"/>
            <ac:spMk id="11" creationId="{E8B2F707-EF35-4955-8439-F76145F3CD7E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21:28.619" v="262"/>
          <ac:spMkLst>
            <pc:docMk/>
            <pc:sldMk cId="3361977546" sldId="263"/>
            <ac:spMk id="13" creationId="{DA476813-4CEE-408B-852D-3E51E30B17BE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21:28.619" v="262"/>
          <ac:grpSpMkLst>
            <pc:docMk/>
            <pc:sldMk cId="3361977546" sldId="263"/>
            <ac:grpSpMk id="15" creationId="{245C754D-F6B0-4E8B-BCBC-51B5E2863D57}"/>
          </ac:grpSpMkLst>
        </pc:grpChg>
        <pc:picChg chg="add">
          <ac:chgData name="Corey Edwards" userId="S::corey.edwards@uwtsd.ac.uk::7a967df3-e232-40a5-b10c-dee8f912d80a" providerId="AD" clId="Web-{5CAE6523-7310-E8AA-2791-9BDC838CA978}" dt="2026-08-14T12:21:28.619" v="262"/>
          <ac:picMkLst>
            <pc:docMk/>
            <pc:sldMk cId="3361977546" sldId="263"/>
            <ac:picMk id="5" creationId="{762515C6-E5DC-16EE-82D8-11A94DDD0321}"/>
          </ac:picMkLst>
        </pc:pic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3:59.938" v="1285"/>
        <pc:sldMkLst>
          <pc:docMk/>
          <pc:sldMk cId="1178381116" sldId="264"/>
        </pc:sldMkLst>
        <pc:spChg chg="mod">
          <ac:chgData name="Corey Edwards" userId="S::corey.edwards@uwtsd.ac.uk::7a967df3-e232-40a5-b10c-dee8f912d80a" providerId="AD" clId="Web-{5CAE6523-7310-E8AA-2791-9BDC838CA978}" dt="2026-08-14T12:53:59.938" v="1285"/>
          <ac:spMkLst>
            <pc:docMk/>
            <pc:sldMk cId="1178381116" sldId="264"/>
            <ac:spMk id="2" creationId="{F8274807-1DC7-6B86-FB37-83E008084894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3:59.938" v="1285"/>
          <ac:spMkLst>
            <pc:docMk/>
            <pc:sldMk cId="1178381116" sldId="264"/>
            <ac:spMk id="3" creationId="{F75EF39D-FA4F-8E91-412E-01323F6CC8B3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3:59.938" v="1285"/>
          <ac:spMkLst>
            <pc:docMk/>
            <pc:sldMk cId="1178381116" sldId="264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3:59.938" v="1285"/>
          <ac:spMkLst>
            <pc:docMk/>
            <pc:sldMk cId="1178381116" sldId="264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3:59.938" v="1285"/>
          <ac:grpSpMkLst>
            <pc:docMk/>
            <pc:sldMk cId="1178381116" sldId="264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53:59.938" v="1285"/>
          <ac:graphicFrameMkLst>
            <pc:docMk/>
            <pc:sldMk cId="1178381116" sldId="264"/>
            <ac:graphicFrameMk id="5" creationId="{937B617B-3410-7070-09BB-E26CC4A35978}"/>
          </ac:graphicFrameMkLst>
        </pc:graphicFrameChg>
      </pc:sldChg>
      <pc:sldChg chg="modSp new">
        <pc:chgData name="Corey Edwards" userId="S::corey.edwards@uwtsd.ac.uk::7a967df3-e232-40a5-b10c-dee8f912d80a" providerId="AD" clId="Web-{5CAE6523-7310-E8AA-2791-9BDC838CA978}" dt="2026-08-14T12:27:00.397" v="578" actId="20577"/>
        <pc:sldMkLst>
          <pc:docMk/>
          <pc:sldMk cId="3147672820" sldId="265"/>
        </pc:sldMkLst>
        <pc:spChg chg="mod">
          <ac:chgData name="Corey Edwards" userId="S::corey.edwards@uwtsd.ac.uk::7a967df3-e232-40a5-b10c-dee8f912d80a" providerId="AD" clId="Web-{5CAE6523-7310-E8AA-2791-9BDC838CA978}" dt="2026-08-14T10:58:00.941" v="85" actId="20577"/>
          <ac:spMkLst>
            <pc:docMk/>
            <pc:sldMk cId="3147672820" sldId="265"/>
            <ac:spMk id="2" creationId="{14F0E01B-7AE0-5A85-7846-F1ED60E1068E}"/>
          </ac:spMkLst>
        </pc:spChg>
        <pc:spChg chg="mod">
          <ac:chgData name="Corey Edwards" userId="S::corey.edwards@uwtsd.ac.uk::7a967df3-e232-40a5-b10c-dee8f912d80a" providerId="AD" clId="Web-{5CAE6523-7310-E8AA-2791-9BDC838CA978}" dt="2026-08-14T12:27:00.397" v="578" actId="20577"/>
          <ac:spMkLst>
            <pc:docMk/>
            <pc:sldMk cId="3147672820" sldId="265"/>
            <ac:spMk id="3" creationId="{FF513239-4F2B-745E-A82D-9D57F295A001}"/>
          </ac:spMkLst>
        </pc:spChg>
      </pc:sldChg>
      <pc:sldChg chg="addSp modSp new mod setBg">
        <pc:chgData name="Corey Edwards" userId="S::corey.edwards@uwtsd.ac.uk::7a967df3-e232-40a5-b10c-dee8f912d80a" providerId="AD" clId="Web-{5CAE6523-7310-E8AA-2791-9BDC838CA978}" dt="2026-08-14T12:46:29.454" v="892"/>
        <pc:sldMkLst>
          <pc:docMk/>
          <pc:sldMk cId="2482467282" sldId="266"/>
        </pc:sldMkLst>
        <pc:spChg chg="mod">
          <ac:chgData name="Corey Edwards" userId="S::corey.edwards@uwtsd.ac.uk::7a967df3-e232-40a5-b10c-dee8f912d80a" providerId="AD" clId="Web-{5CAE6523-7310-E8AA-2791-9BDC838CA978}" dt="2026-08-14T12:46:29.454" v="892"/>
          <ac:spMkLst>
            <pc:docMk/>
            <pc:sldMk cId="2482467282" sldId="266"/>
            <ac:spMk id="2" creationId="{0876B865-8238-FC78-CD7D-75E7828CE5EF}"/>
          </ac:spMkLst>
        </pc:spChg>
        <pc:spChg chg="mod">
          <ac:chgData name="Corey Edwards" userId="S::corey.edwards@uwtsd.ac.uk::7a967df3-e232-40a5-b10c-dee8f912d80a" providerId="AD" clId="Web-{5CAE6523-7310-E8AA-2791-9BDC838CA978}" dt="2026-08-14T12:46:29.454" v="892"/>
          <ac:spMkLst>
            <pc:docMk/>
            <pc:sldMk cId="2482467282" sldId="266"/>
            <ac:spMk id="3" creationId="{FCA249D1-1BED-452F-BAE0-2A45076BE613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46:29.454" v="892"/>
          <ac:spMkLst>
            <pc:docMk/>
            <pc:sldMk cId="2482467282" sldId="266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46:29.454" v="892"/>
          <ac:spMkLst>
            <pc:docMk/>
            <pc:sldMk cId="2482467282" sldId="266"/>
            <ac:spMk id="11" creationId="{E8B2F707-EF35-4955-8439-F76145F3CD7E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46:29.454" v="892"/>
          <ac:spMkLst>
            <pc:docMk/>
            <pc:sldMk cId="2482467282" sldId="266"/>
            <ac:spMk id="13" creationId="{A905C581-3E86-4ADD-9EDD-5FA87B461238}"/>
          </ac:spMkLst>
        </pc:spChg>
        <pc:picChg chg="add mod ord">
          <ac:chgData name="Corey Edwards" userId="S::corey.edwards@uwtsd.ac.uk::7a967df3-e232-40a5-b10c-dee8f912d80a" providerId="AD" clId="Web-{5CAE6523-7310-E8AA-2791-9BDC838CA978}" dt="2026-08-14T12:46:29.454" v="892"/>
          <ac:picMkLst>
            <pc:docMk/>
            <pc:sldMk cId="2482467282" sldId="266"/>
            <ac:picMk id="4" creationId="{FAE12FBA-BB1D-B04F-BAAF-8064ADA63661}"/>
          </ac:picMkLst>
        </pc:picChg>
      </pc:sldChg>
      <pc:sldChg chg="addSp delSp modSp new">
        <pc:chgData name="Corey Edwards" userId="S::corey.edwards@uwtsd.ac.uk::7a967df3-e232-40a5-b10c-dee8f912d80a" providerId="AD" clId="Web-{5CAE6523-7310-E8AA-2791-9BDC838CA978}" dt="2026-08-14T12:47:55.582" v="908" actId="14100"/>
        <pc:sldMkLst>
          <pc:docMk/>
          <pc:sldMk cId="1710349330" sldId="267"/>
        </pc:sldMkLst>
        <pc:spChg chg="mod">
          <ac:chgData name="Corey Edwards" userId="S::corey.edwards@uwtsd.ac.uk::7a967df3-e232-40a5-b10c-dee8f912d80a" providerId="AD" clId="Web-{5CAE6523-7310-E8AA-2791-9BDC838CA978}" dt="2026-08-14T12:47:49.034" v="905" actId="20577"/>
          <ac:spMkLst>
            <pc:docMk/>
            <pc:sldMk cId="1710349330" sldId="267"/>
            <ac:spMk id="2" creationId="{F2465732-82CE-5778-0264-78DF662802EF}"/>
          </ac:spMkLst>
        </pc:spChg>
        <pc:spChg chg="del">
          <ac:chgData name="Corey Edwards" userId="S::corey.edwards@uwtsd.ac.uk::7a967df3-e232-40a5-b10c-dee8f912d80a" providerId="AD" clId="Web-{5CAE6523-7310-E8AA-2791-9BDC838CA978}" dt="2026-08-14T12:47:50.488" v="906"/>
          <ac:spMkLst>
            <pc:docMk/>
            <pc:sldMk cId="1710349330" sldId="267"/>
            <ac:spMk id="3" creationId="{D144BF14-B7E1-B8F0-8C47-2DAF738895FD}"/>
          </ac:spMkLst>
        </pc:spChg>
        <pc:picChg chg="add mod ord">
          <ac:chgData name="Corey Edwards" userId="S::corey.edwards@uwtsd.ac.uk::7a967df3-e232-40a5-b10c-dee8f912d80a" providerId="AD" clId="Web-{5CAE6523-7310-E8AA-2791-9BDC838CA978}" dt="2026-08-14T12:47:55.582" v="908" actId="14100"/>
          <ac:picMkLst>
            <pc:docMk/>
            <pc:sldMk cId="1710349330" sldId="267"/>
            <ac:picMk id="4" creationId="{6E9106BE-5818-B22D-067A-E0467C9F2CF1}"/>
          </ac:picMkLst>
        </pc:picChg>
      </pc:sldChg>
      <pc:sldChg chg="modSp new">
        <pc:chgData name="Corey Edwards" userId="S::corey.edwards@uwtsd.ac.uk::7a967df3-e232-40a5-b10c-dee8f912d80a" providerId="AD" clId="Web-{5CAE6523-7310-E8AA-2791-9BDC838CA978}" dt="2026-08-14T12:49:06.365" v="925" actId="20577"/>
        <pc:sldMkLst>
          <pc:docMk/>
          <pc:sldMk cId="226080763" sldId="268"/>
        </pc:sldMkLst>
        <pc:spChg chg="mod">
          <ac:chgData name="Corey Edwards" userId="S::corey.edwards@uwtsd.ac.uk::7a967df3-e232-40a5-b10c-dee8f912d80a" providerId="AD" clId="Web-{5CAE6523-7310-E8AA-2791-9BDC838CA978}" dt="2026-08-14T10:58:52.177" v="100" actId="20577"/>
          <ac:spMkLst>
            <pc:docMk/>
            <pc:sldMk cId="226080763" sldId="268"/>
            <ac:spMk id="2" creationId="{03278311-B05D-A582-B415-FEA0F7097A55}"/>
          </ac:spMkLst>
        </pc:spChg>
        <pc:spChg chg="mod">
          <ac:chgData name="Corey Edwards" userId="S::corey.edwards@uwtsd.ac.uk::7a967df3-e232-40a5-b10c-dee8f912d80a" providerId="AD" clId="Web-{5CAE6523-7310-E8AA-2791-9BDC838CA978}" dt="2026-08-14T12:49:06.365" v="925" actId="20577"/>
          <ac:spMkLst>
            <pc:docMk/>
            <pc:sldMk cId="226080763" sldId="268"/>
            <ac:spMk id="3" creationId="{8341C06D-49D0-38B4-9D18-A8A2D1B7C7DB}"/>
          </ac:spMkLst>
        </pc:sp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4:45.846" v="1295"/>
        <pc:sldMkLst>
          <pc:docMk/>
          <pc:sldMk cId="162564310" sldId="269"/>
        </pc:sldMkLst>
        <pc:spChg chg="mod">
          <ac:chgData name="Corey Edwards" userId="S::corey.edwards@uwtsd.ac.uk::7a967df3-e232-40a5-b10c-dee8f912d80a" providerId="AD" clId="Web-{5CAE6523-7310-E8AA-2791-9BDC838CA978}" dt="2026-08-14T12:54:45.846" v="1295"/>
          <ac:spMkLst>
            <pc:docMk/>
            <pc:sldMk cId="162564310" sldId="269"/>
            <ac:spMk id="2" creationId="{A1BDA14D-7C9A-04F7-B1E5-6D460104FFEA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4:45.846" v="1295"/>
          <ac:spMkLst>
            <pc:docMk/>
            <pc:sldMk cId="162564310" sldId="269"/>
            <ac:spMk id="3" creationId="{CE578BFF-4812-F0F2-0945-3662D18CC977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45.846" v="1295"/>
          <ac:spMkLst>
            <pc:docMk/>
            <pc:sldMk cId="162564310" sldId="269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45.846" v="1295"/>
          <ac:spMkLst>
            <pc:docMk/>
            <pc:sldMk cId="162564310" sldId="269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4:45.846" v="1295"/>
          <ac:grpSpMkLst>
            <pc:docMk/>
            <pc:sldMk cId="162564310" sldId="269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54:45.846" v="1295"/>
          <ac:graphicFrameMkLst>
            <pc:docMk/>
            <pc:sldMk cId="162564310" sldId="269"/>
            <ac:graphicFrameMk id="5" creationId="{62CA1DBB-486C-9ADB-68CA-8C5A19307BFF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4:54.222" v="1297"/>
        <pc:sldMkLst>
          <pc:docMk/>
          <pc:sldMk cId="2186698845" sldId="270"/>
        </pc:sldMkLst>
        <pc:spChg chg="mod">
          <ac:chgData name="Corey Edwards" userId="S::corey.edwards@uwtsd.ac.uk::7a967df3-e232-40a5-b10c-dee8f912d80a" providerId="AD" clId="Web-{5CAE6523-7310-E8AA-2791-9BDC838CA978}" dt="2026-08-14T12:54:54.222" v="1297"/>
          <ac:spMkLst>
            <pc:docMk/>
            <pc:sldMk cId="2186698845" sldId="270"/>
            <ac:spMk id="2" creationId="{03C6CCF5-8B55-9286-D350-38615D016CF6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4:54.222" v="1297"/>
          <ac:spMkLst>
            <pc:docMk/>
            <pc:sldMk cId="2186698845" sldId="270"/>
            <ac:spMk id="3" creationId="{D8897BF5-1BD2-8285-C9C0-8EF43444B014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54.222" v="1297"/>
          <ac:spMkLst>
            <pc:docMk/>
            <pc:sldMk cId="2186698845" sldId="270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54.222" v="1297"/>
          <ac:spMkLst>
            <pc:docMk/>
            <pc:sldMk cId="2186698845" sldId="270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4:54.222" v="1297"/>
          <ac:grpSpMkLst>
            <pc:docMk/>
            <pc:sldMk cId="2186698845" sldId="270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54:54.222" v="1297"/>
          <ac:graphicFrameMkLst>
            <pc:docMk/>
            <pc:sldMk cId="2186698845" sldId="270"/>
            <ac:graphicFrameMk id="5" creationId="{00EB12FF-23E4-BE75-2ED0-F62AD8894203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5:06.910" v="1300"/>
        <pc:sldMkLst>
          <pc:docMk/>
          <pc:sldMk cId="995308219" sldId="271"/>
        </pc:sldMkLst>
        <pc:spChg chg="mod">
          <ac:chgData name="Corey Edwards" userId="S::corey.edwards@uwtsd.ac.uk::7a967df3-e232-40a5-b10c-dee8f912d80a" providerId="AD" clId="Web-{5CAE6523-7310-E8AA-2791-9BDC838CA978}" dt="2026-08-14T12:55:06.910" v="1300"/>
          <ac:spMkLst>
            <pc:docMk/>
            <pc:sldMk cId="995308219" sldId="271"/>
            <ac:spMk id="2" creationId="{79FCC0D1-DED7-4279-CAB2-66AC4BCADB11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5:06.910" v="1300"/>
          <ac:spMkLst>
            <pc:docMk/>
            <pc:sldMk cId="995308219" sldId="271"/>
            <ac:spMk id="3" creationId="{3F67A644-8AFE-AAAB-C783-14FB15C2A70E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5:06.910" v="1300"/>
          <ac:spMkLst>
            <pc:docMk/>
            <pc:sldMk cId="995308219" sldId="271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5:06.910" v="1300"/>
          <ac:spMkLst>
            <pc:docMk/>
            <pc:sldMk cId="995308219" sldId="271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5:06.910" v="1300"/>
          <ac:grpSpMkLst>
            <pc:docMk/>
            <pc:sldMk cId="995308219" sldId="271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55:06.910" v="1300"/>
          <ac:graphicFrameMkLst>
            <pc:docMk/>
            <pc:sldMk cId="995308219" sldId="271"/>
            <ac:graphicFrameMk id="5" creationId="{8B5BA75C-E032-66FA-E640-33CCEC7476E7}"/>
          </ac:graphicFrameMkLst>
        </pc:graphicFrameChg>
      </pc:sldChg>
      <pc:sldChg chg="modSp new">
        <pc:chgData name="Corey Edwards" userId="S::corey.edwards@uwtsd.ac.uk::7a967df3-e232-40a5-b10c-dee8f912d80a" providerId="AD" clId="Web-{5CAE6523-7310-E8AA-2791-9BDC838CA978}" dt="2026-08-14T10:59:53.991" v="164" actId="20577"/>
        <pc:sldMkLst>
          <pc:docMk/>
          <pc:sldMk cId="944068330" sldId="272"/>
        </pc:sldMkLst>
        <pc:spChg chg="mod">
          <ac:chgData name="Corey Edwards" userId="S::corey.edwards@uwtsd.ac.uk::7a967df3-e232-40a5-b10c-dee8f912d80a" providerId="AD" clId="Web-{5CAE6523-7310-E8AA-2791-9BDC838CA978}" dt="2026-08-14T10:59:37.209" v="136" actId="20577"/>
          <ac:spMkLst>
            <pc:docMk/>
            <pc:sldMk cId="944068330" sldId="272"/>
            <ac:spMk id="2" creationId="{4B784D12-4A09-7D5C-858B-013ADD66100D}"/>
          </ac:spMkLst>
        </pc:spChg>
        <pc:spChg chg="mod">
          <ac:chgData name="Corey Edwards" userId="S::corey.edwards@uwtsd.ac.uk::7a967df3-e232-40a5-b10c-dee8f912d80a" providerId="AD" clId="Web-{5CAE6523-7310-E8AA-2791-9BDC838CA978}" dt="2026-08-14T10:59:53.991" v="164" actId="20577"/>
          <ac:spMkLst>
            <pc:docMk/>
            <pc:sldMk cId="944068330" sldId="272"/>
            <ac:spMk id="3" creationId="{E181DB5E-968C-F786-48F9-C525CC7D1064}"/>
          </ac:spMkLst>
        </pc:sp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5:10.253" v="1301"/>
        <pc:sldMkLst>
          <pc:docMk/>
          <pc:sldMk cId="3401445905" sldId="273"/>
        </pc:sldMkLst>
        <pc:spChg chg="mod">
          <ac:chgData name="Corey Edwards" userId="S::corey.edwards@uwtsd.ac.uk::7a967df3-e232-40a5-b10c-dee8f912d80a" providerId="AD" clId="Web-{5CAE6523-7310-E8AA-2791-9BDC838CA978}" dt="2026-08-14T12:55:10.253" v="1301"/>
          <ac:spMkLst>
            <pc:docMk/>
            <pc:sldMk cId="3401445905" sldId="273"/>
            <ac:spMk id="2" creationId="{38FDAD09-A66D-AAC0-A6D4-21393F528EC5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5:10.253" v="1301"/>
          <ac:spMkLst>
            <pc:docMk/>
            <pc:sldMk cId="3401445905" sldId="273"/>
            <ac:spMk id="3" creationId="{EFE1E302-9D60-E095-9C9A-9F5020F54959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5:10.253" v="1301"/>
          <ac:spMkLst>
            <pc:docMk/>
            <pc:sldMk cId="3401445905" sldId="273"/>
            <ac:spMk id="9" creationId="{43A9B7B3-F171-4C25-99FC-C54250F0649B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5:10.253" v="1301"/>
          <ac:spMkLst>
            <pc:docMk/>
            <pc:sldMk cId="3401445905" sldId="273"/>
            <ac:spMk id="11" creationId="{D2D5C7C5-9C27-4A61-9F57-1857D45320FD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5:10.253" v="1301"/>
          <ac:spMkLst>
            <pc:docMk/>
            <pc:sldMk cId="3401445905" sldId="273"/>
            <ac:spMk id="13" creationId="{A56932E6-5BA9-4C85-82EA-A307011BBDFD}"/>
          </ac:spMkLst>
        </pc:spChg>
        <pc:graphicFrameChg chg="add">
          <ac:chgData name="Corey Edwards" userId="S::corey.edwards@uwtsd.ac.uk::7a967df3-e232-40a5-b10c-dee8f912d80a" providerId="AD" clId="Web-{5CAE6523-7310-E8AA-2791-9BDC838CA978}" dt="2026-08-14T12:55:10.253" v="1301"/>
          <ac:graphicFrameMkLst>
            <pc:docMk/>
            <pc:sldMk cId="3401445905" sldId="273"/>
            <ac:graphicFrameMk id="5" creationId="{0101B460-D9EA-2BC1-F0BF-8EBAFAB27219}"/>
          </ac:graphicFrameMkLst>
        </pc:graphicFrameChg>
      </pc:sldChg>
      <pc:sldChg chg="modSp new">
        <pc:chgData name="Corey Edwards" userId="S::corey.edwards@uwtsd.ac.uk::7a967df3-e232-40a5-b10c-dee8f912d80a" providerId="AD" clId="Web-{5CAE6523-7310-E8AA-2791-9BDC838CA978}" dt="2026-08-14T11:01:10.869" v="194" actId="20577"/>
        <pc:sldMkLst>
          <pc:docMk/>
          <pc:sldMk cId="13485449" sldId="274"/>
        </pc:sldMkLst>
        <pc:spChg chg="mod">
          <ac:chgData name="Corey Edwards" userId="S::corey.edwards@uwtsd.ac.uk::7a967df3-e232-40a5-b10c-dee8f912d80a" providerId="AD" clId="Web-{5CAE6523-7310-E8AA-2791-9BDC838CA978}" dt="2026-08-14T11:00:54.508" v="181" actId="20577"/>
          <ac:spMkLst>
            <pc:docMk/>
            <pc:sldMk cId="13485449" sldId="274"/>
            <ac:spMk id="2" creationId="{7D106D4D-8D73-8225-CF85-3112DE4CE5B2}"/>
          </ac:spMkLst>
        </pc:spChg>
        <pc:spChg chg="mod">
          <ac:chgData name="Corey Edwards" userId="S::corey.edwards@uwtsd.ac.uk::7a967df3-e232-40a5-b10c-dee8f912d80a" providerId="AD" clId="Web-{5CAE6523-7310-E8AA-2791-9BDC838CA978}" dt="2026-08-14T11:01:10.869" v="194" actId="20577"/>
          <ac:spMkLst>
            <pc:docMk/>
            <pc:sldMk cId="13485449" sldId="274"/>
            <ac:spMk id="3" creationId="{FF25B7CF-A958-2C3C-C198-5C38D0D67B41}"/>
          </ac:spMkLst>
        </pc:sp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5:15.488" v="1302"/>
        <pc:sldMkLst>
          <pc:docMk/>
          <pc:sldMk cId="3035123001" sldId="275"/>
        </pc:sldMkLst>
        <pc:spChg chg="mod">
          <ac:chgData name="Corey Edwards" userId="S::corey.edwards@uwtsd.ac.uk::7a967df3-e232-40a5-b10c-dee8f912d80a" providerId="AD" clId="Web-{5CAE6523-7310-E8AA-2791-9BDC838CA978}" dt="2026-08-14T12:55:15.488" v="1302"/>
          <ac:spMkLst>
            <pc:docMk/>
            <pc:sldMk cId="3035123001" sldId="275"/>
            <ac:spMk id="2" creationId="{7B2A9F01-0678-B9D5-5846-A1FFA6872B5E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5:15.488" v="1302"/>
          <ac:spMkLst>
            <pc:docMk/>
            <pc:sldMk cId="3035123001" sldId="275"/>
            <ac:spMk id="3" creationId="{28574434-5F68-D1DB-FDDC-9E0B27229E9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5:15.488" v="1302"/>
          <ac:spMkLst>
            <pc:docMk/>
            <pc:sldMk cId="3035123001" sldId="275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5:15.488" v="1302"/>
          <ac:spMkLst>
            <pc:docMk/>
            <pc:sldMk cId="3035123001" sldId="275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5:15.488" v="1302"/>
          <ac:grpSpMkLst>
            <pc:docMk/>
            <pc:sldMk cId="3035123001" sldId="275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55:15.488" v="1302"/>
          <ac:graphicFrameMkLst>
            <pc:docMk/>
            <pc:sldMk cId="3035123001" sldId="275"/>
            <ac:graphicFrameMk id="5" creationId="{646F725B-858C-7FE8-BEA4-89ACD57BCC45}"/>
          </ac:graphicFrameMkLst>
        </pc:graphicFrameChg>
      </pc:sldChg>
      <pc:sldChg chg="modSp new">
        <pc:chgData name="Corey Edwards" userId="S::corey.edwards@uwtsd.ac.uk::7a967df3-e232-40a5-b10c-dee8f912d80a" providerId="AD" clId="Web-{5CAE6523-7310-E8AA-2791-9BDC838CA978}" dt="2026-08-14T11:01:54.775" v="215" actId="20577"/>
        <pc:sldMkLst>
          <pc:docMk/>
          <pc:sldMk cId="3416743350" sldId="276"/>
        </pc:sldMkLst>
        <pc:spChg chg="mod">
          <ac:chgData name="Corey Edwards" userId="S::corey.edwards@uwtsd.ac.uk::7a967df3-e232-40a5-b10c-dee8f912d80a" providerId="AD" clId="Web-{5CAE6523-7310-E8AA-2791-9BDC838CA978}" dt="2026-08-14T11:01:37.853" v="206" actId="20577"/>
          <ac:spMkLst>
            <pc:docMk/>
            <pc:sldMk cId="3416743350" sldId="276"/>
            <ac:spMk id="2" creationId="{6E4A3684-6D33-B9C7-D9A3-93F674B39CE9}"/>
          </ac:spMkLst>
        </pc:spChg>
        <pc:spChg chg="mod">
          <ac:chgData name="Corey Edwards" userId="S::corey.edwards@uwtsd.ac.uk::7a967df3-e232-40a5-b10c-dee8f912d80a" providerId="AD" clId="Web-{5CAE6523-7310-E8AA-2791-9BDC838CA978}" dt="2026-08-14T11:01:54.775" v="215" actId="20577"/>
          <ac:spMkLst>
            <pc:docMk/>
            <pc:sldMk cId="3416743350" sldId="276"/>
            <ac:spMk id="3" creationId="{E57D5BB1-1810-B996-73B3-9A067A264126}"/>
          </ac:spMkLst>
        </pc:sp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5:18.301" v="1303"/>
        <pc:sldMkLst>
          <pc:docMk/>
          <pc:sldMk cId="827345879" sldId="277"/>
        </pc:sldMkLst>
        <pc:spChg chg="mod">
          <ac:chgData name="Corey Edwards" userId="S::corey.edwards@uwtsd.ac.uk::7a967df3-e232-40a5-b10c-dee8f912d80a" providerId="AD" clId="Web-{5CAE6523-7310-E8AA-2791-9BDC838CA978}" dt="2026-08-14T12:55:18.301" v="1303"/>
          <ac:spMkLst>
            <pc:docMk/>
            <pc:sldMk cId="827345879" sldId="277"/>
            <ac:spMk id="2" creationId="{A8A77196-CFFE-5364-C973-521314A91FBB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5:18.301" v="1303"/>
          <ac:spMkLst>
            <pc:docMk/>
            <pc:sldMk cId="827345879" sldId="277"/>
            <ac:spMk id="3" creationId="{F67BCB8F-8758-5114-F9E0-45C2D746614E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5:18.301" v="1303"/>
          <ac:spMkLst>
            <pc:docMk/>
            <pc:sldMk cId="827345879" sldId="277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5:18.301" v="1303"/>
          <ac:spMkLst>
            <pc:docMk/>
            <pc:sldMk cId="827345879" sldId="277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5:18.301" v="1303"/>
          <ac:grpSpMkLst>
            <pc:docMk/>
            <pc:sldMk cId="827345879" sldId="277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55:18.301" v="1303"/>
          <ac:graphicFrameMkLst>
            <pc:docMk/>
            <pc:sldMk cId="827345879" sldId="277"/>
            <ac:graphicFrameMk id="5" creationId="{48C77E84-C8BA-4E80-E295-D5703FEA84AA}"/>
          </ac:graphicFrameMkLst>
        </pc:graphicFrameChg>
      </pc:sldChg>
      <pc:sldChg chg="modSp new">
        <pc:chgData name="Corey Edwards" userId="S::corey.edwards@uwtsd.ac.uk::7a967df3-e232-40a5-b10c-dee8f912d80a" providerId="AD" clId="Web-{5CAE6523-7310-E8AA-2791-9BDC838CA978}" dt="2026-08-14T11:02:27.776" v="240" actId="20577"/>
        <pc:sldMkLst>
          <pc:docMk/>
          <pc:sldMk cId="1310907296" sldId="278"/>
        </pc:sldMkLst>
        <pc:spChg chg="mod">
          <ac:chgData name="Corey Edwards" userId="S::corey.edwards@uwtsd.ac.uk::7a967df3-e232-40a5-b10c-dee8f912d80a" providerId="AD" clId="Web-{5CAE6523-7310-E8AA-2791-9BDC838CA978}" dt="2026-08-14T11:02:11.635" v="233" actId="20577"/>
          <ac:spMkLst>
            <pc:docMk/>
            <pc:sldMk cId="1310907296" sldId="278"/>
            <ac:spMk id="2" creationId="{1AA833DE-513A-AF41-1CAF-E21FE3A7DB61}"/>
          </ac:spMkLst>
        </pc:spChg>
        <pc:spChg chg="mod">
          <ac:chgData name="Corey Edwards" userId="S::corey.edwards@uwtsd.ac.uk::7a967df3-e232-40a5-b10c-dee8f912d80a" providerId="AD" clId="Web-{5CAE6523-7310-E8AA-2791-9BDC838CA978}" dt="2026-08-14T11:02:27.776" v="240" actId="20577"/>
          <ac:spMkLst>
            <pc:docMk/>
            <pc:sldMk cId="1310907296" sldId="278"/>
            <ac:spMk id="3" creationId="{763C1722-5C77-1E50-EC6E-9A1F17B94D3E}"/>
          </ac:spMkLst>
        </pc:sp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5:23.191" v="1304"/>
        <pc:sldMkLst>
          <pc:docMk/>
          <pc:sldMk cId="1568939081" sldId="279"/>
        </pc:sldMkLst>
        <pc:spChg chg="mod">
          <ac:chgData name="Corey Edwards" userId="S::corey.edwards@uwtsd.ac.uk::7a967df3-e232-40a5-b10c-dee8f912d80a" providerId="AD" clId="Web-{5CAE6523-7310-E8AA-2791-9BDC838CA978}" dt="2026-08-14T12:55:23.191" v="1304"/>
          <ac:spMkLst>
            <pc:docMk/>
            <pc:sldMk cId="1568939081" sldId="279"/>
            <ac:spMk id="2" creationId="{988DE541-6D3E-6335-C413-319276834F81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5:23.191" v="1304"/>
          <ac:spMkLst>
            <pc:docMk/>
            <pc:sldMk cId="1568939081" sldId="279"/>
            <ac:spMk id="3" creationId="{09D683E0-5558-0910-F348-D8F320DB0E30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5:23.191" v="1304"/>
          <ac:spMkLst>
            <pc:docMk/>
            <pc:sldMk cId="1568939081" sldId="279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5:23.191" v="1304"/>
          <ac:spMkLst>
            <pc:docMk/>
            <pc:sldMk cId="1568939081" sldId="279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5:23.191" v="1304"/>
          <ac:grpSpMkLst>
            <pc:docMk/>
            <pc:sldMk cId="1568939081" sldId="279"/>
            <ac:grpSpMk id="13" creationId="{191D96BF-0605-446D-9590-F9A64BF8E7F9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55:23.191" v="1304"/>
          <ac:graphicFrameMkLst>
            <pc:docMk/>
            <pc:sldMk cId="1568939081" sldId="279"/>
            <ac:graphicFrameMk id="5" creationId="{8BA66250-3B8C-5816-717A-291054A5B675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4:29.736" v="1291"/>
        <pc:sldMkLst>
          <pc:docMk/>
          <pc:sldMk cId="1755295144" sldId="280"/>
        </pc:sldMkLst>
        <pc:spChg chg="mod">
          <ac:chgData name="Corey Edwards" userId="S::corey.edwards@uwtsd.ac.uk::7a967df3-e232-40a5-b10c-dee8f912d80a" providerId="AD" clId="Web-{5CAE6523-7310-E8AA-2791-9BDC838CA978}" dt="2026-08-14T12:54:29.736" v="1291"/>
          <ac:spMkLst>
            <pc:docMk/>
            <pc:sldMk cId="1755295144" sldId="280"/>
            <ac:spMk id="2" creationId="{FAC8F61C-C323-CF53-CA76-0D31FEEC634A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4:29.736" v="1291"/>
          <ac:spMkLst>
            <pc:docMk/>
            <pc:sldMk cId="1755295144" sldId="280"/>
            <ac:spMk id="3" creationId="{66FC3FD0-DB5C-FEF5-7BF8-510610F5C318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29.736" v="1291"/>
          <ac:spMkLst>
            <pc:docMk/>
            <pc:sldMk cId="1755295144" sldId="280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29.736" v="1291"/>
          <ac:spMkLst>
            <pc:docMk/>
            <pc:sldMk cId="1755295144" sldId="280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4:29.736" v="1291"/>
          <ac:grpSpMkLst>
            <pc:docMk/>
            <pc:sldMk cId="1755295144" sldId="280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54:29.736" v="1291"/>
          <ac:graphicFrameMkLst>
            <pc:docMk/>
            <pc:sldMk cId="1755295144" sldId="280"/>
            <ac:graphicFrameMk id="5" creationId="{E01E9C5E-0A60-9A7F-5E58-E2D5C675424F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4:04.345" v="1286"/>
        <pc:sldMkLst>
          <pc:docMk/>
          <pc:sldMk cId="3442063028" sldId="281"/>
        </pc:sldMkLst>
        <pc:spChg chg="mod">
          <ac:chgData name="Corey Edwards" userId="S::corey.edwards@uwtsd.ac.uk::7a967df3-e232-40a5-b10c-dee8f912d80a" providerId="AD" clId="Web-{5CAE6523-7310-E8AA-2791-9BDC838CA978}" dt="2026-08-14T12:54:04.345" v="1286"/>
          <ac:spMkLst>
            <pc:docMk/>
            <pc:sldMk cId="3442063028" sldId="281"/>
            <ac:spMk id="2" creationId="{66A64C48-5C7D-EE91-0B17-D4B49ADE0A99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4:04.345" v="1286"/>
          <ac:spMkLst>
            <pc:docMk/>
            <pc:sldMk cId="3442063028" sldId="281"/>
            <ac:spMk id="3" creationId="{71C8B027-2B95-7E55-7A14-E05CF8CF4E44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04.345" v="1286"/>
          <ac:spMkLst>
            <pc:docMk/>
            <pc:sldMk cId="3442063028" sldId="281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04.345" v="1286"/>
          <ac:spMkLst>
            <pc:docMk/>
            <pc:sldMk cId="3442063028" sldId="281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4:04.345" v="1286"/>
          <ac:grpSpMkLst>
            <pc:docMk/>
            <pc:sldMk cId="3442063028" sldId="281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54:04.345" v="1286"/>
          <ac:graphicFrameMkLst>
            <pc:docMk/>
            <pc:sldMk cId="3442063028" sldId="281"/>
            <ac:graphicFrameMk id="5" creationId="{A61926AA-6B15-2576-4117-47A86F89BB14}"/>
          </ac:graphicFrameMkLst>
        </pc:graphicFrameChg>
      </pc:sldChg>
      <pc:sldChg chg="modSp new">
        <pc:chgData name="Corey Edwards" userId="S::corey.edwards@uwtsd.ac.uk::7a967df3-e232-40a5-b10c-dee8f912d80a" providerId="AD" clId="Web-{5CAE6523-7310-E8AA-2791-9BDC838CA978}" dt="2026-08-14T12:22:52.419" v="324" actId="20577"/>
        <pc:sldMkLst>
          <pc:docMk/>
          <pc:sldMk cId="248117110" sldId="282"/>
        </pc:sldMkLst>
        <pc:spChg chg="mod">
          <ac:chgData name="Corey Edwards" userId="S::corey.edwards@uwtsd.ac.uk::7a967df3-e232-40a5-b10c-dee8f912d80a" providerId="AD" clId="Web-{5CAE6523-7310-E8AA-2791-9BDC838CA978}" dt="2026-08-14T12:22:28.653" v="301" actId="20577"/>
          <ac:spMkLst>
            <pc:docMk/>
            <pc:sldMk cId="248117110" sldId="282"/>
            <ac:spMk id="2" creationId="{75E608BB-5858-A35D-BFD9-B3BE7CF6BF37}"/>
          </ac:spMkLst>
        </pc:spChg>
        <pc:spChg chg="mod">
          <ac:chgData name="Corey Edwards" userId="S::corey.edwards@uwtsd.ac.uk::7a967df3-e232-40a5-b10c-dee8f912d80a" providerId="AD" clId="Web-{5CAE6523-7310-E8AA-2791-9BDC838CA978}" dt="2026-08-14T12:22:52.419" v="324" actId="20577"/>
          <ac:spMkLst>
            <pc:docMk/>
            <pc:sldMk cId="248117110" sldId="282"/>
            <ac:spMk id="3" creationId="{B0BDF8AD-092B-11F4-A741-8321A8F0860B}"/>
          </ac:spMkLst>
        </pc:spChg>
      </pc:sldChg>
      <pc:sldChg chg="modSp new">
        <pc:chgData name="Corey Edwards" userId="S::corey.edwards@uwtsd.ac.uk::7a967df3-e232-40a5-b10c-dee8f912d80a" providerId="AD" clId="Web-{5CAE6523-7310-E8AA-2791-9BDC838CA978}" dt="2026-08-14T12:23:19.967" v="336" actId="20577"/>
        <pc:sldMkLst>
          <pc:docMk/>
          <pc:sldMk cId="596807095" sldId="283"/>
        </pc:sldMkLst>
        <pc:spChg chg="mod">
          <ac:chgData name="Corey Edwards" userId="S::corey.edwards@uwtsd.ac.uk::7a967df3-e232-40a5-b10c-dee8f912d80a" providerId="AD" clId="Web-{5CAE6523-7310-E8AA-2791-9BDC838CA978}" dt="2026-08-14T12:23:05.841" v="325" actId="20577"/>
          <ac:spMkLst>
            <pc:docMk/>
            <pc:sldMk cId="596807095" sldId="283"/>
            <ac:spMk id="2" creationId="{8C5A0D20-8F80-CCB0-71AC-A4EE8A3D7B40}"/>
          </ac:spMkLst>
        </pc:spChg>
        <pc:spChg chg="mod">
          <ac:chgData name="Corey Edwards" userId="S::corey.edwards@uwtsd.ac.uk::7a967df3-e232-40a5-b10c-dee8f912d80a" providerId="AD" clId="Web-{5CAE6523-7310-E8AA-2791-9BDC838CA978}" dt="2026-08-14T12:23:19.967" v="336" actId="20577"/>
          <ac:spMkLst>
            <pc:docMk/>
            <pc:sldMk cId="596807095" sldId="283"/>
            <ac:spMk id="3" creationId="{2EEE9166-332D-FA99-799B-0F4AD25913E5}"/>
          </ac:spMkLst>
        </pc:spChg>
      </pc:sldChg>
      <pc:sldChg chg="modSp new">
        <pc:chgData name="Corey Edwards" userId="S::corey.edwards@uwtsd.ac.uk::7a967df3-e232-40a5-b10c-dee8f912d80a" providerId="AD" clId="Web-{5CAE6523-7310-E8AA-2791-9BDC838CA978}" dt="2026-08-14T12:23:44.624" v="355" actId="20577"/>
        <pc:sldMkLst>
          <pc:docMk/>
          <pc:sldMk cId="3341084249" sldId="284"/>
        </pc:sldMkLst>
        <pc:spChg chg="mod">
          <ac:chgData name="Corey Edwards" userId="S::corey.edwards@uwtsd.ac.uk::7a967df3-e232-40a5-b10c-dee8f912d80a" providerId="AD" clId="Web-{5CAE6523-7310-E8AA-2791-9BDC838CA978}" dt="2026-08-14T12:23:25.170" v="341" actId="20577"/>
          <ac:spMkLst>
            <pc:docMk/>
            <pc:sldMk cId="3341084249" sldId="284"/>
            <ac:spMk id="2" creationId="{01BE297C-F43E-4AA7-5D5B-744518D39EE6}"/>
          </ac:spMkLst>
        </pc:spChg>
        <pc:spChg chg="mod">
          <ac:chgData name="Corey Edwards" userId="S::corey.edwards@uwtsd.ac.uk::7a967df3-e232-40a5-b10c-dee8f912d80a" providerId="AD" clId="Web-{5CAE6523-7310-E8AA-2791-9BDC838CA978}" dt="2026-08-14T12:23:44.624" v="355" actId="20577"/>
          <ac:spMkLst>
            <pc:docMk/>
            <pc:sldMk cId="3341084249" sldId="284"/>
            <ac:spMk id="3" creationId="{C0775E6A-EDA9-CBC5-3486-35CB5AC2777A}"/>
          </ac:spMkLst>
        </pc:spChg>
      </pc:sldChg>
      <pc:sldChg chg="modSp new">
        <pc:chgData name="Corey Edwards" userId="S::corey.edwards@uwtsd.ac.uk::7a967df3-e232-40a5-b10c-dee8f912d80a" providerId="AD" clId="Web-{5CAE6523-7310-E8AA-2791-9BDC838CA978}" dt="2026-08-14T12:24:21.485" v="377" actId="20577"/>
        <pc:sldMkLst>
          <pc:docMk/>
          <pc:sldMk cId="1474045490" sldId="285"/>
        </pc:sldMkLst>
        <pc:spChg chg="mod">
          <ac:chgData name="Corey Edwards" userId="S::corey.edwards@uwtsd.ac.uk::7a967df3-e232-40a5-b10c-dee8f912d80a" providerId="AD" clId="Web-{5CAE6523-7310-E8AA-2791-9BDC838CA978}" dt="2026-08-14T12:23:50.265" v="356" actId="20577"/>
          <ac:spMkLst>
            <pc:docMk/>
            <pc:sldMk cId="1474045490" sldId="285"/>
            <ac:spMk id="2" creationId="{97753A95-C5F2-2D37-DD31-E1C2D522B98B}"/>
          </ac:spMkLst>
        </pc:spChg>
        <pc:spChg chg="mod">
          <ac:chgData name="Corey Edwards" userId="S::corey.edwards@uwtsd.ac.uk::7a967df3-e232-40a5-b10c-dee8f912d80a" providerId="AD" clId="Web-{5CAE6523-7310-E8AA-2791-9BDC838CA978}" dt="2026-08-14T12:24:21.485" v="377" actId="20577"/>
          <ac:spMkLst>
            <pc:docMk/>
            <pc:sldMk cId="1474045490" sldId="285"/>
            <ac:spMk id="3" creationId="{8245D110-A193-F67C-29D6-54361C5E48EC}"/>
          </ac:spMkLst>
        </pc:sp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4:11.736" v="1287"/>
        <pc:sldMkLst>
          <pc:docMk/>
          <pc:sldMk cId="3449763988" sldId="286"/>
        </pc:sldMkLst>
        <pc:spChg chg="mod">
          <ac:chgData name="Corey Edwards" userId="S::corey.edwards@uwtsd.ac.uk::7a967df3-e232-40a5-b10c-dee8f912d80a" providerId="AD" clId="Web-{5CAE6523-7310-E8AA-2791-9BDC838CA978}" dt="2026-08-14T12:54:11.736" v="1287"/>
          <ac:spMkLst>
            <pc:docMk/>
            <pc:sldMk cId="3449763988" sldId="286"/>
            <ac:spMk id="2" creationId="{26FA8B78-2338-92B8-D61E-F7FCC27D4D29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4:11.736" v="1287"/>
          <ac:spMkLst>
            <pc:docMk/>
            <pc:sldMk cId="3449763988" sldId="286"/>
            <ac:spMk id="3" creationId="{EF3269ED-107C-3575-A927-491828765717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11.736" v="1287"/>
          <ac:spMkLst>
            <pc:docMk/>
            <pc:sldMk cId="3449763988" sldId="286"/>
            <ac:spMk id="9" creationId="{43A9B7B3-F171-4C25-99FC-C54250F0649B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11.736" v="1287"/>
          <ac:spMkLst>
            <pc:docMk/>
            <pc:sldMk cId="3449763988" sldId="286"/>
            <ac:spMk id="11" creationId="{D2D5C7C5-9C27-4A61-9F57-1857D45320FD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4:11.736" v="1287"/>
          <ac:grpSpMkLst>
            <pc:docMk/>
            <pc:sldMk cId="3449763988" sldId="286"/>
            <ac:grpSpMk id="13" creationId="{BBDA1F5A-F3A8-40DA-ADE6-E0B4D99C853D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54:11.736" v="1287"/>
          <ac:graphicFrameMkLst>
            <pc:docMk/>
            <pc:sldMk cId="3449763988" sldId="286"/>
            <ac:graphicFrameMk id="5" creationId="{23A33647-E9EF-50D7-EB71-C69CCB8D4AE6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4:15.001" v="1288"/>
        <pc:sldMkLst>
          <pc:docMk/>
          <pc:sldMk cId="4209161152" sldId="287"/>
        </pc:sldMkLst>
        <pc:spChg chg="mod">
          <ac:chgData name="Corey Edwards" userId="S::corey.edwards@uwtsd.ac.uk::7a967df3-e232-40a5-b10c-dee8f912d80a" providerId="AD" clId="Web-{5CAE6523-7310-E8AA-2791-9BDC838CA978}" dt="2026-08-14T12:54:15.001" v="1288"/>
          <ac:spMkLst>
            <pc:docMk/>
            <pc:sldMk cId="4209161152" sldId="287"/>
            <ac:spMk id="2" creationId="{F1C9F3D4-3935-DD93-5317-6F836001EAB8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4:15.001" v="1288"/>
          <ac:spMkLst>
            <pc:docMk/>
            <pc:sldMk cId="4209161152" sldId="287"/>
            <ac:spMk id="3" creationId="{F38612B0-9650-3B37-2A38-B9BB347331D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15.001" v="1288"/>
          <ac:spMkLst>
            <pc:docMk/>
            <pc:sldMk cId="4209161152" sldId="287"/>
            <ac:spMk id="9" creationId="{43A9B7B3-F171-4C25-99FC-C54250F0649B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15.001" v="1288"/>
          <ac:spMkLst>
            <pc:docMk/>
            <pc:sldMk cId="4209161152" sldId="287"/>
            <ac:spMk id="11" creationId="{D2D5C7C5-9C27-4A61-9F57-1857D45320FD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15.001" v="1288"/>
          <ac:spMkLst>
            <pc:docMk/>
            <pc:sldMk cId="4209161152" sldId="287"/>
            <ac:spMk id="13" creationId="{A56932E6-5BA9-4C85-82EA-A307011BBDFD}"/>
          </ac:spMkLst>
        </pc:spChg>
        <pc:graphicFrameChg chg="add">
          <ac:chgData name="Corey Edwards" userId="S::corey.edwards@uwtsd.ac.uk::7a967df3-e232-40a5-b10c-dee8f912d80a" providerId="AD" clId="Web-{5CAE6523-7310-E8AA-2791-9BDC838CA978}" dt="2026-08-14T12:54:15.001" v="1288"/>
          <ac:graphicFrameMkLst>
            <pc:docMk/>
            <pc:sldMk cId="4209161152" sldId="287"/>
            <ac:graphicFrameMk id="5" creationId="{9BDED037-4874-5CFF-A07C-A8F6380242C3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4:19.486" v="1289"/>
        <pc:sldMkLst>
          <pc:docMk/>
          <pc:sldMk cId="3984759020" sldId="288"/>
        </pc:sldMkLst>
        <pc:spChg chg="mod">
          <ac:chgData name="Corey Edwards" userId="S::corey.edwards@uwtsd.ac.uk::7a967df3-e232-40a5-b10c-dee8f912d80a" providerId="AD" clId="Web-{5CAE6523-7310-E8AA-2791-9BDC838CA978}" dt="2026-08-14T12:54:19.486" v="1289"/>
          <ac:spMkLst>
            <pc:docMk/>
            <pc:sldMk cId="3984759020" sldId="288"/>
            <ac:spMk id="2" creationId="{0B8805AD-2EF5-1983-A23C-A7D8D69924AE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4:19.486" v="1289"/>
          <ac:spMkLst>
            <pc:docMk/>
            <pc:sldMk cId="3984759020" sldId="288"/>
            <ac:spMk id="3" creationId="{ECBA72EE-F75E-DD03-913B-319AA17FC719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19.486" v="1289"/>
          <ac:spMkLst>
            <pc:docMk/>
            <pc:sldMk cId="3984759020" sldId="288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19.486" v="1289"/>
          <ac:spMkLst>
            <pc:docMk/>
            <pc:sldMk cId="3984759020" sldId="288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4:19.486" v="1289"/>
          <ac:grpSpMkLst>
            <pc:docMk/>
            <pc:sldMk cId="3984759020" sldId="288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54:19.486" v="1289"/>
          <ac:graphicFrameMkLst>
            <pc:docMk/>
            <pc:sldMk cId="3984759020" sldId="288"/>
            <ac:graphicFrameMk id="5" creationId="{8FA36D47-CF62-8E24-7555-7373115BAB7E}"/>
          </ac:graphicFrameMkLst>
        </pc:graphicFrameChg>
      </pc:sldChg>
      <pc:sldChg chg="modSp new">
        <pc:chgData name="Corey Edwards" userId="S::corey.edwards@uwtsd.ac.uk::7a967df3-e232-40a5-b10c-dee8f912d80a" providerId="AD" clId="Web-{5CAE6523-7310-E8AA-2791-9BDC838CA978}" dt="2026-08-14T12:27:38.585" v="602" actId="20577"/>
        <pc:sldMkLst>
          <pc:docMk/>
          <pc:sldMk cId="3710869278" sldId="289"/>
        </pc:sldMkLst>
        <pc:spChg chg="mod">
          <ac:chgData name="Corey Edwards" userId="S::corey.edwards@uwtsd.ac.uk::7a967df3-e232-40a5-b10c-dee8f912d80a" providerId="AD" clId="Web-{5CAE6523-7310-E8AA-2791-9BDC838CA978}" dt="2026-08-14T12:27:04.131" v="585" actId="20577"/>
          <ac:spMkLst>
            <pc:docMk/>
            <pc:sldMk cId="3710869278" sldId="289"/>
            <ac:spMk id="2" creationId="{248D585F-4A3E-06BC-85FD-5E308DDA9007}"/>
          </ac:spMkLst>
        </pc:spChg>
        <pc:spChg chg="mod">
          <ac:chgData name="Corey Edwards" userId="S::corey.edwards@uwtsd.ac.uk::7a967df3-e232-40a5-b10c-dee8f912d80a" providerId="AD" clId="Web-{5CAE6523-7310-E8AA-2791-9BDC838CA978}" dt="2026-08-14T12:27:38.585" v="602" actId="20577"/>
          <ac:spMkLst>
            <pc:docMk/>
            <pc:sldMk cId="3710869278" sldId="289"/>
            <ac:spMk id="3" creationId="{2741AFE7-9AF0-1C2E-F348-B7C61D6D2270}"/>
          </ac:spMkLst>
        </pc:spChg>
      </pc:sldChg>
      <pc:sldChg chg="addSp delSp modSp new">
        <pc:chgData name="Corey Edwards" userId="S::corey.edwards@uwtsd.ac.uk::7a967df3-e232-40a5-b10c-dee8f912d80a" providerId="AD" clId="Web-{5CAE6523-7310-E8AA-2791-9BDC838CA978}" dt="2026-08-14T12:27:53.695" v="617" actId="20577"/>
        <pc:sldMkLst>
          <pc:docMk/>
          <pc:sldMk cId="1261578202" sldId="290"/>
        </pc:sldMkLst>
        <pc:spChg chg="mod">
          <ac:chgData name="Corey Edwards" userId="S::corey.edwards@uwtsd.ac.uk::7a967df3-e232-40a5-b10c-dee8f912d80a" providerId="AD" clId="Web-{5CAE6523-7310-E8AA-2791-9BDC838CA978}" dt="2026-08-14T12:27:53.695" v="617" actId="20577"/>
          <ac:spMkLst>
            <pc:docMk/>
            <pc:sldMk cId="1261578202" sldId="290"/>
            <ac:spMk id="2" creationId="{CE91ED5A-E695-045B-988E-05765B0AA0F4}"/>
          </ac:spMkLst>
        </pc:spChg>
        <pc:spChg chg="del">
          <ac:chgData name="Corey Edwards" userId="S::corey.edwards@uwtsd.ac.uk::7a967df3-e232-40a5-b10c-dee8f912d80a" providerId="AD" clId="Web-{5CAE6523-7310-E8AA-2791-9BDC838CA978}" dt="2026-08-14T12:27:48.148" v="605"/>
          <ac:spMkLst>
            <pc:docMk/>
            <pc:sldMk cId="1261578202" sldId="290"/>
            <ac:spMk id="3" creationId="{4CE2E6B2-951E-E0AE-95DD-E6ED784E6193}"/>
          </ac:spMkLst>
        </pc:spChg>
        <pc:graphicFrameChg chg="add mod ord modGraphic">
          <ac:chgData name="Corey Edwards" userId="S::corey.edwards@uwtsd.ac.uk::7a967df3-e232-40a5-b10c-dee8f912d80a" providerId="AD" clId="Web-{5CAE6523-7310-E8AA-2791-9BDC838CA978}" dt="2026-08-14T12:27:48.148" v="605"/>
          <ac:graphicFrameMkLst>
            <pc:docMk/>
            <pc:sldMk cId="1261578202" sldId="290"/>
            <ac:graphicFrameMk id="5" creationId="{0E21FCBB-BFD1-1665-46AE-8A754395F859}"/>
          </ac:graphicFrameMkLst>
        </pc:graphicFrameChg>
      </pc:sldChg>
      <pc:sldChg chg="modSp new">
        <pc:chgData name="Corey Edwards" userId="S::corey.edwards@uwtsd.ac.uk::7a967df3-e232-40a5-b10c-dee8f912d80a" providerId="AD" clId="Web-{5CAE6523-7310-E8AA-2791-9BDC838CA978}" dt="2026-08-14T12:28:18.899" v="624" actId="20577"/>
        <pc:sldMkLst>
          <pc:docMk/>
          <pc:sldMk cId="1317909783" sldId="291"/>
        </pc:sldMkLst>
        <pc:spChg chg="mod">
          <ac:chgData name="Corey Edwards" userId="S::corey.edwards@uwtsd.ac.uk::7a967df3-e232-40a5-b10c-dee8f912d80a" providerId="AD" clId="Web-{5CAE6523-7310-E8AA-2791-9BDC838CA978}" dt="2026-08-14T12:28:04.118" v="619" actId="20577"/>
          <ac:spMkLst>
            <pc:docMk/>
            <pc:sldMk cId="1317909783" sldId="291"/>
            <ac:spMk id="2" creationId="{04A31A41-3DA1-BD46-DFEF-18CC077D8A2A}"/>
          </ac:spMkLst>
        </pc:spChg>
        <pc:spChg chg="mod">
          <ac:chgData name="Corey Edwards" userId="S::corey.edwards@uwtsd.ac.uk::7a967df3-e232-40a5-b10c-dee8f912d80a" providerId="AD" clId="Web-{5CAE6523-7310-E8AA-2791-9BDC838CA978}" dt="2026-08-14T12:28:18.899" v="624" actId="20577"/>
          <ac:spMkLst>
            <pc:docMk/>
            <pc:sldMk cId="1317909783" sldId="291"/>
            <ac:spMk id="3" creationId="{C5EB7916-347C-89DE-F515-3D0DCFC668D8}"/>
          </ac:spMkLst>
        </pc:spChg>
      </pc:sldChg>
      <pc:sldChg chg="addSp delSp modSp new">
        <pc:chgData name="Corey Edwards" userId="S::corey.edwards@uwtsd.ac.uk::7a967df3-e232-40a5-b10c-dee8f912d80a" providerId="AD" clId="Web-{5CAE6523-7310-E8AA-2791-9BDC838CA978}" dt="2026-08-14T12:28:30.743" v="636"/>
        <pc:sldMkLst>
          <pc:docMk/>
          <pc:sldMk cId="1420583470" sldId="292"/>
        </pc:sldMkLst>
        <pc:spChg chg="mod">
          <ac:chgData name="Corey Edwards" userId="S::corey.edwards@uwtsd.ac.uk::7a967df3-e232-40a5-b10c-dee8f912d80a" providerId="AD" clId="Web-{5CAE6523-7310-E8AA-2791-9BDC838CA978}" dt="2026-08-14T12:28:25.790" v="635" actId="20577"/>
          <ac:spMkLst>
            <pc:docMk/>
            <pc:sldMk cId="1420583470" sldId="292"/>
            <ac:spMk id="2" creationId="{4450EA2B-889A-7999-1A3E-FBCED943FD6C}"/>
          </ac:spMkLst>
        </pc:spChg>
        <pc:spChg chg="del">
          <ac:chgData name="Corey Edwards" userId="S::corey.edwards@uwtsd.ac.uk::7a967df3-e232-40a5-b10c-dee8f912d80a" providerId="AD" clId="Web-{5CAE6523-7310-E8AA-2791-9BDC838CA978}" dt="2026-08-14T12:28:30.743" v="636"/>
          <ac:spMkLst>
            <pc:docMk/>
            <pc:sldMk cId="1420583470" sldId="292"/>
            <ac:spMk id="3" creationId="{AA77D198-8FC0-AE5A-1CFF-D0864F83DE51}"/>
          </ac:spMkLst>
        </pc:spChg>
        <pc:graphicFrameChg chg="add mod ord modGraphic">
          <ac:chgData name="Corey Edwards" userId="S::corey.edwards@uwtsd.ac.uk::7a967df3-e232-40a5-b10c-dee8f912d80a" providerId="AD" clId="Web-{5CAE6523-7310-E8AA-2791-9BDC838CA978}" dt="2026-08-14T12:28:30.743" v="636"/>
          <ac:graphicFrameMkLst>
            <pc:docMk/>
            <pc:sldMk cId="1420583470" sldId="292"/>
            <ac:graphicFrameMk id="5" creationId="{AB4E0522-29DF-D2B6-1E36-EF12A4509D04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4:25.627" v="1290"/>
        <pc:sldMkLst>
          <pc:docMk/>
          <pc:sldMk cId="78776556" sldId="293"/>
        </pc:sldMkLst>
        <pc:spChg chg="mod">
          <ac:chgData name="Corey Edwards" userId="S::corey.edwards@uwtsd.ac.uk::7a967df3-e232-40a5-b10c-dee8f912d80a" providerId="AD" clId="Web-{5CAE6523-7310-E8AA-2791-9BDC838CA978}" dt="2026-08-14T12:54:25.627" v="1290"/>
          <ac:spMkLst>
            <pc:docMk/>
            <pc:sldMk cId="78776556" sldId="293"/>
            <ac:spMk id="2" creationId="{EAAC571E-3888-D82E-7592-630E1B67FB79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4:25.627" v="1290"/>
          <ac:spMkLst>
            <pc:docMk/>
            <pc:sldMk cId="78776556" sldId="293"/>
            <ac:spMk id="3" creationId="{F641FA74-7C56-C1EB-63B4-8BA457DE74DA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25.627" v="1290"/>
          <ac:spMkLst>
            <pc:docMk/>
            <pc:sldMk cId="78776556" sldId="293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25.627" v="1290"/>
          <ac:spMkLst>
            <pc:docMk/>
            <pc:sldMk cId="78776556" sldId="293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4:25.627" v="1290"/>
          <ac:grpSpMkLst>
            <pc:docMk/>
            <pc:sldMk cId="78776556" sldId="293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54:25.627" v="1290"/>
          <ac:graphicFrameMkLst>
            <pc:docMk/>
            <pc:sldMk cId="78776556" sldId="293"/>
            <ac:graphicFrameMk id="5" creationId="{3AEB7C59-1662-8668-73D4-32732B93D4EF}"/>
          </ac:graphicFrameMkLst>
        </pc:graphicFrameChg>
      </pc:sldChg>
      <pc:sldChg chg="modSp new">
        <pc:chgData name="Corey Edwards" userId="S::corey.edwards@uwtsd.ac.uk::7a967df3-e232-40a5-b10c-dee8f912d80a" providerId="AD" clId="Web-{5CAE6523-7310-E8AA-2791-9BDC838CA978}" dt="2026-08-14T12:32:43.674" v="794" actId="20577"/>
        <pc:sldMkLst>
          <pc:docMk/>
          <pc:sldMk cId="2274932534" sldId="294"/>
        </pc:sldMkLst>
        <pc:spChg chg="mod">
          <ac:chgData name="Corey Edwards" userId="S::corey.edwards@uwtsd.ac.uk::7a967df3-e232-40a5-b10c-dee8f912d80a" providerId="AD" clId="Web-{5CAE6523-7310-E8AA-2791-9BDC838CA978}" dt="2026-08-14T12:32:43.674" v="794" actId="20577"/>
          <ac:spMkLst>
            <pc:docMk/>
            <pc:sldMk cId="2274932534" sldId="294"/>
            <ac:spMk id="2" creationId="{B1DCBC70-7530-18FD-D167-B1E07548607D}"/>
          </ac:spMkLst>
        </pc:spChg>
        <pc:spChg chg="mod">
          <ac:chgData name="Corey Edwards" userId="S::corey.edwards@uwtsd.ac.uk::7a967df3-e232-40a5-b10c-dee8f912d80a" providerId="AD" clId="Web-{5CAE6523-7310-E8AA-2791-9BDC838CA978}" dt="2026-08-14T12:30:41.654" v="692" actId="20577"/>
          <ac:spMkLst>
            <pc:docMk/>
            <pc:sldMk cId="2274932534" sldId="294"/>
            <ac:spMk id="3" creationId="{15C86156-B0BB-2021-626C-525855122F35}"/>
          </ac:spMkLst>
        </pc:sp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4:33.018" v="1292"/>
        <pc:sldMkLst>
          <pc:docMk/>
          <pc:sldMk cId="1450329680" sldId="295"/>
        </pc:sldMkLst>
        <pc:spChg chg="mod">
          <ac:chgData name="Corey Edwards" userId="S::corey.edwards@uwtsd.ac.uk::7a967df3-e232-40a5-b10c-dee8f912d80a" providerId="AD" clId="Web-{5CAE6523-7310-E8AA-2791-9BDC838CA978}" dt="2026-08-14T12:54:33.018" v="1292"/>
          <ac:spMkLst>
            <pc:docMk/>
            <pc:sldMk cId="1450329680" sldId="295"/>
            <ac:spMk id="2" creationId="{A2F1187B-80DE-7DCC-8B7E-6890103E283F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4:33.018" v="1292"/>
          <ac:spMkLst>
            <pc:docMk/>
            <pc:sldMk cId="1450329680" sldId="295"/>
            <ac:spMk id="3" creationId="{72B9E40B-24BF-9D17-DC51-CC33F2A9D3CD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33.018" v="1292"/>
          <ac:spMkLst>
            <pc:docMk/>
            <pc:sldMk cId="1450329680" sldId="295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33.018" v="1292"/>
          <ac:spMkLst>
            <pc:docMk/>
            <pc:sldMk cId="1450329680" sldId="295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4:33.018" v="1292"/>
          <ac:grpSpMkLst>
            <pc:docMk/>
            <pc:sldMk cId="1450329680" sldId="295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54:33.018" v="1292"/>
          <ac:graphicFrameMkLst>
            <pc:docMk/>
            <pc:sldMk cId="1450329680" sldId="295"/>
            <ac:graphicFrameMk id="5" creationId="{245DB1E3-B917-C18B-9B91-BAAD99AAAB7F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4:37.034" v="1293"/>
        <pc:sldMkLst>
          <pc:docMk/>
          <pc:sldMk cId="238865089" sldId="296"/>
        </pc:sldMkLst>
        <pc:spChg chg="mod">
          <ac:chgData name="Corey Edwards" userId="S::corey.edwards@uwtsd.ac.uk::7a967df3-e232-40a5-b10c-dee8f912d80a" providerId="AD" clId="Web-{5CAE6523-7310-E8AA-2791-9BDC838CA978}" dt="2026-08-14T12:54:37.034" v="1293"/>
          <ac:spMkLst>
            <pc:docMk/>
            <pc:sldMk cId="238865089" sldId="296"/>
            <ac:spMk id="2" creationId="{C43384CF-49B5-4BA2-C41E-34B03EEBADE8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4:37.034" v="1293"/>
          <ac:spMkLst>
            <pc:docMk/>
            <pc:sldMk cId="238865089" sldId="296"/>
            <ac:spMk id="3" creationId="{267807B3-79EC-B1C4-B87A-93D75F8C031D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37.034" v="1293"/>
          <ac:spMkLst>
            <pc:docMk/>
            <pc:sldMk cId="238865089" sldId="296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37.034" v="1293"/>
          <ac:spMkLst>
            <pc:docMk/>
            <pc:sldMk cId="238865089" sldId="296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4:37.034" v="1293"/>
          <ac:grpSpMkLst>
            <pc:docMk/>
            <pc:sldMk cId="238865089" sldId="296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54:37.034" v="1293"/>
          <ac:graphicFrameMkLst>
            <pc:docMk/>
            <pc:sldMk cId="238865089" sldId="296"/>
            <ac:graphicFrameMk id="5" creationId="{CF13C65A-8F26-6D57-3B0D-54F078C8E04A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4:40.799" v="1294"/>
        <pc:sldMkLst>
          <pc:docMk/>
          <pc:sldMk cId="595464715" sldId="297"/>
        </pc:sldMkLst>
        <pc:spChg chg="mod">
          <ac:chgData name="Corey Edwards" userId="S::corey.edwards@uwtsd.ac.uk::7a967df3-e232-40a5-b10c-dee8f912d80a" providerId="AD" clId="Web-{5CAE6523-7310-E8AA-2791-9BDC838CA978}" dt="2026-08-14T12:54:40.799" v="1294"/>
          <ac:spMkLst>
            <pc:docMk/>
            <pc:sldMk cId="595464715" sldId="297"/>
            <ac:spMk id="2" creationId="{454DD5DB-5913-CD12-793B-904439B4DA17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4:40.799" v="1294"/>
          <ac:spMkLst>
            <pc:docMk/>
            <pc:sldMk cId="595464715" sldId="297"/>
            <ac:spMk id="3" creationId="{633F4EA7-C037-6684-E11E-81A8ED2B39B6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40.799" v="1294"/>
          <ac:spMkLst>
            <pc:docMk/>
            <pc:sldMk cId="595464715" sldId="297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40.799" v="1294"/>
          <ac:spMkLst>
            <pc:docMk/>
            <pc:sldMk cId="595464715" sldId="297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4:40.799" v="1294"/>
          <ac:grpSpMkLst>
            <pc:docMk/>
            <pc:sldMk cId="595464715" sldId="297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54:40.799" v="1294"/>
          <ac:graphicFrameMkLst>
            <pc:docMk/>
            <pc:sldMk cId="595464715" sldId="297"/>
            <ac:graphicFrameMk id="5" creationId="{394EDAB5-350B-34E1-1131-90CA9F877ACA}"/>
          </ac:graphicFrameMkLst>
        </pc:graphicFrameChg>
      </pc:sldChg>
      <pc:sldChg chg="addSp delSp modSp new">
        <pc:chgData name="Corey Edwards" userId="S::corey.edwards@uwtsd.ac.uk::7a967df3-e232-40a5-b10c-dee8f912d80a" providerId="AD" clId="Web-{5CAE6523-7310-E8AA-2791-9BDC838CA978}" dt="2026-08-14T12:48:22.692" v="917" actId="1076"/>
        <pc:sldMkLst>
          <pc:docMk/>
          <pc:sldMk cId="2477791589" sldId="298"/>
        </pc:sldMkLst>
        <pc:spChg chg="mod">
          <ac:chgData name="Corey Edwards" userId="S::corey.edwards@uwtsd.ac.uk::7a967df3-e232-40a5-b10c-dee8f912d80a" providerId="AD" clId="Web-{5CAE6523-7310-E8AA-2791-9BDC838CA978}" dt="2026-08-14T12:48:13.348" v="914" actId="20577"/>
          <ac:spMkLst>
            <pc:docMk/>
            <pc:sldMk cId="2477791589" sldId="298"/>
            <ac:spMk id="2" creationId="{DA045957-A7F8-9212-3331-35EF5F5B2A4D}"/>
          </ac:spMkLst>
        </pc:spChg>
        <pc:spChg chg="del">
          <ac:chgData name="Corey Edwards" userId="S::corey.edwards@uwtsd.ac.uk::7a967df3-e232-40a5-b10c-dee8f912d80a" providerId="AD" clId="Web-{5CAE6523-7310-E8AA-2791-9BDC838CA978}" dt="2026-08-14T12:48:16.473" v="915"/>
          <ac:spMkLst>
            <pc:docMk/>
            <pc:sldMk cId="2477791589" sldId="298"/>
            <ac:spMk id="3" creationId="{FF3F182A-8B1E-B0EA-A691-625F9811BA07}"/>
          </ac:spMkLst>
        </pc:spChg>
        <pc:picChg chg="add mod ord">
          <ac:chgData name="Corey Edwards" userId="S::corey.edwards@uwtsd.ac.uk::7a967df3-e232-40a5-b10c-dee8f912d80a" providerId="AD" clId="Web-{5CAE6523-7310-E8AA-2791-9BDC838CA978}" dt="2026-08-14T12:48:22.692" v="917" actId="1076"/>
          <ac:picMkLst>
            <pc:docMk/>
            <pc:sldMk cId="2477791589" sldId="298"/>
            <ac:picMk id="4" creationId="{45987AF6-4C4B-5121-E0E4-5579962ED4F4}"/>
          </ac:picMkLst>
        </pc:picChg>
      </pc:sldChg>
      <pc:sldChg chg="addSp modSp add mod ord replId setBg">
        <pc:chgData name="Corey Edwards" userId="S::corey.edwards@uwtsd.ac.uk::7a967df3-e232-40a5-b10c-dee8f912d80a" providerId="AD" clId="Web-{5CAE6523-7310-E8AA-2791-9BDC838CA978}" dt="2026-08-14T12:54:49.940" v="1296"/>
        <pc:sldMkLst>
          <pc:docMk/>
          <pc:sldMk cId="3184969910" sldId="299"/>
        </pc:sldMkLst>
        <pc:spChg chg="mod">
          <ac:chgData name="Corey Edwards" userId="S::corey.edwards@uwtsd.ac.uk::7a967df3-e232-40a5-b10c-dee8f912d80a" providerId="AD" clId="Web-{5CAE6523-7310-E8AA-2791-9BDC838CA978}" dt="2026-08-14T12:54:49.940" v="1296"/>
          <ac:spMkLst>
            <pc:docMk/>
            <pc:sldMk cId="3184969910" sldId="299"/>
            <ac:spMk id="2" creationId="{2F61C7AE-4A4F-B293-4CCA-C29BC1D77E56}"/>
          </ac:spMkLst>
        </pc:spChg>
        <pc:spChg chg="mod">
          <ac:chgData name="Corey Edwards" userId="S::corey.edwards@uwtsd.ac.uk::7a967df3-e232-40a5-b10c-dee8f912d80a" providerId="AD" clId="Web-{5CAE6523-7310-E8AA-2791-9BDC838CA978}" dt="2026-08-14T12:54:49.940" v="1296"/>
          <ac:spMkLst>
            <pc:docMk/>
            <pc:sldMk cId="3184969910" sldId="299"/>
            <ac:spMk id="3" creationId="{4C6737C0-77E6-6893-3EC5-92B9A1B52D2E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49.940" v="1296"/>
          <ac:spMkLst>
            <pc:docMk/>
            <pc:sldMk cId="3184969910" sldId="299"/>
            <ac:spMk id="8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49.940" v="1296"/>
          <ac:spMkLst>
            <pc:docMk/>
            <pc:sldMk cId="3184969910" sldId="299"/>
            <ac:spMk id="10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4:49.940" v="1296"/>
          <ac:grpSpMkLst>
            <pc:docMk/>
            <pc:sldMk cId="3184969910" sldId="299"/>
            <ac:grpSpMk id="12" creationId="{60D82D56-D377-48D4-8DE9-6A0A8DB5E31D}"/>
          </ac:grpSpMkLst>
        </pc:grpChg>
      </pc:sldChg>
      <pc:sldChg chg="addSp modSp new mod setBg">
        <pc:chgData name="Corey Edwards" userId="S::corey.edwards@uwtsd.ac.uk::7a967df3-e232-40a5-b10c-dee8f912d80a" providerId="AD" clId="Web-{5CAE6523-7310-E8AA-2791-9BDC838CA978}" dt="2026-08-14T12:55:03.019" v="1299"/>
        <pc:sldMkLst>
          <pc:docMk/>
          <pc:sldMk cId="3395713138" sldId="300"/>
        </pc:sldMkLst>
        <pc:spChg chg="mod">
          <ac:chgData name="Corey Edwards" userId="S::corey.edwards@uwtsd.ac.uk::7a967df3-e232-40a5-b10c-dee8f912d80a" providerId="AD" clId="Web-{5CAE6523-7310-E8AA-2791-9BDC838CA978}" dt="2026-08-14T12:55:03.019" v="1299"/>
          <ac:spMkLst>
            <pc:docMk/>
            <pc:sldMk cId="3395713138" sldId="300"/>
            <ac:spMk id="2" creationId="{9B56A3AA-E9A1-16E5-38EF-D76974419B08}"/>
          </ac:spMkLst>
        </pc:spChg>
        <pc:spChg chg="mod">
          <ac:chgData name="Corey Edwards" userId="S::corey.edwards@uwtsd.ac.uk::7a967df3-e232-40a5-b10c-dee8f912d80a" providerId="AD" clId="Web-{5CAE6523-7310-E8AA-2791-9BDC838CA978}" dt="2026-08-14T12:55:03.019" v="1299"/>
          <ac:spMkLst>
            <pc:docMk/>
            <pc:sldMk cId="3395713138" sldId="300"/>
            <ac:spMk id="3" creationId="{2B95EEBE-BDA1-EE8A-5169-1253CB75D70A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5:03.019" v="1299"/>
          <ac:spMkLst>
            <pc:docMk/>
            <pc:sldMk cId="3395713138" sldId="300"/>
            <ac:spMk id="8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5:03.019" v="1299"/>
          <ac:spMkLst>
            <pc:docMk/>
            <pc:sldMk cId="3395713138" sldId="300"/>
            <ac:spMk id="10" creationId="{7462BFBC-0E19-4E6F-B0C7-CD5C519BC31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5:03.019" v="1299"/>
          <ac:spMkLst>
            <pc:docMk/>
            <pc:sldMk cId="3395713138" sldId="300"/>
            <ac:spMk id="16" creationId="{D813CD98-5EBE-426D-A4AC-FA5518B099DE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5:03.019" v="1299"/>
          <ac:spMkLst>
            <pc:docMk/>
            <pc:sldMk cId="3395713138" sldId="300"/>
            <ac:spMk id="18" creationId="{B453545A-B2D3-41EE-A91C-DBF43402DD43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5:03.019" v="1299"/>
          <ac:grpSpMkLst>
            <pc:docMk/>
            <pc:sldMk cId="3395713138" sldId="300"/>
            <ac:grpSpMk id="12" creationId="{F2C2A007-4AE9-49C4-B364-5FDF34596224}"/>
          </ac:grpSpMkLst>
        </pc:grpChg>
      </pc:sldChg>
      <pc:sldChg chg="addSp delSp modSp new">
        <pc:chgData name="Corey Edwards" userId="S::corey.edwards@uwtsd.ac.uk::7a967df3-e232-40a5-b10c-dee8f912d80a" providerId="AD" clId="Web-{5CAE6523-7310-E8AA-2791-9BDC838CA978}" dt="2026-08-14T12:52:06.528" v="1193" actId="20577"/>
        <pc:sldMkLst>
          <pc:docMk/>
          <pc:sldMk cId="2248729948" sldId="301"/>
        </pc:sldMkLst>
        <pc:spChg chg="mod">
          <ac:chgData name="Corey Edwards" userId="S::corey.edwards@uwtsd.ac.uk::7a967df3-e232-40a5-b10c-dee8f912d80a" providerId="AD" clId="Web-{5CAE6523-7310-E8AA-2791-9BDC838CA978}" dt="2026-08-14T12:52:06.528" v="1193" actId="20577"/>
          <ac:spMkLst>
            <pc:docMk/>
            <pc:sldMk cId="2248729948" sldId="301"/>
            <ac:spMk id="2" creationId="{D09422AA-2B3E-1EE6-DAE1-E9480AA88D6D}"/>
          </ac:spMkLst>
        </pc:spChg>
        <pc:spChg chg="del">
          <ac:chgData name="Corey Edwards" userId="S::corey.edwards@uwtsd.ac.uk::7a967df3-e232-40a5-b10c-dee8f912d80a" providerId="AD" clId="Web-{5CAE6523-7310-E8AA-2791-9BDC838CA978}" dt="2026-08-14T12:52:02.700" v="1183"/>
          <ac:spMkLst>
            <pc:docMk/>
            <pc:sldMk cId="2248729948" sldId="301"/>
            <ac:spMk id="3" creationId="{5888B0CD-BC03-12D0-2600-1DDE779F0B79}"/>
          </ac:spMkLst>
        </pc:spChg>
        <pc:picChg chg="add mod ord">
          <ac:chgData name="Corey Edwards" userId="S::corey.edwards@uwtsd.ac.uk::7a967df3-e232-40a5-b10c-dee8f912d80a" providerId="AD" clId="Web-{5CAE6523-7310-E8AA-2791-9BDC838CA978}" dt="2026-08-14T12:52:02.700" v="1183"/>
          <ac:picMkLst>
            <pc:docMk/>
            <pc:sldMk cId="2248729948" sldId="301"/>
            <ac:picMk id="4" creationId="{41BB265F-AAF7-222C-8D3E-51E0B5D5087D}"/>
          </ac:picMkLst>
        </pc:picChg>
      </pc:sldChg>
      <pc:sldChg chg="addSp modSp new mod setBg">
        <pc:chgData name="Corey Edwards" userId="S::corey.edwards@uwtsd.ac.uk::7a967df3-e232-40a5-b10c-dee8f912d80a" providerId="AD" clId="Web-{5CAE6523-7310-E8AA-2791-9BDC838CA978}" dt="2026-08-14T12:53:02.890" v="1224"/>
        <pc:sldMkLst>
          <pc:docMk/>
          <pc:sldMk cId="3693840774" sldId="302"/>
        </pc:sldMkLst>
        <pc:spChg chg="mod">
          <ac:chgData name="Corey Edwards" userId="S::corey.edwards@uwtsd.ac.uk::7a967df3-e232-40a5-b10c-dee8f912d80a" providerId="AD" clId="Web-{5CAE6523-7310-E8AA-2791-9BDC838CA978}" dt="2026-08-14T12:53:02.890" v="1224"/>
          <ac:spMkLst>
            <pc:docMk/>
            <pc:sldMk cId="3693840774" sldId="302"/>
            <ac:spMk id="2" creationId="{9F8DE901-39EC-DD83-8B14-0900DB0F50C0}"/>
          </ac:spMkLst>
        </pc:spChg>
        <pc:spChg chg="mod">
          <ac:chgData name="Corey Edwards" userId="S::corey.edwards@uwtsd.ac.uk::7a967df3-e232-40a5-b10c-dee8f912d80a" providerId="AD" clId="Web-{5CAE6523-7310-E8AA-2791-9BDC838CA978}" dt="2026-08-14T12:53:02.890" v="1224"/>
          <ac:spMkLst>
            <pc:docMk/>
            <pc:sldMk cId="3693840774" sldId="302"/>
            <ac:spMk id="3" creationId="{9082441F-DE8D-F3FF-839A-E87209902F50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3:02.890" v="1224"/>
          <ac:spMkLst>
            <pc:docMk/>
            <pc:sldMk cId="3693840774" sldId="302"/>
            <ac:spMk id="9" creationId="{A4FB2F27-3F7D-440E-A905-86607A926A29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3:02.890" v="1224"/>
          <ac:spMkLst>
            <pc:docMk/>
            <pc:sldMk cId="3693840774" sldId="302"/>
            <ac:spMk id="11" creationId="{AF678C14-A033-4139-BCA9-8382B039648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3:02.890" v="1224"/>
          <ac:grpSpMkLst>
            <pc:docMk/>
            <pc:sldMk cId="3693840774" sldId="302"/>
            <ac:grpSpMk id="13" creationId="{14763DA8-CE3A-4B30-B2F5-0D128777F742}"/>
          </ac:grpSpMkLst>
        </pc:grpChg>
        <pc:picChg chg="add mod">
          <ac:chgData name="Corey Edwards" userId="S::corey.edwards@uwtsd.ac.uk::7a967df3-e232-40a5-b10c-dee8f912d80a" providerId="AD" clId="Web-{5CAE6523-7310-E8AA-2791-9BDC838CA978}" dt="2026-08-14T12:53:02.890" v="1224"/>
          <ac:picMkLst>
            <pc:docMk/>
            <pc:sldMk cId="3693840774" sldId="302"/>
            <ac:picMk id="4" creationId="{A5203D6E-FED5-48C8-5426-3E610DF95DD0}"/>
          </ac:picMkLst>
        </pc:picChg>
      </pc:sldChg>
      <pc:sldChg chg="addSp delSp modSp new mod setBg">
        <pc:chgData name="Corey Edwards" userId="S::corey.edwards@uwtsd.ac.uk::7a967df3-e232-40a5-b10c-dee8f912d80a" providerId="AD" clId="Web-{5CAE6523-7310-E8AA-2791-9BDC838CA978}" dt="2026-08-14T12:54:59.050" v="1298"/>
        <pc:sldMkLst>
          <pc:docMk/>
          <pc:sldMk cId="2130655499" sldId="303"/>
        </pc:sldMkLst>
        <pc:spChg chg="mod">
          <ac:chgData name="Corey Edwards" userId="S::corey.edwards@uwtsd.ac.uk::7a967df3-e232-40a5-b10c-dee8f912d80a" providerId="AD" clId="Web-{5CAE6523-7310-E8AA-2791-9BDC838CA978}" dt="2026-08-14T12:54:59.050" v="1298"/>
          <ac:spMkLst>
            <pc:docMk/>
            <pc:sldMk cId="2130655499" sldId="303"/>
            <ac:spMk id="2" creationId="{3B68F95E-DB9B-16D3-F248-2153B88EF9BA}"/>
          </ac:spMkLst>
        </pc:spChg>
        <pc:spChg chg="del mod">
          <ac:chgData name="Corey Edwards" userId="S::corey.edwards@uwtsd.ac.uk::7a967df3-e232-40a5-b10c-dee8f912d80a" providerId="AD" clId="Web-{5CAE6523-7310-E8AA-2791-9BDC838CA978}" dt="2026-08-14T12:54:59.050" v="1298"/>
          <ac:spMkLst>
            <pc:docMk/>
            <pc:sldMk cId="2130655499" sldId="303"/>
            <ac:spMk id="3" creationId="{47B7F547-0624-D98B-EFA1-88F9178CA6A4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59.050" v="1298"/>
          <ac:spMkLst>
            <pc:docMk/>
            <pc:sldMk cId="2130655499" sldId="303"/>
            <ac:spMk id="9" creationId="{8651CFA9-6065-4243-AC48-858E359780B1}"/>
          </ac:spMkLst>
        </pc:spChg>
        <pc:spChg chg="add">
          <ac:chgData name="Corey Edwards" userId="S::corey.edwards@uwtsd.ac.uk::7a967df3-e232-40a5-b10c-dee8f912d80a" providerId="AD" clId="Web-{5CAE6523-7310-E8AA-2791-9BDC838CA978}" dt="2026-08-14T12:54:59.050" v="1298"/>
          <ac:spMkLst>
            <pc:docMk/>
            <pc:sldMk cId="2130655499" sldId="303"/>
            <ac:spMk id="11" creationId="{37962AE0-6A1C-4B76-9D52-10E5E6D7D3BB}"/>
          </ac:spMkLst>
        </pc:spChg>
        <pc:grpChg chg="add">
          <ac:chgData name="Corey Edwards" userId="S::corey.edwards@uwtsd.ac.uk::7a967df3-e232-40a5-b10c-dee8f912d80a" providerId="AD" clId="Web-{5CAE6523-7310-E8AA-2791-9BDC838CA978}" dt="2026-08-14T12:54:59.050" v="1298"/>
          <ac:grpSpMkLst>
            <pc:docMk/>
            <pc:sldMk cId="2130655499" sldId="303"/>
            <ac:grpSpMk id="13" creationId="{7AB7BDB5-BE0D-446B-AA57-16A1D859E52B}"/>
          </ac:grpSpMkLst>
        </pc:grpChg>
        <pc:graphicFrameChg chg="add">
          <ac:chgData name="Corey Edwards" userId="S::corey.edwards@uwtsd.ac.uk::7a967df3-e232-40a5-b10c-dee8f912d80a" providerId="AD" clId="Web-{5CAE6523-7310-E8AA-2791-9BDC838CA978}" dt="2026-08-14T12:54:59.050" v="1298"/>
          <ac:graphicFrameMkLst>
            <pc:docMk/>
            <pc:sldMk cId="2130655499" sldId="303"/>
            <ac:graphicFrameMk id="5" creationId="{522531E8-EAA7-BED1-AA39-7D8F55B89A2B}"/>
          </ac:graphicFrameMkLst>
        </pc:graphicFrameChg>
      </pc:sldChg>
      <pc:sldChg chg="add">
        <pc:chgData name="Corey Edwards" userId="S::corey.edwards@uwtsd.ac.uk::7a967df3-e232-40a5-b10c-dee8f912d80a" providerId="AD" clId="Web-{5CAE6523-7310-E8AA-2791-9BDC838CA978}" dt="2026-08-14T12:56:20.397" v="1305"/>
        <pc:sldMkLst>
          <pc:docMk/>
          <pc:sldMk cId="3997162770" sldId="304"/>
        </pc:sldMkLst>
      </pc:sldChg>
      <pc:sldChg chg="add">
        <pc:chgData name="Corey Edwards" userId="S::corey.edwards@uwtsd.ac.uk::7a967df3-e232-40a5-b10c-dee8f912d80a" providerId="AD" clId="Web-{5CAE6523-7310-E8AA-2791-9BDC838CA978}" dt="2026-08-14T12:56:20.553" v="1306"/>
        <pc:sldMkLst>
          <pc:docMk/>
          <pc:sldMk cId="1171963583" sldId="305"/>
        </pc:sldMkLst>
      </pc:sldChg>
      <pc:sldChg chg="add">
        <pc:chgData name="Corey Edwards" userId="S::corey.edwards@uwtsd.ac.uk::7a967df3-e232-40a5-b10c-dee8f912d80a" providerId="AD" clId="Web-{5CAE6523-7310-E8AA-2791-9BDC838CA978}" dt="2026-08-14T12:56:20.818" v="1307"/>
        <pc:sldMkLst>
          <pc:docMk/>
          <pc:sldMk cId="2158775956" sldId="306"/>
        </pc:sldMkLst>
      </pc:sldChg>
      <pc:sldChg chg="add">
        <pc:chgData name="Corey Edwards" userId="S::corey.edwards@uwtsd.ac.uk::7a967df3-e232-40a5-b10c-dee8f912d80a" providerId="AD" clId="Web-{5CAE6523-7310-E8AA-2791-9BDC838CA978}" dt="2026-08-14T12:56:20.990" v="1308"/>
        <pc:sldMkLst>
          <pc:docMk/>
          <pc:sldMk cId="1366870944" sldId="307"/>
        </pc:sldMkLst>
      </pc:sldChg>
      <pc:sldChg chg="add">
        <pc:chgData name="Corey Edwards" userId="S::corey.edwards@uwtsd.ac.uk::7a967df3-e232-40a5-b10c-dee8f912d80a" providerId="AD" clId="Web-{5CAE6523-7310-E8AA-2791-9BDC838CA978}" dt="2026-08-14T12:56:21.115" v="1309"/>
        <pc:sldMkLst>
          <pc:docMk/>
          <pc:sldMk cId="2288284861" sldId="308"/>
        </pc:sldMkLst>
      </pc:sldChg>
      <pc:sldMasterChg chg="add del addSldLayout delSldLayout">
        <pc:chgData name="Corey Edwards" userId="S::corey.edwards@uwtsd.ac.uk::7a967df3-e232-40a5-b10c-dee8f912d80a" providerId="AD" clId="Web-{5CAE6523-7310-E8AA-2791-9BDC838CA978}" dt="2026-08-14T10:52:45.074" v="10"/>
        <pc:sldMasterMkLst>
          <pc:docMk/>
          <pc:sldMasterMk cId="2460954070" sldId="2147483660"/>
        </pc:sldMasterMkLst>
        <pc:sldLayoutChg chg="add del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orey Edwards" userId="S::corey.edwards@uwtsd.ac.uk::7a967df3-e232-40a5-b10c-dee8f912d80a" providerId="AD" clId="Web-{5CAE6523-7310-E8AA-2791-9BDC838CA978}" dt="2026-08-14T10:52:45.074" v="10"/>
        <pc:sldMasterMkLst>
          <pc:docMk/>
          <pc:sldMasterMk cId="475601981" sldId="2147483734"/>
        </pc:sldMasterMkLst>
        <pc:sldLayoutChg chg="add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475601981" sldId="2147483734"/>
            <pc:sldLayoutMk cId="773756720" sldId="2147483723"/>
          </pc:sldLayoutMkLst>
        </pc:sldLayoutChg>
        <pc:sldLayoutChg chg="add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475601981" sldId="2147483734"/>
            <pc:sldLayoutMk cId="3572266246" sldId="2147483724"/>
          </pc:sldLayoutMkLst>
        </pc:sldLayoutChg>
        <pc:sldLayoutChg chg="add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475601981" sldId="2147483734"/>
            <pc:sldLayoutMk cId="3823841180" sldId="2147483725"/>
          </pc:sldLayoutMkLst>
        </pc:sldLayoutChg>
        <pc:sldLayoutChg chg="add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475601981" sldId="2147483734"/>
            <pc:sldLayoutMk cId="633522737" sldId="2147483726"/>
          </pc:sldLayoutMkLst>
        </pc:sldLayoutChg>
        <pc:sldLayoutChg chg="add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475601981" sldId="2147483734"/>
            <pc:sldLayoutMk cId="2459559596" sldId="2147483727"/>
          </pc:sldLayoutMkLst>
        </pc:sldLayoutChg>
        <pc:sldLayoutChg chg="add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475601981" sldId="2147483734"/>
            <pc:sldLayoutMk cId="4025017825" sldId="2147483728"/>
          </pc:sldLayoutMkLst>
        </pc:sldLayoutChg>
        <pc:sldLayoutChg chg="add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475601981" sldId="2147483734"/>
            <pc:sldLayoutMk cId="2005990123" sldId="2147483729"/>
          </pc:sldLayoutMkLst>
        </pc:sldLayoutChg>
        <pc:sldLayoutChg chg="add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475601981" sldId="2147483734"/>
            <pc:sldLayoutMk cId="1602001543" sldId="2147483730"/>
          </pc:sldLayoutMkLst>
        </pc:sldLayoutChg>
        <pc:sldLayoutChg chg="add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475601981" sldId="2147483734"/>
            <pc:sldLayoutMk cId="3216996774" sldId="2147483731"/>
          </pc:sldLayoutMkLst>
        </pc:sldLayoutChg>
        <pc:sldLayoutChg chg="add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475601981" sldId="2147483734"/>
            <pc:sldLayoutMk cId="842700584" sldId="2147483732"/>
          </pc:sldLayoutMkLst>
        </pc:sldLayoutChg>
        <pc:sldLayoutChg chg="add">
          <pc:chgData name="Corey Edwards" userId="S::corey.edwards@uwtsd.ac.uk::7a967df3-e232-40a5-b10c-dee8f912d80a" providerId="AD" clId="Web-{5CAE6523-7310-E8AA-2791-9BDC838CA978}" dt="2026-08-14T10:52:45.074" v="10"/>
          <pc:sldLayoutMkLst>
            <pc:docMk/>
            <pc:sldMasterMk cId="475601981" sldId="2147483734"/>
            <pc:sldLayoutMk cId="585541695" sldId="2147483733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5CAE6523-7310-E8AA-2791-9BDC838CA978}" dt="2026-08-14T10:52:38.574" v="9"/>
        <pc:sldMasterMkLst>
          <pc:docMk/>
          <pc:sldMasterMk cId="3774952512" sldId="2147483773"/>
        </pc:sldMasterMkLst>
        <pc:sldLayoutChg chg="add del">
          <pc:chgData name="Corey Edwards" userId="S::corey.edwards@uwtsd.ac.uk::7a967df3-e232-40a5-b10c-dee8f912d80a" providerId="AD" clId="Web-{5CAE6523-7310-E8AA-2791-9BDC838CA978}" dt="2026-08-14T10:52:38.574" v="9"/>
          <pc:sldLayoutMkLst>
            <pc:docMk/>
            <pc:sldMasterMk cId="3774952512" sldId="2147483773"/>
            <pc:sldLayoutMk cId="3715758774" sldId="2147483762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38.574" v="9"/>
          <pc:sldLayoutMkLst>
            <pc:docMk/>
            <pc:sldMasterMk cId="3774952512" sldId="2147483773"/>
            <pc:sldLayoutMk cId="1351722509" sldId="2147483763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38.574" v="9"/>
          <pc:sldLayoutMkLst>
            <pc:docMk/>
            <pc:sldMasterMk cId="3774952512" sldId="2147483773"/>
            <pc:sldLayoutMk cId="2069544731" sldId="2147483764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38.574" v="9"/>
          <pc:sldLayoutMkLst>
            <pc:docMk/>
            <pc:sldMasterMk cId="3774952512" sldId="2147483773"/>
            <pc:sldLayoutMk cId="3976735347" sldId="2147483765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38.574" v="9"/>
          <pc:sldLayoutMkLst>
            <pc:docMk/>
            <pc:sldMasterMk cId="3774952512" sldId="2147483773"/>
            <pc:sldLayoutMk cId="1270349165" sldId="2147483766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38.574" v="9"/>
          <pc:sldLayoutMkLst>
            <pc:docMk/>
            <pc:sldMasterMk cId="3774952512" sldId="2147483773"/>
            <pc:sldLayoutMk cId="1784301348" sldId="2147483767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38.574" v="9"/>
          <pc:sldLayoutMkLst>
            <pc:docMk/>
            <pc:sldMasterMk cId="3774952512" sldId="2147483773"/>
            <pc:sldLayoutMk cId="1607476160" sldId="2147483768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38.574" v="9"/>
          <pc:sldLayoutMkLst>
            <pc:docMk/>
            <pc:sldMasterMk cId="3774952512" sldId="2147483773"/>
            <pc:sldLayoutMk cId="548201210" sldId="2147483769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38.574" v="9"/>
          <pc:sldLayoutMkLst>
            <pc:docMk/>
            <pc:sldMasterMk cId="3774952512" sldId="2147483773"/>
            <pc:sldLayoutMk cId="1212437741" sldId="2147483770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38.574" v="9"/>
          <pc:sldLayoutMkLst>
            <pc:docMk/>
            <pc:sldMasterMk cId="3774952512" sldId="2147483773"/>
            <pc:sldLayoutMk cId="1167246025" sldId="2147483771"/>
          </pc:sldLayoutMkLst>
        </pc:sldLayoutChg>
        <pc:sldLayoutChg chg="add del">
          <pc:chgData name="Corey Edwards" userId="S::corey.edwards@uwtsd.ac.uk::7a967df3-e232-40a5-b10c-dee8f912d80a" providerId="AD" clId="Web-{5CAE6523-7310-E8AA-2791-9BDC838CA978}" dt="2026-08-14T10:52:38.574" v="9"/>
          <pc:sldLayoutMkLst>
            <pc:docMk/>
            <pc:sldMasterMk cId="3774952512" sldId="2147483773"/>
            <pc:sldLayoutMk cId="1102829642" sldId="2147483772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4.svg"/><Relationship Id="rId5" Type="http://schemas.openxmlformats.org/officeDocument/2006/relationships/image" Target="../media/image23.svg"/><Relationship Id="rId4" Type="http://schemas.openxmlformats.org/officeDocument/2006/relationships/image" Target="../media/image22.svg"/></Relationships>
</file>

<file path=ppt/diagrams/_rels/data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svg"/><Relationship Id="rId1" Type="http://schemas.openxmlformats.org/officeDocument/2006/relationships/image" Target="../media/image27.svg"/></Relationships>
</file>

<file path=ppt/diagrams/_rels/data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svg"/><Relationship Id="rId1" Type="http://schemas.openxmlformats.org/officeDocument/2006/relationships/image" Target="../media/image30.svg"/><Relationship Id="rId5" Type="http://schemas.openxmlformats.org/officeDocument/2006/relationships/image" Target="../media/image34.svg"/><Relationship Id="rId4" Type="http://schemas.openxmlformats.org/officeDocument/2006/relationships/image" Target="../media/image33.svg"/></Relationships>
</file>

<file path=ppt/diagrams/_rels/data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35.sv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4.svg"/><Relationship Id="rId5" Type="http://schemas.openxmlformats.org/officeDocument/2006/relationships/image" Target="../media/image23.svg"/><Relationship Id="rId4" Type="http://schemas.openxmlformats.org/officeDocument/2006/relationships/image" Target="../media/image22.svg"/></Relationships>
</file>

<file path=ppt/diagrams/_rels/drawing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svg"/><Relationship Id="rId1" Type="http://schemas.openxmlformats.org/officeDocument/2006/relationships/image" Target="../media/image27.svg"/></Relationships>
</file>

<file path=ppt/diagram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svg"/><Relationship Id="rId1" Type="http://schemas.openxmlformats.org/officeDocument/2006/relationships/image" Target="../media/image30.svg"/><Relationship Id="rId5" Type="http://schemas.openxmlformats.org/officeDocument/2006/relationships/image" Target="../media/image34.svg"/><Relationship Id="rId4" Type="http://schemas.openxmlformats.org/officeDocument/2006/relationships/image" Target="../media/image33.svg"/></Relationships>
</file>

<file path=ppt/diagrams/_rels/drawing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35.sv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#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#7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#3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#20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#2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#2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#1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#8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#1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#3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#10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1#18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5#12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0_3#2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#4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2#4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DA195C-DF71-4B20-A50B-B95335D1003F}" type="doc">
      <dgm:prSet loTypeId="urn:microsoft.com/office/officeart/2018/2/layout/IconVerticalSolidList" loCatId="icon" qsTypeId="urn:microsoft.com/office/officeart/2005/8/quickstyle/simple1#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5C81CE8-92A0-4201-93A6-FA5C65AE0B04}">
      <dgm:prSet/>
      <dgm:spPr/>
      <dgm:t>
        <a:bodyPr/>
        <a:lstStyle/>
        <a:p>
          <a:r>
            <a:rPr lang="en-US"/>
            <a:t>Aim: To move from identifying a solution to making it happen</a:t>
          </a:r>
        </a:p>
      </dgm:t>
    </dgm:pt>
    <dgm:pt modelId="{FEF6B9C1-2B35-405B-8B8F-DBB20CC21CB1}" type="parTrans" cxnId="{CC578C64-4BC9-456A-BEDD-4AADFEAC1549}">
      <dgm:prSet/>
      <dgm:spPr/>
      <dgm:t>
        <a:bodyPr/>
        <a:lstStyle/>
        <a:p>
          <a:endParaRPr lang="en-US"/>
        </a:p>
      </dgm:t>
    </dgm:pt>
    <dgm:pt modelId="{9CD63C7E-9499-4D91-9B13-A9A31D51F1D4}" type="sibTrans" cxnId="{CC578C64-4BC9-456A-BEDD-4AADFEAC1549}">
      <dgm:prSet/>
      <dgm:spPr/>
      <dgm:t>
        <a:bodyPr/>
        <a:lstStyle/>
        <a:p>
          <a:endParaRPr lang="en-US"/>
        </a:p>
      </dgm:t>
    </dgm:pt>
    <dgm:pt modelId="{C34B149A-240D-45D5-A15B-8E6078639784}">
      <dgm:prSet/>
      <dgm:spPr/>
      <dgm:t>
        <a:bodyPr/>
        <a:lstStyle/>
        <a:p>
          <a:r>
            <a:rPr lang="en-US"/>
            <a:t>Explain the principles of project planning.</a:t>
          </a:r>
        </a:p>
      </dgm:t>
    </dgm:pt>
    <dgm:pt modelId="{93C9104B-47F7-4CC8-870F-95A4EDF917B4}" type="parTrans" cxnId="{7EE1C086-8A8C-47A6-B7B6-D3C898409419}">
      <dgm:prSet/>
      <dgm:spPr/>
      <dgm:t>
        <a:bodyPr/>
        <a:lstStyle/>
        <a:p>
          <a:endParaRPr lang="en-US"/>
        </a:p>
      </dgm:t>
    </dgm:pt>
    <dgm:pt modelId="{4C9D0895-D881-4FD9-959D-502890F42889}" type="sibTrans" cxnId="{7EE1C086-8A8C-47A6-B7B6-D3C898409419}">
      <dgm:prSet/>
      <dgm:spPr/>
      <dgm:t>
        <a:bodyPr/>
        <a:lstStyle/>
        <a:p>
          <a:endParaRPr lang="en-US"/>
        </a:p>
      </dgm:t>
    </dgm:pt>
    <dgm:pt modelId="{0E56FFF1-3702-4645-8C36-462E7EAAE27A}">
      <dgm:prSet/>
      <dgm:spPr/>
      <dgm:t>
        <a:bodyPr/>
        <a:lstStyle/>
        <a:p>
          <a:r>
            <a:rPr lang="en-US"/>
            <a:t>Identify stakeholders involved in health and social care innovation.</a:t>
          </a:r>
        </a:p>
      </dgm:t>
    </dgm:pt>
    <dgm:pt modelId="{777A62D8-BF6A-4795-8311-163E85A8C0F4}" type="parTrans" cxnId="{1238991F-60A5-4C9D-A513-DF2B34243CB7}">
      <dgm:prSet/>
      <dgm:spPr/>
      <dgm:t>
        <a:bodyPr/>
        <a:lstStyle/>
        <a:p>
          <a:endParaRPr lang="en-US"/>
        </a:p>
      </dgm:t>
    </dgm:pt>
    <dgm:pt modelId="{E13140F2-E3E7-49FA-A0DA-081EFC12933E}" type="sibTrans" cxnId="{1238991F-60A5-4C9D-A513-DF2B34243CB7}">
      <dgm:prSet/>
      <dgm:spPr/>
      <dgm:t>
        <a:bodyPr/>
        <a:lstStyle/>
        <a:p>
          <a:endParaRPr lang="en-US"/>
        </a:p>
      </dgm:t>
    </dgm:pt>
    <dgm:pt modelId="{EC9C4E08-F288-46A7-AE00-8E7D8173A535}">
      <dgm:prSet/>
      <dgm:spPr/>
      <dgm:t>
        <a:bodyPr/>
        <a:lstStyle/>
        <a:p>
          <a:r>
            <a:rPr lang="en-US"/>
            <a:t>Develop realistic implementation plans.</a:t>
          </a:r>
        </a:p>
      </dgm:t>
    </dgm:pt>
    <dgm:pt modelId="{18DDCEA6-06C6-482A-99C9-E39277D9EB6D}" type="parTrans" cxnId="{BC66150A-91E6-4ED8-A525-109B93D91C12}">
      <dgm:prSet/>
      <dgm:spPr/>
      <dgm:t>
        <a:bodyPr/>
        <a:lstStyle/>
        <a:p>
          <a:endParaRPr lang="en-US"/>
        </a:p>
      </dgm:t>
    </dgm:pt>
    <dgm:pt modelId="{6FF2734E-A042-4637-B70F-6BC2C7EFBB0B}" type="sibTrans" cxnId="{BC66150A-91E6-4ED8-A525-109B93D91C12}">
      <dgm:prSet/>
      <dgm:spPr/>
      <dgm:t>
        <a:bodyPr/>
        <a:lstStyle/>
        <a:p>
          <a:endParaRPr lang="en-US"/>
        </a:p>
      </dgm:t>
    </dgm:pt>
    <dgm:pt modelId="{40C9C7B4-CBD7-4761-815C-E290947EA704}">
      <dgm:prSet/>
      <dgm:spPr/>
      <dgm:t>
        <a:bodyPr/>
        <a:lstStyle/>
        <a:p>
          <a:r>
            <a:rPr lang="en-US"/>
            <a:t>Anticipate barriers and risks.</a:t>
          </a:r>
        </a:p>
      </dgm:t>
    </dgm:pt>
    <dgm:pt modelId="{5BB0F9D0-8840-4BA4-A51C-1790E1209377}" type="parTrans" cxnId="{896A3FD8-14B3-4653-8842-9AA58510B2F4}">
      <dgm:prSet/>
      <dgm:spPr/>
      <dgm:t>
        <a:bodyPr/>
        <a:lstStyle/>
        <a:p>
          <a:endParaRPr lang="en-US"/>
        </a:p>
      </dgm:t>
    </dgm:pt>
    <dgm:pt modelId="{0870B169-C5F8-4B6F-B089-8039F0CEB3B1}" type="sibTrans" cxnId="{896A3FD8-14B3-4653-8842-9AA58510B2F4}">
      <dgm:prSet/>
      <dgm:spPr/>
      <dgm:t>
        <a:bodyPr/>
        <a:lstStyle/>
        <a:p>
          <a:endParaRPr lang="en-US"/>
        </a:p>
      </dgm:t>
    </dgm:pt>
    <dgm:pt modelId="{36F6EB5B-0280-4C58-B7B4-658A341A4DB4}">
      <dgm:prSet/>
      <dgm:spPr/>
      <dgm:t>
        <a:bodyPr/>
        <a:lstStyle/>
        <a:p>
          <a:r>
            <a:rPr lang="en-US"/>
            <a:t>Apply project planning principles to AC2 solution.</a:t>
          </a:r>
        </a:p>
      </dgm:t>
    </dgm:pt>
    <dgm:pt modelId="{60CACBA3-B170-4657-9E51-4CDE22CD609E}" type="parTrans" cxnId="{C2AF4A71-1E51-4153-BDE9-18FA77CB2608}">
      <dgm:prSet/>
      <dgm:spPr/>
      <dgm:t>
        <a:bodyPr/>
        <a:lstStyle/>
        <a:p>
          <a:endParaRPr lang="en-US"/>
        </a:p>
      </dgm:t>
    </dgm:pt>
    <dgm:pt modelId="{9212480C-1B66-443C-A211-B48F5A02B174}" type="sibTrans" cxnId="{C2AF4A71-1E51-4153-BDE9-18FA77CB2608}">
      <dgm:prSet/>
      <dgm:spPr/>
      <dgm:t>
        <a:bodyPr/>
        <a:lstStyle/>
        <a:p>
          <a:endParaRPr lang="en-US"/>
        </a:p>
      </dgm:t>
    </dgm:pt>
    <dgm:pt modelId="{A37C9B95-8C30-4F99-9991-2D0D07FBEC63}" type="pres">
      <dgm:prSet presAssocID="{8BDA195C-DF71-4B20-A50B-B95335D1003F}" presName="root" presStyleCnt="0">
        <dgm:presLayoutVars>
          <dgm:dir/>
          <dgm:resizeHandles val="exact"/>
        </dgm:presLayoutVars>
      </dgm:prSet>
      <dgm:spPr/>
    </dgm:pt>
    <dgm:pt modelId="{836A5C70-7231-446D-B9FC-80449CAA83D9}" type="pres">
      <dgm:prSet presAssocID="{55C81CE8-92A0-4201-93A6-FA5C65AE0B04}" presName="compNode" presStyleCnt="0"/>
      <dgm:spPr/>
    </dgm:pt>
    <dgm:pt modelId="{E7ED486C-4CE2-4E58-AB91-469DC3F953F5}" type="pres">
      <dgm:prSet presAssocID="{55C81CE8-92A0-4201-93A6-FA5C65AE0B04}" presName="bgRect" presStyleLbl="bgShp" presStyleIdx="0" presStyleCnt="6"/>
      <dgm:spPr/>
    </dgm:pt>
    <dgm:pt modelId="{35A8C94E-7DAD-4CF0-8999-E93018F3E7EF}" type="pres">
      <dgm:prSet presAssocID="{55C81CE8-92A0-4201-93A6-FA5C65AE0B04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DD5884F5-B015-41FD-A66B-DC0E1BF780C6}" type="pres">
      <dgm:prSet presAssocID="{55C81CE8-92A0-4201-93A6-FA5C65AE0B04}" presName="spaceRect" presStyleCnt="0"/>
      <dgm:spPr/>
    </dgm:pt>
    <dgm:pt modelId="{722087B8-91E7-428B-B185-16D56A3A7AFD}" type="pres">
      <dgm:prSet presAssocID="{55C81CE8-92A0-4201-93A6-FA5C65AE0B04}" presName="parTx" presStyleLbl="revTx" presStyleIdx="0" presStyleCnt="6">
        <dgm:presLayoutVars>
          <dgm:chMax val="0"/>
          <dgm:chPref val="0"/>
        </dgm:presLayoutVars>
      </dgm:prSet>
      <dgm:spPr/>
    </dgm:pt>
    <dgm:pt modelId="{F7448A51-9311-4194-A592-982CF7410972}" type="pres">
      <dgm:prSet presAssocID="{9CD63C7E-9499-4D91-9B13-A9A31D51F1D4}" presName="sibTrans" presStyleCnt="0"/>
      <dgm:spPr/>
    </dgm:pt>
    <dgm:pt modelId="{F2F607AE-B836-4526-9D9C-9190BAF34147}" type="pres">
      <dgm:prSet presAssocID="{C34B149A-240D-45D5-A15B-8E6078639784}" presName="compNode" presStyleCnt="0"/>
      <dgm:spPr/>
    </dgm:pt>
    <dgm:pt modelId="{1DCC9369-2C4F-42F4-831F-895FD1E8DA6A}" type="pres">
      <dgm:prSet presAssocID="{C34B149A-240D-45D5-A15B-8E6078639784}" presName="bgRect" presStyleLbl="bgShp" presStyleIdx="1" presStyleCnt="6"/>
      <dgm:spPr/>
    </dgm:pt>
    <dgm:pt modelId="{DD27CF7F-BACB-449F-84FD-6BDBD39E8DF1}" type="pres">
      <dgm:prSet presAssocID="{C34B149A-240D-45D5-A15B-8E6078639784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7B90E6CB-A622-42F7-9F85-DD41C187DF28}" type="pres">
      <dgm:prSet presAssocID="{C34B149A-240D-45D5-A15B-8E6078639784}" presName="spaceRect" presStyleCnt="0"/>
      <dgm:spPr/>
    </dgm:pt>
    <dgm:pt modelId="{EB7B09A1-E3E1-47AB-8A4C-A8D32E705264}" type="pres">
      <dgm:prSet presAssocID="{C34B149A-240D-45D5-A15B-8E6078639784}" presName="parTx" presStyleLbl="revTx" presStyleIdx="1" presStyleCnt="6">
        <dgm:presLayoutVars>
          <dgm:chMax val="0"/>
          <dgm:chPref val="0"/>
        </dgm:presLayoutVars>
      </dgm:prSet>
      <dgm:spPr/>
    </dgm:pt>
    <dgm:pt modelId="{725170B5-B788-49B4-84CD-13213AA0F70B}" type="pres">
      <dgm:prSet presAssocID="{4C9D0895-D881-4FD9-959D-502890F42889}" presName="sibTrans" presStyleCnt="0"/>
      <dgm:spPr/>
    </dgm:pt>
    <dgm:pt modelId="{C0DFFA20-8922-4CF0-9965-C49146967419}" type="pres">
      <dgm:prSet presAssocID="{0E56FFF1-3702-4645-8C36-462E7EAAE27A}" presName="compNode" presStyleCnt="0"/>
      <dgm:spPr/>
    </dgm:pt>
    <dgm:pt modelId="{31E7F16F-1E0E-4698-9F46-494E897073F1}" type="pres">
      <dgm:prSet presAssocID="{0E56FFF1-3702-4645-8C36-462E7EAAE27A}" presName="bgRect" presStyleLbl="bgShp" presStyleIdx="2" presStyleCnt="6"/>
      <dgm:spPr/>
    </dgm:pt>
    <dgm:pt modelId="{BB9F22CB-92CA-4714-A555-F2628FE78F70}" type="pres">
      <dgm:prSet presAssocID="{0E56FFF1-3702-4645-8C36-462E7EAAE27A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8AA9D55F-B834-4F7D-9F8D-66DC5537B62A}" type="pres">
      <dgm:prSet presAssocID="{0E56FFF1-3702-4645-8C36-462E7EAAE27A}" presName="spaceRect" presStyleCnt="0"/>
      <dgm:spPr/>
    </dgm:pt>
    <dgm:pt modelId="{3595A117-3B40-443F-AA29-BC0CB1E21A46}" type="pres">
      <dgm:prSet presAssocID="{0E56FFF1-3702-4645-8C36-462E7EAAE27A}" presName="parTx" presStyleLbl="revTx" presStyleIdx="2" presStyleCnt="6">
        <dgm:presLayoutVars>
          <dgm:chMax val="0"/>
          <dgm:chPref val="0"/>
        </dgm:presLayoutVars>
      </dgm:prSet>
      <dgm:spPr/>
    </dgm:pt>
    <dgm:pt modelId="{750DB2DD-9F0C-42EC-B3B0-748842706101}" type="pres">
      <dgm:prSet presAssocID="{E13140F2-E3E7-49FA-A0DA-081EFC12933E}" presName="sibTrans" presStyleCnt="0"/>
      <dgm:spPr/>
    </dgm:pt>
    <dgm:pt modelId="{E0A659BB-856F-4193-8BD3-58E2B0F8D2B5}" type="pres">
      <dgm:prSet presAssocID="{EC9C4E08-F288-46A7-AE00-8E7D8173A535}" presName="compNode" presStyleCnt="0"/>
      <dgm:spPr/>
    </dgm:pt>
    <dgm:pt modelId="{1310F009-BAA8-45CB-9279-734B8FCCA072}" type="pres">
      <dgm:prSet presAssocID="{EC9C4E08-F288-46A7-AE00-8E7D8173A535}" presName="bgRect" presStyleLbl="bgShp" presStyleIdx="3" presStyleCnt="6"/>
      <dgm:spPr/>
    </dgm:pt>
    <dgm:pt modelId="{A30B18FD-1412-4353-8CFE-AF0D14B9562F}" type="pres">
      <dgm:prSet presAssocID="{EC9C4E08-F288-46A7-AE00-8E7D8173A535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B07EFEB4-7D55-45A4-9FD8-8DF779C3E33F}" type="pres">
      <dgm:prSet presAssocID="{EC9C4E08-F288-46A7-AE00-8E7D8173A535}" presName="spaceRect" presStyleCnt="0"/>
      <dgm:spPr/>
    </dgm:pt>
    <dgm:pt modelId="{8A5D9E01-07F1-42D9-8E4F-07ED39903EEA}" type="pres">
      <dgm:prSet presAssocID="{EC9C4E08-F288-46A7-AE00-8E7D8173A535}" presName="parTx" presStyleLbl="revTx" presStyleIdx="3" presStyleCnt="6">
        <dgm:presLayoutVars>
          <dgm:chMax val="0"/>
          <dgm:chPref val="0"/>
        </dgm:presLayoutVars>
      </dgm:prSet>
      <dgm:spPr/>
    </dgm:pt>
    <dgm:pt modelId="{7F7CFD30-C324-4DA6-B97E-8B326A84F793}" type="pres">
      <dgm:prSet presAssocID="{6FF2734E-A042-4637-B70F-6BC2C7EFBB0B}" presName="sibTrans" presStyleCnt="0"/>
      <dgm:spPr/>
    </dgm:pt>
    <dgm:pt modelId="{C2B792E3-6EEC-4F54-9801-E360D2FC0CF8}" type="pres">
      <dgm:prSet presAssocID="{40C9C7B4-CBD7-4761-815C-E290947EA704}" presName="compNode" presStyleCnt="0"/>
      <dgm:spPr/>
    </dgm:pt>
    <dgm:pt modelId="{2AA762BA-956C-440E-BE4B-4AA04574D6A1}" type="pres">
      <dgm:prSet presAssocID="{40C9C7B4-CBD7-4761-815C-E290947EA704}" presName="bgRect" presStyleLbl="bgShp" presStyleIdx="4" presStyleCnt="6"/>
      <dgm:spPr/>
    </dgm:pt>
    <dgm:pt modelId="{6B29C4A5-C29A-4E39-99B4-388843B55ECA}" type="pres">
      <dgm:prSet presAssocID="{40C9C7B4-CBD7-4761-815C-E290947EA704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BE563E52-C33C-4737-A1CB-15DE20AE9AA0}" type="pres">
      <dgm:prSet presAssocID="{40C9C7B4-CBD7-4761-815C-E290947EA704}" presName="spaceRect" presStyleCnt="0"/>
      <dgm:spPr/>
    </dgm:pt>
    <dgm:pt modelId="{6D4A7E89-74E3-4279-B0CA-78B47367DE88}" type="pres">
      <dgm:prSet presAssocID="{40C9C7B4-CBD7-4761-815C-E290947EA704}" presName="parTx" presStyleLbl="revTx" presStyleIdx="4" presStyleCnt="6">
        <dgm:presLayoutVars>
          <dgm:chMax val="0"/>
          <dgm:chPref val="0"/>
        </dgm:presLayoutVars>
      </dgm:prSet>
      <dgm:spPr/>
    </dgm:pt>
    <dgm:pt modelId="{090B48FC-B77C-4B08-9600-FDBC6E84DCBC}" type="pres">
      <dgm:prSet presAssocID="{0870B169-C5F8-4B6F-B089-8039F0CEB3B1}" presName="sibTrans" presStyleCnt="0"/>
      <dgm:spPr/>
    </dgm:pt>
    <dgm:pt modelId="{6A289742-C64F-4CE4-8919-C6F09094C792}" type="pres">
      <dgm:prSet presAssocID="{36F6EB5B-0280-4C58-B7B4-658A341A4DB4}" presName="compNode" presStyleCnt="0"/>
      <dgm:spPr/>
    </dgm:pt>
    <dgm:pt modelId="{FE8C80FC-2916-4851-B8AE-338537395C78}" type="pres">
      <dgm:prSet presAssocID="{36F6EB5B-0280-4C58-B7B4-658A341A4DB4}" presName="bgRect" presStyleLbl="bgShp" presStyleIdx="5" presStyleCnt="6"/>
      <dgm:spPr/>
    </dgm:pt>
    <dgm:pt modelId="{B5367B7C-CE96-4935-98F9-15EF444A87AA}" type="pres">
      <dgm:prSet presAssocID="{36F6EB5B-0280-4C58-B7B4-658A341A4DB4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FB04DAFD-D6E6-4C7F-A9FC-568FF15F1182}" type="pres">
      <dgm:prSet presAssocID="{36F6EB5B-0280-4C58-B7B4-658A341A4DB4}" presName="spaceRect" presStyleCnt="0"/>
      <dgm:spPr/>
    </dgm:pt>
    <dgm:pt modelId="{958A83B4-992A-4664-A624-539141BA1783}" type="pres">
      <dgm:prSet presAssocID="{36F6EB5B-0280-4C58-B7B4-658A341A4DB4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F70B106-5130-4D35-A7FE-14F8CF5D85D0}" type="presOf" srcId="{36F6EB5B-0280-4C58-B7B4-658A341A4DB4}" destId="{958A83B4-992A-4664-A624-539141BA1783}" srcOrd="0" destOrd="0" presId="urn:microsoft.com/office/officeart/2018/2/layout/IconVerticalSolidList"/>
    <dgm:cxn modelId="{BC66150A-91E6-4ED8-A525-109B93D91C12}" srcId="{8BDA195C-DF71-4B20-A50B-B95335D1003F}" destId="{EC9C4E08-F288-46A7-AE00-8E7D8173A535}" srcOrd="3" destOrd="0" parTransId="{18DDCEA6-06C6-482A-99C9-E39277D9EB6D}" sibTransId="{6FF2734E-A042-4637-B70F-6BC2C7EFBB0B}"/>
    <dgm:cxn modelId="{1238991F-60A5-4C9D-A513-DF2B34243CB7}" srcId="{8BDA195C-DF71-4B20-A50B-B95335D1003F}" destId="{0E56FFF1-3702-4645-8C36-462E7EAAE27A}" srcOrd="2" destOrd="0" parTransId="{777A62D8-BF6A-4795-8311-163E85A8C0F4}" sibTransId="{E13140F2-E3E7-49FA-A0DA-081EFC12933E}"/>
    <dgm:cxn modelId="{CC578C64-4BC9-456A-BEDD-4AADFEAC1549}" srcId="{8BDA195C-DF71-4B20-A50B-B95335D1003F}" destId="{55C81CE8-92A0-4201-93A6-FA5C65AE0B04}" srcOrd="0" destOrd="0" parTransId="{FEF6B9C1-2B35-405B-8B8F-DBB20CC21CB1}" sibTransId="{9CD63C7E-9499-4D91-9B13-A9A31D51F1D4}"/>
    <dgm:cxn modelId="{5205566E-A739-4C63-8EAB-887565213593}" type="presOf" srcId="{0E56FFF1-3702-4645-8C36-462E7EAAE27A}" destId="{3595A117-3B40-443F-AA29-BC0CB1E21A46}" srcOrd="0" destOrd="0" presId="urn:microsoft.com/office/officeart/2018/2/layout/IconVerticalSolidList"/>
    <dgm:cxn modelId="{1DFAC84F-998A-484C-8014-328049E931AF}" type="presOf" srcId="{55C81CE8-92A0-4201-93A6-FA5C65AE0B04}" destId="{722087B8-91E7-428B-B185-16D56A3A7AFD}" srcOrd="0" destOrd="0" presId="urn:microsoft.com/office/officeart/2018/2/layout/IconVerticalSolidList"/>
    <dgm:cxn modelId="{C2AF4A71-1E51-4153-BDE9-18FA77CB2608}" srcId="{8BDA195C-DF71-4B20-A50B-B95335D1003F}" destId="{36F6EB5B-0280-4C58-B7B4-658A341A4DB4}" srcOrd="5" destOrd="0" parTransId="{60CACBA3-B170-4657-9E51-4CDE22CD609E}" sibTransId="{9212480C-1B66-443C-A211-B48F5A02B174}"/>
    <dgm:cxn modelId="{5FB8D67C-5270-45BA-AACC-34F1124BFBDF}" type="presOf" srcId="{8BDA195C-DF71-4B20-A50B-B95335D1003F}" destId="{A37C9B95-8C30-4F99-9991-2D0D07FBEC63}" srcOrd="0" destOrd="0" presId="urn:microsoft.com/office/officeart/2018/2/layout/IconVerticalSolidList"/>
    <dgm:cxn modelId="{7EE1C086-8A8C-47A6-B7B6-D3C898409419}" srcId="{8BDA195C-DF71-4B20-A50B-B95335D1003F}" destId="{C34B149A-240D-45D5-A15B-8E6078639784}" srcOrd="1" destOrd="0" parTransId="{93C9104B-47F7-4CC8-870F-95A4EDF917B4}" sibTransId="{4C9D0895-D881-4FD9-959D-502890F42889}"/>
    <dgm:cxn modelId="{9EC608AE-E7AC-4AAF-BA71-7D1D7DD19316}" type="presOf" srcId="{40C9C7B4-CBD7-4761-815C-E290947EA704}" destId="{6D4A7E89-74E3-4279-B0CA-78B47367DE88}" srcOrd="0" destOrd="0" presId="urn:microsoft.com/office/officeart/2018/2/layout/IconVerticalSolidList"/>
    <dgm:cxn modelId="{896A3FD8-14B3-4653-8842-9AA58510B2F4}" srcId="{8BDA195C-DF71-4B20-A50B-B95335D1003F}" destId="{40C9C7B4-CBD7-4761-815C-E290947EA704}" srcOrd="4" destOrd="0" parTransId="{5BB0F9D0-8840-4BA4-A51C-1790E1209377}" sibTransId="{0870B169-C5F8-4B6F-B089-8039F0CEB3B1}"/>
    <dgm:cxn modelId="{49DFB6E5-B2BB-4FF3-9816-6AE6F5284BAF}" type="presOf" srcId="{EC9C4E08-F288-46A7-AE00-8E7D8173A535}" destId="{8A5D9E01-07F1-42D9-8E4F-07ED39903EEA}" srcOrd="0" destOrd="0" presId="urn:microsoft.com/office/officeart/2018/2/layout/IconVerticalSolidList"/>
    <dgm:cxn modelId="{CB218FE8-B6D6-40B9-970A-3F199CC83B7F}" type="presOf" srcId="{C34B149A-240D-45D5-A15B-8E6078639784}" destId="{EB7B09A1-E3E1-47AB-8A4C-A8D32E705264}" srcOrd="0" destOrd="0" presId="urn:microsoft.com/office/officeart/2018/2/layout/IconVerticalSolidList"/>
    <dgm:cxn modelId="{1ECC4416-BE02-4128-B5BA-3ED6BEBF6112}" type="presParOf" srcId="{A37C9B95-8C30-4F99-9991-2D0D07FBEC63}" destId="{836A5C70-7231-446D-B9FC-80449CAA83D9}" srcOrd="0" destOrd="0" presId="urn:microsoft.com/office/officeart/2018/2/layout/IconVerticalSolidList"/>
    <dgm:cxn modelId="{5765C6BA-8552-4315-83AC-12021B2E0122}" type="presParOf" srcId="{836A5C70-7231-446D-B9FC-80449CAA83D9}" destId="{E7ED486C-4CE2-4E58-AB91-469DC3F953F5}" srcOrd="0" destOrd="0" presId="urn:microsoft.com/office/officeart/2018/2/layout/IconVerticalSolidList"/>
    <dgm:cxn modelId="{F145D586-3DA4-4F4E-8446-2CD0BE01ECE4}" type="presParOf" srcId="{836A5C70-7231-446D-B9FC-80449CAA83D9}" destId="{35A8C94E-7DAD-4CF0-8999-E93018F3E7EF}" srcOrd="1" destOrd="0" presId="urn:microsoft.com/office/officeart/2018/2/layout/IconVerticalSolidList"/>
    <dgm:cxn modelId="{B610FA20-6F88-47AC-9F1B-69CEF6D5765E}" type="presParOf" srcId="{836A5C70-7231-446D-B9FC-80449CAA83D9}" destId="{DD5884F5-B015-41FD-A66B-DC0E1BF780C6}" srcOrd="2" destOrd="0" presId="urn:microsoft.com/office/officeart/2018/2/layout/IconVerticalSolidList"/>
    <dgm:cxn modelId="{98AA184D-6178-4D16-9661-10C81EBFF2E4}" type="presParOf" srcId="{836A5C70-7231-446D-B9FC-80449CAA83D9}" destId="{722087B8-91E7-428B-B185-16D56A3A7AFD}" srcOrd="3" destOrd="0" presId="urn:microsoft.com/office/officeart/2018/2/layout/IconVerticalSolidList"/>
    <dgm:cxn modelId="{0157F03A-F673-4F2B-9D0F-C3D7BED38AB0}" type="presParOf" srcId="{A37C9B95-8C30-4F99-9991-2D0D07FBEC63}" destId="{F7448A51-9311-4194-A592-982CF7410972}" srcOrd="1" destOrd="0" presId="urn:microsoft.com/office/officeart/2018/2/layout/IconVerticalSolidList"/>
    <dgm:cxn modelId="{14C670B6-959C-48B7-B679-26C94227B01E}" type="presParOf" srcId="{A37C9B95-8C30-4F99-9991-2D0D07FBEC63}" destId="{F2F607AE-B836-4526-9D9C-9190BAF34147}" srcOrd="2" destOrd="0" presId="urn:microsoft.com/office/officeart/2018/2/layout/IconVerticalSolidList"/>
    <dgm:cxn modelId="{764117D2-A29F-49C4-90A3-69B9E78B4932}" type="presParOf" srcId="{F2F607AE-B836-4526-9D9C-9190BAF34147}" destId="{1DCC9369-2C4F-42F4-831F-895FD1E8DA6A}" srcOrd="0" destOrd="0" presId="urn:microsoft.com/office/officeart/2018/2/layout/IconVerticalSolidList"/>
    <dgm:cxn modelId="{E223E36C-7B93-4648-9C98-2AB995024FE7}" type="presParOf" srcId="{F2F607AE-B836-4526-9D9C-9190BAF34147}" destId="{DD27CF7F-BACB-449F-84FD-6BDBD39E8DF1}" srcOrd="1" destOrd="0" presId="urn:microsoft.com/office/officeart/2018/2/layout/IconVerticalSolidList"/>
    <dgm:cxn modelId="{34125049-68EC-485C-9B5A-18E5EA67D7E3}" type="presParOf" srcId="{F2F607AE-B836-4526-9D9C-9190BAF34147}" destId="{7B90E6CB-A622-42F7-9F85-DD41C187DF28}" srcOrd="2" destOrd="0" presId="urn:microsoft.com/office/officeart/2018/2/layout/IconVerticalSolidList"/>
    <dgm:cxn modelId="{447E9E46-CED6-43C5-B0FB-D8D94DDE1DE5}" type="presParOf" srcId="{F2F607AE-B836-4526-9D9C-9190BAF34147}" destId="{EB7B09A1-E3E1-47AB-8A4C-A8D32E705264}" srcOrd="3" destOrd="0" presId="urn:microsoft.com/office/officeart/2018/2/layout/IconVerticalSolidList"/>
    <dgm:cxn modelId="{4C4C0AFA-7677-41BA-9813-306D77621508}" type="presParOf" srcId="{A37C9B95-8C30-4F99-9991-2D0D07FBEC63}" destId="{725170B5-B788-49B4-84CD-13213AA0F70B}" srcOrd="3" destOrd="0" presId="urn:microsoft.com/office/officeart/2018/2/layout/IconVerticalSolidList"/>
    <dgm:cxn modelId="{194D4B97-967B-4BDC-8FA8-43D14754D16E}" type="presParOf" srcId="{A37C9B95-8C30-4F99-9991-2D0D07FBEC63}" destId="{C0DFFA20-8922-4CF0-9965-C49146967419}" srcOrd="4" destOrd="0" presId="urn:microsoft.com/office/officeart/2018/2/layout/IconVerticalSolidList"/>
    <dgm:cxn modelId="{D13F2A74-20EE-4B9B-A7F2-A7A56D701605}" type="presParOf" srcId="{C0DFFA20-8922-4CF0-9965-C49146967419}" destId="{31E7F16F-1E0E-4698-9F46-494E897073F1}" srcOrd="0" destOrd="0" presId="urn:microsoft.com/office/officeart/2018/2/layout/IconVerticalSolidList"/>
    <dgm:cxn modelId="{0BF5E4FB-0CF9-4C81-924B-63742E8B8063}" type="presParOf" srcId="{C0DFFA20-8922-4CF0-9965-C49146967419}" destId="{BB9F22CB-92CA-4714-A555-F2628FE78F70}" srcOrd="1" destOrd="0" presId="urn:microsoft.com/office/officeart/2018/2/layout/IconVerticalSolidList"/>
    <dgm:cxn modelId="{F8BBFE3C-069F-4C7F-BC53-D1B88DEFE422}" type="presParOf" srcId="{C0DFFA20-8922-4CF0-9965-C49146967419}" destId="{8AA9D55F-B834-4F7D-9F8D-66DC5537B62A}" srcOrd="2" destOrd="0" presId="urn:microsoft.com/office/officeart/2018/2/layout/IconVerticalSolidList"/>
    <dgm:cxn modelId="{47C3BD1B-647C-419A-B115-2C27A186FBC7}" type="presParOf" srcId="{C0DFFA20-8922-4CF0-9965-C49146967419}" destId="{3595A117-3B40-443F-AA29-BC0CB1E21A46}" srcOrd="3" destOrd="0" presId="urn:microsoft.com/office/officeart/2018/2/layout/IconVerticalSolidList"/>
    <dgm:cxn modelId="{A1DE0AEA-00CC-470E-85CB-0240E6601381}" type="presParOf" srcId="{A37C9B95-8C30-4F99-9991-2D0D07FBEC63}" destId="{750DB2DD-9F0C-42EC-B3B0-748842706101}" srcOrd="5" destOrd="0" presId="urn:microsoft.com/office/officeart/2018/2/layout/IconVerticalSolidList"/>
    <dgm:cxn modelId="{EBCDD5F5-7997-4803-AE18-20FD2FDF5F37}" type="presParOf" srcId="{A37C9B95-8C30-4F99-9991-2D0D07FBEC63}" destId="{E0A659BB-856F-4193-8BD3-58E2B0F8D2B5}" srcOrd="6" destOrd="0" presId="urn:microsoft.com/office/officeart/2018/2/layout/IconVerticalSolidList"/>
    <dgm:cxn modelId="{AB01C7A3-B61E-47EC-8B9E-284C6D65AB12}" type="presParOf" srcId="{E0A659BB-856F-4193-8BD3-58E2B0F8D2B5}" destId="{1310F009-BAA8-45CB-9279-734B8FCCA072}" srcOrd="0" destOrd="0" presId="urn:microsoft.com/office/officeart/2018/2/layout/IconVerticalSolidList"/>
    <dgm:cxn modelId="{BD4B1AA1-F3E7-49AB-A9F4-83ACEE1210E0}" type="presParOf" srcId="{E0A659BB-856F-4193-8BD3-58E2B0F8D2B5}" destId="{A30B18FD-1412-4353-8CFE-AF0D14B9562F}" srcOrd="1" destOrd="0" presId="urn:microsoft.com/office/officeart/2018/2/layout/IconVerticalSolidList"/>
    <dgm:cxn modelId="{29F88258-EE11-43BE-8804-00E7F588A33F}" type="presParOf" srcId="{E0A659BB-856F-4193-8BD3-58E2B0F8D2B5}" destId="{B07EFEB4-7D55-45A4-9FD8-8DF779C3E33F}" srcOrd="2" destOrd="0" presId="urn:microsoft.com/office/officeart/2018/2/layout/IconVerticalSolidList"/>
    <dgm:cxn modelId="{BF447AFD-9CB2-475D-A59F-3BE4B5CFC073}" type="presParOf" srcId="{E0A659BB-856F-4193-8BD3-58E2B0F8D2B5}" destId="{8A5D9E01-07F1-42D9-8E4F-07ED39903EEA}" srcOrd="3" destOrd="0" presId="urn:microsoft.com/office/officeart/2018/2/layout/IconVerticalSolidList"/>
    <dgm:cxn modelId="{97A65DC9-133B-4A67-965E-28FE83809C19}" type="presParOf" srcId="{A37C9B95-8C30-4F99-9991-2D0D07FBEC63}" destId="{7F7CFD30-C324-4DA6-B97E-8B326A84F793}" srcOrd="7" destOrd="0" presId="urn:microsoft.com/office/officeart/2018/2/layout/IconVerticalSolidList"/>
    <dgm:cxn modelId="{95C6B39D-6A04-4FCB-89BD-08473026E42A}" type="presParOf" srcId="{A37C9B95-8C30-4F99-9991-2D0D07FBEC63}" destId="{C2B792E3-6EEC-4F54-9801-E360D2FC0CF8}" srcOrd="8" destOrd="0" presId="urn:microsoft.com/office/officeart/2018/2/layout/IconVerticalSolidList"/>
    <dgm:cxn modelId="{D83530F5-F487-4616-B5AC-96B8366BF57B}" type="presParOf" srcId="{C2B792E3-6EEC-4F54-9801-E360D2FC0CF8}" destId="{2AA762BA-956C-440E-BE4B-4AA04574D6A1}" srcOrd="0" destOrd="0" presId="urn:microsoft.com/office/officeart/2018/2/layout/IconVerticalSolidList"/>
    <dgm:cxn modelId="{8B1F5C03-5566-412F-A1F3-D50EDA3B8313}" type="presParOf" srcId="{C2B792E3-6EEC-4F54-9801-E360D2FC0CF8}" destId="{6B29C4A5-C29A-4E39-99B4-388843B55ECA}" srcOrd="1" destOrd="0" presId="urn:microsoft.com/office/officeart/2018/2/layout/IconVerticalSolidList"/>
    <dgm:cxn modelId="{C74C8C85-CFEF-4E94-AE18-C7D16F300A69}" type="presParOf" srcId="{C2B792E3-6EEC-4F54-9801-E360D2FC0CF8}" destId="{BE563E52-C33C-4737-A1CB-15DE20AE9AA0}" srcOrd="2" destOrd="0" presId="urn:microsoft.com/office/officeart/2018/2/layout/IconVerticalSolidList"/>
    <dgm:cxn modelId="{4AD01C0F-D562-493E-A1B7-B28DA524301E}" type="presParOf" srcId="{C2B792E3-6EEC-4F54-9801-E360D2FC0CF8}" destId="{6D4A7E89-74E3-4279-B0CA-78B47367DE88}" srcOrd="3" destOrd="0" presId="urn:microsoft.com/office/officeart/2018/2/layout/IconVerticalSolidList"/>
    <dgm:cxn modelId="{7FF688E9-018D-498A-B595-798B0CF65923}" type="presParOf" srcId="{A37C9B95-8C30-4F99-9991-2D0D07FBEC63}" destId="{090B48FC-B77C-4B08-9600-FDBC6E84DCBC}" srcOrd="9" destOrd="0" presId="urn:microsoft.com/office/officeart/2018/2/layout/IconVerticalSolidList"/>
    <dgm:cxn modelId="{E08975E9-4976-4903-B283-EAD411B15AE2}" type="presParOf" srcId="{A37C9B95-8C30-4F99-9991-2D0D07FBEC63}" destId="{6A289742-C64F-4CE4-8919-C6F09094C792}" srcOrd="10" destOrd="0" presId="urn:microsoft.com/office/officeart/2018/2/layout/IconVerticalSolidList"/>
    <dgm:cxn modelId="{D3677ECF-49D9-426B-9897-CEB581A9A612}" type="presParOf" srcId="{6A289742-C64F-4CE4-8919-C6F09094C792}" destId="{FE8C80FC-2916-4851-B8AE-338537395C78}" srcOrd="0" destOrd="0" presId="urn:microsoft.com/office/officeart/2018/2/layout/IconVerticalSolidList"/>
    <dgm:cxn modelId="{7EF35FAA-5673-410A-BF0F-F71FB381FD2E}" type="presParOf" srcId="{6A289742-C64F-4CE4-8919-C6F09094C792}" destId="{B5367B7C-CE96-4935-98F9-15EF444A87AA}" srcOrd="1" destOrd="0" presId="urn:microsoft.com/office/officeart/2018/2/layout/IconVerticalSolidList"/>
    <dgm:cxn modelId="{09931DDC-1FF9-4A6C-8CBB-66A9D610D1B2}" type="presParOf" srcId="{6A289742-C64F-4CE4-8919-C6F09094C792}" destId="{FB04DAFD-D6E6-4C7F-A9FC-568FF15F1182}" srcOrd="2" destOrd="0" presId="urn:microsoft.com/office/officeart/2018/2/layout/IconVerticalSolidList"/>
    <dgm:cxn modelId="{EA3E0779-0170-4100-A872-5C178DFE53E9}" type="presParOf" srcId="{6A289742-C64F-4CE4-8919-C6F09094C792}" destId="{958A83B4-992A-4664-A624-539141BA178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269469-2F89-4802-BC8A-2C7ACB4FC2CC}" type="doc">
      <dgm:prSet loTypeId="urn:microsoft.com/office/officeart/2005/8/layout/vList2" loCatId="list" qsTypeId="urn:microsoft.com/office/officeart/2005/8/quickstyle/simple1#10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218DE95D-7165-4EB8-8243-6F9267B85A19}">
      <dgm:prSet/>
      <dgm:spPr/>
      <dgm:t>
        <a:bodyPr/>
        <a:lstStyle/>
        <a:p>
          <a:r>
            <a:rPr lang="en-US"/>
            <a:t>Have you ever had a really good idea that never happened?</a:t>
          </a:r>
        </a:p>
      </dgm:t>
    </dgm:pt>
    <dgm:pt modelId="{03113587-5FEE-4269-B1D5-330D169A1CD8}" type="parTrans" cxnId="{C7D2BB69-C90D-4D54-8C7F-E84AD0E515BD}">
      <dgm:prSet/>
      <dgm:spPr/>
      <dgm:t>
        <a:bodyPr/>
        <a:lstStyle/>
        <a:p>
          <a:endParaRPr lang="en-US"/>
        </a:p>
      </dgm:t>
    </dgm:pt>
    <dgm:pt modelId="{9716A6AD-D5DE-455E-BBF6-C0DA8E5B6AD3}" type="sibTrans" cxnId="{C7D2BB69-C90D-4D54-8C7F-E84AD0E515BD}">
      <dgm:prSet/>
      <dgm:spPr/>
      <dgm:t>
        <a:bodyPr/>
        <a:lstStyle/>
        <a:p>
          <a:endParaRPr lang="en-US"/>
        </a:p>
      </dgm:t>
    </dgm:pt>
    <dgm:pt modelId="{9AA1F85D-23B1-4414-A415-257789003E69}">
      <dgm:prSet/>
      <dgm:spPr/>
      <dgm:t>
        <a:bodyPr/>
        <a:lstStyle/>
        <a:p>
          <a:r>
            <a:rPr lang="en-US"/>
            <a:t>Why?</a:t>
          </a:r>
        </a:p>
      </dgm:t>
    </dgm:pt>
    <dgm:pt modelId="{F2E91BEE-9868-479F-A72E-67450B730BAC}" type="parTrans" cxnId="{751516A6-0E09-40E2-A31E-7034EC06281E}">
      <dgm:prSet/>
      <dgm:spPr/>
      <dgm:t>
        <a:bodyPr/>
        <a:lstStyle/>
        <a:p>
          <a:endParaRPr lang="en-US"/>
        </a:p>
      </dgm:t>
    </dgm:pt>
    <dgm:pt modelId="{06232A41-6EA0-4638-80C5-285DA2355858}" type="sibTrans" cxnId="{751516A6-0E09-40E2-A31E-7034EC06281E}">
      <dgm:prSet/>
      <dgm:spPr/>
      <dgm:t>
        <a:bodyPr/>
        <a:lstStyle/>
        <a:p>
          <a:endParaRPr lang="en-US"/>
        </a:p>
      </dgm:t>
    </dgm:pt>
    <dgm:pt modelId="{65446E8E-7835-43EE-9F83-3A7AD5BD0CC0}" type="pres">
      <dgm:prSet presAssocID="{55269469-2F89-4802-BC8A-2C7ACB4FC2CC}" presName="linear" presStyleCnt="0">
        <dgm:presLayoutVars>
          <dgm:animLvl val="lvl"/>
          <dgm:resizeHandles val="exact"/>
        </dgm:presLayoutVars>
      </dgm:prSet>
      <dgm:spPr/>
    </dgm:pt>
    <dgm:pt modelId="{A4D52DB1-25F3-4009-A075-477FA2949D13}" type="pres">
      <dgm:prSet presAssocID="{218DE95D-7165-4EB8-8243-6F9267B85A1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9107B65-D7F4-4DAE-9B38-1A4B8073BC68}" type="pres">
      <dgm:prSet presAssocID="{9716A6AD-D5DE-455E-BBF6-C0DA8E5B6AD3}" presName="spacer" presStyleCnt="0"/>
      <dgm:spPr/>
    </dgm:pt>
    <dgm:pt modelId="{E8BB40EE-73C6-40A1-982A-69AB772D0F55}" type="pres">
      <dgm:prSet presAssocID="{9AA1F85D-23B1-4414-A415-257789003E6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7D2BB69-C90D-4D54-8C7F-E84AD0E515BD}" srcId="{55269469-2F89-4802-BC8A-2C7ACB4FC2CC}" destId="{218DE95D-7165-4EB8-8243-6F9267B85A19}" srcOrd="0" destOrd="0" parTransId="{03113587-5FEE-4269-B1D5-330D169A1CD8}" sibTransId="{9716A6AD-D5DE-455E-BBF6-C0DA8E5B6AD3}"/>
    <dgm:cxn modelId="{751516A6-0E09-40E2-A31E-7034EC06281E}" srcId="{55269469-2F89-4802-BC8A-2C7ACB4FC2CC}" destId="{9AA1F85D-23B1-4414-A415-257789003E69}" srcOrd="1" destOrd="0" parTransId="{F2E91BEE-9868-479F-A72E-67450B730BAC}" sibTransId="{06232A41-6EA0-4638-80C5-285DA2355858}"/>
    <dgm:cxn modelId="{98297AE5-EE08-4D1F-B2E1-690D1DD90941}" type="presOf" srcId="{55269469-2F89-4802-BC8A-2C7ACB4FC2CC}" destId="{65446E8E-7835-43EE-9F83-3A7AD5BD0CC0}" srcOrd="0" destOrd="0" presId="urn:microsoft.com/office/officeart/2005/8/layout/vList2"/>
    <dgm:cxn modelId="{AA1EC4F6-05B5-41B1-B07A-5CB1DB708D2F}" type="presOf" srcId="{218DE95D-7165-4EB8-8243-6F9267B85A19}" destId="{A4D52DB1-25F3-4009-A075-477FA2949D13}" srcOrd="0" destOrd="0" presId="urn:microsoft.com/office/officeart/2005/8/layout/vList2"/>
    <dgm:cxn modelId="{EFD26EFB-9578-4DA5-B936-6948C58EAF91}" type="presOf" srcId="{9AA1F85D-23B1-4414-A415-257789003E69}" destId="{E8BB40EE-73C6-40A1-982A-69AB772D0F55}" srcOrd="0" destOrd="0" presId="urn:microsoft.com/office/officeart/2005/8/layout/vList2"/>
    <dgm:cxn modelId="{42983399-142B-4E17-AB1C-1EC086CD3A57}" type="presParOf" srcId="{65446E8E-7835-43EE-9F83-3A7AD5BD0CC0}" destId="{A4D52DB1-25F3-4009-A075-477FA2949D13}" srcOrd="0" destOrd="0" presId="urn:microsoft.com/office/officeart/2005/8/layout/vList2"/>
    <dgm:cxn modelId="{229F5325-21B8-4F90-BE6F-298771F7C109}" type="presParOf" srcId="{65446E8E-7835-43EE-9F83-3A7AD5BD0CC0}" destId="{59107B65-D7F4-4DAE-9B38-1A4B8073BC68}" srcOrd="1" destOrd="0" presId="urn:microsoft.com/office/officeart/2005/8/layout/vList2"/>
    <dgm:cxn modelId="{5C09F03C-E21B-4C56-ACC1-D9B141C77E73}" type="presParOf" srcId="{65446E8E-7835-43EE-9F83-3A7AD5BD0CC0}" destId="{E8BB40EE-73C6-40A1-982A-69AB772D0F5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8577FE9-0D58-4E2D-9F5A-B369847F157C}" type="doc">
      <dgm:prSet loTypeId="urn:microsoft.com/office/officeart/2005/8/layout/vList2" loCatId="list" qsTypeId="urn:microsoft.com/office/officeart/2005/8/quickstyle/simple1#20" qsCatId="simple" csTypeId="urn:microsoft.com/office/officeart/2005/8/colors/colorful2#3" csCatId="colorful"/>
      <dgm:spPr/>
      <dgm:t>
        <a:bodyPr/>
        <a:lstStyle/>
        <a:p>
          <a:endParaRPr lang="en-US"/>
        </a:p>
      </dgm:t>
    </dgm:pt>
    <dgm:pt modelId="{901BF5C2-5D0B-42EC-819A-17AE55580361}">
      <dgm:prSet/>
      <dgm:spPr/>
      <dgm:t>
        <a:bodyPr/>
        <a:lstStyle/>
        <a:p>
          <a:r>
            <a:rPr lang="en-US"/>
            <a:t>Lack of time</a:t>
          </a:r>
        </a:p>
      </dgm:t>
    </dgm:pt>
    <dgm:pt modelId="{2BDAA54E-941C-4C4F-8C7C-68C1FA280588}" type="parTrans" cxnId="{2DB4156E-92FF-4826-A9AE-7F18D6A53327}">
      <dgm:prSet/>
      <dgm:spPr/>
      <dgm:t>
        <a:bodyPr/>
        <a:lstStyle/>
        <a:p>
          <a:endParaRPr lang="en-US"/>
        </a:p>
      </dgm:t>
    </dgm:pt>
    <dgm:pt modelId="{433C92E5-BD15-4DB3-B459-CCBF96DB8513}" type="sibTrans" cxnId="{2DB4156E-92FF-4826-A9AE-7F18D6A53327}">
      <dgm:prSet/>
      <dgm:spPr/>
      <dgm:t>
        <a:bodyPr/>
        <a:lstStyle/>
        <a:p>
          <a:endParaRPr lang="en-US"/>
        </a:p>
      </dgm:t>
    </dgm:pt>
    <dgm:pt modelId="{A496B627-7E25-455D-AE2C-0657666A3227}">
      <dgm:prSet/>
      <dgm:spPr/>
      <dgm:t>
        <a:bodyPr/>
        <a:lstStyle/>
        <a:p>
          <a:r>
            <a:rPr lang="en-US"/>
            <a:t>Lack of planning</a:t>
          </a:r>
        </a:p>
      </dgm:t>
    </dgm:pt>
    <dgm:pt modelId="{AA69D0EB-C7C6-4533-8D66-E2A813BF7256}" type="parTrans" cxnId="{F36D9E9D-1BFA-4FB1-9D97-9C497E001362}">
      <dgm:prSet/>
      <dgm:spPr/>
      <dgm:t>
        <a:bodyPr/>
        <a:lstStyle/>
        <a:p>
          <a:endParaRPr lang="en-US"/>
        </a:p>
      </dgm:t>
    </dgm:pt>
    <dgm:pt modelId="{A3FC0203-F708-45D5-9A0A-007CD277D32C}" type="sibTrans" cxnId="{F36D9E9D-1BFA-4FB1-9D97-9C497E001362}">
      <dgm:prSet/>
      <dgm:spPr/>
      <dgm:t>
        <a:bodyPr/>
        <a:lstStyle/>
        <a:p>
          <a:endParaRPr lang="en-US"/>
        </a:p>
      </dgm:t>
    </dgm:pt>
    <dgm:pt modelId="{8394E5AF-87E3-41F2-92F4-5313810618B9}">
      <dgm:prSet/>
      <dgm:spPr/>
      <dgm:t>
        <a:bodyPr/>
        <a:lstStyle/>
        <a:p>
          <a:r>
            <a:rPr lang="en-US"/>
            <a:t>Lack of support</a:t>
          </a:r>
        </a:p>
      </dgm:t>
    </dgm:pt>
    <dgm:pt modelId="{D1B6B567-EA78-481A-9BCE-4167D9F8B250}" type="parTrans" cxnId="{08F338F3-5EE6-4183-801D-32E5345757A0}">
      <dgm:prSet/>
      <dgm:spPr/>
      <dgm:t>
        <a:bodyPr/>
        <a:lstStyle/>
        <a:p>
          <a:endParaRPr lang="en-US"/>
        </a:p>
      </dgm:t>
    </dgm:pt>
    <dgm:pt modelId="{5B3C9054-F8AF-4049-9890-0B424462D2BD}" type="sibTrans" cxnId="{08F338F3-5EE6-4183-801D-32E5345757A0}">
      <dgm:prSet/>
      <dgm:spPr/>
      <dgm:t>
        <a:bodyPr/>
        <a:lstStyle/>
        <a:p>
          <a:endParaRPr lang="en-US"/>
        </a:p>
      </dgm:t>
    </dgm:pt>
    <dgm:pt modelId="{04C24EC1-1605-4F3B-9136-86E3746F15C9}">
      <dgm:prSet/>
      <dgm:spPr/>
      <dgm:t>
        <a:bodyPr/>
        <a:lstStyle/>
        <a:p>
          <a:r>
            <a:rPr lang="en-US"/>
            <a:t>Insufficient resources</a:t>
          </a:r>
        </a:p>
      </dgm:t>
    </dgm:pt>
    <dgm:pt modelId="{CE590A0A-F8C2-4052-A4DA-E7771C55E7F2}" type="parTrans" cxnId="{8B947778-DAAF-4212-B6BF-94114F3E111A}">
      <dgm:prSet/>
      <dgm:spPr/>
      <dgm:t>
        <a:bodyPr/>
        <a:lstStyle/>
        <a:p>
          <a:endParaRPr lang="en-US"/>
        </a:p>
      </dgm:t>
    </dgm:pt>
    <dgm:pt modelId="{60308E66-CB94-4464-B657-D454ECA5C7BA}" type="sibTrans" cxnId="{8B947778-DAAF-4212-B6BF-94114F3E111A}">
      <dgm:prSet/>
      <dgm:spPr/>
      <dgm:t>
        <a:bodyPr/>
        <a:lstStyle/>
        <a:p>
          <a:endParaRPr lang="en-US"/>
        </a:p>
      </dgm:t>
    </dgm:pt>
    <dgm:pt modelId="{B60E69BA-2336-4203-823A-D1C6A8E8C7B0}">
      <dgm:prSet/>
      <dgm:spPr/>
      <dgm:t>
        <a:bodyPr/>
        <a:lstStyle/>
        <a:p>
          <a:r>
            <a:rPr lang="en-US"/>
            <a:t>No clear goals</a:t>
          </a:r>
        </a:p>
      </dgm:t>
    </dgm:pt>
    <dgm:pt modelId="{587F089F-32FF-4726-BD32-92CBE4A77CE3}" type="parTrans" cxnId="{B45747A2-6B3B-44B9-A2E6-9E4169D102E1}">
      <dgm:prSet/>
      <dgm:spPr/>
      <dgm:t>
        <a:bodyPr/>
        <a:lstStyle/>
        <a:p>
          <a:endParaRPr lang="en-US"/>
        </a:p>
      </dgm:t>
    </dgm:pt>
    <dgm:pt modelId="{09B80F4B-E30C-442C-93D8-CDA127E3794A}" type="sibTrans" cxnId="{B45747A2-6B3B-44B9-A2E6-9E4169D102E1}">
      <dgm:prSet/>
      <dgm:spPr/>
      <dgm:t>
        <a:bodyPr/>
        <a:lstStyle/>
        <a:p>
          <a:endParaRPr lang="en-US"/>
        </a:p>
      </dgm:t>
    </dgm:pt>
    <dgm:pt modelId="{C24A5383-1E04-4ADE-969D-F891D25FCC7E}" type="pres">
      <dgm:prSet presAssocID="{B8577FE9-0D58-4E2D-9F5A-B369847F157C}" presName="linear" presStyleCnt="0">
        <dgm:presLayoutVars>
          <dgm:animLvl val="lvl"/>
          <dgm:resizeHandles val="exact"/>
        </dgm:presLayoutVars>
      </dgm:prSet>
      <dgm:spPr/>
    </dgm:pt>
    <dgm:pt modelId="{1091D786-A983-4E56-8954-E739B7978955}" type="pres">
      <dgm:prSet presAssocID="{901BF5C2-5D0B-42EC-819A-17AE5558036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548D1AB-72AF-480B-B008-F03D46B1880D}" type="pres">
      <dgm:prSet presAssocID="{433C92E5-BD15-4DB3-B459-CCBF96DB8513}" presName="spacer" presStyleCnt="0"/>
      <dgm:spPr/>
    </dgm:pt>
    <dgm:pt modelId="{96BD3689-6FF1-4A81-9F4A-18C5F73FF52D}" type="pres">
      <dgm:prSet presAssocID="{A496B627-7E25-455D-AE2C-0657666A322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E826FE7-A925-4EC5-8A94-31BE23922F82}" type="pres">
      <dgm:prSet presAssocID="{A3FC0203-F708-45D5-9A0A-007CD277D32C}" presName="spacer" presStyleCnt="0"/>
      <dgm:spPr/>
    </dgm:pt>
    <dgm:pt modelId="{2ECF9204-BB4A-4FFA-B4A0-7068C8117E81}" type="pres">
      <dgm:prSet presAssocID="{8394E5AF-87E3-41F2-92F4-5313810618B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5284635-4844-4FD8-87B1-493A6DC602F7}" type="pres">
      <dgm:prSet presAssocID="{5B3C9054-F8AF-4049-9890-0B424462D2BD}" presName="spacer" presStyleCnt="0"/>
      <dgm:spPr/>
    </dgm:pt>
    <dgm:pt modelId="{654100CC-0F16-474A-9974-1974FCDB574C}" type="pres">
      <dgm:prSet presAssocID="{04C24EC1-1605-4F3B-9136-86E3746F15C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777A98F-932C-4916-BBD2-4152AB2B8688}" type="pres">
      <dgm:prSet presAssocID="{60308E66-CB94-4464-B657-D454ECA5C7BA}" presName="spacer" presStyleCnt="0"/>
      <dgm:spPr/>
    </dgm:pt>
    <dgm:pt modelId="{50A5EE9B-486D-41CB-B4BD-3272B9A4FE29}" type="pres">
      <dgm:prSet presAssocID="{B60E69BA-2336-4203-823A-D1C6A8E8C7B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6DB070E-89E9-4A1B-B9B1-91216D4B29A4}" type="presOf" srcId="{8394E5AF-87E3-41F2-92F4-5313810618B9}" destId="{2ECF9204-BB4A-4FFA-B4A0-7068C8117E81}" srcOrd="0" destOrd="0" presId="urn:microsoft.com/office/officeart/2005/8/layout/vList2"/>
    <dgm:cxn modelId="{5F01C229-3D62-4660-B582-6C7C29A87784}" type="presOf" srcId="{04C24EC1-1605-4F3B-9136-86E3746F15C9}" destId="{654100CC-0F16-474A-9974-1974FCDB574C}" srcOrd="0" destOrd="0" presId="urn:microsoft.com/office/officeart/2005/8/layout/vList2"/>
    <dgm:cxn modelId="{2DB4156E-92FF-4826-A9AE-7F18D6A53327}" srcId="{B8577FE9-0D58-4E2D-9F5A-B369847F157C}" destId="{901BF5C2-5D0B-42EC-819A-17AE55580361}" srcOrd="0" destOrd="0" parTransId="{2BDAA54E-941C-4C4F-8C7C-68C1FA280588}" sibTransId="{433C92E5-BD15-4DB3-B459-CCBF96DB8513}"/>
    <dgm:cxn modelId="{8B947778-DAAF-4212-B6BF-94114F3E111A}" srcId="{B8577FE9-0D58-4E2D-9F5A-B369847F157C}" destId="{04C24EC1-1605-4F3B-9136-86E3746F15C9}" srcOrd="3" destOrd="0" parTransId="{CE590A0A-F8C2-4052-A4DA-E7771C55E7F2}" sibTransId="{60308E66-CB94-4464-B657-D454ECA5C7BA}"/>
    <dgm:cxn modelId="{BC55F57B-3C30-4F71-9B8F-2E4A46EA56F2}" type="presOf" srcId="{B60E69BA-2336-4203-823A-D1C6A8E8C7B0}" destId="{50A5EE9B-486D-41CB-B4BD-3272B9A4FE29}" srcOrd="0" destOrd="0" presId="urn:microsoft.com/office/officeart/2005/8/layout/vList2"/>
    <dgm:cxn modelId="{F36D9E9D-1BFA-4FB1-9D97-9C497E001362}" srcId="{B8577FE9-0D58-4E2D-9F5A-B369847F157C}" destId="{A496B627-7E25-455D-AE2C-0657666A3227}" srcOrd="1" destOrd="0" parTransId="{AA69D0EB-C7C6-4533-8D66-E2A813BF7256}" sibTransId="{A3FC0203-F708-45D5-9A0A-007CD277D32C}"/>
    <dgm:cxn modelId="{B45747A2-6B3B-44B9-A2E6-9E4169D102E1}" srcId="{B8577FE9-0D58-4E2D-9F5A-B369847F157C}" destId="{B60E69BA-2336-4203-823A-D1C6A8E8C7B0}" srcOrd="4" destOrd="0" parTransId="{587F089F-32FF-4726-BD32-92CBE4A77CE3}" sibTransId="{09B80F4B-E30C-442C-93D8-CDA127E3794A}"/>
    <dgm:cxn modelId="{FF0605BC-3D96-46C4-8956-826E0A8A7E8E}" type="presOf" srcId="{901BF5C2-5D0B-42EC-819A-17AE55580361}" destId="{1091D786-A983-4E56-8954-E739B7978955}" srcOrd="0" destOrd="0" presId="urn:microsoft.com/office/officeart/2005/8/layout/vList2"/>
    <dgm:cxn modelId="{D55913EE-2067-4806-AEE2-489434F3E53A}" type="presOf" srcId="{B8577FE9-0D58-4E2D-9F5A-B369847F157C}" destId="{C24A5383-1E04-4ADE-969D-F891D25FCC7E}" srcOrd="0" destOrd="0" presId="urn:microsoft.com/office/officeart/2005/8/layout/vList2"/>
    <dgm:cxn modelId="{08F338F3-5EE6-4183-801D-32E5345757A0}" srcId="{B8577FE9-0D58-4E2D-9F5A-B369847F157C}" destId="{8394E5AF-87E3-41F2-92F4-5313810618B9}" srcOrd="2" destOrd="0" parTransId="{D1B6B567-EA78-481A-9BCE-4167D9F8B250}" sibTransId="{5B3C9054-F8AF-4049-9890-0B424462D2BD}"/>
    <dgm:cxn modelId="{413642F3-4F24-4AC5-8AEB-649E84D4F4C3}" type="presOf" srcId="{A496B627-7E25-455D-AE2C-0657666A3227}" destId="{96BD3689-6FF1-4A81-9F4A-18C5F73FF52D}" srcOrd="0" destOrd="0" presId="urn:microsoft.com/office/officeart/2005/8/layout/vList2"/>
    <dgm:cxn modelId="{EE02269F-8E5A-4935-B353-C1B2BC84B95D}" type="presParOf" srcId="{C24A5383-1E04-4ADE-969D-F891D25FCC7E}" destId="{1091D786-A983-4E56-8954-E739B7978955}" srcOrd="0" destOrd="0" presId="urn:microsoft.com/office/officeart/2005/8/layout/vList2"/>
    <dgm:cxn modelId="{D64B2C1E-ACF3-4FBB-92C0-F60AD3245F4D}" type="presParOf" srcId="{C24A5383-1E04-4ADE-969D-F891D25FCC7E}" destId="{1548D1AB-72AF-480B-B008-F03D46B1880D}" srcOrd="1" destOrd="0" presId="urn:microsoft.com/office/officeart/2005/8/layout/vList2"/>
    <dgm:cxn modelId="{2E51A487-7294-4B13-AF21-B8CF4A12F463}" type="presParOf" srcId="{C24A5383-1E04-4ADE-969D-F891D25FCC7E}" destId="{96BD3689-6FF1-4A81-9F4A-18C5F73FF52D}" srcOrd="2" destOrd="0" presId="urn:microsoft.com/office/officeart/2005/8/layout/vList2"/>
    <dgm:cxn modelId="{B87433DD-68B8-41B2-83EC-332A4709869F}" type="presParOf" srcId="{C24A5383-1E04-4ADE-969D-F891D25FCC7E}" destId="{DE826FE7-A925-4EC5-8A94-31BE23922F82}" srcOrd="3" destOrd="0" presId="urn:microsoft.com/office/officeart/2005/8/layout/vList2"/>
    <dgm:cxn modelId="{4A80204B-13D6-473A-84DF-D4E6A55A33C5}" type="presParOf" srcId="{C24A5383-1E04-4ADE-969D-F891D25FCC7E}" destId="{2ECF9204-BB4A-4FFA-B4A0-7068C8117E81}" srcOrd="4" destOrd="0" presId="urn:microsoft.com/office/officeart/2005/8/layout/vList2"/>
    <dgm:cxn modelId="{597C5CEB-E709-4089-9B50-17907C699116}" type="presParOf" srcId="{C24A5383-1E04-4ADE-969D-F891D25FCC7E}" destId="{C5284635-4844-4FD8-87B1-493A6DC602F7}" srcOrd="5" destOrd="0" presId="urn:microsoft.com/office/officeart/2005/8/layout/vList2"/>
    <dgm:cxn modelId="{D56C06C2-76FB-460B-B6BE-E477CE7663C9}" type="presParOf" srcId="{C24A5383-1E04-4ADE-969D-F891D25FCC7E}" destId="{654100CC-0F16-474A-9974-1974FCDB574C}" srcOrd="6" destOrd="0" presId="urn:microsoft.com/office/officeart/2005/8/layout/vList2"/>
    <dgm:cxn modelId="{A345F364-4E6D-4CCC-A7B9-D5BD63C1462B}" type="presParOf" srcId="{C24A5383-1E04-4ADE-969D-F891D25FCC7E}" destId="{4777A98F-932C-4916-BBD2-4152AB2B8688}" srcOrd="7" destOrd="0" presId="urn:microsoft.com/office/officeart/2005/8/layout/vList2"/>
    <dgm:cxn modelId="{9F69886B-462E-4F34-A90E-D44917CF6BA8}" type="presParOf" srcId="{C24A5383-1E04-4ADE-969D-F891D25FCC7E}" destId="{50A5EE9B-486D-41CB-B4BD-3272B9A4FE2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E73D3F3-7282-44E1-ABFA-3773D3C5B9BC}" type="doc">
      <dgm:prSet loTypeId="urn:microsoft.com/office/officeart/2005/8/layout/vList2" loCatId="list" qsTypeId="urn:microsoft.com/office/officeart/2005/8/quickstyle/simple1#30" qsCatId="simple" csTypeId="urn:microsoft.com/office/officeart/2005/8/colors/colorful2#5" csCatId="colorful"/>
      <dgm:spPr/>
      <dgm:t>
        <a:bodyPr/>
        <a:lstStyle/>
        <a:p>
          <a:endParaRPr lang="en-US"/>
        </a:p>
      </dgm:t>
    </dgm:pt>
    <dgm:pt modelId="{FF3C7D6A-C988-4576-8C9B-47414E37D818}">
      <dgm:prSet/>
      <dgm:spPr/>
      <dgm:t>
        <a:bodyPr/>
        <a:lstStyle/>
        <a:p>
          <a:r>
            <a:rPr lang="en-US"/>
            <a:t>Good ideas do not create change. </a:t>
          </a:r>
        </a:p>
      </dgm:t>
    </dgm:pt>
    <dgm:pt modelId="{3AC7BEF8-D065-47C4-9556-A55FADC3AC9D}" type="parTrans" cxnId="{6D1C4902-F04A-426F-BFF8-F85C6C962327}">
      <dgm:prSet/>
      <dgm:spPr/>
      <dgm:t>
        <a:bodyPr/>
        <a:lstStyle/>
        <a:p>
          <a:endParaRPr lang="en-US"/>
        </a:p>
      </dgm:t>
    </dgm:pt>
    <dgm:pt modelId="{088377FA-4A76-4F1A-BA25-132B19A42033}" type="sibTrans" cxnId="{6D1C4902-F04A-426F-BFF8-F85C6C962327}">
      <dgm:prSet/>
      <dgm:spPr/>
      <dgm:t>
        <a:bodyPr/>
        <a:lstStyle/>
        <a:p>
          <a:endParaRPr lang="en-US"/>
        </a:p>
      </dgm:t>
    </dgm:pt>
    <dgm:pt modelId="{237B6C68-863C-4A47-AC3F-2041C46D8719}">
      <dgm:prSet/>
      <dgm:spPr/>
      <dgm:t>
        <a:bodyPr/>
        <a:lstStyle/>
        <a:p>
          <a:r>
            <a:rPr lang="en-US"/>
            <a:t>Well-planned actions create change.</a:t>
          </a:r>
        </a:p>
      </dgm:t>
    </dgm:pt>
    <dgm:pt modelId="{E2C46F21-0CCD-4CC5-9F0B-AF863C80EE78}" type="parTrans" cxnId="{E7725751-332D-4BC0-BA36-6327835FE94A}">
      <dgm:prSet/>
      <dgm:spPr/>
      <dgm:t>
        <a:bodyPr/>
        <a:lstStyle/>
        <a:p>
          <a:endParaRPr lang="en-US"/>
        </a:p>
      </dgm:t>
    </dgm:pt>
    <dgm:pt modelId="{6E8CE523-CACA-4EF4-ACB3-52119F878E50}" type="sibTrans" cxnId="{E7725751-332D-4BC0-BA36-6327835FE94A}">
      <dgm:prSet/>
      <dgm:spPr/>
      <dgm:t>
        <a:bodyPr/>
        <a:lstStyle/>
        <a:p>
          <a:endParaRPr lang="en-US"/>
        </a:p>
      </dgm:t>
    </dgm:pt>
    <dgm:pt modelId="{9F8D1397-2001-45AD-8274-A867FEB5A1FC}" type="pres">
      <dgm:prSet presAssocID="{9E73D3F3-7282-44E1-ABFA-3773D3C5B9BC}" presName="linear" presStyleCnt="0">
        <dgm:presLayoutVars>
          <dgm:animLvl val="lvl"/>
          <dgm:resizeHandles val="exact"/>
        </dgm:presLayoutVars>
      </dgm:prSet>
      <dgm:spPr/>
    </dgm:pt>
    <dgm:pt modelId="{B7FAF586-9038-43D8-A6AE-2F3DB2C94EEC}" type="pres">
      <dgm:prSet presAssocID="{FF3C7D6A-C988-4576-8C9B-47414E37D81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90F5225-A85D-43C8-8C3E-344BF1637574}" type="pres">
      <dgm:prSet presAssocID="{088377FA-4A76-4F1A-BA25-132B19A42033}" presName="spacer" presStyleCnt="0"/>
      <dgm:spPr/>
    </dgm:pt>
    <dgm:pt modelId="{5D554917-DCC8-4C0E-B532-EFF0A91B5BB9}" type="pres">
      <dgm:prSet presAssocID="{237B6C68-863C-4A47-AC3F-2041C46D871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D1C4902-F04A-426F-BFF8-F85C6C962327}" srcId="{9E73D3F3-7282-44E1-ABFA-3773D3C5B9BC}" destId="{FF3C7D6A-C988-4576-8C9B-47414E37D818}" srcOrd="0" destOrd="0" parTransId="{3AC7BEF8-D065-47C4-9556-A55FADC3AC9D}" sibTransId="{088377FA-4A76-4F1A-BA25-132B19A42033}"/>
    <dgm:cxn modelId="{E7725751-332D-4BC0-BA36-6327835FE94A}" srcId="{9E73D3F3-7282-44E1-ABFA-3773D3C5B9BC}" destId="{237B6C68-863C-4A47-AC3F-2041C46D8719}" srcOrd="1" destOrd="0" parTransId="{E2C46F21-0CCD-4CC5-9F0B-AF863C80EE78}" sibTransId="{6E8CE523-CACA-4EF4-ACB3-52119F878E50}"/>
    <dgm:cxn modelId="{B49A0B87-427E-4740-8B23-677E61CE59B2}" type="presOf" srcId="{9E73D3F3-7282-44E1-ABFA-3773D3C5B9BC}" destId="{9F8D1397-2001-45AD-8274-A867FEB5A1FC}" srcOrd="0" destOrd="0" presId="urn:microsoft.com/office/officeart/2005/8/layout/vList2"/>
    <dgm:cxn modelId="{8C635AB0-D69E-410C-A465-DE1FE65A1DD7}" type="presOf" srcId="{FF3C7D6A-C988-4576-8C9B-47414E37D818}" destId="{B7FAF586-9038-43D8-A6AE-2F3DB2C94EEC}" srcOrd="0" destOrd="0" presId="urn:microsoft.com/office/officeart/2005/8/layout/vList2"/>
    <dgm:cxn modelId="{2DE7F2F1-CFEB-4795-B2BC-6134E8D9C8D1}" type="presOf" srcId="{237B6C68-863C-4A47-AC3F-2041C46D8719}" destId="{5D554917-DCC8-4C0E-B532-EFF0A91B5BB9}" srcOrd="0" destOrd="0" presId="urn:microsoft.com/office/officeart/2005/8/layout/vList2"/>
    <dgm:cxn modelId="{0E548D23-C75B-4D04-BF5E-6555F73B63C9}" type="presParOf" srcId="{9F8D1397-2001-45AD-8274-A867FEB5A1FC}" destId="{B7FAF586-9038-43D8-A6AE-2F3DB2C94EEC}" srcOrd="0" destOrd="0" presId="urn:microsoft.com/office/officeart/2005/8/layout/vList2"/>
    <dgm:cxn modelId="{6B4685A1-8020-410D-AF4E-0D26CB3FE102}" type="presParOf" srcId="{9F8D1397-2001-45AD-8274-A867FEB5A1FC}" destId="{790F5225-A85D-43C8-8C3E-344BF1637574}" srcOrd="1" destOrd="0" presId="urn:microsoft.com/office/officeart/2005/8/layout/vList2"/>
    <dgm:cxn modelId="{D38A3301-EDD8-404F-8BF7-414F05A430AA}" type="presParOf" srcId="{9F8D1397-2001-45AD-8274-A867FEB5A1FC}" destId="{5D554917-DCC8-4C0E-B532-EFF0A91B5BB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71CE7B9-1123-4A5D-AA83-C394D9DBCB33}" type="doc">
      <dgm:prSet loTypeId="urn:microsoft.com/office/officeart/2005/8/layout/vList2" loCatId="list" qsTypeId="urn:microsoft.com/office/officeart/2005/8/quickstyle/simple1#40" qsCatId="simple" csTypeId="urn:microsoft.com/office/officeart/2005/8/colors/colorful2#7" csCatId="colorful"/>
      <dgm:spPr/>
      <dgm:t>
        <a:bodyPr/>
        <a:lstStyle/>
        <a:p>
          <a:endParaRPr lang="en-US"/>
        </a:p>
      </dgm:t>
    </dgm:pt>
    <dgm:pt modelId="{B8F02CB8-41A4-466D-879B-55382B7D9FB0}">
      <dgm:prSet/>
      <dgm:spPr/>
      <dgm:t>
        <a:bodyPr/>
        <a:lstStyle/>
        <a:p>
          <a:r>
            <a:rPr lang="en-US"/>
            <a:t>New wellbeing initiatives</a:t>
          </a:r>
        </a:p>
      </dgm:t>
    </dgm:pt>
    <dgm:pt modelId="{B4964CB5-C359-4242-85BC-20F13B0020FE}" type="parTrans" cxnId="{1369E8AA-80DE-4F09-ABF8-AF3CDCDC70D3}">
      <dgm:prSet/>
      <dgm:spPr/>
      <dgm:t>
        <a:bodyPr/>
        <a:lstStyle/>
        <a:p>
          <a:endParaRPr lang="en-US"/>
        </a:p>
      </dgm:t>
    </dgm:pt>
    <dgm:pt modelId="{4E7877EC-3845-4C21-A607-C86954C84744}" type="sibTrans" cxnId="{1369E8AA-80DE-4F09-ABF8-AF3CDCDC70D3}">
      <dgm:prSet/>
      <dgm:spPr/>
      <dgm:t>
        <a:bodyPr/>
        <a:lstStyle/>
        <a:p>
          <a:endParaRPr lang="en-US"/>
        </a:p>
      </dgm:t>
    </dgm:pt>
    <dgm:pt modelId="{1CA28CEB-3CB5-4921-8D60-368B37E9E59D}">
      <dgm:prSet/>
      <dgm:spPr/>
      <dgm:t>
        <a:bodyPr/>
        <a:lstStyle/>
        <a:p>
          <a:r>
            <a:rPr lang="en-US"/>
            <a:t>Community health projects</a:t>
          </a:r>
        </a:p>
      </dgm:t>
    </dgm:pt>
    <dgm:pt modelId="{9A91D658-C8DB-4AB0-AE93-E66D42DC6E9B}" type="parTrans" cxnId="{28B8193E-D979-48B4-B710-3C827B1142FF}">
      <dgm:prSet/>
      <dgm:spPr/>
      <dgm:t>
        <a:bodyPr/>
        <a:lstStyle/>
        <a:p>
          <a:endParaRPr lang="en-US"/>
        </a:p>
      </dgm:t>
    </dgm:pt>
    <dgm:pt modelId="{3714FBFD-A79E-4A0A-BD45-F82D6233505D}" type="sibTrans" cxnId="{28B8193E-D979-48B4-B710-3C827B1142FF}">
      <dgm:prSet/>
      <dgm:spPr/>
      <dgm:t>
        <a:bodyPr/>
        <a:lstStyle/>
        <a:p>
          <a:endParaRPr lang="en-US"/>
        </a:p>
      </dgm:t>
    </dgm:pt>
    <dgm:pt modelId="{AEF162E0-505D-4C00-8889-10B0E4615596}">
      <dgm:prSet/>
      <dgm:spPr/>
      <dgm:t>
        <a:bodyPr/>
        <a:lstStyle/>
        <a:p>
          <a:r>
            <a:rPr lang="en-US"/>
            <a:t>New technologies</a:t>
          </a:r>
        </a:p>
      </dgm:t>
    </dgm:pt>
    <dgm:pt modelId="{6DD7840A-E737-4372-B2B4-A829B2F3EE19}" type="parTrans" cxnId="{C649A5E5-C98C-4125-9E54-4FD7D6571404}">
      <dgm:prSet/>
      <dgm:spPr/>
      <dgm:t>
        <a:bodyPr/>
        <a:lstStyle/>
        <a:p>
          <a:endParaRPr lang="en-US"/>
        </a:p>
      </dgm:t>
    </dgm:pt>
    <dgm:pt modelId="{34C5B1A2-217A-4A27-9CCD-07ADB28CC8BA}" type="sibTrans" cxnId="{C649A5E5-C98C-4125-9E54-4FD7D6571404}">
      <dgm:prSet/>
      <dgm:spPr/>
      <dgm:t>
        <a:bodyPr/>
        <a:lstStyle/>
        <a:p>
          <a:endParaRPr lang="en-US"/>
        </a:p>
      </dgm:t>
    </dgm:pt>
    <dgm:pt modelId="{64461870-E111-401D-8C0B-B7E9CB305DDF}">
      <dgm:prSet/>
      <dgm:spPr/>
      <dgm:t>
        <a:bodyPr/>
        <a:lstStyle/>
        <a:p>
          <a:r>
            <a:rPr lang="en-US"/>
            <a:t>Volunteer programmes</a:t>
          </a:r>
        </a:p>
      </dgm:t>
    </dgm:pt>
    <dgm:pt modelId="{E09F3B62-3968-43F1-836D-D3FBEE2A9B75}" type="parTrans" cxnId="{194C58FA-9E5A-4A96-9D38-26DB4510A2CE}">
      <dgm:prSet/>
      <dgm:spPr/>
      <dgm:t>
        <a:bodyPr/>
        <a:lstStyle/>
        <a:p>
          <a:endParaRPr lang="en-US"/>
        </a:p>
      </dgm:t>
    </dgm:pt>
    <dgm:pt modelId="{ADE5E292-F16D-40E3-A062-8C33BF4FDCC0}" type="sibTrans" cxnId="{194C58FA-9E5A-4A96-9D38-26DB4510A2CE}">
      <dgm:prSet/>
      <dgm:spPr/>
      <dgm:t>
        <a:bodyPr/>
        <a:lstStyle/>
        <a:p>
          <a:endParaRPr lang="en-US"/>
        </a:p>
      </dgm:t>
    </dgm:pt>
    <dgm:pt modelId="{5B00A79F-1621-495D-871B-6FCD7458947A}">
      <dgm:prSet/>
      <dgm:spPr/>
      <dgm:t>
        <a:bodyPr/>
        <a:lstStyle/>
        <a:p>
          <a:r>
            <a:rPr lang="en-US"/>
            <a:t>Staff wellbeing interventions</a:t>
          </a:r>
        </a:p>
      </dgm:t>
    </dgm:pt>
    <dgm:pt modelId="{4EC97DEE-D9CB-440A-B984-B8ED84AA711A}" type="parTrans" cxnId="{592599BD-77FE-44BE-9EB4-4FAE2BE4B843}">
      <dgm:prSet/>
      <dgm:spPr/>
      <dgm:t>
        <a:bodyPr/>
        <a:lstStyle/>
        <a:p>
          <a:endParaRPr lang="en-US"/>
        </a:p>
      </dgm:t>
    </dgm:pt>
    <dgm:pt modelId="{B105F57D-4DA1-4C38-B1C2-5DC6D5D7CB58}" type="sibTrans" cxnId="{592599BD-77FE-44BE-9EB4-4FAE2BE4B843}">
      <dgm:prSet/>
      <dgm:spPr/>
      <dgm:t>
        <a:bodyPr/>
        <a:lstStyle/>
        <a:p>
          <a:endParaRPr lang="en-US"/>
        </a:p>
      </dgm:t>
    </dgm:pt>
    <dgm:pt modelId="{312E847C-F3AB-47CE-A716-205C8E6DBF2F}">
      <dgm:prSet/>
      <dgm:spPr/>
      <dgm:t>
        <a:bodyPr/>
        <a:lstStyle/>
        <a:p>
          <a:r>
            <a:rPr lang="en-US"/>
            <a:t>Awareness campaigns</a:t>
          </a:r>
        </a:p>
      </dgm:t>
    </dgm:pt>
    <dgm:pt modelId="{20E74CA8-CC1D-42A1-9191-40482BD2F93E}" type="parTrans" cxnId="{4B024C7C-66D8-4B96-9459-0386C36E54AE}">
      <dgm:prSet/>
      <dgm:spPr/>
      <dgm:t>
        <a:bodyPr/>
        <a:lstStyle/>
        <a:p>
          <a:endParaRPr lang="en-US"/>
        </a:p>
      </dgm:t>
    </dgm:pt>
    <dgm:pt modelId="{9F1BE9D5-A8E1-42FF-B0B5-12923E68BB86}" type="sibTrans" cxnId="{4B024C7C-66D8-4B96-9459-0386C36E54AE}">
      <dgm:prSet/>
      <dgm:spPr/>
      <dgm:t>
        <a:bodyPr/>
        <a:lstStyle/>
        <a:p>
          <a:endParaRPr lang="en-US"/>
        </a:p>
      </dgm:t>
    </dgm:pt>
    <dgm:pt modelId="{E58AE034-B6C2-4B59-8270-94AF2301308F}" type="pres">
      <dgm:prSet presAssocID="{F71CE7B9-1123-4A5D-AA83-C394D9DBCB33}" presName="linear" presStyleCnt="0">
        <dgm:presLayoutVars>
          <dgm:animLvl val="lvl"/>
          <dgm:resizeHandles val="exact"/>
        </dgm:presLayoutVars>
      </dgm:prSet>
      <dgm:spPr/>
    </dgm:pt>
    <dgm:pt modelId="{68A65AD6-FEB7-4BC2-884B-C40B36940B4F}" type="pres">
      <dgm:prSet presAssocID="{B8F02CB8-41A4-466D-879B-55382B7D9FB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F351DCD-0D96-4923-932C-484D57480C44}" type="pres">
      <dgm:prSet presAssocID="{4E7877EC-3845-4C21-A607-C86954C84744}" presName="spacer" presStyleCnt="0"/>
      <dgm:spPr/>
    </dgm:pt>
    <dgm:pt modelId="{1D845FB0-5F18-4965-8172-A7F4C5C6665D}" type="pres">
      <dgm:prSet presAssocID="{1CA28CEB-3CB5-4921-8D60-368B37E9E59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25E344E-C69B-463A-AF27-B98450C89A14}" type="pres">
      <dgm:prSet presAssocID="{3714FBFD-A79E-4A0A-BD45-F82D6233505D}" presName="spacer" presStyleCnt="0"/>
      <dgm:spPr/>
    </dgm:pt>
    <dgm:pt modelId="{B9EAB4EC-2DB1-456F-8456-968390E3D4A8}" type="pres">
      <dgm:prSet presAssocID="{AEF162E0-505D-4C00-8889-10B0E461559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485B943-7617-45AA-AC6E-C39C3FA307AB}" type="pres">
      <dgm:prSet presAssocID="{34C5B1A2-217A-4A27-9CCD-07ADB28CC8BA}" presName="spacer" presStyleCnt="0"/>
      <dgm:spPr/>
    </dgm:pt>
    <dgm:pt modelId="{DD630210-5F34-4D98-A945-24763C51CD95}" type="pres">
      <dgm:prSet presAssocID="{64461870-E111-401D-8C0B-B7E9CB305DD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3C29DCD-249C-4958-B129-E5739BECC275}" type="pres">
      <dgm:prSet presAssocID="{ADE5E292-F16D-40E3-A062-8C33BF4FDCC0}" presName="spacer" presStyleCnt="0"/>
      <dgm:spPr/>
    </dgm:pt>
    <dgm:pt modelId="{29DA3D7F-71C7-4D98-8017-77400B5AA323}" type="pres">
      <dgm:prSet presAssocID="{5B00A79F-1621-495D-871B-6FCD7458947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3CED323-5880-44A6-AD04-CF79FD486B1B}" type="pres">
      <dgm:prSet presAssocID="{B105F57D-4DA1-4C38-B1C2-5DC6D5D7CB58}" presName="spacer" presStyleCnt="0"/>
      <dgm:spPr/>
    </dgm:pt>
    <dgm:pt modelId="{15249A17-4470-4A73-84BA-65DC3B74EE98}" type="pres">
      <dgm:prSet presAssocID="{312E847C-F3AB-47CE-A716-205C8E6DBF2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AA1AD22-9A9B-4701-943E-F10A9D2A7E62}" type="presOf" srcId="{F71CE7B9-1123-4A5D-AA83-C394D9DBCB33}" destId="{E58AE034-B6C2-4B59-8270-94AF2301308F}" srcOrd="0" destOrd="0" presId="urn:microsoft.com/office/officeart/2005/8/layout/vList2"/>
    <dgm:cxn modelId="{D344AA2B-DC75-4EB9-894D-2666E9FCB268}" type="presOf" srcId="{312E847C-F3AB-47CE-A716-205C8E6DBF2F}" destId="{15249A17-4470-4A73-84BA-65DC3B74EE98}" srcOrd="0" destOrd="0" presId="urn:microsoft.com/office/officeart/2005/8/layout/vList2"/>
    <dgm:cxn modelId="{61FB6231-D17A-41C2-B281-BC3B26A2ADF9}" type="presOf" srcId="{5B00A79F-1621-495D-871B-6FCD7458947A}" destId="{29DA3D7F-71C7-4D98-8017-77400B5AA323}" srcOrd="0" destOrd="0" presId="urn:microsoft.com/office/officeart/2005/8/layout/vList2"/>
    <dgm:cxn modelId="{28B8193E-D979-48B4-B710-3C827B1142FF}" srcId="{F71CE7B9-1123-4A5D-AA83-C394D9DBCB33}" destId="{1CA28CEB-3CB5-4921-8D60-368B37E9E59D}" srcOrd="1" destOrd="0" parTransId="{9A91D658-C8DB-4AB0-AE93-E66D42DC6E9B}" sibTransId="{3714FBFD-A79E-4A0A-BD45-F82D6233505D}"/>
    <dgm:cxn modelId="{63945E64-CF95-4D11-8E56-770C718DC813}" type="presOf" srcId="{64461870-E111-401D-8C0B-B7E9CB305DDF}" destId="{DD630210-5F34-4D98-A945-24763C51CD95}" srcOrd="0" destOrd="0" presId="urn:microsoft.com/office/officeart/2005/8/layout/vList2"/>
    <dgm:cxn modelId="{0CB5EE72-E8E6-4380-8839-67DE5E8B189E}" type="presOf" srcId="{B8F02CB8-41A4-466D-879B-55382B7D9FB0}" destId="{68A65AD6-FEB7-4BC2-884B-C40B36940B4F}" srcOrd="0" destOrd="0" presId="urn:microsoft.com/office/officeart/2005/8/layout/vList2"/>
    <dgm:cxn modelId="{4B024C7C-66D8-4B96-9459-0386C36E54AE}" srcId="{F71CE7B9-1123-4A5D-AA83-C394D9DBCB33}" destId="{312E847C-F3AB-47CE-A716-205C8E6DBF2F}" srcOrd="5" destOrd="0" parTransId="{20E74CA8-CC1D-42A1-9191-40482BD2F93E}" sibTransId="{9F1BE9D5-A8E1-42FF-B0B5-12923E68BB86}"/>
    <dgm:cxn modelId="{02DF797E-8BDB-46E3-ABDF-71751D6FEFB0}" type="presOf" srcId="{AEF162E0-505D-4C00-8889-10B0E4615596}" destId="{B9EAB4EC-2DB1-456F-8456-968390E3D4A8}" srcOrd="0" destOrd="0" presId="urn:microsoft.com/office/officeart/2005/8/layout/vList2"/>
    <dgm:cxn modelId="{887B2D89-EDC5-418D-BD31-83587416B2B9}" type="presOf" srcId="{1CA28CEB-3CB5-4921-8D60-368B37E9E59D}" destId="{1D845FB0-5F18-4965-8172-A7F4C5C6665D}" srcOrd="0" destOrd="0" presId="urn:microsoft.com/office/officeart/2005/8/layout/vList2"/>
    <dgm:cxn modelId="{1369E8AA-80DE-4F09-ABF8-AF3CDCDC70D3}" srcId="{F71CE7B9-1123-4A5D-AA83-C394D9DBCB33}" destId="{B8F02CB8-41A4-466D-879B-55382B7D9FB0}" srcOrd="0" destOrd="0" parTransId="{B4964CB5-C359-4242-85BC-20F13B0020FE}" sibTransId="{4E7877EC-3845-4C21-A607-C86954C84744}"/>
    <dgm:cxn modelId="{592599BD-77FE-44BE-9EB4-4FAE2BE4B843}" srcId="{F71CE7B9-1123-4A5D-AA83-C394D9DBCB33}" destId="{5B00A79F-1621-495D-871B-6FCD7458947A}" srcOrd="4" destOrd="0" parTransId="{4EC97DEE-D9CB-440A-B984-B8ED84AA711A}" sibTransId="{B105F57D-4DA1-4C38-B1C2-5DC6D5D7CB58}"/>
    <dgm:cxn modelId="{C649A5E5-C98C-4125-9E54-4FD7D6571404}" srcId="{F71CE7B9-1123-4A5D-AA83-C394D9DBCB33}" destId="{AEF162E0-505D-4C00-8889-10B0E4615596}" srcOrd="2" destOrd="0" parTransId="{6DD7840A-E737-4372-B2B4-A829B2F3EE19}" sibTransId="{34C5B1A2-217A-4A27-9CCD-07ADB28CC8BA}"/>
    <dgm:cxn modelId="{194C58FA-9E5A-4A96-9D38-26DB4510A2CE}" srcId="{F71CE7B9-1123-4A5D-AA83-C394D9DBCB33}" destId="{64461870-E111-401D-8C0B-B7E9CB305DDF}" srcOrd="3" destOrd="0" parTransId="{E09F3B62-3968-43F1-836D-D3FBEE2A9B75}" sibTransId="{ADE5E292-F16D-40E3-A062-8C33BF4FDCC0}"/>
    <dgm:cxn modelId="{AC0B0E96-DA84-45D7-96DE-2DDDB21AB60B}" type="presParOf" srcId="{E58AE034-B6C2-4B59-8270-94AF2301308F}" destId="{68A65AD6-FEB7-4BC2-884B-C40B36940B4F}" srcOrd="0" destOrd="0" presId="urn:microsoft.com/office/officeart/2005/8/layout/vList2"/>
    <dgm:cxn modelId="{62976E2D-46DD-4023-A147-0BF67F35A148}" type="presParOf" srcId="{E58AE034-B6C2-4B59-8270-94AF2301308F}" destId="{AF351DCD-0D96-4923-932C-484D57480C44}" srcOrd="1" destOrd="0" presId="urn:microsoft.com/office/officeart/2005/8/layout/vList2"/>
    <dgm:cxn modelId="{C2C3D681-0A3F-4249-B952-235F14E902DC}" type="presParOf" srcId="{E58AE034-B6C2-4B59-8270-94AF2301308F}" destId="{1D845FB0-5F18-4965-8172-A7F4C5C6665D}" srcOrd="2" destOrd="0" presId="urn:microsoft.com/office/officeart/2005/8/layout/vList2"/>
    <dgm:cxn modelId="{25FD1579-AF41-4DCE-AD99-AC5CCD38A0E7}" type="presParOf" srcId="{E58AE034-B6C2-4B59-8270-94AF2301308F}" destId="{B25E344E-C69B-463A-AF27-B98450C89A14}" srcOrd="3" destOrd="0" presId="urn:microsoft.com/office/officeart/2005/8/layout/vList2"/>
    <dgm:cxn modelId="{139D3956-A580-46B1-906E-F6365C88F83F}" type="presParOf" srcId="{E58AE034-B6C2-4B59-8270-94AF2301308F}" destId="{B9EAB4EC-2DB1-456F-8456-968390E3D4A8}" srcOrd="4" destOrd="0" presId="urn:microsoft.com/office/officeart/2005/8/layout/vList2"/>
    <dgm:cxn modelId="{1200F077-DBB7-42DF-B343-ED46AA4DAA23}" type="presParOf" srcId="{E58AE034-B6C2-4B59-8270-94AF2301308F}" destId="{A485B943-7617-45AA-AC6E-C39C3FA307AB}" srcOrd="5" destOrd="0" presId="urn:microsoft.com/office/officeart/2005/8/layout/vList2"/>
    <dgm:cxn modelId="{971B4917-C8F3-437B-AF12-00C576816CA8}" type="presParOf" srcId="{E58AE034-B6C2-4B59-8270-94AF2301308F}" destId="{DD630210-5F34-4D98-A945-24763C51CD95}" srcOrd="6" destOrd="0" presId="urn:microsoft.com/office/officeart/2005/8/layout/vList2"/>
    <dgm:cxn modelId="{7C9ECAAD-07DF-4751-A7B8-D18A4E1DA683}" type="presParOf" srcId="{E58AE034-B6C2-4B59-8270-94AF2301308F}" destId="{13C29DCD-249C-4958-B129-E5739BECC275}" srcOrd="7" destOrd="0" presId="urn:microsoft.com/office/officeart/2005/8/layout/vList2"/>
    <dgm:cxn modelId="{C0B26850-30C6-4EA8-9769-CD38EB069F8D}" type="presParOf" srcId="{E58AE034-B6C2-4B59-8270-94AF2301308F}" destId="{29DA3D7F-71C7-4D98-8017-77400B5AA323}" srcOrd="8" destOrd="0" presId="urn:microsoft.com/office/officeart/2005/8/layout/vList2"/>
    <dgm:cxn modelId="{77847455-B7E8-4521-865D-A3150C897553}" type="presParOf" srcId="{E58AE034-B6C2-4B59-8270-94AF2301308F}" destId="{C3CED323-5880-44A6-AD04-CF79FD486B1B}" srcOrd="9" destOrd="0" presId="urn:microsoft.com/office/officeart/2005/8/layout/vList2"/>
    <dgm:cxn modelId="{87DDF775-C770-44D9-A568-EFB1E929F7DF}" type="presParOf" srcId="{E58AE034-B6C2-4B59-8270-94AF2301308F}" destId="{15249A17-4470-4A73-84BA-65DC3B74EE98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6ACA85F-7565-4866-8EFC-FFE2AEC017D1}" type="doc">
      <dgm:prSet loTypeId="urn:microsoft.com/office/officeart/2018/2/layout/IconVerticalSolidList" loCatId="icon" qsTypeId="urn:microsoft.com/office/officeart/2005/8/quickstyle/simple1#98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05D7E2D-3CAE-4261-AC98-37DD95320AFE}">
      <dgm:prSet/>
      <dgm:spPr/>
      <dgm:t>
        <a:bodyPr/>
        <a:lstStyle/>
        <a:p>
          <a:r>
            <a:rPr lang="en-US"/>
            <a:t>Waterfall methodology is a linear, sequential project management approach with distinct phases and rigid progression.</a:t>
          </a:r>
        </a:p>
      </dgm:t>
    </dgm:pt>
    <dgm:pt modelId="{9FB04509-D383-4536-9E26-5483ECA703B9}" type="parTrans" cxnId="{312A33A3-B4FD-4A65-AFC1-EF00DAB38347}">
      <dgm:prSet/>
      <dgm:spPr/>
      <dgm:t>
        <a:bodyPr/>
        <a:lstStyle/>
        <a:p>
          <a:endParaRPr lang="en-US"/>
        </a:p>
      </dgm:t>
    </dgm:pt>
    <dgm:pt modelId="{5D9E7D23-E1B5-4AF1-8C38-542EF90B53D4}" type="sibTrans" cxnId="{312A33A3-B4FD-4A65-AFC1-EF00DAB38347}">
      <dgm:prSet/>
      <dgm:spPr/>
      <dgm:t>
        <a:bodyPr/>
        <a:lstStyle/>
        <a:p>
          <a:endParaRPr lang="en-US"/>
        </a:p>
      </dgm:t>
    </dgm:pt>
    <dgm:pt modelId="{95E0F60E-BB01-4AE3-92A0-1F60B0CC6237}">
      <dgm:prSet/>
      <dgm:spPr/>
      <dgm:t>
        <a:bodyPr/>
        <a:lstStyle/>
        <a:p>
          <a:r>
            <a:rPr lang="en-US"/>
            <a:t>It works well with projects that have well defined requirements and predictable outcomes but lacks flexibility for change.</a:t>
          </a:r>
        </a:p>
      </dgm:t>
    </dgm:pt>
    <dgm:pt modelId="{61207595-0A7A-4FD3-A067-B7B5C8D1BDB2}" type="parTrans" cxnId="{973F5EB7-3F69-47F5-9C38-39C2197CA4F4}">
      <dgm:prSet/>
      <dgm:spPr/>
      <dgm:t>
        <a:bodyPr/>
        <a:lstStyle/>
        <a:p>
          <a:endParaRPr lang="en-US"/>
        </a:p>
      </dgm:t>
    </dgm:pt>
    <dgm:pt modelId="{FBA48880-AB89-4429-9B4B-FB8DA45D4055}" type="sibTrans" cxnId="{973F5EB7-3F69-47F5-9C38-39C2197CA4F4}">
      <dgm:prSet/>
      <dgm:spPr/>
      <dgm:t>
        <a:bodyPr/>
        <a:lstStyle/>
        <a:p>
          <a:endParaRPr lang="en-US"/>
        </a:p>
      </dgm:t>
    </dgm:pt>
    <dgm:pt modelId="{545A9B9E-09A1-4888-BFF3-3F4163F6F106}">
      <dgm:prSet/>
      <dgm:spPr/>
      <dgm:t>
        <a:bodyPr/>
        <a:lstStyle/>
        <a:p>
          <a:r>
            <a:rPr lang="en-US"/>
            <a:t>Like a waterfall, each process phase cascades downward sequentially through five stages</a:t>
          </a:r>
        </a:p>
      </dgm:t>
    </dgm:pt>
    <dgm:pt modelId="{B85DE5B8-61C7-4FAF-8392-9DBA1372A7D9}" type="parTrans" cxnId="{919173D5-8CEB-40DD-9028-EB7A440091E5}">
      <dgm:prSet/>
      <dgm:spPr/>
      <dgm:t>
        <a:bodyPr/>
        <a:lstStyle/>
        <a:p>
          <a:endParaRPr lang="en-US"/>
        </a:p>
      </dgm:t>
    </dgm:pt>
    <dgm:pt modelId="{B23BD634-3560-40B0-9EF1-DE92DEFCF1C1}" type="sibTrans" cxnId="{919173D5-8CEB-40DD-9028-EB7A440091E5}">
      <dgm:prSet/>
      <dgm:spPr/>
      <dgm:t>
        <a:bodyPr/>
        <a:lstStyle/>
        <a:p>
          <a:endParaRPr lang="en-US"/>
        </a:p>
      </dgm:t>
    </dgm:pt>
    <dgm:pt modelId="{B15CABF6-4FC7-481E-B551-EE47A55BCFED}" type="pres">
      <dgm:prSet presAssocID="{96ACA85F-7565-4866-8EFC-FFE2AEC017D1}" presName="root" presStyleCnt="0">
        <dgm:presLayoutVars>
          <dgm:dir/>
          <dgm:resizeHandles val="exact"/>
        </dgm:presLayoutVars>
      </dgm:prSet>
      <dgm:spPr/>
    </dgm:pt>
    <dgm:pt modelId="{DB9EDBA9-6C03-4C47-AAC8-51DCB8C7FC10}" type="pres">
      <dgm:prSet presAssocID="{F05D7E2D-3CAE-4261-AC98-37DD95320AFE}" presName="compNode" presStyleCnt="0"/>
      <dgm:spPr/>
    </dgm:pt>
    <dgm:pt modelId="{DF7F972D-40C3-408A-997C-AC6EEC5AAB4E}" type="pres">
      <dgm:prSet presAssocID="{F05D7E2D-3CAE-4261-AC98-37DD95320AFE}" presName="bgRect" presStyleLbl="bgShp" presStyleIdx="0" presStyleCnt="3"/>
      <dgm:spPr/>
    </dgm:pt>
    <dgm:pt modelId="{5C9969D1-F1E1-44D6-B10D-7DD8F0CB9994}" type="pres">
      <dgm:prSet presAssocID="{F05D7E2D-3CAE-4261-AC98-37DD95320AFE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F6B82519-30D1-4EA1-978F-CA6976E54911}" type="pres">
      <dgm:prSet presAssocID="{F05D7E2D-3CAE-4261-AC98-37DD95320AFE}" presName="spaceRect" presStyleCnt="0"/>
      <dgm:spPr/>
    </dgm:pt>
    <dgm:pt modelId="{09A33ADE-2C39-414F-9F7B-8A63CC211168}" type="pres">
      <dgm:prSet presAssocID="{F05D7E2D-3CAE-4261-AC98-37DD95320AFE}" presName="parTx" presStyleLbl="revTx" presStyleIdx="0" presStyleCnt="3">
        <dgm:presLayoutVars>
          <dgm:chMax val="0"/>
          <dgm:chPref val="0"/>
        </dgm:presLayoutVars>
      </dgm:prSet>
      <dgm:spPr/>
    </dgm:pt>
    <dgm:pt modelId="{DC8614B9-0900-4930-91B7-C8D2AC818FB9}" type="pres">
      <dgm:prSet presAssocID="{5D9E7D23-E1B5-4AF1-8C38-542EF90B53D4}" presName="sibTrans" presStyleCnt="0"/>
      <dgm:spPr/>
    </dgm:pt>
    <dgm:pt modelId="{5663102C-5819-491A-901A-C2A8B572BE25}" type="pres">
      <dgm:prSet presAssocID="{95E0F60E-BB01-4AE3-92A0-1F60B0CC6237}" presName="compNode" presStyleCnt="0"/>
      <dgm:spPr/>
    </dgm:pt>
    <dgm:pt modelId="{29621744-2AE5-4794-8E47-3309636D775D}" type="pres">
      <dgm:prSet presAssocID="{95E0F60E-BB01-4AE3-92A0-1F60B0CC6237}" presName="bgRect" presStyleLbl="bgShp" presStyleIdx="1" presStyleCnt="3"/>
      <dgm:spPr/>
    </dgm:pt>
    <dgm:pt modelId="{BEA0380A-78CC-43B8-8B0C-DBBB67455EB9}" type="pres">
      <dgm:prSet presAssocID="{95E0F60E-BB01-4AE3-92A0-1F60B0CC6237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1F59315-9DF1-4107-9450-4BCFD22420D0}" type="pres">
      <dgm:prSet presAssocID="{95E0F60E-BB01-4AE3-92A0-1F60B0CC6237}" presName="spaceRect" presStyleCnt="0"/>
      <dgm:spPr/>
    </dgm:pt>
    <dgm:pt modelId="{831F01E5-ED67-4CBA-9E38-AB40EC8773B2}" type="pres">
      <dgm:prSet presAssocID="{95E0F60E-BB01-4AE3-92A0-1F60B0CC6237}" presName="parTx" presStyleLbl="revTx" presStyleIdx="1" presStyleCnt="3">
        <dgm:presLayoutVars>
          <dgm:chMax val="0"/>
          <dgm:chPref val="0"/>
        </dgm:presLayoutVars>
      </dgm:prSet>
      <dgm:spPr/>
    </dgm:pt>
    <dgm:pt modelId="{4EC60248-A6C1-4534-9A6C-FB08053B614E}" type="pres">
      <dgm:prSet presAssocID="{FBA48880-AB89-4429-9B4B-FB8DA45D4055}" presName="sibTrans" presStyleCnt="0"/>
      <dgm:spPr/>
    </dgm:pt>
    <dgm:pt modelId="{D47D0AA8-8F81-4B65-BF0D-7C1D904F7F66}" type="pres">
      <dgm:prSet presAssocID="{545A9B9E-09A1-4888-BFF3-3F4163F6F106}" presName="compNode" presStyleCnt="0"/>
      <dgm:spPr/>
    </dgm:pt>
    <dgm:pt modelId="{AC511ABD-73C8-44F8-94B5-2021E1D37C3C}" type="pres">
      <dgm:prSet presAssocID="{545A9B9E-09A1-4888-BFF3-3F4163F6F106}" presName="bgRect" presStyleLbl="bgShp" presStyleIdx="2" presStyleCnt="3"/>
      <dgm:spPr/>
    </dgm:pt>
    <dgm:pt modelId="{73A509CE-21F2-46A7-8319-2CFA45945662}" type="pres">
      <dgm:prSet presAssocID="{545A9B9E-09A1-4888-BFF3-3F4163F6F106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12E0B9CD-88CA-4099-AC0C-7620DC13D058}" type="pres">
      <dgm:prSet presAssocID="{545A9B9E-09A1-4888-BFF3-3F4163F6F106}" presName="spaceRect" presStyleCnt="0"/>
      <dgm:spPr/>
    </dgm:pt>
    <dgm:pt modelId="{5D589289-BFDB-4BE7-91E8-D869D5527462}" type="pres">
      <dgm:prSet presAssocID="{545A9B9E-09A1-4888-BFF3-3F4163F6F10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B278E2C-5000-4168-A450-8A99EBD88786}" type="presOf" srcId="{F05D7E2D-3CAE-4261-AC98-37DD95320AFE}" destId="{09A33ADE-2C39-414F-9F7B-8A63CC211168}" srcOrd="0" destOrd="0" presId="urn:microsoft.com/office/officeart/2018/2/layout/IconVerticalSolidList"/>
    <dgm:cxn modelId="{0B635076-C834-4C27-894C-2BDC9901C6CA}" type="presOf" srcId="{545A9B9E-09A1-4888-BFF3-3F4163F6F106}" destId="{5D589289-BFDB-4BE7-91E8-D869D5527462}" srcOrd="0" destOrd="0" presId="urn:microsoft.com/office/officeart/2018/2/layout/IconVerticalSolidList"/>
    <dgm:cxn modelId="{63215379-CA88-47C9-A1AD-DBE9E49A833B}" type="presOf" srcId="{96ACA85F-7565-4866-8EFC-FFE2AEC017D1}" destId="{B15CABF6-4FC7-481E-B551-EE47A55BCFED}" srcOrd="0" destOrd="0" presId="urn:microsoft.com/office/officeart/2018/2/layout/IconVerticalSolidList"/>
    <dgm:cxn modelId="{312A33A3-B4FD-4A65-AFC1-EF00DAB38347}" srcId="{96ACA85F-7565-4866-8EFC-FFE2AEC017D1}" destId="{F05D7E2D-3CAE-4261-AC98-37DD95320AFE}" srcOrd="0" destOrd="0" parTransId="{9FB04509-D383-4536-9E26-5483ECA703B9}" sibTransId="{5D9E7D23-E1B5-4AF1-8C38-542EF90B53D4}"/>
    <dgm:cxn modelId="{7B7B14AB-8C41-4F58-AD82-8955355ABDE2}" type="presOf" srcId="{95E0F60E-BB01-4AE3-92A0-1F60B0CC6237}" destId="{831F01E5-ED67-4CBA-9E38-AB40EC8773B2}" srcOrd="0" destOrd="0" presId="urn:microsoft.com/office/officeart/2018/2/layout/IconVerticalSolidList"/>
    <dgm:cxn modelId="{973F5EB7-3F69-47F5-9C38-39C2197CA4F4}" srcId="{96ACA85F-7565-4866-8EFC-FFE2AEC017D1}" destId="{95E0F60E-BB01-4AE3-92A0-1F60B0CC6237}" srcOrd="1" destOrd="0" parTransId="{61207595-0A7A-4FD3-A067-B7B5C8D1BDB2}" sibTransId="{FBA48880-AB89-4429-9B4B-FB8DA45D4055}"/>
    <dgm:cxn modelId="{919173D5-8CEB-40DD-9028-EB7A440091E5}" srcId="{96ACA85F-7565-4866-8EFC-FFE2AEC017D1}" destId="{545A9B9E-09A1-4888-BFF3-3F4163F6F106}" srcOrd="2" destOrd="0" parTransId="{B85DE5B8-61C7-4FAF-8392-9DBA1372A7D9}" sibTransId="{B23BD634-3560-40B0-9EF1-DE92DEFCF1C1}"/>
    <dgm:cxn modelId="{3BA60B70-7801-4637-8534-B8F9F8AFD783}" type="presParOf" srcId="{B15CABF6-4FC7-481E-B551-EE47A55BCFED}" destId="{DB9EDBA9-6C03-4C47-AAC8-51DCB8C7FC10}" srcOrd="0" destOrd="0" presId="urn:microsoft.com/office/officeart/2018/2/layout/IconVerticalSolidList"/>
    <dgm:cxn modelId="{4EAE799D-03AF-4805-BA8C-1C7DDF894B2F}" type="presParOf" srcId="{DB9EDBA9-6C03-4C47-AAC8-51DCB8C7FC10}" destId="{DF7F972D-40C3-408A-997C-AC6EEC5AAB4E}" srcOrd="0" destOrd="0" presId="urn:microsoft.com/office/officeart/2018/2/layout/IconVerticalSolidList"/>
    <dgm:cxn modelId="{911E46A5-0F9B-4D93-8EDF-619835A83295}" type="presParOf" srcId="{DB9EDBA9-6C03-4C47-AAC8-51DCB8C7FC10}" destId="{5C9969D1-F1E1-44D6-B10D-7DD8F0CB9994}" srcOrd="1" destOrd="0" presId="urn:microsoft.com/office/officeart/2018/2/layout/IconVerticalSolidList"/>
    <dgm:cxn modelId="{D0CB1264-E82E-4118-90CB-B27AFD18D396}" type="presParOf" srcId="{DB9EDBA9-6C03-4C47-AAC8-51DCB8C7FC10}" destId="{F6B82519-30D1-4EA1-978F-CA6976E54911}" srcOrd="2" destOrd="0" presId="urn:microsoft.com/office/officeart/2018/2/layout/IconVerticalSolidList"/>
    <dgm:cxn modelId="{4D85AA6D-EBBF-45CC-A2C3-3EC4D0DB1194}" type="presParOf" srcId="{DB9EDBA9-6C03-4C47-AAC8-51DCB8C7FC10}" destId="{09A33ADE-2C39-414F-9F7B-8A63CC211168}" srcOrd="3" destOrd="0" presId="urn:microsoft.com/office/officeart/2018/2/layout/IconVerticalSolidList"/>
    <dgm:cxn modelId="{25B0B043-6764-4555-B33F-138E8113B7FD}" type="presParOf" srcId="{B15CABF6-4FC7-481E-B551-EE47A55BCFED}" destId="{DC8614B9-0900-4930-91B7-C8D2AC818FB9}" srcOrd="1" destOrd="0" presId="urn:microsoft.com/office/officeart/2018/2/layout/IconVerticalSolidList"/>
    <dgm:cxn modelId="{529FC1E9-882B-4E6B-8FE6-911B83D0F15F}" type="presParOf" srcId="{B15CABF6-4FC7-481E-B551-EE47A55BCFED}" destId="{5663102C-5819-491A-901A-C2A8B572BE25}" srcOrd="2" destOrd="0" presId="urn:microsoft.com/office/officeart/2018/2/layout/IconVerticalSolidList"/>
    <dgm:cxn modelId="{04FB7401-90F1-4FD1-955E-84455E18B1EF}" type="presParOf" srcId="{5663102C-5819-491A-901A-C2A8B572BE25}" destId="{29621744-2AE5-4794-8E47-3309636D775D}" srcOrd="0" destOrd="0" presId="urn:microsoft.com/office/officeart/2018/2/layout/IconVerticalSolidList"/>
    <dgm:cxn modelId="{EDCE77EA-8494-425A-9D47-1BA795720DF5}" type="presParOf" srcId="{5663102C-5819-491A-901A-C2A8B572BE25}" destId="{BEA0380A-78CC-43B8-8B0C-DBBB67455EB9}" srcOrd="1" destOrd="0" presId="urn:microsoft.com/office/officeart/2018/2/layout/IconVerticalSolidList"/>
    <dgm:cxn modelId="{4A2C1D59-2854-4523-9055-4D8A624CEBFC}" type="presParOf" srcId="{5663102C-5819-491A-901A-C2A8B572BE25}" destId="{D1F59315-9DF1-4107-9450-4BCFD22420D0}" srcOrd="2" destOrd="0" presId="urn:microsoft.com/office/officeart/2018/2/layout/IconVerticalSolidList"/>
    <dgm:cxn modelId="{3891E416-F797-47A5-9041-F8E7B5991047}" type="presParOf" srcId="{5663102C-5819-491A-901A-C2A8B572BE25}" destId="{831F01E5-ED67-4CBA-9E38-AB40EC8773B2}" srcOrd="3" destOrd="0" presId="urn:microsoft.com/office/officeart/2018/2/layout/IconVerticalSolidList"/>
    <dgm:cxn modelId="{110A5789-1E86-47E8-8CA3-1D76B66AD556}" type="presParOf" srcId="{B15CABF6-4FC7-481E-B551-EE47A55BCFED}" destId="{4EC60248-A6C1-4534-9A6C-FB08053B614E}" srcOrd="3" destOrd="0" presId="urn:microsoft.com/office/officeart/2018/2/layout/IconVerticalSolidList"/>
    <dgm:cxn modelId="{C882349A-3711-4923-A6CD-2DFFC0654A5B}" type="presParOf" srcId="{B15CABF6-4FC7-481E-B551-EE47A55BCFED}" destId="{D47D0AA8-8F81-4B65-BF0D-7C1D904F7F66}" srcOrd="4" destOrd="0" presId="urn:microsoft.com/office/officeart/2018/2/layout/IconVerticalSolidList"/>
    <dgm:cxn modelId="{F40D74BE-EDFC-4A80-AA1D-44CBC92B8588}" type="presParOf" srcId="{D47D0AA8-8F81-4B65-BF0D-7C1D904F7F66}" destId="{AC511ABD-73C8-44F8-94B5-2021E1D37C3C}" srcOrd="0" destOrd="0" presId="urn:microsoft.com/office/officeart/2018/2/layout/IconVerticalSolidList"/>
    <dgm:cxn modelId="{81DDD72F-A0C3-40BB-B390-E39B3B27DB2A}" type="presParOf" srcId="{D47D0AA8-8F81-4B65-BF0D-7C1D904F7F66}" destId="{73A509CE-21F2-46A7-8319-2CFA45945662}" srcOrd="1" destOrd="0" presId="urn:microsoft.com/office/officeart/2018/2/layout/IconVerticalSolidList"/>
    <dgm:cxn modelId="{F3F634CE-E1F5-4A8A-B734-F9B48EC5507E}" type="presParOf" srcId="{D47D0AA8-8F81-4B65-BF0D-7C1D904F7F66}" destId="{12E0B9CD-88CA-4099-AC0C-7620DC13D058}" srcOrd="2" destOrd="0" presId="urn:microsoft.com/office/officeart/2018/2/layout/IconVerticalSolidList"/>
    <dgm:cxn modelId="{F457DB8E-8DC7-4D81-9757-F13800D0AEBF}" type="presParOf" srcId="{D47D0AA8-8F81-4B65-BF0D-7C1D904F7F66}" destId="{5D589289-BFDB-4BE7-91E8-D869D55274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1E60B52-617B-49E8-AC6A-A384E86460B3}" type="doc">
      <dgm:prSet loTypeId="urn:microsoft.com/office/officeart/2008/layout/LinedList" loCatId="list" qsTypeId="urn:microsoft.com/office/officeart/2005/8/quickstyle/simple1#102" qsCatId="simple" csTypeId="urn:microsoft.com/office/officeart/2005/8/colors/colorful5#3" csCatId="colorful"/>
      <dgm:spPr/>
      <dgm:t>
        <a:bodyPr/>
        <a:lstStyle/>
        <a:p>
          <a:endParaRPr lang="en-US"/>
        </a:p>
      </dgm:t>
    </dgm:pt>
    <dgm:pt modelId="{F2FE81AF-7071-4322-91FA-B47BA7D1B186}">
      <dgm:prSet/>
      <dgm:spPr/>
      <dgm:t>
        <a:bodyPr/>
        <a:lstStyle/>
        <a:p>
          <a:r>
            <a:rPr lang="en-US"/>
            <a:t>Requirements</a:t>
          </a:r>
        </a:p>
      </dgm:t>
    </dgm:pt>
    <dgm:pt modelId="{61147FD3-29B5-48BC-8DB1-353983B47396}" type="parTrans" cxnId="{C86222F8-40AB-4A59-AC0C-F34F874FC1EC}">
      <dgm:prSet/>
      <dgm:spPr/>
      <dgm:t>
        <a:bodyPr/>
        <a:lstStyle/>
        <a:p>
          <a:endParaRPr lang="en-US"/>
        </a:p>
      </dgm:t>
    </dgm:pt>
    <dgm:pt modelId="{65E755FA-DE29-4E9F-B526-30E8A5DE0B7A}" type="sibTrans" cxnId="{C86222F8-40AB-4A59-AC0C-F34F874FC1EC}">
      <dgm:prSet/>
      <dgm:spPr/>
      <dgm:t>
        <a:bodyPr/>
        <a:lstStyle/>
        <a:p>
          <a:endParaRPr lang="en-US"/>
        </a:p>
      </dgm:t>
    </dgm:pt>
    <dgm:pt modelId="{0CA19820-37C4-475C-A128-8EDCE3DE23BC}">
      <dgm:prSet/>
      <dgm:spPr/>
      <dgm:t>
        <a:bodyPr/>
        <a:lstStyle/>
        <a:p>
          <a:r>
            <a:rPr lang="en-US"/>
            <a:t>Design</a:t>
          </a:r>
        </a:p>
      </dgm:t>
    </dgm:pt>
    <dgm:pt modelId="{1CBA4740-592D-4B7A-AD66-E1F57444D56D}" type="parTrans" cxnId="{D1E80E70-59EE-49C3-A2F9-10C1FC484D1C}">
      <dgm:prSet/>
      <dgm:spPr/>
      <dgm:t>
        <a:bodyPr/>
        <a:lstStyle/>
        <a:p>
          <a:endParaRPr lang="en-US"/>
        </a:p>
      </dgm:t>
    </dgm:pt>
    <dgm:pt modelId="{0A780705-C9FC-4F5C-8E71-E7611389CBE1}" type="sibTrans" cxnId="{D1E80E70-59EE-49C3-A2F9-10C1FC484D1C}">
      <dgm:prSet/>
      <dgm:spPr/>
      <dgm:t>
        <a:bodyPr/>
        <a:lstStyle/>
        <a:p>
          <a:endParaRPr lang="en-US"/>
        </a:p>
      </dgm:t>
    </dgm:pt>
    <dgm:pt modelId="{5968CA52-DBCB-410D-849F-1BD0526A89CF}">
      <dgm:prSet/>
      <dgm:spPr/>
      <dgm:t>
        <a:bodyPr/>
        <a:lstStyle/>
        <a:p>
          <a:r>
            <a:rPr lang="en-US"/>
            <a:t>Implementation</a:t>
          </a:r>
        </a:p>
      </dgm:t>
    </dgm:pt>
    <dgm:pt modelId="{43096489-E61D-4EEE-ACCB-81C0B935A63C}" type="parTrans" cxnId="{48D6DD0E-2A46-4C7E-A97F-0AF8B887E8FA}">
      <dgm:prSet/>
      <dgm:spPr/>
      <dgm:t>
        <a:bodyPr/>
        <a:lstStyle/>
        <a:p>
          <a:endParaRPr lang="en-US"/>
        </a:p>
      </dgm:t>
    </dgm:pt>
    <dgm:pt modelId="{528A80B9-1A14-442F-AF41-F7317349E609}" type="sibTrans" cxnId="{48D6DD0E-2A46-4C7E-A97F-0AF8B887E8FA}">
      <dgm:prSet/>
      <dgm:spPr/>
      <dgm:t>
        <a:bodyPr/>
        <a:lstStyle/>
        <a:p>
          <a:endParaRPr lang="en-US"/>
        </a:p>
      </dgm:t>
    </dgm:pt>
    <dgm:pt modelId="{130D513A-4157-4521-955C-F9B08040DF1B}">
      <dgm:prSet/>
      <dgm:spPr/>
      <dgm:t>
        <a:bodyPr/>
        <a:lstStyle/>
        <a:p>
          <a:r>
            <a:rPr lang="en-US"/>
            <a:t>Verification</a:t>
          </a:r>
        </a:p>
      </dgm:t>
    </dgm:pt>
    <dgm:pt modelId="{7D22162E-060F-4304-942C-7342313CAFA5}" type="parTrans" cxnId="{35E507A9-11F8-4280-AA6B-67014F468FC9}">
      <dgm:prSet/>
      <dgm:spPr/>
      <dgm:t>
        <a:bodyPr/>
        <a:lstStyle/>
        <a:p>
          <a:endParaRPr lang="en-US"/>
        </a:p>
      </dgm:t>
    </dgm:pt>
    <dgm:pt modelId="{2A8E12C5-B34F-4198-9A76-CA70844E096A}" type="sibTrans" cxnId="{35E507A9-11F8-4280-AA6B-67014F468FC9}">
      <dgm:prSet/>
      <dgm:spPr/>
      <dgm:t>
        <a:bodyPr/>
        <a:lstStyle/>
        <a:p>
          <a:endParaRPr lang="en-US"/>
        </a:p>
      </dgm:t>
    </dgm:pt>
    <dgm:pt modelId="{C609332B-6023-4258-BEAF-2BBF37DBA4F1}">
      <dgm:prSet/>
      <dgm:spPr/>
      <dgm:t>
        <a:bodyPr/>
        <a:lstStyle/>
        <a:p>
          <a:r>
            <a:rPr lang="en-US"/>
            <a:t>Maintenance</a:t>
          </a:r>
        </a:p>
      </dgm:t>
    </dgm:pt>
    <dgm:pt modelId="{0D0A2E9E-B4C1-4EC8-A3B4-0B874790F4BE}" type="parTrans" cxnId="{87BF9B78-D8DA-42AB-AB57-4E98B2C9AB82}">
      <dgm:prSet/>
      <dgm:spPr/>
      <dgm:t>
        <a:bodyPr/>
        <a:lstStyle/>
        <a:p>
          <a:endParaRPr lang="en-US"/>
        </a:p>
      </dgm:t>
    </dgm:pt>
    <dgm:pt modelId="{4012A982-2C80-41AE-8CFA-C3C617DED335}" type="sibTrans" cxnId="{87BF9B78-D8DA-42AB-AB57-4E98B2C9AB82}">
      <dgm:prSet/>
      <dgm:spPr/>
      <dgm:t>
        <a:bodyPr/>
        <a:lstStyle/>
        <a:p>
          <a:endParaRPr lang="en-US"/>
        </a:p>
      </dgm:t>
    </dgm:pt>
    <dgm:pt modelId="{22999D46-FFF5-4C84-B5C5-19AEA38C3EED}" type="pres">
      <dgm:prSet presAssocID="{21E60B52-617B-49E8-AC6A-A384E86460B3}" presName="vert0" presStyleCnt="0">
        <dgm:presLayoutVars>
          <dgm:dir/>
          <dgm:animOne val="branch"/>
          <dgm:animLvl val="lvl"/>
        </dgm:presLayoutVars>
      </dgm:prSet>
      <dgm:spPr/>
    </dgm:pt>
    <dgm:pt modelId="{7B6DB02D-7018-4377-B8A9-52C0DA28879D}" type="pres">
      <dgm:prSet presAssocID="{F2FE81AF-7071-4322-91FA-B47BA7D1B186}" presName="thickLine" presStyleLbl="alignNode1" presStyleIdx="0" presStyleCnt="5"/>
      <dgm:spPr/>
    </dgm:pt>
    <dgm:pt modelId="{DF7897AD-B905-4B51-80A5-E8622AF0D286}" type="pres">
      <dgm:prSet presAssocID="{F2FE81AF-7071-4322-91FA-B47BA7D1B186}" presName="horz1" presStyleCnt="0"/>
      <dgm:spPr/>
    </dgm:pt>
    <dgm:pt modelId="{62D0CAA0-B6A2-481D-814D-9549B3D3F6DF}" type="pres">
      <dgm:prSet presAssocID="{F2FE81AF-7071-4322-91FA-B47BA7D1B186}" presName="tx1" presStyleLbl="revTx" presStyleIdx="0" presStyleCnt="5"/>
      <dgm:spPr/>
    </dgm:pt>
    <dgm:pt modelId="{CD7978EC-A243-4EF8-B3C2-373593F77495}" type="pres">
      <dgm:prSet presAssocID="{F2FE81AF-7071-4322-91FA-B47BA7D1B186}" presName="vert1" presStyleCnt="0"/>
      <dgm:spPr/>
    </dgm:pt>
    <dgm:pt modelId="{552717E8-8CE2-4059-B734-DA3EC68F33A8}" type="pres">
      <dgm:prSet presAssocID="{0CA19820-37C4-475C-A128-8EDCE3DE23BC}" presName="thickLine" presStyleLbl="alignNode1" presStyleIdx="1" presStyleCnt="5"/>
      <dgm:spPr/>
    </dgm:pt>
    <dgm:pt modelId="{FD533D57-7A37-4F10-A094-763A0AD5441E}" type="pres">
      <dgm:prSet presAssocID="{0CA19820-37C4-475C-A128-8EDCE3DE23BC}" presName="horz1" presStyleCnt="0"/>
      <dgm:spPr/>
    </dgm:pt>
    <dgm:pt modelId="{98F3A2C1-B88B-4B84-AC19-B1CB7EF90DF8}" type="pres">
      <dgm:prSet presAssocID="{0CA19820-37C4-475C-A128-8EDCE3DE23BC}" presName="tx1" presStyleLbl="revTx" presStyleIdx="1" presStyleCnt="5"/>
      <dgm:spPr/>
    </dgm:pt>
    <dgm:pt modelId="{D83ACB4E-8582-482B-A0F7-4A4BEA44DDE4}" type="pres">
      <dgm:prSet presAssocID="{0CA19820-37C4-475C-A128-8EDCE3DE23BC}" presName="vert1" presStyleCnt="0"/>
      <dgm:spPr/>
    </dgm:pt>
    <dgm:pt modelId="{20A13A04-1FFE-4838-9C57-A90B806CDB8B}" type="pres">
      <dgm:prSet presAssocID="{5968CA52-DBCB-410D-849F-1BD0526A89CF}" presName="thickLine" presStyleLbl="alignNode1" presStyleIdx="2" presStyleCnt="5"/>
      <dgm:spPr/>
    </dgm:pt>
    <dgm:pt modelId="{D1E3FD52-A285-4361-969C-154935F25762}" type="pres">
      <dgm:prSet presAssocID="{5968CA52-DBCB-410D-849F-1BD0526A89CF}" presName="horz1" presStyleCnt="0"/>
      <dgm:spPr/>
    </dgm:pt>
    <dgm:pt modelId="{38FE42C6-1D83-4722-B0CB-682A40008FB8}" type="pres">
      <dgm:prSet presAssocID="{5968CA52-DBCB-410D-849F-1BD0526A89CF}" presName="tx1" presStyleLbl="revTx" presStyleIdx="2" presStyleCnt="5"/>
      <dgm:spPr/>
    </dgm:pt>
    <dgm:pt modelId="{6078F8BA-5D13-4AA2-AD6F-2D2D436EDB6F}" type="pres">
      <dgm:prSet presAssocID="{5968CA52-DBCB-410D-849F-1BD0526A89CF}" presName="vert1" presStyleCnt="0"/>
      <dgm:spPr/>
    </dgm:pt>
    <dgm:pt modelId="{AC98C41E-A6D5-4C34-937A-DE0D1BAF449F}" type="pres">
      <dgm:prSet presAssocID="{130D513A-4157-4521-955C-F9B08040DF1B}" presName="thickLine" presStyleLbl="alignNode1" presStyleIdx="3" presStyleCnt="5"/>
      <dgm:spPr/>
    </dgm:pt>
    <dgm:pt modelId="{56333435-4709-4C6B-9B7C-164353CD3B2B}" type="pres">
      <dgm:prSet presAssocID="{130D513A-4157-4521-955C-F9B08040DF1B}" presName="horz1" presStyleCnt="0"/>
      <dgm:spPr/>
    </dgm:pt>
    <dgm:pt modelId="{2FA74556-01FF-4FAC-8AFB-9CD8DED33DCE}" type="pres">
      <dgm:prSet presAssocID="{130D513A-4157-4521-955C-F9B08040DF1B}" presName="tx1" presStyleLbl="revTx" presStyleIdx="3" presStyleCnt="5"/>
      <dgm:spPr/>
    </dgm:pt>
    <dgm:pt modelId="{57B84FFB-F385-4CDA-BB1D-E04B1CC99FEE}" type="pres">
      <dgm:prSet presAssocID="{130D513A-4157-4521-955C-F9B08040DF1B}" presName="vert1" presStyleCnt="0"/>
      <dgm:spPr/>
    </dgm:pt>
    <dgm:pt modelId="{0C9B5900-5038-40BD-BC02-EC9CADE6CBC0}" type="pres">
      <dgm:prSet presAssocID="{C609332B-6023-4258-BEAF-2BBF37DBA4F1}" presName="thickLine" presStyleLbl="alignNode1" presStyleIdx="4" presStyleCnt="5"/>
      <dgm:spPr/>
    </dgm:pt>
    <dgm:pt modelId="{5CFA743C-7ED4-40BB-8A13-BDD5928C4A53}" type="pres">
      <dgm:prSet presAssocID="{C609332B-6023-4258-BEAF-2BBF37DBA4F1}" presName="horz1" presStyleCnt="0"/>
      <dgm:spPr/>
    </dgm:pt>
    <dgm:pt modelId="{55C7B5C8-E0DB-4DA1-B535-C28087258F5F}" type="pres">
      <dgm:prSet presAssocID="{C609332B-6023-4258-BEAF-2BBF37DBA4F1}" presName="tx1" presStyleLbl="revTx" presStyleIdx="4" presStyleCnt="5"/>
      <dgm:spPr/>
    </dgm:pt>
    <dgm:pt modelId="{8EAFF0A3-BCD7-4595-A8FB-8AE860C120C7}" type="pres">
      <dgm:prSet presAssocID="{C609332B-6023-4258-BEAF-2BBF37DBA4F1}" presName="vert1" presStyleCnt="0"/>
      <dgm:spPr/>
    </dgm:pt>
  </dgm:ptLst>
  <dgm:cxnLst>
    <dgm:cxn modelId="{48D6DD0E-2A46-4C7E-A97F-0AF8B887E8FA}" srcId="{21E60B52-617B-49E8-AC6A-A384E86460B3}" destId="{5968CA52-DBCB-410D-849F-1BD0526A89CF}" srcOrd="2" destOrd="0" parTransId="{43096489-E61D-4EEE-ACCB-81C0B935A63C}" sibTransId="{528A80B9-1A14-442F-AF41-F7317349E609}"/>
    <dgm:cxn modelId="{4A0FC661-3CD8-4C06-B917-5F9D64BD09E2}" type="presOf" srcId="{5968CA52-DBCB-410D-849F-1BD0526A89CF}" destId="{38FE42C6-1D83-4722-B0CB-682A40008FB8}" srcOrd="0" destOrd="0" presId="urn:microsoft.com/office/officeart/2008/layout/LinedList"/>
    <dgm:cxn modelId="{470AAF49-AED9-412C-9D76-DB9FEC83AD32}" type="presOf" srcId="{130D513A-4157-4521-955C-F9B08040DF1B}" destId="{2FA74556-01FF-4FAC-8AFB-9CD8DED33DCE}" srcOrd="0" destOrd="0" presId="urn:microsoft.com/office/officeart/2008/layout/LinedList"/>
    <dgm:cxn modelId="{D1E80E70-59EE-49C3-A2F9-10C1FC484D1C}" srcId="{21E60B52-617B-49E8-AC6A-A384E86460B3}" destId="{0CA19820-37C4-475C-A128-8EDCE3DE23BC}" srcOrd="1" destOrd="0" parTransId="{1CBA4740-592D-4B7A-AD66-E1F57444D56D}" sibTransId="{0A780705-C9FC-4F5C-8E71-E7611389CBE1}"/>
    <dgm:cxn modelId="{EC6CC876-FEEE-46C2-B634-CF1E784653C4}" type="presOf" srcId="{C609332B-6023-4258-BEAF-2BBF37DBA4F1}" destId="{55C7B5C8-E0DB-4DA1-B535-C28087258F5F}" srcOrd="0" destOrd="0" presId="urn:microsoft.com/office/officeart/2008/layout/LinedList"/>
    <dgm:cxn modelId="{87BF9B78-D8DA-42AB-AB57-4E98B2C9AB82}" srcId="{21E60B52-617B-49E8-AC6A-A384E86460B3}" destId="{C609332B-6023-4258-BEAF-2BBF37DBA4F1}" srcOrd="4" destOrd="0" parTransId="{0D0A2E9E-B4C1-4EC8-A3B4-0B874790F4BE}" sibTransId="{4012A982-2C80-41AE-8CFA-C3C617DED335}"/>
    <dgm:cxn modelId="{AD9A6680-7BE7-4CCE-BE42-B6BAE7809250}" type="presOf" srcId="{0CA19820-37C4-475C-A128-8EDCE3DE23BC}" destId="{98F3A2C1-B88B-4B84-AC19-B1CB7EF90DF8}" srcOrd="0" destOrd="0" presId="urn:microsoft.com/office/officeart/2008/layout/LinedList"/>
    <dgm:cxn modelId="{35E507A9-11F8-4280-AA6B-67014F468FC9}" srcId="{21E60B52-617B-49E8-AC6A-A384E86460B3}" destId="{130D513A-4157-4521-955C-F9B08040DF1B}" srcOrd="3" destOrd="0" parTransId="{7D22162E-060F-4304-942C-7342313CAFA5}" sibTransId="{2A8E12C5-B34F-4198-9A76-CA70844E096A}"/>
    <dgm:cxn modelId="{1FD201D0-BD61-4AC7-9704-EAAF9CDD16EA}" type="presOf" srcId="{21E60B52-617B-49E8-AC6A-A384E86460B3}" destId="{22999D46-FFF5-4C84-B5C5-19AEA38C3EED}" srcOrd="0" destOrd="0" presId="urn:microsoft.com/office/officeart/2008/layout/LinedList"/>
    <dgm:cxn modelId="{8227E2EF-8BE8-4BAE-BC41-6731C47FB292}" type="presOf" srcId="{F2FE81AF-7071-4322-91FA-B47BA7D1B186}" destId="{62D0CAA0-B6A2-481D-814D-9549B3D3F6DF}" srcOrd="0" destOrd="0" presId="urn:microsoft.com/office/officeart/2008/layout/LinedList"/>
    <dgm:cxn modelId="{C86222F8-40AB-4A59-AC0C-F34F874FC1EC}" srcId="{21E60B52-617B-49E8-AC6A-A384E86460B3}" destId="{F2FE81AF-7071-4322-91FA-B47BA7D1B186}" srcOrd="0" destOrd="0" parTransId="{61147FD3-29B5-48BC-8DB1-353983B47396}" sibTransId="{65E755FA-DE29-4E9F-B526-30E8A5DE0B7A}"/>
    <dgm:cxn modelId="{1F6BB526-B448-430D-B9CE-0EE14D040603}" type="presParOf" srcId="{22999D46-FFF5-4C84-B5C5-19AEA38C3EED}" destId="{7B6DB02D-7018-4377-B8A9-52C0DA28879D}" srcOrd="0" destOrd="0" presId="urn:microsoft.com/office/officeart/2008/layout/LinedList"/>
    <dgm:cxn modelId="{4A4CF976-4572-44CE-BE76-14A4260B5574}" type="presParOf" srcId="{22999D46-FFF5-4C84-B5C5-19AEA38C3EED}" destId="{DF7897AD-B905-4B51-80A5-E8622AF0D286}" srcOrd="1" destOrd="0" presId="urn:microsoft.com/office/officeart/2008/layout/LinedList"/>
    <dgm:cxn modelId="{DDF051D0-8E7D-4B41-96E3-F66BE96BEEEA}" type="presParOf" srcId="{DF7897AD-B905-4B51-80A5-E8622AF0D286}" destId="{62D0CAA0-B6A2-481D-814D-9549B3D3F6DF}" srcOrd="0" destOrd="0" presId="urn:microsoft.com/office/officeart/2008/layout/LinedList"/>
    <dgm:cxn modelId="{0885F320-914D-4ADE-B067-12914B13A144}" type="presParOf" srcId="{DF7897AD-B905-4B51-80A5-E8622AF0D286}" destId="{CD7978EC-A243-4EF8-B3C2-373593F77495}" srcOrd="1" destOrd="0" presId="urn:microsoft.com/office/officeart/2008/layout/LinedList"/>
    <dgm:cxn modelId="{F257C971-F826-4CD3-9D01-0C2C4D569F27}" type="presParOf" srcId="{22999D46-FFF5-4C84-B5C5-19AEA38C3EED}" destId="{552717E8-8CE2-4059-B734-DA3EC68F33A8}" srcOrd="2" destOrd="0" presId="urn:microsoft.com/office/officeart/2008/layout/LinedList"/>
    <dgm:cxn modelId="{98DC7007-CB1F-4B36-97BF-591CF5B57601}" type="presParOf" srcId="{22999D46-FFF5-4C84-B5C5-19AEA38C3EED}" destId="{FD533D57-7A37-4F10-A094-763A0AD5441E}" srcOrd="3" destOrd="0" presId="urn:microsoft.com/office/officeart/2008/layout/LinedList"/>
    <dgm:cxn modelId="{A686016E-E5A5-4C1C-B7BB-4F7DCB1FB84C}" type="presParOf" srcId="{FD533D57-7A37-4F10-A094-763A0AD5441E}" destId="{98F3A2C1-B88B-4B84-AC19-B1CB7EF90DF8}" srcOrd="0" destOrd="0" presId="urn:microsoft.com/office/officeart/2008/layout/LinedList"/>
    <dgm:cxn modelId="{48263EF1-4855-4557-A2B9-A1F4BC6F3861}" type="presParOf" srcId="{FD533D57-7A37-4F10-A094-763A0AD5441E}" destId="{D83ACB4E-8582-482B-A0F7-4A4BEA44DDE4}" srcOrd="1" destOrd="0" presId="urn:microsoft.com/office/officeart/2008/layout/LinedList"/>
    <dgm:cxn modelId="{E4644752-8BA9-4BBC-A176-5D0950171D4E}" type="presParOf" srcId="{22999D46-FFF5-4C84-B5C5-19AEA38C3EED}" destId="{20A13A04-1FFE-4838-9C57-A90B806CDB8B}" srcOrd="4" destOrd="0" presId="urn:microsoft.com/office/officeart/2008/layout/LinedList"/>
    <dgm:cxn modelId="{FF91CC08-B73F-4663-AC5D-93C812DA2B19}" type="presParOf" srcId="{22999D46-FFF5-4C84-B5C5-19AEA38C3EED}" destId="{D1E3FD52-A285-4361-969C-154935F25762}" srcOrd="5" destOrd="0" presId="urn:microsoft.com/office/officeart/2008/layout/LinedList"/>
    <dgm:cxn modelId="{6FCD9BEA-4C27-4E85-A4CE-1B98494011B8}" type="presParOf" srcId="{D1E3FD52-A285-4361-969C-154935F25762}" destId="{38FE42C6-1D83-4722-B0CB-682A40008FB8}" srcOrd="0" destOrd="0" presId="urn:microsoft.com/office/officeart/2008/layout/LinedList"/>
    <dgm:cxn modelId="{9BB4CBB9-4CA2-4196-9581-32A54A1C04C5}" type="presParOf" srcId="{D1E3FD52-A285-4361-969C-154935F25762}" destId="{6078F8BA-5D13-4AA2-AD6F-2D2D436EDB6F}" srcOrd="1" destOrd="0" presId="urn:microsoft.com/office/officeart/2008/layout/LinedList"/>
    <dgm:cxn modelId="{B0514D2D-DF0D-46BE-8273-FB104B0B1A9A}" type="presParOf" srcId="{22999D46-FFF5-4C84-B5C5-19AEA38C3EED}" destId="{AC98C41E-A6D5-4C34-937A-DE0D1BAF449F}" srcOrd="6" destOrd="0" presId="urn:microsoft.com/office/officeart/2008/layout/LinedList"/>
    <dgm:cxn modelId="{F7CD2847-43CA-4936-BFB2-F983727EADA3}" type="presParOf" srcId="{22999D46-FFF5-4C84-B5C5-19AEA38C3EED}" destId="{56333435-4709-4C6B-9B7C-164353CD3B2B}" srcOrd="7" destOrd="0" presId="urn:microsoft.com/office/officeart/2008/layout/LinedList"/>
    <dgm:cxn modelId="{79E72520-8DBE-45A4-9676-5B5FF0A3E286}" type="presParOf" srcId="{56333435-4709-4C6B-9B7C-164353CD3B2B}" destId="{2FA74556-01FF-4FAC-8AFB-9CD8DED33DCE}" srcOrd="0" destOrd="0" presId="urn:microsoft.com/office/officeart/2008/layout/LinedList"/>
    <dgm:cxn modelId="{F4E42347-82E5-4439-B915-99C2E55F0AAC}" type="presParOf" srcId="{56333435-4709-4C6B-9B7C-164353CD3B2B}" destId="{57B84FFB-F385-4CDA-BB1D-E04B1CC99FEE}" srcOrd="1" destOrd="0" presId="urn:microsoft.com/office/officeart/2008/layout/LinedList"/>
    <dgm:cxn modelId="{B3905835-40FA-4FE6-A253-84558CA23689}" type="presParOf" srcId="{22999D46-FFF5-4C84-B5C5-19AEA38C3EED}" destId="{0C9B5900-5038-40BD-BC02-EC9CADE6CBC0}" srcOrd="8" destOrd="0" presId="urn:microsoft.com/office/officeart/2008/layout/LinedList"/>
    <dgm:cxn modelId="{8F626277-291C-47EC-9172-6D1EBAAF0168}" type="presParOf" srcId="{22999D46-FFF5-4C84-B5C5-19AEA38C3EED}" destId="{5CFA743C-7ED4-40BB-8A13-BDD5928C4A53}" srcOrd="9" destOrd="0" presId="urn:microsoft.com/office/officeart/2008/layout/LinedList"/>
    <dgm:cxn modelId="{4EB1ADDC-2319-441C-B272-8B3FEC4484C6}" type="presParOf" srcId="{5CFA743C-7ED4-40BB-8A13-BDD5928C4A53}" destId="{55C7B5C8-E0DB-4DA1-B535-C28087258F5F}" srcOrd="0" destOrd="0" presId="urn:microsoft.com/office/officeart/2008/layout/LinedList"/>
    <dgm:cxn modelId="{32F04447-25DC-4C76-A695-028EBEA10CEE}" type="presParOf" srcId="{5CFA743C-7ED4-40BB-8A13-BDD5928C4A53}" destId="{8EAFF0A3-BCD7-4595-A8FB-8AE860C120C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ABA34B7-6A3D-4348-97E2-9AC35CDFE1D3}" type="doc">
      <dgm:prSet loTypeId="urn:microsoft.com/office/officeart/2005/8/layout/hierarchy1" loCatId="hierarchy" qsTypeId="urn:microsoft.com/office/officeart/2005/8/quickstyle/simple1#128" qsCatId="simple" csTypeId="urn:microsoft.com/office/officeart/2005/8/colors/colorful2#20" csCatId="colorful"/>
      <dgm:spPr/>
      <dgm:t>
        <a:bodyPr/>
        <a:lstStyle/>
        <a:p>
          <a:endParaRPr lang="en-US"/>
        </a:p>
      </dgm:t>
    </dgm:pt>
    <dgm:pt modelId="{0F688E7D-292D-4B9C-B019-78907547A650}">
      <dgm:prSet/>
      <dgm:spPr/>
      <dgm:t>
        <a:bodyPr/>
        <a:lstStyle/>
        <a:p>
          <a:r>
            <a:rPr lang="en-US"/>
            <a:t>After product release, squashing bugs, supporting customers. </a:t>
          </a:r>
        </a:p>
      </dgm:t>
    </dgm:pt>
    <dgm:pt modelId="{6FB94AC9-7A67-4016-A6EE-E9FA908729C1}" type="parTrans" cxnId="{73C95EE0-9C1B-4F46-A57B-E9F4BCC47851}">
      <dgm:prSet/>
      <dgm:spPr/>
      <dgm:t>
        <a:bodyPr/>
        <a:lstStyle/>
        <a:p>
          <a:endParaRPr lang="en-US"/>
        </a:p>
      </dgm:t>
    </dgm:pt>
    <dgm:pt modelId="{C22902CC-B0DA-442C-A394-57273297BADB}" type="sibTrans" cxnId="{73C95EE0-9C1B-4F46-A57B-E9F4BCC47851}">
      <dgm:prSet/>
      <dgm:spPr/>
      <dgm:t>
        <a:bodyPr/>
        <a:lstStyle/>
        <a:p>
          <a:endParaRPr lang="en-US"/>
        </a:p>
      </dgm:t>
    </dgm:pt>
    <dgm:pt modelId="{52B353F5-A064-4257-8EAD-1D5CCEBE83AA}">
      <dgm:prSet/>
      <dgm:spPr/>
      <dgm:t>
        <a:bodyPr/>
        <a:lstStyle/>
        <a:p>
          <a:r>
            <a:rPr lang="en-US"/>
            <a:t>This leads to new releases and new models over time.</a:t>
          </a:r>
        </a:p>
      </dgm:t>
    </dgm:pt>
    <dgm:pt modelId="{2F7D7A1A-B974-47F3-9939-C21ADD4A5959}" type="parTrans" cxnId="{15577EE2-03CF-4980-9993-BC4CDA9F5B99}">
      <dgm:prSet/>
      <dgm:spPr/>
      <dgm:t>
        <a:bodyPr/>
        <a:lstStyle/>
        <a:p>
          <a:endParaRPr lang="en-US"/>
        </a:p>
      </dgm:t>
    </dgm:pt>
    <dgm:pt modelId="{C3ABC92F-BC7A-4641-84F1-223380D25827}" type="sibTrans" cxnId="{15577EE2-03CF-4980-9993-BC4CDA9F5B99}">
      <dgm:prSet/>
      <dgm:spPr/>
      <dgm:t>
        <a:bodyPr/>
        <a:lstStyle/>
        <a:p>
          <a:endParaRPr lang="en-US"/>
        </a:p>
      </dgm:t>
    </dgm:pt>
    <dgm:pt modelId="{2ECA889B-4E83-4988-BBB7-97D0096B8E39}" type="pres">
      <dgm:prSet presAssocID="{CABA34B7-6A3D-4348-97E2-9AC35CDFE1D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A952D44-BD80-45AF-A065-CC00D4CE3B4B}" type="pres">
      <dgm:prSet presAssocID="{0F688E7D-292D-4B9C-B019-78907547A650}" presName="hierRoot1" presStyleCnt="0"/>
      <dgm:spPr/>
    </dgm:pt>
    <dgm:pt modelId="{0CFCF2A7-2DAF-4A1C-909B-DD9C400827C3}" type="pres">
      <dgm:prSet presAssocID="{0F688E7D-292D-4B9C-B019-78907547A650}" presName="composite" presStyleCnt="0"/>
      <dgm:spPr/>
    </dgm:pt>
    <dgm:pt modelId="{55C3A144-2F44-49CC-940A-A1F8DCC14DFA}" type="pres">
      <dgm:prSet presAssocID="{0F688E7D-292D-4B9C-B019-78907547A650}" presName="background" presStyleLbl="node0" presStyleIdx="0" presStyleCnt="2"/>
      <dgm:spPr/>
    </dgm:pt>
    <dgm:pt modelId="{C1E78DE5-0CA5-4EF4-A68D-AB8B53DC27B0}" type="pres">
      <dgm:prSet presAssocID="{0F688E7D-292D-4B9C-B019-78907547A650}" presName="text" presStyleLbl="fgAcc0" presStyleIdx="0" presStyleCnt="2">
        <dgm:presLayoutVars>
          <dgm:chPref val="3"/>
        </dgm:presLayoutVars>
      </dgm:prSet>
      <dgm:spPr/>
    </dgm:pt>
    <dgm:pt modelId="{CE04969D-4EEE-4D6E-A164-0EBD096D7AB6}" type="pres">
      <dgm:prSet presAssocID="{0F688E7D-292D-4B9C-B019-78907547A650}" presName="hierChild2" presStyleCnt="0"/>
      <dgm:spPr/>
    </dgm:pt>
    <dgm:pt modelId="{696A4801-C0F1-40DC-B4E1-D1377483D736}" type="pres">
      <dgm:prSet presAssocID="{52B353F5-A064-4257-8EAD-1D5CCEBE83AA}" presName="hierRoot1" presStyleCnt="0"/>
      <dgm:spPr/>
    </dgm:pt>
    <dgm:pt modelId="{5AAB918F-CFBA-49AE-BB3F-706D1C54573B}" type="pres">
      <dgm:prSet presAssocID="{52B353F5-A064-4257-8EAD-1D5CCEBE83AA}" presName="composite" presStyleCnt="0"/>
      <dgm:spPr/>
    </dgm:pt>
    <dgm:pt modelId="{5F387303-F5D7-4764-9A56-44CE88B57117}" type="pres">
      <dgm:prSet presAssocID="{52B353F5-A064-4257-8EAD-1D5CCEBE83AA}" presName="background" presStyleLbl="node0" presStyleIdx="1" presStyleCnt="2"/>
      <dgm:spPr/>
    </dgm:pt>
    <dgm:pt modelId="{4897D184-C07D-4FFB-88AA-01A7CCC9F703}" type="pres">
      <dgm:prSet presAssocID="{52B353F5-A064-4257-8EAD-1D5CCEBE83AA}" presName="text" presStyleLbl="fgAcc0" presStyleIdx="1" presStyleCnt="2">
        <dgm:presLayoutVars>
          <dgm:chPref val="3"/>
        </dgm:presLayoutVars>
      </dgm:prSet>
      <dgm:spPr/>
    </dgm:pt>
    <dgm:pt modelId="{FB88E18B-C658-4AF4-9A43-3EA230970B16}" type="pres">
      <dgm:prSet presAssocID="{52B353F5-A064-4257-8EAD-1D5CCEBE83AA}" presName="hierChild2" presStyleCnt="0"/>
      <dgm:spPr/>
    </dgm:pt>
  </dgm:ptLst>
  <dgm:cxnLst>
    <dgm:cxn modelId="{2ED8AA05-4F1D-47E3-A14E-9275545E269B}" type="presOf" srcId="{0F688E7D-292D-4B9C-B019-78907547A650}" destId="{C1E78DE5-0CA5-4EF4-A68D-AB8B53DC27B0}" srcOrd="0" destOrd="0" presId="urn:microsoft.com/office/officeart/2005/8/layout/hierarchy1"/>
    <dgm:cxn modelId="{846F691D-FB58-46F6-8C14-7EF30ECAA654}" type="presOf" srcId="{52B353F5-A064-4257-8EAD-1D5CCEBE83AA}" destId="{4897D184-C07D-4FFB-88AA-01A7CCC9F703}" srcOrd="0" destOrd="0" presId="urn:microsoft.com/office/officeart/2005/8/layout/hierarchy1"/>
    <dgm:cxn modelId="{45F09B36-CEB6-437E-B1D6-922F115128B6}" type="presOf" srcId="{CABA34B7-6A3D-4348-97E2-9AC35CDFE1D3}" destId="{2ECA889B-4E83-4988-BBB7-97D0096B8E39}" srcOrd="0" destOrd="0" presId="urn:microsoft.com/office/officeart/2005/8/layout/hierarchy1"/>
    <dgm:cxn modelId="{73C95EE0-9C1B-4F46-A57B-E9F4BCC47851}" srcId="{CABA34B7-6A3D-4348-97E2-9AC35CDFE1D3}" destId="{0F688E7D-292D-4B9C-B019-78907547A650}" srcOrd="0" destOrd="0" parTransId="{6FB94AC9-7A67-4016-A6EE-E9FA908729C1}" sibTransId="{C22902CC-B0DA-442C-A394-57273297BADB}"/>
    <dgm:cxn modelId="{15577EE2-03CF-4980-9993-BC4CDA9F5B99}" srcId="{CABA34B7-6A3D-4348-97E2-9AC35CDFE1D3}" destId="{52B353F5-A064-4257-8EAD-1D5CCEBE83AA}" srcOrd="1" destOrd="0" parTransId="{2F7D7A1A-B974-47F3-9939-C21ADD4A5959}" sibTransId="{C3ABC92F-BC7A-4641-84F1-223380D25827}"/>
    <dgm:cxn modelId="{A7626F74-285D-4C83-A2F8-9426C86A1452}" type="presParOf" srcId="{2ECA889B-4E83-4988-BBB7-97D0096B8E39}" destId="{BA952D44-BD80-45AF-A065-CC00D4CE3B4B}" srcOrd="0" destOrd="0" presId="urn:microsoft.com/office/officeart/2005/8/layout/hierarchy1"/>
    <dgm:cxn modelId="{5D904D5D-1E98-485B-BDF9-29B405332721}" type="presParOf" srcId="{BA952D44-BD80-45AF-A065-CC00D4CE3B4B}" destId="{0CFCF2A7-2DAF-4A1C-909B-DD9C400827C3}" srcOrd="0" destOrd="0" presId="urn:microsoft.com/office/officeart/2005/8/layout/hierarchy1"/>
    <dgm:cxn modelId="{35CB9074-962D-41F3-B25D-840289E8C7FD}" type="presParOf" srcId="{0CFCF2A7-2DAF-4A1C-909B-DD9C400827C3}" destId="{55C3A144-2F44-49CC-940A-A1F8DCC14DFA}" srcOrd="0" destOrd="0" presId="urn:microsoft.com/office/officeart/2005/8/layout/hierarchy1"/>
    <dgm:cxn modelId="{570D95FD-6773-496A-A3E0-B6C4A6887E3B}" type="presParOf" srcId="{0CFCF2A7-2DAF-4A1C-909B-DD9C400827C3}" destId="{C1E78DE5-0CA5-4EF4-A68D-AB8B53DC27B0}" srcOrd="1" destOrd="0" presId="urn:microsoft.com/office/officeart/2005/8/layout/hierarchy1"/>
    <dgm:cxn modelId="{43BA780C-FD92-421D-9F86-BC182D16F0BB}" type="presParOf" srcId="{BA952D44-BD80-45AF-A065-CC00D4CE3B4B}" destId="{CE04969D-4EEE-4D6E-A164-0EBD096D7AB6}" srcOrd="1" destOrd="0" presId="urn:microsoft.com/office/officeart/2005/8/layout/hierarchy1"/>
    <dgm:cxn modelId="{45402856-189A-4936-AF33-3BC1AFA12813}" type="presParOf" srcId="{2ECA889B-4E83-4988-BBB7-97D0096B8E39}" destId="{696A4801-C0F1-40DC-B4E1-D1377483D736}" srcOrd="1" destOrd="0" presId="urn:microsoft.com/office/officeart/2005/8/layout/hierarchy1"/>
    <dgm:cxn modelId="{A660C762-C2CC-446A-B2C4-A9B4DE787E60}" type="presParOf" srcId="{696A4801-C0F1-40DC-B4E1-D1377483D736}" destId="{5AAB918F-CFBA-49AE-BB3F-706D1C54573B}" srcOrd="0" destOrd="0" presId="urn:microsoft.com/office/officeart/2005/8/layout/hierarchy1"/>
    <dgm:cxn modelId="{3A73B98B-8664-476E-A3EF-266F9685744B}" type="presParOf" srcId="{5AAB918F-CFBA-49AE-BB3F-706D1C54573B}" destId="{5F387303-F5D7-4764-9A56-44CE88B57117}" srcOrd="0" destOrd="0" presId="urn:microsoft.com/office/officeart/2005/8/layout/hierarchy1"/>
    <dgm:cxn modelId="{EAD09A59-A7D9-427F-9F3F-3A0DA09D0A74}" type="presParOf" srcId="{5AAB918F-CFBA-49AE-BB3F-706D1C54573B}" destId="{4897D184-C07D-4FFB-88AA-01A7CCC9F703}" srcOrd="1" destOrd="0" presId="urn:microsoft.com/office/officeart/2005/8/layout/hierarchy1"/>
    <dgm:cxn modelId="{1A65BFFD-F773-4CC3-A6E6-9BE7BEF9D387}" type="presParOf" srcId="{696A4801-C0F1-40DC-B4E1-D1377483D736}" destId="{FB88E18B-C658-4AF4-9A43-3EA230970B1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A295A7B-4C88-4808-9EB9-6413D78B2981}" type="doc">
      <dgm:prSet loTypeId="urn:microsoft.com/office/officeart/2005/8/layout/default" loCatId="list" qsTypeId="urn:microsoft.com/office/officeart/2005/8/quickstyle/simple1#136" qsCatId="simple" csTypeId="urn:microsoft.com/office/officeart/2005/8/colors/colorful2#22" csCatId="colorful"/>
      <dgm:spPr/>
      <dgm:t>
        <a:bodyPr/>
        <a:lstStyle/>
        <a:p>
          <a:endParaRPr lang="en-US"/>
        </a:p>
      </dgm:t>
    </dgm:pt>
    <dgm:pt modelId="{500719FE-00A7-4D6E-8C9A-0612F9373C8F}">
      <dgm:prSet/>
      <dgm:spPr/>
      <dgm:t>
        <a:bodyPr/>
        <a:lstStyle/>
        <a:p>
          <a:r>
            <a:rPr lang="en-US"/>
            <a:t>Clear project structure</a:t>
          </a:r>
        </a:p>
      </dgm:t>
    </dgm:pt>
    <dgm:pt modelId="{F7CF74AE-CE25-4A1F-AAFE-C581EF96067E}" type="parTrans" cxnId="{C686675B-E315-43E8-8317-7829DA2393FC}">
      <dgm:prSet/>
      <dgm:spPr/>
      <dgm:t>
        <a:bodyPr/>
        <a:lstStyle/>
        <a:p>
          <a:endParaRPr lang="en-US"/>
        </a:p>
      </dgm:t>
    </dgm:pt>
    <dgm:pt modelId="{7619D4C2-DF4C-43DB-BA47-72500136B8BD}" type="sibTrans" cxnId="{C686675B-E315-43E8-8317-7829DA2393FC}">
      <dgm:prSet/>
      <dgm:spPr/>
      <dgm:t>
        <a:bodyPr/>
        <a:lstStyle/>
        <a:p>
          <a:endParaRPr lang="en-US"/>
        </a:p>
      </dgm:t>
    </dgm:pt>
    <dgm:pt modelId="{770B13DC-F9EF-4A3C-928E-D6A9BE0C0E64}">
      <dgm:prSet/>
      <dgm:spPr/>
      <dgm:t>
        <a:bodyPr/>
        <a:lstStyle/>
        <a:p>
          <a:r>
            <a:rPr lang="en-US"/>
            <a:t>Set costs</a:t>
          </a:r>
        </a:p>
      </dgm:t>
    </dgm:pt>
    <dgm:pt modelId="{BF1D845C-1AA8-4ADD-AAEB-63A78F91621B}" type="parTrans" cxnId="{762C5FBF-94B3-4F81-A199-B1F8945F788C}">
      <dgm:prSet/>
      <dgm:spPr/>
      <dgm:t>
        <a:bodyPr/>
        <a:lstStyle/>
        <a:p>
          <a:endParaRPr lang="en-US"/>
        </a:p>
      </dgm:t>
    </dgm:pt>
    <dgm:pt modelId="{ABD8F413-61B5-404A-8A1C-D35F1263174A}" type="sibTrans" cxnId="{762C5FBF-94B3-4F81-A199-B1F8945F788C}">
      <dgm:prSet/>
      <dgm:spPr/>
      <dgm:t>
        <a:bodyPr/>
        <a:lstStyle/>
        <a:p>
          <a:endParaRPr lang="en-US"/>
        </a:p>
      </dgm:t>
    </dgm:pt>
    <dgm:pt modelId="{86D75E8C-ACC9-4F29-88B6-50BE941BA92A}">
      <dgm:prSet/>
      <dgm:spPr/>
      <dgm:t>
        <a:bodyPr/>
        <a:lstStyle/>
        <a:p>
          <a:r>
            <a:rPr lang="en-US"/>
            <a:t>Easy tracking</a:t>
          </a:r>
        </a:p>
      </dgm:t>
    </dgm:pt>
    <dgm:pt modelId="{8AA27ECA-78D6-4EC0-8748-10262BF8E27D}" type="parTrans" cxnId="{85ABAA37-8789-4D01-8470-2F09365452DE}">
      <dgm:prSet/>
      <dgm:spPr/>
      <dgm:t>
        <a:bodyPr/>
        <a:lstStyle/>
        <a:p>
          <a:endParaRPr lang="en-US"/>
        </a:p>
      </dgm:t>
    </dgm:pt>
    <dgm:pt modelId="{3B8B42B1-527B-4C70-A639-18B16FA0DCFC}" type="sibTrans" cxnId="{85ABAA37-8789-4D01-8470-2F09365452DE}">
      <dgm:prSet/>
      <dgm:spPr/>
      <dgm:t>
        <a:bodyPr/>
        <a:lstStyle/>
        <a:p>
          <a:endParaRPr lang="en-US"/>
        </a:p>
      </dgm:t>
    </dgm:pt>
    <dgm:pt modelId="{48CACD3C-2CE3-4D9A-8D56-4D2D96BF3DB3}">
      <dgm:prSet/>
      <dgm:spPr/>
      <dgm:t>
        <a:bodyPr/>
        <a:lstStyle/>
        <a:p>
          <a:r>
            <a:rPr lang="en-US"/>
            <a:t>Replicable</a:t>
          </a:r>
        </a:p>
      </dgm:t>
    </dgm:pt>
    <dgm:pt modelId="{44E5A2CD-7875-4E58-9011-F9C72990CF94}" type="parTrans" cxnId="{E6308697-9431-4F40-95A2-6BC73521BD4F}">
      <dgm:prSet/>
      <dgm:spPr/>
      <dgm:t>
        <a:bodyPr/>
        <a:lstStyle/>
        <a:p>
          <a:endParaRPr lang="en-US"/>
        </a:p>
      </dgm:t>
    </dgm:pt>
    <dgm:pt modelId="{02267E7A-B06F-481E-8AAD-6AB68A839E06}" type="sibTrans" cxnId="{E6308697-9431-4F40-95A2-6BC73521BD4F}">
      <dgm:prSet/>
      <dgm:spPr/>
      <dgm:t>
        <a:bodyPr/>
        <a:lstStyle/>
        <a:p>
          <a:endParaRPr lang="en-US"/>
        </a:p>
      </dgm:t>
    </dgm:pt>
    <dgm:pt modelId="{A4E5503D-ADB0-4B74-826F-9FD5B8B14E4D}">
      <dgm:prSet/>
      <dgm:spPr/>
      <dgm:t>
        <a:bodyPr/>
        <a:lstStyle/>
        <a:p>
          <a:r>
            <a:rPr lang="en-US"/>
            <a:t>Comprehensive documenting of processes</a:t>
          </a:r>
        </a:p>
      </dgm:t>
    </dgm:pt>
    <dgm:pt modelId="{CB4A5CD2-DC74-4D31-A785-63AEAB7F872A}" type="parTrans" cxnId="{B80DCBD1-0D2E-4BFD-A70B-C56216420A85}">
      <dgm:prSet/>
      <dgm:spPr/>
      <dgm:t>
        <a:bodyPr/>
        <a:lstStyle/>
        <a:p>
          <a:endParaRPr lang="en-US"/>
        </a:p>
      </dgm:t>
    </dgm:pt>
    <dgm:pt modelId="{5E0FBFF3-4C94-4E22-ACC2-D5FC32CF6D71}" type="sibTrans" cxnId="{B80DCBD1-0D2E-4BFD-A70B-C56216420A85}">
      <dgm:prSet/>
      <dgm:spPr/>
      <dgm:t>
        <a:bodyPr/>
        <a:lstStyle/>
        <a:p>
          <a:endParaRPr lang="en-US"/>
        </a:p>
      </dgm:t>
    </dgm:pt>
    <dgm:pt modelId="{A157EF6B-FA23-4773-B038-59195351871E}">
      <dgm:prSet/>
      <dgm:spPr/>
      <dgm:t>
        <a:bodyPr/>
        <a:lstStyle/>
        <a:p>
          <a:r>
            <a:rPr lang="en-US"/>
            <a:t>Improved risk management</a:t>
          </a:r>
        </a:p>
      </dgm:t>
    </dgm:pt>
    <dgm:pt modelId="{CEC72F00-9E08-4B6A-8307-71FC61ACED35}" type="parTrans" cxnId="{5F3000E8-AACA-48B2-96D3-55E9E985238F}">
      <dgm:prSet/>
      <dgm:spPr/>
      <dgm:t>
        <a:bodyPr/>
        <a:lstStyle/>
        <a:p>
          <a:endParaRPr lang="en-US"/>
        </a:p>
      </dgm:t>
    </dgm:pt>
    <dgm:pt modelId="{784E510F-2084-40D7-AD91-658D6BF3CB5A}" type="sibTrans" cxnId="{5F3000E8-AACA-48B2-96D3-55E9E985238F}">
      <dgm:prSet/>
      <dgm:spPr/>
      <dgm:t>
        <a:bodyPr/>
        <a:lstStyle/>
        <a:p>
          <a:endParaRPr lang="en-US"/>
        </a:p>
      </dgm:t>
    </dgm:pt>
    <dgm:pt modelId="{E2F624C3-070C-4E65-8A02-1A0EB8353033}">
      <dgm:prSet/>
      <dgm:spPr/>
      <dgm:t>
        <a:bodyPr/>
        <a:lstStyle/>
        <a:p>
          <a:r>
            <a:rPr lang="en-US"/>
            <a:t>Enhanced accountability</a:t>
          </a:r>
        </a:p>
      </dgm:t>
    </dgm:pt>
    <dgm:pt modelId="{0B61C25B-115A-47E6-BB27-9736117B330E}" type="parTrans" cxnId="{B05D3566-D7CE-45C8-A38F-6D9B3FDB0E60}">
      <dgm:prSet/>
      <dgm:spPr/>
      <dgm:t>
        <a:bodyPr/>
        <a:lstStyle/>
        <a:p>
          <a:endParaRPr lang="en-US"/>
        </a:p>
      </dgm:t>
    </dgm:pt>
    <dgm:pt modelId="{690264A2-8064-4EE8-97BB-7334687D6C80}" type="sibTrans" cxnId="{B05D3566-D7CE-45C8-A38F-6D9B3FDB0E60}">
      <dgm:prSet/>
      <dgm:spPr/>
      <dgm:t>
        <a:bodyPr/>
        <a:lstStyle/>
        <a:p>
          <a:endParaRPr lang="en-US"/>
        </a:p>
      </dgm:t>
    </dgm:pt>
    <dgm:pt modelId="{DDD0578C-7B5F-4A8B-89E0-B297D0F3CAF7}">
      <dgm:prSet/>
      <dgm:spPr/>
      <dgm:t>
        <a:bodyPr/>
        <a:lstStyle/>
        <a:p>
          <a:r>
            <a:rPr lang="en-US"/>
            <a:t>Fewer delays</a:t>
          </a:r>
        </a:p>
      </dgm:t>
    </dgm:pt>
    <dgm:pt modelId="{8FB9DF1F-E6D3-4FE9-9CBA-C9BCB9C5182A}" type="parTrans" cxnId="{4394B431-AFEB-4305-B108-ED3E42BB3F0B}">
      <dgm:prSet/>
      <dgm:spPr/>
      <dgm:t>
        <a:bodyPr/>
        <a:lstStyle/>
        <a:p>
          <a:endParaRPr lang="en-US"/>
        </a:p>
      </dgm:t>
    </dgm:pt>
    <dgm:pt modelId="{E6E053EF-9DAF-4C7D-BE41-575F0426E328}" type="sibTrans" cxnId="{4394B431-AFEB-4305-B108-ED3E42BB3F0B}">
      <dgm:prSet/>
      <dgm:spPr/>
      <dgm:t>
        <a:bodyPr/>
        <a:lstStyle/>
        <a:p>
          <a:endParaRPr lang="en-US"/>
        </a:p>
      </dgm:t>
    </dgm:pt>
    <dgm:pt modelId="{DB373CA8-3486-49B9-B504-0F2956042EAD}" type="pres">
      <dgm:prSet presAssocID="{FA295A7B-4C88-4808-9EB9-6413D78B2981}" presName="diagram" presStyleCnt="0">
        <dgm:presLayoutVars>
          <dgm:dir/>
          <dgm:resizeHandles val="exact"/>
        </dgm:presLayoutVars>
      </dgm:prSet>
      <dgm:spPr/>
    </dgm:pt>
    <dgm:pt modelId="{851DB369-8C5A-4A21-8E9C-91D01A8AE915}" type="pres">
      <dgm:prSet presAssocID="{500719FE-00A7-4D6E-8C9A-0612F9373C8F}" presName="node" presStyleLbl="node1" presStyleIdx="0" presStyleCnt="8">
        <dgm:presLayoutVars>
          <dgm:bulletEnabled val="1"/>
        </dgm:presLayoutVars>
      </dgm:prSet>
      <dgm:spPr/>
    </dgm:pt>
    <dgm:pt modelId="{53F60BD2-2F89-4723-A123-CCB4611C3EAF}" type="pres">
      <dgm:prSet presAssocID="{7619D4C2-DF4C-43DB-BA47-72500136B8BD}" presName="sibTrans" presStyleCnt="0"/>
      <dgm:spPr/>
    </dgm:pt>
    <dgm:pt modelId="{8D91A44B-713C-4023-86C3-A5770F0D2703}" type="pres">
      <dgm:prSet presAssocID="{770B13DC-F9EF-4A3C-928E-D6A9BE0C0E64}" presName="node" presStyleLbl="node1" presStyleIdx="1" presStyleCnt="8">
        <dgm:presLayoutVars>
          <dgm:bulletEnabled val="1"/>
        </dgm:presLayoutVars>
      </dgm:prSet>
      <dgm:spPr/>
    </dgm:pt>
    <dgm:pt modelId="{C84F5E3D-98A5-4E8D-854D-0ECF6F54D729}" type="pres">
      <dgm:prSet presAssocID="{ABD8F413-61B5-404A-8A1C-D35F1263174A}" presName="sibTrans" presStyleCnt="0"/>
      <dgm:spPr/>
    </dgm:pt>
    <dgm:pt modelId="{D53460CF-E415-4DBE-8BDA-B7B43B488ED9}" type="pres">
      <dgm:prSet presAssocID="{86D75E8C-ACC9-4F29-88B6-50BE941BA92A}" presName="node" presStyleLbl="node1" presStyleIdx="2" presStyleCnt="8">
        <dgm:presLayoutVars>
          <dgm:bulletEnabled val="1"/>
        </dgm:presLayoutVars>
      </dgm:prSet>
      <dgm:spPr/>
    </dgm:pt>
    <dgm:pt modelId="{F58F475D-C9CB-4C9E-A9AE-0E7973A6A201}" type="pres">
      <dgm:prSet presAssocID="{3B8B42B1-527B-4C70-A639-18B16FA0DCFC}" presName="sibTrans" presStyleCnt="0"/>
      <dgm:spPr/>
    </dgm:pt>
    <dgm:pt modelId="{3CA834FA-6772-41FB-BCD4-CFCE8EC28A3F}" type="pres">
      <dgm:prSet presAssocID="{48CACD3C-2CE3-4D9A-8D56-4D2D96BF3DB3}" presName="node" presStyleLbl="node1" presStyleIdx="3" presStyleCnt="8">
        <dgm:presLayoutVars>
          <dgm:bulletEnabled val="1"/>
        </dgm:presLayoutVars>
      </dgm:prSet>
      <dgm:spPr/>
    </dgm:pt>
    <dgm:pt modelId="{EE7A73EF-3C6C-44E1-8A92-AE12F0392595}" type="pres">
      <dgm:prSet presAssocID="{02267E7A-B06F-481E-8AAD-6AB68A839E06}" presName="sibTrans" presStyleCnt="0"/>
      <dgm:spPr/>
    </dgm:pt>
    <dgm:pt modelId="{C9385384-E891-41BA-8B11-D114A88CA182}" type="pres">
      <dgm:prSet presAssocID="{A4E5503D-ADB0-4B74-826F-9FD5B8B14E4D}" presName="node" presStyleLbl="node1" presStyleIdx="4" presStyleCnt="8">
        <dgm:presLayoutVars>
          <dgm:bulletEnabled val="1"/>
        </dgm:presLayoutVars>
      </dgm:prSet>
      <dgm:spPr/>
    </dgm:pt>
    <dgm:pt modelId="{B2719202-CC81-440A-BD2F-C18EDE67A0CB}" type="pres">
      <dgm:prSet presAssocID="{5E0FBFF3-4C94-4E22-ACC2-D5FC32CF6D71}" presName="sibTrans" presStyleCnt="0"/>
      <dgm:spPr/>
    </dgm:pt>
    <dgm:pt modelId="{BC465558-11B0-409C-A7CF-CAAF0FA03AF4}" type="pres">
      <dgm:prSet presAssocID="{A157EF6B-FA23-4773-B038-59195351871E}" presName="node" presStyleLbl="node1" presStyleIdx="5" presStyleCnt="8">
        <dgm:presLayoutVars>
          <dgm:bulletEnabled val="1"/>
        </dgm:presLayoutVars>
      </dgm:prSet>
      <dgm:spPr/>
    </dgm:pt>
    <dgm:pt modelId="{371D68C2-25DA-41BC-AE7F-057CD9B36042}" type="pres">
      <dgm:prSet presAssocID="{784E510F-2084-40D7-AD91-658D6BF3CB5A}" presName="sibTrans" presStyleCnt="0"/>
      <dgm:spPr/>
    </dgm:pt>
    <dgm:pt modelId="{9E00BD19-F194-42D4-9C84-9EC569B21218}" type="pres">
      <dgm:prSet presAssocID="{E2F624C3-070C-4E65-8A02-1A0EB8353033}" presName="node" presStyleLbl="node1" presStyleIdx="6" presStyleCnt="8">
        <dgm:presLayoutVars>
          <dgm:bulletEnabled val="1"/>
        </dgm:presLayoutVars>
      </dgm:prSet>
      <dgm:spPr/>
    </dgm:pt>
    <dgm:pt modelId="{5612EA21-438E-4DED-838B-DA377C334DAE}" type="pres">
      <dgm:prSet presAssocID="{690264A2-8064-4EE8-97BB-7334687D6C80}" presName="sibTrans" presStyleCnt="0"/>
      <dgm:spPr/>
    </dgm:pt>
    <dgm:pt modelId="{C4C1F8B3-6096-4F9B-B2A2-33EC34E46033}" type="pres">
      <dgm:prSet presAssocID="{DDD0578C-7B5F-4A8B-89E0-B297D0F3CAF7}" presName="node" presStyleLbl="node1" presStyleIdx="7" presStyleCnt="8">
        <dgm:presLayoutVars>
          <dgm:bulletEnabled val="1"/>
        </dgm:presLayoutVars>
      </dgm:prSet>
      <dgm:spPr/>
    </dgm:pt>
  </dgm:ptLst>
  <dgm:cxnLst>
    <dgm:cxn modelId="{A8662628-6E47-4A4F-BDBB-179338E0A5EE}" type="presOf" srcId="{500719FE-00A7-4D6E-8C9A-0612F9373C8F}" destId="{851DB369-8C5A-4A21-8E9C-91D01A8AE915}" srcOrd="0" destOrd="0" presId="urn:microsoft.com/office/officeart/2005/8/layout/default"/>
    <dgm:cxn modelId="{138E5230-3D62-4833-AC3A-B792D08E82AC}" type="presOf" srcId="{A157EF6B-FA23-4773-B038-59195351871E}" destId="{BC465558-11B0-409C-A7CF-CAAF0FA03AF4}" srcOrd="0" destOrd="0" presId="urn:microsoft.com/office/officeart/2005/8/layout/default"/>
    <dgm:cxn modelId="{4394B431-AFEB-4305-B108-ED3E42BB3F0B}" srcId="{FA295A7B-4C88-4808-9EB9-6413D78B2981}" destId="{DDD0578C-7B5F-4A8B-89E0-B297D0F3CAF7}" srcOrd="7" destOrd="0" parTransId="{8FB9DF1F-E6D3-4FE9-9CBA-C9BCB9C5182A}" sibTransId="{E6E053EF-9DAF-4C7D-BE41-575F0426E328}"/>
    <dgm:cxn modelId="{85ABAA37-8789-4D01-8470-2F09365452DE}" srcId="{FA295A7B-4C88-4808-9EB9-6413D78B2981}" destId="{86D75E8C-ACC9-4F29-88B6-50BE941BA92A}" srcOrd="2" destOrd="0" parTransId="{8AA27ECA-78D6-4EC0-8748-10262BF8E27D}" sibTransId="{3B8B42B1-527B-4C70-A639-18B16FA0DCFC}"/>
    <dgm:cxn modelId="{C686675B-E315-43E8-8317-7829DA2393FC}" srcId="{FA295A7B-4C88-4808-9EB9-6413D78B2981}" destId="{500719FE-00A7-4D6E-8C9A-0612F9373C8F}" srcOrd="0" destOrd="0" parTransId="{F7CF74AE-CE25-4A1F-AAFE-C581EF96067E}" sibTransId="{7619D4C2-DF4C-43DB-BA47-72500136B8BD}"/>
    <dgm:cxn modelId="{B05D3566-D7CE-45C8-A38F-6D9B3FDB0E60}" srcId="{FA295A7B-4C88-4808-9EB9-6413D78B2981}" destId="{E2F624C3-070C-4E65-8A02-1A0EB8353033}" srcOrd="6" destOrd="0" parTransId="{0B61C25B-115A-47E6-BB27-9736117B330E}" sibTransId="{690264A2-8064-4EE8-97BB-7334687D6C80}"/>
    <dgm:cxn modelId="{7D915C7C-4B55-4EE9-8892-F0D4974EF87F}" type="presOf" srcId="{DDD0578C-7B5F-4A8B-89E0-B297D0F3CAF7}" destId="{C4C1F8B3-6096-4F9B-B2A2-33EC34E46033}" srcOrd="0" destOrd="0" presId="urn:microsoft.com/office/officeart/2005/8/layout/default"/>
    <dgm:cxn modelId="{80C42C8D-E001-4A9E-A236-32392837E5F0}" type="presOf" srcId="{FA295A7B-4C88-4808-9EB9-6413D78B2981}" destId="{DB373CA8-3486-49B9-B504-0F2956042EAD}" srcOrd="0" destOrd="0" presId="urn:microsoft.com/office/officeart/2005/8/layout/default"/>
    <dgm:cxn modelId="{A11A5F93-3527-410A-ADDA-80667010B328}" type="presOf" srcId="{86D75E8C-ACC9-4F29-88B6-50BE941BA92A}" destId="{D53460CF-E415-4DBE-8BDA-B7B43B488ED9}" srcOrd="0" destOrd="0" presId="urn:microsoft.com/office/officeart/2005/8/layout/default"/>
    <dgm:cxn modelId="{E6308697-9431-4F40-95A2-6BC73521BD4F}" srcId="{FA295A7B-4C88-4808-9EB9-6413D78B2981}" destId="{48CACD3C-2CE3-4D9A-8D56-4D2D96BF3DB3}" srcOrd="3" destOrd="0" parTransId="{44E5A2CD-7875-4E58-9011-F9C72990CF94}" sibTransId="{02267E7A-B06F-481E-8AAD-6AB68A839E06}"/>
    <dgm:cxn modelId="{6A7346AA-83E9-4568-896B-F613D262163C}" type="presOf" srcId="{770B13DC-F9EF-4A3C-928E-D6A9BE0C0E64}" destId="{8D91A44B-713C-4023-86C3-A5770F0D2703}" srcOrd="0" destOrd="0" presId="urn:microsoft.com/office/officeart/2005/8/layout/default"/>
    <dgm:cxn modelId="{762C5FBF-94B3-4F81-A199-B1F8945F788C}" srcId="{FA295A7B-4C88-4808-9EB9-6413D78B2981}" destId="{770B13DC-F9EF-4A3C-928E-D6A9BE0C0E64}" srcOrd="1" destOrd="0" parTransId="{BF1D845C-1AA8-4ADD-AAEB-63A78F91621B}" sibTransId="{ABD8F413-61B5-404A-8A1C-D35F1263174A}"/>
    <dgm:cxn modelId="{B80DCBD1-0D2E-4BFD-A70B-C56216420A85}" srcId="{FA295A7B-4C88-4808-9EB9-6413D78B2981}" destId="{A4E5503D-ADB0-4B74-826F-9FD5B8B14E4D}" srcOrd="4" destOrd="0" parTransId="{CB4A5CD2-DC74-4D31-A785-63AEAB7F872A}" sibTransId="{5E0FBFF3-4C94-4E22-ACC2-D5FC32CF6D71}"/>
    <dgm:cxn modelId="{9DF00CD2-0B74-4186-9AE6-CC4EA5ED30DE}" type="presOf" srcId="{48CACD3C-2CE3-4D9A-8D56-4D2D96BF3DB3}" destId="{3CA834FA-6772-41FB-BCD4-CFCE8EC28A3F}" srcOrd="0" destOrd="0" presId="urn:microsoft.com/office/officeart/2005/8/layout/default"/>
    <dgm:cxn modelId="{42E0E5E2-7AF2-4D71-A46B-69317C8ACDB7}" type="presOf" srcId="{A4E5503D-ADB0-4B74-826F-9FD5B8B14E4D}" destId="{C9385384-E891-41BA-8B11-D114A88CA182}" srcOrd="0" destOrd="0" presId="urn:microsoft.com/office/officeart/2005/8/layout/default"/>
    <dgm:cxn modelId="{5F3000E8-AACA-48B2-96D3-55E9E985238F}" srcId="{FA295A7B-4C88-4808-9EB9-6413D78B2981}" destId="{A157EF6B-FA23-4773-B038-59195351871E}" srcOrd="5" destOrd="0" parTransId="{CEC72F00-9E08-4B6A-8307-71FC61ACED35}" sibTransId="{784E510F-2084-40D7-AD91-658D6BF3CB5A}"/>
    <dgm:cxn modelId="{42634FEB-8947-4062-B9C6-E900EA1C9132}" type="presOf" srcId="{E2F624C3-070C-4E65-8A02-1A0EB8353033}" destId="{9E00BD19-F194-42D4-9C84-9EC569B21218}" srcOrd="0" destOrd="0" presId="urn:microsoft.com/office/officeart/2005/8/layout/default"/>
    <dgm:cxn modelId="{281E6B9B-5BC0-4FBD-8203-9D27DD7D2B8C}" type="presParOf" srcId="{DB373CA8-3486-49B9-B504-0F2956042EAD}" destId="{851DB369-8C5A-4A21-8E9C-91D01A8AE915}" srcOrd="0" destOrd="0" presId="urn:microsoft.com/office/officeart/2005/8/layout/default"/>
    <dgm:cxn modelId="{AD37B27A-EB1E-4D06-BA0A-A45DCA6A6901}" type="presParOf" srcId="{DB373CA8-3486-49B9-B504-0F2956042EAD}" destId="{53F60BD2-2F89-4723-A123-CCB4611C3EAF}" srcOrd="1" destOrd="0" presId="urn:microsoft.com/office/officeart/2005/8/layout/default"/>
    <dgm:cxn modelId="{483460AE-97E1-4A9B-B698-6AE2552109C0}" type="presParOf" srcId="{DB373CA8-3486-49B9-B504-0F2956042EAD}" destId="{8D91A44B-713C-4023-86C3-A5770F0D2703}" srcOrd="2" destOrd="0" presId="urn:microsoft.com/office/officeart/2005/8/layout/default"/>
    <dgm:cxn modelId="{6BDA7390-748A-4B6C-AA71-6513DA46D3FC}" type="presParOf" srcId="{DB373CA8-3486-49B9-B504-0F2956042EAD}" destId="{C84F5E3D-98A5-4E8D-854D-0ECF6F54D729}" srcOrd="3" destOrd="0" presId="urn:microsoft.com/office/officeart/2005/8/layout/default"/>
    <dgm:cxn modelId="{1EA25F86-AE5D-4D43-BDAA-146314B8DDE2}" type="presParOf" srcId="{DB373CA8-3486-49B9-B504-0F2956042EAD}" destId="{D53460CF-E415-4DBE-8BDA-B7B43B488ED9}" srcOrd="4" destOrd="0" presId="urn:microsoft.com/office/officeart/2005/8/layout/default"/>
    <dgm:cxn modelId="{430C0136-8B01-409F-B133-2D0F9CFF978F}" type="presParOf" srcId="{DB373CA8-3486-49B9-B504-0F2956042EAD}" destId="{F58F475D-C9CB-4C9E-A9AE-0E7973A6A201}" srcOrd="5" destOrd="0" presId="urn:microsoft.com/office/officeart/2005/8/layout/default"/>
    <dgm:cxn modelId="{67E87A81-56FE-4EA1-A83C-714A5AB24B8C}" type="presParOf" srcId="{DB373CA8-3486-49B9-B504-0F2956042EAD}" destId="{3CA834FA-6772-41FB-BCD4-CFCE8EC28A3F}" srcOrd="6" destOrd="0" presId="urn:microsoft.com/office/officeart/2005/8/layout/default"/>
    <dgm:cxn modelId="{FBF21E44-9CFF-4670-BB73-93FE79208976}" type="presParOf" srcId="{DB373CA8-3486-49B9-B504-0F2956042EAD}" destId="{EE7A73EF-3C6C-44E1-8A92-AE12F0392595}" srcOrd="7" destOrd="0" presId="urn:microsoft.com/office/officeart/2005/8/layout/default"/>
    <dgm:cxn modelId="{659116C1-94F0-498B-9035-DD1C8EB89A91}" type="presParOf" srcId="{DB373CA8-3486-49B9-B504-0F2956042EAD}" destId="{C9385384-E891-41BA-8B11-D114A88CA182}" srcOrd="8" destOrd="0" presId="urn:microsoft.com/office/officeart/2005/8/layout/default"/>
    <dgm:cxn modelId="{2454C480-BD7C-4F02-A60F-1AAF620F836B}" type="presParOf" srcId="{DB373CA8-3486-49B9-B504-0F2956042EAD}" destId="{B2719202-CC81-440A-BD2F-C18EDE67A0CB}" srcOrd="9" destOrd="0" presId="urn:microsoft.com/office/officeart/2005/8/layout/default"/>
    <dgm:cxn modelId="{DAC056CE-9607-402D-A206-38FF4826562E}" type="presParOf" srcId="{DB373CA8-3486-49B9-B504-0F2956042EAD}" destId="{BC465558-11B0-409C-A7CF-CAAF0FA03AF4}" srcOrd="10" destOrd="0" presId="urn:microsoft.com/office/officeart/2005/8/layout/default"/>
    <dgm:cxn modelId="{D6E743AB-07E4-46A9-83F7-635534985847}" type="presParOf" srcId="{DB373CA8-3486-49B9-B504-0F2956042EAD}" destId="{371D68C2-25DA-41BC-AE7F-057CD9B36042}" srcOrd="11" destOrd="0" presId="urn:microsoft.com/office/officeart/2005/8/layout/default"/>
    <dgm:cxn modelId="{26E06E30-3652-460A-98EE-7703818595CC}" type="presParOf" srcId="{DB373CA8-3486-49B9-B504-0F2956042EAD}" destId="{9E00BD19-F194-42D4-9C84-9EC569B21218}" srcOrd="12" destOrd="0" presId="urn:microsoft.com/office/officeart/2005/8/layout/default"/>
    <dgm:cxn modelId="{53E34C87-CE4D-4BDA-BC13-C55DB4CBD91F}" type="presParOf" srcId="{DB373CA8-3486-49B9-B504-0F2956042EAD}" destId="{5612EA21-438E-4DED-838B-DA377C334DAE}" srcOrd="13" destOrd="0" presId="urn:microsoft.com/office/officeart/2005/8/layout/default"/>
    <dgm:cxn modelId="{9B0E2699-B986-4DA1-9053-EBB838B873E9}" type="presParOf" srcId="{DB373CA8-3486-49B9-B504-0F2956042EAD}" destId="{C4C1F8B3-6096-4F9B-B2A2-33EC34E46033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3F43221-991A-478A-BF2D-0F46346FB926}" type="doc">
      <dgm:prSet loTypeId="urn:microsoft.com/office/officeart/2008/layout/LinedList" loCatId="list" qsTypeId="urn:microsoft.com/office/officeart/2005/8/quickstyle/simple1#145" qsCatId="simple" csTypeId="urn:microsoft.com/office/officeart/2005/8/colors/colorful2#24" csCatId="colorful"/>
      <dgm:spPr/>
      <dgm:t>
        <a:bodyPr/>
        <a:lstStyle/>
        <a:p>
          <a:endParaRPr lang="en-US"/>
        </a:p>
      </dgm:t>
    </dgm:pt>
    <dgm:pt modelId="{2CF87DE2-B558-49EB-857F-B2F3811DF3C5}">
      <dgm:prSet/>
      <dgm:spPr/>
      <dgm:t>
        <a:bodyPr/>
        <a:lstStyle/>
        <a:p>
          <a:r>
            <a:rPr lang="en-US"/>
            <a:t>Longer delivery time</a:t>
          </a:r>
        </a:p>
      </dgm:t>
    </dgm:pt>
    <dgm:pt modelId="{8D606107-3361-4C33-87DA-B437E2DA7A67}" type="parTrans" cxnId="{45A778A1-22C2-4FE8-88DF-AD570EF97687}">
      <dgm:prSet/>
      <dgm:spPr/>
      <dgm:t>
        <a:bodyPr/>
        <a:lstStyle/>
        <a:p>
          <a:endParaRPr lang="en-US"/>
        </a:p>
      </dgm:t>
    </dgm:pt>
    <dgm:pt modelId="{AE889A86-719C-4B28-BFCE-AC383BC63F17}" type="sibTrans" cxnId="{45A778A1-22C2-4FE8-88DF-AD570EF97687}">
      <dgm:prSet/>
      <dgm:spPr/>
      <dgm:t>
        <a:bodyPr/>
        <a:lstStyle/>
        <a:p>
          <a:endParaRPr lang="en-US"/>
        </a:p>
      </dgm:t>
    </dgm:pt>
    <dgm:pt modelId="{4CE9C3FF-4CA8-4912-8253-7B5E23BEF243}">
      <dgm:prSet/>
      <dgm:spPr/>
      <dgm:t>
        <a:bodyPr/>
        <a:lstStyle/>
        <a:p>
          <a:r>
            <a:rPr lang="en-US"/>
            <a:t>Limited flexibility for innovation</a:t>
          </a:r>
        </a:p>
      </dgm:t>
    </dgm:pt>
    <dgm:pt modelId="{F65FE657-6EDC-4868-8E59-D3D39EA7A03E}" type="parTrans" cxnId="{023A112B-21CC-451E-BDEF-C98694162F03}">
      <dgm:prSet/>
      <dgm:spPr/>
      <dgm:t>
        <a:bodyPr/>
        <a:lstStyle/>
        <a:p>
          <a:endParaRPr lang="en-US"/>
        </a:p>
      </dgm:t>
    </dgm:pt>
    <dgm:pt modelId="{6454BAF0-6D68-4BC2-85B6-C9F8ED738190}" type="sibTrans" cxnId="{023A112B-21CC-451E-BDEF-C98694162F03}">
      <dgm:prSet/>
      <dgm:spPr/>
      <dgm:t>
        <a:bodyPr/>
        <a:lstStyle/>
        <a:p>
          <a:endParaRPr lang="en-US"/>
        </a:p>
      </dgm:t>
    </dgm:pt>
    <dgm:pt modelId="{7990A71D-D5B7-4709-B647-98DBF0301BAF}">
      <dgm:prSet/>
      <dgm:spPr/>
      <dgm:t>
        <a:bodyPr/>
        <a:lstStyle/>
        <a:p>
          <a:r>
            <a:rPr lang="en-US"/>
            <a:t>Feature requests are increased</a:t>
          </a:r>
        </a:p>
      </dgm:t>
    </dgm:pt>
    <dgm:pt modelId="{3894AF3D-0CBD-4C24-8B1B-8864E4CBEDA1}" type="parTrans" cxnId="{8A4A58B4-9EE2-4ED6-B958-9A6357EADE06}">
      <dgm:prSet/>
      <dgm:spPr/>
      <dgm:t>
        <a:bodyPr/>
        <a:lstStyle/>
        <a:p>
          <a:endParaRPr lang="en-US"/>
        </a:p>
      </dgm:t>
    </dgm:pt>
    <dgm:pt modelId="{AA6AB151-4421-4133-A62E-BC4D16C8FBDA}" type="sibTrans" cxnId="{8A4A58B4-9EE2-4ED6-B958-9A6357EADE06}">
      <dgm:prSet/>
      <dgm:spPr/>
      <dgm:t>
        <a:bodyPr/>
        <a:lstStyle/>
        <a:p>
          <a:endParaRPr lang="en-US"/>
        </a:p>
      </dgm:t>
    </dgm:pt>
    <dgm:pt modelId="{2FFB570D-FEE9-44E8-A8DC-E97D856F1726}">
      <dgm:prSet/>
      <dgm:spPr/>
      <dgm:t>
        <a:bodyPr/>
        <a:lstStyle/>
        <a:p>
          <a:r>
            <a:rPr lang="en-US"/>
            <a:t>Deadline creep</a:t>
          </a:r>
        </a:p>
      </dgm:t>
    </dgm:pt>
    <dgm:pt modelId="{2E405A1C-8887-4971-8564-4045A7ABC3DE}" type="parTrans" cxnId="{3CA78825-58BD-4BD7-9AA0-BBA7D8C9CBB5}">
      <dgm:prSet/>
      <dgm:spPr/>
      <dgm:t>
        <a:bodyPr/>
        <a:lstStyle/>
        <a:p>
          <a:endParaRPr lang="en-US"/>
        </a:p>
      </dgm:t>
    </dgm:pt>
    <dgm:pt modelId="{DD8E5AF7-78D3-49DD-ABAF-8B2860F29735}" type="sibTrans" cxnId="{3CA78825-58BD-4BD7-9AA0-BBA7D8C9CBB5}">
      <dgm:prSet/>
      <dgm:spPr/>
      <dgm:t>
        <a:bodyPr/>
        <a:lstStyle/>
        <a:p>
          <a:endParaRPr lang="en-US"/>
        </a:p>
      </dgm:t>
    </dgm:pt>
    <dgm:pt modelId="{A1304790-D1AB-4750-BD1B-38CCDED4E0C8}">
      <dgm:prSet/>
      <dgm:spPr/>
      <dgm:t>
        <a:bodyPr/>
        <a:lstStyle/>
        <a:p>
          <a:r>
            <a:rPr lang="en-US"/>
            <a:t>Limited opportunity for external feedback</a:t>
          </a:r>
        </a:p>
      </dgm:t>
    </dgm:pt>
    <dgm:pt modelId="{DE93B0F5-C2BA-4091-A23D-305261280ACA}" type="parTrans" cxnId="{F412D5B3-00BE-4057-A925-736F5BBFA8BE}">
      <dgm:prSet/>
      <dgm:spPr/>
      <dgm:t>
        <a:bodyPr/>
        <a:lstStyle/>
        <a:p>
          <a:endParaRPr lang="en-US"/>
        </a:p>
      </dgm:t>
    </dgm:pt>
    <dgm:pt modelId="{B02198CE-E578-4347-9D41-0D11D6D942FD}" type="sibTrans" cxnId="{F412D5B3-00BE-4057-A925-736F5BBFA8BE}">
      <dgm:prSet/>
      <dgm:spPr/>
      <dgm:t>
        <a:bodyPr/>
        <a:lstStyle/>
        <a:p>
          <a:endParaRPr lang="en-US"/>
        </a:p>
      </dgm:t>
    </dgm:pt>
    <dgm:pt modelId="{A0DB47CD-2C46-4F91-B6FF-33B477703247}" type="pres">
      <dgm:prSet presAssocID="{03F43221-991A-478A-BF2D-0F46346FB926}" presName="vert0" presStyleCnt="0">
        <dgm:presLayoutVars>
          <dgm:dir/>
          <dgm:animOne val="branch"/>
          <dgm:animLvl val="lvl"/>
        </dgm:presLayoutVars>
      </dgm:prSet>
      <dgm:spPr/>
    </dgm:pt>
    <dgm:pt modelId="{13C59F43-38D2-46C2-9910-0B13A6660BE3}" type="pres">
      <dgm:prSet presAssocID="{2CF87DE2-B558-49EB-857F-B2F3811DF3C5}" presName="thickLine" presStyleLbl="alignNode1" presStyleIdx="0" presStyleCnt="5"/>
      <dgm:spPr/>
    </dgm:pt>
    <dgm:pt modelId="{9DAE2125-2020-4567-8DFA-114FB5B9A158}" type="pres">
      <dgm:prSet presAssocID="{2CF87DE2-B558-49EB-857F-B2F3811DF3C5}" presName="horz1" presStyleCnt="0"/>
      <dgm:spPr/>
    </dgm:pt>
    <dgm:pt modelId="{292B984D-BB7E-4B86-A285-F4FDF6163416}" type="pres">
      <dgm:prSet presAssocID="{2CF87DE2-B558-49EB-857F-B2F3811DF3C5}" presName="tx1" presStyleLbl="revTx" presStyleIdx="0" presStyleCnt="5"/>
      <dgm:spPr/>
    </dgm:pt>
    <dgm:pt modelId="{D23C2CC4-3DC0-4A80-93DB-863CF0CA0E0A}" type="pres">
      <dgm:prSet presAssocID="{2CF87DE2-B558-49EB-857F-B2F3811DF3C5}" presName="vert1" presStyleCnt="0"/>
      <dgm:spPr/>
    </dgm:pt>
    <dgm:pt modelId="{71F9471D-F02A-4196-8B63-DC20CC5E9804}" type="pres">
      <dgm:prSet presAssocID="{4CE9C3FF-4CA8-4912-8253-7B5E23BEF243}" presName="thickLine" presStyleLbl="alignNode1" presStyleIdx="1" presStyleCnt="5"/>
      <dgm:spPr/>
    </dgm:pt>
    <dgm:pt modelId="{6CDD0480-8751-4F44-B943-26BB3E9769D8}" type="pres">
      <dgm:prSet presAssocID="{4CE9C3FF-4CA8-4912-8253-7B5E23BEF243}" presName="horz1" presStyleCnt="0"/>
      <dgm:spPr/>
    </dgm:pt>
    <dgm:pt modelId="{D10D0824-46B6-4DBB-BFBB-8DB301DECAB8}" type="pres">
      <dgm:prSet presAssocID="{4CE9C3FF-4CA8-4912-8253-7B5E23BEF243}" presName="tx1" presStyleLbl="revTx" presStyleIdx="1" presStyleCnt="5"/>
      <dgm:spPr/>
    </dgm:pt>
    <dgm:pt modelId="{CDD2365C-F658-4148-A832-BFF00EBC795E}" type="pres">
      <dgm:prSet presAssocID="{4CE9C3FF-4CA8-4912-8253-7B5E23BEF243}" presName="vert1" presStyleCnt="0"/>
      <dgm:spPr/>
    </dgm:pt>
    <dgm:pt modelId="{258A2F4C-9C90-4093-AFDF-3235106E904B}" type="pres">
      <dgm:prSet presAssocID="{7990A71D-D5B7-4709-B647-98DBF0301BAF}" presName="thickLine" presStyleLbl="alignNode1" presStyleIdx="2" presStyleCnt="5"/>
      <dgm:spPr/>
    </dgm:pt>
    <dgm:pt modelId="{7078394B-DDEA-443B-B523-685BDD556B87}" type="pres">
      <dgm:prSet presAssocID="{7990A71D-D5B7-4709-B647-98DBF0301BAF}" presName="horz1" presStyleCnt="0"/>
      <dgm:spPr/>
    </dgm:pt>
    <dgm:pt modelId="{781B42B8-F1BC-41F3-9EB1-15A249662388}" type="pres">
      <dgm:prSet presAssocID="{7990A71D-D5B7-4709-B647-98DBF0301BAF}" presName="tx1" presStyleLbl="revTx" presStyleIdx="2" presStyleCnt="5"/>
      <dgm:spPr/>
    </dgm:pt>
    <dgm:pt modelId="{0C24EB74-E095-4286-A4E3-C6071B627C1A}" type="pres">
      <dgm:prSet presAssocID="{7990A71D-D5B7-4709-B647-98DBF0301BAF}" presName="vert1" presStyleCnt="0"/>
      <dgm:spPr/>
    </dgm:pt>
    <dgm:pt modelId="{9968ABE2-5118-4229-AE0B-0E2A2874E8CC}" type="pres">
      <dgm:prSet presAssocID="{2FFB570D-FEE9-44E8-A8DC-E97D856F1726}" presName="thickLine" presStyleLbl="alignNode1" presStyleIdx="3" presStyleCnt="5"/>
      <dgm:spPr/>
    </dgm:pt>
    <dgm:pt modelId="{CC7A86E6-A6D9-4A1E-BF61-BCF0F5ABA1E2}" type="pres">
      <dgm:prSet presAssocID="{2FFB570D-FEE9-44E8-A8DC-E97D856F1726}" presName="horz1" presStyleCnt="0"/>
      <dgm:spPr/>
    </dgm:pt>
    <dgm:pt modelId="{F9972397-BA74-4F4F-9D04-56B13B98BB72}" type="pres">
      <dgm:prSet presAssocID="{2FFB570D-FEE9-44E8-A8DC-E97D856F1726}" presName="tx1" presStyleLbl="revTx" presStyleIdx="3" presStyleCnt="5"/>
      <dgm:spPr/>
    </dgm:pt>
    <dgm:pt modelId="{52DB4748-4A7A-4282-9A0A-BE715552008F}" type="pres">
      <dgm:prSet presAssocID="{2FFB570D-FEE9-44E8-A8DC-E97D856F1726}" presName="vert1" presStyleCnt="0"/>
      <dgm:spPr/>
    </dgm:pt>
    <dgm:pt modelId="{B43F6E7E-9E45-4E5D-8EC6-34187955766C}" type="pres">
      <dgm:prSet presAssocID="{A1304790-D1AB-4750-BD1B-38CCDED4E0C8}" presName="thickLine" presStyleLbl="alignNode1" presStyleIdx="4" presStyleCnt="5"/>
      <dgm:spPr/>
    </dgm:pt>
    <dgm:pt modelId="{0D47A4F1-8A79-433B-8BAA-4D126BC7CBF1}" type="pres">
      <dgm:prSet presAssocID="{A1304790-D1AB-4750-BD1B-38CCDED4E0C8}" presName="horz1" presStyleCnt="0"/>
      <dgm:spPr/>
    </dgm:pt>
    <dgm:pt modelId="{898B1BC9-B75B-4D40-9768-CD86A1DC0D79}" type="pres">
      <dgm:prSet presAssocID="{A1304790-D1AB-4750-BD1B-38CCDED4E0C8}" presName="tx1" presStyleLbl="revTx" presStyleIdx="4" presStyleCnt="5"/>
      <dgm:spPr/>
    </dgm:pt>
    <dgm:pt modelId="{E87DD56F-7DDE-4382-879D-5140939236F4}" type="pres">
      <dgm:prSet presAssocID="{A1304790-D1AB-4750-BD1B-38CCDED4E0C8}" presName="vert1" presStyleCnt="0"/>
      <dgm:spPr/>
    </dgm:pt>
  </dgm:ptLst>
  <dgm:cxnLst>
    <dgm:cxn modelId="{336BE50F-5FA5-4AC0-B94C-F250F237A191}" type="presOf" srcId="{A1304790-D1AB-4750-BD1B-38CCDED4E0C8}" destId="{898B1BC9-B75B-4D40-9768-CD86A1DC0D79}" srcOrd="0" destOrd="0" presId="urn:microsoft.com/office/officeart/2008/layout/LinedList"/>
    <dgm:cxn modelId="{3CA78825-58BD-4BD7-9AA0-BBA7D8C9CBB5}" srcId="{03F43221-991A-478A-BF2D-0F46346FB926}" destId="{2FFB570D-FEE9-44E8-A8DC-E97D856F1726}" srcOrd="3" destOrd="0" parTransId="{2E405A1C-8887-4971-8564-4045A7ABC3DE}" sibTransId="{DD8E5AF7-78D3-49DD-ABAF-8B2860F29735}"/>
    <dgm:cxn modelId="{023A112B-21CC-451E-BDEF-C98694162F03}" srcId="{03F43221-991A-478A-BF2D-0F46346FB926}" destId="{4CE9C3FF-4CA8-4912-8253-7B5E23BEF243}" srcOrd="1" destOrd="0" parTransId="{F65FE657-6EDC-4868-8E59-D3D39EA7A03E}" sibTransId="{6454BAF0-6D68-4BC2-85B6-C9F8ED738190}"/>
    <dgm:cxn modelId="{D7DB1C3B-2CE8-4652-8B5D-2CA1438D66D7}" type="presOf" srcId="{2CF87DE2-B558-49EB-857F-B2F3811DF3C5}" destId="{292B984D-BB7E-4B86-A285-F4FDF6163416}" srcOrd="0" destOrd="0" presId="urn:microsoft.com/office/officeart/2008/layout/LinedList"/>
    <dgm:cxn modelId="{1B199168-0EC6-4588-9586-1FE276E6DCF9}" type="presOf" srcId="{4CE9C3FF-4CA8-4912-8253-7B5E23BEF243}" destId="{D10D0824-46B6-4DBB-BFBB-8DB301DECAB8}" srcOrd="0" destOrd="0" presId="urn:microsoft.com/office/officeart/2008/layout/LinedList"/>
    <dgm:cxn modelId="{D277525A-4C10-4A83-8D54-84FA5C4BB4BB}" type="presOf" srcId="{7990A71D-D5B7-4709-B647-98DBF0301BAF}" destId="{781B42B8-F1BC-41F3-9EB1-15A249662388}" srcOrd="0" destOrd="0" presId="urn:microsoft.com/office/officeart/2008/layout/LinedList"/>
    <dgm:cxn modelId="{45A778A1-22C2-4FE8-88DF-AD570EF97687}" srcId="{03F43221-991A-478A-BF2D-0F46346FB926}" destId="{2CF87DE2-B558-49EB-857F-B2F3811DF3C5}" srcOrd="0" destOrd="0" parTransId="{8D606107-3361-4C33-87DA-B437E2DA7A67}" sibTransId="{AE889A86-719C-4B28-BFCE-AC383BC63F17}"/>
    <dgm:cxn modelId="{06BE09B0-A18B-4539-B8ED-102F4DBE9F51}" type="presOf" srcId="{2FFB570D-FEE9-44E8-A8DC-E97D856F1726}" destId="{F9972397-BA74-4F4F-9D04-56B13B98BB72}" srcOrd="0" destOrd="0" presId="urn:microsoft.com/office/officeart/2008/layout/LinedList"/>
    <dgm:cxn modelId="{F412D5B3-00BE-4057-A925-736F5BBFA8BE}" srcId="{03F43221-991A-478A-BF2D-0F46346FB926}" destId="{A1304790-D1AB-4750-BD1B-38CCDED4E0C8}" srcOrd="4" destOrd="0" parTransId="{DE93B0F5-C2BA-4091-A23D-305261280ACA}" sibTransId="{B02198CE-E578-4347-9D41-0D11D6D942FD}"/>
    <dgm:cxn modelId="{8A4A58B4-9EE2-4ED6-B958-9A6357EADE06}" srcId="{03F43221-991A-478A-BF2D-0F46346FB926}" destId="{7990A71D-D5B7-4709-B647-98DBF0301BAF}" srcOrd="2" destOrd="0" parTransId="{3894AF3D-0CBD-4C24-8B1B-8864E4CBEDA1}" sibTransId="{AA6AB151-4421-4133-A62E-BC4D16C8FBDA}"/>
    <dgm:cxn modelId="{EAFDF8F8-2CF1-4467-9B22-B9FD3E0197C6}" type="presOf" srcId="{03F43221-991A-478A-BF2D-0F46346FB926}" destId="{A0DB47CD-2C46-4F91-B6FF-33B477703247}" srcOrd="0" destOrd="0" presId="urn:microsoft.com/office/officeart/2008/layout/LinedList"/>
    <dgm:cxn modelId="{F46767C5-C80C-42EC-9F05-475021D02586}" type="presParOf" srcId="{A0DB47CD-2C46-4F91-B6FF-33B477703247}" destId="{13C59F43-38D2-46C2-9910-0B13A6660BE3}" srcOrd="0" destOrd="0" presId="urn:microsoft.com/office/officeart/2008/layout/LinedList"/>
    <dgm:cxn modelId="{C0CA5DE7-D294-40A3-8B5C-A1C153AE53B8}" type="presParOf" srcId="{A0DB47CD-2C46-4F91-B6FF-33B477703247}" destId="{9DAE2125-2020-4567-8DFA-114FB5B9A158}" srcOrd="1" destOrd="0" presId="urn:microsoft.com/office/officeart/2008/layout/LinedList"/>
    <dgm:cxn modelId="{1C031016-0E64-4A7E-8E68-CC94AB55E310}" type="presParOf" srcId="{9DAE2125-2020-4567-8DFA-114FB5B9A158}" destId="{292B984D-BB7E-4B86-A285-F4FDF6163416}" srcOrd="0" destOrd="0" presId="urn:microsoft.com/office/officeart/2008/layout/LinedList"/>
    <dgm:cxn modelId="{DE971C5A-5FE1-40A4-91E2-24B92646F487}" type="presParOf" srcId="{9DAE2125-2020-4567-8DFA-114FB5B9A158}" destId="{D23C2CC4-3DC0-4A80-93DB-863CF0CA0E0A}" srcOrd="1" destOrd="0" presId="urn:microsoft.com/office/officeart/2008/layout/LinedList"/>
    <dgm:cxn modelId="{BC76FC2D-CB40-44F8-B6D7-61E93C53E463}" type="presParOf" srcId="{A0DB47CD-2C46-4F91-B6FF-33B477703247}" destId="{71F9471D-F02A-4196-8B63-DC20CC5E9804}" srcOrd="2" destOrd="0" presId="urn:microsoft.com/office/officeart/2008/layout/LinedList"/>
    <dgm:cxn modelId="{CDB54C3C-721A-4BFA-811F-E571A8397BA1}" type="presParOf" srcId="{A0DB47CD-2C46-4F91-B6FF-33B477703247}" destId="{6CDD0480-8751-4F44-B943-26BB3E9769D8}" srcOrd="3" destOrd="0" presId="urn:microsoft.com/office/officeart/2008/layout/LinedList"/>
    <dgm:cxn modelId="{BC83A44C-954B-4F60-86EA-CD3F1BFF9708}" type="presParOf" srcId="{6CDD0480-8751-4F44-B943-26BB3E9769D8}" destId="{D10D0824-46B6-4DBB-BFBB-8DB301DECAB8}" srcOrd="0" destOrd="0" presId="urn:microsoft.com/office/officeart/2008/layout/LinedList"/>
    <dgm:cxn modelId="{A91483C9-73AC-43F1-A9D6-1516D5E63562}" type="presParOf" srcId="{6CDD0480-8751-4F44-B943-26BB3E9769D8}" destId="{CDD2365C-F658-4148-A832-BFF00EBC795E}" srcOrd="1" destOrd="0" presId="urn:microsoft.com/office/officeart/2008/layout/LinedList"/>
    <dgm:cxn modelId="{ADE4D21C-FD16-40C7-AA8A-699905EEFA95}" type="presParOf" srcId="{A0DB47CD-2C46-4F91-B6FF-33B477703247}" destId="{258A2F4C-9C90-4093-AFDF-3235106E904B}" srcOrd="4" destOrd="0" presId="urn:microsoft.com/office/officeart/2008/layout/LinedList"/>
    <dgm:cxn modelId="{6466749F-7920-4CF3-925F-C76474237ABD}" type="presParOf" srcId="{A0DB47CD-2C46-4F91-B6FF-33B477703247}" destId="{7078394B-DDEA-443B-B523-685BDD556B87}" srcOrd="5" destOrd="0" presId="urn:microsoft.com/office/officeart/2008/layout/LinedList"/>
    <dgm:cxn modelId="{C411011D-B368-44BD-B76B-B74CBC6BB544}" type="presParOf" srcId="{7078394B-DDEA-443B-B523-685BDD556B87}" destId="{781B42B8-F1BC-41F3-9EB1-15A249662388}" srcOrd="0" destOrd="0" presId="urn:microsoft.com/office/officeart/2008/layout/LinedList"/>
    <dgm:cxn modelId="{B4A7A0F9-A5A5-4B2A-8CFA-DD4FEDD02E0D}" type="presParOf" srcId="{7078394B-DDEA-443B-B523-685BDD556B87}" destId="{0C24EB74-E095-4286-A4E3-C6071B627C1A}" srcOrd="1" destOrd="0" presId="urn:microsoft.com/office/officeart/2008/layout/LinedList"/>
    <dgm:cxn modelId="{5EAC92D9-F259-449A-A7FE-7ABB9D2A5F8E}" type="presParOf" srcId="{A0DB47CD-2C46-4F91-B6FF-33B477703247}" destId="{9968ABE2-5118-4229-AE0B-0E2A2874E8CC}" srcOrd="6" destOrd="0" presId="urn:microsoft.com/office/officeart/2008/layout/LinedList"/>
    <dgm:cxn modelId="{82887DB5-028D-46E4-BE10-AABDC9AB67E8}" type="presParOf" srcId="{A0DB47CD-2C46-4F91-B6FF-33B477703247}" destId="{CC7A86E6-A6D9-4A1E-BF61-BCF0F5ABA1E2}" srcOrd="7" destOrd="0" presId="urn:microsoft.com/office/officeart/2008/layout/LinedList"/>
    <dgm:cxn modelId="{A192B86A-77FA-4B3E-B0EF-DA60D04AD410}" type="presParOf" srcId="{CC7A86E6-A6D9-4A1E-BF61-BCF0F5ABA1E2}" destId="{F9972397-BA74-4F4F-9D04-56B13B98BB72}" srcOrd="0" destOrd="0" presId="urn:microsoft.com/office/officeart/2008/layout/LinedList"/>
    <dgm:cxn modelId="{69D88FC0-6B3D-4A25-B50D-ADB51155B150}" type="presParOf" srcId="{CC7A86E6-A6D9-4A1E-BF61-BCF0F5ABA1E2}" destId="{52DB4748-4A7A-4282-9A0A-BE715552008F}" srcOrd="1" destOrd="0" presId="urn:microsoft.com/office/officeart/2008/layout/LinedList"/>
    <dgm:cxn modelId="{797A9D3A-CD8A-4372-B8AD-CD0324757E89}" type="presParOf" srcId="{A0DB47CD-2C46-4F91-B6FF-33B477703247}" destId="{B43F6E7E-9E45-4E5D-8EC6-34187955766C}" srcOrd="8" destOrd="0" presId="urn:microsoft.com/office/officeart/2008/layout/LinedList"/>
    <dgm:cxn modelId="{5A7460AC-3312-4FFC-8CA9-3C9C2C98EB2B}" type="presParOf" srcId="{A0DB47CD-2C46-4F91-B6FF-33B477703247}" destId="{0D47A4F1-8A79-433B-8BAA-4D126BC7CBF1}" srcOrd="9" destOrd="0" presId="urn:microsoft.com/office/officeart/2008/layout/LinedList"/>
    <dgm:cxn modelId="{081EFA77-87F2-4296-86D0-81CF14E0CA78}" type="presParOf" srcId="{0D47A4F1-8A79-433B-8BAA-4D126BC7CBF1}" destId="{898B1BC9-B75B-4D40-9768-CD86A1DC0D79}" srcOrd="0" destOrd="0" presId="urn:microsoft.com/office/officeart/2008/layout/LinedList"/>
    <dgm:cxn modelId="{6510D0D0-093D-4806-A68D-45C1855BFE1A}" type="presParOf" srcId="{0D47A4F1-8A79-433B-8BAA-4D126BC7CBF1}" destId="{E87DD56F-7DDE-4382-879D-5140939236F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501CC77-9675-4E83-9DAF-503150351A75}" type="doc">
      <dgm:prSet loTypeId="urn:microsoft.com/office/officeart/2008/layout/LinedList" loCatId="list" qsTypeId="urn:microsoft.com/office/officeart/2005/8/quickstyle/simple1#154" qsCatId="simple" csTypeId="urn:microsoft.com/office/officeart/2005/8/colors/colorful1#12" csCatId="colorful"/>
      <dgm:spPr/>
      <dgm:t>
        <a:bodyPr/>
        <a:lstStyle/>
        <a:p>
          <a:endParaRPr lang="en-US"/>
        </a:p>
      </dgm:t>
    </dgm:pt>
    <dgm:pt modelId="{C2C65573-1AFD-4725-BF70-4B0D1A6B5DB1}">
      <dgm:prSet/>
      <dgm:spPr/>
      <dgm:t>
        <a:bodyPr/>
        <a:lstStyle/>
        <a:p>
          <a:r>
            <a:rPr lang="en-US"/>
            <a:t>Deploy software quicker, customer can get value sooner</a:t>
          </a:r>
        </a:p>
      </dgm:t>
    </dgm:pt>
    <dgm:pt modelId="{8F1ADE78-9F8A-45B9-A1F0-F5A7A354A8D8}" type="parTrans" cxnId="{DA0F5299-4721-4FAF-8EF7-03B436075743}">
      <dgm:prSet/>
      <dgm:spPr/>
      <dgm:t>
        <a:bodyPr/>
        <a:lstStyle/>
        <a:p>
          <a:endParaRPr lang="en-US"/>
        </a:p>
      </dgm:t>
    </dgm:pt>
    <dgm:pt modelId="{A8846218-857A-4BFC-8692-CC61262B225D}" type="sibTrans" cxnId="{DA0F5299-4721-4FAF-8EF7-03B436075743}">
      <dgm:prSet/>
      <dgm:spPr/>
      <dgm:t>
        <a:bodyPr/>
        <a:lstStyle/>
        <a:p>
          <a:endParaRPr lang="en-US"/>
        </a:p>
      </dgm:t>
    </dgm:pt>
    <dgm:pt modelId="{F681E709-F1BE-4878-807A-806F17B98226}">
      <dgm:prSet/>
      <dgm:spPr/>
      <dgm:t>
        <a:bodyPr/>
        <a:lstStyle/>
        <a:p>
          <a:r>
            <a:rPr lang="en-US"/>
            <a:t>Waste fewer resources because you always work on up-to-date tasks</a:t>
          </a:r>
        </a:p>
      </dgm:t>
    </dgm:pt>
    <dgm:pt modelId="{90DC408A-051D-44C4-BE84-A36DCB782029}" type="parTrans" cxnId="{CC38EBB1-8166-4DA9-B377-F0BFB9C08058}">
      <dgm:prSet/>
      <dgm:spPr/>
      <dgm:t>
        <a:bodyPr/>
        <a:lstStyle/>
        <a:p>
          <a:endParaRPr lang="en-US"/>
        </a:p>
      </dgm:t>
    </dgm:pt>
    <dgm:pt modelId="{64514B25-6396-42E3-87FA-F052A6C22D2B}" type="sibTrans" cxnId="{CC38EBB1-8166-4DA9-B377-F0BFB9C08058}">
      <dgm:prSet/>
      <dgm:spPr/>
      <dgm:t>
        <a:bodyPr/>
        <a:lstStyle/>
        <a:p>
          <a:endParaRPr lang="en-US"/>
        </a:p>
      </dgm:t>
    </dgm:pt>
    <dgm:pt modelId="{D4D3578A-0A90-4231-8B44-10B1D4997605}">
      <dgm:prSet/>
      <dgm:spPr/>
      <dgm:t>
        <a:bodyPr/>
        <a:lstStyle/>
        <a:p>
          <a:r>
            <a:rPr lang="en-US"/>
            <a:t>Better adaptation to change</a:t>
          </a:r>
        </a:p>
      </dgm:t>
    </dgm:pt>
    <dgm:pt modelId="{7307BBD7-0945-4604-83E4-D9FF846B1BBB}" type="parTrans" cxnId="{4676B14C-92F0-48DD-8760-1396EA31498B}">
      <dgm:prSet/>
      <dgm:spPr/>
      <dgm:t>
        <a:bodyPr/>
        <a:lstStyle/>
        <a:p>
          <a:endParaRPr lang="en-US"/>
        </a:p>
      </dgm:t>
    </dgm:pt>
    <dgm:pt modelId="{7B741E5E-7F69-401B-B082-10C9B7182F2D}" type="sibTrans" cxnId="{4676B14C-92F0-48DD-8760-1396EA31498B}">
      <dgm:prSet/>
      <dgm:spPr/>
      <dgm:t>
        <a:bodyPr/>
        <a:lstStyle/>
        <a:p>
          <a:endParaRPr lang="en-US"/>
        </a:p>
      </dgm:t>
    </dgm:pt>
    <dgm:pt modelId="{3CA66DC0-9EAF-4E0D-9768-624E47440271}">
      <dgm:prSet/>
      <dgm:spPr/>
      <dgm:t>
        <a:bodyPr/>
        <a:lstStyle/>
        <a:p>
          <a:r>
            <a:rPr lang="en-US"/>
            <a:t>Faster turnaround times</a:t>
          </a:r>
        </a:p>
      </dgm:t>
    </dgm:pt>
    <dgm:pt modelId="{F74F563F-EAE7-4BC6-AEF8-6C32F3EA4F78}" type="parTrans" cxnId="{446729DA-899C-475F-9D05-7BF126ACDAB5}">
      <dgm:prSet/>
      <dgm:spPr/>
      <dgm:t>
        <a:bodyPr/>
        <a:lstStyle/>
        <a:p>
          <a:endParaRPr lang="en-US"/>
        </a:p>
      </dgm:t>
    </dgm:pt>
    <dgm:pt modelId="{C69C18F2-4158-4274-A845-31A6533F3133}" type="sibTrans" cxnId="{446729DA-899C-475F-9D05-7BF126ACDAB5}">
      <dgm:prSet/>
      <dgm:spPr/>
      <dgm:t>
        <a:bodyPr/>
        <a:lstStyle/>
        <a:p>
          <a:endParaRPr lang="en-US"/>
        </a:p>
      </dgm:t>
    </dgm:pt>
    <dgm:pt modelId="{D2563270-0BE8-4EF2-9EBA-B6433E58316D}">
      <dgm:prSet/>
      <dgm:spPr/>
      <dgm:t>
        <a:bodyPr/>
        <a:lstStyle/>
        <a:p>
          <a:r>
            <a:rPr lang="en-US"/>
            <a:t>Faster issue fixing</a:t>
          </a:r>
        </a:p>
      </dgm:t>
    </dgm:pt>
    <dgm:pt modelId="{820D5CF3-9C22-4BD2-95DB-ED9A7D501D46}" type="parTrans" cxnId="{5EB084F9-985E-499C-A0B0-922D60E0BA08}">
      <dgm:prSet/>
      <dgm:spPr/>
      <dgm:t>
        <a:bodyPr/>
        <a:lstStyle/>
        <a:p>
          <a:endParaRPr lang="en-US"/>
        </a:p>
      </dgm:t>
    </dgm:pt>
    <dgm:pt modelId="{4A2DE8B2-760C-42C9-9EA8-E415DF0E03DF}" type="sibTrans" cxnId="{5EB084F9-985E-499C-A0B0-922D60E0BA08}">
      <dgm:prSet/>
      <dgm:spPr/>
      <dgm:t>
        <a:bodyPr/>
        <a:lstStyle/>
        <a:p>
          <a:endParaRPr lang="en-US"/>
        </a:p>
      </dgm:t>
    </dgm:pt>
    <dgm:pt modelId="{6A6EAE8F-71AD-425B-B65A-571BAE8C7A8D}">
      <dgm:prSet/>
      <dgm:spPr/>
      <dgm:t>
        <a:bodyPr/>
        <a:lstStyle/>
        <a:p>
          <a:r>
            <a:rPr lang="en-US"/>
            <a:t>Less time on bureaucracy and busywork</a:t>
          </a:r>
        </a:p>
      </dgm:t>
    </dgm:pt>
    <dgm:pt modelId="{9B624134-490D-43F4-AEF0-4DF21DE9F3C2}" type="parTrans" cxnId="{78140FD4-BA21-4A2E-974B-BFB2BB02C759}">
      <dgm:prSet/>
      <dgm:spPr/>
      <dgm:t>
        <a:bodyPr/>
        <a:lstStyle/>
        <a:p>
          <a:endParaRPr lang="en-US"/>
        </a:p>
      </dgm:t>
    </dgm:pt>
    <dgm:pt modelId="{D632CEED-3ABF-4577-956F-AAAED29A3AAD}" type="sibTrans" cxnId="{78140FD4-BA21-4A2E-974B-BFB2BB02C759}">
      <dgm:prSet/>
      <dgm:spPr/>
      <dgm:t>
        <a:bodyPr/>
        <a:lstStyle/>
        <a:p>
          <a:endParaRPr lang="en-US"/>
        </a:p>
      </dgm:t>
    </dgm:pt>
    <dgm:pt modelId="{FEE611A5-39F0-4ABC-ADD6-A58573AA5B89}">
      <dgm:prSet/>
      <dgm:spPr/>
      <dgm:t>
        <a:bodyPr/>
        <a:lstStyle/>
        <a:p>
          <a:r>
            <a:rPr lang="en-US"/>
            <a:t>Immediate feedback (which also improves team morale)</a:t>
          </a:r>
        </a:p>
      </dgm:t>
    </dgm:pt>
    <dgm:pt modelId="{8F197EB2-1365-4297-B347-ACF061240331}" type="parTrans" cxnId="{D799C68A-B139-4E6C-970A-1CC3F8B32027}">
      <dgm:prSet/>
      <dgm:spPr/>
      <dgm:t>
        <a:bodyPr/>
        <a:lstStyle/>
        <a:p>
          <a:endParaRPr lang="en-US"/>
        </a:p>
      </dgm:t>
    </dgm:pt>
    <dgm:pt modelId="{691D1A21-71E4-4000-871B-23801940F461}" type="sibTrans" cxnId="{D799C68A-B139-4E6C-970A-1CC3F8B32027}">
      <dgm:prSet/>
      <dgm:spPr/>
      <dgm:t>
        <a:bodyPr/>
        <a:lstStyle/>
        <a:p>
          <a:endParaRPr lang="en-US"/>
        </a:p>
      </dgm:t>
    </dgm:pt>
    <dgm:pt modelId="{9C25D641-7CCF-4394-BEC1-FB751F82865D}" type="pres">
      <dgm:prSet presAssocID="{A501CC77-9675-4E83-9DAF-503150351A75}" presName="vert0" presStyleCnt="0">
        <dgm:presLayoutVars>
          <dgm:dir/>
          <dgm:animOne val="branch"/>
          <dgm:animLvl val="lvl"/>
        </dgm:presLayoutVars>
      </dgm:prSet>
      <dgm:spPr/>
    </dgm:pt>
    <dgm:pt modelId="{FAEA1C51-039A-4255-BC06-7075189F8B88}" type="pres">
      <dgm:prSet presAssocID="{C2C65573-1AFD-4725-BF70-4B0D1A6B5DB1}" presName="thickLine" presStyleLbl="alignNode1" presStyleIdx="0" presStyleCnt="7"/>
      <dgm:spPr/>
    </dgm:pt>
    <dgm:pt modelId="{DA97793C-8E5D-4682-95CA-46005CBD107C}" type="pres">
      <dgm:prSet presAssocID="{C2C65573-1AFD-4725-BF70-4B0D1A6B5DB1}" presName="horz1" presStyleCnt="0"/>
      <dgm:spPr/>
    </dgm:pt>
    <dgm:pt modelId="{A3A65915-0A36-418E-B4BC-3039224EA438}" type="pres">
      <dgm:prSet presAssocID="{C2C65573-1AFD-4725-BF70-4B0D1A6B5DB1}" presName="tx1" presStyleLbl="revTx" presStyleIdx="0" presStyleCnt="7"/>
      <dgm:spPr/>
    </dgm:pt>
    <dgm:pt modelId="{929FECD8-D658-4DDF-8E0A-577BC53D80E2}" type="pres">
      <dgm:prSet presAssocID="{C2C65573-1AFD-4725-BF70-4B0D1A6B5DB1}" presName="vert1" presStyleCnt="0"/>
      <dgm:spPr/>
    </dgm:pt>
    <dgm:pt modelId="{2A2D430E-6F0C-46A3-845B-EEFC1769D033}" type="pres">
      <dgm:prSet presAssocID="{F681E709-F1BE-4878-807A-806F17B98226}" presName="thickLine" presStyleLbl="alignNode1" presStyleIdx="1" presStyleCnt="7"/>
      <dgm:spPr/>
    </dgm:pt>
    <dgm:pt modelId="{BCB7724A-4507-4813-8EFD-5438AC419EF4}" type="pres">
      <dgm:prSet presAssocID="{F681E709-F1BE-4878-807A-806F17B98226}" presName="horz1" presStyleCnt="0"/>
      <dgm:spPr/>
    </dgm:pt>
    <dgm:pt modelId="{D89D906A-6D41-4F21-84A3-030912415280}" type="pres">
      <dgm:prSet presAssocID="{F681E709-F1BE-4878-807A-806F17B98226}" presName="tx1" presStyleLbl="revTx" presStyleIdx="1" presStyleCnt="7"/>
      <dgm:spPr/>
    </dgm:pt>
    <dgm:pt modelId="{BF23C1AC-ED97-4E2B-BFE3-292CDE1015F7}" type="pres">
      <dgm:prSet presAssocID="{F681E709-F1BE-4878-807A-806F17B98226}" presName="vert1" presStyleCnt="0"/>
      <dgm:spPr/>
    </dgm:pt>
    <dgm:pt modelId="{4CB71986-4085-4205-88D3-840F7A82DBBD}" type="pres">
      <dgm:prSet presAssocID="{D4D3578A-0A90-4231-8B44-10B1D4997605}" presName="thickLine" presStyleLbl="alignNode1" presStyleIdx="2" presStyleCnt="7"/>
      <dgm:spPr/>
    </dgm:pt>
    <dgm:pt modelId="{71457C3C-5E69-4A07-93AD-461F0001383E}" type="pres">
      <dgm:prSet presAssocID="{D4D3578A-0A90-4231-8B44-10B1D4997605}" presName="horz1" presStyleCnt="0"/>
      <dgm:spPr/>
    </dgm:pt>
    <dgm:pt modelId="{8075CCCE-7129-4F23-B0E0-3846EB20F71D}" type="pres">
      <dgm:prSet presAssocID="{D4D3578A-0A90-4231-8B44-10B1D4997605}" presName="tx1" presStyleLbl="revTx" presStyleIdx="2" presStyleCnt="7"/>
      <dgm:spPr/>
    </dgm:pt>
    <dgm:pt modelId="{EF88D8A0-C5A3-47F4-B6E1-62437D310714}" type="pres">
      <dgm:prSet presAssocID="{D4D3578A-0A90-4231-8B44-10B1D4997605}" presName="vert1" presStyleCnt="0"/>
      <dgm:spPr/>
    </dgm:pt>
    <dgm:pt modelId="{61C1F48A-8532-43B3-9902-2CE5F4DB8DC8}" type="pres">
      <dgm:prSet presAssocID="{3CA66DC0-9EAF-4E0D-9768-624E47440271}" presName="thickLine" presStyleLbl="alignNode1" presStyleIdx="3" presStyleCnt="7"/>
      <dgm:spPr/>
    </dgm:pt>
    <dgm:pt modelId="{A9DA0034-C60D-479D-8A42-E792329E8952}" type="pres">
      <dgm:prSet presAssocID="{3CA66DC0-9EAF-4E0D-9768-624E47440271}" presName="horz1" presStyleCnt="0"/>
      <dgm:spPr/>
    </dgm:pt>
    <dgm:pt modelId="{23196E8F-05F8-4882-A1F8-8B3E85DA4D1F}" type="pres">
      <dgm:prSet presAssocID="{3CA66DC0-9EAF-4E0D-9768-624E47440271}" presName="tx1" presStyleLbl="revTx" presStyleIdx="3" presStyleCnt="7"/>
      <dgm:spPr/>
    </dgm:pt>
    <dgm:pt modelId="{CAA11909-D7BE-43D0-8D22-E6C272349D92}" type="pres">
      <dgm:prSet presAssocID="{3CA66DC0-9EAF-4E0D-9768-624E47440271}" presName="vert1" presStyleCnt="0"/>
      <dgm:spPr/>
    </dgm:pt>
    <dgm:pt modelId="{F41BF5C8-55B4-4AC8-9E2C-322F6ABE882A}" type="pres">
      <dgm:prSet presAssocID="{D2563270-0BE8-4EF2-9EBA-B6433E58316D}" presName="thickLine" presStyleLbl="alignNode1" presStyleIdx="4" presStyleCnt="7"/>
      <dgm:spPr/>
    </dgm:pt>
    <dgm:pt modelId="{970B119A-D5B8-4A85-AF15-B78922D5C703}" type="pres">
      <dgm:prSet presAssocID="{D2563270-0BE8-4EF2-9EBA-B6433E58316D}" presName="horz1" presStyleCnt="0"/>
      <dgm:spPr/>
    </dgm:pt>
    <dgm:pt modelId="{10B41D08-2DF5-484C-9F90-B042C427A545}" type="pres">
      <dgm:prSet presAssocID="{D2563270-0BE8-4EF2-9EBA-B6433E58316D}" presName="tx1" presStyleLbl="revTx" presStyleIdx="4" presStyleCnt="7"/>
      <dgm:spPr/>
    </dgm:pt>
    <dgm:pt modelId="{FAA9EE83-3DA8-47B9-A315-689473733CA8}" type="pres">
      <dgm:prSet presAssocID="{D2563270-0BE8-4EF2-9EBA-B6433E58316D}" presName="vert1" presStyleCnt="0"/>
      <dgm:spPr/>
    </dgm:pt>
    <dgm:pt modelId="{748F64C0-332F-4F3E-86E6-8424ABDADF88}" type="pres">
      <dgm:prSet presAssocID="{6A6EAE8F-71AD-425B-B65A-571BAE8C7A8D}" presName="thickLine" presStyleLbl="alignNode1" presStyleIdx="5" presStyleCnt="7"/>
      <dgm:spPr/>
    </dgm:pt>
    <dgm:pt modelId="{C4D3A816-E6AA-4ACA-BF51-FDE3A07A3AAC}" type="pres">
      <dgm:prSet presAssocID="{6A6EAE8F-71AD-425B-B65A-571BAE8C7A8D}" presName="horz1" presStyleCnt="0"/>
      <dgm:spPr/>
    </dgm:pt>
    <dgm:pt modelId="{6CB1E194-20D5-440D-9DDE-6912F3E37A75}" type="pres">
      <dgm:prSet presAssocID="{6A6EAE8F-71AD-425B-B65A-571BAE8C7A8D}" presName="tx1" presStyleLbl="revTx" presStyleIdx="5" presStyleCnt="7"/>
      <dgm:spPr/>
    </dgm:pt>
    <dgm:pt modelId="{0E8D47C0-9198-49E7-A57B-8F070DCB3C52}" type="pres">
      <dgm:prSet presAssocID="{6A6EAE8F-71AD-425B-B65A-571BAE8C7A8D}" presName="vert1" presStyleCnt="0"/>
      <dgm:spPr/>
    </dgm:pt>
    <dgm:pt modelId="{0FD1D09E-C46C-4C20-BD14-2FF2D227DB90}" type="pres">
      <dgm:prSet presAssocID="{FEE611A5-39F0-4ABC-ADD6-A58573AA5B89}" presName="thickLine" presStyleLbl="alignNode1" presStyleIdx="6" presStyleCnt="7"/>
      <dgm:spPr/>
    </dgm:pt>
    <dgm:pt modelId="{15562962-7EFA-4920-930F-06125C170A53}" type="pres">
      <dgm:prSet presAssocID="{FEE611A5-39F0-4ABC-ADD6-A58573AA5B89}" presName="horz1" presStyleCnt="0"/>
      <dgm:spPr/>
    </dgm:pt>
    <dgm:pt modelId="{A4E9F65C-BD14-4434-A66C-06132A7C30C8}" type="pres">
      <dgm:prSet presAssocID="{FEE611A5-39F0-4ABC-ADD6-A58573AA5B89}" presName="tx1" presStyleLbl="revTx" presStyleIdx="6" presStyleCnt="7"/>
      <dgm:spPr/>
    </dgm:pt>
    <dgm:pt modelId="{2DABE012-BCD4-4954-AA96-C725025B1142}" type="pres">
      <dgm:prSet presAssocID="{FEE611A5-39F0-4ABC-ADD6-A58573AA5B89}" presName="vert1" presStyleCnt="0"/>
      <dgm:spPr/>
    </dgm:pt>
  </dgm:ptLst>
  <dgm:cxnLst>
    <dgm:cxn modelId="{B9219C44-4341-49C7-A930-413DA4F72C5B}" type="presOf" srcId="{D4D3578A-0A90-4231-8B44-10B1D4997605}" destId="{8075CCCE-7129-4F23-B0E0-3846EB20F71D}" srcOrd="0" destOrd="0" presId="urn:microsoft.com/office/officeart/2008/layout/LinedList"/>
    <dgm:cxn modelId="{E5CD004A-73A9-4249-AD50-E74543355C52}" type="presOf" srcId="{FEE611A5-39F0-4ABC-ADD6-A58573AA5B89}" destId="{A4E9F65C-BD14-4434-A66C-06132A7C30C8}" srcOrd="0" destOrd="0" presId="urn:microsoft.com/office/officeart/2008/layout/LinedList"/>
    <dgm:cxn modelId="{823F726B-F740-4CA5-9AE9-0DA24784C140}" type="presOf" srcId="{3CA66DC0-9EAF-4E0D-9768-624E47440271}" destId="{23196E8F-05F8-4882-A1F8-8B3E85DA4D1F}" srcOrd="0" destOrd="0" presId="urn:microsoft.com/office/officeart/2008/layout/LinedList"/>
    <dgm:cxn modelId="{4676B14C-92F0-48DD-8760-1396EA31498B}" srcId="{A501CC77-9675-4E83-9DAF-503150351A75}" destId="{D4D3578A-0A90-4231-8B44-10B1D4997605}" srcOrd="2" destOrd="0" parTransId="{7307BBD7-0945-4604-83E4-D9FF846B1BBB}" sibTransId="{7B741E5E-7F69-401B-B082-10C9B7182F2D}"/>
    <dgm:cxn modelId="{71BC997E-AA1B-4D21-92E7-EA75BF898D6D}" type="presOf" srcId="{6A6EAE8F-71AD-425B-B65A-571BAE8C7A8D}" destId="{6CB1E194-20D5-440D-9DDE-6912F3E37A75}" srcOrd="0" destOrd="0" presId="urn:microsoft.com/office/officeart/2008/layout/LinedList"/>
    <dgm:cxn modelId="{D799C68A-B139-4E6C-970A-1CC3F8B32027}" srcId="{A501CC77-9675-4E83-9DAF-503150351A75}" destId="{FEE611A5-39F0-4ABC-ADD6-A58573AA5B89}" srcOrd="6" destOrd="0" parTransId="{8F197EB2-1365-4297-B347-ACF061240331}" sibTransId="{691D1A21-71E4-4000-871B-23801940F461}"/>
    <dgm:cxn modelId="{FC650E8F-4772-4270-A689-2DDA64894462}" type="presOf" srcId="{D2563270-0BE8-4EF2-9EBA-B6433E58316D}" destId="{10B41D08-2DF5-484C-9F90-B042C427A545}" srcOrd="0" destOrd="0" presId="urn:microsoft.com/office/officeart/2008/layout/LinedList"/>
    <dgm:cxn modelId="{DA0F5299-4721-4FAF-8EF7-03B436075743}" srcId="{A501CC77-9675-4E83-9DAF-503150351A75}" destId="{C2C65573-1AFD-4725-BF70-4B0D1A6B5DB1}" srcOrd="0" destOrd="0" parTransId="{8F1ADE78-9F8A-45B9-A1F0-F5A7A354A8D8}" sibTransId="{A8846218-857A-4BFC-8692-CC61262B225D}"/>
    <dgm:cxn modelId="{CC38EBB1-8166-4DA9-B377-F0BFB9C08058}" srcId="{A501CC77-9675-4E83-9DAF-503150351A75}" destId="{F681E709-F1BE-4878-807A-806F17B98226}" srcOrd="1" destOrd="0" parTransId="{90DC408A-051D-44C4-BE84-A36DCB782029}" sibTransId="{64514B25-6396-42E3-87FA-F052A6C22D2B}"/>
    <dgm:cxn modelId="{8F30B7BA-953E-4835-BB9B-6410BD433699}" type="presOf" srcId="{C2C65573-1AFD-4725-BF70-4B0D1A6B5DB1}" destId="{A3A65915-0A36-418E-B4BC-3039224EA438}" srcOrd="0" destOrd="0" presId="urn:microsoft.com/office/officeart/2008/layout/LinedList"/>
    <dgm:cxn modelId="{F8031CBF-A3B3-43BE-9B22-508086A02260}" type="presOf" srcId="{A501CC77-9675-4E83-9DAF-503150351A75}" destId="{9C25D641-7CCF-4394-BEC1-FB751F82865D}" srcOrd="0" destOrd="0" presId="urn:microsoft.com/office/officeart/2008/layout/LinedList"/>
    <dgm:cxn modelId="{78140FD4-BA21-4A2E-974B-BFB2BB02C759}" srcId="{A501CC77-9675-4E83-9DAF-503150351A75}" destId="{6A6EAE8F-71AD-425B-B65A-571BAE8C7A8D}" srcOrd="5" destOrd="0" parTransId="{9B624134-490D-43F4-AEF0-4DF21DE9F3C2}" sibTransId="{D632CEED-3ABF-4577-956F-AAAED29A3AAD}"/>
    <dgm:cxn modelId="{446729DA-899C-475F-9D05-7BF126ACDAB5}" srcId="{A501CC77-9675-4E83-9DAF-503150351A75}" destId="{3CA66DC0-9EAF-4E0D-9768-624E47440271}" srcOrd="3" destOrd="0" parTransId="{F74F563F-EAE7-4BC6-AEF8-6C32F3EA4F78}" sibTransId="{C69C18F2-4158-4274-A845-31A6533F3133}"/>
    <dgm:cxn modelId="{559F17EC-4013-498B-8860-92FF596D972A}" type="presOf" srcId="{F681E709-F1BE-4878-807A-806F17B98226}" destId="{D89D906A-6D41-4F21-84A3-030912415280}" srcOrd="0" destOrd="0" presId="urn:microsoft.com/office/officeart/2008/layout/LinedList"/>
    <dgm:cxn modelId="{5EB084F9-985E-499C-A0B0-922D60E0BA08}" srcId="{A501CC77-9675-4E83-9DAF-503150351A75}" destId="{D2563270-0BE8-4EF2-9EBA-B6433E58316D}" srcOrd="4" destOrd="0" parTransId="{820D5CF3-9C22-4BD2-95DB-ED9A7D501D46}" sibTransId="{4A2DE8B2-760C-42C9-9EA8-E415DF0E03DF}"/>
    <dgm:cxn modelId="{9FC39D9D-D5F6-4CEB-9C59-0B7947109401}" type="presParOf" srcId="{9C25D641-7CCF-4394-BEC1-FB751F82865D}" destId="{FAEA1C51-039A-4255-BC06-7075189F8B88}" srcOrd="0" destOrd="0" presId="urn:microsoft.com/office/officeart/2008/layout/LinedList"/>
    <dgm:cxn modelId="{F87EE1BF-385B-4025-84A6-E7A8EE2E89DB}" type="presParOf" srcId="{9C25D641-7CCF-4394-BEC1-FB751F82865D}" destId="{DA97793C-8E5D-4682-95CA-46005CBD107C}" srcOrd="1" destOrd="0" presId="urn:microsoft.com/office/officeart/2008/layout/LinedList"/>
    <dgm:cxn modelId="{F687E5BE-CCB1-4880-AD9A-33D1C692964A}" type="presParOf" srcId="{DA97793C-8E5D-4682-95CA-46005CBD107C}" destId="{A3A65915-0A36-418E-B4BC-3039224EA438}" srcOrd="0" destOrd="0" presId="urn:microsoft.com/office/officeart/2008/layout/LinedList"/>
    <dgm:cxn modelId="{82C45038-EA04-4A4A-93BF-C69848516711}" type="presParOf" srcId="{DA97793C-8E5D-4682-95CA-46005CBD107C}" destId="{929FECD8-D658-4DDF-8E0A-577BC53D80E2}" srcOrd="1" destOrd="0" presId="urn:microsoft.com/office/officeart/2008/layout/LinedList"/>
    <dgm:cxn modelId="{91CE5080-04C5-48E5-BA9D-AD4C236F5BD3}" type="presParOf" srcId="{9C25D641-7CCF-4394-BEC1-FB751F82865D}" destId="{2A2D430E-6F0C-46A3-845B-EEFC1769D033}" srcOrd="2" destOrd="0" presId="urn:microsoft.com/office/officeart/2008/layout/LinedList"/>
    <dgm:cxn modelId="{B4A8678F-E2C4-4675-9300-AED2EA296FB7}" type="presParOf" srcId="{9C25D641-7CCF-4394-BEC1-FB751F82865D}" destId="{BCB7724A-4507-4813-8EFD-5438AC419EF4}" srcOrd="3" destOrd="0" presId="urn:microsoft.com/office/officeart/2008/layout/LinedList"/>
    <dgm:cxn modelId="{2718B1D0-AA18-40DD-81DC-0C3DFECB7609}" type="presParOf" srcId="{BCB7724A-4507-4813-8EFD-5438AC419EF4}" destId="{D89D906A-6D41-4F21-84A3-030912415280}" srcOrd="0" destOrd="0" presId="urn:microsoft.com/office/officeart/2008/layout/LinedList"/>
    <dgm:cxn modelId="{2FBA8923-C6FC-4F81-90D7-CB38DE35EE09}" type="presParOf" srcId="{BCB7724A-4507-4813-8EFD-5438AC419EF4}" destId="{BF23C1AC-ED97-4E2B-BFE3-292CDE1015F7}" srcOrd="1" destOrd="0" presId="urn:microsoft.com/office/officeart/2008/layout/LinedList"/>
    <dgm:cxn modelId="{C74E85E1-FA9A-432B-A2C8-01C71AA3F3AA}" type="presParOf" srcId="{9C25D641-7CCF-4394-BEC1-FB751F82865D}" destId="{4CB71986-4085-4205-88D3-840F7A82DBBD}" srcOrd="4" destOrd="0" presId="urn:microsoft.com/office/officeart/2008/layout/LinedList"/>
    <dgm:cxn modelId="{B3C05BBC-A9C5-448D-B371-F5EA9BA5BC6A}" type="presParOf" srcId="{9C25D641-7CCF-4394-BEC1-FB751F82865D}" destId="{71457C3C-5E69-4A07-93AD-461F0001383E}" srcOrd="5" destOrd="0" presId="urn:microsoft.com/office/officeart/2008/layout/LinedList"/>
    <dgm:cxn modelId="{39129ED7-0553-4834-85F9-DFCD7EA5A29F}" type="presParOf" srcId="{71457C3C-5E69-4A07-93AD-461F0001383E}" destId="{8075CCCE-7129-4F23-B0E0-3846EB20F71D}" srcOrd="0" destOrd="0" presId="urn:microsoft.com/office/officeart/2008/layout/LinedList"/>
    <dgm:cxn modelId="{A6ECFA33-28B1-4507-BEC3-012E2A6AF770}" type="presParOf" srcId="{71457C3C-5E69-4A07-93AD-461F0001383E}" destId="{EF88D8A0-C5A3-47F4-B6E1-62437D310714}" srcOrd="1" destOrd="0" presId="urn:microsoft.com/office/officeart/2008/layout/LinedList"/>
    <dgm:cxn modelId="{430684DA-E9D4-4308-87B5-A608A7F0BE11}" type="presParOf" srcId="{9C25D641-7CCF-4394-BEC1-FB751F82865D}" destId="{61C1F48A-8532-43B3-9902-2CE5F4DB8DC8}" srcOrd="6" destOrd="0" presId="urn:microsoft.com/office/officeart/2008/layout/LinedList"/>
    <dgm:cxn modelId="{AAF57120-99F0-44CC-9A36-CF2FE370DAC5}" type="presParOf" srcId="{9C25D641-7CCF-4394-BEC1-FB751F82865D}" destId="{A9DA0034-C60D-479D-8A42-E792329E8952}" srcOrd="7" destOrd="0" presId="urn:microsoft.com/office/officeart/2008/layout/LinedList"/>
    <dgm:cxn modelId="{48E6EC26-C83E-456A-892A-7728FE2E7707}" type="presParOf" srcId="{A9DA0034-C60D-479D-8A42-E792329E8952}" destId="{23196E8F-05F8-4882-A1F8-8B3E85DA4D1F}" srcOrd="0" destOrd="0" presId="urn:microsoft.com/office/officeart/2008/layout/LinedList"/>
    <dgm:cxn modelId="{31B23E24-284B-4B2F-AD68-AEED2846C38E}" type="presParOf" srcId="{A9DA0034-C60D-479D-8A42-E792329E8952}" destId="{CAA11909-D7BE-43D0-8D22-E6C272349D92}" srcOrd="1" destOrd="0" presId="urn:microsoft.com/office/officeart/2008/layout/LinedList"/>
    <dgm:cxn modelId="{0B9843F6-D47A-4E12-8C6F-9E3251B30FB9}" type="presParOf" srcId="{9C25D641-7CCF-4394-BEC1-FB751F82865D}" destId="{F41BF5C8-55B4-4AC8-9E2C-322F6ABE882A}" srcOrd="8" destOrd="0" presId="urn:microsoft.com/office/officeart/2008/layout/LinedList"/>
    <dgm:cxn modelId="{5E4921E3-A243-45C6-935F-DD965EAE3DF3}" type="presParOf" srcId="{9C25D641-7CCF-4394-BEC1-FB751F82865D}" destId="{970B119A-D5B8-4A85-AF15-B78922D5C703}" srcOrd="9" destOrd="0" presId="urn:microsoft.com/office/officeart/2008/layout/LinedList"/>
    <dgm:cxn modelId="{F923F63F-133B-4086-9BFF-079FD2F81F11}" type="presParOf" srcId="{970B119A-D5B8-4A85-AF15-B78922D5C703}" destId="{10B41D08-2DF5-484C-9F90-B042C427A545}" srcOrd="0" destOrd="0" presId="urn:microsoft.com/office/officeart/2008/layout/LinedList"/>
    <dgm:cxn modelId="{60D5EBA4-6A1D-498D-ACA2-2996E7218C8F}" type="presParOf" srcId="{970B119A-D5B8-4A85-AF15-B78922D5C703}" destId="{FAA9EE83-3DA8-47B9-A315-689473733CA8}" srcOrd="1" destOrd="0" presId="urn:microsoft.com/office/officeart/2008/layout/LinedList"/>
    <dgm:cxn modelId="{51774F8F-978D-4062-B314-F4377F2FF8BA}" type="presParOf" srcId="{9C25D641-7CCF-4394-BEC1-FB751F82865D}" destId="{748F64C0-332F-4F3E-86E6-8424ABDADF88}" srcOrd="10" destOrd="0" presId="urn:microsoft.com/office/officeart/2008/layout/LinedList"/>
    <dgm:cxn modelId="{D9834842-ADF0-4FFA-8939-C772F59C887B}" type="presParOf" srcId="{9C25D641-7CCF-4394-BEC1-FB751F82865D}" destId="{C4D3A816-E6AA-4ACA-BF51-FDE3A07A3AAC}" srcOrd="11" destOrd="0" presId="urn:microsoft.com/office/officeart/2008/layout/LinedList"/>
    <dgm:cxn modelId="{06903E50-1D5A-48EF-B05A-EEE67732EDFE}" type="presParOf" srcId="{C4D3A816-E6AA-4ACA-BF51-FDE3A07A3AAC}" destId="{6CB1E194-20D5-440D-9DDE-6912F3E37A75}" srcOrd="0" destOrd="0" presId="urn:microsoft.com/office/officeart/2008/layout/LinedList"/>
    <dgm:cxn modelId="{78DA72B8-EAE8-4A53-9031-50907003BD95}" type="presParOf" srcId="{C4D3A816-E6AA-4ACA-BF51-FDE3A07A3AAC}" destId="{0E8D47C0-9198-49E7-A57B-8F070DCB3C52}" srcOrd="1" destOrd="0" presId="urn:microsoft.com/office/officeart/2008/layout/LinedList"/>
    <dgm:cxn modelId="{E33470A1-A698-40B7-899D-F978398898B7}" type="presParOf" srcId="{9C25D641-7CCF-4394-BEC1-FB751F82865D}" destId="{0FD1D09E-C46C-4C20-BD14-2FF2D227DB90}" srcOrd="12" destOrd="0" presId="urn:microsoft.com/office/officeart/2008/layout/LinedList"/>
    <dgm:cxn modelId="{645596BE-39EF-4FB9-B679-1B2B190F29AF}" type="presParOf" srcId="{9C25D641-7CCF-4394-BEC1-FB751F82865D}" destId="{15562962-7EFA-4920-930F-06125C170A53}" srcOrd="13" destOrd="0" presId="urn:microsoft.com/office/officeart/2008/layout/LinedList"/>
    <dgm:cxn modelId="{C2EAF0D9-80F9-4559-A2C9-3346A835464D}" type="presParOf" srcId="{15562962-7EFA-4920-930F-06125C170A53}" destId="{A4E9F65C-BD14-4434-A66C-06132A7C30C8}" srcOrd="0" destOrd="0" presId="urn:microsoft.com/office/officeart/2008/layout/LinedList"/>
    <dgm:cxn modelId="{84DEEB62-C6EA-4964-A9FB-D371586E35DC}" type="presParOf" srcId="{15562962-7EFA-4920-930F-06125C170A53}" destId="{2DABE012-BCD4-4954-AA96-C725025B114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444EDD5-12D1-4C62-88EB-5660F71FE069}" type="doc">
      <dgm:prSet loTypeId="urn:microsoft.com/office/officeart/2005/8/layout/vList2" loCatId="list" qsTypeId="urn:microsoft.com/office/officeart/2005/8/quickstyle/simple1#164" qsCatId="simple" csTypeId="urn:microsoft.com/office/officeart/2005/8/colors/colorful5#8" csCatId="colorful"/>
      <dgm:spPr/>
      <dgm:t>
        <a:bodyPr/>
        <a:lstStyle/>
        <a:p>
          <a:endParaRPr lang="en-US"/>
        </a:p>
      </dgm:t>
    </dgm:pt>
    <dgm:pt modelId="{51B6D0C1-15E1-4699-A5C9-96C8B6897A38}">
      <dgm:prSet/>
      <dgm:spPr/>
      <dgm:t>
        <a:bodyPr/>
        <a:lstStyle/>
        <a:p>
          <a:r>
            <a:rPr lang="en-US"/>
            <a:t>The combination of structured planning (Waterfall) with flexible, iterative execution (Agile). </a:t>
          </a:r>
        </a:p>
      </dgm:t>
    </dgm:pt>
    <dgm:pt modelId="{A01ED599-AFB8-4DCE-80E6-6102D5A54AB5}" type="parTrans" cxnId="{EF156771-DA37-4161-81A0-2CB37BE0CE9D}">
      <dgm:prSet/>
      <dgm:spPr/>
      <dgm:t>
        <a:bodyPr/>
        <a:lstStyle/>
        <a:p>
          <a:endParaRPr lang="en-US"/>
        </a:p>
      </dgm:t>
    </dgm:pt>
    <dgm:pt modelId="{2EF9D5CC-90C4-4BD3-863E-60E4799AF460}" type="sibTrans" cxnId="{EF156771-DA37-4161-81A0-2CB37BE0CE9D}">
      <dgm:prSet/>
      <dgm:spPr/>
      <dgm:t>
        <a:bodyPr/>
        <a:lstStyle/>
        <a:p>
          <a:endParaRPr lang="en-US"/>
        </a:p>
      </dgm:t>
    </dgm:pt>
    <dgm:pt modelId="{ECF39E70-2C39-408F-86F3-BC2641983445}">
      <dgm:prSet/>
      <dgm:spPr/>
      <dgm:t>
        <a:bodyPr/>
        <a:lstStyle/>
        <a:p>
          <a:r>
            <a:rPr lang="en-US"/>
            <a:t>This approach uses linear phases for fixed elements like budgets and compliance, while applying rapid sprints and feedback loops for creative work or product development</a:t>
          </a:r>
        </a:p>
      </dgm:t>
    </dgm:pt>
    <dgm:pt modelId="{43776B1E-A72A-4CAC-9B0A-8030567DD37E}" type="parTrans" cxnId="{8B1C0946-1433-4388-9F4B-1D1B2D15FE07}">
      <dgm:prSet/>
      <dgm:spPr/>
      <dgm:t>
        <a:bodyPr/>
        <a:lstStyle/>
        <a:p>
          <a:endParaRPr lang="en-US"/>
        </a:p>
      </dgm:t>
    </dgm:pt>
    <dgm:pt modelId="{60029E98-1BF9-443E-B3A3-A6EDBA7C86F4}" type="sibTrans" cxnId="{8B1C0946-1433-4388-9F4B-1D1B2D15FE07}">
      <dgm:prSet/>
      <dgm:spPr/>
      <dgm:t>
        <a:bodyPr/>
        <a:lstStyle/>
        <a:p>
          <a:endParaRPr lang="en-US"/>
        </a:p>
      </dgm:t>
    </dgm:pt>
    <dgm:pt modelId="{FFBD3A48-1603-4A79-A088-AC2913791D5A}" type="pres">
      <dgm:prSet presAssocID="{5444EDD5-12D1-4C62-88EB-5660F71FE069}" presName="linear" presStyleCnt="0">
        <dgm:presLayoutVars>
          <dgm:animLvl val="lvl"/>
          <dgm:resizeHandles val="exact"/>
        </dgm:presLayoutVars>
      </dgm:prSet>
      <dgm:spPr/>
    </dgm:pt>
    <dgm:pt modelId="{B7A2C79F-EBF1-4014-ABF6-DF790690CABB}" type="pres">
      <dgm:prSet presAssocID="{51B6D0C1-15E1-4699-A5C9-96C8B6897A3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7D7A11E-6F71-442F-ADB5-89F351FA494B}" type="pres">
      <dgm:prSet presAssocID="{2EF9D5CC-90C4-4BD3-863E-60E4799AF460}" presName="spacer" presStyleCnt="0"/>
      <dgm:spPr/>
    </dgm:pt>
    <dgm:pt modelId="{B8A51BD9-4CD7-4E4C-9999-EBD8D8DDF78E}" type="pres">
      <dgm:prSet presAssocID="{ECF39E70-2C39-408F-86F3-BC264198344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9802015-9D54-4A03-9D1D-3F32971CF492}" type="presOf" srcId="{5444EDD5-12D1-4C62-88EB-5660F71FE069}" destId="{FFBD3A48-1603-4A79-A088-AC2913791D5A}" srcOrd="0" destOrd="0" presId="urn:microsoft.com/office/officeart/2005/8/layout/vList2"/>
    <dgm:cxn modelId="{5629E365-9F89-43BC-98B8-7A5E43162997}" type="presOf" srcId="{ECF39E70-2C39-408F-86F3-BC2641983445}" destId="{B8A51BD9-4CD7-4E4C-9999-EBD8D8DDF78E}" srcOrd="0" destOrd="0" presId="urn:microsoft.com/office/officeart/2005/8/layout/vList2"/>
    <dgm:cxn modelId="{8B1C0946-1433-4388-9F4B-1D1B2D15FE07}" srcId="{5444EDD5-12D1-4C62-88EB-5660F71FE069}" destId="{ECF39E70-2C39-408F-86F3-BC2641983445}" srcOrd="1" destOrd="0" parTransId="{43776B1E-A72A-4CAC-9B0A-8030567DD37E}" sibTransId="{60029E98-1BF9-443E-B3A3-A6EDBA7C86F4}"/>
    <dgm:cxn modelId="{EF156771-DA37-4161-81A0-2CB37BE0CE9D}" srcId="{5444EDD5-12D1-4C62-88EB-5660F71FE069}" destId="{51B6D0C1-15E1-4699-A5C9-96C8B6897A38}" srcOrd="0" destOrd="0" parTransId="{A01ED599-AFB8-4DCE-80E6-6102D5A54AB5}" sibTransId="{2EF9D5CC-90C4-4BD3-863E-60E4799AF460}"/>
    <dgm:cxn modelId="{FDBE6083-1F26-4528-B593-BD04DEA0F060}" type="presOf" srcId="{51B6D0C1-15E1-4699-A5C9-96C8B6897A38}" destId="{B7A2C79F-EBF1-4014-ABF6-DF790690CABB}" srcOrd="0" destOrd="0" presId="urn:microsoft.com/office/officeart/2005/8/layout/vList2"/>
    <dgm:cxn modelId="{857F607E-6629-451D-98C8-7A0C0001CE47}" type="presParOf" srcId="{FFBD3A48-1603-4A79-A088-AC2913791D5A}" destId="{B7A2C79F-EBF1-4014-ABF6-DF790690CABB}" srcOrd="0" destOrd="0" presId="urn:microsoft.com/office/officeart/2005/8/layout/vList2"/>
    <dgm:cxn modelId="{8CF99620-9048-46DE-8585-C0A1070BAF42}" type="presParOf" srcId="{FFBD3A48-1603-4A79-A088-AC2913791D5A}" destId="{D7D7A11E-6F71-442F-ADB5-89F351FA494B}" srcOrd="1" destOrd="0" presId="urn:microsoft.com/office/officeart/2005/8/layout/vList2"/>
    <dgm:cxn modelId="{6A923242-6A72-458A-911D-F5E1B4A8F6F4}" type="presParOf" srcId="{FFBD3A48-1603-4A79-A088-AC2913791D5A}" destId="{B8A51BD9-4CD7-4E4C-9999-EBD8D8DDF78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8C3CAF6-BBED-4618-84E2-3FA92AFD6DBA}" type="doc">
      <dgm:prSet loTypeId="urn:microsoft.com/office/officeart/2008/layout/LinedList" loCatId="list" qsTypeId="urn:microsoft.com/office/officeart/2005/8/quickstyle/simple1#173" qsCatId="simple" csTypeId="urn:microsoft.com/office/officeart/2005/8/colors/colorful1#14" csCatId="colorful"/>
      <dgm:spPr/>
      <dgm:t>
        <a:bodyPr/>
        <a:lstStyle/>
        <a:p>
          <a:endParaRPr lang="en-US"/>
        </a:p>
      </dgm:t>
    </dgm:pt>
    <dgm:pt modelId="{473DEBD7-8C26-476E-BD3E-FBF92DB746D3}">
      <dgm:prSet/>
      <dgm:spPr/>
      <dgm:t>
        <a:bodyPr/>
        <a:lstStyle/>
        <a:p>
          <a:r>
            <a:rPr lang="en-US"/>
            <a:t>Flexible planning and execution</a:t>
          </a:r>
        </a:p>
      </dgm:t>
    </dgm:pt>
    <dgm:pt modelId="{93B8B44B-8D24-47BA-A0F6-F8D3CBA1D552}" type="parTrans" cxnId="{AA9E98DC-F4AB-4ABC-ACDE-25E029FAA240}">
      <dgm:prSet/>
      <dgm:spPr/>
      <dgm:t>
        <a:bodyPr/>
        <a:lstStyle/>
        <a:p>
          <a:endParaRPr lang="en-US"/>
        </a:p>
      </dgm:t>
    </dgm:pt>
    <dgm:pt modelId="{38752202-B59F-419B-9B6E-98529788C447}" type="sibTrans" cxnId="{AA9E98DC-F4AB-4ABC-ACDE-25E029FAA240}">
      <dgm:prSet/>
      <dgm:spPr/>
      <dgm:t>
        <a:bodyPr/>
        <a:lstStyle/>
        <a:p>
          <a:endParaRPr lang="en-US"/>
        </a:p>
      </dgm:t>
    </dgm:pt>
    <dgm:pt modelId="{14518250-24BB-4548-AE8B-B75F8920360D}">
      <dgm:prSet/>
      <dgm:spPr/>
      <dgm:t>
        <a:bodyPr/>
        <a:lstStyle/>
        <a:p>
          <a:r>
            <a:rPr lang="en-US"/>
            <a:t>Better stakeholder engagement</a:t>
          </a:r>
        </a:p>
      </dgm:t>
    </dgm:pt>
    <dgm:pt modelId="{5F09A817-A979-48EA-8866-9E21DCEA1BAE}" type="parTrans" cxnId="{E9C0275A-5A36-42A7-A5A0-10A59138602C}">
      <dgm:prSet/>
      <dgm:spPr/>
      <dgm:t>
        <a:bodyPr/>
        <a:lstStyle/>
        <a:p>
          <a:endParaRPr lang="en-US"/>
        </a:p>
      </dgm:t>
    </dgm:pt>
    <dgm:pt modelId="{E7370D19-B806-4A7F-B8B8-8EACAA5964D7}" type="sibTrans" cxnId="{E9C0275A-5A36-42A7-A5A0-10A59138602C}">
      <dgm:prSet/>
      <dgm:spPr/>
      <dgm:t>
        <a:bodyPr/>
        <a:lstStyle/>
        <a:p>
          <a:endParaRPr lang="en-US"/>
        </a:p>
      </dgm:t>
    </dgm:pt>
    <dgm:pt modelId="{74BC8B76-A3A1-43AF-96AB-8780578DEC42}">
      <dgm:prSet/>
      <dgm:spPr/>
      <dgm:t>
        <a:bodyPr/>
        <a:lstStyle/>
        <a:p>
          <a:r>
            <a:rPr lang="en-US"/>
            <a:t>Resource optimisation</a:t>
          </a:r>
        </a:p>
      </dgm:t>
    </dgm:pt>
    <dgm:pt modelId="{BEAAB5AC-EE03-451B-BD29-0B6BE83B4C0B}" type="parTrans" cxnId="{D7149E59-BE62-4ADA-97E8-B83C053B402E}">
      <dgm:prSet/>
      <dgm:spPr/>
      <dgm:t>
        <a:bodyPr/>
        <a:lstStyle/>
        <a:p>
          <a:endParaRPr lang="en-US"/>
        </a:p>
      </dgm:t>
    </dgm:pt>
    <dgm:pt modelId="{3900D9D6-17A1-4A0B-B27E-B7F85007F261}" type="sibTrans" cxnId="{D7149E59-BE62-4ADA-97E8-B83C053B402E}">
      <dgm:prSet/>
      <dgm:spPr/>
      <dgm:t>
        <a:bodyPr/>
        <a:lstStyle/>
        <a:p>
          <a:endParaRPr lang="en-US"/>
        </a:p>
      </dgm:t>
    </dgm:pt>
    <dgm:pt modelId="{0B9DAEFA-6E9E-4B2A-A746-504E5E5E2902}">
      <dgm:prSet/>
      <dgm:spPr/>
      <dgm:t>
        <a:bodyPr/>
        <a:lstStyle/>
        <a:p>
          <a:r>
            <a:rPr lang="en-US"/>
            <a:t>Proven success boost</a:t>
          </a:r>
        </a:p>
      </dgm:t>
    </dgm:pt>
    <dgm:pt modelId="{2D0ED8D9-76E0-45CF-A6F7-BA2EB05107AB}" type="parTrans" cxnId="{DA195BE2-3F55-44C4-8657-26D1176E8988}">
      <dgm:prSet/>
      <dgm:spPr/>
      <dgm:t>
        <a:bodyPr/>
        <a:lstStyle/>
        <a:p>
          <a:endParaRPr lang="en-US"/>
        </a:p>
      </dgm:t>
    </dgm:pt>
    <dgm:pt modelId="{78CA5E2D-EA16-4D43-971C-0CDFAC1BC99E}" type="sibTrans" cxnId="{DA195BE2-3F55-44C4-8657-26D1176E8988}">
      <dgm:prSet/>
      <dgm:spPr/>
      <dgm:t>
        <a:bodyPr/>
        <a:lstStyle/>
        <a:p>
          <a:endParaRPr lang="en-US"/>
        </a:p>
      </dgm:t>
    </dgm:pt>
    <dgm:pt modelId="{6E1D9C6A-EADD-4E31-AC33-F90D4733D4DD}" type="pres">
      <dgm:prSet presAssocID="{F8C3CAF6-BBED-4618-84E2-3FA92AFD6DBA}" presName="vert0" presStyleCnt="0">
        <dgm:presLayoutVars>
          <dgm:dir/>
          <dgm:animOne val="branch"/>
          <dgm:animLvl val="lvl"/>
        </dgm:presLayoutVars>
      </dgm:prSet>
      <dgm:spPr/>
    </dgm:pt>
    <dgm:pt modelId="{11A0C56E-C29A-4315-A159-0FB72C246D1C}" type="pres">
      <dgm:prSet presAssocID="{473DEBD7-8C26-476E-BD3E-FBF92DB746D3}" presName="thickLine" presStyleLbl="alignNode1" presStyleIdx="0" presStyleCnt="4"/>
      <dgm:spPr/>
    </dgm:pt>
    <dgm:pt modelId="{EA1CAFC9-F14B-48A4-8FD5-79DEC5E81376}" type="pres">
      <dgm:prSet presAssocID="{473DEBD7-8C26-476E-BD3E-FBF92DB746D3}" presName="horz1" presStyleCnt="0"/>
      <dgm:spPr/>
    </dgm:pt>
    <dgm:pt modelId="{A91EDA67-A224-4707-BC27-5F33EFE1FD85}" type="pres">
      <dgm:prSet presAssocID="{473DEBD7-8C26-476E-BD3E-FBF92DB746D3}" presName="tx1" presStyleLbl="revTx" presStyleIdx="0" presStyleCnt="4"/>
      <dgm:spPr/>
    </dgm:pt>
    <dgm:pt modelId="{79E65E2F-F521-4CC5-BF63-D54C89B4FE9D}" type="pres">
      <dgm:prSet presAssocID="{473DEBD7-8C26-476E-BD3E-FBF92DB746D3}" presName="vert1" presStyleCnt="0"/>
      <dgm:spPr/>
    </dgm:pt>
    <dgm:pt modelId="{A20FD2D0-8133-44C0-96D2-E734F5BDF2D8}" type="pres">
      <dgm:prSet presAssocID="{14518250-24BB-4548-AE8B-B75F8920360D}" presName="thickLine" presStyleLbl="alignNode1" presStyleIdx="1" presStyleCnt="4"/>
      <dgm:spPr/>
    </dgm:pt>
    <dgm:pt modelId="{D3952A12-628E-4F70-A01F-3C5F9E6F5C49}" type="pres">
      <dgm:prSet presAssocID="{14518250-24BB-4548-AE8B-B75F8920360D}" presName="horz1" presStyleCnt="0"/>
      <dgm:spPr/>
    </dgm:pt>
    <dgm:pt modelId="{A87AF387-EC89-48AE-992A-E6143AEA04AA}" type="pres">
      <dgm:prSet presAssocID="{14518250-24BB-4548-AE8B-B75F8920360D}" presName="tx1" presStyleLbl="revTx" presStyleIdx="1" presStyleCnt="4"/>
      <dgm:spPr/>
    </dgm:pt>
    <dgm:pt modelId="{A8BD2B3D-15E0-4FBD-92A8-344C1222D570}" type="pres">
      <dgm:prSet presAssocID="{14518250-24BB-4548-AE8B-B75F8920360D}" presName="vert1" presStyleCnt="0"/>
      <dgm:spPr/>
    </dgm:pt>
    <dgm:pt modelId="{CD25EC8F-630A-4497-9ED9-60E8E2EB35BC}" type="pres">
      <dgm:prSet presAssocID="{74BC8B76-A3A1-43AF-96AB-8780578DEC42}" presName="thickLine" presStyleLbl="alignNode1" presStyleIdx="2" presStyleCnt="4"/>
      <dgm:spPr/>
    </dgm:pt>
    <dgm:pt modelId="{45245E20-F8B6-435F-8466-6E15FF9C5C0C}" type="pres">
      <dgm:prSet presAssocID="{74BC8B76-A3A1-43AF-96AB-8780578DEC42}" presName="horz1" presStyleCnt="0"/>
      <dgm:spPr/>
    </dgm:pt>
    <dgm:pt modelId="{A0E66EEE-1BBC-472D-8EBD-7268A3B3BAE0}" type="pres">
      <dgm:prSet presAssocID="{74BC8B76-A3A1-43AF-96AB-8780578DEC42}" presName="tx1" presStyleLbl="revTx" presStyleIdx="2" presStyleCnt="4"/>
      <dgm:spPr/>
    </dgm:pt>
    <dgm:pt modelId="{EE97D5A9-0D3B-4A0C-9347-B3C2EA92E915}" type="pres">
      <dgm:prSet presAssocID="{74BC8B76-A3A1-43AF-96AB-8780578DEC42}" presName="vert1" presStyleCnt="0"/>
      <dgm:spPr/>
    </dgm:pt>
    <dgm:pt modelId="{7801EFA4-8C7F-436F-B25A-4432FF9CEC43}" type="pres">
      <dgm:prSet presAssocID="{0B9DAEFA-6E9E-4B2A-A746-504E5E5E2902}" presName="thickLine" presStyleLbl="alignNode1" presStyleIdx="3" presStyleCnt="4"/>
      <dgm:spPr/>
    </dgm:pt>
    <dgm:pt modelId="{8CA55CCC-3283-45E2-8228-F7115AABB6BB}" type="pres">
      <dgm:prSet presAssocID="{0B9DAEFA-6E9E-4B2A-A746-504E5E5E2902}" presName="horz1" presStyleCnt="0"/>
      <dgm:spPr/>
    </dgm:pt>
    <dgm:pt modelId="{52E23178-B20F-4D81-B2C7-F67114A00C4A}" type="pres">
      <dgm:prSet presAssocID="{0B9DAEFA-6E9E-4B2A-A746-504E5E5E2902}" presName="tx1" presStyleLbl="revTx" presStyleIdx="3" presStyleCnt="4"/>
      <dgm:spPr/>
    </dgm:pt>
    <dgm:pt modelId="{C520DE2D-B4DC-4020-8AC0-4D8C81775267}" type="pres">
      <dgm:prSet presAssocID="{0B9DAEFA-6E9E-4B2A-A746-504E5E5E2902}" presName="vert1" presStyleCnt="0"/>
      <dgm:spPr/>
    </dgm:pt>
  </dgm:ptLst>
  <dgm:cxnLst>
    <dgm:cxn modelId="{C4C82A2A-EA37-4E97-B392-E4B069867E21}" type="presOf" srcId="{0B9DAEFA-6E9E-4B2A-A746-504E5E5E2902}" destId="{52E23178-B20F-4D81-B2C7-F67114A00C4A}" srcOrd="0" destOrd="0" presId="urn:microsoft.com/office/officeart/2008/layout/LinedList"/>
    <dgm:cxn modelId="{68FDA33D-D691-4272-883C-15F702346AC2}" type="presOf" srcId="{74BC8B76-A3A1-43AF-96AB-8780578DEC42}" destId="{A0E66EEE-1BBC-472D-8EBD-7268A3B3BAE0}" srcOrd="0" destOrd="0" presId="urn:microsoft.com/office/officeart/2008/layout/LinedList"/>
    <dgm:cxn modelId="{D7149E59-BE62-4ADA-97E8-B83C053B402E}" srcId="{F8C3CAF6-BBED-4618-84E2-3FA92AFD6DBA}" destId="{74BC8B76-A3A1-43AF-96AB-8780578DEC42}" srcOrd="2" destOrd="0" parTransId="{BEAAB5AC-EE03-451B-BD29-0B6BE83B4C0B}" sibTransId="{3900D9D6-17A1-4A0B-B27E-B7F85007F261}"/>
    <dgm:cxn modelId="{E9C0275A-5A36-42A7-A5A0-10A59138602C}" srcId="{F8C3CAF6-BBED-4618-84E2-3FA92AFD6DBA}" destId="{14518250-24BB-4548-AE8B-B75F8920360D}" srcOrd="1" destOrd="0" parTransId="{5F09A817-A979-48EA-8866-9E21DCEA1BAE}" sibTransId="{E7370D19-B806-4A7F-B8B8-8EACAA5964D7}"/>
    <dgm:cxn modelId="{FC0A80CC-5BDF-4EB8-B7FE-8071D145A076}" type="presOf" srcId="{14518250-24BB-4548-AE8B-B75F8920360D}" destId="{A87AF387-EC89-48AE-992A-E6143AEA04AA}" srcOrd="0" destOrd="0" presId="urn:microsoft.com/office/officeart/2008/layout/LinedList"/>
    <dgm:cxn modelId="{AA9E98DC-F4AB-4ABC-ACDE-25E029FAA240}" srcId="{F8C3CAF6-BBED-4618-84E2-3FA92AFD6DBA}" destId="{473DEBD7-8C26-476E-BD3E-FBF92DB746D3}" srcOrd="0" destOrd="0" parTransId="{93B8B44B-8D24-47BA-A0F6-F8D3CBA1D552}" sibTransId="{38752202-B59F-419B-9B6E-98529788C447}"/>
    <dgm:cxn modelId="{DA195BE2-3F55-44C4-8657-26D1176E8988}" srcId="{F8C3CAF6-BBED-4618-84E2-3FA92AFD6DBA}" destId="{0B9DAEFA-6E9E-4B2A-A746-504E5E5E2902}" srcOrd="3" destOrd="0" parTransId="{2D0ED8D9-76E0-45CF-A6F7-BA2EB05107AB}" sibTransId="{78CA5E2D-EA16-4D43-971C-0CDFAC1BC99E}"/>
    <dgm:cxn modelId="{CC2771EA-9D24-4528-B523-0AE03CEE09F4}" type="presOf" srcId="{473DEBD7-8C26-476E-BD3E-FBF92DB746D3}" destId="{A91EDA67-A224-4707-BC27-5F33EFE1FD85}" srcOrd="0" destOrd="0" presId="urn:microsoft.com/office/officeart/2008/layout/LinedList"/>
    <dgm:cxn modelId="{97E4ECED-FE85-4D08-A447-BEAE7AC9B58A}" type="presOf" srcId="{F8C3CAF6-BBED-4618-84E2-3FA92AFD6DBA}" destId="{6E1D9C6A-EADD-4E31-AC33-F90D4733D4DD}" srcOrd="0" destOrd="0" presId="urn:microsoft.com/office/officeart/2008/layout/LinedList"/>
    <dgm:cxn modelId="{E1F4570B-EC1F-4E1F-8D2F-02D33C2F6A4B}" type="presParOf" srcId="{6E1D9C6A-EADD-4E31-AC33-F90D4733D4DD}" destId="{11A0C56E-C29A-4315-A159-0FB72C246D1C}" srcOrd="0" destOrd="0" presId="urn:microsoft.com/office/officeart/2008/layout/LinedList"/>
    <dgm:cxn modelId="{13672FBB-D3D2-4BA8-8F3B-B4EBB94C0C51}" type="presParOf" srcId="{6E1D9C6A-EADD-4E31-AC33-F90D4733D4DD}" destId="{EA1CAFC9-F14B-48A4-8FD5-79DEC5E81376}" srcOrd="1" destOrd="0" presId="urn:microsoft.com/office/officeart/2008/layout/LinedList"/>
    <dgm:cxn modelId="{ED953FD4-F920-4838-8F11-21419A1DDC09}" type="presParOf" srcId="{EA1CAFC9-F14B-48A4-8FD5-79DEC5E81376}" destId="{A91EDA67-A224-4707-BC27-5F33EFE1FD85}" srcOrd="0" destOrd="0" presId="urn:microsoft.com/office/officeart/2008/layout/LinedList"/>
    <dgm:cxn modelId="{D7A07649-F62E-4E86-A8FB-885B35031A9D}" type="presParOf" srcId="{EA1CAFC9-F14B-48A4-8FD5-79DEC5E81376}" destId="{79E65E2F-F521-4CC5-BF63-D54C89B4FE9D}" srcOrd="1" destOrd="0" presId="urn:microsoft.com/office/officeart/2008/layout/LinedList"/>
    <dgm:cxn modelId="{DC71D932-F684-4B9F-B6E7-CCA179B9F5D6}" type="presParOf" srcId="{6E1D9C6A-EADD-4E31-AC33-F90D4733D4DD}" destId="{A20FD2D0-8133-44C0-96D2-E734F5BDF2D8}" srcOrd="2" destOrd="0" presId="urn:microsoft.com/office/officeart/2008/layout/LinedList"/>
    <dgm:cxn modelId="{9FD5E7A2-34D5-41DD-B21F-7452943E5D23}" type="presParOf" srcId="{6E1D9C6A-EADD-4E31-AC33-F90D4733D4DD}" destId="{D3952A12-628E-4F70-A01F-3C5F9E6F5C49}" srcOrd="3" destOrd="0" presId="urn:microsoft.com/office/officeart/2008/layout/LinedList"/>
    <dgm:cxn modelId="{85C8CE45-D405-449B-A911-A64154DCFC09}" type="presParOf" srcId="{D3952A12-628E-4F70-A01F-3C5F9E6F5C49}" destId="{A87AF387-EC89-48AE-992A-E6143AEA04AA}" srcOrd="0" destOrd="0" presId="urn:microsoft.com/office/officeart/2008/layout/LinedList"/>
    <dgm:cxn modelId="{E97D8D9C-3B1C-4B3A-B366-A4AED214D963}" type="presParOf" srcId="{D3952A12-628E-4F70-A01F-3C5F9E6F5C49}" destId="{A8BD2B3D-15E0-4FBD-92A8-344C1222D570}" srcOrd="1" destOrd="0" presId="urn:microsoft.com/office/officeart/2008/layout/LinedList"/>
    <dgm:cxn modelId="{39B7D965-25CC-4C02-8E9D-2E0733CE2F6E}" type="presParOf" srcId="{6E1D9C6A-EADD-4E31-AC33-F90D4733D4DD}" destId="{CD25EC8F-630A-4497-9ED9-60E8E2EB35BC}" srcOrd="4" destOrd="0" presId="urn:microsoft.com/office/officeart/2008/layout/LinedList"/>
    <dgm:cxn modelId="{A216E652-61DB-4AFB-9192-106A4E064555}" type="presParOf" srcId="{6E1D9C6A-EADD-4E31-AC33-F90D4733D4DD}" destId="{45245E20-F8B6-435F-8466-6E15FF9C5C0C}" srcOrd="5" destOrd="0" presId="urn:microsoft.com/office/officeart/2008/layout/LinedList"/>
    <dgm:cxn modelId="{A4E2AD58-81B4-47C3-8BCF-2FF10945C477}" type="presParOf" srcId="{45245E20-F8B6-435F-8466-6E15FF9C5C0C}" destId="{A0E66EEE-1BBC-472D-8EBD-7268A3B3BAE0}" srcOrd="0" destOrd="0" presId="urn:microsoft.com/office/officeart/2008/layout/LinedList"/>
    <dgm:cxn modelId="{0E55DF18-99FD-4C6D-BDF0-5B97E4191024}" type="presParOf" srcId="{45245E20-F8B6-435F-8466-6E15FF9C5C0C}" destId="{EE97D5A9-0D3B-4A0C-9347-B3C2EA92E915}" srcOrd="1" destOrd="0" presId="urn:microsoft.com/office/officeart/2008/layout/LinedList"/>
    <dgm:cxn modelId="{99175E53-C246-4952-BFC8-124C21CDF85C}" type="presParOf" srcId="{6E1D9C6A-EADD-4E31-AC33-F90D4733D4DD}" destId="{7801EFA4-8C7F-436F-B25A-4432FF9CEC43}" srcOrd="6" destOrd="0" presId="urn:microsoft.com/office/officeart/2008/layout/LinedList"/>
    <dgm:cxn modelId="{93111080-30C9-4C3F-A040-8E6F55F11910}" type="presParOf" srcId="{6E1D9C6A-EADD-4E31-AC33-F90D4733D4DD}" destId="{8CA55CCC-3283-45E2-8228-F7115AABB6BB}" srcOrd="7" destOrd="0" presId="urn:microsoft.com/office/officeart/2008/layout/LinedList"/>
    <dgm:cxn modelId="{801D6364-04FF-47C3-B018-3A39E8F0227C}" type="presParOf" srcId="{8CA55CCC-3283-45E2-8228-F7115AABB6BB}" destId="{52E23178-B20F-4D81-B2C7-F67114A00C4A}" srcOrd="0" destOrd="0" presId="urn:microsoft.com/office/officeart/2008/layout/LinedList"/>
    <dgm:cxn modelId="{A7BCF633-A599-4E60-878F-B3167F45E832}" type="presParOf" srcId="{8CA55CCC-3283-45E2-8228-F7115AABB6BB}" destId="{C520DE2D-B4DC-4020-8AC0-4D8C8177526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B24624F-9320-4F0A-A419-EE6D1E81ADCA}" type="doc">
      <dgm:prSet loTypeId="urn:microsoft.com/office/officeart/2008/layout/LinedList" loCatId="list" qsTypeId="urn:microsoft.com/office/officeart/2005/8/quickstyle/simple1#185" qsCatId="simple" csTypeId="urn:microsoft.com/office/officeart/2005/8/colors/colorful2#32" csCatId="colorful"/>
      <dgm:spPr/>
      <dgm:t>
        <a:bodyPr/>
        <a:lstStyle/>
        <a:p>
          <a:endParaRPr lang="en-US"/>
        </a:p>
      </dgm:t>
    </dgm:pt>
    <dgm:pt modelId="{BF51D7DC-CDAD-4497-AA92-006DE8DB2074}">
      <dgm:prSet/>
      <dgm:spPr/>
      <dgm:t>
        <a:bodyPr/>
        <a:lstStyle/>
        <a:p>
          <a:r>
            <a:rPr lang="en-US"/>
            <a:t>Securing stakeholder buy in</a:t>
          </a:r>
        </a:p>
      </dgm:t>
    </dgm:pt>
    <dgm:pt modelId="{3528BEC3-5FDE-4404-8282-7F72E00CFA7F}" type="parTrans" cxnId="{6C3B92CD-E41C-4F8C-944D-33BBFB238A09}">
      <dgm:prSet/>
      <dgm:spPr/>
      <dgm:t>
        <a:bodyPr/>
        <a:lstStyle/>
        <a:p>
          <a:endParaRPr lang="en-US"/>
        </a:p>
      </dgm:t>
    </dgm:pt>
    <dgm:pt modelId="{D7EE3E6C-5423-4107-B751-80F1DC058E28}" type="sibTrans" cxnId="{6C3B92CD-E41C-4F8C-944D-33BBFB238A09}">
      <dgm:prSet/>
      <dgm:spPr/>
      <dgm:t>
        <a:bodyPr/>
        <a:lstStyle/>
        <a:p>
          <a:endParaRPr lang="en-US"/>
        </a:p>
      </dgm:t>
    </dgm:pt>
    <dgm:pt modelId="{E2B23890-E7FE-44C1-BCBF-2563BEB46CE0}">
      <dgm:prSet/>
      <dgm:spPr/>
      <dgm:t>
        <a:bodyPr/>
        <a:lstStyle/>
        <a:p>
          <a:r>
            <a:rPr lang="en-US"/>
            <a:t>Balancing methodologies</a:t>
          </a:r>
        </a:p>
      </dgm:t>
    </dgm:pt>
    <dgm:pt modelId="{5ACB99F3-FD6B-44D3-B4A3-243E3970505F}" type="parTrans" cxnId="{43C361BC-0DCF-49A7-874E-0FDE8AF0D3C6}">
      <dgm:prSet/>
      <dgm:spPr/>
      <dgm:t>
        <a:bodyPr/>
        <a:lstStyle/>
        <a:p>
          <a:endParaRPr lang="en-US"/>
        </a:p>
      </dgm:t>
    </dgm:pt>
    <dgm:pt modelId="{F35A2806-F026-4013-9180-489E31155CD6}" type="sibTrans" cxnId="{43C361BC-0DCF-49A7-874E-0FDE8AF0D3C6}">
      <dgm:prSet/>
      <dgm:spPr/>
      <dgm:t>
        <a:bodyPr/>
        <a:lstStyle/>
        <a:p>
          <a:endParaRPr lang="en-US"/>
        </a:p>
      </dgm:t>
    </dgm:pt>
    <dgm:pt modelId="{19F2A9E4-6F02-4891-A8AE-DF38F86FBE59}">
      <dgm:prSet/>
      <dgm:spPr/>
      <dgm:t>
        <a:bodyPr/>
        <a:lstStyle/>
        <a:p>
          <a:r>
            <a:rPr lang="en-US"/>
            <a:t>Communication breakdowns</a:t>
          </a:r>
        </a:p>
      </dgm:t>
    </dgm:pt>
    <dgm:pt modelId="{10C965A4-2B2B-45D6-8FFC-B0D386327535}" type="parTrans" cxnId="{D4FF7454-7299-44F9-BC05-D6EF5E8A152A}">
      <dgm:prSet/>
      <dgm:spPr/>
      <dgm:t>
        <a:bodyPr/>
        <a:lstStyle/>
        <a:p>
          <a:endParaRPr lang="en-US"/>
        </a:p>
      </dgm:t>
    </dgm:pt>
    <dgm:pt modelId="{D7D8DC10-3A77-4CE2-94C5-F167F9E2907A}" type="sibTrans" cxnId="{D4FF7454-7299-44F9-BC05-D6EF5E8A152A}">
      <dgm:prSet/>
      <dgm:spPr/>
      <dgm:t>
        <a:bodyPr/>
        <a:lstStyle/>
        <a:p>
          <a:endParaRPr lang="en-US"/>
        </a:p>
      </dgm:t>
    </dgm:pt>
    <dgm:pt modelId="{853B1F39-B160-4C0F-AC09-992B11F7E11E}">
      <dgm:prSet/>
      <dgm:spPr/>
      <dgm:t>
        <a:bodyPr/>
        <a:lstStyle/>
        <a:p>
          <a:r>
            <a:rPr lang="en-US"/>
            <a:t>Complexity in managing resources</a:t>
          </a:r>
        </a:p>
      </dgm:t>
    </dgm:pt>
    <dgm:pt modelId="{55D99312-3019-40C7-A5E0-609C35DD0C06}" type="parTrans" cxnId="{CC3DB1BE-D550-4CA1-B7F0-076A18F98305}">
      <dgm:prSet/>
      <dgm:spPr/>
      <dgm:t>
        <a:bodyPr/>
        <a:lstStyle/>
        <a:p>
          <a:endParaRPr lang="en-US"/>
        </a:p>
      </dgm:t>
    </dgm:pt>
    <dgm:pt modelId="{83FE4CD6-72FB-4A6E-B10E-6670A551F72C}" type="sibTrans" cxnId="{CC3DB1BE-D550-4CA1-B7F0-076A18F98305}">
      <dgm:prSet/>
      <dgm:spPr/>
      <dgm:t>
        <a:bodyPr/>
        <a:lstStyle/>
        <a:p>
          <a:endParaRPr lang="en-US"/>
        </a:p>
      </dgm:t>
    </dgm:pt>
    <dgm:pt modelId="{D7D4345C-CF50-4381-AB11-769DFFFFEBC7}">
      <dgm:prSet/>
      <dgm:spPr/>
      <dgm:t>
        <a:bodyPr/>
        <a:lstStyle/>
        <a:p>
          <a:r>
            <a:rPr lang="en-US"/>
            <a:t>Handling deadlines and timelines</a:t>
          </a:r>
        </a:p>
      </dgm:t>
    </dgm:pt>
    <dgm:pt modelId="{978DD481-5409-45C1-955F-9E16370E8710}" type="parTrans" cxnId="{6315B02D-754D-45D6-9A88-16B4F729598C}">
      <dgm:prSet/>
      <dgm:spPr/>
      <dgm:t>
        <a:bodyPr/>
        <a:lstStyle/>
        <a:p>
          <a:endParaRPr lang="en-US"/>
        </a:p>
      </dgm:t>
    </dgm:pt>
    <dgm:pt modelId="{9FE41CF7-FCAA-4D29-ADE7-01ACC46AD6B1}" type="sibTrans" cxnId="{6315B02D-754D-45D6-9A88-16B4F729598C}">
      <dgm:prSet/>
      <dgm:spPr/>
      <dgm:t>
        <a:bodyPr/>
        <a:lstStyle/>
        <a:p>
          <a:endParaRPr lang="en-US"/>
        </a:p>
      </dgm:t>
    </dgm:pt>
    <dgm:pt modelId="{2FB61A04-9463-4C16-8C76-036AB9469DEE}" type="pres">
      <dgm:prSet presAssocID="{DB24624F-9320-4F0A-A419-EE6D1E81ADCA}" presName="vert0" presStyleCnt="0">
        <dgm:presLayoutVars>
          <dgm:dir/>
          <dgm:animOne val="branch"/>
          <dgm:animLvl val="lvl"/>
        </dgm:presLayoutVars>
      </dgm:prSet>
      <dgm:spPr/>
    </dgm:pt>
    <dgm:pt modelId="{3D3B3D10-F226-431F-9F74-E7A82A956C5C}" type="pres">
      <dgm:prSet presAssocID="{BF51D7DC-CDAD-4497-AA92-006DE8DB2074}" presName="thickLine" presStyleLbl="alignNode1" presStyleIdx="0" presStyleCnt="5"/>
      <dgm:spPr/>
    </dgm:pt>
    <dgm:pt modelId="{AAE0751C-CF55-494D-A2E9-B84D7BA5481E}" type="pres">
      <dgm:prSet presAssocID="{BF51D7DC-CDAD-4497-AA92-006DE8DB2074}" presName="horz1" presStyleCnt="0"/>
      <dgm:spPr/>
    </dgm:pt>
    <dgm:pt modelId="{5FA4CED2-942F-4775-8666-389C54CF38D0}" type="pres">
      <dgm:prSet presAssocID="{BF51D7DC-CDAD-4497-AA92-006DE8DB2074}" presName="tx1" presStyleLbl="revTx" presStyleIdx="0" presStyleCnt="5"/>
      <dgm:spPr/>
    </dgm:pt>
    <dgm:pt modelId="{2351CB2B-EE3E-4EBB-BFC2-5F1F766FB10C}" type="pres">
      <dgm:prSet presAssocID="{BF51D7DC-CDAD-4497-AA92-006DE8DB2074}" presName="vert1" presStyleCnt="0"/>
      <dgm:spPr/>
    </dgm:pt>
    <dgm:pt modelId="{E1BA0293-05EA-4AE3-AD82-739156514D95}" type="pres">
      <dgm:prSet presAssocID="{E2B23890-E7FE-44C1-BCBF-2563BEB46CE0}" presName="thickLine" presStyleLbl="alignNode1" presStyleIdx="1" presStyleCnt="5"/>
      <dgm:spPr/>
    </dgm:pt>
    <dgm:pt modelId="{9D186FE2-D5FC-45FB-9488-10D61D16E2D0}" type="pres">
      <dgm:prSet presAssocID="{E2B23890-E7FE-44C1-BCBF-2563BEB46CE0}" presName="horz1" presStyleCnt="0"/>
      <dgm:spPr/>
    </dgm:pt>
    <dgm:pt modelId="{CA1CB314-DF38-42ED-8B77-A2C9422E6341}" type="pres">
      <dgm:prSet presAssocID="{E2B23890-E7FE-44C1-BCBF-2563BEB46CE0}" presName="tx1" presStyleLbl="revTx" presStyleIdx="1" presStyleCnt="5"/>
      <dgm:spPr/>
    </dgm:pt>
    <dgm:pt modelId="{EA93A2DD-EA8E-4599-B5F9-36E8BF619C05}" type="pres">
      <dgm:prSet presAssocID="{E2B23890-E7FE-44C1-BCBF-2563BEB46CE0}" presName="vert1" presStyleCnt="0"/>
      <dgm:spPr/>
    </dgm:pt>
    <dgm:pt modelId="{EE2FB06E-9B60-430E-A6FB-C184F40DFC3B}" type="pres">
      <dgm:prSet presAssocID="{19F2A9E4-6F02-4891-A8AE-DF38F86FBE59}" presName="thickLine" presStyleLbl="alignNode1" presStyleIdx="2" presStyleCnt="5"/>
      <dgm:spPr/>
    </dgm:pt>
    <dgm:pt modelId="{76036824-0B80-4641-A549-0AAD51C726A0}" type="pres">
      <dgm:prSet presAssocID="{19F2A9E4-6F02-4891-A8AE-DF38F86FBE59}" presName="horz1" presStyleCnt="0"/>
      <dgm:spPr/>
    </dgm:pt>
    <dgm:pt modelId="{B55AB1FE-920D-43C7-93B5-C4AF911C7126}" type="pres">
      <dgm:prSet presAssocID="{19F2A9E4-6F02-4891-A8AE-DF38F86FBE59}" presName="tx1" presStyleLbl="revTx" presStyleIdx="2" presStyleCnt="5"/>
      <dgm:spPr/>
    </dgm:pt>
    <dgm:pt modelId="{5365988B-C489-4275-A21D-332E84F3617A}" type="pres">
      <dgm:prSet presAssocID="{19F2A9E4-6F02-4891-A8AE-DF38F86FBE59}" presName="vert1" presStyleCnt="0"/>
      <dgm:spPr/>
    </dgm:pt>
    <dgm:pt modelId="{3FDC9F97-96FB-4650-924D-09FB26210DC4}" type="pres">
      <dgm:prSet presAssocID="{853B1F39-B160-4C0F-AC09-992B11F7E11E}" presName="thickLine" presStyleLbl="alignNode1" presStyleIdx="3" presStyleCnt="5"/>
      <dgm:spPr/>
    </dgm:pt>
    <dgm:pt modelId="{AAC66048-7629-485D-B55D-CDE433BC488C}" type="pres">
      <dgm:prSet presAssocID="{853B1F39-B160-4C0F-AC09-992B11F7E11E}" presName="horz1" presStyleCnt="0"/>
      <dgm:spPr/>
    </dgm:pt>
    <dgm:pt modelId="{7DF8B4BF-9A8D-4149-81C2-3F610596B897}" type="pres">
      <dgm:prSet presAssocID="{853B1F39-B160-4C0F-AC09-992B11F7E11E}" presName="tx1" presStyleLbl="revTx" presStyleIdx="3" presStyleCnt="5"/>
      <dgm:spPr/>
    </dgm:pt>
    <dgm:pt modelId="{75E1A939-5D60-4D32-AEA7-749BDABA3F86}" type="pres">
      <dgm:prSet presAssocID="{853B1F39-B160-4C0F-AC09-992B11F7E11E}" presName="vert1" presStyleCnt="0"/>
      <dgm:spPr/>
    </dgm:pt>
    <dgm:pt modelId="{3BBE8865-A29F-4AE7-A973-13963FA8BDD3}" type="pres">
      <dgm:prSet presAssocID="{D7D4345C-CF50-4381-AB11-769DFFFFEBC7}" presName="thickLine" presStyleLbl="alignNode1" presStyleIdx="4" presStyleCnt="5"/>
      <dgm:spPr/>
    </dgm:pt>
    <dgm:pt modelId="{7820EB43-47BA-424C-AD39-ED7302830214}" type="pres">
      <dgm:prSet presAssocID="{D7D4345C-CF50-4381-AB11-769DFFFFEBC7}" presName="horz1" presStyleCnt="0"/>
      <dgm:spPr/>
    </dgm:pt>
    <dgm:pt modelId="{BA98205E-1CF8-48E4-9A68-9F1CB6AFDA7B}" type="pres">
      <dgm:prSet presAssocID="{D7D4345C-CF50-4381-AB11-769DFFFFEBC7}" presName="tx1" presStyleLbl="revTx" presStyleIdx="4" presStyleCnt="5"/>
      <dgm:spPr/>
    </dgm:pt>
    <dgm:pt modelId="{CD17DB7C-12DE-4F30-A5FE-CB08F734D19A}" type="pres">
      <dgm:prSet presAssocID="{D7D4345C-CF50-4381-AB11-769DFFFFEBC7}" presName="vert1" presStyleCnt="0"/>
      <dgm:spPr/>
    </dgm:pt>
  </dgm:ptLst>
  <dgm:cxnLst>
    <dgm:cxn modelId="{0008BF1D-0B78-4B23-943B-C5FD4458A9B4}" type="presOf" srcId="{E2B23890-E7FE-44C1-BCBF-2563BEB46CE0}" destId="{CA1CB314-DF38-42ED-8B77-A2C9422E6341}" srcOrd="0" destOrd="0" presId="urn:microsoft.com/office/officeart/2008/layout/LinedList"/>
    <dgm:cxn modelId="{6315B02D-754D-45D6-9A88-16B4F729598C}" srcId="{DB24624F-9320-4F0A-A419-EE6D1E81ADCA}" destId="{D7D4345C-CF50-4381-AB11-769DFFFFEBC7}" srcOrd="4" destOrd="0" parTransId="{978DD481-5409-45C1-955F-9E16370E8710}" sibTransId="{9FE41CF7-FCAA-4D29-ADE7-01ACC46AD6B1}"/>
    <dgm:cxn modelId="{42FF9367-9111-4E88-8F89-79885DCCCB29}" type="presOf" srcId="{19F2A9E4-6F02-4891-A8AE-DF38F86FBE59}" destId="{B55AB1FE-920D-43C7-93B5-C4AF911C7126}" srcOrd="0" destOrd="0" presId="urn:microsoft.com/office/officeart/2008/layout/LinedList"/>
    <dgm:cxn modelId="{D4FF7454-7299-44F9-BC05-D6EF5E8A152A}" srcId="{DB24624F-9320-4F0A-A419-EE6D1E81ADCA}" destId="{19F2A9E4-6F02-4891-A8AE-DF38F86FBE59}" srcOrd="2" destOrd="0" parTransId="{10C965A4-2B2B-45D6-8FFC-B0D386327535}" sibTransId="{D7D8DC10-3A77-4CE2-94C5-F167F9E2907A}"/>
    <dgm:cxn modelId="{4E632092-B8FC-4A43-B5D3-65AD8E04757F}" type="presOf" srcId="{BF51D7DC-CDAD-4497-AA92-006DE8DB2074}" destId="{5FA4CED2-942F-4775-8666-389C54CF38D0}" srcOrd="0" destOrd="0" presId="urn:microsoft.com/office/officeart/2008/layout/LinedList"/>
    <dgm:cxn modelId="{512CD094-87E1-4FAB-92F5-314D30D60D3A}" type="presOf" srcId="{D7D4345C-CF50-4381-AB11-769DFFFFEBC7}" destId="{BA98205E-1CF8-48E4-9A68-9F1CB6AFDA7B}" srcOrd="0" destOrd="0" presId="urn:microsoft.com/office/officeart/2008/layout/LinedList"/>
    <dgm:cxn modelId="{43C361BC-0DCF-49A7-874E-0FDE8AF0D3C6}" srcId="{DB24624F-9320-4F0A-A419-EE6D1E81ADCA}" destId="{E2B23890-E7FE-44C1-BCBF-2563BEB46CE0}" srcOrd="1" destOrd="0" parTransId="{5ACB99F3-FD6B-44D3-B4A3-243E3970505F}" sibTransId="{F35A2806-F026-4013-9180-489E31155CD6}"/>
    <dgm:cxn modelId="{CC3DB1BE-D550-4CA1-B7F0-076A18F98305}" srcId="{DB24624F-9320-4F0A-A419-EE6D1E81ADCA}" destId="{853B1F39-B160-4C0F-AC09-992B11F7E11E}" srcOrd="3" destOrd="0" parTransId="{55D99312-3019-40C7-A5E0-609C35DD0C06}" sibTransId="{83FE4CD6-72FB-4A6E-B10E-6670A551F72C}"/>
    <dgm:cxn modelId="{6C3B92CD-E41C-4F8C-944D-33BBFB238A09}" srcId="{DB24624F-9320-4F0A-A419-EE6D1E81ADCA}" destId="{BF51D7DC-CDAD-4497-AA92-006DE8DB2074}" srcOrd="0" destOrd="0" parTransId="{3528BEC3-5FDE-4404-8282-7F72E00CFA7F}" sibTransId="{D7EE3E6C-5423-4107-B751-80F1DC058E28}"/>
    <dgm:cxn modelId="{5DC225CF-A3CA-4116-9C8F-3BC5DED95A07}" type="presOf" srcId="{DB24624F-9320-4F0A-A419-EE6D1E81ADCA}" destId="{2FB61A04-9463-4C16-8C76-036AB9469DEE}" srcOrd="0" destOrd="0" presId="urn:microsoft.com/office/officeart/2008/layout/LinedList"/>
    <dgm:cxn modelId="{665FF0FD-F161-4396-B6A7-8D72608D12BD}" type="presOf" srcId="{853B1F39-B160-4C0F-AC09-992B11F7E11E}" destId="{7DF8B4BF-9A8D-4149-81C2-3F610596B897}" srcOrd="0" destOrd="0" presId="urn:microsoft.com/office/officeart/2008/layout/LinedList"/>
    <dgm:cxn modelId="{5FA1D21E-3023-493B-A3E8-9C637E47920B}" type="presParOf" srcId="{2FB61A04-9463-4C16-8C76-036AB9469DEE}" destId="{3D3B3D10-F226-431F-9F74-E7A82A956C5C}" srcOrd="0" destOrd="0" presId="urn:microsoft.com/office/officeart/2008/layout/LinedList"/>
    <dgm:cxn modelId="{E376BDA9-6CA8-4AE4-9EAF-4AA6D9116CF3}" type="presParOf" srcId="{2FB61A04-9463-4C16-8C76-036AB9469DEE}" destId="{AAE0751C-CF55-494D-A2E9-B84D7BA5481E}" srcOrd="1" destOrd="0" presId="urn:microsoft.com/office/officeart/2008/layout/LinedList"/>
    <dgm:cxn modelId="{D9A03377-CA11-405F-89BE-FCC3C80954FE}" type="presParOf" srcId="{AAE0751C-CF55-494D-A2E9-B84D7BA5481E}" destId="{5FA4CED2-942F-4775-8666-389C54CF38D0}" srcOrd="0" destOrd="0" presId="urn:microsoft.com/office/officeart/2008/layout/LinedList"/>
    <dgm:cxn modelId="{0CBF8312-E614-44F0-870F-0EF2D6305D07}" type="presParOf" srcId="{AAE0751C-CF55-494D-A2E9-B84D7BA5481E}" destId="{2351CB2B-EE3E-4EBB-BFC2-5F1F766FB10C}" srcOrd="1" destOrd="0" presId="urn:microsoft.com/office/officeart/2008/layout/LinedList"/>
    <dgm:cxn modelId="{3A3C6BD3-6AE1-41E3-9F79-E03083536D64}" type="presParOf" srcId="{2FB61A04-9463-4C16-8C76-036AB9469DEE}" destId="{E1BA0293-05EA-4AE3-AD82-739156514D95}" srcOrd="2" destOrd="0" presId="urn:microsoft.com/office/officeart/2008/layout/LinedList"/>
    <dgm:cxn modelId="{8A69E2D0-84BD-4F76-9722-89A0D4BA56D2}" type="presParOf" srcId="{2FB61A04-9463-4C16-8C76-036AB9469DEE}" destId="{9D186FE2-D5FC-45FB-9488-10D61D16E2D0}" srcOrd="3" destOrd="0" presId="urn:microsoft.com/office/officeart/2008/layout/LinedList"/>
    <dgm:cxn modelId="{26C7CA1C-3739-4E0A-90A7-75AA4C417766}" type="presParOf" srcId="{9D186FE2-D5FC-45FB-9488-10D61D16E2D0}" destId="{CA1CB314-DF38-42ED-8B77-A2C9422E6341}" srcOrd="0" destOrd="0" presId="urn:microsoft.com/office/officeart/2008/layout/LinedList"/>
    <dgm:cxn modelId="{13F25F35-5C36-4AD5-8E7D-AD27D1B8EB66}" type="presParOf" srcId="{9D186FE2-D5FC-45FB-9488-10D61D16E2D0}" destId="{EA93A2DD-EA8E-4599-B5F9-36E8BF619C05}" srcOrd="1" destOrd="0" presId="urn:microsoft.com/office/officeart/2008/layout/LinedList"/>
    <dgm:cxn modelId="{66DFEADB-7118-429E-8CA6-41150CE9ACDF}" type="presParOf" srcId="{2FB61A04-9463-4C16-8C76-036AB9469DEE}" destId="{EE2FB06E-9B60-430E-A6FB-C184F40DFC3B}" srcOrd="4" destOrd="0" presId="urn:microsoft.com/office/officeart/2008/layout/LinedList"/>
    <dgm:cxn modelId="{69BE143E-E439-4D60-A5DD-690218B1D342}" type="presParOf" srcId="{2FB61A04-9463-4C16-8C76-036AB9469DEE}" destId="{76036824-0B80-4641-A549-0AAD51C726A0}" srcOrd="5" destOrd="0" presId="urn:microsoft.com/office/officeart/2008/layout/LinedList"/>
    <dgm:cxn modelId="{0E42D10D-2087-4CE9-B454-C202F2F50B29}" type="presParOf" srcId="{76036824-0B80-4641-A549-0AAD51C726A0}" destId="{B55AB1FE-920D-43C7-93B5-C4AF911C7126}" srcOrd="0" destOrd="0" presId="urn:microsoft.com/office/officeart/2008/layout/LinedList"/>
    <dgm:cxn modelId="{18FD97CD-33B7-435F-BA8E-38D5F37061F4}" type="presParOf" srcId="{76036824-0B80-4641-A549-0AAD51C726A0}" destId="{5365988B-C489-4275-A21D-332E84F3617A}" srcOrd="1" destOrd="0" presId="urn:microsoft.com/office/officeart/2008/layout/LinedList"/>
    <dgm:cxn modelId="{0A33C24C-6F80-4B13-B045-4210816BAE29}" type="presParOf" srcId="{2FB61A04-9463-4C16-8C76-036AB9469DEE}" destId="{3FDC9F97-96FB-4650-924D-09FB26210DC4}" srcOrd="6" destOrd="0" presId="urn:microsoft.com/office/officeart/2008/layout/LinedList"/>
    <dgm:cxn modelId="{609DCF6A-78B1-44C4-AF29-09D227241A26}" type="presParOf" srcId="{2FB61A04-9463-4C16-8C76-036AB9469DEE}" destId="{AAC66048-7629-485D-B55D-CDE433BC488C}" srcOrd="7" destOrd="0" presId="urn:microsoft.com/office/officeart/2008/layout/LinedList"/>
    <dgm:cxn modelId="{DFA18199-FA0A-4E84-9D00-AB15BD803C06}" type="presParOf" srcId="{AAC66048-7629-485D-B55D-CDE433BC488C}" destId="{7DF8B4BF-9A8D-4149-81C2-3F610596B897}" srcOrd="0" destOrd="0" presId="urn:microsoft.com/office/officeart/2008/layout/LinedList"/>
    <dgm:cxn modelId="{7D1FAD6C-DC66-4AEE-8CAE-B47327A3B6C1}" type="presParOf" srcId="{AAC66048-7629-485D-B55D-CDE433BC488C}" destId="{75E1A939-5D60-4D32-AEA7-749BDABA3F86}" srcOrd="1" destOrd="0" presId="urn:microsoft.com/office/officeart/2008/layout/LinedList"/>
    <dgm:cxn modelId="{0245D01E-C1AF-4819-87B0-06ACF4693EAA}" type="presParOf" srcId="{2FB61A04-9463-4C16-8C76-036AB9469DEE}" destId="{3BBE8865-A29F-4AE7-A973-13963FA8BDD3}" srcOrd="8" destOrd="0" presId="urn:microsoft.com/office/officeart/2008/layout/LinedList"/>
    <dgm:cxn modelId="{44F9F5EE-2CB9-4CC7-8261-6A77B511A1D8}" type="presParOf" srcId="{2FB61A04-9463-4C16-8C76-036AB9469DEE}" destId="{7820EB43-47BA-424C-AD39-ED7302830214}" srcOrd="9" destOrd="0" presId="urn:microsoft.com/office/officeart/2008/layout/LinedList"/>
    <dgm:cxn modelId="{3F3B01C5-E5B8-4FD2-8F85-CA64F42A24B7}" type="presParOf" srcId="{7820EB43-47BA-424C-AD39-ED7302830214}" destId="{BA98205E-1CF8-48E4-9A68-9F1CB6AFDA7B}" srcOrd="0" destOrd="0" presId="urn:microsoft.com/office/officeart/2008/layout/LinedList"/>
    <dgm:cxn modelId="{34215118-857C-4967-B3F9-A2B2840D79F9}" type="presParOf" srcId="{7820EB43-47BA-424C-AD39-ED7302830214}" destId="{CD17DB7C-12DE-4F30-A5FE-CB08F734D19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E42A9AE9-1E10-414C-92D0-EA9C593D759D}" type="doc">
      <dgm:prSet loTypeId="urn:microsoft.com/office/officeart/2008/layout/LinedList" loCatId="list" qsTypeId="urn:microsoft.com/office/officeart/2005/8/quickstyle/simple1#192" qsCatId="simple" csTypeId="urn:microsoft.com/office/officeart/2005/8/colors/colorful5#10" csCatId="colorful"/>
      <dgm:spPr/>
      <dgm:t>
        <a:bodyPr/>
        <a:lstStyle/>
        <a:p>
          <a:endParaRPr lang="en-US"/>
        </a:p>
      </dgm:t>
    </dgm:pt>
    <dgm:pt modelId="{650C180B-974F-4ADD-A9EE-A813086D6507}">
      <dgm:prSet/>
      <dgm:spPr/>
      <dgm:t>
        <a:bodyPr/>
        <a:lstStyle/>
        <a:p>
          <a:r>
            <a:rPr lang="en-US"/>
            <a:t>Patients and service users</a:t>
          </a:r>
        </a:p>
      </dgm:t>
    </dgm:pt>
    <dgm:pt modelId="{F52753CA-74AE-426A-ADED-C305A87EE1EF}" type="parTrans" cxnId="{4A179B49-EA46-4CBD-AA57-86924EA71BC3}">
      <dgm:prSet/>
      <dgm:spPr/>
      <dgm:t>
        <a:bodyPr/>
        <a:lstStyle/>
        <a:p>
          <a:endParaRPr lang="en-US"/>
        </a:p>
      </dgm:t>
    </dgm:pt>
    <dgm:pt modelId="{6DDA4A06-9ABB-4B06-84D9-968F79A9C7D7}" type="sibTrans" cxnId="{4A179B49-EA46-4CBD-AA57-86924EA71BC3}">
      <dgm:prSet/>
      <dgm:spPr/>
      <dgm:t>
        <a:bodyPr/>
        <a:lstStyle/>
        <a:p>
          <a:endParaRPr lang="en-US"/>
        </a:p>
      </dgm:t>
    </dgm:pt>
    <dgm:pt modelId="{F21967D7-CA36-4A29-9D71-5DF7E87CD16F}">
      <dgm:prSet/>
      <dgm:spPr/>
      <dgm:t>
        <a:bodyPr/>
        <a:lstStyle/>
        <a:p>
          <a:r>
            <a:rPr lang="en-US"/>
            <a:t>Families and unpaid carers</a:t>
          </a:r>
        </a:p>
      </dgm:t>
    </dgm:pt>
    <dgm:pt modelId="{440D4885-E3B5-498C-911A-0D4B50B65749}" type="parTrans" cxnId="{4C382537-29A9-409D-9C56-2E58D8AB9DF5}">
      <dgm:prSet/>
      <dgm:spPr/>
      <dgm:t>
        <a:bodyPr/>
        <a:lstStyle/>
        <a:p>
          <a:endParaRPr lang="en-US"/>
        </a:p>
      </dgm:t>
    </dgm:pt>
    <dgm:pt modelId="{F4054CD4-D4EF-496C-8539-6BDF116E1C57}" type="sibTrans" cxnId="{4C382537-29A9-409D-9C56-2E58D8AB9DF5}">
      <dgm:prSet/>
      <dgm:spPr/>
      <dgm:t>
        <a:bodyPr/>
        <a:lstStyle/>
        <a:p>
          <a:endParaRPr lang="en-US"/>
        </a:p>
      </dgm:t>
    </dgm:pt>
    <dgm:pt modelId="{3E2058EA-C9EC-4C65-BC04-92A5D7756E01}">
      <dgm:prSet/>
      <dgm:spPr/>
      <dgm:t>
        <a:bodyPr/>
        <a:lstStyle/>
        <a:p>
          <a:r>
            <a:rPr lang="en-US"/>
            <a:t>Direct care staff and clinicians</a:t>
          </a:r>
        </a:p>
      </dgm:t>
    </dgm:pt>
    <dgm:pt modelId="{6BB17E8D-3EEF-45AD-A4E9-3DB9195E1859}" type="parTrans" cxnId="{29770ABA-0A02-4CF0-9A53-12DAFADF2E07}">
      <dgm:prSet/>
      <dgm:spPr/>
      <dgm:t>
        <a:bodyPr/>
        <a:lstStyle/>
        <a:p>
          <a:endParaRPr lang="en-US"/>
        </a:p>
      </dgm:t>
    </dgm:pt>
    <dgm:pt modelId="{05F858FA-02BF-4199-AB63-6EC01D16DD33}" type="sibTrans" cxnId="{29770ABA-0A02-4CF0-9A53-12DAFADF2E07}">
      <dgm:prSet/>
      <dgm:spPr/>
      <dgm:t>
        <a:bodyPr/>
        <a:lstStyle/>
        <a:p>
          <a:endParaRPr lang="en-US"/>
        </a:p>
      </dgm:t>
    </dgm:pt>
    <dgm:pt modelId="{C09BC724-7ABD-43E7-848C-54C7B5CF69D2}">
      <dgm:prSet/>
      <dgm:spPr/>
      <dgm:t>
        <a:bodyPr/>
        <a:lstStyle/>
        <a:p>
          <a:r>
            <a:rPr lang="en-US"/>
            <a:t>Service provider organisations</a:t>
          </a:r>
        </a:p>
      </dgm:t>
    </dgm:pt>
    <dgm:pt modelId="{9A2AC3E0-CCA7-4763-92F3-4C647BC5A93E}" type="parTrans" cxnId="{D4C2DC4A-C78A-4C0F-A304-F49DC9C27AB2}">
      <dgm:prSet/>
      <dgm:spPr/>
      <dgm:t>
        <a:bodyPr/>
        <a:lstStyle/>
        <a:p>
          <a:endParaRPr lang="en-US"/>
        </a:p>
      </dgm:t>
    </dgm:pt>
    <dgm:pt modelId="{89D6EAED-4732-48BA-AA67-5C87BE3A5A92}" type="sibTrans" cxnId="{D4C2DC4A-C78A-4C0F-A304-F49DC9C27AB2}">
      <dgm:prSet/>
      <dgm:spPr/>
      <dgm:t>
        <a:bodyPr/>
        <a:lstStyle/>
        <a:p>
          <a:endParaRPr lang="en-US"/>
        </a:p>
      </dgm:t>
    </dgm:pt>
    <dgm:pt modelId="{0D38EE1C-EAFC-40B4-9E9A-82A7DAB62ED1}">
      <dgm:prSet/>
      <dgm:spPr/>
      <dgm:t>
        <a:bodyPr/>
        <a:lstStyle/>
        <a:p>
          <a:r>
            <a:rPr lang="en-US"/>
            <a:t>Government and regulatory bodies</a:t>
          </a:r>
        </a:p>
      </dgm:t>
    </dgm:pt>
    <dgm:pt modelId="{A3E386B9-4240-482A-80EA-C27A4FEA7A10}" type="parTrans" cxnId="{FBFC5737-045D-4C8C-9F39-164AC6300E2E}">
      <dgm:prSet/>
      <dgm:spPr/>
      <dgm:t>
        <a:bodyPr/>
        <a:lstStyle/>
        <a:p>
          <a:endParaRPr lang="en-US"/>
        </a:p>
      </dgm:t>
    </dgm:pt>
    <dgm:pt modelId="{CB01AEA3-DA12-45A1-BD3F-A2430A595A05}" type="sibTrans" cxnId="{FBFC5737-045D-4C8C-9F39-164AC6300E2E}">
      <dgm:prSet/>
      <dgm:spPr/>
      <dgm:t>
        <a:bodyPr/>
        <a:lstStyle/>
        <a:p>
          <a:endParaRPr lang="en-US"/>
        </a:p>
      </dgm:t>
    </dgm:pt>
    <dgm:pt modelId="{26308C94-32D5-4184-812E-AE5DF7B792B3}" type="pres">
      <dgm:prSet presAssocID="{E42A9AE9-1E10-414C-92D0-EA9C593D759D}" presName="vert0" presStyleCnt="0">
        <dgm:presLayoutVars>
          <dgm:dir/>
          <dgm:animOne val="branch"/>
          <dgm:animLvl val="lvl"/>
        </dgm:presLayoutVars>
      </dgm:prSet>
      <dgm:spPr/>
    </dgm:pt>
    <dgm:pt modelId="{B68528F8-4C69-422E-9020-C37F35D3A5A1}" type="pres">
      <dgm:prSet presAssocID="{650C180B-974F-4ADD-A9EE-A813086D6507}" presName="thickLine" presStyleLbl="alignNode1" presStyleIdx="0" presStyleCnt="5"/>
      <dgm:spPr/>
    </dgm:pt>
    <dgm:pt modelId="{3CF222EA-48A2-4BD1-8679-18F06DB3E7DF}" type="pres">
      <dgm:prSet presAssocID="{650C180B-974F-4ADD-A9EE-A813086D6507}" presName="horz1" presStyleCnt="0"/>
      <dgm:spPr/>
    </dgm:pt>
    <dgm:pt modelId="{4E0D10B0-7722-47D9-B64D-4AA652BE26F1}" type="pres">
      <dgm:prSet presAssocID="{650C180B-974F-4ADD-A9EE-A813086D6507}" presName="tx1" presStyleLbl="revTx" presStyleIdx="0" presStyleCnt="5"/>
      <dgm:spPr/>
    </dgm:pt>
    <dgm:pt modelId="{21A63E2E-B03E-48B5-A652-EEF2A42E10E4}" type="pres">
      <dgm:prSet presAssocID="{650C180B-974F-4ADD-A9EE-A813086D6507}" presName="vert1" presStyleCnt="0"/>
      <dgm:spPr/>
    </dgm:pt>
    <dgm:pt modelId="{060761E4-7F5C-482E-BDFB-22D3D8EDCD95}" type="pres">
      <dgm:prSet presAssocID="{F21967D7-CA36-4A29-9D71-5DF7E87CD16F}" presName="thickLine" presStyleLbl="alignNode1" presStyleIdx="1" presStyleCnt="5"/>
      <dgm:spPr/>
    </dgm:pt>
    <dgm:pt modelId="{D7AA6EFE-0DC1-4475-9D4D-5F9F9FE2838A}" type="pres">
      <dgm:prSet presAssocID="{F21967D7-CA36-4A29-9D71-5DF7E87CD16F}" presName="horz1" presStyleCnt="0"/>
      <dgm:spPr/>
    </dgm:pt>
    <dgm:pt modelId="{832D4272-9BAE-454E-98CC-69886431C3D3}" type="pres">
      <dgm:prSet presAssocID="{F21967D7-CA36-4A29-9D71-5DF7E87CD16F}" presName="tx1" presStyleLbl="revTx" presStyleIdx="1" presStyleCnt="5"/>
      <dgm:spPr/>
    </dgm:pt>
    <dgm:pt modelId="{E0D4739B-77C2-4ED2-BEE2-912371D6CF29}" type="pres">
      <dgm:prSet presAssocID="{F21967D7-CA36-4A29-9D71-5DF7E87CD16F}" presName="vert1" presStyleCnt="0"/>
      <dgm:spPr/>
    </dgm:pt>
    <dgm:pt modelId="{5A02BB04-7458-4042-B321-9E455E034012}" type="pres">
      <dgm:prSet presAssocID="{3E2058EA-C9EC-4C65-BC04-92A5D7756E01}" presName="thickLine" presStyleLbl="alignNode1" presStyleIdx="2" presStyleCnt="5"/>
      <dgm:spPr/>
    </dgm:pt>
    <dgm:pt modelId="{C303F034-157C-47DE-97C6-315D3F6EAC30}" type="pres">
      <dgm:prSet presAssocID="{3E2058EA-C9EC-4C65-BC04-92A5D7756E01}" presName="horz1" presStyleCnt="0"/>
      <dgm:spPr/>
    </dgm:pt>
    <dgm:pt modelId="{84DDA43F-977A-4AE0-B735-3D82060F7A95}" type="pres">
      <dgm:prSet presAssocID="{3E2058EA-C9EC-4C65-BC04-92A5D7756E01}" presName="tx1" presStyleLbl="revTx" presStyleIdx="2" presStyleCnt="5"/>
      <dgm:spPr/>
    </dgm:pt>
    <dgm:pt modelId="{C41B6AF0-0818-4F73-95F4-6A78C1A2FA7E}" type="pres">
      <dgm:prSet presAssocID="{3E2058EA-C9EC-4C65-BC04-92A5D7756E01}" presName="vert1" presStyleCnt="0"/>
      <dgm:spPr/>
    </dgm:pt>
    <dgm:pt modelId="{FD3B70E5-7D3F-49C2-A2F1-A528DC3016BE}" type="pres">
      <dgm:prSet presAssocID="{C09BC724-7ABD-43E7-848C-54C7B5CF69D2}" presName="thickLine" presStyleLbl="alignNode1" presStyleIdx="3" presStyleCnt="5"/>
      <dgm:spPr/>
    </dgm:pt>
    <dgm:pt modelId="{6CF61287-FB39-4C4B-8246-A112334E5177}" type="pres">
      <dgm:prSet presAssocID="{C09BC724-7ABD-43E7-848C-54C7B5CF69D2}" presName="horz1" presStyleCnt="0"/>
      <dgm:spPr/>
    </dgm:pt>
    <dgm:pt modelId="{9089B050-17DF-4587-ACDC-0944CED87CBD}" type="pres">
      <dgm:prSet presAssocID="{C09BC724-7ABD-43E7-848C-54C7B5CF69D2}" presName="tx1" presStyleLbl="revTx" presStyleIdx="3" presStyleCnt="5"/>
      <dgm:spPr/>
    </dgm:pt>
    <dgm:pt modelId="{241553FA-A7D0-449B-9D4D-679B88B3B5B6}" type="pres">
      <dgm:prSet presAssocID="{C09BC724-7ABD-43E7-848C-54C7B5CF69D2}" presName="vert1" presStyleCnt="0"/>
      <dgm:spPr/>
    </dgm:pt>
    <dgm:pt modelId="{1ACA2F3D-BC1B-48DA-A9A4-E6586C588330}" type="pres">
      <dgm:prSet presAssocID="{0D38EE1C-EAFC-40B4-9E9A-82A7DAB62ED1}" presName="thickLine" presStyleLbl="alignNode1" presStyleIdx="4" presStyleCnt="5"/>
      <dgm:spPr/>
    </dgm:pt>
    <dgm:pt modelId="{4E22BCE0-AEA1-4782-AB99-5D07F50DF506}" type="pres">
      <dgm:prSet presAssocID="{0D38EE1C-EAFC-40B4-9E9A-82A7DAB62ED1}" presName="horz1" presStyleCnt="0"/>
      <dgm:spPr/>
    </dgm:pt>
    <dgm:pt modelId="{1A279D41-615D-47BC-AF0C-55654E2CA507}" type="pres">
      <dgm:prSet presAssocID="{0D38EE1C-EAFC-40B4-9E9A-82A7DAB62ED1}" presName="tx1" presStyleLbl="revTx" presStyleIdx="4" presStyleCnt="5"/>
      <dgm:spPr/>
    </dgm:pt>
    <dgm:pt modelId="{D10455F2-5D9D-4E59-B02A-086E516F0B69}" type="pres">
      <dgm:prSet presAssocID="{0D38EE1C-EAFC-40B4-9E9A-82A7DAB62ED1}" presName="vert1" presStyleCnt="0"/>
      <dgm:spPr/>
    </dgm:pt>
  </dgm:ptLst>
  <dgm:cxnLst>
    <dgm:cxn modelId="{C6C52D07-C615-4F5D-A27D-37AE58021A58}" type="presOf" srcId="{E42A9AE9-1E10-414C-92D0-EA9C593D759D}" destId="{26308C94-32D5-4184-812E-AE5DF7B792B3}" srcOrd="0" destOrd="0" presId="urn:microsoft.com/office/officeart/2008/layout/LinedList"/>
    <dgm:cxn modelId="{A1179D17-5FFE-4144-919C-9C91CB177209}" type="presOf" srcId="{F21967D7-CA36-4A29-9D71-5DF7E87CD16F}" destId="{832D4272-9BAE-454E-98CC-69886431C3D3}" srcOrd="0" destOrd="0" presId="urn:microsoft.com/office/officeart/2008/layout/LinedList"/>
    <dgm:cxn modelId="{3BB0AC28-A1AE-4634-97E5-2792536619AD}" type="presOf" srcId="{0D38EE1C-EAFC-40B4-9E9A-82A7DAB62ED1}" destId="{1A279D41-615D-47BC-AF0C-55654E2CA507}" srcOrd="0" destOrd="0" presId="urn:microsoft.com/office/officeart/2008/layout/LinedList"/>
    <dgm:cxn modelId="{4C382537-29A9-409D-9C56-2E58D8AB9DF5}" srcId="{E42A9AE9-1E10-414C-92D0-EA9C593D759D}" destId="{F21967D7-CA36-4A29-9D71-5DF7E87CD16F}" srcOrd="1" destOrd="0" parTransId="{440D4885-E3B5-498C-911A-0D4B50B65749}" sibTransId="{F4054CD4-D4EF-496C-8539-6BDF116E1C57}"/>
    <dgm:cxn modelId="{FBFC5737-045D-4C8C-9F39-164AC6300E2E}" srcId="{E42A9AE9-1E10-414C-92D0-EA9C593D759D}" destId="{0D38EE1C-EAFC-40B4-9E9A-82A7DAB62ED1}" srcOrd="4" destOrd="0" parTransId="{A3E386B9-4240-482A-80EA-C27A4FEA7A10}" sibTransId="{CB01AEA3-DA12-45A1-BD3F-A2430A595A05}"/>
    <dgm:cxn modelId="{4A179B49-EA46-4CBD-AA57-86924EA71BC3}" srcId="{E42A9AE9-1E10-414C-92D0-EA9C593D759D}" destId="{650C180B-974F-4ADD-A9EE-A813086D6507}" srcOrd="0" destOrd="0" parTransId="{F52753CA-74AE-426A-ADED-C305A87EE1EF}" sibTransId="{6DDA4A06-9ABB-4B06-84D9-968F79A9C7D7}"/>
    <dgm:cxn modelId="{D4C2DC4A-C78A-4C0F-A304-F49DC9C27AB2}" srcId="{E42A9AE9-1E10-414C-92D0-EA9C593D759D}" destId="{C09BC724-7ABD-43E7-848C-54C7B5CF69D2}" srcOrd="3" destOrd="0" parTransId="{9A2AC3E0-CCA7-4763-92F3-4C647BC5A93E}" sibTransId="{89D6EAED-4732-48BA-AA67-5C87BE3A5A92}"/>
    <dgm:cxn modelId="{4A853681-BD46-47D4-8916-CF7E672705DB}" type="presOf" srcId="{C09BC724-7ABD-43E7-848C-54C7B5CF69D2}" destId="{9089B050-17DF-4587-ACDC-0944CED87CBD}" srcOrd="0" destOrd="0" presId="urn:microsoft.com/office/officeart/2008/layout/LinedList"/>
    <dgm:cxn modelId="{29770ABA-0A02-4CF0-9A53-12DAFADF2E07}" srcId="{E42A9AE9-1E10-414C-92D0-EA9C593D759D}" destId="{3E2058EA-C9EC-4C65-BC04-92A5D7756E01}" srcOrd="2" destOrd="0" parTransId="{6BB17E8D-3EEF-45AD-A4E9-3DB9195E1859}" sibTransId="{05F858FA-02BF-4199-AB63-6EC01D16DD33}"/>
    <dgm:cxn modelId="{31922CC3-8A4C-468F-BB7A-E82DA5717503}" type="presOf" srcId="{650C180B-974F-4ADD-A9EE-A813086D6507}" destId="{4E0D10B0-7722-47D9-B64D-4AA652BE26F1}" srcOrd="0" destOrd="0" presId="urn:microsoft.com/office/officeart/2008/layout/LinedList"/>
    <dgm:cxn modelId="{CE304ED9-DBBA-4609-B7B3-5947F91F8CF6}" type="presOf" srcId="{3E2058EA-C9EC-4C65-BC04-92A5D7756E01}" destId="{84DDA43F-977A-4AE0-B735-3D82060F7A95}" srcOrd="0" destOrd="0" presId="urn:microsoft.com/office/officeart/2008/layout/LinedList"/>
    <dgm:cxn modelId="{C565CC05-A110-46D8-AAA9-19DFA2CDA151}" type="presParOf" srcId="{26308C94-32D5-4184-812E-AE5DF7B792B3}" destId="{B68528F8-4C69-422E-9020-C37F35D3A5A1}" srcOrd="0" destOrd="0" presId="urn:microsoft.com/office/officeart/2008/layout/LinedList"/>
    <dgm:cxn modelId="{23E7C6BF-7A1A-4282-8E74-F9379A1F88CF}" type="presParOf" srcId="{26308C94-32D5-4184-812E-AE5DF7B792B3}" destId="{3CF222EA-48A2-4BD1-8679-18F06DB3E7DF}" srcOrd="1" destOrd="0" presId="urn:microsoft.com/office/officeart/2008/layout/LinedList"/>
    <dgm:cxn modelId="{89F3647D-2AD7-4FFF-B4D3-3F541582B142}" type="presParOf" srcId="{3CF222EA-48A2-4BD1-8679-18F06DB3E7DF}" destId="{4E0D10B0-7722-47D9-B64D-4AA652BE26F1}" srcOrd="0" destOrd="0" presId="urn:microsoft.com/office/officeart/2008/layout/LinedList"/>
    <dgm:cxn modelId="{4031F468-AD91-4337-BF04-02DA5B320849}" type="presParOf" srcId="{3CF222EA-48A2-4BD1-8679-18F06DB3E7DF}" destId="{21A63E2E-B03E-48B5-A652-EEF2A42E10E4}" srcOrd="1" destOrd="0" presId="urn:microsoft.com/office/officeart/2008/layout/LinedList"/>
    <dgm:cxn modelId="{5577E9DA-198A-44CC-9E99-3D110607D4F7}" type="presParOf" srcId="{26308C94-32D5-4184-812E-AE5DF7B792B3}" destId="{060761E4-7F5C-482E-BDFB-22D3D8EDCD95}" srcOrd="2" destOrd="0" presId="urn:microsoft.com/office/officeart/2008/layout/LinedList"/>
    <dgm:cxn modelId="{527FFBA2-F1EB-4B4D-8A4F-14B324E24BE4}" type="presParOf" srcId="{26308C94-32D5-4184-812E-AE5DF7B792B3}" destId="{D7AA6EFE-0DC1-4475-9D4D-5F9F9FE2838A}" srcOrd="3" destOrd="0" presId="urn:microsoft.com/office/officeart/2008/layout/LinedList"/>
    <dgm:cxn modelId="{97398485-45F0-4F93-870E-99658A4BEAAA}" type="presParOf" srcId="{D7AA6EFE-0DC1-4475-9D4D-5F9F9FE2838A}" destId="{832D4272-9BAE-454E-98CC-69886431C3D3}" srcOrd="0" destOrd="0" presId="urn:microsoft.com/office/officeart/2008/layout/LinedList"/>
    <dgm:cxn modelId="{0BE2CBB9-79E6-4B75-BE7C-CF8669DCCA68}" type="presParOf" srcId="{D7AA6EFE-0DC1-4475-9D4D-5F9F9FE2838A}" destId="{E0D4739B-77C2-4ED2-BEE2-912371D6CF29}" srcOrd="1" destOrd="0" presId="urn:microsoft.com/office/officeart/2008/layout/LinedList"/>
    <dgm:cxn modelId="{7C9A02B7-AF7E-40CB-9B69-194420212753}" type="presParOf" srcId="{26308C94-32D5-4184-812E-AE5DF7B792B3}" destId="{5A02BB04-7458-4042-B321-9E455E034012}" srcOrd="4" destOrd="0" presId="urn:microsoft.com/office/officeart/2008/layout/LinedList"/>
    <dgm:cxn modelId="{12B41AB0-148E-46BA-96BD-B49D2FAF1699}" type="presParOf" srcId="{26308C94-32D5-4184-812E-AE5DF7B792B3}" destId="{C303F034-157C-47DE-97C6-315D3F6EAC30}" srcOrd="5" destOrd="0" presId="urn:microsoft.com/office/officeart/2008/layout/LinedList"/>
    <dgm:cxn modelId="{6BBD20FC-71E8-475C-B1F7-24F170229069}" type="presParOf" srcId="{C303F034-157C-47DE-97C6-315D3F6EAC30}" destId="{84DDA43F-977A-4AE0-B735-3D82060F7A95}" srcOrd="0" destOrd="0" presId="urn:microsoft.com/office/officeart/2008/layout/LinedList"/>
    <dgm:cxn modelId="{43632972-4C33-462A-AEE5-79C8278A9594}" type="presParOf" srcId="{C303F034-157C-47DE-97C6-315D3F6EAC30}" destId="{C41B6AF0-0818-4F73-95F4-6A78C1A2FA7E}" srcOrd="1" destOrd="0" presId="urn:microsoft.com/office/officeart/2008/layout/LinedList"/>
    <dgm:cxn modelId="{6A5A315E-6493-472A-93C9-80DF6DBF030E}" type="presParOf" srcId="{26308C94-32D5-4184-812E-AE5DF7B792B3}" destId="{FD3B70E5-7D3F-49C2-A2F1-A528DC3016BE}" srcOrd="6" destOrd="0" presId="urn:microsoft.com/office/officeart/2008/layout/LinedList"/>
    <dgm:cxn modelId="{FECB0DC9-F202-4F86-A785-92E54585F14A}" type="presParOf" srcId="{26308C94-32D5-4184-812E-AE5DF7B792B3}" destId="{6CF61287-FB39-4C4B-8246-A112334E5177}" srcOrd="7" destOrd="0" presId="urn:microsoft.com/office/officeart/2008/layout/LinedList"/>
    <dgm:cxn modelId="{FC7F28D4-705E-479E-A8F0-EF6BD761812D}" type="presParOf" srcId="{6CF61287-FB39-4C4B-8246-A112334E5177}" destId="{9089B050-17DF-4587-ACDC-0944CED87CBD}" srcOrd="0" destOrd="0" presId="urn:microsoft.com/office/officeart/2008/layout/LinedList"/>
    <dgm:cxn modelId="{EC0D86F0-E6E0-492B-B968-56FDF6603C6B}" type="presParOf" srcId="{6CF61287-FB39-4C4B-8246-A112334E5177}" destId="{241553FA-A7D0-449B-9D4D-679B88B3B5B6}" srcOrd="1" destOrd="0" presId="urn:microsoft.com/office/officeart/2008/layout/LinedList"/>
    <dgm:cxn modelId="{F62E3731-AB20-48E5-8330-97D0AB600219}" type="presParOf" srcId="{26308C94-32D5-4184-812E-AE5DF7B792B3}" destId="{1ACA2F3D-BC1B-48DA-A9A4-E6586C588330}" srcOrd="8" destOrd="0" presId="urn:microsoft.com/office/officeart/2008/layout/LinedList"/>
    <dgm:cxn modelId="{6EA67FA4-AB83-4C4E-8296-7C54C186BD48}" type="presParOf" srcId="{26308C94-32D5-4184-812E-AE5DF7B792B3}" destId="{4E22BCE0-AEA1-4782-AB99-5D07F50DF506}" srcOrd="9" destOrd="0" presId="urn:microsoft.com/office/officeart/2008/layout/LinedList"/>
    <dgm:cxn modelId="{F82F50DD-FE30-44EE-8158-8E3B3F807006}" type="presParOf" srcId="{4E22BCE0-AEA1-4782-AB99-5D07F50DF506}" destId="{1A279D41-615D-47BC-AF0C-55654E2CA507}" srcOrd="0" destOrd="0" presId="urn:microsoft.com/office/officeart/2008/layout/LinedList"/>
    <dgm:cxn modelId="{E8A219A8-094E-4451-A4B4-909BABD883E9}" type="presParOf" srcId="{4E22BCE0-AEA1-4782-AB99-5D07F50DF506}" destId="{D10455F2-5D9D-4E59-B02A-086E516F0B6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4C865EA7-7FCE-4253-85F6-E8E89BEBCD3A}" type="doc">
      <dgm:prSet loTypeId="urn:microsoft.com/office/officeart/2018/2/layout/IconVerticalSolidList" loCatId="icon" qsTypeId="urn:microsoft.com/office/officeart/2005/8/quickstyle/simple1#202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0517C0A-8E42-4429-BC5E-1BB7077EFA4D}">
      <dgm:prSet/>
      <dgm:spPr/>
      <dgm:t>
        <a:bodyPr/>
        <a:lstStyle/>
        <a:p>
          <a:r>
            <a:rPr lang="en-US"/>
            <a:t>Specific</a:t>
          </a:r>
        </a:p>
      </dgm:t>
    </dgm:pt>
    <dgm:pt modelId="{B48191A0-21F7-48B7-96FB-5063CC6FF239}" type="parTrans" cxnId="{6F26959A-4F89-437C-BDBC-C2AAEA635BC9}">
      <dgm:prSet/>
      <dgm:spPr/>
      <dgm:t>
        <a:bodyPr/>
        <a:lstStyle/>
        <a:p>
          <a:endParaRPr lang="en-US"/>
        </a:p>
      </dgm:t>
    </dgm:pt>
    <dgm:pt modelId="{A93DF700-27B0-4632-8C81-7857976BAD97}" type="sibTrans" cxnId="{6F26959A-4F89-437C-BDBC-C2AAEA635BC9}">
      <dgm:prSet/>
      <dgm:spPr/>
      <dgm:t>
        <a:bodyPr/>
        <a:lstStyle/>
        <a:p>
          <a:endParaRPr lang="en-US"/>
        </a:p>
      </dgm:t>
    </dgm:pt>
    <dgm:pt modelId="{66CBF20C-E033-4F84-9A04-EA23EDE78C5C}">
      <dgm:prSet/>
      <dgm:spPr/>
      <dgm:t>
        <a:bodyPr/>
        <a:lstStyle/>
        <a:p>
          <a:r>
            <a:rPr lang="en-US"/>
            <a:t>Measurable</a:t>
          </a:r>
        </a:p>
      </dgm:t>
    </dgm:pt>
    <dgm:pt modelId="{79D5606D-5187-4ECF-8EB4-F7ABC4684F61}" type="parTrans" cxnId="{6D3A622B-31ED-443B-BC74-49C9FF160DAD}">
      <dgm:prSet/>
      <dgm:spPr/>
      <dgm:t>
        <a:bodyPr/>
        <a:lstStyle/>
        <a:p>
          <a:endParaRPr lang="en-US"/>
        </a:p>
      </dgm:t>
    </dgm:pt>
    <dgm:pt modelId="{6DFF0760-49D9-49D2-BC92-CEF3F438CB8B}" type="sibTrans" cxnId="{6D3A622B-31ED-443B-BC74-49C9FF160DAD}">
      <dgm:prSet/>
      <dgm:spPr/>
      <dgm:t>
        <a:bodyPr/>
        <a:lstStyle/>
        <a:p>
          <a:endParaRPr lang="en-US"/>
        </a:p>
      </dgm:t>
    </dgm:pt>
    <dgm:pt modelId="{9755A4A9-A88E-4EE0-B243-6B7AAE9C94CD}">
      <dgm:prSet/>
      <dgm:spPr/>
      <dgm:t>
        <a:bodyPr/>
        <a:lstStyle/>
        <a:p>
          <a:r>
            <a:rPr lang="en-US"/>
            <a:t>Achievable</a:t>
          </a:r>
        </a:p>
      </dgm:t>
    </dgm:pt>
    <dgm:pt modelId="{06FA58C1-2A25-499D-8841-93E120B96AA2}" type="parTrans" cxnId="{86C09C23-9AF1-49A5-9C99-E9EFFFB6D4F7}">
      <dgm:prSet/>
      <dgm:spPr/>
      <dgm:t>
        <a:bodyPr/>
        <a:lstStyle/>
        <a:p>
          <a:endParaRPr lang="en-US"/>
        </a:p>
      </dgm:t>
    </dgm:pt>
    <dgm:pt modelId="{FA892CD5-CEF1-4401-89AA-EF8BD2573E44}" type="sibTrans" cxnId="{86C09C23-9AF1-49A5-9C99-E9EFFFB6D4F7}">
      <dgm:prSet/>
      <dgm:spPr/>
      <dgm:t>
        <a:bodyPr/>
        <a:lstStyle/>
        <a:p>
          <a:endParaRPr lang="en-US"/>
        </a:p>
      </dgm:t>
    </dgm:pt>
    <dgm:pt modelId="{1A66295E-A518-498C-90B5-C1A27D0B8179}">
      <dgm:prSet/>
      <dgm:spPr/>
      <dgm:t>
        <a:bodyPr/>
        <a:lstStyle/>
        <a:p>
          <a:r>
            <a:rPr lang="en-US"/>
            <a:t>Realistic</a:t>
          </a:r>
        </a:p>
      </dgm:t>
    </dgm:pt>
    <dgm:pt modelId="{91B81F07-F1CF-46CE-A4B8-FEADFBB89BCA}" type="parTrans" cxnId="{3109C874-6D88-40DD-B0EA-C40A4C9D1DDF}">
      <dgm:prSet/>
      <dgm:spPr/>
      <dgm:t>
        <a:bodyPr/>
        <a:lstStyle/>
        <a:p>
          <a:endParaRPr lang="en-US"/>
        </a:p>
      </dgm:t>
    </dgm:pt>
    <dgm:pt modelId="{99C97BEC-F1AF-4E2C-AB7D-2D422220A9D8}" type="sibTrans" cxnId="{3109C874-6D88-40DD-B0EA-C40A4C9D1DDF}">
      <dgm:prSet/>
      <dgm:spPr/>
      <dgm:t>
        <a:bodyPr/>
        <a:lstStyle/>
        <a:p>
          <a:endParaRPr lang="en-US"/>
        </a:p>
      </dgm:t>
    </dgm:pt>
    <dgm:pt modelId="{50FD7AB8-F4FF-4472-96EB-584FE08B2CEB}">
      <dgm:prSet/>
      <dgm:spPr/>
      <dgm:t>
        <a:bodyPr/>
        <a:lstStyle/>
        <a:p>
          <a:r>
            <a:rPr lang="en-US"/>
            <a:t>Time-bound</a:t>
          </a:r>
        </a:p>
      </dgm:t>
    </dgm:pt>
    <dgm:pt modelId="{48278FA8-83E9-47FF-9917-42E27AFDC45A}" type="parTrans" cxnId="{C81EDF6C-1A13-4F07-97F0-0EB783026E22}">
      <dgm:prSet/>
      <dgm:spPr/>
      <dgm:t>
        <a:bodyPr/>
        <a:lstStyle/>
        <a:p>
          <a:endParaRPr lang="en-US"/>
        </a:p>
      </dgm:t>
    </dgm:pt>
    <dgm:pt modelId="{1BB58801-0FD3-4614-8159-4A9F3707D297}" type="sibTrans" cxnId="{C81EDF6C-1A13-4F07-97F0-0EB783026E22}">
      <dgm:prSet/>
      <dgm:spPr/>
      <dgm:t>
        <a:bodyPr/>
        <a:lstStyle/>
        <a:p>
          <a:endParaRPr lang="en-US"/>
        </a:p>
      </dgm:t>
    </dgm:pt>
    <dgm:pt modelId="{73A3D41D-54B7-4030-8F44-FE4CBD69BC3F}" type="pres">
      <dgm:prSet presAssocID="{4C865EA7-7FCE-4253-85F6-E8E89BEBCD3A}" presName="root" presStyleCnt="0">
        <dgm:presLayoutVars>
          <dgm:dir/>
          <dgm:resizeHandles val="exact"/>
        </dgm:presLayoutVars>
      </dgm:prSet>
      <dgm:spPr/>
    </dgm:pt>
    <dgm:pt modelId="{F2AA51A4-D8FF-4538-AD52-7120127BEF46}" type="pres">
      <dgm:prSet presAssocID="{E0517C0A-8E42-4429-BC5E-1BB7077EFA4D}" presName="compNode" presStyleCnt="0"/>
      <dgm:spPr/>
    </dgm:pt>
    <dgm:pt modelId="{AAE76200-152A-4D6E-838B-4A8D289533B4}" type="pres">
      <dgm:prSet presAssocID="{E0517C0A-8E42-4429-BC5E-1BB7077EFA4D}" presName="bgRect" presStyleLbl="bgShp" presStyleIdx="0" presStyleCnt="5"/>
      <dgm:spPr/>
    </dgm:pt>
    <dgm:pt modelId="{18BEDBA8-BA84-4F00-A995-0758811028BA}" type="pres">
      <dgm:prSet presAssocID="{E0517C0A-8E42-4429-BC5E-1BB7077EFA4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86BCFAF-69FB-478C-AC78-E835B1D3203D}" type="pres">
      <dgm:prSet presAssocID="{E0517C0A-8E42-4429-BC5E-1BB7077EFA4D}" presName="spaceRect" presStyleCnt="0"/>
      <dgm:spPr/>
    </dgm:pt>
    <dgm:pt modelId="{D9C8EBAA-88A7-471F-942C-F16F19ABAF6B}" type="pres">
      <dgm:prSet presAssocID="{E0517C0A-8E42-4429-BC5E-1BB7077EFA4D}" presName="parTx" presStyleLbl="revTx" presStyleIdx="0" presStyleCnt="5">
        <dgm:presLayoutVars>
          <dgm:chMax val="0"/>
          <dgm:chPref val="0"/>
        </dgm:presLayoutVars>
      </dgm:prSet>
      <dgm:spPr/>
    </dgm:pt>
    <dgm:pt modelId="{4753EEA4-A7D1-48A9-8685-E8131F0548B0}" type="pres">
      <dgm:prSet presAssocID="{A93DF700-27B0-4632-8C81-7857976BAD97}" presName="sibTrans" presStyleCnt="0"/>
      <dgm:spPr/>
    </dgm:pt>
    <dgm:pt modelId="{3802C547-F433-43A8-89C8-E0C58FE57D39}" type="pres">
      <dgm:prSet presAssocID="{66CBF20C-E033-4F84-9A04-EA23EDE78C5C}" presName="compNode" presStyleCnt="0"/>
      <dgm:spPr/>
    </dgm:pt>
    <dgm:pt modelId="{7E88E493-063A-4E71-8C63-75DB68EEA848}" type="pres">
      <dgm:prSet presAssocID="{66CBF20C-E033-4F84-9A04-EA23EDE78C5C}" presName="bgRect" presStyleLbl="bgShp" presStyleIdx="1" presStyleCnt="5"/>
      <dgm:spPr/>
    </dgm:pt>
    <dgm:pt modelId="{7F07ACA6-0F5B-4920-8D31-47C0E23C1D27}" type="pres">
      <dgm:prSet presAssocID="{66CBF20C-E033-4F84-9A04-EA23EDE78C5C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F7AF2ECB-9FF8-423B-B3F8-E66A6F3209F2}" type="pres">
      <dgm:prSet presAssocID="{66CBF20C-E033-4F84-9A04-EA23EDE78C5C}" presName="spaceRect" presStyleCnt="0"/>
      <dgm:spPr/>
    </dgm:pt>
    <dgm:pt modelId="{DD2901F9-7DFC-4F9E-9A28-B96B016F0289}" type="pres">
      <dgm:prSet presAssocID="{66CBF20C-E033-4F84-9A04-EA23EDE78C5C}" presName="parTx" presStyleLbl="revTx" presStyleIdx="1" presStyleCnt="5">
        <dgm:presLayoutVars>
          <dgm:chMax val="0"/>
          <dgm:chPref val="0"/>
        </dgm:presLayoutVars>
      </dgm:prSet>
      <dgm:spPr/>
    </dgm:pt>
    <dgm:pt modelId="{15792266-EA43-4D86-A471-2E90E4CE196B}" type="pres">
      <dgm:prSet presAssocID="{6DFF0760-49D9-49D2-BC92-CEF3F438CB8B}" presName="sibTrans" presStyleCnt="0"/>
      <dgm:spPr/>
    </dgm:pt>
    <dgm:pt modelId="{269EBF4A-899C-4D0F-B4D6-A5EECA912AE1}" type="pres">
      <dgm:prSet presAssocID="{9755A4A9-A88E-4EE0-B243-6B7AAE9C94CD}" presName="compNode" presStyleCnt="0"/>
      <dgm:spPr/>
    </dgm:pt>
    <dgm:pt modelId="{5DE4174A-0769-4AAF-9B63-75F10C2147D0}" type="pres">
      <dgm:prSet presAssocID="{9755A4A9-A88E-4EE0-B243-6B7AAE9C94CD}" presName="bgRect" presStyleLbl="bgShp" presStyleIdx="2" presStyleCnt="5"/>
      <dgm:spPr/>
    </dgm:pt>
    <dgm:pt modelId="{249B4B90-D749-41DB-9773-BA1CE8CF90B8}" type="pres">
      <dgm:prSet presAssocID="{9755A4A9-A88E-4EE0-B243-6B7AAE9C94CD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F689569-709E-43F0-B04D-B4653D00FA23}" type="pres">
      <dgm:prSet presAssocID="{9755A4A9-A88E-4EE0-B243-6B7AAE9C94CD}" presName="spaceRect" presStyleCnt="0"/>
      <dgm:spPr/>
    </dgm:pt>
    <dgm:pt modelId="{B1F2DD9F-21D3-4810-B3C0-5845E19DA711}" type="pres">
      <dgm:prSet presAssocID="{9755A4A9-A88E-4EE0-B243-6B7AAE9C94CD}" presName="parTx" presStyleLbl="revTx" presStyleIdx="2" presStyleCnt="5">
        <dgm:presLayoutVars>
          <dgm:chMax val="0"/>
          <dgm:chPref val="0"/>
        </dgm:presLayoutVars>
      </dgm:prSet>
      <dgm:spPr/>
    </dgm:pt>
    <dgm:pt modelId="{B1CEBA1C-0012-419D-BA3B-81ED7550CAE4}" type="pres">
      <dgm:prSet presAssocID="{FA892CD5-CEF1-4401-89AA-EF8BD2573E44}" presName="sibTrans" presStyleCnt="0"/>
      <dgm:spPr/>
    </dgm:pt>
    <dgm:pt modelId="{4C848273-7E5E-48CC-883E-5A689E9B4E3F}" type="pres">
      <dgm:prSet presAssocID="{1A66295E-A518-498C-90B5-C1A27D0B8179}" presName="compNode" presStyleCnt="0"/>
      <dgm:spPr/>
    </dgm:pt>
    <dgm:pt modelId="{DA948E62-CE4E-4158-A663-E57190A42859}" type="pres">
      <dgm:prSet presAssocID="{1A66295E-A518-498C-90B5-C1A27D0B8179}" presName="bgRect" presStyleLbl="bgShp" presStyleIdx="3" presStyleCnt="5"/>
      <dgm:spPr/>
    </dgm:pt>
    <dgm:pt modelId="{8D1E83E3-5B63-40B9-8B4F-C24504970423}" type="pres">
      <dgm:prSet presAssocID="{1A66295E-A518-498C-90B5-C1A27D0B8179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7FF3FA18-8C05-4FFD-B4AF-269A39CCAEEC}" type="pres">
      <dgm:prSet presAssocID="{1A66295E-A518-498C-90B5-C1A27D0B8179}" presName="spaceRect" presStyleCnt="0"/>
      <dgm:spPr/>
    </dgm:pt>
    <dgm:pt modelId="{D596E91F-3821-4249-8252-8250FD584F28}" type="pres">
      <dgm:prSet presAssocID="{1A66295E-A518-498C-90B5-C1A27D0B8179}" presName="parTx" presStyleLbl="revTx" presStyleIdx="3" presStyleCnt="5">
        <dgm:presLayoutVars>
          <dgm:chMax val="0"/>
          <dgm:chPref val="0"/>
        </dgm:presLayoutVars>
      </dgm:prSet>
      <dgm:spPr/>
    </dgm:pt>
    <dgm:pt modelId="{35EA7B7E-0191-4024-AF94-16B0815013ED}" type="pres">
      <dgm:prSet presAssocID="{99C97BEC-F1AF-4E2C-AB7D-2D422220A9D8}" presName="sibTrans" presStyleCnt="0"/>
      <dgm:spPr/>
    </dgm:pt>
    <dgm:pt modelId="{6CA6B9E2-0EA3-46D8-8C3B-4AA24F9AFED1}" type="pres">
      <dgm:prSet presAssocID="{50FD7AB8-F4FF-4472-96EB-584FE08B2CEB}" presName="compNode" presStyleCnt="0"/>
      <dgm:spPr/>
    </dgm:pt>
    <dgm:pt modelId="{508E8EDC-6553-4877-BB63-8A28F2DD991B}" type="pres">
      <dgm:prSet presAssocID="{50FD7AB8-F4FF-4472-96EB-584FE08B2CEB}" presName="bgRect" presStyleLbl="bgShp" presStyleIdx="4" presStyleCnt="5"/>
      <dgm:spPr/>
    </dgm:pt>
    <dgm:pt modelId="{4298BD75-FAFD-4FA5-BD9A-514EC79F4BA0}" type="pres">
      <dgm:prSet presAssocID="{50FD7AB8-F4FF-4472-96EB-584FE08B2CE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80241BF7-9C7C-487D-9FA9-ECCF45F41DE0}" type="pres">
      <dgm:prSet presAssocID="{50FD7AB8-F4FF-4472-96EB-584FE08B2CEB}" presName="spaceRect" presStyleCnt="0"/>
      <dgm:spPr/>
    </dgm:pt>
    <dgm:pt modelId="{8CEDEE5A-10AA-47AB-8946-E40F66AF1E9F}" type="pres">
      <dgm:prSet presAssocID="{50FD7AB8-F4FF-4472-96EB-584FE08B2CE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6C09C23-9AF1-49A5-9C99-E9EFFFB6D4F7}" srcId="{4C865EA7-7FCE-4253-85F6-E8E89BEBCD3A}" destId="{9755A4A9-A88E-4EE0-B243-6B7AAE9C94CD}" srcOrd="2" destOrd="0" parTransId="{06FA58C1-2A25-499D-8841-93E120B96AA2}" sibTransId="{FA892CD5-CEF1-4401-89AA-EF8BD2573E44}"/>
    <dgm:cxn modelId="{6D3A622B-31ED-443B-BC74-49C9FF160DAD}" srcId="{4C865EA7-7FCE-4253-85F6-E8E89BEBCD3A}" destId="{66CBF20C-E033-4F84-9A04-EA23EDE78C5C}" srcOrd="1" destOrd="0" parTransId="{79D5606D-5187-4ECF-8EB4-F7ABC4684F61}" sibTransId="{6DFF0760-49D9-49D2-BC92-CEF3F438CB8B}"/>
    <dgm:cxn modelId="{C81EDF6C-1A13-4F07-97F0-0EB783026E22}" srcId="{4C865EA7-7FCE-4253-85F6-E8E89BEBCD3A}" destId="{50FD7AB8-F4FF-4472-96EB-584FE08B2CEB}" srcOrd="4" destOrd="0" parTransId="{48278FA8-83E9-47FF-9917-42E27AFDC45A}" sibTransId="{1BB58801-0FD3-4614-8159-4A9F3707D297}"/>
    <dgm:cxn modelId="{881B4F54-2C33-4212-B3B8-5FE0108C3FCF}" type="presOf" srcId="{66CBF20C-E033-4F84-9A04-EA23EDE78C5C}" destId="{DD2901F9-7DFC-4F9E-9A28-B96B016F0289}" srcOrd="0" destOrd="0" presId="urn:microsoft.com/office/officeart/2018/2/layout/IconVerticalSolidList"/>
    <dgm:cxn modelId="{3109C874-6D88-40DD-B0EA-C40A4C9D1DDF}" srcId="{4C865EA7-7FCE-4253-85F6-E8E89BEBCD3A}" destId="{1A66295E-A518-498C-90B5-C1A27D0B8179}" srcOrd="3" destOrd="0" parTransId="{91B81F07-F1CF-46CE-A4B8-FEADFBB89BCA}" sibTransId="{99C97BEC-F1AF-4E2C-AB7D-2D422220A9D8}"/>
    <dgm:cxn modelId="{75BD077B-AE32-4C8A-A599-B3F7048BB7C7}" type="presOf" srcId="{9755A4A9-A88E-4EE0-B243-6B7AAE9C94CD}" destId="{B1F2DD9F-21D3-4810-B3C0-5845E19DA711}" srcOrd="0" destOrd="0" presId="urn:microsoft.com/office/officeart/2018/2/layout/IconVerticalSolidList"/>
    <dgm:cxn modelId="{6F26959A-4F89-437C-BDBC-C2AAEA635BC9}" srcId="{4C865EA7-7FCE-4253-85F6-E8E89BEBCD3A}" destId="{E0517C0A-8E42-4429-BC5E-1BB7077EFA4D}" srcOrd="0" destOrd="0" parTransId="{B48191A0-21F7-48B7-96FB-5063CC6FF239}" sibTransId="{A93DF700-27B0-4632-8C81-7857976BAD97}"/>
    <dgm:cxn modelId="{7402FEC4-48C9-4DF8-9BBE-5D0265CEDA80}" type="presOf" srcId="{1A66295E-A518-498C-90B5-C1A27D0B8179}" destId="{D596E91F-3821-4249-8252-8250FD584F28}" srcOrd="0" destOrd="0" presId="urn:microsoft.com/office/officeart/2018/2/layout/IconVerticalSolidList"/>
    <dgm:cxn modelId="{E06A43D7-026D-4F89-98F4-5EA4225D5403}" type="presOf" srcId="{50FD7AB8-F4FF-4472-96EB-584FE08B2CEB}" destId="{8CEDEE5A-10AA-47AB-8946-E40F66AF1E9F}" srcOrd="0" destOrd="0" presId="urn:microsoft.com/office/officeart/2018/2/layout/IconVerticalSolidList"/>
    <dgm:cxn modelId="{2BF055F0-1FE8-4C45-803E-AB5D01DF5147}" type="presOf" srcId="{4C865EA7-7FCE-4253-85F6-E8E89BEBCD3A}" destId="{73A3D41D-54B7-4030-8F44-FE4CBD69BC3F}" srcOrd="0" destOrd="0" presId="urn:microsoft.com/office/officeart/2018/2/layout/IconVerticalSolidList"/>
    <dgm:cxn modelId="{4F10F4F5-62C7-49D3-877A-4C1F1D65B2D0}" type="presOf" srcId="{E0517C0A-8E42-4429-BC5E-1BB7077EFA4D}" destId="{D9C8EBAA-88A7-471F-942C-F16F19ABAF6B}" srcOrd="0" destOrd="0" presId="urn:microsoft.com/office/officeart/2018/2/layout/IconVerticalSolidList"/>
    <dgm:cxn modelId="{6F1AF8E4-3B51-45D5-A4F7-B14B8E481F8F}" type="presParOf" srcId="{73A3D41D-54B7-4030-8F44-FE4CBD69BC3F}" destId="{F2AA51A4-D8FF-4538-AD52-7120127BEF46}" srcOrd="0" destOrd="0" presId="urn:microsoft.com/office/officeart/2018/2/layout/IconVerticalSolidList"/>
    <dgm:cxn modelId="{33B940D6-84CD-4B21-9EDD-FC4F70D88948}" type="presParOf" srcId="{F2AA51A4-D8FF-4538-AD52-7120127BEF46}" destId="{AAE76200-152A-4D6E-838B-4A8D289533B4}" srcOrd="0" destOrd="0" presId="urn:microsoft.com/office/officeart/2018/2/layout/IconVerticalSolidList"/>
    <dgm:cxn modelId="{B992FB4C-C35E-4195-BD57-A1AFD74063C3}" type="presParOf" srcId="{F2AA51A4-D8FF-4538-AD52-7120127BEF46}" destId="{18BEDBA8-BA84-4F00-A995-0758811028BA}" srcOrd="1" destOrd="0" presId="urn:microsoft.com/office/officeart/2018/2/layout/IconVerticalSolidList"/>
    <dgm:cxn modelId="{28E4EB4A-7063-4424-807E-0844E0F70E0E}" type="presParOf" srcId="{F2AA51A4-D8FF-4538-AD52-7120127BEF46}" destId="{786BCFAF-69FB-478C-AC78-E835B1D3203D}" srcOrd="2" destOrd="0" presId="urn:microsoft.com/office/officeart/2018/2/layout/IconVerticalSolidList"/>
    <dgm:cxn modelId="{316A78B3-9186-4626-8B40-2715DFA67230}" type="presParOf" srcId="{F2AA51A4-D8FF-4538-AD52-7120127BEF46}" destId="{D9C8EBAA-88A7-471F-942C-F16F19ABAF6B}" srcOrd="3" destOrd="0" presId="urn:microsoft.com/office/officeart/2018/2/layout/IconVerticalSolidList"/>
    <dgm:cxn modelId="{F05C6154-0AA9-4D0C-8C6B-C494D07693AC}" type="presParOf" srcId="{73A3D41D-54B7-4030-8F44-FE4CBD69BC3F}" destId="{4753EEA4-A7D1-48A9-8685-E8131F0548B0}" srcOrd="1" destOrd="0" presId="urn:microsoft.com/office/officeart/2018/2/layout/IconVerticalSolidList"/>
    <dgm:cxn modelId="{2FBE7AE7-93C0-4D1E-9FD0-882C36BA6018}" type="presParOf" srcId="{73A3D41D-54B7-4030-8F44-FE4CBD69BC3F}" destId="{3802C547-F433-43A8-89C8-E0C58FE57D39}" srcOrd="2" destOrd="0" presId="urn:microsoft.com/office/officeart/2018/2/layout/IconVerticalSolidList"/>
    <dgm:cxn modelId="{E6C8D0F7-4E2C-4947-A9A9-D79983E66754}" type="presParOf" srcId="{3802C547-F433-43A8-89C8-E0C58FE57D39}" destId="{7E88E493-063A-4E71-8C63-75DB68EEA848}" srcOrd="0" destOrd="0" presId="urn:microsoft.com/office/officeart/2018/2/layout/IconVerticalSolidList"/>
    <dgm:cxn modelId="{2F2CF108-9E6F-47D9-967E-CD47D5348A25}" type="presParOf" srcId="{3802C547-F433-43A8-89C8-E0C58FE57D39}" destId="{7F07ACA6-0F5B-4920-8D31-47C0E23C1D27}" srcOrd="1" destOrd="0" presId="urn:microsoft.com/office/officeart/2018/2/layout/IconVerticalSolidList"/>
    <dgm:cxn modelId="{799EB16F-A9D6-4A15-A850-E4BD2C300A3C}" type="presParOf" srcId="{3802C547-F433-43A8-89C8-E0C58FE57D39}" destId="{F7AF2ECB-9FF8-423B-B3F8-E66A6F3209F2}" srcOrd="2" destOrd="0" presId="urn:microsoft.com/office/officeart/2018/2/layout/IconVerticalSolidList"/>
    <dgm:cxn modelId="{2C9B5796-0A46-48AD-86BF-518356396CC5}" type="presParOf" srcId="{3802C547-F433-43A8-89C8-E0C58FE57D39}" destId="{DD2901F9-7DFC-4F9E-9A28-B96B016F0289}" srcOrd="3" destOrd="0" presId="urn:microsoft.com/office/officeart/2018/2/layout/IconVerticalSolidList"/>
    <dgm:cxn modelId="{3CB5E402-BA2E-4927-8461-E2B058BA228E}" type="presParOf" srcId="{73A3D41D-54B7-4030-8F44-FE4CBD69BC3F}" destId="{15792266-EA43-4D86-A471-2E90E4CE196B}" srcOrd="3" destOrd="0" presId="urn:microsoft.com/office/officeart/2018/2/layout/IconVerticalSolidList"/>
    <dgm:cxn modelId="{C8905E4A-8AE3-4C38-BBC7-FF027400EC69}" type="presParOf" srcId="{73A3D41D-54B7-4030-8F44-FE4CBD69BC3F}" destId="{269EBF4A-899C-4D0F-B4D6-A5EECA912AE1}" srcOrd="4" destOrd="0" presId="urn:microsoft.com/office/officeart/2018/2/layout/IconVerticalSolidList"/>
    <dgm:cxn modelId="{FE047310-C8DA-424A-BEA7-DE67454B8611}" type="presParOf" srcId="{269EBF4A-899C-4D0F-B4D6-A5EECA912AE1}" destId="{5DE4174A-0769-4AAF-9B63-75F10C2147D0}" srcOrd="0" destOrd="0" presId="urn:microsoft.com/office/officeart/2018/2/layout/IconVerticalSolidList"/>
    <dgm:cxn modelId="{AB792119-7D4C-4C38-B52B-CF1229564C6F}" type="presParOf" srcId="{269EBF4A-899C-4D0F-B4D6-A5EECA912AE1}" destId="{249B4B90-D749-41DB-9773-BA1CE8CF90B8}" srcOrd="1" destOrd="0" presId="urn:microsoft.com/office/officeart/2018/2/layout/IconVerticalSolidList"/>
    <dgm:cxn modelId="{E95C3C5E-6A66-4E97-9C2A-B11331034A27}" type="presParOf" srcId="{269EBF4A-899C-4D0F-B4D6-A5EECA912AE1}" destId="{FF689569-709E-43F0-B04D-B4653D00FA23}" srcOrd="2" destOrd="0" presId="urn:microsoft.com/office/officeart/2018/2/layout/IconVerticalSolidList"/>
    <dgm:cxn modelId="{D77A22AD-0C60-4ED5-A631-3FCC7070E88C}" type="presParOf" srcId="{269EBF4A-899C-4D0F-B4D6-A5EECA912AE1}" destId="{B1F2DD9F-21D3-4810-B3C0-5845E19DA711}" srcOrd="3" destOrd="0" presId="urn:microsoft.com/office/officeart/2018/2/layout/IconVerticalSolidList"/>
    <dgm:cxn modelId="{C4514F02-1E03-4C08-BF4E-63DED86A0E30}" type="presParOf" srcId="{73A3D41D-54B7-4030-8F44-FE4CBD69BC3F}" destId="{B1CEBA1C-0012-419D-BA3B-81ED7550CAE4}" srcOrd="5" destOrd="0" presId="urn:microsoft.com/office/officeart/2018/2/layout/IconVerticalSolidList"/>
    <dgm:cxn modelId="{C3880846-471F-48C1-9F01-E116649807FD}" type="presParOf" srcId="{73A3D41D-54B7-4030-8F44-FE4CBD69BC3F}" destId="{4C848273-7E5E-48CC-883E-5A689E9B4E3F}" srcOrd="6" destOrd="0" presId="urn:microsoft.com/office/officeart/2018/2/layout/IconVerticalSolidList"/>
    <dgm:cxn modelId="{FE958503-AFC2-4B00-BDFC-F777047B5B33}" type="presParOf" srcId="{4C848273-7E5E-48CC-883E-5A689E9B4E3F}" destId="{DA948E62-CE4E-4158-A663-E57190A42859}" srcOrd="0" destOrd="0" presId="urn:microsoft.com/office/officeart/2018/2/layout/IconVerticalSolidList"/>
    <dgm:cxn modelId="{7F0E04B3-0677-4198-8F8A-C47436F3F4BC}" type="presParOf" srcId="{4C848273-7E5E-48CC-883E-5A689E9B4E3F}" destId="{8D1E83E3-5B63-40B9-8B4F-C24504970423}" srcOrd="1" destOrd="0" presId="urn:microsoft.com/office/officeart/2018/2/layout/IconVerticalSolidList"/>
    <dgm:cxn modelId="{EF6B9D8A-6C0C-4285-8014-B5ACF9DD4EF5}" type="presParOf" srcId="{4C848273-7E5E-48CC-883E-5A689E9B4E3F}" destId="{7FF3FA18-8C05-4FFD-B4AF-269A39CCAEEC}" srcOrd="2" destOrd="0" presId="urn:microsoft.com/office/officeart/2018/2/layout/IconVerticalSolidList"/>
    <dgm:cxn modelId="{34D7E23F-ACE7-44CE-A974-6E97604EF60A}" type="presParOf" srcId="{4C848273-7E5E-48CC-883E-5A689E9B4E3F}" destId="{D596E91F-3821-4249-8252-8250FD584F28}" srcOrd="3" destOrd="0" presId="urn:microsoft.com/office/officeart/2018/2/layout/IconVerticalSolidList"/>
    <dgm:cxn modelId="{722064B5-7EE1-4711-B5D4-50AC5866D82B}" type="presParOf" srcId="{73A3D41D-54B7-4030-8F44-FE4CBD69BC3F}" destId="{35EA7B7E-0191-4024-AF94-16B0815013ED}" srcOrd="7" destOrd="0" presId="urn:microsoft.com/office/officeart/2018/2/layout/IconVerticalSolidList"/>
    <dgm:cxn modelId="{068387CE-22DA-4B47-9223-7A0F208B04D8}" type="presParOf" srcId="{73A3D41D-54B7-4030-8F44-FE4CBD69BC3F}" destId="{6CA6B9E2-0EA3-46D8-8C3B-4AA24F9AFED1}" srcOrd="8" destOrd="0" presId="urn:microsoft.com/office/officeart/2018/2/layout/IconVerticalSolidList"/>
    <dgm:cxn modelId="{E72EB21B-6408-4ABD-B35C-01B852DA43DB}" type="presParOf" srcId="{6CA6B9E2-0EA3-46D8-8C3B-4AA24F9AFED1}" destId="{508E8EDC-6553-4877-BB63-8A28F2DD991B}" srcOrd="0" destOrd="0" presId="urn:microsoft.com/office/officeart/2018/2/layout/IconVerticalSolidList"/>
    <dgm:cxn modelId="{168CE80B-47C6-4353-AEA3-D45E19EC9840}" type="presParOf" srcId="{6CA6B9E2-0EA3-46D8-8C3B-4AA24F9AFED1}" destId="{4298BD75-FAFD-4FA5-BD9A-514EC79F4BA0}" srcOrd="1" destOrd="0" presId="urn:microsoft.com/office/officeart/2018/2/layout/IconVerticalSolidList"/>
    <dgm:cxn modelId="{B8892FF3-930A-47AC-A686-390502307030}" type="presParOf" srcId="{6CA6B9E2-0EA3-46D8-8C3B-4AA24F9AFED1}" destId="{80241BF7-9C7C-487D-9FA9-ECCF45F41DE0}" srcOrd="2" destOrd="0" presId="urn:microsoft.com/office/officeart/2018/2/layout/IconVerticalSolidList"/>
    <dgm:cxn modelId="{249A00AB-AA61-44B0-958E-E45DA4B54A00}" type="presParOf" srcId="{6CA6B9E2-0EA3-46D8-8C3B-4AA24F9AFED1}" destId="{8CEDEE5A-10AA-47AB-8946-E40F66AF1E9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7D1C0933-D3F2-4468-A9EB-0E710D6926E2}" type="doc">
      <dgm:prSet loTypeId="urn:microsoft.com/office/officeart/2008/layout/LinedList" loCatId="list" qsTypeId="urn:microsoft.com/office/officeart/2005/8/quickstyle/simple1#212" qsCatId="simple" csTypeId="urn:microsoft.com/office/officeart/2005/8/colors/colorful1#18" csCatId="colorful"/>
      <dgm:spPr/>
      <dgm:t>
        <a:bodyPr/>
        <a:lstStyle/>
        <a:p>
          <a:endParaRPr lang="en-US"/>
        </a:p>
      </dgm:t>
    </dgm:pt>
    <dgm:pt modelId="{2B8BF221-5B4B-4116-ADB4-7E49AB0C9275}">
      <dgm:prSet/>
      <dgm:spPr/>
      <dgm:t>
        <a:bodyPr/>
        <a:lstStyle/>
        <a:p>
          <a:r>
            <a:rPr lang="en-US"/>
            <a:t>Data privacy</a:t>
          </a:r>
        </a:p>
      </dgm:t>
    </dgm:pt>
    <dgm:pt modelId="{6F281346-72BC-476D-A45C-DD93242A40FD}" type="parTrans" cxnId="{FA8B807C-23E0-4581-B1F2-153695E1E313}">
      <dgm:prSet/>
      <dgm:spPr/>
      <dgm:t>
        <a:bodyPr/>
        <a:lstStyle/>
        <a:p>
          <a:endParaRPr lang="en-US"/>
        </a:p>
      </dgm:t>
    </dgm:pt>
    <dgm:pt modelId="{FB23E34C-3F23-4450-B1CB-12343987093A}" type="sibTrans" cxnId="{FA8B807C-23E0-4581-B1F2-153695E1E313}">
      <dgm:prSet/>
      <dgm:spPr/>
      <dgm:t>
        <a:bodyPr/>
        <a:lstStyle/>
        <a:p>
          <a:endParaRPr lang="en-US"/>
        </a:p>
      </dgm:t>
    </dgm:pt>
    <dgm:pt modelId="{C447A92B-4CE0-49C3-8DDA-DC25FB2F8438}">
      <dgm:prSet/>
      <dgm:spPr/>
      <dgm:t>
        <a:bodyPr/>
        <a:lstStyle/>
        <a:p>
          <a:r>
            <a:rPr lang="en-US"/>
            <a:t>Licensing and standards</a:t>
          </a:r>
        </a:p>
      </dgm:t>
    </dgm:pt>
    <dgm:pt modelId="{E52819A9-3649-4F4C-A062-93499DE84A8E}" type="parTrans" cxnId="{B06DC45B-7E24-442E-8410-9DD587C8CD7D}">
      <dgm:prSet/>
      <dgm:spPr/>
      <dgm:t>
        <a:bodyPr/>
        <a:lstStyle/>
        <a:p>
          <a:endParaRPr lang="en-US"/>
        </a:p>
      </dgm:t>
    </dgm:pt>
    <dgm:pt modelId="{5E377D97-ADA5-4E65-8C08-9E5ED468FDA5}" type="sibTrans" cxnId="{B06DC45B-7E24-442E-8410-9DD587C8CD7D}">
      <dgm:prSet/>
      <dgm:spPr/>
      <dgm:t>
        <a:bodyPr/>
        <a:lstStyle/>
        <a:p>
          <a:endParaRPr lang="en-US"/>
        </a:p>
      </dgm:t>
    </dgm:pt>
    <dgm:pt modelId="{835F9CCD-CC51-4405-B3CA-CDB62AD7C185}">
      <dgm:prSet/>
      <dgm:spPr/>
      <dgm:t>
        <a:bodyPr/>
        <a:lstStyle/>
        <a:p>
          <a:r>
            <a:rPr lang="en-US"/>
            <a:t>Policy changes</a:t>
          </a:r>
        </a:p>
      </dgm:t>
    </dgm:pt>
    <dgm:pt modelId="{983789FB-01D3-4732-A63E-1C941194B39C}" type="parTrans" cxnId="{79163441-894B-4E62-99AF-1092B9293EF3}">
      <dgm:prSet/>
      <dgm:spPr/>
      <dgm:t>
        <a:bodyPr/>
        <a:lstStyle/>
        <a:p>
          <a:endParaRPr lang="en-US"/>
        </a:p>
      </dgm:t>
    </dgm:pt>
    <dgm:pt modelId="{FA614D0F-18A5-453F-AF48-19DC9E90BBCF}" type="sibTrans" cxnId="{79163441-894B-4E62-99AF-1092B9293EF3}">
      <dgm:prSet/>
      <dgm:spPr/>
      <dgm:t>
        <a:bodyPr/>
        <a:lstStyle/>
        <a:p>
          <a:endParaRPr lang="en-US"/>
        </a:p>
      </dgm:t>
    </dgm:pt>
    <dgm:pt modelId="{2FAAC257-11E6-47A0-9D2C-89D0A935522A}">
      <dgm:prSet/>
      <dgm:spPr/>
      <dgm:t>
        <a:bodyPr/>
        <a:lstStyle/>
        <a:p>
          <a:r>
            <a:rPr lang="en-US"/>
            <a:t>Resistance to change</a:t>
          </a:r>
        </a:p>
      </dgm:t>
    </dgm:pt>
    <dgm:pt modelId="{EC2F11D1-97BB-4E9E-867D-1425CBBA0CD2}" type="parTrans" cxnId="{E88458E1-96A8-4916-9DF2-265C4C140070}">
      <dgm:prSet/>
      <dgm:spPr/>
      <dgm:t>
        <a:bodyPr/>
        <a:lstStyle/>
        <a:p>
          <a:endParaRPr lang="en-US"/>
        </a:p>
      </dgm:t>
    </dgm:pt>
    <dgm:pt modelId="{8F77F030-60F6-497C-8BCB-46BF5A87A04E}" type="sibTrans" cxnId="{E88458E1-96A8-4916-9DF2-265C4C140070}">
      <dgm:prSet/>
      <dgm:spPr/>
      <dgm:t>
        <a:bodyPr/>
        <a:lstStyle/>
        <a:p>
          <a:endParaRPr lang="en-US"/>
        </a:p>
      </dgm:t>
    </dgm:pt>
    <dgm:pt modelId="{5EB432B1-40C0-4BD6-80D7-39E96244BF2F}">
      <dgm:prSet/>
      <dgm:spPr/>
      <dgm:t>
        <a:bodyPr/>
        <a:lstStyle/>
        <a:p>
          <a:r>
            <a:rPr lang="en-US"/>
            <a:t>Siloed communication</a:t>
          </a:r>
        </a:p>
      </dgm:t>
    </dgm:pt>
    <dgm:pt modelId="{C4376FD5-56D8-49DB-86EE-6E4FBC6F25FB}" type="parTrans" cxnId="{AE6A1FB0-D9AA-45C5-8DAD-9C7B23955FBB}">
      <dgm:prSet/>
      <dgm:spPr/>
      <dgm:t>
        <a:bodyPr/>
        <a:lstStyle/>
        <a:p>
          <a:endParaRPr lang="en-US"/>
        </a:p>
      </dgm:t>
    </dgm:pt>
    <dgm:pt modelId="{CFCEC21E-B48F-4E42-98EA-713F3B8A0344}" type="sibTrans" cxnId="{AE6A1FB0-D9AA-45C5-8DAD-9C7B23955FBB}">
      <dgm:prSet/>
      <dgm:spPr/>
      <dgm:t>
        <a:bodyPr/>
        <a:lstStyle/>
        <a:p>
          <a:endParaRPr lang="en-US"/>
        </a:p>
      </dgm:t>
    </dgm:pt>
    <dgm:pt modelId="{8AD5EE94-200D-47B8-925B-70321240F18C}">
      <dgm:prSet/>
      <dgm:spPr/>
      <dgm:t>
        <a:bodyPr/>
        <a:lstStyle/>
        <a:p>
          <a:r>
            <a:rPr lang="en-US"/>
            <a:t>Resources</a:t>
          </a:r>
        </a:p>
      </dgm:t>
    </dgm:pt>
    <dgm:pt modelId="{05002BA9-A3E9-4981-8F4E-1F6FB4624E3F}" type="parTrans" cxnId="{A6874DB4-5456-4C78-AC26-FD6866A333D6}">
      <dgm:prSet/>
      <dgm:spPr/>
      <dgm:t>
        <a:bodyPr/>
        <a:lstStyle/>
        <a:p>
          <a:endParaRPr lang="en-US"/>
        </a:p>
      </dgm:t>
    </dgm:pt>
    <dgm:pt modelId="{1FB3BB30-7D81-4B5E-B0A2-AD7D52815860}" type="sibTrans" cxnId="{A6874DB4-5456-4C78-AC26-FD6866A333D6}">
      <dgm:prSet/>
      <dgm:spPr/>
      <dgm:t>
        <a:bodyPr/>
        <a:lstStyle/>
        <a:p>
          <a:endParaRPr lang="en-US"/>
        </a:p>
      </dgm:t>
    </dgm:pt>
    <dgm:pt modelId="{0BC4CB51-B65B-4C96-86EF-8A168078F0B7}">
      <dgm:prSet/>
      <dgm:spPr/>
      <dgm:t>
        <a:bodyPr/>
        <a:lstStyle/>
        <a:p>
          <a:r>
            <a:rPr lang="en-US"/>
            <a:t>System integration errors</a:t>
          </a:r>
        </a:p>
      </dgm:t>
    </dgm:pt>
    <dgm:pt modelId="{70E34B9E-AB3C-4DF1-B719-96A2CC1B9185}" type="parTrans" cxnId="{9546E8CA-5502-46A9-BF68-89E0945C92C4}">
      <dgm:prSet/>
      <dgm:spPr/>
      <dgm:t>
        <a:bodyPr/>
        <a:lstStyle/>
        <a:p>
          <a:endParaRPr lang="en-US"/>
        </a:p>
      </dgm:t>
    </dgm:pt>
    <dgm:pt modelId="{B7C5786E-7FE5-4FC5-B782-81DD98AA5405}" type="sibTrans" cxnId="{9546E8CA-5502-46A9-BF68-89E0945C92C4}">
      <dgm:prSet/>
      <dgm:spPr/>
      <dgm:t>
        <a:bodyPr/>
        <a:lstStyle/>
        <a:p>
          <a:endParaRPr lang="en-US"/>
        </a:p>
      </dgm:t>
    </dgm:pt>
    <dgm:pt modelId="{610E4BD0-1E27-4EFD-9250-E1C75121FC5E}" type="pres">
      <dgm:prSet presAssocID="{7D1C0933-D3F2-4468-A9EB-0E710D6926E2}" presName="vert0" presStyleCnt="0">
        <dgm:presLayoutVars>
          <dgm:dir/>
          <dgm:animOne val="branch"/>
          <dgm:animLvl val="lvl"/>
        </dgm:presLayoutVars>
      </dgm:prSet>
      <dgm:spPr/>
    </dgm:pt>
    <dgm:pt modelId="{DE6BFE05-C665-43EA-8574-3132FA02114C}" type="pres">
      <dgm:prSet presAssocID="{2B8BF221-5B4B-4116-ADB4-7E49AB0C9275}" presName="thickLine" presStyleLbl="alignNode1" presStyleIdx="0" presStyleCnt="7"/>
      <dgm:spPr/>
    </dgm:pt>
    <dgm:pt modelId="{EC021F9F-7E4A-491D-ACFF-1D10E0DD7900}" type="pres">
      <dgm:prSet presAssocID="{2B8BF221-5B4B-4116-ADB4-7E49AB0C9275}" presName="horz1" presStyleCnt="0"/>
      <dgm:spPr/>
    </dgm:pt>
    <dgm:pt modelId="{A0CDF1CE-E7C9-4928-9C6C-4981E1C97739}" type="pres">
      <dgm:prSet presAssocID="{2B8BF221-5B4B-4116-ADB4-7E49AB0C9275}" presName="tx1" presStyleLbl="revTx" presStyleIdx="0" presStyleCnt="7"/>
      <dgm:spPr/>
    </dgm:pt>
    <dgm:pt modelId="{E15F7EF7-0649-4CC7-BF2A-C4BBCD7CC58D}" type="pres">
      <dgm:prSet presAssocID="{2B8BF221-5B4B-4116-ADB4-7E49AB0C9275}" presName="vert1" presStyleCnt="0"/>
      <dgm:spPr/>
    </dgm:pt>
    <dgm:pt modelId="{026F00D2-3D12-4845-92A8-427087F309E3}" type="pres">
      <dgm:prSet presAssocID="{C447A92B-4CE0-49C3-8DDA-DC25FB2F8438}" presName="thickLine" presStyleLbl="alignNode1" presStyleIdx="1" presStyleCnt="7"/>
      <dgm:spPr/>
    </dgm:pt>
    <dgm:pt modelId="{55233A01-09F3-4632-98F5-E0875DD7B03A}" type="pres">
      <dgm:prSet presAssocID="{C447A92B-4CE0-49C3-8DDA-DC25FB2F8438}" presName="horz1" presStyleCnt="0"/>
      <dgm:spPr/>
    </dgm:pt>
    <dgm:pt modelId="{DF87F890-24FC-417F-A02F-9FCD40823540}" type="pres">
      <dgm:prSet presAssocID="{C447A92B-4CE0-49C3-8DDA-DC25FB2F8438}" presName="tx1" presStyleLbl="revTx" presStyleIdx="1" presStyleCnt="7"/>
      <dgm:spPr/>
    </dgm:pt>
    <dgm:pt modelId="{0CFB926B-AEDF-47CB-9261-345E1D744D4A}" type="pres">
      <dgm:prSet presAssocID="{C447A92B-4CE0-49C3-8DDA-DC25FB2F8438}" presName="vert1" presStyleCnt="0"/>
      <dgm:spPr/>
    </dgm:pt>
    <dgm:pt modelId="{42042D26-719D-4F55-8F8A-9F66AB1634C8}" type="pres">
      <dgm:prSet presAssocID="{835F9CCD-CC51-4405-B3CA-CDB62AD7C185}" presName="thickLine" presStyleLbl="alignNode1" presStyleIdx="2" presStyleCnt="7"/>
      <dgm:spPr/>
    </dgm:pt>
    <dgm:pt modelId="{8EF60121-04BF-40C8-A963-75E39927F382}" type="pres">
      <dgm:prSet presAssocID="{835F9CCD-CC51-4405-B3CA-CDB62AD7C185}" presName="horz1" presStyleCnt="0"/>
      <dgm:spPr/>
    </dgm:pt>
    <dgm:pt modelId="{8C34D1B4-46C7-45E9-B495-621C37579472}" type="pres">
      <dgm:prSet presAssocID="{835F9CCD-CC51-4405-B3CA-CDB62AD7C185}" presName="tx1" presStyleLbl="revTx" presStyleIdx="2" presStyleCnt="7"/>
      <dgm:spPr/>
    </dgm:pt>
    <dgm:pt modelId="{67ABED5E-D08B-42A4-94DF-D48BAD8F3C91}" type="pres">
      <dgm:prSet presAssocID="{835F9CCD-CC51-4405-B3CA-CDB62AD7C185}" presName="vert1" presStyleCnt="0"/>
      <dgm:spPr/>
    </dgm:pt>
    <dgm:pt modelId="{868F8248-FC41-473E-A84B-C33BE927CF09}" type="pres">
      <dgm:prSet presAssocID="{2FAAC257-11E6-47A0-9D2C-89D0A935522A}" presName="thickLine" presStyleLbl="alignNode1" presStyleIdx="3" presStyleCnt="7"/>
      <dgm:spPr/>
    </dgm:pt>
    <dgm:pt modelId="{F7593AAF-BB6B-402F-9768-48C2C36130BF}" type="pres">
      <dgm:prSet presAssocID="{2FAAC257-11E6-47A0-9D2C-89D0A935522A}" presName="horz1" presStyleCnt="0"/>
      <dgm:spPr/>
    </dgm:pt>
    <dgm:pt modelId="{7F75C0A1-2D8A-44FA-A60A-32465B3124DB}" type="pres">
      <dgm:prSet presAssocID="{2FAAC257-11E6-47A0-9D2C-89D0A935522A}" presName="tx1" presStyleLbl="revTx" presStyleIdx="3" presStyleCnt="7"/>
      <dgm:spPr/>
    </dgm:pt>
    <dgm:pt modelId="{3B3B19DA-3A77-41D3-AD25-F49AB79E08D6}" type="pres">
      <dgm:prSet presAssocID="{2FAAC257-11E6-47A0-9D2C-89D0A935522A}" presName="vert1" presStyleCnt="0"/>
      <dgm:spPr/>
    </dgm:pt>
    <dgm:pt modelId="{4BF51F80-BCD2-435A-8AF9-B40DCCF8E1A3}" type="pres">
      <dgm:prSet presAssocID="{5EB432B1-40C0-4BD6-80D7-39E96244BF2F}" presName="thickLine" presStyleLbl="alignNode1" presStyleIdx="4" presStyleCnt="7"/>
      <dgm:spPr/>
    </dgm:pt>
    <dgm:pt modelId="{B6E16D15-CC1B-4D68-B6C1-CE72B08BC977}" type="pres">
      <dgm:prSet presAssocID="{5EB432B1-40C0-4BD6-80D7-39E96244BF2F}" presName="horz1" presStyleCnt="0"/>
      <dgm:spPr/>
    </dgm:pt>
    <dgm:pt modelId="{F4CDDA76-C706-4664-A5DF-6D00E785EF23}" type="pres">
      <dgm:prSet presAssocID="{5EB432B1-40C0-4BD6-80D7-39E96244BF2F}" presName="tx1" presStyleLbl="revTx" presStyleIdx="4" presStyleCnt="7"/>
      <dgm:spPr/>
    </dgm:pt>
    <dgm:pt modelId="{F780885A-95B8-4305-A002-6525B37F28DF}" type="pres">
      <dgm:prSet presAssocID="{5EB432B1-40C0-4BD6-80D7-39E96244BF2F}" presName="vert1" presStyleCnt="0"/>
      <dgm:spPr/>
    </dgm:pt>
    <dgm:pt modelId="{2AA49101-4397-4466-8B34-F2869FA37002}" type="pres">
      <dgm:prSet presAssocID="{8AD5EE94-200D-47B8-925B-70321240F18C}" presName="thickLine" presStyleLbl="alignNode1" presStyleIdx="5" presStyleCnt="7"/>
      <dgm:spPr/>
    </dgm:pt>
    <dgm:pt modelId="{03AD951D-D93A-4577-976A-5C67AE476E9E}" type="pres">
      <dgm:prSet presAssocID="{8AD5EE94-200D-47B8-925B-70321240F18C}" presName="horz1" presStyleCnt="0"/>
      <dgm:spPr/>
    </dgm:pt>
    <dgm:pt modelId="{0DB32CF3-9016-4AED-99A4-AB20DF0BCF88}" type="pres">
      <dgm:prSet presAssocID="{8AD5EE94-200D-47B8-925B-70321240F18C}" presName="tx1" presStyleLbl="revTx" presStyleIdx="5" presStyleCnt="7"/>
      <dgm:spPr/>
    </dgm:pt>
    <dgm:pt modelId="{EE3E8101-360A-49C7-BEA0-39939AB322BB}" type="pres">
      <dgm:prSet presAssocID="{8AD5EE94-200D-47B8-925B-70321240F18C}" presName="vert1" presStyleCnt="0"/>
      <dgm:spPr/>
    </dgm:pt>
    <dgm:pt modelId="{7BB2ED0E-AF14-4286-9192-2A421872E4AB}" type="pres">
      <dgm:prSet presAssocID="{0BC4CB51-B65B-4C96-86EF-8A168078F0B7}" presName="thickLine" presStyleLbl="alignNode1" presStyleIdx="6" presStyleCnt="7"/>
      <dgm:spPr/>
    </dgm:pt>
    <dgm:pt modelId="{BAF6E3C0-6C4E-4521-BC8C-70C7BADFF640}" type="pres">
      <dgm:prSet presAssocID="{0BC4CB51-B65B-4C96-86EF-8A168078F0B7}" presName="horz1" presStyleCnt="0"/>
      <dgm:spPr/>
    </dgm:pt>
    <dgm:pt modelId="{F2447C79-73FD-4778-8300-F5D27AAA4CBD}" type="pres">
      <dgm:prSet presAssocID="{0BC4CB51-B65B-4C96-86EF-8A168078F0B7}" presName="tx1" presStyleLbl="revTx" presStyleIdx="6" presStyleCnt="7"/>
      <dgm:spPr/>
    </dgm:pt>
    <dgm:pt modelId="{9CC1BE22-6BBA-4ED9-9E75-5970C2E51E41}" type="pres">
      <dgm:prSet presAssocID="{0BC4CB51-B65B-4C96-86EF-8A168078F0B7}" presName="vert1" presStyleCnt="0"/>
      <dgm:spPr/>
    </dgm:pt>
  </dgm:ptLst>
  <dgm:cxnLst>
    <dgm:cxn modelId="{A148D10E-C19E-4AE1-B8ED-9799F590BBFE}" type="presOf" srcId="{C447A92B-4CE0-49C3-8DDA-DC25FB2F8438}" destId="{DF87F890-24FC-417F-A02F-9FCD40823540}" srcOrd="0" destOrd="0" presId="urn:microsoft.com/office/officeart/2008/layout/LinedList"/>
    <dgm:cxn modelId="{BB4FD62A-F898-4A6F-BA73-7CC9B2365E37}" type="presOf" srcId="{835F9CCD-CC51-4405-B3CA-CDB62AD7C185}" destId="{8C34D1B4-46C7-45E9-B495-621C37579472}" srcOrd="0" destOrd="0" presId="urn:microsoft.com/office/officeart/2008/layout/LinedList"/>
    <dgm:cxn modelId="{B06DC45B-7E24-442E-8410-9DD587C8CD7D}" srcId="{7D1C0933-D3F2-4468-A9EB-0E710D6926E2}" destId="{C447A92B-4CE0-49C3-8DDA-DC25FB2F8438}" srcOrd="1" destOrd="0" parTransId="{E52819A9-3649-4F4C-A062-93499DE84A8E}" sibTransId="{5E377D97-ADA5-4E65-8C08-9E5ED468FDA5}"/>
    <dgm:cxn modelId="{79163441-894B-4E62-99AF-1092B9293EF3}" srcId="{7D1C0933-D3F2-4468-A9EB-0E710D6926E2}" destId="{835F9CCD-CC51-4405-B3CA-CDB62AD7C185}" srcOrd="2" destOrd="0" parTransId="{983789FB-01D3-4732-A63E-1C941194B39C}" sibTransId="{FA614D0F-18A5-453F-AF48-19DC9E90BBCF}"/>
    <dgm:cxn modelId="{25E4D452-7A9C-4A0F-AD48-1442CF0E707A}" type="presOf" srcId="{8AD5EE94-200D-47B8-925B-70321240F18C}" destId="{0DB32CF3-9016-4AED-99A4-AB20DF0BCF88}" srcOrd="0" destOrd="0" presId="urn:microsoft.com/office/officeart/2008/layout/LinedList"/>
    <dgm:cxn modelId="{C3354E73-65B6-4808-B2E5-DEEA6B100C93}" type="presOf" srcId="{0BC4CB51-B65B-4C96-86EF-8A168078F0B7}" destId="{F2447C79-73FD-4778-8300-F5D27AAA4CBD}" srcOrd="0" destOrd="0" presId="urn:microsoft.com/office/officeart/2008/layout/LinedList"/>
    <dgm:cxn modelId="{FA8B807C-23E0-4581-B1F2-153695E1E313}" srcId="{7D1C0933-D3F2-4468-A9EB-0E710D6926E2}" destId="{2B8BF221-5B4B-4116-ADB4-7E49AB0C9275}" srcOrd="0" destOrd="0" parTransId="{6F281346-72BC-476D-A45C-DD93242A40FD}" sibTransId="{FB23E34C-3F23-4450-B1CB-12343987093A}"/>
    <dgm:cxn modelId="{799E7082-C24A-4703-AD15-6B0A7425B3F6}" type="presOf" srcId="{2FAAC257-11E6-47A0-9D2C-89D0A935522A}" destId="{7F75C0A1-2D8A-44FA-A60A-32465B3124DB}" srcOrd="0" destOrd="0" presId="urn:microsoft.com/office/officeart/2008/layout/LinedList"/>
    <dgm:cxn modelId="{1721938D-1D8F-49E8-AA50-195D1A4B911A}" type="presOf" srcId="{5EB432B1-40C0-4BD6-80D7-39E96244BF2F}" destId="{F4CDDA76-C706-4664-A5DF-6D00E785EF23}" srcOrd="0" destOrd="0" presId="urn:microsoft.com/office/officeart/2008/layout/LinedList"/>
    <dgm:cxn modelId="{B52F8495-1907-422E-83F8-1B694EBCA0F8}" type="presOf" srcId="{2B8BF221-5B4B-4116-ADB4-7E49AB0C9275}" destId="{A0CDF1CE-E7C9-4928-9C6C-4981E1C97739}" srcOrd="0" destOrd="0" presId="urn:microsoft.com/office/officeart/2008/layout/LinedList"/>
    <dgm:cxn modelId="{6BE056AE-DBF1-4B52-BF27-FA83B280D8ED}" type="presOf" srcId="{7D1C0933-D3F2-4468-A9EB-0E710D6926E2}" destId="{610E4BD0-1E27-4EFD-9250-E1C75121FC5E}" srcOrd="0" destOrd="0" presId="urn:microsoft.com/office/officeart/2008/layout/LinedList"/>
    <dgm:cxn modelId="{AE6A1FB0-D9AA-45C5-8DAD-9C7B23955FBB}" srcId="{7D1C0933-D3F2-4468-A9EB-0E710D6926E2}" destId="{5EB432B1-40C0-4BD6-80D7-39E96244BF2F}" srcOrd="4" destOrd="0" parTransId="{C4376FD5-56D8-49DB-86EE-6E4FBC6F25FB}" sibTransId="{CFCEC21E-B48F-4E42-98EA-713F3B8A0344}"/>
    <dgm:cxn modelId="{A6874DB4-5456-4C78-AC26-FD6866A333D6}" srcId="{7D1C0933-D3F2-4468-A9EB-0E710D6926E2}" destId="{8AD5EE94-200D-47B8-925B-70321240F18C}" srcOrd="5" destOrd="0" parTransId="{05002BA9-A3E9-4981-8F4E-1F6FB4624E3F}" sibTransId="{1FB3BB30-7D81-4B5E-B0A2-AD7D52815860}"/>
    <dgm:cxn modelId="{9546E8CA-5502-46A9-BF68-89E0945C92C4}" srcId="{7D1C0933-D3F2-4468-A9EB-0E710D6926E2}" destId="{0BC4CB51-B65B-4C96-86EF-8A168078F0B7}" srcOrd="6" destOrd="0" parTransId="{70E34B9E-AB3C-4DF1-B719-96A2CC1B9185}" sibTransId="{B7C5786E-7FE5-4FC5-B782-81DD98AA5405}"/>
    <dgm:cxn modelId="{E88458E1-96A8-4916-9DF2-265C4C140070}" srcId="{7D1C0933-D3F2-4468-A9EB-0E710D6926E2}" destId="{2FAAC257-11E6-47A0-9D2C-89D0A935522A}" srcOrd="3" destOrd="0" parTransId="{EC2F11D1-97BB-4E9E-867D-1425CBBA0CD2}" sibTransId="{8F77F030-60F6-497C-8BCB-46BF5A87A04E}"/>
    <dgm:cxn modelId="{5EBBF349-161E-47FB-BA20-E3BCFF10C766}" type="presParOf" srcId="{610E4BD0-1E27-4EFD-9250-E1C75121FC5E}" destId="{DE6BFE05-C665-43EA-8574-3132FA02114C}" srcOrd="0" destOrd="0" presId="urn:microsoft.com/office/officeart/2008/layout/LinedList"/>
    <dgm:cxn modelId="{0308DF97-CEBA-4052-833B-3858B5A7C555}" type="presParOf" srcId="{610E4BD0-1E27-4EFD-9250-E1C75121FC5E}" destId="{EC021F9F-7E4A-491D-ACFF-1D10E0DD7900}" srcOrd="1" destOrd="0" presId="urn:microsoft.com/office/officeart/2008/layout/LinedList"/>
    <dgm:cxn modelId="{E7BB9EF2-243F-435A-85DB-52FE120C4262}" type="presParOf" srcId="{EC021F9F-7E4A-491D-ACFF-1D10E0DD7900}" destId="{A0CDF1CE-E7C9-4928-9C6C-4981E1C97739}" srcOrd="0" destOrd="0" presId="urn:microsoft.com/office/officeart/2008/layout/LinedList"/>
    <dgm:cxn modelId="{1CCA46B9-F061-4084-A746-53B8122A1CC1}" type="presParOf" srcId="{EC021F9F-7E4A-491D-ACFF-1D10E0DD7900}" destId="{E15F7EF7-0649-4CC7-BF2A-C4BBCD7CC58D}" srcOrd="1" destOrd="0" presId="urn:microsoft.com/office/officeart/2008/layout/LinedList"/>
    <dgm:cxn modelId="{71A4B29F-650A-4F35-9A20-BF7A8E27E20D}" type="presParOf" srcId="{610E4BD0-1E27-4EFD-9250-E1C75121FC5E}" destId="{026F00D2-3D12-4845-92A8-427087F309E3}" srcOrd="2" destOrd="0" presId="urn:microsoft.com/office/officeart/2008/layout/LinedList"/>
    <dgm:cxn modelId="{B17491FA-9C38-4DA9-A9B9-3A273F9CAAF2}" type="presParOf" srcId="{610E4BD0-1E27-4EFD-9250-E1C75121FC5E}" destId="{55233A01-09F3-4632-98F5-E0875DD7B03A}" srcOrd="3" destOrd="0" presId="urn:microsoft.com/office/officeart/2008/layout/LinedList"/>
    <dgm:cxn modelId="{9E65970C-7857-447F-AB08-56FF841A3EF4}" type="presParOf" srcId="{55233A01-09F3-4632-98F5-E0875DD7B03A}" destId="{DF87F890-24FC-417F-A02F-9FCD40823540}" srcOrd="0" destOrd="0" presId="urn:microsoft.com/office/officeart/2008/layout/LinedList"/>
    <dgm:cxn modelId="{442350EE-3344-40F1-91B3-8D682704077B}" type="presParOf" srcId="{55233A01-09F3-4632-98F5-E0875DD7B03A}" destId="{0CFB926B-AEDF-47CB-9261-345E1D744D4A}" srcOrd="1" destOrd="0" presId="urn:microsoft.com/office/officeart/2008/layout/LinedList"/>
    <dgm:cxn modelId="{0171D3A6-D856-4794-AAB6-7F7A785CD807}" type="presParOf" srcId="{610E4BD0-1E27-4EFD-9250-E1C75121FC5E}" destId="{42042D26-719D-4F55-8F8A-9F66AB1634C8}" srcOrd="4" destOrd="0" presId="urn:microsoft.com/office/officeart/2008/layout/LinedList"/>
    <dgm:cxn modelId="{335D2207-4D76-46E9-BC6D-CE0B356E9A4C}" type="presParOf" srcId="{610E4BD0-1E27-4EFD-9250-E1C75121FC5E}" destId="{8EF60121-04BF-40C8-A963-75E39927F382}" srcOrd="5" destOrd="0" presId="urn:microsoft.com/office/officeart/2008/layout/LinedList"/>
    <dgm:cxn modelId="{FAC77B4D-CAAE-41FF-BEE9-2C9648FB4C50}" type="presParOf" srcId="{8EF60121-04BF-40C8-A963-75E39927F382}" destId="{8C34D1B4-46C7-45E9-B495-621C37579472}" srcOrd="0" destOrd="0" presId="urn:microsoft.com/office/officeart/2008/layout/LinedList"/>
    <dgm:cxn modelId="{6EFC7E07-B4A6-481F-B5EB-A0F4592A5EFF}" type="presParOf" srcId="{8EF60121-04BF-40C8-A963-75E39927F382}" destId="{67ABED5E-D08B-42A4-94DF-D48BAD8F3C91}" srcOrd="1" destOrd="0" presId="urn:microsoft.com/office/officeart/2008/layout/LinedList"/>
    <dgm:cxn modelId="{6AE82282-D2EA-4878-9B93-80FE1A3E2846}" type="presParOf" srcId="{610E4BD0-1E27-4EFD-9250-E1C75121FC5E}" destId="{868F8248-FC41-473E-A84B-C33BE927CF09}" srcOrd="6" destOrd="0" presId="urn:microsoft.com/office/officeart/2008/layout/LinedList"/>
    <dgm:cxn modelId="{41C401BB-20AA-47FE-A242-F1EE144D120E}" type="presParOf" srcId="{610E4BD0-1E27-4EFD-9250-E1C75121FC5E}" destId="{F7593AAF-BB6B-402F-9768-48C2C36130BF}" srcOrd="7" destOrd="0" presId="urn:microsoft.com/office/officeart/2008/layout/LinedList"/>
    <dgm:cxn modelId="{F0ECCE08-CDC3-4836-B50C-F959D60E2D26}" type="presParOf" srcId="{F7593AAF-BB6B-402F-9768-48C2C36130BF}" destId="{7F75C0A1-2D8A-44FA-A60A-32465B3124DB}" srcOrd="0" destOrd="0" presId="urn:microsoft.com/office/officeart/2008/layout/LinedList"/>
    <dgm:cxn modelId="{F43BDC0A-50CA-44CA-AACD-57907A6D7735}" type="presParOf" srcId="{F7593AAF-BB6B-402F-9768-48C2C36130BF}" destId="{3B3B19DA-3A77-41D3-AD25-F49AB79E08D6}" srcOrd="1" destOrd="0" presId="urn:microsoft.com/office/officeart/2008/layout/LinedList"/>
    <dgm:cxn modelId="{AC13E0A7-E477-46FC-8D86-35D6D53D28C5}" type="presParOf" srcId="{610E4BD0-1E27-4EFD-9250-E1C75121FC5E}" destId="{4BF51F80-BCD2-435A-8AF9-B40DCCF8E1A3}" srcOrd="8" destOrd="0" presId="urn:microsoft.com/office/officeart/2008/layout/LinedList"/>
    <dgm:cxn modelId="{A182D2BC-91B7-41C2-BC12-FC1027387374}" type="presParOf" srcId="{610E4BD0-1E27-4EFD-9250-E1C75121FC5E}" destId="{B6E16D15-CC1B-4D68-B6C1-CE72B08BC977}" srcOrd="9" destOrd="0" presId="urn:microsoft.com/office/officeart/2008/layout/LinedList"/>
    <dgm:cxn modelId="{741A3913-6BE8-48D1-A503-42D0B873F379}" type="presParOf" srcId="{B6E16D15-CC1B-4D68-B6C1-CE72B08BC977}" destId="{F4CDDA76-C706-4664-A5DF-6D00E785EF23}" srcOrd="0" destOrd="0" presId="urn:microsoft.com/office/officeart/2008/layout/LinedList"/>
    <dgm:cxn modelId="{6402A384-513D-454B-A78F-DB7317E1EB13}" type="presParOf" srcId="{B6E16D15-CC1B-4D68-B6C1-CE72B08BC977}" destId="{F780885A-95B8-4305-A002-6525B37F28DF}" srcOrd="1" destOrd="0" presId="urn:microsoft.com/office/officeart/2008/layout/LinedList"/>
    <dgm:cxn modelId="{706FBBC9-2845-4D9F-A3B5-F781DAE3DCA3}" type="presParOf" srcId="{610E4BD0-1E27-4EFD-9250-E1C75121FC5E}" destId="{2AA49101-4397-4466-8B34-F2869FA37002}" srcOrd="10" destOrd="0" presId="urn:microsoft.com/office/officeart/2008/layout/LinedList"/>
    <dgm:cxn modelId="{8C9173BC-4BF6-4344-B64A-04201DE49852}" type="presParOf" srcId="{610E4BD0-1E27-4EFD-9250-E1C75121FC5E}" destId="{03AD951D-D93A-4577-976A-5C67AE476E9E}" srcOrd="11" destOrd="0" presId="urn:microsoft.com/office/officeart/2008/layout/LinedList"/>
    <dgm:cxn modelId="{EA486AFC-E882-45A9-B035-8D8A8F674223}" type="presParOf" srcId="{03AD951D-D93A-4577-976A-5C67AE476E9E}" destId="{0DB32CF3-9016-4AED-99A4-AB20DF0BCF88}" srcOrd="0" destOrd="0" presId="urn:microsoft.com/office/officeart/2008/layout/LinedList"/>
    <dgm:cxn modelId="{D38B10AE-DA7D-4ED1-9A49-5BE02ADDD83A}" type="presParOf" srcId="{03AD951D-D93A-4577-976A-5C67AE476E9E}" destId="{EE3E8101-360A-49C7-BEA0-39939AB322BB}" srcOrd="1" destOrd="0" presId="urn:microsoft.com/office/officeart/2008/layout/LinedList"/>
    <dgm:cxn modelId="{649CC7EA-A600-4004-81A3-37A8F84C1431}" type="presParOf" srcId="{610E4BD0-1E27-4EFD-9250-E1C75121FC5E}" destId="{7BB2ED0E-AF14-4286-9192-2A421872E4AB}" srcOrd="12" destOrd="0" presId="urn:microsoft.com/office/officeart/2008/layout/LinedList"/>
    <dgm:cxn modelId="{6587015A-FC67-4CAC-811B-2C53ECFA58A2}" type="presParOf" srcId="{610E4BD0-1E27-4EFD-9250-E1C75121FC5E}" destId="{BAF6E3C0-6C4E-4521-BC8C-70C7BADFF640}" srcOrd="13" destOrd="0" presId="urn:microsoft.com/office/officeart/2008/layout/LinedList"/>
    <dgm:cxn modelId="{ECB609C2-B187-4537-8F11-C6D862179313}" type="presParOf" srcId="{BAF6E3C0-6C4E-4521-BC8C-70C7BADFF640}" destId="{F2447C79-73FD-4778-8300-F5D27AAA4CBD}" srcOrd="0" destOrd="0" presId="urn:microsoft.com/office/officeart/2008/layout/LinedList"/>
    <dgm:cxn modelId="{87E0F823-C156-49D4-8877-150AF4578F64}" type="presParOf" srcId="{BAF6E3C0-6C4E-4521-BC8C-70C7BADFF640}" destId="{9CC1BE22-6BBA-4ED9-9E75-5970C2E51E4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322ED2AC-9B74-49FF-A2CB-B671CAEB3A9E}" type="doc">
      <dgm:prSet loTypeId="urn:microsoft.com/office/officeart/2016/7/layout/RepeatingBendingProcessNew" loCatId="process" qsTypeId="urn:microsoft.com/office/officeart/2005/8/quickstyle/simple1#219" qsCatId="simple" csTypeId="urn:microsoft.com/office/officeart/2005/8/colors/colorful5#12" csCatId="colorful"/>
      <dgm:spPr/>
      <dgm:t>
        <a:bodyPr/>
        <a:lstStyle/>
        <a:p>
          <a:endParaRPr lang="en-US"/>
        </a:p>
      </dgm:t>
    </dgm:pt>
    <dgm:pt modelId="{BBD1E728-DA4E-4EE3-ADFF-E263D95DBC5B}">
      <dgm:prSet/>
      <dgm:spPr/>
      <dgm:t>
        <a:bodyPr/>
        <a:lstStyle/>
        <a:p>
          <a:r>
            <a:rPr lang="en-US"/>
            <a:t>Define the problem</a:t>
          </a:r>
        </a:p>
      </dgm:t>
    </dgm:pt>
    <dgm:pt modelId="{E65D3FC1-E444-493F-B6C7-AB106BDFE7BD}" type="parTrans" cxnId="{484968B3-56BB-4000-900B-7CC161316617}">
      <dgm:prSet/>
      <dgm:spPr/>
      <dgm:t>
        <a:bodyPr/>
        <a:lstStyle/>
        <a:p>
          <a:endParaRPr lang="en-US"/>
        </a:p>
      </dgm:t>
    </dgm:pt>
    <dgm:pt modelId="{F2DC826D-0451-4676-8FD3-741296AE7DD7}" type="sibTrans" cxnId="{484968B3-56BB-4000-900B-7CC161316617}">
      <dgm:prSet/>
      <dgm:spPr/>
      <dgm:t>
        <a:bodyPr/>
        <a:lstStyle/>
        <a:p>
          <a:endParaRPr lang="en-US"/>
        </a:p>
      </dgm:t>
    </dgm:pt>
    <dgm:pt modelId="{42ADCF7D-3734-4F00-8250-01D57B9FC219}">
      <dgm:prSet/>
      <dgm:spPr/>
      <dgm:t>
        <a:bodyPr/>
        <a:lstStyle/>
        <a:p>
          <a:r>
            <a:rPr lang="en-US"/>
            <a:t>Describe the outcome</a:t>
          </a:r>
        </a:p>
      </dgm:t>
    </dgm:pt>
    <dgm:pt modelId="{0DB27A2A-2971-4C6B-9496-54F538DE51E4}" type="parTrans" cxnId="{738E5CE5-0DC9-4018-8E0E-24C8FFF0038A}">
      <dgm:prSet/>
      <dgm:spPr/>
      <dgm:t>
        <a:bodyPr/>
        <a:lstStyle/>
        <a:p>
          <a:endParaRPr lang="en-US"/>
        </a:p>
      </dgm:t>
    </dgm:pt>
    <dgm:pt modelId="{98D29956-2790-4BAF-84CE-0A6FADD66120}" type="sibTrans" cxnId="{738E5CE5-0DC9-4018-8E0E-24C8FFF0038A}">
      <dgm:prSet/>
      <dgm:spPr/>
      <dgm:t>
        <a:bodyPr/>
        <a:lstStyle/>
        <a:p>
          <a:endParaRPr lang="en-US"/>
        </a:p>
      </dgm:t>
    </dgm:pt>
    <dgm:pt modelId="{A6D8D05E-6869-4E26-9F7A-E12F5C9CD966}">
      <dgm:prSet/>
      <dgm:spPr/>
      <dgm:t>
        <a:bodyPr/>
        <a:lstStyle/>
        <a:p>
          <a:r>
            <a:rPr lang="en-US"/>
            <a:t>Identify driving forces</a:t>
          </a:r>
        </a:p>
      </dgm:t>
    </dgm:pt>
    <dgm:pt modelId="{DF1A0A16-E191-4D0B-813E-8DF3D97929BF}" type="parTrans" cxnId="{D90DB061-E307-490E-B027-C0EB43EF12F3}">
      <dgm:prSet/>
      <dgm:spPr/>
      <dgm:t>
        <a:bodyPr/>
        <a:lstStyle/>
        <a:p>
          <a:endParaRPr lang="en-US"/>
        </a:p>
      </dgm:t>
    </dgm:pt>
    <dgm:pt modelId="{C4E85BBD-471A-40B3-8851-18597987C9EF}" type="sibTrans" cxnId="{D90DB061-E307-490E-B027-C0EB43EF12F3}">
      <dgm:prSet/>
      <dgm:spPr/>
      <dgm:t>
        <a:bodyPr/>
        <a:lstStyle/>
        <a:p>
          <a:endParaRPr lang="en-US"/>
        </a:p>
      </dgm:t>
    </dgm:pt>
    <dgm:pt modelId="{EE89ED3F-133D-4F96-BEBB-5CF3B46312D1}">
      <dgm:prSet/>
      <dgm:spPr/>
      <dgm:t>
        <a:bodyPr/>
        <a:lstStyle/>
        <a:p>
          <a:r>
            <a:rPr lang="en-US"/>
            <a:t>Identify restraining forces</a:t>
          </a:r>
        </a:p>
      </dgm:t>
    </dgm:pt>
    <dgm:pt modelId="{CE19CC9E-B216-417F-84BB-068A6A9B33B0}" type="parTrans" cxnId="{DCB9D782-3CAE-440F-B253-6CA83DD3C2E3}">
      <dgm:prSet/>
      <dgm:spPr/>
      <dgm:t>
        <a:bodyPr/>
        <a:lstStyle/>
        <a:p>
          <a:endParaRPr lang="en-US"/>
        </a:p>
      </dgm:t>
    </dgm:pt>
    <dgm:pt modelId="{96CF92F9-5504-4224-BF39-D6B7E08FEAA6}" type="sibTrans" cxnId="{DCB9D782-3CAE-440F-B253-6CA83DD3C2E3}">
      <dgm:prSet/>
      <dgm:spPr/>
      <dgm:t>
        <a:bodyPr/>
        <a:lstStyle/>
        <a:p>
          <a:endParaRPr lang="en-US"/>
        </a:p>
      </dgm:t>
    </dgm:pt>
    <dgm:pt modelId="{77864FB2-835A-4C5E-BC0D-29A53F1A75B0}">
      <dgm:prSet/>
      <dgm:spPr/>
      <dgm:t>
        <a:bodyPr/>
        <a:lstStyle/>
        <a:p>
          <a:r>
            <a:rPr lang="en-US"/>
            <a:t>Develop action plan</a:t>
          </a:r>
        </a:p>
      </dgm:t>
    </dgm:pt>
    <dgm:pt modelId="{FC2332CA-1B22-4548-A1A6-D046D68DA572}" type="parTrans" cxnId="{9DD9121C-4968-419E-92CD-3C38CCEB9114}">
      <dgm:prSet/>
      <dgm:spPr/>
      <dgm:t>
        <a:bodyPr/>
        <a:lstStyle/>
        <a:p>
          <a:endParaRPr lang="en-US"/>
        </a:p>
      </dgm:t>
    </dgm:pt>
    <dgm:pt modelId="{71B57B35-4C2F-4044-8666-DB3037161210}" type="sibTrans" cxnId="{9DD9121C-4968-419E-92CD-3C38CCEB9114}">
      <dgm:prSet/>
      <dgm:spPr/>
      <dgm:t>
        <a:bodyPr/>
        <a:lstStyle/>
        <a:p>
          <a:endParaRPr lang="en-US"/>
        </a:p>
      </dgm:t>
    </dgm:pt>
    <dgm:pt modelId="{C76B443B-F3A3-460D-A755-ED65630AAA1B}" type="pres">
      <dgm:prSet presAssocID="{322ED2AC-9B74-49FF-A2CB-B671CAEB3A9E}" presName="Name0" presStyleCnt="0">
        <dgm:presLayoutVars>
          <dgm:dir/>
          <dgm:resizeHandles val="exact"/>
        </dgm:presLayoutVars>
      </dgm:prSet>
      <dgm:spPr/>
    </dgm:pt>
    <dgm:pt modelId="{00DCE1FA-A03B-4D3E-B7A0-CA0D66926BC2}" type="pres">
      <dgm:prSet presAssocID="{BBD1E728-DA4E-4EE3-ADFF-E263D95DBC5B}" presName="node" presStyleLbl="node1" presStyleIdx="0" presStyleCnt="5">
        <dgm:presLayoutVars>
          <dgm:bulletEnabled val="1"/>
        </dgm:presLayoutVars>
      </dgm:prSet>
      <dgm:spPr/>
    </dgm:pt>
    <dgm:pt modelId="{D08FC409-0BEB-4F5F-A072-EFE5449C9D6C}" type="pres">
      <dgm:prSet presAssocID="{F2DC826D-0451-4676-8FD3-741296AE7DD7}" presName="sibTrans" presStyleLbl="sibTrans1D1" presStyleIdx="0" presStyleCnt="4"/>
      <dgm:spPr/>
    </dgm:pt>
    <dgm:pt modelId="{562FC621-73DE-4029-80A2-E98E4DC684C4}" type="pres">
      <dgm:prSet presAssocID="{F2DC826D-0451-4676-8FD3-741296AE7DD7}" presName="connectorText" presStyleLbl="sibTrans1D1" presStyleIdx="0" presStyleCnt="4"/>
      <dgm:spPr/>
    </dgm:pt>
    <dgm:pt modelId="{DE01DDA0-F87F-4D76-BB92-972C3C8359AA}" type="pres">
      <dgm:prSet presAssocID="{42ADCF7D-3734-4F00-8250-01D57B9FC219}" presName="node" presStyleLbl="node1" presStyleIdx="1" presStyleCnt="5">
        <dgm:presLayoutVars>
          <dgm:bulletEnabled val="1"/>
        </dgm:presLayoutVars>
      </dgm:prSet>
      <dgm:spPr/>
    </dgm:pt>
    <dgm:pt modelId="{9D0AB4DE-CBD4-4281-BFE6-A8F7D5505BA7}" type="pres">
      <dgm:prSet presAssocID="{98D29956-2790-4BAF-84CE-0A6FADD66120}" presName="sibTrans" presStyleLbl="sibTrans1D1" presStyleIdx="1" presStyleCnt="4"/>
      <dgm:spPr/>
    </dgm:pt>
    <dgm:pt modelId="{25117013-12B3-46BF-A22E-C8C38649EDE9}" type="pres">
      <dgm:prSet presAssocID="{98D29956-2790-4BAF-84CE-0A6FADD66120}" presName="connectorText" presStyleLbl="sibTrans1D1" presStyleIdx="1" presStyleCnt="4"/>
      <dgm:spPr/>
    </dgm:pt>
    <dgm:pt modelId="{97F04F86-E256-49AC-818E-EDB8AAD08D75}" type="pres">
      <dgm:prSet presAssocID="{A6D8D05E-6869-4E26-9F7A-E12F5C9CD966}" presName="node" presStyleLbl="node1" presStyleIdx="2" presStyleCnt="5">
        <dgm:presLayoutVars>
          <dgm:bulletEnabled val="1"/>
        </dgm:presLayoutVars>
      </dgm:prSet>
      <dgm:spPr/>
    </dgm:pt>
    <dgm:pt modelId="{D96A6341-146B-4263-B646-2F6439AD834F}" type="pres">
      <dgm:prSet presAssocID="{C4E85BBD-471A-40B3-8851-18597987C9EF}" presName="sibTrans" presStyleLbl="sibTrans1D1" presStyleIdx="2" presStyleCnt="4"/>
      <dgm:spPr/>
    </dgm:pt>
    <dgm:pt modelId="{0E58C580-90F3-4274-86C0-3AFFDB8C554F}" type="pres">
      <dgm:prSet presAssocID="{C4E85BBD-471A-40B3-8851-18597987C9EF}" presName="connectorText" presStyleLbl="sibTrans1D1" presStyleIdx="2" presStyleCnt="4"/>
      <dgm:spPr/>
    </dgm:pt>
    <dgm:pt modelId="{DD9F0C75-AE16-4225-878D-87EBF1C3E0FD}" type="pres">
      <dgm:prSet presAssocID="{EE89ED3F-133D-4F96-BEBB-5CF3B46312D1}" presName="node" presStyleLbl="node1" presStyleIdx="3" presStyleCnt="5">
        <dgm:presLayoutVars>
          <dgm:bulletEnabled val="1"/>
        </dgm:presLayoutVars>
      </dgm:prSet>
      <dgm:spPr/>
    </dgm:pt>
    <dgm:pt modelId="{23B1E58C-56B1-499C-9279-4ACE9BADF928}" type="pres">
      <dgm:prSet presAssocID="{96CF92F9-5504-4224-BF39-D6B7E08FEAA6}" presName="sibTrans" presStyleLbl="sibTrans1D1" presStyleIdx="3" presStyleCnt="4"/>
      <dgm:spPr/>
    </dgm:pt>
    <dgm:pt modelId="{FC312DFE-F741-421C-A74F-D9FF384FB196}" type="pres">
      <dgm:prSet presAssocID="{96CF92F9-5504-4224-BF39-D6B7E08FEAA6}" presName="connectorText" presStyleLbl="sibTrans1D1" presStyleIdx="3" presStyleCnt="4"/>
      <dgm:spPr/>
    </dgm:pt>
    <dgm:pt modelId="{E4DE7C34-73E3-4F70-8881-A398AFE5D9E4}" type="pres">
      <dgm:prSet presAssocID="{77864FB2-835A-4C5E-BC0D-29A53F1A75B0}" presName="node" presStyleLbl="node1" presStyleIdx="4" presStyleCnt="5">
        <dgm:presLayoutVars>
          <dgm:bulletEnabled val="1"/>
        </dgm:presLayoutVars>
      </dgm:prSet>
      <dgm:spPr/>
    </dgm:pt>
  </dgm:ptLst>
  <dgm:cxnLst>
    <dgm:cxn modelId="{9244A504-368F-4CED-A7DB-A3A785EB3574}" type="presOf" srcId="{A6D8D05E-6869-4E26-9F7A-E12F5C9CD966}" destId="{97F04F86-E256-49AC-818E-EDB8AAD08D75}" srcOrd="0" destOrd="0" presId="urn:microsoft.com/office/officeart/2016/7/layout/RepeatingBendingProcessNew"/>
    <dgm:cxn modelId="{230EB706-FF11-4AC1-9CBA-78BC9B3C7BA0}" type="presOf" srcId="{96CF92F9-5504-4224-BF39-D6B7E08FEAA6}" destId="{FC312DFE-F741-421C-A74F-D9FF384FB196}" srcOrd="1" destOrd="0" presId="urn:microsoft.com/office/officeart/2016/7/layout/RepeatingBendingProcessNew"/>
    <dgm:cxn modelId="{9DD9121C-4968-419E-92CD-3C38CCEB9114}" srcId="{322ED2AC-9B74-49FF-A2CB-B671CAEB3A9E}" destId="{77864FB2-835A-4C5E-BC0D-29A53F1A75B0}" srcOrd="4" destOrd="0" parTransId="{FC2332CA-1B22-4548-A1A6-D046D68DA572}" sibTransId="{71B57B35-4C2F-4044-8666-DB3037161210}"/>
    <dgm:cxn modelId="{87C36828-881C-4FDD-B879-22A9C371699E}" type="presOf" srcId="{C4E85BBD-471A-40B3-8851-18597987C9EF}" destId="{0E58C580-90F3-4274-86C0-3AFFDB8C554F}" srcOrd="1" destOrd="0" presId="urn:microsoft.com/office/officeart/2016/7/layout/RepeatingBendingProcessNew"/>
    <dgm:cxn modelId="{B910243D-C6ED-477D-991E-80519AA52468}" type="presOf" srcId="{C4E85BBD-471A-40B3-8851-18597987C9EF}" destId="{D96A6341-146B-4263-B646-2F6439AD834F}" srcOrd="0" destOrd="0" presId="urn:microsoft.com/office/officeart/2016/7/layout/RepeatingBendingProcessNew"/>
    <dgm:cxn modelId="{D90DB061-E307-490E-B027-C0EB43EF12F3}" srcId="{322ED2AC-9B74-49FF-A2CB-B671CAEB3A9E}" destId="{A6D8D05E-6869-4E26-9F7A-E12F5C9CD966}" srcOrd="2" destOrd="0" parTransId="{DF1A0A16-E191-4D0B-813E-8DF3D97929BF}" sibTransId="{C4E85BBD-471A-40B3-8851-18597987C9EF}"/>
    <dgm:cxn modelId="{4BD13144-94E4-4602-8107-5D8ED67FDA1F}" type="presOf" srcId="{EE89ED3F-133D-4F96-BEBB-5CF3B46312D1}" destId="{DD9F0C75-AE16-4225-878D-87EBF1C3E0FD}" srcOrd="0" destOrd="0" presId="urn:microsoft.com/office/officeart/2016/7/layout/RepeatingBendingProcessNew"/>
    <dgm:cxn modelId="{8BA1A247-74DB-4A60-982E-6CD10A968138}" type="presOf" srcId="{42ADCF7D-3734-4F00-8250-01D57B9FC219}" destId="{DE01DDA0-F87F-4D76-BB92-972C3C8359AA}" srcOrd="0" destOrd="0" presId="urn:microsoft.com/office/officeart/2016/7/layout/RepeatingBendingProcessNew"/>
    <dgm:cxn modelId="{2402FA48-0CE9-4FDD-8428-909267A5C973}" type="presOf" srcId="{96CF92F9-5504-4224-BF39-D6B7E08FEAA6}" destId="{23B1E58C-56B1-499C-9279-4ACE9BADF928}" srcOrd="0" destOrd="0" presId="urn:microsoft.com/office/officeart/2016/7/layout/RepeatingBendingProcessNew"/>
    <dgm:cxn modelId="{0B83DB69-E88F-49F7-B4DC-BE3ED3EF3FDC}" type="presOf" srcId="{F2DC826D-0451-4676-8FD3-741296AE7DD7}" destId="{562FC621-73DE-4029-80A2-E98E4DC684C4}" srcOrd="1" destOrd="0" presId="urn:microsoft.com/office/officeart/2016/7/layout/RepeatingBendingProcessNew"/>
    <dgm:cxn modelId="{DCB9D782-3CAE-440F-B253-6CA83DD3C2E3}" srcId="{322ED2AC-9B74-49FF-A2CB-B671CAEB3A9E}" destId="{EE89ED3F-133D-4F96-BEBB-5CF3B46312D1}" srcOrd="3" destOrd="0" parTransId="{CE19CC9E-B216-417F-84BB-068A6A9B33B0}" sibTransId="{96CF92F9-5504-4224-BF39-D6B7E08FEAA6}"/>
    <dgm:cxn modelId="{CD6C43A8-491C-4174-9C93-377B6E9D902B}" type="presOf" srcId="{F2DC826D-0451-4676-8FD3-741296AE7DD7}" destId="{D08FC409-0BEB-4F5F-A072-EFE5449C9D6C}" srcOrd="0" destOrd="0" presId="urn:microsoft.com/office/officeart/2016/7/layout/RepeatingBendingProcessNew"/>
    <dgm:cxn modelId="{484968B3-56BB-4000-900B-7CC161316617}" srcId="{322ED2AC-9B74-49FF-A2CB-B671CAEB3A9E}" destId="{BBD1E728-DA4E-4EE3-ADFF-E263D95DBC5B}" srcOrd="0" destOrd="0" parTransId="{E65D3FC1-E444-493F-B6C7-AB106BDFE7BD}" sibTransId="{F2DC826D-0451-4676-8FD3-741296AE7DD7}"/>
    <dgm:cxn modelId="{EEA5DFB4-BA07-4561-8202-E74C801E07F7}" type="presOf" srcId="{BBD1E728-DA4E-4EE3-ADFF-E263D95DBC5B}" destId="{00DCE1FA-A03B-4D3E-B7A0-CA0D66926BC2}" srcOrd="0" destOrd="0" presId="urn:microsoft.com/office/officeart/2016/7/layout/RepeatingBendingProcessNew"/>
    <dgm:cxn modelId="{A2E2D2C7-1871-4C80-92B4-9D62F73E2890}" type="presOf" srcId="{77864FB2-835A-4C5E-BC0D-29A53F1A75B0}" destId="{E4DE7C34-73E3-4F70-8881-A398AFE5D9E4}" srcOrd="0" destOrd="0" presId="urn:microsoft.com/office/officeart/2016/7/layout/RepeatingBendingProcessNew"/>
    <dgm:cxn modelId="{FFD690D9-ACB1-41CC-897B-F9FB2BFDE1E9}" type="presOf" srcId="{98D29956-2790-4BAF-84CE-0A6FADD66120}" destId="{9D0AB4DE-CBD4-4281-BFE6-A8F7D5505BA7}" srcOrd="0" destOrd="0" presId="urn:microsoft.com/office/officeart/2016/7/layout/RepeatingBendingProcessNew"/>
    <dgm:cxn modelId="{FCF0B6E2-FBD0-4B1C-8AAE-C8F6F760BD7D}" type="presOf" srcId="{322ED2AC-9B74-49FF-A2CB-B671CAEB3A9E}" destId="{C76B443B-F3A3-460D-A755-ED65630AAA1B}" srcOrd="0" destOrd="0" presId="urn:microsoft.com/office/officeart/2016/7/layout/RepeatingBendingProcessNew"/>
    <dgm:cxn modelId="{4D69E9E4-9923-4A3F-B63A-77B0ED3FCFEE}" type="presOf" srcId="{98D29956-2790-4BAF-84CE-0A6FADD66120}" destId="{25117013-12B3-46BF-A22E-C8C38649EDE9}" srcOrd="1" destOrd="0" presId="urn:microsoft.com/office/officeart/2016/7/layout/RepeatingBendingProcessNew"/>
    <dgm:cxn modelId="{738E5CE5-0DC9-4018-8E0E-24C8FFF0038A}" srcId="{322ED2AC-9B74-49FF-A2CB-B671CAEB3A9E}" destId="{42ADCF7D-3734-4F00-8250-01D57B9FC219}" srcOrd="1" destOrd="0" parTransId="{0DB27A2A-2971-4C6B-9496-54F538DE51E4}" sibTransId="{98D29956-2790-4BAF-84CE-0A6FADD66120}"/>
    <dgm:cxn modelId="{5DDFBAF9-E061-4E8A-BB1D-2A4C51563BFA}" type="presParOf" srcId="{C76B443B-F3A3-460D-A755-ED65630AAA1B}" destId="{00DCE1FA-A03B-4D3E-B7A0-CA0D66926BC2}" srcOrd="0" destOrd="0" presId="urn:microsoft.com/office/officeart/2016/7/layout/RepeatingBendingProcessNew"/>
    <dgm:cxn modelId="{47B8BA41-C844-4F78-AD12-35545561D2B7}" type="presParOf" srcId="{C76B443B-F3A3-460D-A755-ED65630AAA1B}" destId="{D08FC409-0BEB-4F5F-A072-EFE5449C9D6C}" srcOrd="1" destOrd="0" presId="urn:microsoft.com/office/officeart/2016/7/layout/RepeatingBendingProcessNew"/>
    <dgm:cxn modelId="{4F258504-669C-499B-954D-BB6B6C36CD66}" type="presParOf" srcId="{D08FC409-0BEB-4F5F-A072-EFE5449C9D6C}" destId="{562FC621-73DE-4029-80A2-E98E4DC684C4}" srcOrd="0" destOrd="0" presId="urn:microsoft.com/office/officeart/2016/7/layout/RepeatingBendingProcessNew"/>
    <dgm:cxn modelId="{51015B1F-57E8-4BD1-A23E-6BBBA1F8BDF8}" type="presParOf" srcId="{C76B443B-F3A3-460D-A755-ED65630AAA1B}" destId="{DE01DDA0-F87F-4D76-BB92-972C3C8359AA}" srcOrd="2" destOrd="0" presId="urn:microsoft.com/office/officeart/2016/7/layout/RepeatingBendingProcessNew"/>
    <dgm:cxn modelId="{83A728C5-3D45-4673-92D2-7F8AEE19B5CE}" type="presParOf" srcId="{C76B443B-F3A3-460D-A755-ED65630AAA1B}" destId="{9D0AB4DE-CBD4-4281-BFE6-A8F7D5505BA7}" srcOrd="3" destOrd="0" presId="urn:microsoft.com/office/officeart/2016/7/layout/RepeatingBendingProcessNew"/>
    <dgm:cxn modelId="{D1DF8D73-A778-457E-BEA2-724225219223}" type="presParOf" srcId="{9D0AB4DE-CBD4-4281-BFE6-A8F7D5505BA7}" destId="{25117013-12B3-46BF-A22E-C8C38649EDE9}" srcOrd="0" destOrd="0" presId="urn:microsoft.com/office/officeart/2016/7/layout/RepeatingBendingProcessNew"/>
    <dgm:cxn modelId="{AEB93BF5-C961-4BAB-B6FC-A24FFD1F29B2}" type="presParOf" srcId="{C76B443B-F3A3-460D-A755-ED65630AAA1B}" destId="{97F04F86-E256-49AC-818E-EDB8AAD08D75}" srcOrd="4" destOrd="0" presId="urn:microsoft.com/office/officeart/2016/7/layout/RepeatingBendingProcessNew"/>
    <dgm:cxn modelId="{A6494CA5-EC58-4EFD-BD21-B22B259181F9}" type="presParOf" srcId="{C76B443B-F3A3-460D-A755-ED65630AAA1B}" destId="{D96A6341-146B-4263-B646-2F6439AD834F}" srcOrd="5" destOrd="0" presId="urn:microsoft.com/office/officeart/2016/7/layout/RepeatingBendingProcessNew"/>
    <dgm:cxn modelId="{EC6A1C3D-15D8-4882-A5CD-4ED8ADF94653}" type="presParOf" srcId="{D96A6341-146B-4263-B646-2F6439AD834F}" destId="{0E58C580-90F3-4274-86C0-3AFFDB8C554F}" srcOrd="0" destOrd="0" presId="urn:microsoft.com/office/officeart/2016/7/layout/RepeatingBendingProcessNew"/>
    <dgm:cxn modelId="{D9C21260-7C77-4AC9-898F-72868B34E4FE}" type="presParOf" srcId="{C76B443B-F3A3-460D-A755-ED65630AAA1B}" destId="{DD9F0C75-AE16-4225-878D-87EBF1C3E0FD}" srcOrd="6" destOrd="0" presId="urn:microsoft.com/office/officeart/2016/7/layout/RepeatingBendingProcessNew"/>
    <dgm:cxn modelId="{E14AAEE2-D09C-4529-A025-B698160B4841}" type="presParOf" srcId="{C76B443B-F3A3-460D-A755-ED65630AAA1B}" destId="{23B1E58C-56B1-499C-9279-4ACE9BADF928}" srcOrd="7" destOrd="0" presId="urn:microsoft.com/office/officeart/2016/7/layout/RepeatingBendingProcessNew"/>
    <dgm:cxn modelId="{A52DEF82-77B9-4D45-A812-89FE2F088928}" type="presParOf" srcId="{23B1E58C-56B1-499C-9279-4ACE9BADF928}" destId="{FC312DFE-F741-421C-A74F-D9FF384FB196}" srcOrd="0" destOrd="0" presId="urn:microsoft.com/office/officeart/2016/7/layout/RepeatingBendingProcessNew"/>
    <dgm:cxn modelId="{6F0A8C44-5A7D-4D58-82D7-ABE8E215236B}" type="presParOf" srcId="{C76B443B-F3A3-460D-A755-ED65630AAA1B}" destId="{E4DE7C34-73E3-4F70-8881-A398AFE5D9E4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2F5FC0DB-8079-4DA9-A3D2-E85C06EFFBB0}" type="doc">
      <dgm:prSet loTypeId="urn:microsoft.com/office/officeart/2018/5/layout/IconCircleLabelList" loCatId="icon" qsTypeId="urn:microsoft.com/office/officeart/2005/8/quickstyle/simple1#3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4EE106C-10EC-499F-B3A9-6A23796A5C9C}">
      <dgm:prSet/>
      <dgm:spPr/>
      <dgm:t>
        <a:bodyPr/>
        <a:lstStyle/>
        <a:p>
          <a:pPr>
            <a:defRPr cap="all"/>
          </a:pPr>
          <a:r>
            <a:rPr lang="en-US"/>
            <a:t>As we are all aware, the only thing constant in health and social care is change. </a:t>
          </a:r>
        </a:p>
      </dgm:t>
    </dgm:pt>
    <dgm:pt modelId="{5A50156D-A24D-4985-8CFD-C1C11B1024D9}" type="parTrans" cxnId="{27C3EDF3-DF69-4B20-A723-AD2DC301C229}">
      <dgm:prSet/>
      <dgm:spPr/>
      <dgm:t>
        <a:bodyPr/>
        <a:lstStyle/>
        <a:p>
          <a:endParaRPr lang="en-US"/>
        </a:p>
      </dgm:t>
    </dgm:pt>
    <dgm:pt modelId="{3A3F640E-B538-4412-A5B0-F1097B3CB508}" type="sibTrans" cxnId="{27C3EDF3-DF69-4B20-A723-AD2DC301C229}">
      <dgm:prSet/>
      <dgm:spPr/>
      <dgm:t>
        <a:bodyPr/>
        <a:lstStyle/>
        <a:p>
          <a:endParaRPr lang="en-US"/>
        </a:p>
      </dgm:t>
    </dgm:pt>
    <dgm:pt modelId="{D78B5B82-7E0E-4D1A-B820-C1163265FC14}">
      <dgm:prSet/>
      <dgm:spPr/>
      <dgm:t>
        <a:bodyPr/>
        <a:lstStyle/>
        <a:p>
          <a:pPr>
            <a:defRPr cap="all"/>
          </a:pPr>
          <a:r>
            <a:rPr lang="en-US"/>
            <a:t>How could these changes be implemented? </a:t>
          </a:r>
        </a:p>
      </dgm:t>
    </dgm:pt>
    <dgm:pt modelId="{F0199432-E076-40C9-BB05-1B9B601830FC}" type="parTrans" cxnId="{611FAEC6-B204-4BB9-9E65-0EC4B103A53A}">
      <dgm:prSet/>
      <dgm:spPr/>
      <dgm:t>
        <a:bodyPr/>
        <a:lstStyle/>
        <a:p>
          <a:endParaRPr lang="en-US"/>
        </a:p>
      </dgm:t>
    </dgm:pt>
    <dgm:pt modelId="{21D24593-8D6A-49F3-8624-BC0E371E6E73}" type="sibTrans" cxnId="{611FAEC6-B204-4BB9-9E65-0EC4B103A53A}">
      <dgm:prSet/>
      <dgm:spPr/>
      <dgm:t>
        <a:bodyPr/>
        <a:lstStyle/>
        <a:p>
          <a:endParaRPr lang="en-US"/>
        </a:p>
      </dgm:t>
    </dgm:pt>
    <dgm:pt modelId="{EF21F9E7-9DC6-4F2D-BE4E-A62A3E5D5ADD}" type="pres">
      <dgm:prSet presAssocID="{2F5FC0DB-8079-4DA9-A3D2-E85C06EFFBB0}" presName="root" presStyleCnt="0">
        <dgm:presLayoutVars>
          <dgm:dir/>
          <dgm:resizeHandles val="exact"/>
        </dgm:presLayoutVars>
      </dgm:prSet>
      <dgm:spPr/>
    </dgm:pt>
    <dgm:pt modelId="{2856ACF5-FA13-4F80-ACF8-CC72D5E27089}" type="pres">
      <dgm:prSet presAssocID="{74EE106C-10EC-499F-B3A9-6A23796A5C9C}" presName="compNode" presStyleCnt="0"/>
      <dgm:spPr/>
    </dgm:pt>
    <dgm:pt modelId="{A37CA547-88D2-415C-A6FA-570D54E8E469}" type="pres">
      <dgm:prSet presAssocID="{74EE106C-10EC-499F-B3A9-6A23796A5C9C}" presName="iconBgRect" presStyleLbl="bgShp" presStyleIdx="0" presStyleCnt="2"/>
      <dgm:spPr/>
    </dgm:pt>
    <dgm:pt modelId="{72D14855-6A2D-44E2-8645-02C0852616CE}" type="pres">
      <dgm:prSet presAssocID="{74EE106C-10EC-499F-B3A9-6A23796A5C9C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8ACD141A-239A-487C-A009-7C7493A82175}" type="pres">
      <dgm:prSet presAssocID="{74EE106C-10EC-499F-B3A9-6A23796A5C9C}" presName="spaceRect" presStyleCnt="0"/>
      <dgm:spPr/>
    </dgm:pt>
    <dgm:pt modelId="{E9F961C0-D56B-447E-B9E9-768097BD6E98}" type="pres">
      <dgm:prSet presAssocID="{74EE106C-10EC-499F-B3A9-6A23796A5C9C}" presName="textRect" presStyleLbl="revTx" presStyleIdx="0" presStyleCnt="2">
        <dgm:presLayoutVars>
          <dgm:chMax val="1"/>
          <dgm:chPref val="1"/>
        </dgm:presLayoutVars>
      </dgm:prSet>
      <dgm:spPr/>
    </dgm:pt>
    <dgm:pt modelId="{DF33CFDD-83E8-43C3-B53B-00D98D25E856}" type="pres">
      <dgm:prSet presAssocID="{3A3F640E-B538-4412-A5B0-F1097B3CB508}" presName="sibTrans" presStyleCnt="0"/>
      <dgm:spPr/>
    </dgm:pt>
    <dgm:pt modelId="{ECDCB20C-CC7E-4F85-A6CC-B3A52C2450EF}" type="pres">
      <dgm:prSet presAssocID="{D78B5B82-7E0E-4D1A-B820-C1163265FC14}" presName="compNode" presStyleCnt="0"/>
      <dgm:spPr/>
    </dgm:pt>
    <dgm:pt modelId="{A37983E0-823C-4E60-8628-A53F609C1817}" type="pres">
      <dgm:prSet presAssocID="{D78B5B82-7E0E-4D1A-B820-C1163265FC14}" presName="iconBgRect" presStyleLbl="bgShp" presStyleIdx="1" presStyleCnt="2"/>
      <dgm:spPr/>
    </dgm:pt>
    <dgm:pt modelId="{2498D001-DFF5-4C24-9A02-7B7893A0E348}" type="pres">
      <dgm:prSet presAssocID="{D78B5B82-7E0E-4D1A-B820-C1163265FC14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B0C8AA0-5C0E-452A-903C-93B14712726B}" type="pres">
      <dgm:prSet presAssocID="{D78B5B82-7E0E-4D1A-B820-C1163265FC14}" presName="spaceRect" presStyleCnt="0"/>
      <dgm:spPr/>
    </dgm:pt>
    <dgm:pt modelId="{38D06A99-E594-40D8-94C4-2438C0659162}" type="pres">
      <dgm:prSet presAssocID="{D78B5B82-7E0E-4D1A-B820-C1163265FC1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E2D5469-A55E-4527-9E6A-EF47B3429EB6}" type="presOf" srcId="{74EE106C-10EC-499F-B3A9-6A23796A5C9C}" destId="{E9F961C0-D56B-447E-B9E9-768097BD6E98}" srcOrd="0" destOrd="0" presId="urn:microsoft.com/office/officeart/2018/5/layout/IconCircleLabelList"/>
    <dgm:cxn modelId="{12D27DA0-73D7-4343-A0A5-21BD4D4E7740}" type="presOf" srcId="{2F5FC0DB-8079-4DA9-A3D2-E85C06EFFBB0}" destId="{EF21F9E7-9DC6-4F2D-BE4E-A62A3E5D5ADD}" srcOrd="0" destOrd="0" presId="urn:microsoft.com/office/officeart/2018/5/layout/IconCircleLabelList"/>
    <dgm:cxn modelId="{611FAEC6-B204-4BB9-9E65-0EC4B103A53A}" srcId="{2F5FC0DB-8079-4DA9-A3D2-E85C06EFFBB0}" destId="{D78B5B82-7E0E-4D1A-B820-C1163265FC14}" srcOrd="1" destOrd="0" parTransId="{F0199432-E076-40C9-BB05-1B9B601830FC}" sibTransId="{21D24593-8D6A-49F3-8624-BC0E371E6E73}"/>
    <dgm:cxn modelId="{254ABCC7-0CF7-4ADA-8BD3-B5610EB6BCE4}" type="presOf" srcId="{D78B5B82-7E0E-4D1A-B820-C1163265FC14}" destId="{38D06A99-E594-40D8-94C4-2438C0659162}" srcOrd="0" destOrd="0" presId="urn:microsoft.com/office/officeart/2018/5/layout/IconCircleLabelList"/>
    <dgm:cxn modelId="{27C3EDF3-DF69-4B20-A723-AD2DC301C229}" srcId="{2F5FC0DB-8079-4DA9-A3D2-E85C06EFFBB0}" destId="{74EE106C-10EC-499F-B3A9-6A23796A5C9C}" srcOrd="0" destOrd="0" parTransId="{5A50156D-A24D-4985-8CFD-C1C11B1024D9}" sibTransId="{3A3F640E-B538-4412-A5B0-F1097B3CB508}"/>
    <dgm:cxn modelId="{5A679004-0BF1-4852-B106-17C0A662780E}" type="presParOf" srcId="{EF21F9E7-9DC6-4F2D-BE4E-A62A3E5D5ADD}" destId="{2856ACF5-FA13-4F80-ACF8-CC72D5E27089}" srcOrd="0" destOrd="0" presId="urn:microsoft.com/office/officeart/2018/5/layout/IconCircleLabelList"/>
    <dgm:cxn modelId="{FA9753B2-8282-420F-A4E6-4A4F7FB2CE36}" type="presParOf" srcId="{2856ACF5-FA13-4F80-ACF8-CC72D5E27089}" destId="{A37CA547-88D2-415C-A6FA-570D54E8E469}" srcOrd="0" destOrd="0" presId="urn:microsoft.com/office/officeart/2018/5/layout/IconCircleLabelList"/>
    <dgm:cxn modelId="{07B4BE1D-1C59-4574-A030-4781419060AB}" type="presParOf" srcId="{2856ACF5-FA13-4F80-ACF8-CC72D5E27089}" destId="{72D14855-6A2D-44E2-8645-02C0852616CE}" srcOrd="1" destOrd="0" presId="urn:microsoft.com/office/officeart/2018/5/layout/IconCircleLabelList"/>
    <dgm:cxn modelId="{5A9A7EF8-8BB3-4EC1-B122-5B2FD1E8EC31}" type="presParOf" srcId="{2856ACF5-FA13-4F80-ACF8-CC72D5E27089}" destId="{8ACD141A-239A-487C-A009-7C7493A82175}" srcOrd="2" destOrd="0" presId="urn:microsoft.com/office/officeart/2018/5/layout/IconCircleLabelList"/>
    <dgm:cxn modelId="{5A27552E-8C6E-423D-9B65-42205D78102F}" type="presParOf" srcId="{2856ACF5-FA13-4F80-ACF8-CC72D5E27089}" destId="{E9F961C0-D56B-447E-B9E9-768097BD6E98}" srcOrd="3" destOrd="0" presId="urn:microsoft.com/office/officeart/2018/5/layout/IconCircleLabelList"/>
    <dgm:cxn modelId="{D75334C9-5603-459B-99F8-7FD7304871DD}" type="presParOf" srcId="{EF21F9E7-9DC6-4F2D-BE4E-A62A3E5D5ADD}" destId="{DF33CFDD-83E8-43C3-B53B-00D98D25E856}" srcOrd="1" destOrd="0" presId="urn:microsoft.com/office/officeart/2018/5/layout/IconCircleLabelList"/>
    <dgm:cxn modelId="{51D38172-1839-4B09-AD80-424F426C3389}" type="presParOf" srcId="{EF21F9E7-9DC6-4F2D-BE4E-A62A3E5D5ADD}" destId="{ECDCB20C-CC7E-4F85-A6CC-B3A52C2450EF}" srcOrd="2" destOrd="0" presId="urn:microsoft.com/office/officeart/2018/5/layout/IconCircleLabelList"/>
    <dgm:cxn modelId="{DDFFE13F-CBD5-4121-B84E-9085EAA65335}" type="presParOf" srcId="{ECDCB20C-CC7E-4F85-A6CC-B3A52C2450EF}" destId="{A37983E0-823C-4E60-8628-A53F609C1817}" srcOrd="0" destOrd="0" presId="urn:microsoft.com/office/officeart/2018/5/layout/IconCircleLabelList"/>
    <dgm:cxn modelId="{7536610E-D915-4D90-8ED2-76A04A9A5E17}" type="presParOf" srcId="{ECDCB20C-CC7E-4F85-A6CC-B3A52C2450EF}" destId="{2498D001-DFF5-4C24-9A02-7B7893A0E348}" srcOrd="1" destOrd="0" presId="urn:microsoft.com/office/officeart/2018/5/layout/IconCircleLabelList"/>
    <dgm:cxn modelId="{4296F0AC-9C48-4DAC-80FA-9BC7FEBA74E3}" type="presParOf" srcId="{ECDCB20C-CC7E-4F85-A6CC-B3A52C2450EF}" destId="{EB0C8AA0-5C0E-452A-903C-93B14712726B}" srcOrd="2" destOrd="0" presId="urn:microsoft.com/office/officeart/2018/5/layout/IconCircleLabelList"/>
    <dgm:cxn modelId="{307E5969-35B8-429E-B979-8BDDA2384D8A}" type="presParOf" srcId="{ECDCB20C-CC7E-4F85-A6CC-B3A52C2450EF}" destId="{38D06A99-E594-40D8-94C4-2438C065916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9A4B3ADF-B76E-40BE-B172-FDD752339B89}" type="doc">
      <dgm:prSet loTypeId="urn:microsoft.com/office/officeart/2005/8/layout/vList5" loCatId="list" qsTypeId="urn:microsoft.com/office/officeart/2005/8/quickstyle/simple1#4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F9778824-0F13-4AA9-B3A4-9C183592C680}">
      <dgm:prSet/>
      <dgm:spPr/>
      <dgm:t>
        <a:bodyPr/>
        <a:lstStyle/>
        <a:p>
          <a:r>
            <a:rPr lang="en-US"/>
            <a:t>Discussion with relevant people involved in the changes.</a:t>
          </a:r>
        </a:p>
      </dgm:t>
    </dgm:pt>
    <dgm:pt modelId="{DF01AACE-9111-4AC8-A2C7-2D492DF79E1B}" type="parTrans" cxnId="{5883D117-4902-438D-945A-D74618B3FD11}">
      <dgm:prSet/>
      <dgm:spPr/>
      <dgm:t>
        <a:bodyPr/>
        <a:lstStyle/>
        <a:p>
          <a:endParaRPr lang="en-US"/>
        </a:p>
      </dgm:t>
    </dgm:pt>
    <dgm:pt modelId="{6928327E-DFB9-4718-AA69-179B309D1003}" type="sibTrans" cxnId="{5883D117-4902-438D-945A-D74618B3FD11}">
      <dgm:prSet/>
      <dgm:spPr/>
      <dgm:t>
        <a:bodyPr/>
        <a:lstStyle/>
        <a:p>
          <a:endParaRPr lang="en-US"/>
        </a:p>
      </dgm:t>
    </dgm:pt>
    <dgm:pt modelId="{5A410A16-BBE3-40F8-AA79-3119EDECD2EA}">
      <dgm:prSet/>
      <dgm:spPr/>
      <dgm:t>
        <a:bodyPr/>
        <a:lstStyle/>
        <a:p>
          <a:r>
            <a:rPr lang="en-US"/>
            <a:t>Tackle the resistance with care and compassion. </a:t>
          </a:r>
        </a:p>
      </dgm:t>
    </dgm:pt>
    <dgm:pt modelId="{F2F8B656-1FFB-4957-98D6-2FF5DEDCECF9}" type="parTrans" cxnId="{0A2D635C-E98C-4919-991F-B7817AF77220}">
      <dgm:prSet/>
      <dgm:spPr/>
      <dgm:t>
        <a:bodyPr/>
        <a:lstStyle/>
        <a:p>
          <a:endParaRPr lang="en-US"/>
        </a:p>
      </dgm:t>
    </dgm:pt>
    <dgm:pt modelId="{94C622CA-852D-43CF-A6BE-D416195626A6}" type="sibTrans" cxnId="{0A2D635C-E98C-4919-991F-B7817AF77220}">
      <dgm:prSet/>
      <dgm:spPr/>
      <dgm:t>
        <a:bodyPr/>
        <a:lstStyle/>
        <a:p>
          <a:endParaRPr lang="en-US"/>
        </a:p>
      </dgm:t>
    </dgm:pt>
    <dgm:pt modelId="{16846043-9A49-4AA8-A7AA-06F47D795C80}">
      <dgm:prSet/>
      <dgm:spPr/>
      <dgm:t>
        <a:bodyPr/>
        <a:lstStyle/>
        <a:p>
          <a:r>
            <a:rPr lang="en-US"/>
            <a:t>Create a shared vision.</a:t>
          </a:r>
        </a:p>
      </dgm:t>
    </dgm:pt>
    <dgm:pt modelId="{161CF736-7DA1-4449-B406-D7A41F64544D}" type="parTrans" cxnId="{FE46DEEA-0EB3-4DF3-A87E-6616DCE166AA}">
      <dgm:prSet/>
      <dgm:spPr/>
      <dgm:t>
        <a:bodyPr/>
        <a:lstStyle/>
        <a:p>
          <a:endParaRPr lang="en-US"/>
        </a:p>
      </dgm:t>
    </dgm:pt>
    <dgm:pt modelId="{6A60547A-93F7-4F18-909B-1D428F1829FF}" type="sibTrans" cxnId="{FE46DEEA-0EB3-4DF3-A87E-6616DCE166AA}">
      <dgm:prSet/>
      <dgm:spPr/>
      <dgm:t>
        <a:bodyPr/>
        <a:lstStyle/>
        <a:p>
          <a:endParaRPr lang="en-US"/>
        </a:p>
      </dgm:t>
    </dgm:pt>
    <dgm:pt modelId="{50D14344-EBA6-4A8F-A401-5FA2EAB2FB38}">
      <dgm:prSet/>
      <dgm:spPr/>
      <dgm:t>
        <a:bodyPr/>
        <a:lstStyle/>
        <a:p>
          <a:r>
            <a:rPr lang="en-US"/>
            <a:t>Positive feedback and positive reinforcement.</a:t>
          </a:r>
        </a:p>
      </dgm:t>
    </dgm:pt>
    <dgm:pt modelId="{9518C769-E8A1-45FC-A13D-62DBD63E9ED8}" type="parTrans" cxnId="{FF45F5CF-34F0-4E61-9150-0C7F66DBF18B}">
      <dgm:prSet/>
      <dgm:spPr/>
      <dgm:t>
        <a:bodyPr/>
        <a:lstStyle/>
        <a:p>
          <a:endParaRPr lang="en-US"/>
        </a:p>
      </dgm:t>
    </dgm:pt>
    <dgm:pt modelId="{3C2DB03E-99DB-4324-9DF0-2F33AF7A04FA}" type="sibTrans" cxnId="{FF45F5CF-34F0-4E61-9150-0C7F66DBF18B}">
      <dgm:prSet/>
      <dgm:spPr/>
      <dgm:t>
        <a:bodyPr/>
        <a:lstStyle/>
        <a:p>
          <a:endParaRPr lang="en-US"/>
        </a:p>
      </dgm:t>
    </dgm:pt>
    <dgm:pt modelId="{EA2DE4CA-B6B2-475A-B9C7-004387B1C2C9}">
      <dgm:prSet/>
      <dgm:spPr/>
      <dgm:t>
        <a:bodyPr/>
        <a:lstStyle/>
        <a:p>
          <a:r>
            <a:rPr lang="en-US"/>
            <a:t>(Gesme and Wiseman, 2010)</a:t>
          </a:r>
        </a:p>
      </dgm:t>
    </dgm:pt>
    <dgm:pt modelId="{5368CD6F-6DF4-4DCC-B36E-B264EA2556C0}" type="parTrans" cxnId="{C5FF3037-2A31-422F-ABA6-80E733662D15}">
      <dgm:prSet/>
      <dgm:spPr/>
      <dgm:t>
        <a:bodyPr/>
        <a:lstStyle/>
        <a:p>
          <a:endParaRPr lang="en-US"/>
        </a:p>
      </dgm:t>
    </dgm:pt>
    <dgm:pt modelId="{169D348C-ACE0-4102-8749-282CEC8B3A08}" type="sibTrans" cxnId="{C5FF3037-2A31-422F-ABA6-80E733662D15}">
      <dgm:prSet/>
      <dgm:spPr/>
      <dgm:t>
        <a:bodyPr/>
        <a:lstStyle/>
        <a:p>
          <a:endParaRPr lang="en-US"/>
        </a:p>
      </dgm:t>
    </dgm:pt>
    <dgm:pt modelId="{A47AFEE6-2C7F-48C7-8C5E-4B7215D08394}" type="pres">
      <dgm:prSet presAssocID="{9A4B3ADF-B76E-40BE-B172-FDD752339B89}" presName="Name0" presStyleCnt="0">
        <dgm:presLayoutVars>
          <dgm:dir/>
          <dgm:animLvl val="lvl"/>
          <dgm:resizeHandles val="exact"/>
        </dgm:presLayoutVars>
      </dgm:prSet>
      <dgm:spPr/>
    </dgm:pt>
    <dgm:pt modelId="{8E1B30E3-DD31-4B45-ADDB-9B04AC05D519}" type="pres">
      <dgm:prSet presAssocID="{F9778824-0F13-4AA9-B3A4-9C183592C680}" presName="linNode" presStyleCnt="0"/>
      <dgm:spPr/>
    </dgm:pt>
    <dgm:pt modelId="{095B174C-852C-4166-B799-57611F8CFC25}" type="pres">
      <dgm:prSet presAssocID="{F9778824-0F13-4AA9-B3A4-9C183592C680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90010BA3-8496-460E-B340-B40A8EB3584D}" type="pres">
      <dgm:prSet presAssocID="{6928327E-DFB9-4718-AA69-179B309D1003}" presName="sp" presStyleCnt="0"/>
      <dgm:spPr/>
    </dgm:pt>
    <dgm:pt modelId="{A27073EF-42EC-43F4-A5F7-439B1D2556A5}" type="pres">
      <dgm:prSet presAssocID="{5A410A16-BBE3-40F8-AA79-3119EDECD2EA}" presName="linNode" presStyleCnt="0"/>
      <dgm:spPr/>
    </dgm:pt>
    <dgm:pt modelId="{FC24A1E1-B98B-4150-A76C-960FDEDA8871}" type="pres">
      <dgm:prSet presAssocID="{5A410A16-BBE3-40F8-AA79-3119EDECD2EA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DE394ED2-A054-4DC4-AD29-3F40DCAE69F3}" type="pres">
      <dgm:prSet presAssocID="{94C622CA-852D-43CF-A6BE-D416195626A6}" presName="sp" presStyleCnt="0"/>
      <dgm:spPr/>
    </dgm:pt>
    <dgm:pt modelId="{75E6E069-CDB6-429F-9441-E3861D1F8BF1}" type="pres">
      <dgm:prSet presAssocID="{16846043-9A49-4AA8-A7AA-06F47D795C80}" presName="linNode" presStyleCnt="0"/>
      <dgm:spPr/>
    </dgm:pt>
    <dgm:pt modelId="{39A133A8-FA9F-45CB-A298-027C90A7F76E}" type="pres">
      <dgm:prSet presAssocID="{16846043-9A49-4AA8-A7AA-06F47D795C80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4C08313F-6084-415B-83A1-1EA155C227D7}" type="pres">
      <dgm:prSet presAssocID="{6A60547A-93F7-4F18-909B-1D428F1829FF}" presName="sp" presStyleCnt="0"/>
      <dgm:spPr/>
    </dgm:pt>
    <dgm:pt modelId="{9B06A06D-F632-44BC-A9BC-7D1698AF5999}" type="pres">
      <dgm:prSet presAssocID="{50D14344-EBA6-4A8F-A401-5FA2EAB2FB38}" presName="linNode" presStyleCnt="0"/>
      <dgm:spPr/>
    </dgm:pt>
    <dgm:pt modelId="{825812EC-10A8-4BD5-8DE2-DB9D5E3FC50F}" type="pres">
      <dgm:prSet presAssocID="{50D14344-EBA6-4A8F-A401-5FA2EAB2FB38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1AE148D0-F431-4BE6-9472-375BC3A5282F}" type="pres">
      <dgm:prSet presAssocID="{3C2DB03E-99DB-4324-9DF0-2F33AF7A04FA}" presName="sp" presStyleCnt="0"/>
      <dgm:spPr/>
    </dgm:pt>
    <dgm:pt modelId="{01210A85-D1FA-45C4-93D2-D8247D12D0BF}" type="pres">
      <dgm:prSet presAssocID="{EA2DE4CA-B6B2-475A-B9C7-004387B1C2C9}" presName="linNode" presStyleCnt="0"/>
      <dgm:spPr/>
    </dgm:pt>
    <dgm:pt modelId="{72C3E32F-0414-480C-B190-E7E2BD73695A}" type="pres">
      <dgm:prSet presAssocID="{EA2DE4CA-B6B2-475A-B9C7-004387B1C2C9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5883D117-4902-438D-945A-D74618B3FD11}" srcId="{9A4B3ADF-B76E-40BE-B172-FDD752339B89}" destId="{F9778824-0F13-4AA9-B3A4-9C183592C680}" srcOrd="0" destOrd="0" parTransId="{DF01AACE-9111-4AC8-A2C7-2D492DF79E1B}" sibTransId="{6928327E-DFB9-4718-AA69-179B309D1003}"/>
    <dgm:cxn modelId="{F3EC8A20-9E26-4D59-8709-683291A62AD5}" type="presOf" srcId="{9A4B3ADF-B76E-40BE-B172-FDD752339B89}" destId="{A47AFEE6-2C7F-48C7-8C5E-4B7215D08394}" srcOrd="0" destOrd="0" presId="urn:microsoft.com/office/officeart/2005/8/layout/vList5"/>
    <dgm:cxn modelId="{F437CB20-975C-4612-8A1D-ACF7943C74D2}" type="presOf" srcId="{5A410A16-BBE3-40F8-AA79-3119EDECD2EA}" destId="{FC24A1E1-B98B-4150-A76C-960FDEDA8871}" srcOrd="0" destOrd="0" presId="urn:microsoft.com/office/officeart/2005/8/layout/vList5"/>
    <dgm:cxn modelId="{C5FF3037-2A31-422F-ABA6-80E733662D15}" srcId="{9A4B3ADF-B76E-40BE-B172-FDD752339B89}" destId="{EA2DE4CA-B6B2-475A-B9C7-004387B1C2C9}" srcOrd="4" destOrd="0" parTransId="{5368CD6F-6DF4-4DCC-B36E-B264EA2556C0}" sibTransId="{169D348C-ACE0-4102-8749-282CEC8B3A08}"/>
    <dgm:cxn modelId="{0A2D635C-E98C-4919-991F-B7817AF77220}" srcId="{9A4B3ADF-B76E-40BE-B172-FDD752339B89}" destId="{5A410A16-BBE3-40F8-AA79-3119EDECD2EA}" srcOrd="1" destOrd="0" parTransId="{F2F8B656-1FFB-4957-98D6-2FF5DEDCECF9}" sibTransId="{94C622CA-852D-43CF-A6BE-D416195626A6}"/>
    <dgm:cxn modelId="{C0137B4A-EA0F-48AA-B608-3BC384839E55}" type="presOf" srcId="{EA2DE4CA-B6B2-475A-B9C7-004387B1C2C9}" destId="{72C3E32F-0414-480C-B190-E7E2BD73695A}" srcOrd="0" destOrd="0" presId="urn:microsoft.com/office/officeart/2005/8/layout/vList5"/>
    <dgm:cxn modelId="{E01DA784-BB84-418E-BF97-7ABF963EEAFE}" type="presOf" srcId="{F9778824-0F13-4AA9-B3A4-9C183592C680}" destId="{095B174C-852C-4166-B799-57611F8CFC25}" srcOrd="0" destOrd="0" presId="urn:microsoft.com/office/officeart/2005/8/layout/vList5"/>
    <dgm:cxn modelId="{FA816996-48B8-406F-99A6-52028FA0820A}" type="presOf" srcId="{50D14344-EBA6-4A8F-A401-5FA2EAB2FB38}" destId="{825812EC-10A8-4BD5-8DE2-DB9D5E3FC50F}" srcOrd="0" destOrd="0" presId="urn:microsoft.com/office/officeart/2005/8/layout/vList5"/>
    <dgm:cxn modelId="{2805B6CE-8BAB-49B2-84BD-DE4CE4662D5F}" type="presOf" srcId="{16846043-9A49-4AA8-A7AA-06F47D795C80}" destId="{39A133A8-FA9F-45CB-A298-027C90A7F76E}" srcOrd="0" destOrd="0" presId="urn:microsoft.com/office/officeart/2005/8/layout/vList5"/>
    <dgm:cxn modelId="{FF45F5CF-34F0-4E61-9150-0C7F66DBF18B}" srcId="{9A4B3ADF-B76E-40BE-B172-FDD752339B89}" destId="{50D14344-EBA6-4A8F-A401-5FA2EAB2FB38}" srcOrd="3" destOrd="0" parTransId="{9518C769-E8A1-45FC-A13D-62DBD63E9ED8}" sibTransId="{3C2DB03E-99DB-4324-9DF0-2F33AF7A04FA}"/>
    <dgm:cxn modelId="{FE46DEEA-0EB3-4DF3-A87E-6616DCE166AA}" srcId="{9A4B3ADF-B76E-40BE-B172-FDD752339B89}" destId="{16846043-9A49-4AA8-A7AA-06F47D795C80}" srcOrd="2" destOrd="0" parTransId="{161CF736-7DA1-4449-B406-D7A41F64544D}" sibTransId="{6A60547A-93F7-4F18-909B-1D428F1829FF}"/>
    <dgm:cxn modelId="{F78614EA-7888-4921-90FC-B9B7D1DF7F1A}" type="presParOf" srcId="{A47AFEE6-2C7F-48C7-8C5E-4B7215D08394}" destId="{8E1B30E3-DD31-4B45-ADDB-9B04AC05D519}" srcOrd="0" destOrd="0" presId="urn:microsoft.com/office/officeart/2005/8/layout/vList5"/>
    <dgm:cxn modelId="{18844920-777B-4280-9DE2-D1B6273780BE}" type="presParOf" srcId="{8E1B30E3-DD31-4B45-ADDB-9B04AC05D519}" destId="{095B174C-852C-4166-B799-57611F8CFC25}" srcOrd="0" destOrd="0" presId="urn:microsoft.com/office/officeart/2005/8/layout/vList5"/>
    <dgm:cxn modelId="{2F3148B5-503D-4AD9-A9DE-A055EDD68D20}" type="presParOf" srcId="{A47AFEE6-2C7F-48C7-8C5E-4B7215D08394}" destId="{90010BA3-8496-460E-B340-B40A8EB3584D}" srcOrd="1" destOrd="0" presId="urn:microsoft.com/office/officeart/2005/8/layout/vList5"/>
    <dgm:cxn modelId="{19A3D111-E1C3-49F0-89CF-358849E3F6CB}" type="presParOf" srcId="{A47AFEE6-2C7F-48C7-8C5E-4B7215D08394}" destId="{A27073EF-42EC-43F4-A5F7-439B1D2556A5}" srcOrd="2" destOrd="0" presId="urn:microsoft.com/office/officeart/2005/8/layout/vList5"/>
    <dgm:cxn modelId="{50FF059F-87D0-4297-9479-9117301A2BBF}" type="presParOf" srcId="{A27073EF-42EC-43F4-A5F7-439B1D2556A5}" destId="{FC24A1E1-B98B-4150-A76C-960FDEDA8871}" srcOrd="0" destOrd="0" presId="urn:microsoft.com/office/officeart/2005/8/layout/vList5"/>
    <dgm:cxn modelId="{05B72814-9E73-4A1A-AEA7-2A29761D3EFA}" type="presParOf" srcId="{A47AFEE6-2C7F-48C7-8C5E-4B7215D08394}" destId="{DE394ED2-A054-4DC4-AD29-3F40DCAE69F3}" srcOrd="3" destOrd="0" presId="urn:microsoft.com/office/officeart/2005/8/layout/vList5"/>
    <dgm:cxn modelId="{ACA1E3DD-DA22-404A-97F5-AB90A5AD45F4}" type="presParOf" srcId="{A47AFEE6-2C7F-48C7-8C5E-4B7215D08394}" destId="{75E6E069-CDB6-429F-9441-E3861D1F8BF1}" srcOrd="4" destOrd="0" presId="urn:microsoft.com/office/officeart/2005/8/layout/vList5"/>
    <dgm:cxn modelId="{6594063A-AC17-4CDA-8A79-D482C8CF08F4}" type="presParOf" srcId="{75E6E069-CDB6-429F-9441-E3861D1F8BF1}" destId="{39A133A8-FA9F-45CB-A298-027C90A7F76E}" srcOrd="0" destOrd="0" presId="urn:microsoft.com/office/officeart/2005/8/layout/vList5"/>
    <dgm:cxn modelId="{630F4EE1-C9B1-4CEC-A4AB-EA142AC09DF3}" type="presParOf" srcId="{A47AFEE6-2C7F-48C7-8C5E-4B7215D08394}" destId="{4C08313F-6084-415B-83A1-1EA155C227D7}" srcOrd="5" destOrd="0" presId="urn:microsoft.com/office/officeart/2005/8/layout/vList5"/>
    <dgm:cxn modelId="{FADCA16C-99E1-4016-88FC-3304AC3C696A}" type="presParOf" srcId="{A47AFEE6-2C7F-48C7-8C5E-4B7215D08394}" destId="{9B06A06D-F632-44BC-A9BC-7D1698AF5999}" srcOrd="6" destOrd="0" presId="urn:microsoft.com/office/officeart/2005/8/layout/vList5"/>
    <dgm:cxn modelId="{900EC802-7B54-432F-89BC-80722A6893CB}" type="presParOf" srcId="{9B06A06D-F632-44BC-A9BC-7D1698AF5999}" destId="{825812EC-10A8-4BD5-8DE2-DB9D5E3FC50F}" srcOrd="0" destOrd="0" presId="urn:microsoft.com/office/officeart/2005/8/layout/vList5"/>
    <dgm:cxn modelId="{1661E6F5-7EAB-44F3-880B-4688D3669BFF}" type="presParOf" srcId="{A47AFEE6-2C7F-48C7-8C5E-4B7215D08394}" destId="{1AE148D0-F431-4BE6-9472-375BC3A5282F}" srcOrd="7" destOrd="0" presId="urn:microsoft.com/office/officeart/2005/8/layout/vList5"/>
    <dgm:cxn modelId="{CDB46168-AB63-4B36-A125-FC7C8D26B508}" type="presParOf" srcId="{A47AFEE6-2C7F-48C7-8C5E-4B7215D08394}" destId="{01210A85-D1FA-45C4-93D2-D8247D12D0BF}" srcOrd="8" destOrd="0" presId="urn:microsoft.com/office/officeart/2005/8/layout/vList5"/>
    <dgm:cxn modelId="{D6B0EC49-37EE-4B3D-8FA7-FB704FC16299}" type="presParOf" srcId="{01210A85-D1FA-45C4-93D2-D8247D12D0BF}" destId="{72C3E32F-0414-480C-B190-E7E2BD73695A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3D31C6BD-2D3B-41E2-8F44-F9E21BC9EA08}" type="doc">
      <dgm:prSet loTypeId="urn:microsoft.com/office/officeart/2005/8/layout/default" loCatId="list" qsTypeId="urn:microsoft.com/office/officeart/2005/8/quickstyle/simple1#5" qsCatId="simple" csTypeId="urn:microsoft.com/office/officeart/2005/8/colors/colorful1#2" csCatId="colorful"/>
      <dgm:spPr/>
      <dgm:t>
        <a:bodyPr/>
        <a:lstStyle/>
        <a:p>
          <a:endParaRPr lang="en-US"/>
        </a:p>
      </dgm:t>
    </dgm:pt>
    <dgm:pt modelId="{60DDAD45-BD82-4856-B5EF-B13B8A5CF63B}">
      <dgm:prSet/>
      <dgm:spPr/>
      <dgm:t>
        <a:bodyPr/>
        <a:lstStyle/>
        <a:p>
          <a:r>
            <a:rPr lang="en-US" baseline="0"/>
            <a:t>Poor communication.</a:t>
          </a:r>
          <a:endParaRPr lang="en-US"/>
        </a:p>
      </dgm:t>
    </dgm:pt>
    <dgm:pt modelId="{1EBD4A41-4DCE-40AD-BE2D-C5139D39BE5C}" type="parTrans" cxnId="{773E9F5F-F160-4FAE-927E-E9B7BBDFC293}">
      <dgm:prSet/>
      <dgm:spPr/>
      <dgm:t>
        <a:bodyPr/>
        <a:lstStyle/>
        <a:p>
          <a:endParaRPr lang="en-US"/>
        </a:p>
      </dgm:t>
    </dgm:pt>
    <dgm:pt modelId="{77196AE2-A13A-4FCC-BE8E-DF6B8AF5269A}" type="sibTrans" cxnId="{773E9F5F-F160-4FAE-927E-E9B7BBDFC293}">
      <dgm:prSet/>
      <dgm:spPr/>
      <dgm:t>
        <a:bodyPr/>
        <a:lstStyle/>
        <a:p>
          <a:endParaRPr lang="en-US"/>
        </a:p>
      </dgm:t>
    </dgm:pt>
    <dgm:pt modelId="{DCDFBF1F-271B-45F3-A2E2-9B9F9813C692}">
      <dgm:prSet/>
      <dgm:spPr/>
      <dgm:t>
        <a:bodyPr/>
        <a:lstStyle/>
        <a:p>
          <a:r>
            <a:rPr lang="en-US" baseline="0"/>
            <a:t>Fear of the unknown. </a:t>
          </a:r>
          <a:endParaRPr lang="en-US"/>
        </a:p>
      </dgm:t>
    </dgm:pt>
    <dgm:pt modelId="{22977232-86DC-43DD-B595-EBB633075428}" type="parTrans" cxnId="{7639E024-FFDD-4AFC-915C-A4C0D5D6C29E}">
      <dgm:prSet/>
      <dgm:spPr/>
      <dgm:t>
        <a:bodyPr/>
        <a:lstStyle/>
        <a:p>
          <a:endParaRPr lang="en-US"/>
        </a:p>
      </dgm:t>
    </dgm:pt>
    <dgm:pt modelId="{07926AD4-7856-42FC-8C51-686D56BDB98F}" type="sibTrans" cxnId="{7639E024-FFDD-4AFC-915C-A4C0D5D6C29E}">
      <dgm:prSet/>
      <dgm:spPr/>
      <dgm:t>
        <a:bodyPr/>
        <a:lstStyle/>
        <a:p>
          <a:endParaRPr lang="en-US"/>
        </a:p>
      </dgm:t>
    </dgm:pt>
    <dgm:pt modelId="{73D477E1-629D-431B-9923-E516191239CB}">
      <dgm:prSet/>
      <dgm:spPr/>
      <dgm:t>
        <a:bodyPr/>
        <a:lstStyle/>
        <a:p>
          <a:r>
            <a:rPr lang="en-US" baseline="0"/>
            <a:t>Change is mandated. </a:t>
          </a:r>
          <a:endParaRPr lang="en-US"/>
        </a:p>
      </dgm:t>
    </dgm:pt>
    <dgm:pt modelId="{0ADDC5BA-B453-4451-8B36-B0ABD8807453}" type="parTrans" cxnId="{A15AAC79-69D5-4AE5-8968-D36403A8EE4F}">
      <dgm:prSet/>
      <dgm:spPr/>
      <dgm:t>
        <a:bodyPr/>
        <a:lstStyle/>
        <a:p>
          <a:endParaRPr lang="en-US"/>
        </a:p>
      </dgm:t>
    </dgm:pt>
    <dgm:pt modelId="{C361BB54-57BB-4A38-B1AB-BB3EF6874B42}" type="sibTrans" cxnId="{A15AAC79-69D5-4AE5-8968-D36403A8EE4F}">
      <dgm:prSet/>
      <dgm:spPr/>
      <dgm:t>
        <a:bodyPr/>
        <a:lstStyle/>
        <a:p>
          <a:endParaRPr lang="en-US"/>
        </a:p>
      </dgm:t>
    </dgm:pt>
    <dgm:pt modelId="{B226CDCA-BC39-4F03-84A9-3D67DD55BE55}">
      <dgm:prSet/>
      <dgm:spPr/>
      <dgm:t>
        <a:bodyPr/>
        <a:lstStyle/>
        <a:p>
          <a:r>
            <a:rPr lang="en-US" baseline="0"/>
            <a:t>Individuals may perceive a loss of their position or status.  </a:t>
          </a:r>
          <a:endParaRPr lang="en-US"/>
        </a:p>
      </dgm:t>
    </dgm:pt>
    <dgm:pt modelId="{8B7A6286-F6AF-4FED-AA4C-7F963D007126}" type="parTrans" cxnId="{E6C222E8-4207-4462-906E-A6F7B9CF2300}">
      <dgm:prSet/>
      <dgm:spPr/>
      <dgm:t>
        <a:bodyPr/>
        <a:lstStyle/>
        <a:p>
          <a:endParaRPr lang="en-US"/>
        </a:p>
      </dgm:t>
    </dgm:pt>
    <dgm:pt modelId="{DC0A95C3-D96A-428C-AB23-4D58BC00D19A}" type="sibTrans" cxnId="{E6C222E8-4207-4462-906E-A6F7B9CF2300}">
      <dgm:prSet/>
      <dgm:spPr/>
      <dgm:t>
        <a:bodyPr/>
        <a:lstStyle/>
        <a:p>
          <a:endParaRPr lang="en-US"/>
        </a:p>
      </dgm:t>
    </dgm:pt>
    <dgm:pt modelId="{23C23871-A521-48DF-AA28-FA1C66C15D09}">
      <dgm:prSet/>
      <dgm:spPr/>
      <dgm:t>
        <a:bodyPr/>
        <a:lstStyle/>
        <a:p>
          <a:r>
            <a:rPr lang="en-US" baseline="0"/>
            <a:t>Acceptance of status quo. </a:t>
          </a:r>
          <a:endParaRPr lang="en-US"/>
        </a:p>
      </dgm:t>
    </dgm:pt>
    <dgm:pt modelId="{C8D48CD1-7368-4443-9926-5D24678DA1CF}" type="parTrans" cxnId="{594738D0-A273-4AE0-BC04-9734C7EC6DBC}">
      <dgm:prSet/>
      <dgm:spPr/>
      <dgm:t>
        <a:bodyPr/>
        <a:lstStyle/>
        <a:p>
          <a:endParaRPr lang="en-US"/>
        </a:p>
      </dgm:t>
    </dgm:pt>
    <dgm:pt modelId="{63D2309F-9806-4E5A-BB89-7A35DE0B71BB}" type="sibTrans" cxnId="{594738D0-A273-4AE0-BC04-9734C7EC6DBC}">
      <dgm:prSet/>
      <dgm:spPr/>
      <dgm:t>
        <a:bodyPr/>
        <a:lstStyle/>
        <a:p>
          <a:endParaRPr lang="en-US"/>
        </a:p>
      </dgm:t>
    </dgm:pt>
    <dgm:pt modelId="{F2738B78-78CA-4F2B-BB22-A3C4A5CA1E63}">
      <dgm:prSet/>
      <dgm:spPr/>
      <dgm:t>
        <a:bodyPr/>
        <a:lstStyle/>
        <a:p>
          <a:r>
            <a:rPr lang="en-US" baseline="0"/>
            <a:t>Opportunity for opposition. </a:t>
          </a:r>
          <a:endParaRPr lang="en-US"/>
        </a:p>
      </dgm:t>
    </dgm:pt>
    <dgm:pt modelId="{B4590B5E-7333-4DE5-ABD3-5ED70CCE0DD2}" type="parTrans" cxnId="{00D2A792-3F69-4D4D-954C-8FCEDB0AE172}">
      <dgm:prSet/>
      <dgm:spPr/>
      <dgm:t>
        <a:bodyPr/>
        <a:lstStyle/>
        <a:p>
          <a:endParaRPr lang="en-US"/>
        </a:p>
      </dgm:t>
    </dgm:pt>
    <dgm:pt modelId="{2197889C-901F-4816-BDFD-2B0FA599B25E}" type="sibTrans" cxnId="{00D2A792-3F69-4D4D-954C-8FCEDB0AE172}">
      <dgm:prSet/>
      <dgm:spPr/>
      <dgm:t>
        <a:bodyPr/>
        <a:lstStyle/>
        <a:p>
          <a:endParaRPr lang="en-US"/>
        </a:p>
      </dgm:t>
    </dgm:pt>
    <dgm:pt modelId="{7BBA9D3B-1660-4CDA-A769-8BDF40A469E4}">
      <dgm:prSet/>
      <dgm:spPr/>
      <dgm:t>
        <a:bodyPr/>
        <a:lstStyle/>
        <a:p>
          <a:r>
            <a:rPr lang="en-US" baseline="0"/>
            <a:t>Change becomes personal. New is intimidating. </a:t>
          </a:r>
          <a:endParaRPr lang="en-US"/>
        </a:p>
      </dgm:t>
    </dgm:pt>
    <dgm:pt modelId="{4F778471-DFE7-4F41-84FB-EACA3B9154E3}" type="parTrans" cxnId="{C49F83A9-2FCF-41FC-8C88-5142346460BA}">
      <dgm:prSet/>
      <dgm:spPr/>
      <dgm:t>
        <a:bodyPr/>
        <a:lstStyle/>
        <a:p>
          <a:endParaRPr lang="en-US"/>
        </a:p>
      </dgm:t>
    </dgm:pt>
    <dgm:pt modelId="{A1365E04-AB9F-47C0-A745-0BE94D3CA806}" type="sibTrans" cxnId="{C49F83A9-2FCF-41FC-8C88-5142346460BA}">
      <dgm:prSet/>
      <dgm:spPr/>
      <dgm:t>
        <a:bodyPr/>
        <a:lstStyle/>
        <a:p>
          <a:endParaRPr lang="en-US"/>
        </a:p>
      </dgm:t>
    </dgm:pt>
    <dgm:pt modelId="{60032CB2-E24B-456E-944D-692A18715426}">
      <dgm:prSet/>
      <dgm:spPr/>
      <dgm:t>
        <a:bodyPr/>
        <a:lstStyle/>
        <a:p>
          <a:r>
            <a:rPr lang="en-US" baseline="0"/>
            <a:t>The vision isn’t shared. </a:t>
          </a:r>
          <a:endParaRPr lang="en-US"/>
        </a:p>
      </dgm:t>
    </dgm:pt>
    <dgm:pt modelId="{797925FC-A486-4077-8EB6-8D54216CB149}" type="parTrans" cxnId="{29679E68-0E8C-4657-A208-2B62F867EB90}">
      <dgm:prSet/>
      <dgm:spPr/>
      <dgm:t>
        <a:bodyPr/>
        <a:lstStyle/>
        <a:p>
          <a:endParaRPr lang="en-US"/>
        </a:p>
      </dgm:t>
    </dgm:pt>
    <dgm:pt modelId="{27056918-23F1-4C8D-B81C-EE9C5F07298B}" type="sibTrans" cxnId="{29679E68-0E8C-4657-A208-2B62F867EB90}">
      <dgm:prSet/>
      <dgm:spPr/>
      <dgm:t>
        <a:bodyPr/>
        <a:lstStyle/>
        <a:p>
          <a:endParaRPr lang="en-US"/>
        </a:p>
      </dgm:t>
    </dgm:pt>
    <dgm:pt modelId="{0D5F8597-D401-4B3D-889D-475431FEEFD1}">
      <dgm:prSet/>
      <dgm:spPr/>
      <dgm:t>
        <a:bodyPr/>
        <a:lstStyle/>
        <a:p>
          <a:r>
            <a:rPr lang="en-US" baseline="0"/>
            <a:t>Change is hard. </a:t>
          </a:r>
          <a:endParaRPr lang="en-US"/>
        </a:p>
      </dgm:t>
    </dgm:pt>
    <dgm:pt modelId="{E1756E83-EA28-48BD-ABA4-093084F0113D}" type="parTrans" cxnId="{94CAB1BA-62F1-48B5-883C-55CBA5463694}">
      <dgm:prSet/>
      <dgm:spPr/>
      <dgm:t>
        <a:bodyPr/>
        <a:lstStyle/>
        <a:p>
          <a:endParaRPr lang="en-US"/>
        </a:p>
      </dgm:t>
    </dgm:pt>
    <dgm:pt modelId="{0417C622-2D88-4988-9ED0-746DE1230B45}" type="sibTrans" cxnId="{94CAB1BA-62F1-48B5-883C-55CBA5463694}">
      <dgm:prSet/>
      <dgm:spPr/>
      <dgm:t>
        <a:bodyPr/>
        <a:lstStyle/>
        <a:p>
          <a:endParaRPr lang="en-US"/>
        </a:p>
      </dgm:t>
    </dgm:pt>
    <dgm:pt modelId="{80322F12-434A-4479-A291-B4D58BBF47FB}" type="pres">
      <dgm:prSet presAssocID="{3D31C6BD-2D3B-41E2-8F44-F9E21BC9EA08}" presName="diagram" presStyleCnt="0">
        <dgm:presLayoutVars>
          <dgm:dir/>
          <dgm:resizeHandles val="exact"/>
        </dgm:presLayoutVars>
      </dgm:prSet>
      <dgm:spPr/>
    </dgm:pt>
    <dgm:pt modelId="{BCDE49D0-E1D8-44FE-9188-61BDF6975598}" type="pres">
      <dgm:prSet presAssocID="{60DDAD45-BD82-4856-B5EF-B13B8A5CF63B}" presName="node" presStyleLbl="node1" presStyleIdx="0" presStyleCnt="9">
        <dgm:presLayoutVars>
          <dgm:bulletEnabled val="1"/>
        </dgm:presLayoutVars>
      </dgm:prSet>
      <dgm:spPr/>
    </dgm:pt>
    <dgm:pt modelId="{C8DAD179-3310-414B-A2B3-1B84E13FC43D}" type="pres">
      <dgm:prSet presAssocID="{77196AE2-A13A-4FCC-BE8E-DF6B8AF5269A}" presName="sibTrans" presStyleCnt="0"/>
      <dgm:spPr/>
    </dgm:pt>
    <dgm:pt modelId="{5F4F036B-5F58-4F97-89C6-92CD4D6DDFB1}" type="pres">
      <dgm:prSet presAssocID="{DCDFBF1F-271B-45F3-A2E2-9B9F9813C692}" presName="node" presStyleLbl="node1" presStyleIdx="1" presStyleCnt="9">
        <dgm:presLayoutVars>
          <dgm:bulletEnabled val="1"/>
        </dgm:presLayoutVars>
      </dgm:prSet>
      <dgm:spPr/>
    </dgm:pt>
    <dgm:pt modelId="{CE97E9B3-F27E-43BC-BC7B-82A6C6B9E969}" type="pres">
      <dgm:prSet presAssocID="{07926AD4-7856-42FC-8C51-686D56BDB98F}" presName="sibTrans" presStyleCnt="0"/>
      <dgm:spPr/>
    </dgm:pt>
    <dgm:pt modelId="{27254530-81D1-445A-B9F4-90A8BEB9F37B}" type="pres">
      <dgm:prSet presAssocID="{73D477E1-629D-431B-9923-E516191239CB}" presName="node" presStyleLbl="node1" presStyleIdx="2" presStyleCnt="9">
        <dgm:presLayoutVars>
          <dgm:bulletEnabled val="1"/>
        </dgm:presLayoutVars>
      </dgm:prSet>
      <dgm:spPr/>
    </dgm:pt>
    <dgm:pt modelId="{CF023EB2-75CA-4665-A2A8-5907AA895DD6}" type="pres">
      <dgm:prSet presAssocID="{C361BB54-57BB-4A38-B1AB-BB3EF6874B42}" presName="sibTrans" presStyleCnt="0"/>
      <dgm:spPr/>
    </dgm:pt>
    <dgm:pt modelId="{5DB7B1E5-1C5E-4A1A-A444-593F9AC5480A}" type="pres">
      <dgm:prSet presAssocID="{B226CDCA-BC39-4F03-84A9-3D67DD55BE55}" presName="node" presStyleLbl="node1" presStyleIdx="3" presStyleCnt="9">
        <dgm:presLayoutVars>
          <dgm:bulletEnabled val="1"/>
        </dgm:presLayoutVars>
      </dgm:prSet>
      <dgm:spPr/>
    </dgm:pt>
    <dgm:pt modelId="{A7D45BAD-A1ED-4EEC-8E64-2E932403984F}" type="pres">
      <dgm:prSet presAssocID="{DC0A95C3-D96A-428C-AB23-4D58BC00D19A}" presName="sibTrans" presStyleCnt="0"/>
      <dgm:spPr/>
    </dgm:pt>
    <dgm:pt modelId="{CBB1B510-CF53-49FA-B440-66B03A22A1E6}" type="pres">
      <dgm:prSet presAssocID="{23C23871-A521-48DF-AA28-FA1C66C15D09}" presName="node" presStyleLbl="node1" presStyleIdx="4" presStyleCnt="9">
        <dgm:presLayoutVars>
          <dgm:bulletEnabled val="1"/>
        </dgm:presLayoutVars>
      </dgm:prSet>
      <dgm:spPr/>
    </dgm:pt>
    <dgm:pt modelId="{6CE74BD1-92DE-4822-A968-F329E2210682}" type="pres">
      <dgm:prSet presAssocID="{63D2309F-9806-4E5A-BB89-7A35DE0B71BB}" presName="sibTrans" presStyleCnt="0"/>
      <dgm:spPr/>
    </dgm:pt>
    <dgm:pt modelId="{95BF91BC-791E-497D-8363-3A11081F574D}" type="pres">
      <dgm:prSet presAssocID="{F2738B78-78CA-4F2B-BB22-A3C4A5CA1E63}" presName="node" presStyleLbl="node1" presStyleIdx="5" presStyleCnt="9">
        <dgm:presLayoutVars>
          <dgm:bulletEnabled val="1"/>
        </dgm:presLayoutVars>
      </dgm:prSet>
      <dgm:spPr/>
    </dgm:pt>
    <dgm:pt modelId="{2A9260B3-B774-4A88-B071-00FCE0C657E3}" type="pres">
      <dgm:prSet presAssocID="{2197889C-901F-4816-BDFD-2B0FA599B25E}" presName="sibTrans" presStyleCnt="0"/>
      <dgm:spPr/>
    </dgm:pt>
    <dgm:pt modelId="{82520AB9-BDA8-4072-B642-E5727F44087B}" type="pres">
      <dgm:prSet presAssocID="{7BBA9D3B-1660-4CDA-A769-8BDF40A469E4}" presName="node" presStyleLbl="node1" presStyleIdx="6" presStyleCnt="9">
        <dgm:presLayoutVars>
          <dgm:bulletEnabled val="1"/>
        </dgm:presLayoutVars>
      </dgm:prSet>
      <dgm:spPr/>
    </dgm:pt>
    <dgm:pt modelId="{5752D4FC-4881-4B97-9E44-6B69462B3E4A}" type="pres">
      <dgm:prSet presAssocID="{A1365E04-AB9F-47C0-A745-0BE94D3CA806}" presName="sibTrans" presStyleCnt="0"/>
      <dgm:spPr/>
    </dgm:pt>
    <dgm:pt modelId="{D12CDB54-FF5E-45AE-B39F-8C0F7805FAB3}" type="pres">
      <dgm:prSet presAssocID="{60032CB2-E24B-456E-944D-692A18715426}" presName="node" presStyleLbl="node1" presStyleIdx="7" presStyleCnt="9">
        <dgm:presLayoutVars>
          <dgm:bulletEnabled val="1"/>
        </dgm:presLayoutVars>
      </dgm:prSet>
      <dgm:spPr/>
    </dgm:pt>
    <dgm:pt modelId="{BC10EDE2-72BB-4191-8747-59CD9AF31782}" type="pres">
      <dgm:prSet presAssocID="{27056918-23F1-4C8D-B81C-EE9C5F07298B}" presName="sibTrans" presStyleCnt="0"/>
      <dgm:spPr/>
    </dgm:pt>
    <dgm:pt modelId="{B2AE7ABB-32D4-4E19-A5B2-9FF50BB4B4EF}" type="pres">
      <dgm:prSet presAssocID="{0D5F8597-D401-4B3D-889D-475431FEEFD1}" presName="node" presStyleLbl="node1" presStyleIdx="8" presStyleCnt="9">
        <dgm:presLayoutVars>
          <dgm:bulletEnabled val="1"/>
        </dgm:presLayoutVars>
      </dgm:prSet>
      <dgm:spPr/>
    </dgm:pt>
  </dgm:ptLst>
  <dgm:cxnLst>
    <dgm:cxn modelId="{98FE2F00-C51A-427B-B647-A751FDB8B985}" type="presOf" srcId="{DCDFBF1F-271B-45F3-A2E2-9B9F9813C692}" destId="{5F4F036B-5F58-4F97-89C6-92CD4D6DDFB1}" srcOrd="0" destOrd="0" presId="urn:microsoft.com/office/officeart/2005/8/layout/default"/>
    <dgm:cxn modelId="{F686EA0C-B0BF-46B9-85E1-F24A5AB32DFD}" type="presOf" srcId="{60DDAD45-BD82-4856-B5EF-B13B8A5CF63B}" destId="{BCDE49D0-E1D8-44FE-9188-61BDF6975598}" srcOrd="0" destOrd="0" presId="urn:microsoft.com/office/officeart/2005/8/layout/default"/>
    <dgm:cxn modelId="{9C7DB313-631A-4F98-BFCF-38030F8E2D80}" type="presOf" srcId="{F2738B78-78CA-4F2B-BB22-A3C4A5CA1E63}" destId="{95BF91BC-791E-497D-8363-3A11081F574D}" srcOrd="0" destOrd="0" presId="urn:microsoft.com/office/officeart/2005/8/layout/default"/>
    <dgm:cxn modelId="{9CD0F614-7AFF-41FD-A414-192333D74D24}" type="presOf" srcId="{60032CB2-E24B-456E-944D-692A18715426}" destId="{D12CDB54-FF5E-45AE-B39F-8C0F7805FAB3}" srcOrd="0" destOrd="0" presId="urn:microsoft.com/office/officeart/2005/8/layout/default"/>
    <dgm:cxn modelId="{7639E024-FFDD-4AFC-915C-A4C0D5D6C29E}" srcId="{3D31C6BD-2D3B-41E2-8F44-F9E21BC9EA08}" destId="{DCDFBF1F-271B-45F3-A2E2-9B9F9813C692}" srcOrd="1" destOrd="0" parTransId="{22977232-86DC-43DD-B595-EBB633075428}" sibTransId="{07926AD4-7856-42FC-8C51-686D56BDB98F}"/>
    <dgm:cxn modelId="{8BE9913E-AC3E-4536-862E-13C59A0D73CA}" type="presOf" srcId="{B226CDCA-BC39-4F03-84A9-3D67DD55BE55}" destId="{5DB7B1E5-1C5E-4A1A-A444-593F9AC5480A}" srcOrd="0" destOrd="0" presId="urn:microsoft.com/office/officeart/2005/8/layout/default"/>
    <dgm:cxn modelId="{773E9F5F-F160-4FAE-927E-E9B7BBDFC293}" srcId="{3D31C6BD-2D3B-41E2-8F44-F9E21BC9EA08}" destId="{60DDAD45-BD82-4856-B5EF-B13B8A5CF63B}" srcOrd="0" destOrd="0" parTransId="{1EBD4A41-4DCE-40AD-BE2D-C5139D39BE5C}" sibTransId="{77196AE2-A13A-4FCC-BE8E-DF6B8AF5269A}"/>
    <dgm:cxn modelId="{29679E68-0E8C-4657-A208-2B62F867EB90}" srcId="{3D31C6BD-2D3B-41E2-8F44-F9E21BC9EA08}" destId="{60032CB2-E24B-456E-944D-692A18715426}" srcOrd="7" destOrd="0" parTransId="{797925FC-A486-4077-8EB6-8D54216CB149}" sibTransId="{27056918-23F1-4C8D-B81C-EE9C5F07298B}"/>
    <dgm:cxn modelId="{1DABB671-DD54-44CE-9D26-93FD929E7EE6}" type="presOf" srcId="{23C23871-A521-48DF-AA28-FA1C66C15D09}" destId="{CBB1B510-CF53-49FA-B440-66B03A22A1E6}" srcOrd="0" destOrd="0" presId="urn:microsoft.com/office/officeart/2005/8/layout/default"/>
    <dgm:cxn modelId="{A15AAC79-69D5-4AE5-8968-D36403A8EE4F}" srcId="{3D31C6BD-2D3B-41E2-8F44-F9E21BC9EA08}" destId="{73D477E1-629D-431B-9923-E516191239CB}" srcOrd="2" destOrd="0" parTransId="{0ADDC5BA-B453-4451-8B36-B0ABD8807453}" sibTransId="{C361BB54-57BB-4A38-B1AB-BB3EF6874B42}"/>
    <dgm:cxn modelId="{083BA185-89BA-4AF8-8ECD-99F4963C8319}" type="presOf" srcId="{0D5F8597-D401-4B3D-889D-475431FEEFD1}" destId="{B2AE7ABB-32D4-4E19-A5B2-9FF50BB4B4EF}" srcOrd="0" destOrd="0" presId="urn:microsoft.com/office/officeart/2005/8/layout/default"/>
    <dgm:cxn modelId="{00D2A792-3F69-4D4D-954C-8FCEDB0AE172}" srcId="{3D31C6BD-2D3B-41E2-8F44-F9E21BC9EA08}" destId="{F2738B78-78CA-4F2B-BB22-A3C4A5CA1E63}" srcOrd="5" destOrd="0" parTransId="{B4590B5E-7333-4DE5-ABD3-5ED70CCE0DD2}" sibTransId="{2197889C-901F-4816-BDFD-2B0FA599B25E}"/>
    <dgm:cxn modelId="{C49F83A9-2FCF-41FC-8C88-5142346460BA}" srcId="{3D31C6BD-2D3B-41E2-8F44-F9E21BC9EA08}" destId="{7BBA9D3B-1660-4CDA-A769-8BDF40A469E4}" srcOrd="6" destOrd="0" parTransId="{4F778471-DFE7-4F41-84FB-EACA3B9154E3}" sibTransId="{A1365E04-AB9F-47C0-A745-0BE94D3CA806}"/>
    <dgm:cxn modelId="{434CD5B9-34F3-430F-B083-837B7C0688B5}" type="presOf" srcId="{7BBA9D3B-1660-4CDA-A769-8BDF40A469E4}" destId="{82520AB9-BDA8-4072-B642-E5727F44087B}" srcOrd="0" destOrd="0" presId="urn:microsoft.com/office/officeart/2005/8/layout/default"/>
    <dgm:cxn modelId="{94CAB1BA-62F1-48B5-883C-55CBA5463694}" srcId="{3D31C6BD-2D3B-41E2-8F44-F9E21BC9EA08}" destId="{0D5F8597-D401-4B3D-889D-475431FEEFD1}" srcOrd="8" destOrd="0" parTransId="{E1756E83-EA28-48BD-ABA4-093084F0113D}" sibTransId="{0417C622-2D88-4988-9ED0-746DE1230B45}"/>
    <dgm:cxn modelId="{10ADF2C9-1C6D-4D06-BAC9-36287254413B}" type="presOf" srcId="{3D31C6BD-2D3B-41E2-8F44-F9E21BC9EA08}" destId="{80322F12-434A-4479-A291-B4D58BBF47FB}" srcOrd="0" destOrd="0" presId="urn:microsoft.com/office/officeart/2005/8/layout/default"/>
    <dgm:cxn modelId="{594738D0-A273-4AE0-BC04-9734C7EC6DBC}" srcId="{3D31C6BD-2D3B-41E2-8F44-F9E21BC9EA08}" destId="{23C23871-A521-48DF-AA28-FA1C66C15D09}" srcOrd="4" destOrd="0" parTransId="{C8D48CD1-7368-4443-9926-5D24678DA1CF}" sibTransId="{63D2309F-9806-4E5A-BB89-7A35DE0B71BB}"/>
    <dgm:cxn modelId="{E6C222E8-4207-4462-906E-A6F7B9CF2300}" srcId="{3D31C6BD-2D3B-41E2-8F44-F9E21BC9EA08}" destId="{B226CDCA-BC39-4F03-84A9-3D67DD55BE55}" srcOrd="3" destOrd="0" parTransId="{8B7A6286-F6AF-4FED-AA4C-7F963D007126}" sibTransId="{DC0A95C3-D96A-428C-AB23-4D58BC00D19A}"/>
    <dgm:cxn modelId="{B042EBEC-5D21-43EB-BFFD-114139CF5C30}" type="presOf" srcId="{73D477E1-629D-431B-9923-E516191239CB}" destId="{27254530-81D1-445A-B9F4-90A8BEB9F37B}" srcOrd="0" destOrd="0" presId="urn:microsoft.com/office/officeart/2005/8/layout/default"/>
    <dgm:cxn modelId="{A2A53924-CA37-4CA2-995B-24C97BCEF4F0}" type="presParOf" srcId="{80322F12-434A-4479-A291-B4D58BBF47FB}" destId="{BCDE49D0-E1D8-44FE-9188-61BDF6975598}" srcOrd="0" destOrd="0" presId="urn:microsoft.com/office/officeart/2005/8/layout/default"/>
    <dgm:cxn modelId="{A133C09E-A084-4836-9784-C83A5F4F5949}" type="presParOf" srcId="{80322F12-434A-4479-A291-B4D58BBF47FB}" destId="{C8DAD179-3310-414B-A2B3-1B84E13FC43D}" srcOrd="1" destOrd="0" presId="urn:microsoft.com/office/officeart/2005/8/layout/default"/>
    <dgm:cxn modelId="{CF8B8D32-5777-46F6-AF6D-26A8908C2062}" type="presParOf" srcId="{80322F12-434A-4479-A291-B4D58BBF47FB}" destId="{5F4F036B-5F58-4F97-89C6-92CD4D6DDFB1}" srcOrd="2" destOrd="0" presId="urn:microsoft.com/office/officeart/2005/8/layout/default"/>
    <dgm:cxn modelId="{768A2A96-DB2F-42D8-84E9-FAD3AF41548C}" type="presParOf" srcId="{80322F12-434A-4479-A291-B4D58BBF47FB}" destId="{CE97E9B3-F27E-43BC-BC7B-82A6C6B9E969}" srcOrd="3" destOrd="0" presId="urn:microsoft.com/office/officeart/2005/8/layout/default"/>
    <dgm:cxn modelId="{71E4FDFC-85A7-45BF-86E4-61BA16B9033E}" type="presParOf" srcId="{80322F12-434A-4479-A291-B4D58BBF47FB}" destId="{27254530-81D1-445A-B9F4-90A8BEB9F37B}" srcOrd="4" destOrd="0" presId="urn:microsoft.com/office/officeart/2005/8/layout/default"/>
    <dgm:cxn modelId="{13D53A16-15C3-4545-8F93-12057FC53083}" type="presParOf" srcId="{80322F12-434A-4479-A291-B4D58BBF47FB}" destId="{CF023EB2-75CA-4665-A2A8-5907AA895DD6}" srcOrd="5" destOrd="0" presId="urn:microsoft.com/office/officeart/2005/8/layout/default"/>
    <dgm:cxn modelId="{EA229E30-4F23-4A1B-A754-E03E5B3A0BF8}" type="presParOf" srcId="{80322F12-434A-4479-A291-B4D58BBF47FB}" destId="{5DB7B1E5-1C5E-4A1A-A444-593F9AC5480A}" srcOrd="6" destOrd="0" presId="urn:microsoft.com/office/officeart/2005/8/layout/default"/>
    <dgm:cxn modelId="{E28E513A-DDB4-4EA2-963E-2C2678ED8BA0}" type="presParOf" srcId="{80322F12-434A-4479-A291-B4D58BBF47FB}" destId="{A7D45BAD-A1ED-4EEC-8E64-2E932403984F}" srcOrd="7" destOrd="0" presId="urn:microsoft.com/office/officeart/2005/8/layout/default"/>
    <dgm:cxn modelId="{775CDAF5-B7AE-4F03-B1DC-9BFDE8AE53E9}" type="presParOf" srcId="{80322F12-434A-4479-A291-B4D58BBF47FB}" destId="{CBB1B510-CF53-49FA-B440-66B03A22A1E6}" srcOrd="8" destOrd="0" presId="urn:microsoft.com/office/officeart/2005/8/layout/default"/>
    <dgm:cxn modelId="{92F5347F-B999-4461-A145-1A80497D77CC}" type="presParOf" srcId="{80322F12-434A-4479-A291-B4D58BBF47FB}" destId="{6CE74BD1-92DE-4822-A968-F329E2210682}" srcOrd="9" destOrd="0" presId="urn:microsoft.com/office/officeart/2005/8/layout/default"/>
    <dgm:cxn modelId="{1099A2BF-0118-43EB-90E7-D42C7A5EA573}" type="presParOf" srcId="{80322F12-434A-4479-A291-B4D58BBF47FB}" destId="{95BF91BC-791E-497D-8363-3A11081F574D}" srcOrd="10" destOrd="0" presId="urn:microsoft.com/office/officeart/2005/8/layout/default"/>
    <dgm:cxn modelId="{83B2A1DD-7E48-48AC-95D7-6EA4A2179877}" type="presParOf" srcId="{80322F12-434A-4479-A291-B4D58BBF47FB}" destId="{2A9260B3-B774-4A88-B071-00FCE0C657E3}" srcOrd="11" destOrd="0" presId="urn:microsoft.com/office/officeart/2005/8/layout/default"/>
    <dgm:cxn modelId="{7A170E70-0348-4C57-831A-5064A0695B69}" type="presParOf" srcId="{80322F12-434A-4479-A291-B4D58BBF47FB}" destId="{82520AB9-BDA8-4072-B642-E5727F44087B}" srcOrd="12" destOrd="0" presId="urn:microsoft.com/office/officeart/2005/8/layout/default"/>
    <dgm:cxn modelId="{775FE360-BE86-4998-9BA4-9BC0EB61CEFB}" type="presParOf" srcId="{80322F12-434A-4479-A291-B4D58BBF47FB}" destId="{5752D4FC-4881-4B97-9E44-6B69462B3E4A}" srcOrd="13" destOrd="0" presId="urn:microsoft.com/office/officeart/2005/8/layout/default"/>
    <dgm:cxn modelId="{B756EF31-57C1-42C4-81A1-F70924691032}" type="presParOf" srcId="{80322F12-434A-4479-A291-B4D58BBF47FB}" destId="{D12CDB54-FF5E-45AE-B39F-8C0F7805FAB3}" srcOrd="14" destOrd="0" presId="urn:microsoft.com/office/officeart/2005/8/layout/default"/>
    <dgm:cxn modelId="{DBE3A1B5-4220-4E37-8305-6D6C03E9CE24}" type="presParOf" srcId="{80322F12-434A-4479-A291-B4D58BBF47FB}" destId="{BC10EDE2-72BB-4191-8747-59CD9AF31782}" srcOrd="15" destOrd="0" presId="urn:microsoft.com/office/officeart/2005/8/layout/default"/>
    <dgm:cxn modelId="{58043EAE-3A4B-4667-9F34-396B519D9A4B}" type="presParOf" srcId="{80322F12-434A-4479-A291-B4D58BBF47FB}" destId="{B2AE7ABB-32D4-4E19-A5B2-9FF50BB4B4EF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960EB3B9-41A6-465E-99A8-467805E1975C}" type="doc">
      <dgm:prSet loTypeId="urn:microsoft.com/office/officeart/2005/8/layout/orgChart1" loCatId="hierarchy" qsTypeId="urn:microsoft.com/office/officeart/2005/8/quickstyle/simple1#6" qsCatId="simple" csTypeId="urn:microsoft.com/office/officeart/2005/8/colors/accent1_2#1" csCatId="accent1"/>
      <dgm:spPr/>
      <dgm:t>
        <a:bodyPr/>
        <a:lstStyle/>
        <a:p>
          <a:endParaRPr lang="en-US"/>
        </a:p>
      </dgm:t>
    </dgm:pt>
    <dgm:pt modelId="{D325BDFB-5C78-4DA7-B115-9B206F71211B}">
      <dgm:prSet/>
      <dgm:spPr/>
      <dgm:t>
        <a:bodyPr/>
        <a:lstStyle/>
        <a:p>
          <a:r>
            <a:rPr lang="en-US" baseline="0"/>
            <a:t>Robot doctors.</a:t>
          </a:r>
          <a:endParaRPr lang="en-US"/>
        </a:p>
      </dgm:t>
    </dgm:pt>
    <dgm:pt modelId="{114A7737-4456-452D-A63E-422EFD84954C}" type="parTrans" cxnId="{939241C3-B60C-4B02-A7FB-B8079EA46595}">
      <dgm:prSet/>
      <dgm:spPr/>
      <dgm:t>
        <a:bodyPr/>
        <a:lstStyle/>
        <a:p>
          <a:endParaRPr lang="en-US"/>
        </a:p>
      </dgm:t>
    </dgm:pt>
    <dgm:pt modelId="{0882B540-0ABC-4B4E-A208-5AC6CA338847}" type="sibTrans" cxnId="{939241C3-B60C-4B02-A7FB-B8079EA46595}">
      <dgm:prSet/>
      <dgm:spPr/>
      <dgm:t>
        <a:bodyPr/>
        <a:lstStyle/>
        <a:p>
          <a:endParaRPr lang="en-US"/>
        </a:p>
      </dgm:t>
    </dgm:pt>
    <dgm:pt modelId="{E9B80483-E0BD-4A24-B7C8-259954402C79}">
      <dgm:prSet/>
      <dgm:spPr/>
      <dgm:t>
        <a:bodyPr/>
        <a:lstStyle/>
        <a:p>
          <a:r>
            <a:rPr lang="en-US" baseline="0"/>
            <a:t>AI in healthcare.</a:t>
          </a:r>
          <a:endParaRPr lang="en-US"/>
        </a:p>
      </dgm:t>
    </dgm:pt>
    <dgm:pt modelId="{FBB7883E-4778-40C6-BD84-779325E969AB}" type="parTrans" cxnId="{F1F498A6-41DA-4E38-8389-C484E49D5D9E}">
      <dgm:prSet/>
      <dgm:spPr/>
      <dgm:t>
        <a:bodyPr/>
        <a:lstStyle/>
        <a:p>
          <a:endParaRPr lang="en-US"/>
        </a:p>
      </dgm:t>
    </dgm:pt>
    <dgm:pt modelId="{14646972-22EE-4E89-846E-956CBB115827}" type="sibTrans" cxnId="{F1F498A6-41DA-4E38-8389-C484E49D5D9E}">
      <dgm:prSet/>
      <dgm:spPr/>
      <dgm:t>
        <a:bodyPr/>
        <a:lstStyle/>
        <a:p>
          <a:endParaRPr lang="en-US"/>
        </a:p>
      </dgm:t>
    </dgm:pt>
    <dgm:pt modelId="{EBAA7870-1CB4-4598-9DE8-07DC9C1851DB}">
      <dgm:prSet/>
      <dgm:spPr/>
      <dgm:t>
        <a:bodyPr/>
        <a:lstStyle/>
        <a:p>
          <a:r>
            <a:rPr lang="en-US" baseline="0"/>
            <a:t>Smart devices.</a:t>
          </a:r>
          <a:endParaRPr lang="en-US"/>
        </a:p>
      </dgm:t>
    </dgm:pt>
    <dgm:pt modelId="{D2872719-021F-44BB-8FBC-019195167908}" type="parTrans" cxnId="{275149B6-3739-40E4-A368-D0981029E940}">
      <dgm:prSet/>
      <dgm:spPr/>
      <dgm:t>
        <a:bodyPr/>
        <a:lstStyle/>
        <a:p>
          <a:endParaRPr lang="en-US"/>
        </a:p>
      </dgm:t>
    </dgm:pt>
    <dgm:pt modelId="{C8AEE7C0-99F1-4506-9EB0-677D3FEC41AF}" type="sibTrans" cxnId="{275149B6-3739-40E4-A368-D0981029E940}">
      <dgm:prSet/>
      <dgm:spPr/>
      <dgm:t>
        <a:bodyPr/>
        <a:lstStyle/>
        <a:p>
          <a:endParaRPr lang="en-US"/>
        </a:p>
      </dgm:t>
    </dgm:pt>
    <dgm:pt modelId="{ED5D3162-5E17-4EE7-90FF-66C2E79C08EE}">
      <dgm:prSet/>
      <dgm:spPr/>
      <dgm:t>
        <a:bodyPr/>
        <a:lstStyle/>
        <a:p>
          <a:r>
            <a:rPr lang="en-US" baseline="0"/>
            <a:t>Global networks of data. </a:t>
          </a:r>
          <a:endParaRPr lang="en-US"/>
        </a:p>
      </dgm:t>
    </dgm:pt>
    <dgm:pt modelId="{D0403124-2666-4BF1-B005-9D6C3E45C249}" type="parTrans" cxnId="{AEA49208-584F-4B14-8884-93324D9D954D}">
      <dgm:prSet/>
      <dgm:spPr/>
      <dgm:t>
        <a:bodyPr/>
        <a:lstStyle/>
        <a:p>
          <a:endParaRPr lang="en-US"/>
        </a:p>
      </dgm:t>
    </dgm:pt>
    <dgm:pt modelId="{526B7279-D991-4391-9F33-614F6C7670E3}" type="sibTrans" cxnId="{AEA49208-584F-4B14-8884-93324D9D954D}">
      <dgm:prSet/>
      <dgm:spPr/>
      <dgm:t>
        <a:bodyPr/>
        <a:lstStyle/>
        <a:p>
          <a:endParaRPr lang="en-US"/>
        </a:p>
      </dgm:t>
    </dgm:pt>
    <dgm:pt modelId="{450C95DA-72F8-49A9-B753-6B965221F6BA}" type="pres">
      <dgm:prSet presAssocID="{960EB3B9-41A6-465E-99A8-467805E1975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AF7842F6-1B97-4AAF-BDE2-4AC5D205FA75}" type="pres">
      <dgm:prSet presAssocID="{D325BDFB-5C78-4DA7-B115-9B206F71211B}" presName="hierRoot1" presStyleCnt="0">
        <dgm:presLayoutVars>
          <dgm:hierBranch val="init"/>
        </dgm:presLayoutVars>
      </dgm:prSet>
      <dgm:spPr/>
    </dgm:pt>
    <dgm:pt modelId="{57A98A6E-F9F4-4FB4-B62C-6B00F7D64894}" type="pres">
      <dgm:prSet presAssocID="{D325BDFB-5C78-4DA7-B115-9B206F71211B}" presName="rootComposite1" presStyleCnt="0"/>
      <dgm:spPr/>
    </dgm:pt>
    <dgm:pt modelId="{2D7FA709-741A-49D0-9DF6-0811199F576B}" type="pres">
      <dgm:prSet presAssocID="{D325BDFB-5C78-4DA7-B115-9B206F71211B}" presName="rootText1" presStyleLbl="node0" presStyleIdx="0" presStyleCnt="4">
        <dgm:presLayoutVars>
          <dgm:chPref val="3"/>
        </dgm:presLayoutVars>
      </dgm:prSet>
      <dgm:spPr/>
    </dgm:pt>
    <dgm:pt modelId="{C4AA0524-BC72-4F1D-9401-39FB02CC6166}" type="pres">
      <dgm:prSet presAssocID="{D325BDFB-5C78-4DA7-B115-9B206F71211B}" presName="rootConnector1" presStyleLbl="node1" presStyleIdx="0" presStyleCnt="0"/>
      <dgm:spPr/>
    </dgm:pt>
    <dgm:pt modelId="{675E39C5-1E1A-4EE5-9395-B90B29E612D6}" type="pres">
      <dgm:prSet presAssocID="{D325BDFB-5C78-4DA7-B115-9B206F71211B}" presName="hierChild2" presStyleCnt="0"/>
      <dgm:spPr/>
    </dgm:pt>
    <dgm:pt modelId="{F03E13BC-0D22-4921-8A13-4A86C393808A}" type="pres">
      <dgm:prSet presAssocID="{D325BDFB-5C78-4DA7-B115-9B206F71211B}" presName="hierChild3" presStyleCnt="0"/>
      <dgm:spPr/>
    </dgm:pt>
    <dgm:pt modelId="{ED948BF9-D1F5-4EEE-9E11-7FD628F4F97D}" type="pres">
      <dgm:prSet presAssocID="{E9B80483-E0BD-4A24-B7C8-259954402C79}" presName="hierRoot1" presStyleCnt="0">
        <dgm:presLayoutVars>
          <dgm:hierBranch val="init"/>
        </dgm:presLayoutVars>
      </dgm:prSet>
      <dgm:spPr/>
    </dgm:pt>
    <dgm:pt modelId="{C0026846-7C53-48CC-BFA8-A2EF477930C1}" type="pres">
      <dgm:prSet presAssocID="{E9B80483-E0BD-4A24-B7C8-259954402C79}" presName="rootComposite1" presStyleCnt="0"/>
      <dgm:spPr/>
    </dgm:pt>
    <dgm:pt modelId="{4F8B2F6E-A401-49AF-8631-7D442C3F6AD4}" type="pres">
      <dgm:prSet presAssocID="{E9B80483-E0BD-4A24-B7C8-259954402C79}" presName="rootText1" presStyleLbl="node0" presStyleIdx="1" presStyleCnt="4">
        <dgm:presLayoutVars>
          <dgm:chPref val="3"/>
        </dgm:presLayoutVars>
      </dgm:prSet>
      <dgm:spPr/>
    </dgm:pt>
    <dgm:pt modelId="{D738166D-8F17-47DC-AAC3-AE7ABC6B6BAC}" type="pres">
      <dgm:prSet presAssocID="{E9B80483-E0BD-4A24-B7C8-259954402C79}" presName="rootConnector1" presStyleLbl="node1" presStyleIdx="0" presStyleCnt="0"/>
      <dgm:spPr/>
    </dgm:pt>
    <dgm:pt modelId="{A1F537DB-AC42-42E3-A5F7-C4C3816BAA33}" type="pres">
      <dgm:prSet presAssocID="{E9B80483-E0BD-4A24-B7C8-259954402C79}" presName="hierChild2" presStyleCnt="0"/>
      <dgm:spPr/>
    </dgm:pt>
    <dgm:pt modelId="{3F07D17E-36D4-4DA0-898E-39649921A3C6}" type="pres">
      <dgm:prSet presAssocID="{E9B80483-E0BD-4A24-B7C8-259954402C79}" presName="hierChild3" presStyleCnt="0"/>
      <dgm:spPr/>
    </dgm:pt>
    <dgm:pt modelId="{055171E4-88C0-4005-8162-C29F98944CDA}" type="pres">
      <dgm:prSet presAssocID="{EBAA7870-1CB4-4598-9DE8-07DC9C1851DB}" presName="hierRoot1" presStyleCnt="0">
        <dgm:presLayoutVars>
          <dgm:hierBranch val="init"/>
        </dgm:presLayoutVars>
      </dgm:prSet>
      <dgm:spPr/>
    </dgm:pt>
    <dgm:pt modelId="{CF653D7E-F572-466E-8455-E03AA5629074}" type="pres">
      <dgm:prSet presAssocID="{EBAA7870-1CB4-4598-9DE8-07DC9C1851DB}" presName="rootComposite1" presStyleCnt="0"/>
      <dgm:spPr/>
    </dgm:pt>
    <dgm:pt modelId="{6BC9D41D-85B8-497D-8A0A-2C7A69307285}" type="pres">
      <dgm:prSet presAssocID="{EBAA7870-1CB4-4598-9DE8-07DC9C1851DB}" presName="rootText1" presStyleLbl="node0" presStyleIdx="2" presStyleCnt="4">
        <dgm:presLayoutVars>
          <dgm:chPref val="3"/>
        </dgm:presLayoutVars>
      </dgm:prSet>
      <dgm:spPr/>
    </dgm:pt>
    <dgm:pt modelId="{F9E5C33C-7881-46E6-9392-E0CD106DC8C7}" type="pres">
      <dgm:prSet presAssocID="{EBAA7870-1CB4-4598-9DE8-07DC9C1851DB}" presName="rootConnector1" presStyleLbl="node1" presStyleIdx="0" presStyleCnt="0"/>
      <dgm:spPr/>
    </dgm:pt>
    <dgm:pt modelId="{4463E7FD-87B1-4884-9B19-B893867CA013}" type="pres">
      <dgm:prSet presAssocID="{EBAA7870-1CB4-4598-9DE8-07DC9C1851DB}" presName="hierChild2" presStyleCnt="0"/>
      <dgm:spPr/>
    </dgm:pt>
    <dgm:pt modelId="{50959CF7-A162-4332-A020-B368B7BA9462}" type="pres">
      <dgm:prSet presAssocID="{EBAA7870-1CB4-4598-9DE8-07DC9C1851DB}" presName="hierChild3" presStyleCnt="0"/>
      <dgm:spPr/>
    </dgm:pt>
    <dgm:pt modelId="{BD39503D-0090-4992-963F-05BAD7CD8A12}" type="pres">
      <dgm:prSet presAssocID="{ED5D3162-5E17-4EE7-90FF-66C2E79C08EE}" presName="hierRoot1" presStyleCnt="0">
        <dgm:presLayoutVars>
          <dgm:hierBranch val="init"/>
        </dgm:presLayoutVars>
      </dgm:prSet>
      <dgm:spPr/>
    </dgm:pt>
    <dgm:pt modelId="{C4505CF1-E07A-4096-9D53-F102D9EDE682}" type="pres">
      <dgm:prSet presAssocID="{ED5D3162-5E17-4EE7-90FF-66C2E79C08EE}" presName="rootComposite1" presStyleCnt="0"/>
      <dgm:spPr/>
    </dgm:pt>
    <dgm:pt modelId="{D7B3364C-5A10-4EF8-8661-8D416464699F}" type="pres">
      <dgm:prSet presAssocID="{ED5D3162-5E17-4EE7-90FF-66C2E79C08EE}" presName="rootText1" presStyleLbl="node0" presStyleIdx="3" presStyleCnt="4">
        <dgm:presLayoutVars>
          <dgm:chPref val="3"/>
        </dgm:presLayoutVars>
      </dgm:prSet>
      <dgm:spPr/>
    </dgm:pt>
    <dgm:pt modelId="{5233CAB3-1B82-475F-A77C-F800DA10F48D}" type="pres">
      <dgm:prSet presAssocID="{ED5D3162-5E17-4EE7-90FF-66C2E79C08EE}" presName="rootConnector1" presStyleLbl="node1" presStyleIdx="0" presStyleCnt="0"/>
      <dgm:spPr/>
    </dgm:pt>
    <dgm:pt modelId="{9F456EDA-6CD4-4FD2-A46C-66FC421A9E2C}" type="pres">
      <dgm:prSet presAssocID="{ED5D3162-5E17-4EE7-90FF-66C2E79C08EE}" presName="hierChild2" presStyleCnt="0"/>
      <dgm:spPr/>
    </dgm:pt>
    <dgm:pt modelId="{D48A9D06-ECFE-43C4-9530-2B2B48654119}" type="pres">
      <dgm:prSet presAssocID="{ED5D3162-5E17-4EE7-90FF-66C2E79C08EE}" presName="hierChild3" presStyleCnt="0"/>
      <dgm:spPr/>
    </dgm:pt>
  </dgm:ptLst>
  <dgm:cxnLst>
    <dgm:cxn modelId="{54775105-AB38-41A1-886C-F4C491EC7294}" type="presOf" srcId="{E9B80483-E0BD-4A24-B7C8-259954402C79}" destId="{D738166D-8F17-47DC-AAC3-AE7ABC6B6BAC}" srcOrd="1" destOrd="0" presId="urn:microsoft.com/office/officeart/2005/8/layout/orgChart1"/>
    <dgm:cxn modelId="{AEA49208-584F-4B14-8884-93324D9D954D}" srcId="{960EB3B9-41A6-465E-99A8-467805E1975C}" destId="{ED5D3162-5E17-4EE7-90FF-66C2E79C08EE}" srcOrd="3" destOrd="0" parTransId="{D0403124-2666-4BF1-B005-9D6C3E45C249}" sibTransId="{526B7279-D991-4391-9F33-614F6C7670E3}"/>
    <dgm:cxn modelId="{75979909-DC11-4A55-B27E-70EDDE96A452}" type="presOf" srcId="{E9B80483-E0BD-4A24-B7C8-259954402C79}" destId="{4F8B2F6E-A401-49AF-8631-7D442C3F6AD4}" srcOrd="0" destOrd="0" presId="urn:microsoft.com/office/officeart/2005/8/layout/orgChart1"/>
    <dgm:cxn modelId="{857C801A-8E25-4F7C-9819-AD90AACBD044}" type="presOf" srcId="{ED5D3162-5E17-4EE7-90FF-66C2E79C08EE}" destId="{D7B3364C-5A10-4EF8-8661-8D416464699F}" srcOrd="0" destOrd="0" presId="urn:microsoft.com/office/officeart/2005/8/layout/orgChart1"/>
    <dgm:cxn modelId="{24D9833B-2E63-4444-812F-36BA5CD70AFD}" type="presOf" srcId="{D325BDFB-5C78-4DA7-B115-9B206F71211B}" destId="{C4AA0524-BC72-4F1D-9401-39FB02CC6166}" srcOrd="1" destOrd="0" presId="urn:microsoft.com/office/officeart/2005/8/layout/orgChart1"/>
    <dgm:cxn modelId="{EA05F457-E5D3-4DFF-988B-E26E254F8AA3}" type="presOf" srcId="{EBAA7870-1CB4-4598-9DE8-07DC9C1851DB}" destId="{F9E5C33C-7881-46E6-9392-E0CD106DC8C7}" srcOrd="1" destOrd="0" presId="urn:microsoft.com/office/officeart/2005/8/layout/orgChart1"/>
    <dgm:cxn modelId="{187EEB91-B6E1-46FD-BAF9-F42B3B36F52F}" type="presOf" srcId="{960EB3B9-41A6-465E-99A8-467805E1975C}" destId="{450C95DA-72F8-49A9-B753-6B965221F6BA}" srcOrd="0" destOrd="0" presId="urn:microsoft.com/office/officeart/2005/8/layout/orgChart1"/>
    <dgm:cxn modelId="{18812997-CF7A-4ECD-9100-38F17A6CBEC5}" type="presOf" srcId="{EBAA7870-1CB4-4598-9DE8-07DC9C1851DB}" destId="{6BC9D41D-85B8-497D-8A0A-2C7A69307285}" srcOrd="0" destOrd="0" presId="urn:microsoft.com/office/officeart/2005/8/layout/orgChart1"/>
    <dgm:cxn modelId="{F1F498A6-41DA-4E38-8389-C484E49D5D9E}" srcId="{960EB3B9-41A6-465E-99A8-467805E1975C}" destId="{E9B80483-E0BD-4A24-B7C8-259954402C79}" srcOrd="1" destOrd="0" parTransId="{FBB7883E-4778-40C6-BD84-779325E969AB}" sibTransId="{14646972-22EE-4E89-846E-956CBB115827}"/>
    <dgm:cxn modelId="{275149B6-3739-40E4-A368-D0981029E940}" srcId="{960EB3B9-41A6-465E-99A8-467805E1975C}" destId="{EBAA7870-1CB4-4598-9DE8-07DC9C1851DB}" srcOrd="2" destOrd="0" parTransId="{D2872719-021F-44BB-8FBC-019195167908}" sibTransId="{C8AEE7C0-99F1-4506-9EB0-677D3FEC41AF}"/>
    <dgm:cxn modelId="{A44364BF-2F4D-4605-BA9D-2F02185CB301}" type="presOf" srcId="{ED5D3162-5E17-4EE7-90FF-66C2E79C08EE}" destId="{5233CAB3-1B82-475F-A77C-F800DA10F48D}" srcOrd="1" destOrd="0" presId="urn:microsoft.com/office/officeart/2005/8/layout/orgChart1"/>
    <dgm:cxn modelId="{939241C3-B60C-4B02-A7FB-B8079EA46595}" srcId="{960EB3B9-41A6-465E-99A8-467805E1975C}" destId="{D325BDFB-5C78-4DA7-B115-9B206F71211B}" srcOrd="0" destOrd="0" parTransId="{114A7737-4456-452D-A63E-422EFD84954C}" sibTransId="{0882B540-0ABC-4B4E-A208-5AC6CA338847}"/>
    <dgm:cxn modelId="{E19CC7CA-D388-4F98-A48C-13DC3997C623}" type="presOf" srcId="{D325BDFB-5C78-4DA7-B115-9B206F71211B}" destId="{2D7FA709-741A-49D0-9DF6-0811199F576B}" srcOrd="0" destOrd="0" presId="urn:microsoft.com/office/officeart/2005/8/layout/orgChart1"/>
    <dgm:cxn modelId="{C506E38C-ED02-49F1-9CF7-97B804AD8E37}" type="presParOf" srcId="{450C95DA-72F8-49A9-B753-6B965221F6BA}" destId="{AF7842F6-1B97-4AAF-BDE2-4AC5D205FA75}" srcOrd="0" destOrd="0" presId="urn:microsoft.com/office/officeart/2005/8/layout/orgChart1"/>
    <dgm:cxn modelId="{7D536461-0855-4732-A772-78A735280BA7}" type="presParOf" srcId="{AF7842F6-1B97-4AAF-BDE2-4AC5D205FA75}" destId="{57A98A6E-F9F4-4FB4-B62C-6B00F7D64894}" srcOrd="0" destOrd="0" presId="urn:microsoft.com/office/officeart/2005/8/layout/orgChart1"/>
    <dgm:cxn modelId="{7C2579A8-5EDB-4659-A6C1-E109EC62A3A0}" type="presParOf" srcId="{57A98A6E-F9F4-4FB4-B62C-6B00F7D64894}" destId="{2D7FA709-741A-49D0-9DF6-0811199F576B}" srcOrd="0" destOrd="0" presId="urn:microsoft.com/office/officeart/2005/8/layout/orgChart1"/>
    <dgm:cxn modelId="{860CEF2D-E4A2-4336-9D33-52CBAB52DCEB}" type="presParOf" srcId="{57A98A6E-F9F4-4FB4-B62C-6B00F7D64894}" destId="{C4AA0524-BC72-4F1D-9401-39FB02CC6166}" srcOrd="1" destOrd="0" presId="urn:microsoft.com/office/officeart/2005/8/layout/orgChart1"/>
    <dgm:cxn modelId="{D4FAC844-612D-4009-8291-A983DD61562B}" type="presParOf" srcId="{AF7842F6-1B97-4AAF-BDE2-4AC5D205FA75}" destId="{675E39C5-1E1A-4EE5-9395-B90B29E612D6}" srcOrd="1" destOrd="0" presId="urn:microsoft.com/office/officeart/2005/8/layout/orgChart1"/>
    <dgm:cxn modelId="{C9C5671C-2F62-4551-BDD9-4C88A1BCCF14}" type="presParOf" srcId="{AF7842F6-1B97-4AAF-BDE2-4AC5D205FA75}" destId="{F03E13BC-0D22-4921-8A13-4A86C393808A}" srcOrd="2" destOrd="0" presId="urn:microsoft.com/office/officeart/2005/8/layout/orgChart1"/>
    <dgm:cxn modelId="{A4B0A1F8-1A01-4AF7-89BA-9E0B5F2CE019}" type="presParOf" srcId="{450C95DA-72F8-49A9-B753-6B965221F6BA}" destId="{ED948BF9-D1F5-4EEE-9E11-7FD628F4F97D}" srcOrd="1" destOrd="0" presId="urn:microsoft.com/office/officeart/2005/8/layout/orgChart1"/>
    <dgm:cxn modelId="{53F9AD30-D253-49B7-BB24-3A07BE3D1440}" type="presParOf" srcId="{ED948BF9-D1F5-4EEE-9E11-7FD628F4F97D}" destId="{C0026846-7C53-48CC-BFA8-A2EF477930C1}" srcOrd="0" destOrd="0" presId="urn:microsoft.com/office/officeart/2005/8/layout/orgChart1"/>
    <dgm:cxn modelId="{E40635AA-DE0C-4B85-8838-5BA8706287CA}" type="presParOf" srcId="{C0026846-7C53-48CC-BFA8-A2EF477930C1}" destId="{4F8B2F6E-A401-49AF-8631-7D442C3F6AD4}" srcOrd="0" destOrd="0" presId="urn:microsoft.com/office/officeart/2005/8/layout/orgChart1"/>
    <dgm:cxn modelId="{6FFDC40D-0578-4E17-ABC1-008699ECB3C6}" type="presParOf" srcId="{C0026846-7C53-48CC-BFA8-A2EF477930C1}" destId="{D738166D-8F17-47DC-AAC3-AE7ABC6B6BAC}" srcOrd="1" destOrd="0" presId="urn:microsoft.com/office/officeart/2005/8/layout/orgChart1"/>
    <dgm:cxn modelId="{26DD1BED-4A73-4BBC-8A0C-EAA38C91016A}" type="presParOf" srcId="{ED948BF9-D1F5-4EEE-9E11-7FD628F4F97D}" destId="{A1F537DB-AC42-42E3-A5F7-C4C3816BAA33}" srcOrd="1" destOrd="0" presId="urn:microsoft.com/office/officeart/2005/8/layout/orgChart1"/>
    <dgm:cxn modelId="{895493A8-6CE8-425C-85EA-BB3681EC1F18}" type="presParOf" srcId="{ED948BF9-D1F5-4EEE-9E11-7FD628F4F97D}" destId="{3F07D17E-36D4-4DA0-898E-39649921A3C6}" srcOrd="2" destOrd="0" presId="urn:microsoft.com/office/officeart/2005/8/layout/orgChart1"/>
    <dgm:cxn modelId="{52CE8544-11D3-46CD-9BF8-EC506B0C668C}" type="presParOf" srcId="{450C95DA-72F8-49A9-B753-6B965221F6BA}" destId="{055171E4-88C0-4005-8162-C29F98944CDA}" srcOrd="2" destOrd="0" presId="urn:microsoft.com/office/officeart/2005/8/layout/orgChart1"/>
    <dgm:cxn modelId="{81DAD1A4-45A8-4B96-8985-01AB75176E12}" type="presParOf" srcId="{055171E4-88C0-4005-8162-C29F98944CDA}" destId="{CF653D7E-F572-466E-8455-E03AA5629074}" srcOrd="0" destOrd="0" presId="urn:microsoft.com/office/officeart/2005/8/layout/orgChart1"/>
    <dgm:cxn modelId="{4563288D-6CF9-4D9C-BA39-116C1E18F486}" type="presParOf" srcId="{CF653D7E-F572-466E-8455-E03AA5629074}" destId="{6BC9D41D-85B8-497D-8A0A-2C7A69307285}" srcOrd="0" destOrd="0" presId="urn:microsoft.com/office/officeart/2005/8/layout/orgChart1"/>
    <dgm:cxn modelId="{7B8E4F96-12E3-44F9-AF09-D5F7BDE247F2}" type="presParOf" srcId="{CF653D7E-F572-466E-8455-E03AA5629074}" destId="{F9E5C33C-7881-46E6-9392-E0CD106DC8C7}" srcOrd="1" destOrd="0" presId="urn:microsoft.com/office/officeart/2005/8/layout/orgChart1"/>
    <dgm:cxn modelId="{A022B0FB-AE95-4137-937F-5ED57061A495}" type="presParOf" srcId="{055171E4-88C0-4005-8162-C29F98944CDA}" destId="{4463E7FD-87B1-4884-9B19-B893867CA013}" srcOrd="1" destOrd="0" presId="urn:microsoft.com/office/officeart/2005/8/layout/orgChart1"/>
    <dgm:cxn modelId="{35844FAE-E6E0-4573-9D81-D2E436264423}" type="presParOf" srcId="{055171E4-88C0-4005-8162-C29F98944CDA}" destId="{50959CF7-A162-4332-A020-B368B7BA9462}" srcOrd="2" destOrd="0" presId="urn:microsoft.com/office/officeart/2005/8/layout/orgChart1"/>
    <dgm:cxn modelId="{721E9501-83D7-463C-8FB4-360ACFD6FB7E}" type="presParOf" srcId="{450C95DA-72F8-49A9-B753-6B965221F6BA}" destId="{BD39503D-0090-4992-963F-05BAD7CD8A12}" srcOrd="3" destOrd="0" presId="urn:microsoft.com/office/officeart/2005/8/layout/orgChart1"/>
    <dgm:cxn modelId="{E7F34326-243A-4228-BC32-C0E5E2901DE2}" type="presParOf" srcId="{BD39503D-0090-4992-963F-05BAD7CD8A12}" destId="{C4505CF1-E07A-4096-9D53-F102D9EDE682}" srcOrd="0" destOrd="0" presId="urn:microsoft.com/office/officeart/2005/8/layout/orgChart1"/>
    <dgm:cxn modelId="{B2906DF4-6F52-4288-9838-2C891F732700}" type="presParOf" srcId="{C4505CF1-E07A-4096-9D53-F102D9EDE682}" destId="{D7B3364C-5A10-4EF8-8661-8D416464699F}" srcOrd="0" destOrd="0" presId="urn:microsoft.com/office/officeart/2005/8/layout/orgChart1"/>
    <dgm:cxn modelId="{ACB9A529-FCB2-43AF-8A43-E2F218A286EB}" type="presParOf" srcId="{C4505CF1-E07A-4096-9D53-F102D9EDE682}" destId="{5233CAB3-1B82-475F-A77C-F800DA10F48D}" srcOrd="1" destOrd="0" presId="urn:microsoft.com/office/officeart/2005/8/layout/orgChart1"/>
    <dgm:cxn modelId="{B5B978A4-1714-400F-A738-87AF9BDA3590}" type="presParOf" srcId="{BD39503D-0090-4992-963F-05BAD7CD8A12}" destId="{9F456EDA-6CD4-4FD2-A46C-66FC421A9E2C}" srcOrd="1" destOrd="0" presId="urn:microsoft.com/office/officeart/2005/8/layout/orgChart1"/>
    <dgm:cxn modelId="{97E620A7-6C39-44C9-AF89-D845B80E618B}" type="presParOf" srcId="{BD39503D-0090-4992-963F-05BAD7CD8A12}" destId="{D48A9D06-ECFE-43C4-9530-2B2B4865411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72020D7B-EC31-466B-8114-18035377F9A4}" type="doc">
      <dgm:prSet loTypeId="urn:microsoft.com/office/officeart/2008/layout/LinedList" loCatId="list" qsTypeId="urn:microsoft.com/office/officeart/2005/8/quickstyle/simple1#231" qsCatId="simple" csTypeId="urn:microsoft.com/office/officeart/2005/8/colors/accent0_3#2" csCatId="mainScheme"/>
      <dgm:spPr/>
      <dgm:t>
        <a:bodyPr/>
        <a:lstStyle/>
        <a:p>
          <a:endParaRPr lang="en-US"/>
        </a:p>
      </dgm:t>
    </dgm:pt>
    <dgm:pt modelId="{0E86C8B8-1806-4CCD-9031-8DA221BE2FF9}">
      <dgm:prSet/>
      <dgm:spPr/>
      <dgm:t>
        <a:bodyPr/>
        <a:lstStyle/>
        <a:p>
          <a:r>
            <a:rPr lang="en-US"/>
            <a:t>Cost control</a:t>
          </a:r>
        </a:p>
      </dgm:t>
    </dgm:pt>
    <dgm:pt modelId="{F6A8E0BE-3408-46DB-AF27-D1D0BCDCDC60}" type="parTrans" cxnId="{4A576143-3097-4C4E-A5A2-92690D59CDC0}">
      <dgm:prSet/>
      <dgm:spPr/>
      <dgm:t>
        <a:bodyPr/>
        <a:lstStyle/>
        <a:p>
          <a:endParaRPr lang="en-US"/>
        </a:p>
      </dgm:t>
    </dgm:pt>
    <dgm:pt modelId="{53FCF090-54C4-4776-98F6-B455301A617A}" type="sibTrans" cxnId="{4A576143-3097-4C4E-A5A2-92690D59CDC0}">
      <dgm:prSet/>
      <dgm:spPr/>
      <dgm:t>
        <a:bodyPr/>
        <a:lstStyle/>
        <a:p>
          <a:endParaRPr lang="en-US"/>
        </a:p>
      </dgm:t>
    </dgm:pt>
    <dgm:pt modelId="{8A8FC9FE-2B86-4038-892F-6AB664699752}">
      <dgm:prSet/>
      <dgm:spPr/>
      <dgm:t>
        <a:bodyPr/>
        <a:lstStyle/>
        <a:p>
          <a:r>
            <a:rPr lang="en-US"/>
            <a:t>Scope stability</a:t>
          </a:r>
        </a:p>
      </dgm:t>
    </dgm:pt>
    <dgm:pt modelId="{29A3C617-F161-4BED-AB68-895A0D3CDB77}" type="parTrans" cxnId="{EDA1A199-4F67-48FB-8C6A-E55F9EF96170}">
      <dgm:prSet/>
      <dgm:spPr/>
      <dgm:t>
        <a:bodyPr/>
        <a:lstStyle/>
        <a:p>
          <a:endParaRPr lang="en-US"/>
        </a:p>
      </dgm:t>
    </dgm:pt>
    <dgm:pt modelId="{35533EF4-40FB-49AE-9F78-CB0DF8C6BDB3}" type="sibTrans" cxnId="{EDA1A199-4F67-48FB-8C6A-E55F9EF96170}">
      <dgm:prSet/>
      <dgm:spPr/>
      <dgm:t>
        <a:bodyPr/>
        <a:lstStyle/>
        <a:p>
          <a:endParaRPr lang="en-US"/>
        </a:p>
      </dgm:t>
    </dgm:pt>
    <dgm:pt modelId="{1F90EAE0-DF8E-47D7-9DF9-55D69DA379E0}">
      <dgm:prSet/>
      <dgm:spPr/>
      <dgm:t>
        <a:bodyPr/>
        <a:lstStyle/>
        <a:p>
          <a:r>
            <a:rPr lang="en-US"/>
            <a:t>Safety and compliance</a:t>
          </a:r>
        </a:p>
      </dgm:t>
    </dgm:pt>
    <dgm:pt modelId="{49941467-E8CB-42DC-8A0E-1B3BD237FB7A}" type="parTrans" cxnId="{A1AC45C0-F178-4BA3-8AFE-5CBFD69FE0C7}">
      <dgm:prSet/>
      <dgm:spPr/>
      <dgm:t>
        <a:bodyPr/>
        <a:lstStyle/>
        <a:p>
          <a:endParaRPr lang="en-US"/>
        </a:p>
      </dgm:t>
    </dgm:pt>
    <dgm:pt modelId="{A9C8FB49-1640-4C07-A5FF-B1DE14DF07E0}" type="sibTrans" cxnId="{A1AC45C0-F178-4BA3-8AFE-5CBFD69FE0C7}">
      <dgm:prSet/>
      <dgm:spPr/>
      <dgm:t>
        <a:bodyPr/>
        <a:lstStyle/>
        <a:p>
          <a:endParaRPr lang="en-US"/>
        </a:p>
      </dgm:t>
    </dgm:pt>
    <dgm:pt modelId="{87A17D32-53BB-466E-BB6A-A5989C896E43}">
      <dgm:prSet/>
      <dgm:spPr/>
      <dgm:t>
        <a:bodyPr/>
        <a:lstStyle/>
        <a:p>
          <a:r>
            <a:rPr lang="en-US"/>
            <a:t>Patient outcomes</a:t>
          </a:r>
        </a:p>
      </dgm:t>
    </dgm:pt>
    <dgm:pt modelId="{51697758-CD04-4D64-9DDA-BA3401A598F4}" type="parTrans" cxnId="{F3DE0F65-EFD7-4757-868A-33A7389BD242}">
      <dgm:prSet/>
      <dgm:spPr/>
      <dgm:t>
        <a:bodyPr/>
        <a:lstStyle/>
        <a:p>
          <a:endParaRPr lang="en-US"/>
        </a:p>
      </dgm:t>
    </dgm:pt>
    <dgm:pt modelId="{18ED1B99-FFFC-462C-8413-DCE647535226}" type="sibTrans" cxnId="{F3DE0F65-EFD7-4757-868A-33A7389BD242}">
      <dgm:prSet/>
      <dgm:spPr/>
      <dgm:t>
        <a:bodyPr/>
        <a:lstStyle/>
        <a:p>
          <a:endParaRPr lang="en-US"/>
        </a:p>
      </dgm:t>
    </dgm:pt>
    <dgm:pt modelId="{C17B5071-30B1-43A3-B363-A8789E950BFB}">
      <dgm:prSet/>
      <dgm:spPr/>
      <dgm:t>
        <a:bodyPr/>
        <a:lstStyle/>
        <a:p>
          <a:r>
            <a:rPr lang="en-US"/>
            <a:t>User satisfaction</a:t>
          </a:r>
        </a:p>
      </dgm:t>
    </dgm:pt>
    <dgm:pt modelId="{E9E9B01B-C6F8-4684-A66B-419B369AF65F}" type="parTrans" cxnId="{971A60D1-2CD9-4426-8E68-A29677BDC679}">
      <dgm:prSet/>
      <dgm:spPr/>
      <dgm:t>
        <a:bodyPr/>
        <a:lstStyle/>
        <a:p>
          <a:endParaRPr lang="en-US"/>
        </a:p>
      </dgm:t>
    </dgm:pt>
    <dgm:pt modelId="{D4BE01C0-65EB-4EE5-A376-F5ED96473E24}" type="sibTrans" cxnId="{971A60D1-2CD9-4426-8E68-A29677BDC679}">
      <dgm:prSet/>
      <dgm:spPr/>
      <dgm:t>
        <a:bodyPr/>
        <a:lstStyle/>
        <a:p>
          <a:endParaRPr lang="en-US"/>
        </a:p>
      </dgm:t>
    </dgm:pt>
    <dgm:pt modelId="{3344ACC2-D60A-4CA0-AC7E-EDDB2FEEACC5}">
      <dgm:prSet/>
      <dgm:spPr/>
      <dgm:t>
        <a:bodyPr/>
        <a:lstStyle/>
        <a:p>
          <a:r>
            <a:rPr lang="en-US"/>
            <a:t>Clinician adoption</a:t>
          </a:r>
        </a:p>
      </dgm:t>
    </dgm:pt>
    <dgm:pt modelId="{56AE08D5-211D-4C24-B5ED-6ACC99681669}" type="parTrans" cxnId="{AAA98961-844A-48F8-8B8A-7A4CE7AE85FE}">
      <dgm:prSet/>
      <dgm:spPr/>
      <dgm:t>
        <a:bodyPr/>
        <a:lstStyle/>
        <a:p>
          <a:endParaRPr lang="en-US"/>
        </a:p>
      </dgm:t>
    </dgm:pt>
    <dgm:pt modelId="{32B1E6C3-F949-4B21-89EC-0547FC953433}" type="sibTrans" cxnId="{AAA98961-844A-48F8-8B8A-7A4CE7AE85FE}">
      <dgm:prSet/>
      <dgm:spPr/>
      <dgm:t>
        <a:bodyPr/>
        <a:lstStyle/>
        <a:p>
          <a:endParaRPr lang="en-US"/>
        </a:p>
      </dgm:t>
    </dgm:pt>
    <dgm:pt modelId="{CFAD0B25-C0C3-43F6-BD4D-CB78BDA7361F}" type="pres">
      <dgm:prSet presAssocID="{72020D7B-EC31-466B-8114-18035377F9A4}" presName="vert0" presStyleCnt="0">
        <dgm:presLayoutVars>
          <dgm:dir/>
          <dgm:animOne val="branch"/>
          <dgm:animLvl val="lvl"/>
        </dgm:presLayoutVars>
      </dgm:prSet>
      <dgm:spPr/>
    </dgm:pt>
    <dgm:pt modelId="{C849BB73-CB2F-4BFF-A75B-F931C91FBEDC}" type="pres">
      <dgm:prSet presAssocID="{0E86C8B8-1806-4CCD-9031-8DA221BE2FF9}" presName="thickLine" presStyleLbl="alignNode1" presStyleIdx="0" presStyleCnt="6"/>
      <dgm:spPr/>
    </dgm:pt>
    <dgm:pt modelId="{75CBE78E-03A2-4D1A-B77D-1763F97880B3}" type="pres">
      <dgm:prSet presAssocID="{0E86C8B8-1806-4CCD-9031-8DA221BE2FF9}" presName="horz1" presStyleCnt="0"/>
      <dgm:spPr/>
    </dgm:pt>
    <dgm:pt modelId="{31E6582F-6031-4C31-88D2-D6D06963CF31}" type="pres">
      <dgm:prSet presAssocID="{0E86C8B8-1806-4CCD-9031-8DA221BE2FF9}" presName="tx1" presStyleLbl="revTx" presStyleIdx="0" presStyleCnt="6"/>
      <dgm:spPr/>
    </dgm:pt>
    <dgm:pt modelId="{8E1A4007-0098-41E2-B91E-E6FE92A8CA81}" type="pres">
      <dgm:prSet presAssocID="{0E86C8B8-1806-4CCD-9031-8DA221BE2FF9}" presName="vert1" presStyleCnt="0"/>
      <dgm:spPr/>
    </dgm:pt>
    <dgm:pt modelId="{231AF0D2-2F7A-44FB-AA06-DFE86A895B1D}" type="pres">
      <dgm:prSet presAssocID="{8A8FC9FE-2B86-4038-892F-6AB664699752}" presName="thickLine" presStyleLbl="alignNode1" presStyleIdx="1" presStyleCnt="6"/>
      <dgm:spPr/>
    </dgm:pt>
    <dgm:pt modelId="{AFED16D0-0D0B-49F7-BF70-39710A8B3E6E}" type="pres">
      <dgm:prSet presAssocID="{8A8FC9FE-2B86-4038-892F-6AB664699752}" presName="horz1" presStyleCnt="0"/>
      <dgm:spPr/>
    </dgm:pt>
    <dgm:pt modelId="{180E9094-6CEF-421C-8927-B35EBDDA4434}" type="pres">
      <dgm:prSet presAssocID="{8A8FC9FE-2B86-4038-892F-6AB664699752}" presName="tx1" presStyleLbl="revTx" presStyleIdx="1" presStyleCnt="6"/>
      <dgm:spPr/>
    </dgm:pt>
    <dgm:pt modelId="{4E9C4461-33B6-4E8C-96FF-B94DED293D63}" type="pres">
      <dgm:prSet presAssocID="{8A8FC9FE-2B86-4038-892F-6AB664699752}" presName="vert1" presStyleCnt="0"/>
      <dgm:spPr/>
    </dgm:pt>
    <dgm:pt modelId="{BEABB567-425E-4186-8EFB-FA464DDDE05B}" type="pres">
      <dgm:prSet presAssocID="{1F90EAE0-DF8E-47D7-9DF9-55D69DA379E0}" presName="thickLine" presStyleLbl="alignNode1" presStyleIdx="2" presStyleCnt="6"/>
      <dgm:spPr/>
    </dgm:pt>
    <dgm:pt modelId="{531AA269-72DA-4FF4-B5DA-F25DD76AC0C7}" type="pres">
      <dgm:prSet presAssocID="{1F90EAE0-DF8E-47D7-9DF9-55D69DA379E0}" presName="horz1" presStyleCnt="0"/>
      <dgm:spPr/>
    </dgm:pt>
    <dgm:pt modelId="{58A20784-4041-4944-AA19-72B55AD1A081}" type="pres">
      <dgm:prSet presAssocID="{1F90EAE0-DF8E-47D7-9DF9-55D69DA379E0}" presName="tx1" presStyleLbl="revTx" presStyleIdx="2" presStyleCnt="6"/>
      <dgm:spPr/>
    </dgm:pt>
    <dgm:pt modelId="{394DAFD0-3AB5-4884-8C1C-20942FF9CF35}" type="pres">
      <dgm:prSet presAssocID="{1F90EAE0-DF8E-47D7-9DF9-55D69DA379E0}" presName="vert1" presStyleCnt="0"/>
      <dgm:spPr/>
    </dgm:pt>
    <dgm:pt modelId="{856313BA-6944-4914-9D4E-849F2DB6C840}" type="pres">
      <dgm:prSet presAssocID="{87A17D32-53BB-466E-BB6A-A5989C896E43}" presName="thickLine" presStyleLbl="alignNode1" presStyleIdx="3" presStyleCnt="6"/>
      <dgm:spPr/>
    </dgm:pt>
    <dgm:pt modelId="{F68E1E70-DC06-4E6D-9E83-07E1018FBEA3}" type="pres">
      <dgm:prSet presAssocID="{87A17D32-53BB-466E-BB6A-A5989C896E43}" presName="horz1" presStyleCnt="0"/>
      <dgm:spPr/>
    </dgm:pt>
    <dgm:pt modelId="{3D141A41-06FF-4A28-B7BA-3DE7778097DC}" type="pres">
      <dgm:prSet presAssocID="{87A17D32-53BB-466E-BB6A-A5989C896E43}" presName="tx1" presStyleLbl="revTx" presStyleIdx="3" presStyleCnt="6"/>
      <dgm:spPr/>
    </dgm:pt>
    <dgm:pt modelId="{0EDC9596-F4EE-462D-A15F-F497F2228722}" type="pres">
      <dgm:prSet presAssocID="{87A17D32-53BB-466E-BB6A-A5989C896E43}" presName="vert1" presStyleCnt="0"/>
      <dgm:spPr/>
    </dgm:pt>
    <dgm:pt modelId="{509BF001-1BE0-4062-AF8F-4524B82FE7B7}" type="pres">
      <dgm:prSet presAssocID="{C17B5071-30B1-43A3-B363-A8789E950BFB}" presName="thickLine" presStyleLbl="alignNode1" presStyleIdx="4" presStyleCnt="6"/>
      <dgm:spPr/>
    </dgm:pt>
    <dgm:pt modelId="{555BD3F8-12A4-4CA8-9674-D47C19E3609E}" type="pres">
      <dgm:prSet presAssocID="{C17B5071-30B1-43A3-B363-A8789E950BFB}" presName="horz1" presStyleCnt="0"/>
      <dgm:spPr/>
    </dgm:pt>
    <dgm:pt modelId="{2FE5A1F3-663D-4412-A1D7-A43451D64D3A}" type="pres">
      <dgm:prSet presAssocID="{C17B5071-30B1-43A3-B363-A8789E950BFB}" presName="tx1" presStyleLbl="revTx" presStyleIdx="4" presStyleCnt="6"/>
      <dgm:spPr/>
    </dgm:pt>
    <dgm:pt modelId="{50F438CF-ED6C-4E12-A842-B54BFF54D089}" type="pres">
      <dgm:prSet presAssocID="{C17B5071-30B1-43A3-B363-A8789E950BFB}" presName="vert1" presStyleCnt="0"/>
      <dgm:spPr/>
    </dgm:pt>
    <dgm:pt modelId="{FC9217E3-BBA2-4554-BA37-74DB9C7482E5}" type="pres">
      <dgm:prSet presAssocID="{3344ACC2-D60A-4CA0-AC7E-EDDB2FEEACC5}" presName="thickLine" presStyleLbl="alignNode1" presStyleIdx="5" presStyleCnt="6"/>
      <dgm:spPr/>
    </dgm:pt>
    <dgm:pt modelId="{1D0C321F-07C3-4CBB-9EE4-DC4D9BA6E437}" type="pres">
      <dgm:prSet presAssocID="{3344ACC2-D60A-4CA0-AC7E-EDDB2FEEACC5}" presName="horz1" presStyleCnt="0"/>
      <dgm:spPr/>
    </dgm:pt>
    <dgm:pt modelId="{020E6BAB-E5ED-4E0F-ABA8-1136FE9D2CDA}" type="pres">
      <dgm:prSet presAssocID="{3344ACC2-D60A-4CA0-AC7E-EDDB2FEEACC5}" presName="tx1" presStyleLbl="revTx" presStyleIdx="5" presStyleCnt="6"/>
      <dgm:spPr/>
    </dgm:pt>
    <dgm:pt modelId="{7C8A72E6-30CA-45DA-AFFF-19EFC5CE9D73}" type="pres">
      <dgm:prSet presAssocID="{3344ACC2-D60A-4CA0-AC7E-EDDB2FEEACC5}" presName="vert1" presStyleCnt="0"/>
      <dgm:spPr/>
    </dgm:pt>
  </dgm:ptLst>
  <dgm:cxnLst>
    <dgm:cxn modelId="{AAA98961-844A-48F8-8B8A-7A4CE7AE85FE}" srcId="{72020D7B-EC31-466B-8114-18035377F9A4}" destId="{3344ACC2-D60A-4CA0-AC7E-EDDB2FEEACC5}" srcOrd="5" destOrd="0" parTransId="{56AE08D5-211D-4C24-B5ED-6ACC99681669}" sibTransId="{32B1E6C3-F949-4B21-89EC-0547FC953433}"/>
    <dgm:cxn modelId="{4A576143-3097-4C4E-A5A2-92690D59CDC0}" srcId="{72020D7B-EC31-466B-8114-18035377F9A4}" destId="{0E86C8B8-1806-4CCD-9031-8DA221BE2FF9}" srcOrd="0" destOrd="0" parTransId="{F6A8E0BE-3408-46DB-AF27-D1D0BCDCDC60}" sibTransId="{53FCF090-54C4-4776-98F6-B455301A617A}"/>
    <dgm:cxn modelId="{F3DE0F65-EFD7-4757-868A-33A7389BD242}" srcId="{72020D7B-EC31-466B-8114-18035377F9A4}" destId="{87A17D32-53BB-466E-BB6A-A5989C896E43}" srcOrd="3" destOrd="0" parTransId="{51697758-CD04-4D64-9DDA-BA3401A598F4}" sibTransId="{18ED1B99-FFFC-462C-8413-DCE647535226}"/>
    <dgm:cxn modelId="{ACBAA44E-087B-4496-86CD-2A12FC8DB418}" type="presOf" srcId="{1F90EAE0-DF8E-47D7-9DF9-55D69DA379E0}" destId="{58A20784-4041-4944-AA19-72B55AD1A081}" srcOrd="0" destOrd="0" presId="urn:microsoft.com/office/officeart/2008/layout/LinedList"/>
    <dgm:cxn modelId="{1AD23681-0C1B-4227-8DE4-CB9293400C76}" type="presOf" srcId="{3344ACC2-D60A-4CA0-AC7E-EDDB2FEEACC5}" destId="{020E6BAB-E5ED-4E0F-ABA8-1136FE9D2CDA}" srcOrd="0" destOrd="0" presId="urn:microsoft.com/office/officeart/2008/layout/LinedList"/>
    <dgm:cxn modelId="{7BE8DD81-C9F1-453B-8B9B-A41A56F24055}" type="presOf" srcId="{72020D7B-EC31-466B-8114-18035377F9A4}" destId="{CFAD0B25-C0C3-43F6-BD4D-CB78BDA7361F}" srcOrd="0" destOrd="0" presId="urn:microsoft.com/office/officeart/2008/layout/LinedList"/>
    <dgm:cxn modelId="{EDA1A199-4F67-48FB-8C6A-E55F9EF96170}" srcId="{72020D7B-EC31-466B-8114-18035377F9A4}" destId="{8A8FC9FE-2B86-4038-892F-6AB664699752}" srcOrd="1" destOrd="0" parTransId="{29A3C617-F161-4BED-AB68-895A0D3CDB77}" sibTransId="{35533EF4-40FB-49AE-9F78-CB0DF8C6BDB3}"/>
    <dgm:cxn modelId="{10B198A2-13FC-4119-BD9F-E7E8D829B86C}" type="presOf" srcId="{87A17D32-53BB-466E-BB6A-A5989C896E43}" destId="{3D141A41-06FF-4A28-B7BA-3DE7778097DC}" srcOrd="0" destOrd="0" presId="urn:microsoft.com/office/officeart/2008/layout/LinedList"/>
    <dgm:cxn modelId="{474D55AC-637E-4E88-BB4A-145F602B28B9}" type="presOf" srcId="{C17B5071-30B1-43A3-B363-A8789E950BFB}" destId="{2FE5A1F3-663D-4412-A1D7-A43451D64D3A}" srcOrd="0" destOrd="0" presId="urn:microsoft.com/office/officeart/2008/layout/LinedList"/>
    <dgm:cxn modelId="{A1AC45C0-F178-4BA3-8AFE-5CBFD69FE0C7}" srcId="{72020D7B-EC31-466B-8114-18035377F9A4}" destId="{1F90EAE0-DF8E-47D7-9DF9-55D69DA379E0}" srcOrd="2" destOrd="0" parTransId="{49941467-E8CB-42DC-8A0E-1B3BD237FB7A}" sibTransId="{A9C8FB49-1640-4C07-A5FF-B1DE14DF07E0}"/>
    <dgm:cxn modelId="{971A60D1-2CD9-4426-8E68-A29677BDC679}" srcId="{72020D7B-EC31-466B-8114-18035377F9A4}" destId="{C17B5071-30B1-43A3-B363-A8789E950BFB}" srcOrd="4" destOrd="0" parTransId="{E9E9B01B-C6F8-4684-A66B-419B369AF65F}" sibTransId="{D4BE01C0-65EB-4EE5-A376-F5ED96473E24}"/>
    <dgm:cxn modelId="{C16256E0-7E37-4F3C-BEF2-DD03B3E7B449}" type="presOf" srcId="{0E86C8B8-1806-4CCD-9031-8DA221BE2FF9}" destId="{31E6582F-6031-4C31-88D2-D6D06963CF31}" srcOrd="0" destOrd="0" presId="urn:microsoft.com/office/officeart/2008/layout/LinedList"/>
    <dgm:cxn modelId="{CD733CEF-B12D-4A94-A536-7653DC761C6C}" type="presOf" srcId="{8A8FC9FE-2B86-4038-892F-6AB664699752}" destId="{180E9094-6CEF-421C-8927-B35EBDDA4434}" srcOrd="0" destOrd="0" presId="urn:microsoft.com/office/officeart/2008/layout/LinedList"/>
    <dgm:cxn modelId="{4898776B-4D2A-4A14-9F6D-D634D56E2F82}" type="presParOf" srcId="{CFAD0B25-C0C3-43F6-BD4D-CB78BDA7361F}" destId="{C849BB73-CB2F-4BFF-A75B-F931C91FBEDC}" srcOrd="0" destOrd="0" presId="urn:microsoft.com/office/officeart/2008/layout/LinedList"/>
    <dgm:cxn modelId="{3FCD3E7D-D1B4-43B3-AAB2-E20E62875357}" type="presParOf" srcId="{CFAD0B25-C0C3-43F6-BD4D-CB78BDA7361F}" destId="{75CBE78E-03A2-4D1A-B77D-1763F97880B3}" srcOrd="1" destOrd="0" presId="urn:microsoft.com/office/officeart/2008/layout/LinedList"/>
    <dgm:cxn modelId="{321F7567-9320-4E4D-81A0-8F008886F88B}" type="presParOf" srcId="{75CBE78E-03A2-4D1A-B77D-1763F97880B3}" destId="{31E6582F-6031-4C31-88D2-D6D06963CF31}" srcOrd="0" destOrd="0" presId="urn:microsoft.com/office/officeart/2008/layout/LinedList"/>
    <dgm:cxn modelId="{4B058F43-F7E3-457B-9539-22C8D41094BB}" type="presParOf" srcId="{75CBE78E-03A2-4D1A-B77D-1763F97880B3}" destId="{8E1A4007-0098-41E2-B91E-E6FE92A8CA81}" srcOrd="1" destOrd="0" presId="urn:microsoft.com/office/officeart/2008/layout/LinedList"/>
    <dgm:cxn modelId="{9BD3C0B6-0B9D-4847-9B35-771ABBB5ABEA}" type="presParOf" srcId="{CFAD0B25-C0C3-43F6-BD4D-CB78BDA7361F}" destId="{231AF0D2-2F7A-44FB-AA06-DFE86A895B1D}" srcOrd="2" destOrd="0" presId="urn:microsoft.com/office/officeart/2008/layout/LinedList"/>
    <dgm:cxn modelId="{0F45F467-98C0-4E2C-A0BB-9C7FC4005A4B}" type="presParOf" srcId="{CFAD0B25-C0C3-43F6-BD4D-CB78BDA7361F}" destId="{AFED16D0-0D0B-49F7-BF70-39710A8B3E6E}" srcOrd="3" destOrd="0" presId="urn:microsoft.com/office/officeart/2008/layout/LinedList"/>
    <dgm:cxn modelId="{2B23320C-C1FB-4F09-AE16-7A1030564EF1}" type="presParOf" srcId="{AFED16D0-0D0B-49F7-BF70-39710A8B3E6E}" destId="{180E9094-6CEF-421C-8927-B35EBDDA4434}" srcOrd="0" destOrd="0" presId="urn:microsoft.com/office/officeart/2008/layout/LinedList"/>
    <dgm:cxn modelId="{92B272DF-9D50-48C0-8638-6BF010A98C03}" type="presParOf" srcId="{AFED16D0-0D0B-49F7-BF70-39710A8B3E6E}" destId="{4E9C4461-33B6-4E8C-96FF-B94DED293D63}" srcOrd="1" destOrd="0" presId="urn:microsoft.com/office/officeart/2008/layout/LinedList"/>
    <dgm:cxn modelId="{F6D2CB6E-42AA-44A6-A71D-B05F5094F1E9}" type="presParOf" srcId="{CFAD0B25-C0C3-43F6-BD4D-CB78BDA7361F}" destId="{BEABB567-425E-4186-8EFB-FA464DDDE05B}" srcOrd="4" destOrd="0" presId="urn:microsoft.com/office/officeart/2008/layout/LinedList"/>
    <dgm:cxn modelId="{3E2381AC-7FCE-4E53-90F9-A974D8F22952}" type="presParOf" srcId="{CFAD0B25-C0C3-43F6-BD4D-CB78BDA7361F}" destId="{531AA269-72DA-4FF4-B5DA-F25DD76AC0C7}" srcOrd="5" destOrd="0" presId="urn:microsoft.com/office/officeart/2008/layout/LinedList"/>
    <dgm:cxn modelId="{6BB63A8D-5EA2-488E-B98E-C1B7121340DD}" type="presParOf" srcId="{531AA269-72DA-4FF4-B5DA-F25DD76AC0C7}" destId="{58A20784-4041-4944-AA19-72B55AD1A081}" srcOrd="0" destOrd="0" presId="urn:microsoft.com/office/officeart/2008/layout/LinedList"/>
    <dgm:cxn modelId="{D84CD32F-2251-4180-A8D9-2CF8D580C2EC}" type="presParOf" srcId="{531AA269-72DA-4FF4-B5DA-F25DD76AC0C7}" destId="{394DAFD0-3AB5-4884-8C1C-20942FF9CF35}" srcOrd="1" destOrd="0" presId="urn:microsoft.com/office/officeart/2008/layout/LinedList"/>
    <dgm:cxn modelId="{7F15D5FD-0BFC-40CF-B191-9E97DE0A9359}" type="presParOf" srcId="{CFAD0B25-C0C3-43F6-BD4D-CB78BDA7361F}" destId="{856313BA-6944-4914-9D4E-849F2DB6C840}" srcOrd="6" destOrd="0" presId="urn:microsoft.com/office/officeart/2008/layout/LinedList"/>
    <dgm:cxn modelId="{9B4924DD-F0F9-4FE6-A01E-6CDB55018B26}" type="presParOf" srcId="{CFAD0B25-C0C3-43F6-BD4D-CB78BDA7361F}" destId="{F68E1E70-DC06-4E6D-9E83-07E1018FBEA3}" srcOrd="7" destOrd="0" presId="urn:microsoft.com/office/officeart/2008/layout/LinedList"/>
    <dgm:cxn modelId="{CD5F79D0-8587-4C9D-BD39-236C44911E61}" type="presParOf" srcId="{F68E1E70-DC06-4E6D-9E83-07E1018FBEA3}" destId="{3D141A41-06FF-4A28-B7BA-3DE7778097DC}" srcOrd="0" destOrd="0" presId="urn:microsoft.com/office/officeart/2008/layout/LinedList"/>
    <dgm:cxn modelId="{2A517767-3FE3-49A9-8D46-438CD67EC04E}" type="presParOf" srcId="{F68E1E70-DC06-4E6D-9E83-07E1018FBEA3}" destId="{0EDC9596-F4EE-462D-A15F-F497F2228722}" srcOrd="1" destOrd="0" presId="urn:microsoft.com/office/officeart/2008/layout/LinedList"/>
    <dgm:cxn modelId="{AFCEBDBF-2ABA-435D-B518-06401881A526}" type="presParOf" srcId="{CFAD0B25-C0C3-43F6-BD4D-CB78BDA7361F}" destId="{509BF001-1BE0-4062-AF8F-4524B82FE7B7}" srcOrd="8" destOrd="0" presId="urn:microsoft.com/office/officeart/2008/layout/LinedList"/>
    <dgm:cxn modelId="{4B7CDF67-06CF-4AFF-A836-4E15B89E1351}" type="presParOf" srcId="{CFAD0B25-C0C3-43F6-BD4D-CB78BDA7361F}" destId="{555BD3F8-12A4-4CA8-9674-D47C19E3609E}" srcOrd="9" destOrd="0" presId="urn:microsoft.com/office/officeart/2008/layout/LinedList"/>
    <dgm:cxn modelId="{381912F7-61DB-4F6C-8A41-A12B834919B9}" type="presParOf" srcId="{555BD3F8-12A4-4CA8-9674-D47C19E3609E}" destId="{2FE5A1F3-663D-4412-A1D7-A43451D64D3A}" srcOrd="0" destOrd="0" presId="urn:microsoft.com/office/officeart/2008/layout/LinedList"/>
    <dgm:cxn modelId="{03985606-29E3-458B-B2A4-FA17FD9350FA}" type="presParOf" srcId="{555BD3F8-12A4-4CA8-9674-D47C19E3609E}" destId="{50F438CF-ED6C-4E12-A842-B54BFF54D089}" srcOrd="1" destOrd="0" presId="urn:microsoft.com/office/officeart/2008/layout/LinedList"/>
    <dgm:cxn modelId="{9A06251F-3283-468B-A23E-D1BB9F56EE75}" type="presParOf" srcId="{CFAD0B25-C0C3-43F6-BD4D-CB78BDA7361F}" destId="{FC9217E3-BBA2-4554-BA37-74DB9C7482E5}" srcOrd="10" destOrd="0" presId="urn:microsoft.com/office/officeart/2008/layout/LinedList"/>
    <dgm:cxn modelId="{5E7115BD-70C1-43EF-8C8D-DE4D0D029903}" type="presParOf" srcId="{CFAD0B25-C0C3-43F6-BD4D-CB78BDA7361F}" destId="{1D0C321F-07C3-4CBB-9EE4-DC4D9BA6E437}" srcOrd="11" destOrd="0" presId="urn:microsoft.com/office/officeart/2008/layout/LinedList"/>
    <dgm:cxn modelId="{29F76B44-831B-41C2-B6C0-1DF6A6BE7F6F}" type="presParOf" srcId="{1D0C321F-07C3-4CBB-9EE4-DC4D9BA6E437}" destId="{020E6BAB-E5ED-4E0F-ABA8-1136FE9D2CDA}" srcOrd="0" destOrd="0" presId="urn:microsoft.com/office/officeart/2008/layout/LinedList"/>
    <dgm:cxn modelId="{6B5F7C68-BA6E-441A-9B77-2974C9350A61}" type="presParOf" srcId="{1D0C321F-07C3-4CBB-9EE4-DC4D9BA6E437}" destId="{7C8A72E6-30CA-45DA-AFFF-19EFC5CE9D7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A320F322-8BED-4553-84F6-499DB270FBE9}" type="doc">
      <dgm:prSet loTypeId="urn:microsoft.com/office/officeart/2005/8/layout/hierarchy1" loCatId="hierarchy" qsTypeId="urn:microsoft.com/office/officeart/2005/8/quickstyle/simple1#241" qsCatId="simple" csTypeId="urn:microsoft.com/office/officeart/2005/8/colors/colorful2#41" csCatId="colorful"/>
      <dgm:spPr/>
      <dgm:t>
        <a:bodyPr/>
        <a:lstStyle/>
        <a:p>
          <a:endParaRPr lang="en-US"/>
        </a:p>
      </dgm:t>
    </dgm:pt>
    <dgm:pt modelId="{A72E1BAE-2D03-44B4-A689-6D5C113BFFC9}">
      <dgm:prSet/>
      <dgm:spPr/>
      <dgm:t>
        <a:bodyPr/>
        <a:lstStyle/>
        <a:p>
          <a:r>
            <a:rPr lang="en-US"/>
            <a:t>NHS National Programme for IT (NPfIT)</a:t>
          </a:r>
        </a:p>
      </dgm:t>
    </dgm:pt>
    <dgm:pt modelId="{DDA28E61-6AB2-4736-B58C-E94118D76D4A}" type="parTrans" cxnId="{E7A53B86-EACC-4339-9B16-976B758E352E}">
      <dgm:prSet/>
      <dgm:spPr/>
      <dgm:t>
        <a:bodyPr/>
        <a:lstStyle/>
        <a:p>
          <a:endParaRPr lang="en-US"/>
        </a:p>
      </dgm:t>
    </dgm:pt>
    <dgm:pt modelId="{72C4C2A5-6171-49A8-9F71-3EE2A19E670F}" type="sibTrans" cxnId="{E7A53B86-EACC-4339-9B16-976B758E352E}">
      <dgm:prSet/>
      <dgm:spPr/>
      <dgm:t>
        <a:bodyPr/>
        <a:lstStyle/>
        <a:p>
          <a:endParaRPr lang="en-US"/>
        </a:p>
      </dgm:t>
    </dgm:pt>
    <dgm:pt modelId="{FAD005C5-DA21-4593-9D94-9590122827EF}">
      <dgm:prSet/>
      <dgm:spPr/>
      <dgm:t>
        <a:bodyPr/>
        <a:lstStyle/>
        <a:p>
          <a:r>
            <a:rPr lang="en-US"/>
            <a:t>Care.data</a:t>
          </a:r>
        </a:p>
      </dgm:t>
    </dgm:pt>
    <dgm:pt modelId="{CCAA70EF-B4D3-424F-9802-6F94D7093953}" type="parTrans" cxnId="{A6D9F273-478C-46D8-A52D-BC3B6DD275CA}">
      <dgm:prSet/>
      <dgm:spPr/>
      <dgm:t>
        <a:bodyPr/>
        <a:lstStyle/>
        <a:p>
          <a:endParaRPr lang="en-US"/>
        </a:p>
      </dgm:t>
    </dgm:pt>
    <dgm:pt modelId="{1B06E419-AA3E-4841-A8CB-F53761FEC3E0}" type="sibTrans" cxnId="{A6D9F273-478C-46D8-A52D-BC3B6DD275CA}">
      <dgm:prSet/>
      <dgm:spPr/>
      <dgm:t>
        <a:bodyPr/>
        <a:lstStyle/>
        <a:p>
          <a:endParaRPr lang="en-US"/>
        </a:p>
      </dgm:t>
    </dgm:pt>
    <dgm:pt modelId="{7AD05FD1-5C3E-4D01-A64E-77952F3CFC20}">
      <dgm:prSet/>
      <dgm:spPr/>
      <dgm:t>
        <a:bodyPr/>
        <a:lstStyle/>
        <a:p>
          <a:r>
            <a:rPr lang="en-US"/>
            <a:t>Lorenzo Electronic Patient Record System</a:t>
          </a:r>
        </a:p>
      </dgm:t>
    </dgm:pt>
    <dgm:pt modelId="{263268D3-1380-4BD5-9DAA-857B9990B98A}" type="parTrans" cxnId="{B657ECE3-E861-48CE-92BB-FC7323F00677}">
      <dgm:prSet/>
      <dgm:spPr/>
      <dgm:t>
        <a:bodyPr/>
        <a:lstStyle/>
        <a:p>
          <a:endParaRPr lang="en-US"/>
        </a:p>
      </dgm:t>
    </dgm:pt>
    <dgm:pt modelId="{4E2A6007-BCB9-4B25-BA9A-FB9414ECB346}" type="sibTrans" cxnId="{B657ECE3-E861-48CE-92BB-FC7323F00677}">
      <dgm:prSet/>
      <dgm:spPr/>
      <dgm:t>
        <a:bodyPr/>
        <a:lstStyle/>
        <a:p>
          <a:endParaRPr lang="en-US"/>
        </a:p>
      </dgm:t>
    </dgm:pt>
    <dgm:pt modelId="{6B85DF15-49B3-4E29-9932-3210FEA5825B}" type="pres">
      <dgm:prSet presAssocID="{A320F322-8BED-4553-84F6-499DB270FBE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B97A941-773F-4EC9-958C-EFEEDF714F1C}" type="pres">
      <dgm:prSet presAssocID="{A72E1BAE-2D03-44B4-A689-6D5C113BFFC9}" presName="hierRoot1" presStyleCnt="0"/>
      <dgm:spPr/>
    </dgm:pt>
    <dgm:pt modelId="{F06C4D8E-57BA-4DB2-90D7-33AC34950AEA}" type="pres">
      <dgm:prSet presAssocID="{A72E1BAE-2D03-44B4-A689-6D5C113BFFC9}" presName="composite" presStyleCnt="0"/>
      <dgm:spPr/>
    </dgm:pt>
    <dgm:pt modelId="{7E59A169-077C-45A7-AD8D-5E66B106A279}" type="pres">
      <dgm:prSet presAssocID="{A72E1BAE-2D03-44B4-A689-6D5C113BFFC9}" presName="background" presStyleLbl="node0" presStyleIdx="0" presStyleCnt="3"/>
      <dgm:spPr/>
    </dgm:pt>
    <dgm:pt modelId="{C87E6379-014A-492C-8166-87DFA5B5FCBC}" type="pres">
      <dgm:prSet presAssocID="{A72E1BAE-2D03-44B4-A689-6D5C113BFFC9}" presName="text" presStyleLbl="fgAcc0" presStyleIdx="0" presStyleCnt="3">
        <dgm:presLayoutVars>
          <dgm:chPref val="3"/>
        </dgm:presLayoutVars>
      </dgm:prSet>
      <dgm:spPr/>
    </dgm:pt>
    <dgm:pt modelId="{F3078F83-A987-4DF2-874B-40145F573084}" type="pres">
      <dgm:prSet presAssocID="{A72E1BAE-2D03-44B4-A689-6D5C113BFFC9}" presName="hierChild2" presStyleCnt="0"/>
      <dgm:spPr/>
    </dgm:pt>
    <dgm:pt modelId="{00C7DD32-F7D3-49AB-8610-C7EC28AC6F4A}" type="pres">
      <dgm:prSet presAssocID="{FAD005C5-DA21-4593-9D94-9590122827EF}" presName="hierRoot1" presStyleCnt="0"/>
      <dgm:spPr/>
    </dgm:pt>
    <dgm:pt modelId="{60437856-1E67-4EF1-9F77-193D71DC2EC2}" type="pres">
      <dgm:prSet presAssocID="{FAD005C5-DA21-4593-9D94-9590122827EF}" presName="composite" presStyleCnt="0"/>
      <dgm:spPr/>
    </dgm:pt>
    <dgm:pt modelId="{7D16BCB5-982F-4AD3-936F-327DADADB87F}" type="pres">
      <dgm:prSet presAssocID="{FAD005C5-DA21-4593-9D94-9590122827EF}" presName="background" presStyleLbl="node0" presStyleIdx="1" presStyleCnt="3"/>
      <dgm:spPr/>
    </dgm:pt>
    <dgm:pt modelId="{36E09027-6416-43F5-8006-22FD9B8A81A1}" type="pres">
      <dgm:prSet presAssocID="{FAD005C5-DA21-4593-9D94-9590122827EF}" presName="text" presStyleLbl="fgAcc0" presStyleIdx="1" presStyleCnt="3">
        <dgm:presLayoutVars>
          <dgm:chPref val="3"/>
        </dgm:presLayoutVars>
      </dgm:prSet>
      <dgm:spPr/>
    </dgm:pt>
    <dgm:pt modelId="{4D216C2B-9D8A-4755-B833-029AAD9F082D}" type="pres">
      <dgm:prSet presAssocID="{FAD005C5-DA21-4593-9D94-9590122827EF}" presName="hierChild2" presStyleCnt="0"/>
      <dgm:spPr/>
    </dgm:pt>
    <dgm:pt modelId="{2E3FC148-B77B-4AC8-A7DC-7774DA096455}" type="pres">
      <dgm:prSet presAssocID="{7AD05FD1-5C3E-4D01-A64E-77952F3CFC20}" presName="hierRoot1" presStyleCnt="0"/>
      <dgm:spPr/>
    </dgm:pt>
    <dgm:pt modelId="{C1CD2A31-024F-41B2-81D4-EE8A8A0782CD}" type="pres">
      <dgm:prSet presAssocID="{7AD05FD1-5C3E-4D01-A64E-77952F3CFC20}" presName="composite" presStyleCnt="0"/>
      <dgm:spPr/>
    </dgm:pt>
    <dgm:pt modelId="{E6202EA4-18E2-4F4F-BBD0-210B4A7A49A1}" type="pres">
      <dgm:prSet presAssocID="{7AD05FD1-5C3E-4D01-A64E-77952F3CFC20}" presName="background" presStyleLbl="node0" presStyleIdx="2" presStyleCnt="3"/>
      <dgm:spPr/>
    </dgm:pt>
    <dgm:pt modelId="{CBF2EAC4-2E81-4D5E-894E-A80A706426A2}" type="pres">
      <dgm:prSet presAssocID="{7AD05FD1-5C3E-4D01-A64E-77952F3CFC20}" presName="text" presStyleLbl="fgAcc0" presStyleIdx="2" presStyleCnt="3">
        <dgm:presLayoutVars>
          <dgm:chPref val="3"/>
        </dgm:presLayoutVars>
      </dgm:prSet>
      <dgm:spPr/>
    </dgm:pt>
    <dgm:pt modelId="{55862A55-C629-4D28-B0C1-3E27C8A1600F}" type="pres">
      <dgm:prSet presAssocID="{7AD05FD1-5C3E-4D01-A64E-77952F3CFC20}" presName="hierChild2" presStyleCnt="0"/>
      <dgm:spPr/>
    </dgm:pt>
  </dgm:ptLst>
  <dgm:cxnLst>
    <dgm:cxn modelId="{C24E0E11-BDAC-43F2-96DC-1C7CDB31214B}" type="presOf" srcId="{FAD005C5-DA21-4593-9D94-9590122827EF}" destId="{36E09027-6416-43F5-8006-22FD9B8A81A1}" srcOrd="0" destOrd="0" presId="urn:microsoft.com/office/officeart/2005/8/layout/hierarchy1"/>
    <dgm:cxn modelId="{E4766E1B-F54F-444C-8196-AC835BDBA20D}" type="presOf" srcId="{A72E1BAE-2D03-44B4-A689-6D5C113BFFC9}" destId="{C87E6379-014A-492C-8166-87DFA5B5FCBC}" srcOrd="0" destOrd="0" presId="urn:microsoft.com/office/officeart/2005/8/layout/hierarchy1"/>
    <dgm:cxn modelId="{A6D9F273-478C-46D8-A52D-BC3B6DD275CA}" srcId="{A320F322-8BED-4553-84F6-499DB270FBE9}" destId="{FAD005C5-DA21-4593-9D94-9590122827EF}" srcOrd="1" destOrd="0" parTransId="{CCAA70EF-B4D3-424F-9802-6F94D7093953}" sibTransId="{1B06E419-AA3E-4841-A8CB-F53761FEC3E0}"/>
    <dgm:cxn modelId="{E7A53B86-EACC-4339-9B16-976B758E352E}" srcId="{A320F322-8BED-4553-84F6-499DB270FBE9}" destId="{A72E1BAE-2D03-44B4-A689-6D5C113BFFC9}" srcOrd="0" destOrd="0" parTransId="{DDA28E61-6AB2-4736-B58C-E94118D76D4A}" sibTransId="{72C4C2A5-6171-49A8-9F71-3EE2A19E670F}"/>
    <dgm:cxn modelId="{3D96BBAE-0818-4524-A773-FA85B477E84B}" type="presOf" srcId="{7AD05FD1-5C3E-4D01-A64E-77952F3CFC20}" destId="{CBF2EAC4-2E81-4D5E-894E-A80A706426A2}" srcOrd="0" destOrd="0" presId="urn:microsoft.com/office/officeart/2005/8/layout/hierarchy1"/>
    <dgm:cxn modelId="{0C6A0FCA-1EFA-4B9B-BD59-04B6F0C1E84A}" type="presOf" srcId="{A320F322-8BED-4553-84F6-499DB270FBE9}" destId="{6B85DF15-49B3-4E29-9932-3210FEA5825B}" srcOrd="0" destOrd="0" presId="urn:microsoft.com/office/officeart/2005/8/layout/hierarchy1"/>
    <dgm:cxn modelId="{B657ECE3-E861-48CE-92BB-FC7323F00677}" srcId="{A320F322-8BED-4553-84F6-499DB270FBE9}" destId="{7AD05FD1-5C3E-4D01-A64E-77952F3CFC20}" srcOrd="2" destOrd="0" parTransId="{263268D3-1380-4BD5-9DAA-857B9990B98A}" sibTransId="{4E2A6007-BCB9-4B25-BA9A-FB9414ECB346}"/>
    <dgm:cxn modelId="{819B0F7F-3FA2-43FB-8892-E1879E3273C1}" type="presParOf" srcId="{6B85DF15-49B3-4E29-9932-3210FEA5825B}" destId="{5B97A941-773F-4EC9-958C-EFEEDF714F1C}" srcOrd="0" destOrd="0" presId="urn:microsoft.com/office/officeart/2005/8/layout/hierarchy1"/>
    <dgm:cxn modelId="{D9BA8C52-C100-4F57-87E6-5E6E6BE99C25}" type="presParOf" srcId="{5B97A941-773F-4EC9-958C-EFEEDF714F1C}" destId="{F06C4D8E-57BA-4DB2-90D7-33AC34950AEA}" srcOrd="0" destOrd="0" presId="urn:microsoft.com/office/officeart/2005/8/layout/hierarchy1"/>
    <dgm:cxn modelId="{B8277E8C-0A21-4A6D-B624-C07051AF5379}" type="presParOf" srcId="{F06C4D8E-57BA-4DB2-90D7-33AC34950AEA}" destId="{7E59A169-077C-45A7-AD8D-5E66B106A279}" srcOrd="0" destOrd="0" presId="urn:microsoft.com/office/officeart/2005/8/layout/hierarchy1"/>
    <dgm:cxn modelId="{BE4B3D77-7801-4826-8452-0DC424235F85}" type="presParOf" srcId="{F06C4D8E-57BA-4DB2-90D7-33AC34950AEA}" destId="{C87E6379-014A-492C-8166-87DFA5B5FCBC}" srcOrd="1" destOrd="0" presId="urn:microsoft.com/office/officeart/2005/8/layout/hierarchy1"/>
    <dgm:cxn modelId="{C678F122-AA25-400C-80AA-BF8465F88748}" type="presParOf" srcId="{5B97A941-773F-4EC9-958C-EFEEDF714F1C}" destId="{F3078F83-A987-4DF2-874B-40145F573084}" srcOrd="1" destOrd="0" presId="urn:microsoft.com/office/officeart/2005/8/layout/hierarchy1"/>
    <dgm:cxn modelId="{B3502AC3-150A-48A4-B376-6953F88C869B}" type="presParOf" srcId="{6B85DF15-49B3-4E29-9932-3210FEA5825B}" destId="{00C7DD32-F7D3-49AB-8610-C7EC28AC6F4A}" srcOrd="1" destOrd="0" presId="urn:microsoft.com/office/officeart/2005/8/layout/hierarchy1"/>
    <dgm:cxn modelId="{ED2AF022-8F8F-4998-8249-4258D0787B07}" type="presParOf" srcId="{00C7DD32-F7D3-49AB-8610-C7EC28AC6F4A}" destId="{60437856-1E67-4EF1-9F77-193D71DC2EC2}" srcOrd="0" destOrd="0" presId="urn:microsoft.com/office/officeart/2005/8/layout/hierarchy1"/>
    <dgm:cxn modelId="{06C67970-FFCA-46EC-9DC3-FF6A5835DCE1}" type="presParOf" srcId="{60437856-1E67-4EF1-9F77-193D71DC2EC2}" destId="{7D16BCB5-982F-4AD3-936F-327DADADB87F}" srcOrd="0" destOrd="0" presId="urn:microsoft.com/office/officeart/2005/8/layout/hierarchy1"/>
    <dgm:cxn modelId="{C664CBAC-A464-4B3B-A587-AF7C745C0D0E}" type="presParOf" srcId="{60437856-1E67-4EF1-9F77-193D71DC2EC2}" destId="{36E09027-6416-43F5-8006-22FD9B8A81A1}" srcOrd="1" destOrd="0" presId="urn:microsoft.com/office/officeart/2005/8/layout/hierarchy1"/>
    <dgm:cxn modelId="{8D9302D1-FBAD-44D6-B15A-3FF545929105}" type="presParOf" srcId="{00C7DD32-F7D3-49AB-8610-C7EC28AC6F4A}" destId="{4D216C2B-9D8A-4755-B833-029AAD9F082D}" srcOrd="1" destOrd="0" presId="urn:microsoft.com/office/officeart/2005/8/layout/hierarchy1"/>
    <dgm:cxn modelId="{558B8F1E-421B-4BF4-B958-4B5FE1606139}" type="presParOf" srcId="{6B85DF15-49B3-4E29-9932-3210FEA5825B}" destId="{2E3FC148-B77B-4AC8-A7DC-7774DA096455}" srcOrd="2" destOrd="0" presId="urn:microsoft.com/office/officeart/2005/8/layout/hierarchy1"/>
    <dgm:cxn modelId="{5CC8F5B5-4DC0-49B3-9B05-53C64CB6FE8F}" type="presParOf" srcId="{2E3FC148-B77B-4AC8-A7DC-7774DA096455}" destId="{C1CD2A31-024F-41B2-81D4-EE8A8A0782CD}" srcOrd="0" destOrd="0" presId="urn:microsoft.com/office/officeart/2005/8/layout/hierarchy1"/>
    <dgm:cxn modelId="{C32AD75E-3B42-4C1E-AA1A-6FCEBEB7BDD5}" type="presParOf" srcId="{C1CD2A31-024F-41B2-81D4-EE8A8A0782CD}" destId="{E6202EA4-18E2-4F4F-BBD0-210B4A7A49A1}" srcOrd="0" destOrd="0" presId="urn:microsoft.com/office/officeart/2005/8/layout/hierarchy1"/>
    <dgm:cxn modelId="{6032ADC7-F4FD-490A-9112-4EB57B0BF6C9}" type="presParOf" srcId="{C1CD2A31-024F-41B2-81D4-EE8A8A0782CD}" destId="{CBF2EAC4-2E81-4D5E-894E-A80A706426A2}" srcOrd="1" destOrd="0" presId="urn:microsoft.com/office/officeart/2005/8/layout/hierarchy1"/>
    <dgm:cxn modelId="{A2C6075F-CA46-4935-A4AE-AD7E126D5E73}" type="presParOf" srcId="{2E3FC148-B77B-4AC8-A7DC-7774DA096455}" destId="{55862A55-C629-4D28-B0C1-3E27C8A1600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BCD1A578-C903-44E3-B161-E6DE55D72A0E}" type="doc">
      <dgm:prSet loTypeId="urn:microsoft.com/office/officeart/2018/2/layout/IconVerticalSolidList" loCatId="icon" qsTypeId="urn:microsoft.com/office/officeart/2005/8/quickstyle/simple1#250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25D4988-B997-467C-B4C5-BF1726D0DABD}">
      <dgm:prSet/>
      <dgm:spPr/>
      <dgm:t>
        <a:bodyPr/>
        <a:lstStyle/>
        <a:p>
          <a:r>
            <a:rPr lang="en-US"/>
            <a:t>Was the technology the problem?</a:t>
          </a:r>
        </a:p>
      </dgm:t>
    </dgm:pt>
    <dgm:pt modelId="{CBCE7119-8352-435D-9820-E664E2B81BA6}" type="parTrans" cxnId="{29DF837A-B436-4BCA-B007-7E7147930B72}">
      <dgm:prSet/>
      <dgm:spPr/>
      <dgm:t>
        <a:bodyPr/>
        <a:lstStyle/>
        <a:p>
          <a:endParaRPr lang="en-US"/>
        </a:p>
      </dgm:t>
    </dgm:pt>
    <dgm:pt modelId="{10760B2A-0F33-4807-99FA-0122A92737C2}" type="sibTrans" cxnId="{29DF837A-B436-4BCA-B007-7E7147930B72}">
      <dgm:prSet/>
      <dgm:spPr/>
      <dgm:t>
        <a:bodyPr/>
        <a:lstStyle/>
        <a:p>
          <a:endParaRPr lang="en-US"/>
        </a:p>
      </dgm:t>
    </dgm:pt>
    <dgm:pt modelId="{5B2C7D8D-5D0B-4D92-9631-0604AE983EA1}">
      <dgm:prSet/>
      <dgm:spPr/>
      <dgm:t>
        <a:bodyPr/>
        <a:lstStyle/>
        <a:p>
          <a:r>
            <a:rPr lang="en-US"/>
            <a:t>Were stakeholders involved enough?</a:t>
          </a:r>
        </a:p>
      </dgm:t>
    </dgm:pt>
    <dgm:pt modelId="{437A01F1-B79B-4C4F-9BE4-3F1AA4B79907}" type="parTrans" cxnId="{63BD95A5-5019-4D0A-B2CB-EE4A6160D575}">
      <dgm:prSet/>
      <dgm:spPr/>
      <dgm:t>
        <a:bodyPr/>
        <a:lstStyle/>
        <a:p>
          <a:endParaRPr lang="en-US"/>
        </a:p>
      </dgm:t>
    </dgm:pt>
    <dgm:pt modelId="{234C94D6-50A1-433B-B960-A1D08EC817A0}" type="sibTrans" cxnId="{63BD95A5-5019-4D0A-B2CB-EE4A6160D575}">
      <dgm:prSet/>
      <dgm:spPr/>
      <dgm:t>
        <a:bodyPr/>
        <a:lstStyle/>
        <a:p>
          <a:endParaRPr lang="en-US"/>
        </a:p>
      </dgm:t>
    </dgm:pt>
    <dgm:pt modelId="{7C0DC47A-47C1-4F46-941C-B00D6F404993}">
      <dgm:prSet/>
      <dgm:spPr/>
      <dgm:t>
        <a:bodyPr/>
        <a:lstStyle/>
        <a:p>
          <a:r>
            <a:rPr lang="en-US"/>
            <a:t>Was it too ambitious?</a:t>
          </a:r>
        </a:p>
      </dgm:t>
    </dgm:pt>
    <dgm:pt modelId="{88EFD1BD-3092-4891-8046-8B616010C771}" type="parTrans" cxnId="{F6A1225A-E55F-46EC-A6F7-8DF83F89E75B}">
      <dgm:prSet/>
      <dgm:spPr/>
      <dgm:t>
        <a:bodyPr/>
        <a:lstStyle/>
        <a:p>
          <a:endParaRPr lang="en-US"/>
        </a:p>
      </dgm:t>
    </dgm:pt>
    <dgm:pt modelId="{B65072FE-7A10-4606-A6D5-F7D6166CBB6A}" type="sibTrans" cxnId="{F6A1225A-E55F-46EC-A6F7-8DF83F89E75B}">
      <dgm:prSet/>
      <dgm:spPr/>
      <dgm:t>
        <a:bodyPr/>
        <a:lstStyle/>
        <a:p>
          <a:endParaRPr lang="en-US"/>
        </a:p>
      </dgm:t>
    </dgm:pt>
    <dgm:pt modelId="{C1764BD8-A658-497F-A885-9B7211C387D3}">
      <dgm:prSet/>
      <dgm:spPr/>
      <dgm:t>
        <a:bodyPr/>
        <a:lstStyle/>
        <a:p>
          <a:r>
            <a:rPr lang="en-US"/>
            <a:t>What could project managers have done differently?</a:t>
          </a:r>
        </a:p>
      </dgm:t>
    </dgm:pt>
    <dgm:pt modelId="{CED7FC30-2869-4200-B56D-7F8A9D665AEE}" type="parTrans" cxnId="{37F6EADB-C150-4CAF-8EC7-A04DDF323E9C}">
      <dgm:prSet/>
      <dgm:spPr/>
      <dgm:t>
        <a:bodyPr/>
        <a:lstStyle/>
        <a:p>
          <a:endParaRPr lang="en-US"/>
        </a:p>
      </dgm:t>
    </dgm:pt>
    <dgm:pt modelId="{E4F5687A-2955-4E9F-B493-97D04C0079A0}" type="sibTrans" cxnId="{37F6EADB-C150-4CAF-8EC7-A04DDF323E9C}">
      <dgm:prSet/>
      <dgm:spPr/>
      <dgm:t>
        <a:bodyPr/>
        <a:lstStyle/>
        <a:p>
          <a:endParaRPr lang="en-US"/>
        </a:p>
      </dgm:t>
    </dgm:pt>
    <dgm:pt modelId="{E666D9CE-6173-4143-BF06-4A9906C39ACA}">
      <dgm:prSet/>
      <dgm:spPr/>
      <dgm:t>
        <a:bodyPr/>
        <a:lstStyle/>
        <a:p>
          <a:r>
            <a:rPr lang="en-US"/>
            <a:t>Even good ideas can fail without stakeholder engagement, realistic planning and local ownership.</a:t>
          </a:r>
        </a:p>
      </dgm:t>
    </dgm:pt>
    <dgm:pt modelId="{3C82FB61-CC3A-4C53-9EFF-CE222CAF42C2}" type="parTrans" cxnId="{05CBC282-3E05-4847-95C0-3880CBCD4039}">
      <dgm:prSet/>
      <dgm:spPr/>
      <dgm:t>
        <a:bodyPr/>
        <a:lstStyle/>
        <a:p>
          <a:endParaRPr lang="en-US"/>
        </a:p>
      </dgm:t>
    </dgm:pt>
    <dgm:pt modelId="{D1688855-71C7-4E12-9FC0-84FA7BE295F8}" type="sibTrans" cxnId="{05CBC282-3E05-4847-95C0-3880CBCD4039}">
      <dgm:prSet/>
      <dgm:spPr/>
      <dgm:t>
        <a:bodyPr/>
        <a:lstStyle/>
        <a:p>
          <a:endParaRPr lang="en-US"/>
        </a:p>
      </dgm:t>
    </dgm:pt>
    <dgm:pt modelId="{1495B4C9-EEBA-4564-8919-879B2D5C2252}" type="pres">
      <dgm:prSet presAssocID="{BCD1A578-C903-44E3-B161-E6DE55D72A0E}" presName="root" presStyleCnt="0">
        <dgm:presLayoutVars>
          <dgm:dir/>
          <dgm:resizeHandles val="exact"/>
        </dgm:presLayoutVars>
      </dgm:prSet>
      <dgm:spPr/>
    </dgm:pt>
    <dgm:pt modelId="{A3CEA026-DAD7-4072-8631-1901ACA90B6A}" type="pres">
      <dgm:prSet presAssocID="{125D4988-B997-467C-B4C5-BF1726D0DABD}" presName="compNode" presStyleCnt="0"/>
      <dgm:spPr/>
    </dgm:pt>
    <dgm:pt modelId="{DC78F60E-C88C-4D4D-A95D-1C594FC7E280}" type="pres">
      <dgm:prSet presAssocID="{125D4988-B997-467C-B4C5-BF1726D0DABD}" presName="bgRect" presStyleLbl="bgShp" presStyleIdx="0" presStyleCnt="5"/>
      <dgm:spPr/>
    </dgm:pt>
    <dgm:pt modelId="{62C5B4E6-03E0-4B65-A92F-2F19C877D048}" type="pres">
      <dgm:prSet presAssocID="{125D4988-B997-467C-B4C5-BF1726D0DAB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9194374C-0B43-4137-A3E2-6C89765778F2}" type="pres">
      <dgm:prSet presAssocID="{125D4988-B997-467C-B4C5-BF1726D0DABD}" presName="spaceRect" presStyleCnt="0"/>
      <dgm:spPr/>
    </dgm:pt>
    <dgm:pt modelId="{CB39A297-4EFD-4E18-9C2B-4EFC1ECF36C0}" type="pres">
      <dgm:prSet presAssocID="{125D4988-B997-467C-B4C5-BF1726D0DABD}" presName="parTx" presStyleLbl="revTx" presStyleIdx="0" presStyleCnt="5">
        <dgm:presLayoutVars>
          <dgm:chMax val="0"/>
          <dgm:chPref val="0"/>
        </dgm:presLayoutVars>
      </dgm:prSet>
      <dgm:spPr/>
    </dgm:pt>
    <dgm:pt modelId="{FE83E39C-B1E9-4CC4-A2BE-C9C21652BD7D}" type="pres">
      <dgm:prSet presAssocID="{10760B2A-0F33-4807-99FA-0122A92737C2}" presName="sibTrans" presStyleCnt="0"/>
      <dgm:spPr/>
    </dgm:pt>
    <dgm:pt modelId="{51FFF4E9-CE6E-4FAF-8A22-5DE3535D9F16}" type="pres">
      <dgm:prSet presAssocID="{5B2C7D8D-5D0B-4D92-9631-0604AE983EA1}" presName="compNode" presStyleCnt="0"/>
      <dgm:spPr/>
    </dgm:pt>
    <dgm:pt modelId="{FFF32D0D-5273-4F58-9813-0B2D4DC71D3D}" type="pres">
      <dgm:prSet presAssocID="{5B2C7D8D-5D0B-4D92-9631-0604AE983EA1}" presName="bgRect" presStyleLbl="bgShp" presStyleIdx="1" presStyleCnt="5"/>
      <dgm:spPr/>
    </dgm:pt>
    <dgm:pt modelId="{9F2A69EF-6DCE-48CA-A92C-DA651658FECF}" type="pres">
      <dgm:prSet presAssocID="{5B2C7D8D-5D0B-4D92-9631-0604AE983EA1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F3BF844-F84A-4C1D-89D9-4A2008A8AE9A}" type="pres">
      <dgm:prSet presAssocID="{5B2C7D8D-5D0B-4D92-9631-0604AE983EA1}" presName="spaceRect" presStyleCnt="0"/>
      <dgm:spPr/>
    </dgm:pt>
    <dgm:pt modelId="{B4076A06-9C7D-4E37-ADAD-88D0F56AFC71}" type="pres">
      <dgm:prSet presAssocID="{5B2C7D8D-5D0B-4D92-9631-0604AE983EA1}" presName="parTx" presStyleLbl="revTx" presStyleIdx="1" presStyleCnt="5">
        <dgm:presLayoutVars>
          <dgm:chMax val="0"/>
          <dgm:chPref val="0"/>
        </dgm:presLayoutVars>
      </dgm:prSet>
      <dgm:spPr/>
    </dgm:pt>
    <dgm:pt modelId="{E04A8237-3C36-4CFD-ACED-A35A2C058FE2}" type="pres">
      <dgm:prSet presAssocID="{234C94D6-50A1-433B-B960-A1D08EC817A0}" presName="sibTrans" presStyleCnt="0"/>
      <dgm:spPr/>
    </dgm:pt>
    <dgm:pt modelId="{62D20440-6F23-4D83-B9FA-F458F2A7BDDE}" type="pres">
      <dgm:prSet presAssocID="{7C0DC47A-47C1-4F46-941C-B00D6F404993}" presName="compNode" presStyleCnt="0"/>
      <dgm:spPr/>
    </dgm:pt>
    <dgm:pt modelId="{081C86FC-E5DE-4C3D-A568-B51B84D5D4F8}" type="pres">
      <dgm:prSet presAssocID="{7C0DC47A-47C1-4F46-941C-B00D6F404993}" presName="bgRect" presStyleLbl="bgShp" presStyleIdx="2" presStyleCnt="5"/>
      <dgm:spPr/>
    </dgm:pt>
    <dgm:pt modelId="{C252FBD1-C7BE-4701-940A-B05ECEB46183}" type="pres">
      <dgm:prSet presAssocID="{7C0DC47A-47C1-4F46-941C-B00D6F40499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FF07A09E-D801-427D-A770-D0AEB0B819F0}" type="pres">
      <dgm:prSet presAssocID="{7C0DC47A-47C1-4F46-941C-B00D6F404993}" presName="spaceRect" presStyleCnt="0"/>
      <dgm:spPr/>
    </dgm:pt>
    <dgm:pt modelId="{F85DFD80-26D5-4CED-8CB5-7A058F0B398F}" type="pres">
      <dgm:prSet presAssocID="{7C0DC47A-47C1-4F46-941C-B00D6F404993}" presName="parTx" presStyleLbl="revTx" presStyleIdx="2" presStyleCnt="5">
        <dgm:presLayoutVars>
          <dgm:chMax val="0"/>
          <dgm:chPref val="0"/>
        </dgm:presLayoutVars>
      </dgm:prSet>
      <dgm:spPr/>
    </dgm:pt>
    <dgm:pt modelId="{F7C503C7-6134-4626-9BDE-1005238934F4}" type="pres">
      <dgm:prSet presAssocID="{B65072FE-7A10-4606-A6D5-F7D6166CBB6A}" presName="sibTrans" presStyleCnt="0"/>
      <dgm:spPr/>
    </dgm:pt>
    <dgm:pt modelId="{6C3FC71F-7E76-4E16-B113-0C099436C29D}" type="pres">
      <dgm:prSet presAssocID="{C1764BD8-A658-497F-A885-9B7211C387D3}" presName="compNode" presStyleCnt="0"/>
      <dgm:spPr/>
    </dgm:pt>
    <dgm:pt modelId="{09629E15-5891-47F0-B66B-25ABC7A0698F}" type="pres">
      <dgm:prSet presAssocID="{C1764BD8-A658-497F-A885-9B7211C387D3}" presName="bgRect" presStyleLbl="bgShp" presStyleIdx="3" presStyleCnt="5"/>
      <dgm:spPr/>
    </dgm:pt>
    <dgm:pt modelId="{C6B22CB5-4E79-41FD-8E62-7662A1CF07E4}" type="pres">
      <dgm:prSet presAssocID="{C1764BD8-A658-497F-A885-9B7211C387D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B52756A3-0BA8-4737-99D3-38382A0C1105}" type="pres">
      <dgm:prSet presAssocID="{C1764BD8-A658-497F-A885-9B7211C387D3}" presName="spaceRect" presStyleCnt="0"/>
      <dgm:spPr/>
    </dgm:pt>
    <dgm:pt modelId="{5D4A9513-2BE5-4CC8-9F8E-A0110D0720F9}" type="pres">
      <dgm:prSet presAssocID="{C1764BD8-A658-497F-A885-9B7211C387D3}" presName="parTx" presStyleLbl="revTx" presStyleIdx="3" presStyleCnt="5">
        <dgm:presLayoutVars>
          <dgm:chMax val="0"/>
          <dgm:chPref val="0"/>
        </dgm:presLayoutVars>
      </dgm:prSet>
      <dgm:spPr/>
    </dgm:pt>
    <dgm:pt modelId="{F3B969EE-0066-4FC0-A21A-F4DFDC4099DB}" type="pres">
      <dgm:prSet presAssocID="{E4F5687A-2955-4E9F-B493-97D04C0079A0}" presName="sibTrans" presStyleCnt="0"/>
      <dgm:spPr/>
    </dgm:pt>
    <dgm:pt modelId="{3E380687-0615-4B53-9761-8FD32BE32065}" type="pres">
      <dgm:prSet presAssocID="{E666D9CE-6173-4143-BF06-4A9906C39ACA}" presName="compNode" presStyleCnt="0"/>
      <dgm:spPr/>
    </dgm:pt>
    <dgm:pt modelId="{73445349-D843-4428-9FF4-F4387276AF06}" type="pres">
      <dgm:prSet presAssocID="{E666D9CE-6173-4143-BF06-4A9906C39ACA}" presName="bgRect" presStyleLbl="bgShp" presStyleIdx="4" presStyleCnt="5"/>
      <dgm:spPr/>
    </dgm:pt>
    <dgm:pt modelId="{495AF38E-D8F6-4EF1-9126-AE38D555145F}" type="pres">
      <dgm:prSet presAssocID="{E666D9CE-6173-4143-BF06-4A9906C39ACA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CBB48648-D38C-4636-BFCF-9B863D203979}" type="pres">
      <dgm:prSet presAssocID="{E666D9CE-6173-4143-BF06-4A9906C39ACA}" presName="spaceRect" presStyleCnt="0"/>
      <dgm:spPr/>
    </dgm:pt>
    <dgm:pt modelId="{30C2C5E4-E9EC-4B18-BF13-4FADD8464B5F}" type="pres">
      <dgm:prSet presAssocID="{E666D9CE-6173-4143-BF06-4A9906C39AC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713E279-2FF6-4185-8B43-0741F6B3F446}" type="presOf" srcId="{BCD1A578-C903-44E3-B161-E6DE55D72A0E}" destId="{1495B4C9-EEBA-4564-8919-879B2D5C2252}" srcOrd="0" destOrd="0" presId="urn:microsoft.com/office/officeart/2018/2/layout/IconVerticalSolidList"/>
    <dgm:cxn modelId="{F6A1225A-E55F-46EC-A6F7-8DF83F89E75B}" srcId="{BCD1A578-C903-44E3-B161-E6DE55D72A0E}" destId="{7C0DC47A-47C1-4F46-941C-B00D6F404993}" srcOrd="2" destOrd="0" parTransId="{88EFD1BD-3092-4891-8046-8B616010C771}" sibTransId="{B65072FE-7A10-4606-A6D5-F7D6166CBB6A}"/>
    <dgm:cxn modelId="{29DF837A-B436-4BCA-B007-7E7147930B72}" srcId="{BCD1A578-C903-44E3-B161-E6DE55D72A0E}" destId="{125D4988-B997-467C-B4C5-BF1726D0DABD}" srcOrd="0" destOrd="0" parTransId="{CBCE7119-8352-435D-9820-E664E2B81BA6}" sibTransId="{10760B2A-0F33-4807-99FA-0122A92737C2}"/>
    <dgm:cxn modelId="{05CBC282-3E05-4847-95C0-3880CBCD4039}" srcId="{BCD1A578-C903-44E3-B161-E6DE55D72A0E}" destId="{E666D9CE-6173-4143-BF06-4A9906C39ACA}" srcOrd="4" destOrd="0" parTransId="{3C82FB61-CC3A-4C53-9EFF-CE222CAF42C2}" sibTransId="{D1688855-71C7-4E12-9FC0-84FA7BE295F8}"/>
    <dgm:cxn modelId="{E4192991-97A6-47C1-9331-B76FAA42BB48}" type="presOf" srcId="{5B2C7D8D-5D0B-4D92-9631-0604AE983EA1}" destId="{B4076A06-9C7D-4E37-ADAD-88D0F56AFC71}" srcOrd="0" destOrd="0" presId="urn:microsoft.com/office/officeart/2018/2/layout/IconVerticalSolidList"/>
    <dgm:cxn modelId="{4333DB93-1FE7-44A9-80E4-EDB10B7223FD}" type="presOf" srcId="{C1764BD8-A658-497F-A885-9B7211C387D3}" destId="{5D4A9513-2BE5-4CC8-9F8E-A0110D0720F9}" srcOrd="0" destOrd="0" presId="urn:microsoft.com/office/officeart/2018/2/layout/IconVerticalSolidList"/>
    <dgm:cxn modelId="{1260BC9A-BED9-4516-A31F-4CB13243332B}" type="presOf" srcId="{7C0DC47A-47C1-4F46-941C-B00D6F404993}" destId="{F85DFD80-26D5-4CED-8CB5-7A058F0B398F}" srcOrd="0" destOrd="0" presId="urn:microsoft.com/office/officeart/2018/2/layout/IconVerticalSolidList"/>
    <dgm:cxn modelId="{3DE5A3A2-36FA-4983-88AF-9DDA86CFA449}" type="presOf" srcId="{125D4988-B997-467C-B4C5-BF1726D0DABD}" destId="{CB39A297-4EFD-4E18-9C2B-4EFC1ECF36C0}" srcOrd="0" destOrd="0" presId="urn:microsoft.com/office/officeart/2018/2/layout/IconVerticalSolidList"/>
    <dgm:cxn modelId="{63BD95A5-5019-4D0A-B2CB-EE4A6160D575}" srcId="{BCD1A578-C903-44E3-B161-E6DE55D72A0E}" destId="{5B2C7D8D-5D0B-4D92-9631-0604AE983EA1}" srcOrd="1" destOrd="0" parTransId="{437A01F1-B79B-4C4F-9BE4-3F1AA4B79907}" sibTransId="{234C94D6-50A1-433B-B960-A1D08EC817A0}"/>
    <dgm:cxn modelId="{37F6EADB-C150-4CAF-8EC7-A04DDF323E9C}" srcId="{BCD1A578-C903-44E3-B161-E6DE55D72A0E}" destId="{C1764BD8-A658-497F-A885-9B7211C387D3}" srcOrd="3" destOrd="0" parTransId="{CED7FC30-2869-4200-B56D-7F8A9D665AEE}" sibTransId="{E4F5687A-2955-4E9F-B493-97D04C0079A0}"/>
    <dgm:cxn modelId="{8679F8E8-34E8-4991-BE31-75ED2634428B}" type="presOf" srcId="{E666D9CE-6173-4143-BF06-4A9906C39ACA}" destId="{30C2C5E4-E9EC-4B18-BF13-4FADD8464B5F}" srcOrd="0" destOrd="0" presId="urn:microsoft.com/office/officeart/2018/2/layout/IconVerticalSolidList"/>
    <dgm:cxn modelId="{CADF4F46-39F0-4821-8CF6-B8AF135325B7}" type="presParOf" srcId="{1495B4C9-EEBA-4564-8919-879B2D5C2252}" destId="{A3CEA026-DAD7-4072-8631-1901ACA90B6A}" srcOrd="0" destOrd="0" presId="urn:microsoft.com/office/officeart/2018/2/layout/IconVerticalSolidList"/>
    <dgm:cxn modelId="{38D7E79F-6AB5-4213-B7E5-32B13ACC229B}" type="presParOf" srcId="{A3CEA026-DAD7-4072-8631-1901ACA90B6A}" destId="{DC78F60E-C88C-4D4D-A95D-1C594FC7E280}" srcOrd="0" destOrd="0" presId="urn:microsoft.com/office/officeart/2018/2/layout/IconVerticalSolidList"/>
    <dgm:cxn modelId="{19948C58-6BAA-4620-9FFD-F0F0DA76F41D}" type="presParOf" srcId="{A3CEA026-DAD7-4072-8631-1901ACA90B6A}" destId="{62C5B4E6-03E0-4B65-A92F-2F19C877D048}" srcOrd="1" destOrd="0" presId="urn:microsoft.com/office/officeart/2018/2/layout/IconVerticalSolidList"/>
    <dgm:cxn modelId="{42382F85-F089-499B-9A25-4FB041557BBC}" type="presParOf" srcId="{A3CEA026-DAD7-4072-8631-1901ACA90B6A}" destId="{9194374C-0B43-4137-A3E2-6C89765778F2}" srcOrd="2" destOrd="0" presId="urn:microsoft.com/office/officeart/2018/2/layout/IconVerticalSolidList"/>
    <dgm:cxn modelId="{5C215574-5FEA-420C-8B91-7FCBAEEA5E75}" type="presParOf" srcId="{A3CEA026-DAD7-4072-8631-1901ACA90B6A}" destId="{CB39A297-4EFD-4E18-9C2B-4EFC1ECF36C0}" srcOrd="3" destOrd="0" presId="urn:microsoft.com/office/officeart/2018/2/layout/IconVerticalSolidList"/>
    <dgm:cxn modelId="{FC08D706-9AAB-40F2-BDEC-EBC2CB84BE45}" type="presParOf" srcId="{1495B4C9-EEBA-4564-8919-879B2D5C2252}" destId="{FE83E39C-B1E9-4CC4-A2BE-C9C21652BD7D}" srcOrd="1" destOrd="0" presId="urn:microsoft.com/office/officeart/2018/2/layout/IconVerticalSolidList"/>
    <dgm:cxn modelId="{1A46A0F8-328E-4C35-8C24-9FBE5118EEC1}" type="presParOf" srcId="{1495B4C9-EEBA-4564-8919-879B2D5C2252}" destId="{51FFF4E9-CE6E-4FAF-8A22-5DE3535D9F16}" srcOrd="2" destOrd="0" presId="urn:microsoft.com/office/officeart/2018/2/layout/IconVerticalSolidList"/>
    <dgm:cxn modelId="{436C529F-CF31-4EA6-B33D-B9A37DBF3FA0}" type="presParOf" srcId="{51FFF4E9-CE6E-4FAF-8A22-5DE3535D9F16}" destId="{FFF32D0D-5273-4F58-9813-0B2D4DC71D3D}" srcOrd="0" destOrd="0" presId="urn:microsoft.com/office/officeart/2018/2/layout/IconVerticalSolidList"/>
    <dgm:cxn modelId="{CC4A19B1-F30D-4A9B-BFF7-B007E1B6E8CF}" type="presParOf" srcId="{51FFF4E9-CE6E-4FAF-8A22-5DE3535D9F16}" destId="{9F2A69EF-6DCE-48CA-A92C-DA651658FECF}" srcOrd="1" destOrd="0" presId="urn:microsoft.com/office/officeart/2018/2/layout/IconVerticalSolidList"/>
    <dgm:cxn modelId="{F8E01276-EFBD-47D3-9543-1170DC854451}" type="presParOf" srcId="{51FFF4E9-CE6E-4FAF-8A22-5DE3535D9F16}" destId="{EF3BF844-F84A-4C1D-89D9-4A2008A8AE9A}" srcOrd="2" destOrd="0" presId="urn:microsoft.com/office/officeart/2018/2/layout/IconVerticalSolidList"/>
    <dgm:cxn modelId="{A50BC274-C461-4097-8C6F-FFBEBC2EF4EC}" type="presParOf" srcId="{51FFF4E9-CE6E-4FAF-8A22-5DE3535D9F16}" destId="{B4076A06-9C7D-4E37-ADAD-88D0F56AFC71}" srcOrd="3" destOrd="0" presId="urn:microsoft.com/office/officeart/2018/2/layout/IconVerticalSolidList"/>
    <dgm:cxn modelId="{B043F1B5-1E15-4BE8-903E-D416397AA72F}" type="presParOf" srcId="{1495B4C9-EEBA-4564-8919-879B2D5C2252}" destId="{E04A8237-3C36-4CFD-ACED-A35A2C058FE2}" srcOrd="3" destOrd="0" presId="urn:microsoft.com/office/officeart/2018/2/layout/IconVerticalSolidList"/>
    <dgm:cxn modelId="{30938C5B-B944-4C3E-935F-82870DCD22F1}" type="presParOf" srcId="{1495B4C9-EEBA-4564-8919-879B2D5C2252}" destId="{62D20440-6F23-4D83-B9FA-F458F2A7BDDE}" srcOrd="4" destOrd="0" presId="urn:microsoft.com/office/officeart/2018/2/layout/IconVerticalSolidList"/>
    <dgm:cxn modelId="{F57914C2-07D9-4131-973B-6BA8B42E8C44}" type="presParOf" srcId="{62D20440-6F23-4D83-B9FA-F458F2A7BDDE}" destId="{081C86FC-E5DE-4C3D-A568-B51B84D5D4F8}" srcOrd="0" destOrd="0" presId="urn:microsoft.com/office/officeart/2018/2/layout/IconVerticalSolidList"/>
    <dgm:cxn modelId="{AC87A1F8-FB80-4106-81E7-0B9C87BBF338}" type="presParOf" srcId="{62D20440-6F23-4D83-B9FA-F458F2A7BDDE}" destId="{C252FBD1-C7BE-4701-940A-B05ECEB46183}" srcOrd="1" destOrd="0" presId="urn:microsoft.com/office/officeart/2018/2/layout/IconVerticalSolidList"/>
    <dgm:cxn modelId="{7C5EA5AA-389F-402E-AE53-8856EEC9EE8F}" type="presParOf" srcId="{62D20440-6F23-4D83-B9FA-F458F2A7BDDE}" destId="{FF07A09E-D801-427D-A770-D0AEB0B819F0}" srcOrd="2" destOrd="0" presId="urn:microsoft.com/office/officeart/2018/2/layout/IconVerticalSolidList"/>
    <dgm:cxn modelId="{8B7AAC21-FF15-473A-A7EB-E18A58EE399E}" type="presParOf" srcId="{62D20440-6F23-4D83-B9FA-F458F2A7BDDE}" destId="{F85DFD80-26D5-4CED-8CB5-7A058F0B398F}" srcOrd="3" destOrd="0" presId="urn:microsoft.com/office/officeart/2018/2/layout/IconVerticalSolidList"/>
    <dgm:cxn modelId="{347EC8B1-5920-4054-B709-B92FCBB4394B}" type="presParOf" srcId="{1495B4C9-EEBA-4564-8919-879B2D5C2252}" destId="{F7C503C7-6134-4626-9BDE-1005238934F4}" srcOrd="5" destOrd="0" presId="urn:microsoft.com/office/officeart/2018/2/layout/IconVerticalSolidList"/>
    <dgm:cxn modelId="{C3216079-9D93-4E62-8353-FC6869D6EE7A}" type="presParOf" srcId="{1495B4C9-EEBA-4564-8919-879B2D5C2252}" destId="{6C3FC71F-7E76-4E16-B113-0C099436C29D}" srcOrd="6" destOrd="0" presId="urn:microsoft.com/office/officeart/2018/2/layout/IconVerticalSolidList"/>
    <dgm:cxn modelId="{0BA4CEDB-EA41-46C7-8D86-0FFEF8962DDA}" type="presParOf" srcId="{6C3FC71F-7E76-4E16-B113-0C099436C29D}" destId="{09629E15-5891-47F0-B66B-25ABC7A0698F}" srcOrd="0" destOrd="0" presId="urn:microsoft.com/office/officeart/2018/2/layout/IconVerticalSolidList"/>
    <dgm:cxn modelId="{3DAD2E77-E2F8-4990-B936-0F197B22E165}" type="presParOf" srcId="{6C3FC71F-7E76-4E16-B113-0C099436C29D}" destId="{C6B22CB5-4E79-41FD-8E62-7662A1CF07E4}" srcOrd="1" destOrd="0" presId="urn:microsoft.com/office/officeart/2018/2/layout/IconVerticalSolidList"/>
    <dgm:cxn modelId="{2AE27DF8-49D9-4C5A-A2F8-8264F4C945CA}" type="presParOf" srcId="{6C3FC71F-7E76-4E16-B113-0C099436C29D}" destId="{B52756A3-0BA8-4737-99D3-38382A0C1105}" srcOrd="2" destOrd="0" presId="urn:microsoft.com/office/officeart/2018/2/layout/IconVerticalSolidList"/>
    <dgm:cxn modelId="{A90B0B34-FF38-4A3A-AAEF-852D2551C72B}" type="presParOf" srcId="{6C3FC71F-7E76-4E16-B113-0C099436C29D}" destId="{5D4A9513-2BE5-4CC8-9F8E-A0110D0720F9}" srcOrd="3" destOrd="0" presId="urn:microsoft.com/office/officeart/2018/2/layout/IconVerticalSolidList"/>
    <dgm:cxn modelId="{EE7687C0-831A-4767-A751-9038BBB1F1CE}" type="presParOf" srcId="{1495B4C9-EEBA-4564-8919-879B2D5C2252}" destId="{F3B969EE-0066-4FC0-A21A-F4DFDC4099DB}" srcOrd="7" destOrd="0" presId="urn:microsoft.com/office/officeart/2018/2/layout/IconVerticalSolidList"/>
    <dgm:cxn modelId="{E62A0A58-D316-49A0-A5DA-A883687822DD}" type="presParOf" srcId="{1495B4C9-EEBA-4564-8919-879B2D5C2252}" destId="{3E380687-0615-4B53-9761-8FD32BE32065}" srcOrd="8" destOrd="0" presId="urn:microsoft.com/office/officeart/2018/2/layout/IconVerticalSolidList"/>
    <dgm:cxn modelId="{E2FBEF4B-7FAF-4152-B1A7-BFA833B5171B}" type="presParOf" srcId="{3E380687-0615-4B53-9761-8FD32BE32065}" destId="{73445349-D843-4428-9FF4-F4387276AF06}" srcOrd="0" destOrd="0" presId="urn:microsoft.com/office/officeart/2018/2/layout/IconVerticalSolidList"/>
    <dgm:cxn modelId="{CFF22EE4-126E-4D9D-9259-37CD22281554}" type="presParOf" srcId="{3E380687-0615-4B53-9761-8FD32BE32065}" destId="{495AF38E-D8F6-4EF1-9126-AE38D555145F}" srcOrd="1" destOrd="0" presId="urn:microsoft.com/office/officeart/2018/2/layout/IconVerticalSolidList"/>
    <dgm:cxn modelId="{8A43FEAC-552D-489C-BAEB-69610A4B63D6}" type="presParOf" srcId="{3E380687-0615-4B53-9761-8FD32BE32065}" destId="{CBB48648-D38C-4636-BFCF-9B863D203979}" srcOrd="2" destOrd="0" presId="urn:microsoft.com/office/officeart/2018/2/layout/IconVerticalSolidList"/>
    <dgm:cxn modelId="{708B02A4-1474-4044-A6D5-314A429F7AE2}" type="presParOf" srcId="{3E380687-0615-4B53-9761-8FD32BE32065}" destId="{30C2C5E4-E9EC-4B18-BF13-4FADD8464B5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9DC3E39A-5294-4930-A19F-6801054D34EF}" type="doc">
      <dgm:prSet loTypeId="urn:microsoft.com/office/officeart/2018/2/layout/IconVerticalSolidList" loCatId="icon" qsTypeId="urn:microsoft.com/office/officeart/2005/8/quickstyle/simple1#258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1758F3C-A6FA-4F7F-A220-32E1FAED049B}">
      <dgm:prSet/>
      <dgm:spPr/>
      <dgm:t>
        <a:bodyPr/>
        <a:lstStyle/>
        <a:p>
          <a:r>
            <a:rPr lang="en-US"/>
            <a:t>Was the idea itself problematic?</a:t>
          </a:r>
        </a:p>
      </dgm:t>
    </dgm:pt>
    <dgm:pt modelId="{000BE36D-874C-420A-AA1B-411C26E843DF}" type="parTrans" cxnId="{25157B9D-5A87-46EB-9F9B-F57349CF741F}">
      <dgm:prSet/>
      <dgm:spPr/>
      <dgm:t>
        <a:bodyPr/>
        <a:lstStyle/>
        <a:p>
          <a:endParaRPr lang="en-US"/>
        </a:p>
      </dgm:t>
    </dgm:pt>
    <dgm:pt modelId="{CD74DE3A-468E-4F74-81C6-7C7A8CA72E13}" type="sibTrans" cxnId="{25157B9D-5A87-46EB-9F9B-F57349CF741F}">
      <dgm:prSet/>
      <dgm:spPr/>
      <dgm:t>
        <a:bodyPr/>
        <a:lstStyle/>
        <a:p>
          <a:endParaRPr lang="en-US"/>
        </a:p>
      </dgm:t>
    </dgm:pt>
    <dgm:pt modelId="{F152067F-BF4D-4ADA-8CC3-4B89A523126A}">
      <dgm:prSet/>
      <dgm:spPr/>
      <dgm:t>
        <a:bodyPr/>
        <a:lstStyle/>
        <a:p>
          <a:r>
            <a:rPr lang="en-US"/>
            <a:t>Why does public trust matter?</a:t>
          </a:r>
        </a:p>
      </dgm:t>
    </dgm:pt>
    <dgm:pt modelId="{9EE547FE-587A-4CCB-8259-950B2F0E1983}" type="parTrans" cxnId="{4B45C151-9F79-4184-BD86-77A6813A97CA}">
      <dgm:prSet/>
      <dgm:spPr/>
      <dgm:t>
        <a:bodyPr/>
        <a:lstStyle/>
        <a:p>
          <a:endParaRPr lang="en-US"/>
        </a:p>
      </dgm:t>
    </dgm:pt>
    <dgm:pt modelId="{5E72E2C1-72D3-4920-BEDE-9ADC7CECADDD}" type="sibTrans" cxnId="{4B45C151-9F79-4184-BD86-77A6813A97CA}">
      <dgm:prSet/>
      <dgm:spPr/>
      <dgm:t>
        <a:bodyPr/>
        <a:lstStyle/>
        <a:p>
          <a:endParaRPr lang="en-US"/>
        </a:p>
      </dgm:t>
    </dgm:pt>
    <dgm:pt modelId="{C429191E-9ED2-45D9-A202-1008FB2BC768}">
      <dgm:prSet/>
      <dgm:spPr/>
      <dgm:t>
        <a:bodyPr/>
        <a:lstStyle/>
        <a:p>
          <a:r>
            <a:rPr lang="en-US"/>
            <a:t>How might communication have improved the project? </a:t>
          </a:r>
        </a:p>
      </dgm:t>
    </dgm:pt>
    <dgm:pt modelId="{49A2F978-DD60-4DD5-A172-46127198347C}" type="parTrans" cxnId="{97638FFD-2D91-4EAF-B393-983E375125E3}">
      <dgm:prSet/>
      <dgm:spPr/>
      <dgm:t>
        <a:bodyPr/>
        <a:lstStyle/>
        <a:p>
          <a:endParaRPr lang="en-US"/>
        </a:p>
      </dgm:t>
    </dgm:pt>
    <dgm:pt modelId="{5FAD6F1A-078E-4CB5-8B98-EF4BDD271BB8}" type="sibTrans" cxnId="{97638FFD-2D91-4EAF-B393-983E375125E3}">
      <dgm:prSet/>
      <dgm:spPr/>
      <dgm:t>
        <a:bodyPr/>
        <a:lstStyle/>
        <a:p>
          <a:endParaRPr lang="en-US"/>
        </a:p>
      </dgm:t>
    </dgm:pt>
    <dgm:pt modelId="{495702F4-5988-4695-84B4-F7672326EE02}">
      <dgm:prSet/>
      <dgm:spPr/>
      <dgm:t>
        <a:bodyPr/>
        <a:lstStyle/>
        <a:p>
          <a:r>
            <a:rPr lang="en-US"/>
            <a:t>A technically strong project can fail if people do not trust it.</a:t>
          </a:r>
        </a:p>
      </dgm:t>
    </dgm:pt>
    <dgm:pt modelId="{6421C9B1-3D77-4FC3-876E-4BBDE87297ED}" type="parTrans" cxnId="{39FE6A6C-114C-4F6E-BF73-8602B8DA2590}">
      <dgm:prSet/>
      <dgm:spPr/>
      <dgm:t>
        <a:bodyPr/>
        <a:lstStyle/>
        <a:p>
          <a:endParaRPr lang="en-US"/>
        </a:p>
      </dgm:t>
    </dgm:pt>
    <dgm:pt modelId="{2AFAAD50-6A4B-461A-B193-1A7A6FE4BF68}" type="sibTrans" cxnId="{39FE6A6C-114C-4F6E-BF73-8602B8DA2590}">
      <dgm:prSet/>
      <dgm:spPr/>
      <dgm:t>
        <a:bodyPr/>
        <a:lstStyle/>
        <a:p>
          <a:endParaRPr lang="en-US"/>
        </a:p>
      </dgm:t>
    </dgm:pt>
    <dgm:pt modelId="{7781AE12-D0BC-4B44-8692-00EDD5938F20}" type="pres">
      <dgm:prSet presAssocID="{9DC3E39A-5294-4930-A19F-6801054D34EF}" presName="root" presStyleCnt="0">
        <dgm:presLayoutVars>
          <dgm:dir/>
          <dgm:resizeHandles val="exact"/>
        </dgm:presLayoutVars>
      </dgm:prSet>
      <dgm:spPr/>
    </dgm:pt>
    <dgm:pt modelId="{6AB64857-9C8E-40EE-A687-61A443443B22}" type="pres">
      <dgm:prSet presAssocID="{D1758F3C-A6FA-4F7F-A220-32E1FAED049B}" presName="compNode" presStyleCnt="0"/>
      <dgm:spPr/>
    </dgm:pt>
    <dgm:pt modelId="{C8827231-22C1-44CF-A2F1-4E9141B7DC84}" type="pres">
      <dgm:prSet presAssocID="{D1758F3C-A6FA-4F7F-A220-32E1FAED049B}" presName="bgRect" presStyleLbl="bgShp" presStyleIdx="0" presStyleCnt="4"/>
      <dgm:spPr/>
    </dgm:pt>
    <dgm:pt modelId="{FE660F31-1BAA-4EE8-867E-4103FB999199}" type="pres">
      <dgm:prSet presAssocID="{D1758F3C-A6FA-4F7F-A220-32E1FAED049B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39C635C0-CA9E-417B-B2D2-1FFCB779EF47}" type="pres">
      <dgm:prSet presAssocID="{D1758F3C-A6FA-4F7F-A220-32E1FAED049B}" presName="spaceRect" presStyleCnt="0"/>
      <dgm:spPr/>
    </dgm:pt>
    <dgm:pt modelId="{CCA7D035-0C63-48BF-A58E-407D0D08761E}" type="pres">
      <dgm:prSet presAssocID="{D1758F3C-A6FA-4F7F-A220-32E1FAED049B}" presName="parTx" presStyleLbl="revTx" presStyleIdx="0" presStyleCnt="4">
        <dgm:presLayoutVars>
          <dgm:chMax val="0"/>
          <dgm:chPref val="0"/>
        </dgm:presLayoutVars>
      </dgm:prSet>
      <dgm:spPr/>
    </dgm:pt>
    <dgm:pt modelId="{63567AFA-4D24-40B1-AA55-AE04CB3244E8}" type="pres">
      <dgm:prSet presAssocID="{CD74DE3A-468E-4F74-81C6-7C7A8CA72E13}" presName="sibTrans" presStyleCnt="0"/>
      <dgm:spPr/>
    </dgm:pt>
    <dgm:pt modelId="{75A0A3EA-25B8-4E39-8CA3-8B755DA96CA9}" type="pres">
      <dgm:prSet presAssocID="{F152067F-BF4D-4ADA-8CC3-4B89A523126A}" presName="compNode" presStyleCnt="0"/>
      <dgm:spPr/>
    </dgm:pt>
    <dgm:pt modelId="{24934F83-AC03-4FDD-A644-31AED620477B}" type="pres">
      <dgm:prSet presAssocID="{F152067F-BF4D-4ADA-8CC3-4B89A523126A}" presName="bgRect" presStyleLbl="bgShp" presStyleIdx="1" presStyleCnt="4"/>
      <dgm:spPr/>
    </dgm:pt>
    <dgm:pt modelId="{53F88475-19EC-4D60-818D-75ECC4D7A905}" type="pres">
      <dgm:prSet presAssocID="{F152067F-BF4D-4ADA-8CC3-4B89A523126A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ADB3BB1-9158-4975-B25B-9513EC8AD975}" type="pres">
      <dgm:prSet presAssocID="{F152067F-BF4D-4ADA-8CC3-4B89A523126A}" presName="spaceRect" presStyleCnt="0"/>
      <dgm:spPr/>
    </dgm:pt>
    <dgm:pt modelId="{AB18DAFE-7CD1-4AE7-AEB6-EFD8ED104236}" type="pres">
      <dgm:prSet presAssocID="{F152067F-BF4D-4ADA-8CC3-4B89A523126A}" presName="parTx" presStyleLbl="revTx" presStyleIdx="1" presStyleCnt="4">
        <dgm:presLayoutVars>
          <dgm:chMax val="0"/>
          <dgm:chPref val="0"/>
        </dgm:presLayoutVars>
      </dgm:prSet>
      <dgm:spPr/>
    </dgm:pt>
    <dgm:pt modelId="{C524F25D-D77D-4399-B344-052572A98FBA}" type="pres">
      <dgm:prSet presAssocID="{5E72E2C1-72D3-4920-BEDE-9ADC7CECADDD}" presName="sibTrans" presStyleCnt="0"/>
      <dgm:spPr/>
    </dgm:pt>
    <dgm:pt modelId="{75C1CDE1-58C3-4301-8A32-F7F0DB4CA8A7}" type="pres">
      <dgm:prSet presAssocID="{C429191E-9ED2-45D9-A202-1008FB2BC768}" presName="compNode" presStyleCnt="0"/>
      <dgm:spPr/>
    </dgm:pt>
    <dgm:pt modelId="{B5F47656-862E-4526-977C-A60C717C6431}" type="pres">
      <dgm:prSet presAssocID="{C429191E-9ED2-45D9-A202-1008FB2BC768}" presName="bgRect" presStyleLbl="bgShp" presStyleIdx="2" presStyleCnt="4"/>
      <dgm:spPr/>
    </dgm:pt>
    <dgm:pt modelId="{679AB37B-F048-4E16-AA91-802881C24F69}" type="pres">
      <dgm:prSet presAssocID="{C429191E-9ED2-45D9-A202-1008FB2BC76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9341DC7-A815-4F49-8A07-2555E2899FC3}" type="pres">
      <dgm:prSet presAssocID="{C429191E-9ED2-45D9-A202-1008FB2BC768}" presName="spaceRect" presStyleCnt="0"/>
      <dgm:spPr/>
    </dgm:pt>
    <dgm:pt modelId="{924E4470-1AC5-4B91-B687-145087302E5D}" type="pres">
      <dgm:prSet presAssocID="{C429191E-9ED2-45D9-A202-1008FB2BC768}" presName="parTx" presStyleLbl="revTx" presStyleIdx="2" presStyleCnt="4">
        <dgm:presLayoutVars>
          <dgm:chMax val="0"/>
          <dgm:chPref val="0"/>
        </dgm:presLayoutVars>
      </dgm:prSet>
      <dgm:spPr/>
    </dgm:pt>
    <dgm:pt modelId="{63146412-1E3C-4CC9-975B-2559EC663D7F}" type="pres">
      <dgm:prSet presAssocID="{5FAD6F1A-078E-4CB5-8B98-EF4BDD271BB8}" presName="sibTrans" presStyleCnt="0"/>
      <dgm:spPr/>
    </dgm:pt>
    <dgm:pt modelId="{88719D4C-A31E-4941-A9B2-1D07DDCC174F}" type="pres">
      <dgm:prSet presAssocID="{495702F4-5988-4695-84B4-F7672326EE02}" presName="compNode" presStyleCnt="0"/>
      <dgm:spPr/>
    </dgm:pt>
    <dgm:pt modelId="{EA1016DF-7694-4EF2-AC22-731CD2092699}" type="pres">
      <dgm:prSet presAssocID="{495702F4-5988-4695-84B4-F7672326EE02}" presName="bgRect" presStyleLbl="bgShp" presStyleIdx="3" presStyleCnt="4"/>
      <dgm:spPr/>
    </dgm:pt>
    <dgm:pt modelId="{24DDCC55-0C9A-4224-9F9F-A9E1F63DBD74}" type="pres">
      <dgm:prSet presAssocID="{495702F4-5988-4695-84B4-F7672326EE02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E3AE246-C77A-431C-9980-07CF7E64C3AC}" type="pres">
      <dgm:prSet presAssocID="{495702F4-5988-4695-84B4-F7672326EE02}" presName="spaceRect" presStyleCnt="0"/>
      <dgm:spPr/>
    </dgm:pt>
    <dgm:pt modelId="{464639EE-01FF-48A8-9E25-C9A7B1843F7D}" type="pres">
      <dgm:prSet presAssocID="{495702F4-5988-4695-84B4-F7672326EE0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0DA8C1C-7FB1-4D9E-8892-58ACFD6D869E}" type="presOf" srcId="{F152067F-BF4D-4ADA-8CC3-4B89A523126A}" destId="{AB18DAFE-7CD1-4AE7-AEB6-EFD8ED104236}" srcOrd="0" destOrd="0" presId="urn:microsoft.com/office/officeart/2018/2/layout/IconVerticalSolidList"/>
    <dgm:cxn modelId="{5CC3E246-7B75-42E2-8C1D-E5F30AAA6BEE}" type="presOf" srcId="{C429191E-9ED2-45D9-A202-1008FB2BC768}" destId="{924E4470-1AC5-4B91-B687-145087302E5D}" srcOrd="0" destOrd="0" presId="urn:microsoft.com/office/officeart/2018/2/layout/IconVerticalSolidList"/>
    <dgm:cxn modelId="{39FE6A6C-114C-4F6E-BF73-8602B8DA2590}" srcId="{9DC3E39A-5294-4930-A19F-6801054D34EF}" destId="{495702F4-5988-4695-84B4-F7672326EE02}" srcOrd="3" destOrd="0" parTransId="{6421C9B1-3D77-4FC3-876E-4BBDE87297ED}" sibTransId="{2AFAAD50-6A4B-461A-B193-1A7A6FE4BF68}"/>
    <dgm:cxn modelId="{4B45C151-9F79-4184-BD86-77A6813A97CA}" srcId="{9DC3E39A-5294-4930-A19F-6801054D34EF}" destId="{F152067F-BF4D-4ADA-8CC3-4B89A523126A}" srcOrd="1" destOrd="0" parTransId="{9EE547FE-587A-4CCB-8259-950B2F0E1983}" sibTransId="{5E72E2C1-72D3-4920-BEDE-9ADC7CECADDD}"/>
    <dgm:cxn modelId="{25157B9D-5A87-46EB-9F9B-F57349CF741F}" srcId="{9DC3E39A-5294-4930-A19F-6801054D34EF}" destId="{D1758F3C-A6FA-4F7F-A220-32E1FAED049B}" srcOrd="0" destOrd="0" parTransId="{000BE36D-874C-420A-AA1B-411C26E843DF}" sibTransId="{CD74DE3A-468E-4F74-81C6-7C7A8CA72E13}"/>
    <dgm:cxn modelId="{33A7CBC1-CD55-4BD0-91D6-33ECF90EC7D6}" type="presOf" srcId="{495702F4-5988-4695-84B4-F7672326EE02}" destId="{464639EE-01FF-48A8-9E25-C9A7B1843F7D}" srcOrd="0" destOrd="0" presId="urn:microsoft.com/office/officeart/2018/2/layout/IconVerticalSolidList"/>
    <dgm:cxn modelId="{B36EB4CA-537B-45DC-9D27-1337E50299A8}" type="presOf" srcId="{9DC3E39A-5294-4930-A19F-6801054D34EF}" destId="{7781AE12-D0BC-4B44-8692-00EDD5938F20}" srcOrd="0" destOrd="0" presId="urn:microsoft.com/office/officeart/2018/2/layout/IconVerticalSolidList"/>
    <dgm:cxn modelId="{B8ABBCF8-04C7-47AD-8375-53438EDDAF39}" type="presOf" srcId="{D1758F3C-A6FA-4F7F-A220-32E1FAED049B}" destId="{CCA7D035-0C63-48BF-A58E-407D0D08761E}" srcOrd="0" destOrd="0" presId="urn:microsoft.com/office/officeart/2018/2/layout/IconVerticalSolidList"/>
    <dgm:cxn modelId="{97638FFD-2D91-4EAF-B393-983E375125E3}" srcId="{9DC3E39A-5294-4930-A19F-6801054D34EF}" destId="{C429191E-9ED2-45D9-A202-1008FB2BC768}" srcOrd="2" destOrd="0" parTransId="{49A2F978-DD60-4DD5-A172-46127198347C}" sibTransId="{5FAD6F1A-078E-4CB5-8B98-EF4BDD271BB8}"/>
    <dgm:cxn modelId="{4A89D192-8BD8-42B1-9D18-6E43BEBE7C7A}" type="presParOf" srcId="{7781AE12-D0BC-4B44-8692-00EDD5938F20}" destId="{6AB64857-9C8E-40EE-A687-61A443443B22}" srcOrd="0" destOrd="0" presId="urn:microsoft.com/office/officeart/2018/2/layout/IconVerticalSolidList"/>
    <dgm:cxn modelId="{68661B14-05B6-48C8-835D-79A3159C8914}" type="presParOf" srcId="{6AB64857-9C8E-40EE-A687-61A443443B22}" destId="{C8827231-22C1-44CF-A2F1-4E9141B7DC84}" srcOrd="0" destOrd="0" presId="urn:microsoft.com/office/officeart/2018/2/layout/IconVerticalSolidList"/>
    <dgm:cxn modelId="{FBEF0799-1310-419B-9647-34EFCBD92E52}" type="presParOf" srcId="{6AB64857-9C8E-40EE-A687-61A443443B22}" destId="{FE660F31-1BAA-4EE8-867E-4103FB999199}" srcOrd="1" destOrd="0" presId="urn:microsoft.com/office/officeart/2018/2/layout/IconVerticalSolidList"/>
    <dgm:cxn modelId="{9FE1BB80-4A81-4653-A4EB-78EAB3B37FD7}" type="presParOf" srcId="{6AB64857-9C8E-40EE-A687-61A443443B22}" destId="{39C635C0-CA9E-417B-B2D2-1FFCB779EF47}" srcOrd="2" destOrd="0" presId="urn:microsoft.com/office/officeart/2018/2/layout/IconVerticalSolidList"/>
    <dgm:cxn modelId="{8EDC633D-190A-4DB2-9FE1-C894AEF3B3A4}" type="presParOf" srcId="{6AB64857-9C8E-40EE-A687-61A443443B22}" destId="{CCA7D035-0C63-48BF-A58E-407D0D08761E}" srcOrd="3" destOrd="0" presId="urn:microsoft.com/office/officeart/2018/2/layout/IconVerticalSolidList"/>
    <dgm:cxn modelId="{ECE00A50-AC17-43CB-8B43-4E77363CDA74}" type="presParOf" srcId="{7781AE12-D0BC-4B44-8692-00EDD5938F20}" destId="{63567AFA-4D24-40B1-AA55-AE04CB3244E8}" srcOrd="1" destOrd="0" presId="urn:microsoft.com/office/officeart/2018/2/layout/IconVerticalSolidList"/>
    <dgm:cxn modelId="{36AA7386-1A72-439C-B621-6E260E931392}" type="presParOf" srcId="{7781AE12-D0BC-4B44-8692-00EDD5938F20}" destId="{75A0A3EA-25B8-4E39-8CA3-8B755DA96CA9}" srcOrd="2" destOrd="0" presId="urn:microsoft.com/office/officeart/2018/2/layout/IconVerticalSolidList"/>
    <dgm:cxn modelId="{5BBDC4F2-812A-49FE-8C73-B23FC36F190F}" type="presParOf" srcId="{75A0A3EA-25B8-4E39-8CA3-8B755DA96CA9}" destId="{24934F83-AC03-4FDD-A644-31AED620477B}" srcOrd="0" destOrd="0" presId="urn:microsoft.com/office/officeart/2018/2/layout/IconVerticalSolidList"/>
    <dgm:cxn modelId="{1F4F7E9E-4109-4327-9FB6-9FAB39124641}" type="presParOf" srcId="{75A0A3EA-25B8-4E39-8CA3-8B755DA96CA9}" destId="{53F88475-19EC-4D60-818D-75ECC4D7A905}" srcOrd="1" destOrd="0" presId="urn:microsoft.com/office/officeart/2018/2/layout/IconVerticalSolidList"/>
    <dgm:cxn modelId="{E72DF454-B81A-4216-8C7F-21C633D5EA03}" type="presParOf" srcId="{75A0A3EA-25B8-4E39-8CA3-8B755DA96CA9}" destId="{CADB3BB1-9158-4975-B25B-9513EC8AD975}" srcOrd="2" destOrd="0" presId="urn:microsoft.com/office/officeart/2018/2/layout/IconVerticalSolidList"/>
    <dgm:cxn modelId="{1BD34BB5-7D3A-46A8-B231-927E100D1A46}" type="presParOf" srcId="{75A0A3EA-25B8-4E39-8CA3-8B755DA96CA9}" destId="{AB18DAFE-7CD1-4AE7-AEB6-EFD8ED104236}" srcOrd="3" destOrd="0" presId="urn:microsoft.com/office/officeart/2018/2/layout/IconVerticalSolidList"/>
    <dgm:cxn modelId="{A927139E-62A8-43AA-A0FA-265F4D56F13B}" type="presParOf" srcId="{7781AE12-D0BC-4B44-8692-00EDD5938F20}" destId="{C524F25D-D77D-4399-B344-052572A98FBA}" srcOrd="3" destOrd="0" presId="urn:microsoft.com/office/officeart/2018/2/layout/IconVerticalSolidList"/>
    <dgm:cxn modelId="{575207BF-CD74-45EB-AEBA-7D875AF057C3}" type="presParOf" srcId="{7781AE12-D0BC-4B44-8692-00EDD5938F20}" destId="{75C1CDE1-58C3-4301-8A32-F7F0DB4CA8A7}" srcOrd="4" destOrd="0" presId="urn:microsoft.com/office/officeart/2018/2/layout/IconVerticalSolidList"/>
    <dgm:cxn modelId="{7CC915AB-203B-4E14-9975-B4A93249589D}" type="presParOf" srcId="{75C1CDE1-58C3-4301-8A32-F7F0DB4CA8A7}" destId="{B5F47656-862E-4526-977C-A60C717C6431}" srcOrd="0" destOrd="0" presId="urn:microsoft.com/office/officeart/2018/2/layout/IconVerticalSolidList"/>
    <dgm:cxn modelId="{620E56A6-C587-4E86-829D-A79E2BBA3461}" type="presParOf" srcId="{75C1CDE1-58C3-4301-8A32-F7F0DB4CA8A7}" destId="{679AB37B-F048-4E16-AA91-802881C24F69}" srcOrd="1" destOrd="0" presId="urn:microsoft.com/office/officeart/2018/2/layout/IconVerticalSolidList"/>
    <dgm:cxn modelId="{EB0D2DE4-3608-4EA7-A205-8CDB46244C2E}" type="presParOf" srcId="{75C1CDE1-58C3-4301-8A32-F7F0DB4CA8A7}" destId="{59341DC7-A815-4F49-8A07-2555E2899FC3}" srcOrd="2" destOrd="0" presId="urn:microsoft.com/office/officeart/2018/2/layout/IconVerticalSolidList"/>
    <dgm:cxn modelId="{7666AF43-6153-40F6-AC7B-6A00EE07A2E4}" type="presParOf" srcId="{75C1CDE1-58C3-4301-8A32-F7F0DB4CA8A7}" destId="{924E4470-1AC5-4B91-B687-145087302E5D}" srcOrd="3" destOrd="0" presId="urn:microsoft.com/office/officeart/2018/2/layout/IconVerticalSolidList"/>
    <dgm:cxn modelId="{E80095E2-6C9C-4146-8889-8E7066227F4F}" type="presParOf" srcId="{7781AE12-D0BC-4B44-8692-00EDD5938F20}" destId="{63146412-1E3C-4CC9-975B-2559EC663D7F}" srcOrd="5" destOrd="0" presId="urn:microsoft.com/office/officeart/2018/2/layout/IconVerticalSolidList"/>
    <dgm:cxn modelId="{523284ED-BA8C-4979-A3AE-1DBA0E3172F8}" type="presParOf" srcId="{7781AE12-D0BC-4B44-8692-00EDD5938F20}" destId="{88719D4C-A31E-4941-A9B2-1D07DDCC174F}" srcOrd="6" destOrd="0" presId="urn:microsoft.com/office/officeart/2018/2/layout/IconVerticalSolidList"/>
    <dgm:cxn modelId="{CA4C6B00-5C81-4305-92A7-9BB1EA042249}" type="presParOf" srcId="{88719D4C-A31E-4941-A9B2-1D07DDCC174F}" destId="{EA1016DF-7694-4EF2-AC22-731CD2092699}" srcOrd="0" destOrd="0" presId="urn:microsoft.com/office/officeart/2018/2/layout/IconVerticalSolidList"/>
    <dgm:cxn modelId="{404B2569-59EC-48F4-B707-66C2A9A802E5}" type="presParOf" srcId="{88719D4C-A31E-4941-A9B2-1D07DDCC174F}" destId="{24DDCC55-0C9A-4224-9F9F-A9E1F63DBD74}" srcOrd="1" destOrd="0" presId="urn:microsoft.com/office/officeart/2018/2/layout/IconVerticalSolidList"/>
    <dgm:cxn modelId="{87370767-DA93-4829-B7F8-81A813F881E5}" type="presParOf" srcId="{88719D4C-A31E-4941-A9B2-1D07DDCC174F}" destId="{0E3AE246-C77A-431C-9980-07CF7E64C3AC}" srcOrd="2" destOrd="0" presId="urn:microsoft.com/office/officeart/2018/2/layout/IconVerticalSolidList"/>
    <dgm:cxn modelId="{3D8C15B2-E2A4-4937-9434-008F419270A1}" type="presParOf" srcId="{88719D4C-A31E-4941-A9B2-1D07DDCC174F}" destId="{464639EE-01FF-48A8-9E25-C9A7B1843F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F8064507-0CD1-4C19-A932-788B73A4DAF1}" type="doc">
      <dgm:prSet loTypeId="urn:microsoft.com/office/officeart/2005/8/layout/vList2" loCatId="list" qsTypeId="urn:microsoft.com/office/officeart/2005/8/quickstyle/simple1#270" qsCatId="simple" csTypeId="urn:microsoft.com/office/officeart/2005/8/colors/colorful2#45" csCatId="colorful"/>
      <dgm:spPr/>
      <dgm:t>
        <a:bodyPr/>
        <a:lstStyle/>
        <a:p>
          <a:endParaRPr lang="en-US"/>
        </a:p>
      </dgm:t>
    </dgm:pt>
    <dgm:pt modelId="{A7837AC0-750D-4630-8438-19B5300FF04F}">
      <dgm:prSet/>
      <dgm:spPr/>
      <dgm:t>
        <a:bodyPr/>
        <a:lstStyle/>
        <a:p>
          <a:r>
            <a:rPr lang="en-US"/>
            <a:t>How important is user experience?</a:t>
          </a:r>
        </a:p>
      </dgm:t>
    </dgm:pt>
    <dgm:pt modelId="{9D617FCD-F3FC-4FF0-B687-152EDE6116F3}" type="parTrans" cxnId="{E6424BC4-449D-4FAC-93E2-37438A7EF1AC}">
      <dgm:prSet/>
      <dgm:spPr/>
      <dgm:t>
        <a:bodyPr/>
        <a:lstStyle/>
        <a:p>
          <a:endParaRPr lang="en-US"/>
        </a:p>
      </dgm:t>
    </dgm:pt>
    <dgm:pt modelId="{9244A7CD-0597-4C57-BAFA-9234BA84EC04}" type="sibTrans" cxnId="{E6424BC4-449D-4FAC-93E2-37438A7EF1AC}">
      <dgm:prSet/>
      <dgm:spPr/>
      <dgm:t>
        <a:bodyPr/>
        <a:lstStyle/>
        <a:p>
          <a:endParaRPr lang="en-US"/>
        </a:p>
      </dgm:t>
    </dgm:pt>
    <dgm:pt modelId="{9B8FC8DF-8CAE-4CAB-9CA3-3678B3037AAE}">
      <dgm:prSet/>
      <dgm:spPr/>
      <dgm:t>
        <a:bodyPr/>
        <a:lstStyle/>
        <a:p>
          <a:r>
            <a:rPr lang="en-US"/>
            <a:t>Why should clinicians be involved in design?</a:t>
          </a:r>
        </a:p>
      </dgm:t>
    </dgm:pt>
    <dgm:pt modelId="{1DDE20E0-BA07-479E-B455-7A23D77F7E28}" type="parTrans" cxnId="{BEBC5664-07D7-4C32-AB39-C6C2A59BFA16}">
      <dgm:prSet/>
      <dgm:spPr/>
      <dgm:t>
        <a:bodyPr/>
        <a:lstStyle/>
        <a:p>
          <a:endParaRPr lang="en-US"/>
        </a:p>
      </dgm:t>
    </dgm:pt>
    <dgm:pt modelId="{962F6C64-C84F-4E77-BD87-9DA22FB532C7}" type="sibTrans" cxnId="{BEBC5664-07D7-4C32-AB39-C6C2A59BFA16}">
      <dgm:prSet/>
      <dgm:spPr/>
      <dgm:t>
        <a:bodyPr/>
        <a:lstStyle/>
        <a:p>
          <a:endParaRPr lang="en-US"/>
        </a:p>
      </dgm:t>
    </dgm:pt>
    <dgm:pt modelId="{47B9E463-9EF4-4612-ABA1-F1673912479D}">
      <dgm:prSet/>
      <dgm:spPr/>
      <dgm:t>
        <a:bodyPr/>
        <a:lstStyle/>
        <a:p>
          <a:r>
            <a:rPr lang="en-US"/>
            <a:t>Can a project succeed if staff do not want to use it?</a:t>
          </a:r>
        </a:p>
      </dgm:t>
    </dgm:pt>
    <dgm:pt modelId="{3F673B00-5DE3-4CF9-A622-C3F343C76274}" type="parTrans" cxnId="{97288D36-D777-4CD9-97DD-18D8FB6B9451}">
      <dgm:prSet/>
      <dgm:spPr/>
      <dgm:t>
        <a:bodyPr/>
        <a:lstStyle/>
        <a:p>
          <a:endParaRPr lang="en-US"/>
        </a:p>
      </dgm:t>
    </dgm:pt>
    <dgm:pt modelId="{109C2A11-0A19-4FBE-BB84-333D96662FBF}" type="sibTrans" cxnId="{97288D36-D777-4CD9-97DD-18D8FB6B9451}">
      <dgm:prSet/>
      <dgm:spPr/>
      <dgm:t>
        <a:bodyPr/>
        <a:lstStyle/>
        <a:p>
          <a:endParaRPr lang="en-US"/>
        </a:p>
      </dgm:t>
    </dgm:pt>
    <dgm:pt modelId="{26905700-8505-4141-8FE9-7A2F8E18A562}">
      <dgm:prSet/>
      <dgm:spPr/>
      <dgm:t>
        <a:bodyPr/>
        <a:lstStyle/>
        <a:p>
          <a:r>
            <a:rPr lang="en-US"/>
            <a:t>Successful innovation requires user-centred design.</a:t>
          </a:r>
        </a:p>
      </dgm:t>
    </dgm:pt>
    <dgm:pt modelId="{BE0A73D6-4066-4D57-8283-A1EA6155058A}" type="parTrans" cxnId="{5B6D42C9-DDCD-499F-8F40-651EA0E48200}">
      <dgm:prSet/>
      <dgm:spPr/>
      <dgm:t>
        <a:bodyPr/>
        <a:lstStyle/>
        <a:p>
          <a:endParaRPr lang="en-US"/>
        </a:p>
      </dgm:t>
    </dgm:pt>
    <dgm:pt modelId="{0E512D6D-D190-4A86-8161-68B6CA81FA53}" type="sibTrans" cxnId="{5B6D42C9-DDCD-499F-8F40-651EA0E48200}">
      <dgm:prSet/>
      <dgm:spPr/>
      <dgm:t>
        <a:bodyPr/>
        <a:lstStyle/>
        <a:p>
          <a:endParaRPr lang="en-US"/>
        </a:p>
      </dgm:t>
    </dgm:pt>
    <dgm:pt modelId="{98560DE0-5772-47A3-8CC0-9169414C9762}" type="pres">
      <dgm:prSet presAssocID="{F8064507-0CD1-4C19-A932-788B73A4DAF1}" presName="linear" presStyleCnt="0">
        <dgm:presLayoutVars>
          <dgm:animLvl val="lvl"/>
          <dgm:resizeHandles val="exact"/>
        </dgm:presLayoutVars>
      </dgm:prSet>
      <dgm:spPr/>
    </dgm:pt>
    <dgm:pt modelId="{9C78EC93-ADDE-4833-A6D0-9C291192D897}" type="pres">
      <dgm:prSet presAssocID="{A7837AC0-750D-4630-8438-19B5300FF04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0AD9EDF-130D-4900-AF00-C1DF4941F33D}" type="pres">
      <dgm:prSet presAssocID="{9244A7CD-0597-4C57-BAFA-9234BA84EC04}" presName="spacer" presStyleCnt="0"/>
      <dgm:spPr/>
    </dgm:pt>
    <dgm:pt modelId="{CBC6C0D9-7350-4696-A166-AE4A2775D2DD}" type="pres">
      <dgm:prSet presAssocID="{9B8FC8DF-8CAE-4CAB-9CA3-3678B3037AA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98CBA83-7535-4563-9182-5F1520D8ECCF}" type="pres">
      <dgm:prSet presAssocID="{962F6C64-C84F-4E77-BD87-9DA22FB532C7}" presName="spacer" presStyleCnt="0"/>
      <dgm:spPr/>
    </dgm:pt>
    <dgm:pt modelId="{ECF7EBCC-303E-4011-8B54-334F312396BF}" type="pres">
      <dgm:prSet presAssocID="{47B9E463-9EF4-4612-ABA1-F1673912479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6534CF4-E4FC-44E7-9259-7D806467DD91}" type="pres">
      <dgm:prSet presAssocID="{109C2A11-0A19-4FBE-BB84-333D96662FBF}" presName="spacer" presStyleCnt="0"/>
      <dgm:spPr/>
    </dgm:pt>
    <dgm:pt modelId="{12C6AA96-9DE9-4FA2-A915-95BBE04ACBA0}" type="pres">
      <dgm:prSet presAssocID="{26905700-8505-4141-8FE9-7A2F8E18A56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AAA1A2B-3C82-4C79-83E4-B966E77CF7FC}" type="presOf" srcId="{26905700-8505-4141-8FE9-7A2F8E18A562}" destId="{12C6AA96-9DE9-4FA2-A915-95BBE04ACBA0}" srcOrd="0" destOrd="0" presId="urn:microsoft.com/office/officeart/2005/8/layout/vList2"/>
    <dgm:cxn modelId="{97288D36-D777-4CD9-97DD-18D8FB6B9451}" srcId="{F8064507-0CD1-4C19-A932-788B73A4DAF1}" destId="{47B9E463-9EF4-4612-ABA1-F1673912479D}" srcOrd="2" destOrd="0" parTransId="{3F673B00-5DE3-4CF9-A622-C3F343C76274}" sibTransId="{109C2A11-0A19-4FBE-BB84-333D96662FBF}"/>
    <dgm:cxn modelId="{BEBC5664-07D7-4C32-AB39-C6C2A59BFA16}" srcId="{F8064507-0CD1-4C19-A932-788B73A4DAF1}" destId="{9B8FC8DF-8CAE-4CAB-9CA3-3678B3037AAE}" srcOrd="1" destOrd="0" parTransId="{1DDE20E0-BA07-479E-B455-7A23D77F7E28}" sibTransId="{962F6C64-C84F-4E77-BD87-9DA22FB532C7}"/>
    <dgm:cxn modelId="{363F78A4-9E13-43CF-8EDA-F164A725D2AC}" type="presOf" srcId="{A7837AC0-750D-4630-8438-19B5300FF04F}" destId="{9C78EC93-ADDE-4833-A6D0-9C291192D897}" srcOrd="0" destOrd="0" presId="urn:microsoft.com/office/officeart/2005/8/layout/vList2"/>
    <dgm:cxn modelId="{8728C1AA-ACBF-4BFE-B42F-5503C27CBC59}" type="presOf" srcId="{9B8FC8DF-8CAE-4CAB-9CA3-3678B3037AAE}" destId="{CBC6C0D9-7350-4696-A166-AE4A2775D2DD}" srcOrd="0" destOrd="0" presId="urn:microsoft.com/office/officeart/2005/8/layout/vList2"/>
    <dgm:cxn modelId="{E6424BC4-449D-4FAC-93E2-37438A7EF1AC}" srcId="{F8064507-0CD1-4C19-A932-788B73A4DAF1}" destId="{A7837AC0-750D-4630-8438-19B5300FF04F}" srcOrd="0" destOrd="0" parTransId="{9D617FCD-F3FC-4FF0-B687-152EDE6116F3}" sibTransId="{9244A7CD-0597-4C57-BAFA-9234BA84EC04}"/>
    <dgm:cxn modelId="{5B6D42C9-DDCD-499F-8F40-651EA0E48200}" srcId="{F8064507-0CD1-4C19-A932-788B73A4DAF1}" destId="{26905700-8505-4141-8FE9-7A2F8E18A562}" srcOrd="3" destOrd="0" parTransId="{BE0A73D6-4066-4D57-8283-A1EA6155058A}" sibTransId="{0E512D6D-D190-4A86-8161-68B6CA81FA53}"/>
    <dgm:cxn modelId="{C82824EB-6F13-444A-B27A-39F12C951429}" type="presOf" srcId="{F8064507-0CD1-4C19-A932-788B73A4DAF1}" destId="{98560DE0-5772-47A3-8CC0-9169414C9762}" srcOrd="0" destOrd="0" presId="urn:microsoft.com/office/officeart/2005/8/layout/vList2"/>
    <dgm:cxn modelId="{419259F9-31E2-4626-A12E-E7BAB1883EA3}" type="presOf" srcId="{47B9E463-9EF4-4612-ABA1-F1673912479D}" destId="{ECF7EBCC-303E-4011-8B54-334F312396BF}" srcOrd="0" destOrd="0" presId="urn:microsoft.com/office/officeart/2005/8/layout/vList2"/>
    <dgm:cxn modelId="{085CAEF3-B6D1-422A-A73B-57F49F99438B}" type="presParOf" srcId="{98560DE0-5772-47A3-8CC0-9169414C9762}" destId="{9C78EC93-ADDE-4833-A6D0-9C291192D897}" srcOrd="0" destOrd="0" presId="urn:microsoft.com/office/officeart/2005/8/layout/vList2"/>
    <dgm:cxn modelId="{38E6F5EA-0041-4B32-AB93-0BBD3BE9BF90}" type="presParOf" srcId="{98560DE0-5772-47A3-8CC0-9169414C9762}" destId="{20AD9EDF-130D-4900-AF00-C1DF4941F33D}" srcOrd="1" destOrd="0" presId="urn:microsoft.com/office/officeart/2005/8/layout/vList2"/>
    <dgm:cxn modelId="{DF5C1776-5EBA-4617-B7E5-2CD869FF1736}" type="presParOf" srcId="{98560DE0-5772-47A3-8CC0-9169414C9762}" destId="{CBC6C0D9-7350-4696-A166-AE4A2775D2DD}" srcOrd="2" destOrd="0" presId="urn:microsoft.com/office/officeart/2005/8/layout/vList2"/>
    <dgm:cxn modelId="{CA67E271-F3C4-404A-813F-D1E8745E4A54}" type="presParOf" srcId="{98560DE0-5772-47A3-8CC0-9169414C9762}" destId="{898CBA83-7535-4563-9182-5F1520D8ECCF}" srcOrd="3" destOrd="0" presId="urn:microsoft.com/office/officeart/2005/8/layout/vList2"/>
    <dgm:cxn modelId="{69F265D6-7EEB-4481-A193-47A067BBB336}" type="presParOf" srcId="{98560DE0-5772-47A3-8CC0-9169414C9762}" destId="{ECF7EBCC-303E-4011-8B54-334F312396BF}" srcOrd="4" destOrd="0" presId="urn:microsoft.com/office/officeart/2005/8/layout/vList2"/>
    <dgm:cxn modelId="{269814B5-5291-4292-AAAC-CB7660FAE92F}" type="presParOf" srcId="{98560DE0-5772-47A3-8CC0-9169414C9762}" destId="{36534CF4-E4FC-44E7-9259-7D806467DD91}" srcOrd="5" destOrd="0" presId="urn:microsoft.com/office/officeart/2005/8/layout/vList2"/>
    <dgm:cxn modelId="{CE8032FD-2174-4595-BB41-2B213227032A}" type="presParOf" srcId="{98560DE0-5772-47A3-8CC0-9169414C9762}" destId="{12C6AA96-9DE9-4FA2-A915-95BBE04ACBA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ED486C-4CE2-4E58-AB91-469DC3F953F5}">
      <dsp:nvSpPr>
        <dsp:cNvPr id="0" name=""/>
        <dsp:cNvSpPr/>
      </dsp:nvSpPr>
      <dsp:spPr>
        <a:xfrm>
          <a:off x="0" y="1890"/>
          <a:ext cx="7003777" cy="805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A8C94E-7DAD-4CF0-8999-E93018F3E7EF}">
      <dsp:nvSpPr>
        <dsp:cNvPr id="0" name=""/>
        <dsp:cNvSpPr/>
      </dsp:nvSpPr>
      <dsp:spPr>
        <a:xfrm>
          <a:off x="243661" y="183126"/>
          <a:ext cx="443021" cy="4430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2087B8-91E7-428B-B185-16D56A3A7AFD}">
      <dsp:nvSpPr>
        <dsp:cNvPr id="0" name=""/>
        <dsp:cNvSpPr/>
      </dsp:nvSpPr>
      <dsp:spPr>
        <a:xfrm>
          <a:off x="930344" y="1890"/>
          <a:ext cx="6073432" cy="8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8" tIns="85248" rIns="85248" bIns="852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Aim: To move from identifying a solution to making it happen</a:t>
          </a:r>
        </a:p>
      </dsp:txBody>
      <dsp:txXfrm>
        <a:off x="930344" y="1890"/>
        <a:ext cx="6073432" cy="805493"/>
      </dsp:txXfrm>
    </dsp:sp>
    <dsp:sp modelId="{1DCC9369-2C4F-42F4-831F-895FD1E8DA6A}">
      <dsp:nvSpPr>
        <dsp:cNvPr id="0" name=""/>
        <dsp:cNvSpPr/>
      </dsp:nvSpPr>
      <dsp:spPr>
        <a:xfrm>
          <a:off x="0" y="1008756"/>
          <a:ext cx="7003777" cy="805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7CF7F-BACB-449F-84FD-6BDBD39E8DF1}">
      <dsp:nvSpPr>
        <dsp:cNvPr id="0" name=""/>
        <dsp:cNvSpPr/>
      </dsp:nvSpPr>
      <dsp:spPr>
        <a:xfrm>
          <a:off x="243661" y="1189992"/>
          <a:ext cx="443021" cy="4430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7B09A1-E3E1-47AB-8A4C-A8D32E705264}">
      <dsp:nvSpPr>
        <dsp:cNvPr id="0" name=""/>
        <dsp:cNvSpPr/>
      </dsp:nvSpPr>
      <dsp:spPr>
        <a:xfrm>
          <a:off x="930344" y="1008756"/>
          <a:ext cx="6073432" cy="8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8" tIns="85248" rIns="85248" bIns="852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Explain the principles of project planning.</a:t>
          </a:r>
        </a:p>
      </dsp:txBody>
      <dsp:txXfrm>
        <a:off x="930344" y="1008756"/>
        <a:ext cx="6073432" cy="805493"/>
      </dsp:txXfrm>
    </dsp:sp>
    <dsp:sp modelId="{31E7F16F-1E0E-4698-9F46-494E897073F1}">
      <dsp:nvSpPr>
        <dsp:cNvPr id="0" name=""/>
        <dsp:cNvSpPr/>
      </dsp:nvSpPr>
      <dsp:spPr>
        <a:xfrm>
          <a:off x="0" y="2015622"/>
          <a:ext cx="7003777" cy="805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9F22CB-92CA-4714-A555-F2628FE78F70}">
      <dsp:nvSpPr>
        <dsp:cNvPr id="0" name=""/>
        <dsp:cNvSpPr/>
      </dsp:nvSpPr>
      <dsp:spPr>
        <a:xfrm>
          <a:off x="243661" y="2196858"/>
          <a:ext cx="443021" cy="4430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95A117-3B40-443F-AA29-BC0CB1E21A46}">
      <dsp:nvSpPr>
        <dsp:cNvPr id="0" name=""/>
        <dsp:cNvSpPr/>
      </dsp:nvSpPr>
      <dsp:spPr>
        <a:xfrm>
          <a:off x="930344" y="2015622"/>
          <a:ext cx="6073432" cy="8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8" tIns="85248" rIns="85248" bIns="852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Identify stakeholders involved in health and social care innovation.</a:t>
          </a:r>
        </a:p>
      </dsp:txBody>
      <dsp:txXfrm>
        <a:off x="930344" y="2015622"/>
        <a:ext cx="6073432" cy="805493"/>
      </dsp:txXfrm>
    </dsp:sp>
    <dsp:sp modelId="{1310F009-BAA8-45CB-9279-734B8FCCA072}">
      <dsp:nvSpPr>
        <dsp:cNvPr id="0" name=""/>
        <dsp:cNvSpPr/>
      </dsp:nvSpPr>
      <dsp:spPr>
        <a:xfrm>
          <a:off x="0" y="3022489"/>
          <a:ext cx="7003777" cy="805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0B18FD-1412-4353-8CFE-AF0D14B9562F}">
      <dsp:nvSpPr>
        <dsp:cNvPr id="0" name=""/>
        <dsp:cNvSpPr/>
      </dsp:nvSpPr>
      <dsp:spPr>
        <a:xfrm>
          <a:off x="243661" y="3203725"/>
          <a:ext cx="443021" cy="4430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5D9E01-07F1-42D9-8E4F-07ED39903EEA}">
      <dsp:nvSpPr>
        <dsp:cNvPr id="0" name=""/>
        <dsp:cNvSpPr/>
      </dsp:nvSpPr>
      <dsp:spPr>
        <a:xfrm>
          <a:off x="930344" y="3022489"/>
          <a:ext cx="6073432" cy="8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8" tIns="85248" rIns="85248" bIns="852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Develop realistic implementation plans.</a:t>
          </a:r>
        </a:p>
      </dsp:txBody>
      <dsp:txXfrm>
        <a:off x="930344" y="3022489"/>
        <a:ext cx="6073432" cy="805493"/>
      </dsp:txXfrm>
    </dsp:sp>
    <dsp:sp modelId="{2AA762BA-956C-440E-BE4B-4AA04574D6A1}">
      <dsp:nvSpPr>
        <dsp:cNvPr id="0" name=""/>
        <dsp:cNvSpPr/>
      </dsp:nvSpPr>
      <dsp:spPr>
        <a:xfrm>
          <a:off x="0" y="4029355"/>
          <a:ext cx="7003777" cy="805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29C4A5-C29A-4E39-99B4-388843B55ECA}">
      <dsp:nvSpPr>
        <dsp:cNvPr id="0" name=""/>
        <dsp:cNvSpPr/>
      </dsp:nvSpPr>
      <dsp:spPr>
        <a:xfrm>
          <a:off x="243661" y="4210591"/>
          <a:ext cx="443021" cy="4430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4A7E89-74E3-4279-B0CA-78B47367DE88}">
      <dsp:nvSpPr>
        <dsp:cNvPr id="0" name=""/>
        <dsp:cNvSpPr/>
      </dsp:nvSpPr>
      <dsp:spPr>
        <a:xfrm>
          <a:off x="930344" y="4029355"/>
          <a:ext cx="6073432" cy="8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8" tIns="85248" rIns="85248" bIns="852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Anticipate barriers and risks.</a:t>
          </a:r>
        </a:p>
      </dsp:txBody>
      <dsp:txXfrm>
        <a:off x="930344" y="4029355"/>
        <a:ext cx="6073432" cy="805493"/>
      </dsp:txXfrm>
    </dsp:sp>
    <dsp:sp modelId="{FE8C80FC-2916-4851-B8AE-338537395C78}">
      <dsp:nvSpPr>
        <dsp:cNvPr id="0" name=""/>
        <dsp:cNvSpPr/>
      </dsp:nvSpPr>
      <dsp:spPr>
        <a:xfrm>
          <a:off x="0" y="5036221"/>
          <a:ext cx="7003777" cy="8054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367B7C-CE96-4935-98F9-15EF444A87AA}">
      <dsp:nvSpPr>
        <dsp:cNvPr id="0" name=""/>
        <dsp:cNvSpPr/>
      </dsp:nvSpPr>
      <dsp:spPr>
        <a:xfrm>
          <a:off x="243661" y="5217457"/>
          <a:ext cx="443021" cy="4430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A83B4-992A-4664-A624-539141BA1783}">
      <dsp:nvSpPr>
        <dsp:cNvPr id="0" name=""/>
        <dsp:cNvSpPr/>
      </dsp:nvSpPr>
      <dsp:spPr>
        <a:xfrm>
          <a:off x="930344" y="5036221"/>
          <a:ext cx="6073432" cy="8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48" tIns="85248" rIns="85248" bIns="8524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Apply project planning principles to AC2 solution.</a:t>
          </a:r>
        </a:p>
      </dsp:txBody>
      <dsp:txXfrm>
        <a:off x="930344" y="5036221"/>
        <a:ext cx="6073432" cy="8054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D52DB1-25F3-4009-A075-477FA2949D13}">
      <dsp:nvSpPr>
        <dsp:cNvPr id="0" name=""/>
        <dsp:cNvSpPr/>
      </dsp:nvSpPr>
      <dsp:spPr>
        <a:xfrm>
          <a:off x="0" y="43872"/>
          <a:ext cx="7003777" cy="280448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Have you ever had a really good idea that never happened?</a:t>
          </a:r>
        </a:p>
      </dsp:txBody>
      <dsp:txXfrm>
        <a:off x="136904" y="180776"/>
        <a:ext cx="6729969" cy="2530681"/>
      </dsp:txXfrm>
    </dsp:sp>
    <dsp:sp modelId="{E8BB40EE-73C6-40A1-982A-69AB772D0F55}">
      <dsp:nvSpPr>
        <dsp:cNvPr id="0" name=""/>
        <dsp:cNvSpPr/>
      </dsp:nvSpPr>
      <dsp:spPr>
        <a:xfrm>
          <a:off x="0" y="2995242"/>
          <a:ext cx="7003777" cy="2804489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Why?</a:t>
          </a:r>
        </a:p>
      </dsp:txBody>
      <dsp:txXfrm>
        <a:off x="136904" y="3132146"/>
        <a:ext cx="6729969" cy="25306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91D786-A983-4E56-8954-E739B7978955}">
      <dsp:nvSpPr>
        <dsp:cNvPr id="0" name=""/>
        <dsp:cNvSpPr/>
      </dsp:nvSpPr>
      <dsp:spPr>
        <a:xfrm>
          <a:off x="0" y="30012"/>
          <a:ext cx="7003777" cy="10553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Lack of time</a:t>
          </a:r>
        </a:p>
      </dsp:txBody>
      <dsp:txXfrm>
        <a:off x="51517" y="81529"/>
        <a:ext cx="6900743" cy="952306"/>
      </dsp:txXfrm>
    </dsp:sp>
    <dsp:sp modelId="{96BD3689-6FF1-4A81-9F4A-18C5F73FF52D}">
      <dsp:nvSpPr>
        <dsp:cNvPr id="0" name=""/>
        <dsp:cNvSpPr/>
      </dsp:nvSpPr>
      <dsp:spPr>
        <a:xfrm>
          <a:off x="0" y="1212072"/>
          <a:ext cx="7003777" cy="1055340"/>
        </a:xfrm>
        <a:prstGeom prst="roundRect">
          <a:avLst/>
        </a:prstGeom>
        <a:solidFill>
          <a:schemeClr val="accent2">
            <a:hueOff val="-4643140"/>
            <a:satOff val="9763"/>
            <a:lumOff val="-16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Lack of planning</a:t>
          </a:r>
        </a:p>
      </dsp:txBody>
      <dsp:txXfrm>
        <a:off x="51517" y="1263589"/>
        <a:ext cx="6900743" cy="952306"/>
      </dsp:txXfrm>
    </dsp:sp>
    <dsp:sp modelId="{2ECF9204-BB4A-4FFA-B4A0-7068C8117E81}">
      <dsp:nvSpPr>
        <dsp:cNvPr id="0" name=""/>
        <dsp:cNvSpPr/>
      </dsp:nvSpPr>
      <dsp:spPr>
        <a:xfrm>
          <a:off x="0" y="2394132"/>
          <a:ext cx="7003777" cy="1055340"/>
        </a:xfrm>
        <a:prstGeom prst="roundRect">
          <a:avLst/>
        </a:prstGeom>
        <a:solidFill>
          <a:schemeClr val="accent2">
            <a:hueOff val="-9286281"/>
            <a:satOff val="19525"/>
            <a:lumOff val="-3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Lack of support</a:t>
          </a:r>
        </a:p>
      </dsp:txBody>
      <dsp:txXfrm>
        <a:off x="51517" y="2445649"/>
        <a:ext cx="6900743" cy="952306"/>
      </dsp:txXfrm>
    </dsp:sp>
    <dsp:sp modelId="{654100CC-0F16-474A-9974-1974FCDB574C}">
      <dsp:nvSpPr>
        <dsp:cNvPr id="0" name=""/>
        <dsp:cNvSpPr/>
      </dsp:nvSpPr>
      <dsp:spPr>
        <a:xfrm>
          <a:off x="0" y="3576192"/>
          <a:ext cx="7003777" cy="1055340"/>
        </a:xfrm>
        <a:prstGeom prst="roundRect">
          <a:avLst/>
        </a:prstGeom>
        <a:solidFill>
          <a:schemeClr val="accent2">
            <a:hueOff val="-13929421"/>
            <a:satOff val="29288"/>
            <a:lumOff val="-48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Insufficient resources</a:t>
          </a:r>
        </a:p>
      </dsp:txBody>
      <dsp:txXfrm>
        <a:off x="51517" y="3627709"/>
        <a:ext cx="6900743" cy="952306"/>
      </dsp:txXfrm>
    </dsp:sp>
    <dsp:sp modelId="{50A5EE9B-486D-41CB-B4BD-3272B9A4FE29}">
      <dsp:nvSpPr>
        <dsp:cNvPr id="0" name=""/>
        <dsp:cNvSpPr/>
      </dsp:nvSpPr>
      <dsp:spPr>
        <a:xfrm>
          <a:off x="0" y="4758252"/>
          <a:ext cx="7003777" cy="1055340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No clear goals</a:t>
          </a:r>
        </a:p>
      </dsp:txBody>
      <dsp:txXfrm>
        <a:off x="51517" y="4809769"/>
        <a:ext cx="6900743" cy="9523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FAF586-9038-43D8-A6AE-2F3DB2C94EEC}">
      <dsp:nvSpPr>
        <dsp:cNvPr id="0" name=""/>
        <dsp:cNvSpPr/>
      </dsp:nvSpPr>
      <dsp:spPr>
        <a:xfrm>
          <a:off x="0" y="778362"/>
          <a:ext cx="7003777" cy="20685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Good ideas do not create change. </a:t>
          </a:r>
        </a:p>
      </dsp:txBody>
      <dsp:txXfrm>
        <a:off x="100979" y="879341"/>
        <a:ext cx="6801819" cy="1866602"/>
      </dsp:txXfrm>
    </dsp:sp>
    <dsp:sp modelId="{5D554917-DCC8-4C0E-B532-EFF0A91B5BB9}">
      <dsp:nvSpPr>
        <dsp:cNvPr id="0" name=""/>
        <dsp:cNvSpPr/>
      </dsp:nvSpPr>
      <dsp:spPr>
        <a:xfrm>
          <a:off x="0" y="2996682"/>
          <a:ext cx="7003777" cy="2068560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Well-planned actions create change.</a:t>
          </a:r>
        </a:p>
      </dsp:txBody>
      <dsp:txXfrm>
        <a:off x="100979" y="3097661"/>
        <a:ext cx="6801819" cy="18666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A65AD6-FEB7-4BC2-884B-C40B36940B4F}">
      <dsp:nvSpPr>
        <dsp:cNvPr id="0" name=""/>
        <dsp:cNvSpPr/>
      </dsp:nvSpPr>
      <dsp:spPr>
        <a:xfrm>
          <a:off x="0" y="72222"/>
          <a:ext cx="7003777" cy="8634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New wellbeing initiatives</a:t>
          </a:r>
        </a:p>
      </dsp:txBody>
      <dsp:txXfrm>
        <a:off x="42151" y="114373"/>
        <a:ext cx="6919475" cy="779158"/>
      </dsp:txXfrm>
    </dsp:sp>
    <dsp:sp modelId="{1D845FB0-5F18-4965-8172-A7F4C5C6665D}">
      <dsp:nvSpPr>
        <dsp:cNvPr id="0" name=""/>
        <dsp:cNvSpPr/>
      </dsp:nvSpPr>
      <dsp:spPr>
        <a:xfrm>
          <a:off x="0" y="1039362"/>
          <a:ext cx="7003777" cy="863460"/>
        </a:xfrm>
        <a:prstGeom prst="roundRect">
          <a:avLst/>
        </a:prstGeom>
        <a:solidFill>
          <a:schemeClr val="accent2">
            <a:hueOff val="-3714512"/>
            <a:satOff val="7810"/>
            <a:lumOff val="-1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Community health projects</a:t>
          </a:r>
        </a:p>
      </dsp:txBody>
      <dsp:txXfrm>
        <a:off x="42151" y="1081513"/>
        <a:ext cx="6919475" cy="779158"/>
      </dsp:txXfrm>
    </dsp:sp>
    <dsp:sp modelId="{B9EAB4EC-2DB1-456F-8456-968390E3D4A8}">
      <dsp:nvSpPr>
        <dsp:cNvPr id="0" name=""/>
        <dsp:cNvSpPr/>
      </dsp:nvSpPr>
      <dsp:spPr>
        <a:xfrm>
          <a:off x="0" y="2006502"/>
          <a:ext cx="7003777" cy="863460"/>
        </a:xfrm>
        <a:prstGeom prst="roundRect">
          <a:avLst/>
        </a:prstGeom>
        <a:solidFill>
          <a:schemeClr val="accent2">
            <a:hueOff val="-7429025"/>
            <a:satOff val="15620"/>
            <a:lumOff val="-2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New technologies</a:t>
          </a:r>
        </a:p>
      </dsp:txBody>
      <dsp:txXfrm>
        <a:off x="42151" y="2048653"/>
        <a:ext cx="6919475" cy="779158"/>
      </dsp:txXfrm>
    </dsp:sp>
    <dsp:sp modelId="{DD630210-5F34-4D98-A945-24763C51CD95}">
      <dsp:nvSpPr>
        <dsp:cNvPr id="0" name=""/>
        <dsp:cNvSpPr/>
      </dsp:nvSpPr>
      <dsp:spPr>
        <a:xfrm>
          <a:off x="0" y="2973642"/>
          <a:ext cx="7003777" cy="863460"/>
        </a:xfrm>
        <a:prstGeom prst="roundRect">
          <a:avLst/>
        </a:prstGeom>
        <a:solidFill>
          <a:schemeClr val="accent2">
            <a:hueOff val="-11143537"/>
            <a:satOff val="23431"/>
            <a:lumOff val="-3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Volunteer programmes</a:t>
          </a:r>
        </a:p>
      </dsp:txBody>
      <dsp:txXfrm>
        <a:off x="42151" y="3015793"/>
        <a:ext cx="6919475" cy="779158"/>
      </dsp:txXfrm>
    </dsp:sp>
    <dsp:sp modelId="{29DA3D7F-71C7-4D98-8017-77400B5AA323}">
      <dsp:nvSpPr>
        <dsp:cNvPr id="0" name=""/>
        <dsp:cNvSpPr/>
      </dsp:nvSpPr>
      <dsp:spPr>
        <a:xfrm>
          <a:off x="0" y="3940782"/>
          <a:ext cx="7003777" cy="863460"/>
        </a:xfrm>
        <a:prstGeom prst="roundRect">
          <a:avLst/>
        </a:prstGeom>
        <a:solidFill>
          <a:schemeClr val="accent2">
            <a:hueOff val="-14858049"/>
            <a:satOff val="31241"/>
            <a:lumOff val="-5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Staff wellbeing interventions</a:t>
          </a:r>
        </a:p>
      </dsp:txBody>
      <dsp:txXfrm>
        <a:off x="42151" y="3982933"/>
        <a:ext cx="6919475" cy="779158"/>
      </dsp:txXfrm>
    </dsp:sp>
    <dsp:sp modelId="{15249A17-4470-4A73-84BA-65DC3B74EE98}">
      <dsp:nvSpPr>
        <dsp:cNvPr id="0" name=""/>
        <dsp:cNvSpPr/>
      </dsp:nvSpPr>
      <dsp:spPr>
        <a:xfrm>
          <a:off x="0" y="4907922"/>
          <a:ext cx="7003777" cy="863460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Awareness campaigns</a:t>
          </a:r>
        </a:p>
      </dsp:txBody>
      <dsp:txXfrm>
        <a:off x="42151" y="4950073"/>
        <a:ext cx="6919475" cy="77915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7F972D-40C3-408A-997C-AC6EEC5AAB4E}">
      <dsp:nvSpPr>
        <dsp:cNvPr id="0" name=""/>
        <dsp:cNvSpPr/>
      </dsp:nvSpPr>
      <dsp:spPr>
        <a:xfrm>
          <a:off x="0" y="713"/>
          <a:ext cx="7003777" cy="16691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969D1-F1E1-44D6-B10D-7DD8F0CB9994}">
      <dsp:nvSpPr>
        <dsp:cNvPr id="0" name=""/>
        <dsp:cNvSpPr/>
      </dsp:nvSpPr>
      <dsp:spPr>
        <a:xfrm>
          <a:off x="504931" y="376281"/>
          <a:ext cx="918056" cy="9180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A33ADE-2C39-414F-9F7B-8A63CC211168}">
      <dsp:nvSpPr>
        <dsp:cNvPr id="0" name=""/>
        <dsp:cNvSpPr/>
      </dsp:nvSpPr>
      <dsp:spPr>
        <a:xfrm>
          <a:off x="1927918" y="713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Waterfall methodology is a linear, sequential project management approach with distinct phases and rigid progression.</a:t>
          </a:r>
        </a:p>
      </dsp:txBody>
      <dsp:txXfrm>
        <a:off x="1927918" y="713"/>
        <a:ext cx="5075858" cy="1669193"/>
      </dsp:txXfrm>
    </dsp:sp>
    <dsp:sp modelId="{29621744-2AE5-4794-8E47-3309636D775D}">
      <dsp:nvSpPr>
        <dsp:cNvPr id="0" name=""/>
        <dsp:cNvSpPr/>
      </dsp:nvSpPr>
      <dsp:spPr>
        <a:xfrm>
          <a:off x="0" y="2087205"/>
          <a:ext cx="7003777" cy="16691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A0380A-78CC-43B8-8B0C-DBBB67455EB9}">
      <dsp:nvSpPr>
        <dsp:cNvPr id="0" name=""/>
        <dsp:cNvSpPr/>
      </dsp:nvSpPr>
      <dsp:spPr>
        <a:xfrm>
          <a:off x="504931" y="2462774"/>
          <a:ext cx="918056" cy="9180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1F01E5-ED67-4CBA-9E38-AB40EC8773B2}">
      <dsp:nvSpPr>
        <dsp:cNvPr id="0" name=""/>
        <dsp:cNvSpPr/>
      </dsp:nvSpPr>
      <dsp:spPr>
        <a:xfrm>
          <a:off x="1927918" y="2087205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It works well with projects that have well defined requirements and predictable outcomes but lacks flexibility for change.</a:t>
          </a:r>
        </a:p>
      </dsp:txBody>
      <dsp:txXfrm>
        <a:off x="1927918" y="2087205"/>
        <a:ext cx="5075858" cy="1669193"/>
      </dsp:txXfrm>
    </dsp:sp>
    <dsp:sp modelId="{AC511ABD-73C8-44F8-94B5-2021E1D37C3C}">
      <dsp:nvSpPr>
        <dsp:cNvPr id="0" name=""/>
        <dsp:cNvSpPr/>
      </dsp:nvSpPr>
      <dsp:spPr>
        <a:xfrm>
          <a:off x="0" y="4173697"/>
          <a:ext cx="7003777" cy="16691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A509CE-21F2-46A7-8319-2CFA45945662}">
      <dsp:nvSpPr>
        <dsp:cNvPr id="0" name=""/>
        <dsp:cNvSpPr/>
      </dsp:nvSpPr>
      <dsp:spPr>
        <a:xfrm>
          <a:off x="504931" y="4549266"/>
          <a:ext cx="918056" cy="9180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589289-BFDB-4BE7-91E8-D869D5527462}">
      <dsp:nvSpPr>
        <dsp:cNvPr id="0" name=""/>
        <dsp:cNvSpPr/>
      </dsp:nvSpPr>
      <dsp:spPr>
        <a:xfrm>
          <a:off x="1927918" y="4173697"/>
          <a:ext cx="5075858" cy="166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656" tIns="176656" rIns="176656" bIns="17665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Like a waterfall, each process phase cascades downward sequentially through five stages</a:t>
          </a:r>
        </a:p>
      </dsp:txBody>
      <dsp:txXfrm>
        <a:off x="1927918" y="4173697"/>
        <a:ext cx="5075858" cy="166919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6DB02D-7018-4377-B8A9-52C0DA28879D}">
      <dsp:nvSpPr>
        <dsp:cNvPr id="0" name=""/>
        <dsp:cNvSpPr/>
      </dsp:nvSpPr>
      <dsp:spPr>
        <a:xfrm>
          <a:off x="0" y="713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D0CAA0-B6A2-481D-814D-9549B3D3F6DF}">
      <dsp:nvSpPr>
        <dsp:cNvPr id="0" name=""/>
        <dsp:cNvSpPr/>
      </dsp:nvSpPr>
      <dsp:spPr>
        <a:xfrm>
          <a:off x="0" y="713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Requirements</a:t>
          </a:r>
        </a:p>
      </dsp:txBody>
      <dsp:txXfrm>
        <a:off x="0" y="713"/>
        <a:ext cx="7003777" cy="1168435"/>
      </dsp:txXfrm>
    </dsp:sp>
    <dsp:sp modelId="{552717E8-8CE2-4059-B734-DA3EC68F33A8}">
      <dsp:nvSpPr>
        <dsp:cNvPr id="0" name=""/>
        <dsp:cNvSpPr/>
      </dsp:nvSpPr>
      <dsp:spPr>
        <a:xfrm>
          <a:off x="0" y="1169148"/>
          <a:ext cx="7003777" cy="0"/>
        </a:xfrm>
        <a:prstGeom prst="line">
          <a:avLst/>
        </a:prstGeom>
        <a:solidFill>
          <a:schemeClr val="accent5">
            <a:hueOff val="3846542"/>
            <a:satOff val="1663"/>
            <a:lumOff val="1127"/>
            <a:alphaOff val="0"/>
          </a:schemeClr>
        </a:solidFill>
        <a:ln w="12700" cap="flat" cmpd="sng" algn="ctr">
          <a:solidFill>
            <a:schemeClr val="accent5">
              <a:hueOff val="3846542"/>
              <a:satOff val="1663"/>
              <a:lumOff val="11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F3A2C1-B88B-4B84-AC19-B1CB7EF90DF8}">
      <dsp:nvSpPr>
        <dsp:cNvPr id="0" name=""/>
        <dsp:cNvSpPr/>
      </dsp:nvSpPr>
      <dsp:spPr>
        <a:xfrm>
          <a:off x="0" y="1169148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Design</a:t>
          </a:r>
        </a:p>
      </dsp:txBody>
      <dsp:txXfrm>
        <a:off x="0" y="1169148"/>
        <a:ext cx="7003777" cy="1168435"/>
      </dsp:txXfrm>
    </dsp:sp>
    <dsp:sp modelId="{20A13A04-1FFE-4838-9C57-A90B806CDB8B}">
      <dsp:nvSpPr>
        <dsp:cNvPr id="0" name=""/>
        <dsp:cNvSpPr/>
      </dsp:nvSpPr>
      <dsp:spPr>
        <a:xfrm>
          <a:off x="0" y="2337584"/>
          <a:ext cx="7003777" cy="0"/>
        </a:xfrm>
        <a:prstGeom prst="line">
          <a:avLst/>
        </a:prstGeom>
        <a:solidFill>
          <a:schemeClr val="accent5">
            <a:hueOff val="7693084"/>
            <a:satOff val="3327"/>
            <a:lumOff val="2255"/>
            <a:alphaOff val="0"/>
          </a:schemeClr>
        </a:solidFill>
        <a:ln w="12700" cap="flat" cmpd="sng" algn="ctr">
          <a:solidFill>
            <a:schemeClr val="accent5">
              <a:hueOff val="7693084"/>
              <a:satOff val="3327"/>
              <a:lumOff val="22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FE42C6-1D83-4722-B0CB-682A40008FB8}">
      <dsp:nvSpPr>
        <dsp:cNvPr id="0" name=""/>
        <dsp:cNvSpPr/>
      </dsp:nvSpPr>
      <dsp:spPr>
        <a:xfrm>
          <a:off x="0" y="2337584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Implementation</a:t>
          </a:r>
        </a:p>
      </dsp:txBody>
      <dsp:txXfrm>
        <a:off x="0" y="2337584"/>
        <a:ext cx="7003777" cy="1168435"/>
      </dsp:txXfrm>
    </dsp:sp>
    <dsp:sp modelId="{AC98C41E-A6D5-4C34-937A-DE0D1BAF449F}">
      <dsp:nvSpPr>
        <dsp:cNvPr id="0" name=""/>
        <dsp:cNvSpPr/>
      </dsp:nvSpPr>
      <dsp:spPr>
        <a:xfrm>
          <a:off x="0" y="3506020"/>
          <a:ext cx="7003777" cy="0"/>
        </a:xfrm>
        <a:prstGeom prst="line">
          <a:avLst/>
        </a:prstGeom>
        <a:solidFill>
          <a:schemeClr val="accent5">
            <a:hueOff val="11539625"/>
            <a:satOff val="4990"/>
            <a:lumOff val="3382"/>
            <a:alphaOff val="0"/>
          </a:schemeClr>
        </a:solidFill>
        <a:ln w="12700" cap="flat" cmpd="sng" algn="ctr">
          <a:solidFill>
            <a:schemeClr val="accent5">
              <a:hueOff val="11539625"/>
              <a:satOff val="4990"/>
              <a:lumOff val="33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A74556-01FF-4FAC-8AFB-9CD8DED33DCE}">
      <dsp:nvSpPr>
        <dsp:cNvPr id="0" name=""/>
        <dsp:cNvSpPr/>
      </dsp:nvSpPr>
      <dsp:spPr>
        <a:xfrm>
          <a:off x="0" y="3506020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Verification</a:t>
          </a:r>
        </a:p>
      </dsp:txBody>
      <dsp:txXfrm>
        <a:off x="0" y="3506020"/>
        <a:ext cx="7003777" cy="1168435"/>
      </dsp:txXfrm>
    </dsp:sp>
    <dsp:sp modelId="{0C9B5900-5038-40BD-BC02-EC9CADE6CBC0}">
      <dsp:nvSpPr>
        <dsp:cNvPr id="0" name=""/>
        <dsp:cNvSpPr/>
      </dsp:nvSpPr>
      <dsp:spPr>
        <a:xfrm>
          <a:off x="0" y="4674456"/>
          <a:ext cx="7003777" cy="0"/>
        </a:xfrm>
        <a:prstGeom prst="line">
          <a:avLst/>
        </a:prstGeom>
        <a:solidFill>
          <a:schemeClr val="accent5">
            <a:hueOff val="15386168"/>
            <a:satOff val="6654"/>
            <a:lumOff val="4510"/>
            <a:alphaOff val="0"/>
          </a:schemeClr>
        </a:solidFill>
        <a:ln w="12700" cap="flat" cmpd="sng" algn="ctr">
          <a:solidFill>
            <a:schemeClr val="accent5">
              <a:hueOff val="15386168"/>
              <a:satOff val="6654"/>
              <a:lumOff val="4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C7B5C8-E0DB-4DA1-B535-C28087258F5F}">
      <dsp:nvSpPr>
        <dsp:cNvPr id="0" name=""/>
        <dsp:cNvSpPr/>
      </dsp:nvSpPr>
      <dsp:spPr>
        <a:xfrm>
          <a:off x="0" y="4674456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Maintenance</a:t>
          </a:r>
        </a:p>
      </dsp:txBody>
      <dsp:txXfrm>
        <a:off x="0" y="4674456"/>
        <a:ext cx="7003777" cy="116843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C3A144-2F44-49CC-940A-A1F8DCC14DFA}">
      <dsp:nvSpPr>
        <dsp:cNvPr id="0" name=""/>
        <dsp:cNvSpPr/>
      </dsp:nvSpPr>
      <dsp:spPr>
        <a:xfrm>
          <a:off x="1283" y="162863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78DE5-0CA5-4EF4-A68D-AB8B53DC27B0}">
      <dsp:nvSpPr>
        <dsp:cNvPr id="0" name=""/>
        <dsp:cNvSpPr/>
      </dsp:nvSpPr>
      <dsp:spPr>
        <a:xfrm>
          <a:off x="501904" y="638452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After product release, squashing bugs, supporting customers. </a:t>
          </a:r>
        </a:p>
      </dsp:txBody>
      <dsp:txXfrm>
        <a:off x="585701" y="722249"/>
        <a:ext cx="4337991" cy="2693452"/>
      </dsp:txXfrm>
    </dsp:sp>
    <dsp:sp modelId="{5F387303-F5D7-4764-9A56-44CE88B57117}">
      <dsp:nvSpPr>
        <dsp:cNvPr id="0" name=""/>
        <dsp:cNvSpPr/>
      </dsp:nvSpPr>
      <dsp:spPr>
        <a:xfrm>
          <a:off x="5508110" y="162863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97D184-C07D-4FFB-88AA-01A7CCC9F703}">
      <dsp:nvSpPr>
        <dsp:cNvPr id="0" name=""/>
        <dsp:cNvSpPr/>
      </dsp:nvSpPr>
      <dsp:spPr>
        <a:xfrm>
          <a:off x="6008730" y="638452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This leads to new releases and new models over time.</a:t>
          </a:r>
        </a:p>
      </dsp:txBody>
      <dsp:txXfrm>
        <a:off x="6092527" y="722249"/>
        <a:ext cx="4337991" cy="269345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1DB369-8C5A-4A21-8E9C-91D01A8AE915}">
      <dsp:nvSpPr>
        <dsp:cNvPr id="0" name=""/>
        <dsp:cNvSpPr/>
      </dsp:nvSpPr>
      <dsp:spPr>
        <a:xfrm>
          <a:off x="3080" y="242545"/>
          <a:ext cx="2444055" cy="14664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Clear project structure</a:t>
          </a:r>
        </a:p>
      </dsp:txBody>
      <dsp:txXfrm>
        <a:off x="3080" y="242545"/>
        <a:ext cx="2444055" cy="1466433"/>
      </dsp:txXfrm>
    </dsp:sp>
    <dsp:sp modelId="{8D91A44B-713C-4023-86C3-A5770F0D2703}">
      <dsp:nvSpPr>
        <dsp:cNvPr id="0" name=""/>
        <dsp:cNvSpPr/>
      </dsp:nvSpPr>
      <dsp:spPr>
        <a:xfrm>
          <a:off x="2691541" y="242545"/>
          <a:ext cx="2444055" cy="1466433"/>
        </a:xfrm>
        <a:prstGeom prst="rect">
          <a:avLst/>
        </a:prstGeom>
        <a:solidFill>
          <a:schemeClr val="accent2">
            <a:hueOff val="-2653223"/>
            <a:satOff val="5579"/>
            <a:lumOff val="-9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Set costs</a:t>
          </a:r>
        </a:p>
      </dsp:txBody>
      <dsp:txXfrm>
        <a:off x="2691541" y="242545"/>
        <a:ext cx="2444055" cy="1466433"/>
      </dsp:txXfrm>
    </dsp:sp>
    <dsp:sp modelId="{D53460CF-E415-4DBE-8BDA-B7B43B488ED9}">
      <dsp:nvSpPr>
        <dsp:cNvPr id="0" name=""/>
        <dsp:cNvSpPr/>
      </dsp:nvSpPr>
      <dsp:spPr>
        <a:xfrm>
          <a:off x="5380002" y="242545"/>
          <a:ext cx="2444055" cy="1466433"/>
        </a:xfrm>
        <a:prstGeom prst="rect">
          <a:avLst/>
        </a:prstGeom>
        <a:solidFill>
          <a:schemeClr val="accent2">
            <a:hueOff val="-5306446"/>
            <a:satOff val="11157"/>
            <a:lumOff val="-18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Easy tracking</a:t>
          </a:r>
        </a:p>
      </dsp:txBody>
      <dsp:txXfrm>
        <a:off x="5380002" y="242545"/>
        <a:ext cx="2444055" cy="1466433"/>
      </dsp:txXfrm>
    </dsp:sp>
    <dsp:sp modelId="{3CA834FA-6772-41FB-BCD4-CFCE8EC28A3F}">
      <dsp:nvSpPr>
        <dsp:cNvPr id="0" name=""/>
        <dsp:cNvSpPr/>
      </dsp:nvSpPr>
      <dsp:spPr>
        <a:xfrm>
          <a:off x="8068463" y="242545"/>
          <a:ext cx="2444055" cy="1466433"/>
        </a:xfrm>
        <a:prstGeom prst="rect">
          <a:avLst/>
        </a:prstGeom>
        <a:solidFill>
          <a:schemeClr val="accent2">
            <a:hueOff val="-7959670"/>
            <a:satOff val="16736"/>
            <a:lumOff val="-27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Replicable</a:t>
          </a:r>
        </a:p>
      </dsp:txBody>
      <dsp:txXfrm>
        <a:off x="8068463" y="242545"/>
        <a:ext cx="2444055" cy="1466433"/>
      </dsp:txXfrm>
    </dsp:sp>
    <dsp:sp modelId="{C9385384-E891-41BA-8B11-D114A88CA182}">
      <dsp:nvSpPr>
        <dsp:cNvPr id="0" name=""/>
        <dsp:cNvSpPr/>
      </dsp:nvSpPr>
      <dsp:spPr>
        <a:xfrm>
          <a:off x="3080" y="1953384"/>
          <a:ext cx="2444055" cy="1466433"/>
        </a:xfrm>
        <a:prstGeom prst="rect">
          <a:avLst/>
        </a:prstGeom>
        <a:solidFill>
          <a:schemeClr val="accent2">
            <a:hueOff val="-10612893"/>
            <a:satOff val="22315"/>
            <a:lumOff val="-36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Comprehensive documenting of processes</a:t>
          </a:r>
        </a:p>
      </dsp:txBody>
      <dsp:txXfrm>
        <a:off x="3080" y="1953384"/>
        <a:ext cx="2444055" cy="1466433"/>
      </dsp:txXfrm>
    </dsp:sp>
    <dsp:sp modelId="{BC465558-11B0-409C-A7CF-CAAF0FA03AF4}">
      <dsp:nvSpPr>
        <dsp:cNvPr id="0" name=""/>
        <dsp:cNvSpPr/>
      </dsp:nvSpPr>
      <dsp:spPr>
        <a:xfrm>
          <a:off x="2691541" y="1953384"/>
          <a:ext cx="2444055" cy="1466433"/>
        </a:xfrm>
        <a:prstGeom prst="rect">
          <a:avLst/>
        </a:prstGeom>
        <a:solidFill>
          <a:schemeClr val="accent2">
            <a:hueOff val="-13266116"/>
            <a:satOff val="27894"/>
            <a:lumOff val="-46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Improved risk management</a:t>
          </a:r>
        </a:p>
      </dsp:txBody>
      <dsp:txXfrm>
        <a:off x="2691541" y="1953384"/>
        <a:ext cx="2444055" cy="1466433"/>
      </dsp:txXfrm>
    </dsp:sp>
    <dsp:sp modelId="{9E00BD19-F194-42D4-9C84-9EC569B21218}">
      <dsp:nvSpPr>
        <dsp:cNvPr id="0" name=""/>
        <dsp:cNvSpPr/>
      </dsp:nvSpPr>
      <dsp:spPr>
        <a:xfrm>
          <a:off x="5380002" y="1953384"/>
          <a:ext cx="2444055" cy="1466433"/>
        </a:xfrm>
        <a:prstGeom prst="rect">
          <a:avLst/>
        </a:prstGeom>
        <a:solidFill>
          <a:schemeClr val="accent2">
            <a:hueOff val="-15919340"/>
            <a:satOff val="33472"/>
            <a:lumOff val="-55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Enhanced accountability</a:t>
          </a:r>
        </a:p>
      </dsp:txBody>
      <dsp:txXfrm>
        <a:off x="5380002" y="1953384"/>
        <a:ext cx="2444055" cy="1466433"/>
      </dsp:txXfrm>
    </dsp:sp>
    <dsp:sp modelId="{C4C1F8B3-6096-4F9B-B2A2-33EC34E46033}">
      <dsp:nvSpPr>
        <dsp:cNvPr id="0" name=""/>
        <dsp:cNvSpPr/>
      </dsp:nvSpPr>
      <dsp:spPr>
        <a:xfrm>
          <a:off x="8068463" y="1953384"/>
          <a:ext cx="2444055" cy="1466433"/>
        </a:xfrm>
        <a:prstGeom prst="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Fewer delays</a:t>
          </a:r>
        </a:p>
      </dsp:txBody>
      <dsp:txXfrm>
        <a:off x="8068463" y="1953384"/>
        <a:ext cx="2444055" cy="146643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C59F43-38D2-46C2-9910-0B13A6660BE3}">
      <dsp:nvSpPr>
        <dsp:cNvPr id="0" name=""/>
        <dsp:cNvSpPr/>
      </dsp:nvSpPr>
      <dsp:spPr>
        <a:xfrm>
          <a:off x="0" y="71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2B984D-BB7E-4B86-A285-F4FDF6163416}">
      <dsp:nvSpPr>
        <dsp:cNvPr id="0" name=""/>
        <dsp:cNvSpPr/>
      </dsp:nvSpPr>
      <dsp:spPr>
        <a:xfrm>
          <a:off x="0" y="713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Longer delivery time</a:t>
          </a:r>
        </a:p>
      </dsp:txBody>
      <dsp:txXfrm>
        <a:off x="0" y="713"/>
        <a:ext cx="7003777" cy="1168435"/>
      </dsp:txXfrm>
    </dsp:sp>
    <dsp:sp modelId="{71F9471D-F02A-4196-8B63-DC20CC5E9804}">
      <dsp:nvSpPr>
        <dsp:cNvPr id="0" name=""/>
        <dsp:cNvSpPr/>
      </dsp:nvSpPr>
      <dsp:spPr>
        <a:xfrm>
          <a:off x="0" y="1169148"/>
          <a:ext cx="7003777" cy="0"/>
        </a:xfrm>
        <a:prstGeom prst="line">
          <a:avLst/>
        </a:prstGeom>
        <a:solidFill>
          <a:schemeClr val="accent2">
            <a:hueOff val="-4643140"/>
            <a:satOff val="9763"/>
            <a:lumOff val="-1618"/>
            <a:alphaOff val="0"/>
          </a:schemeClr>
        </a:solidFill>
        <a:ln w="12700" cap="flat" cmpd="sng" algn="ctr">
          <a:solidFill>
            <a:schemeClr val="accent2">
              <a:hueOff val="-4643140"/>
              <a:satOff val="9763"/>
              <a:lumOff val="-16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D0824-46B6-4DBB-BFBB-8DB301DECAB8}">
      <dsp:nvSpPr>
        <dsp:cNvPr id="0" name=""/>
        <dsp:cNvSpPr/>
      </dsp:nvSpPr>
      <dsp:spPr>
        <a:xfrm>
          <a:off x="0" y="1169148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Limited flexibility for innovation</a:t>
          </a:r>
        </a:p>
      </dsp:txBody>
      <dsp:txXfrm>
        <a:off x="0" y="1169148"/>
        <a:ext cx="7003777" cy="1168435"/>
      </dsp:txXfrm>
    </dsp:sp>
    <dsp:sp modelId="{258A2F4C-9C90-4093-AFDF-3235106E904B}">
      <dsp:nvSpPr>
        <dsp:cNvPr id="0" name=""/>
        <dsp:cNvSpPr/>
      </dsp:nvSpPr>
      <dsp:spPr>
        <a:xfrm>
          <a:off x="0" y="2337584"/>
          <a:ext cx="7003777" cy="0"/>
        </a:xfrm>
        <a:prstGeom prst="line">
          <a:avLst/>
        </a:prstGeom>
        <a:solidFill>
          <a:schemeClr val="accent2">
            <a:hueOff val="-9286281"/>
            <a:satOff val="19525"/>
            <a:lumOff val="-3235"/>
            <a:alphaOff val="0"/>
          </a:schemeClr>
        </a:solidFill>
        <a:ln w="12700" cap="flat" cmpd="sng" algn="ctr">
          <a:solidFill>
            <a:schemeClr val="accent2">
              <a:hueOff val="-9286281"/>
              <a:satOff val="19525"/>
              <a:lumOff val="-32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1B42B8-F1BC-41F3-9EB1-15A249662388}">
      <dsp:nvSpPr>
        <dsp:cNvPr id="0" name=""/>
        <dsp:cNvSpPr/>
      </dsp:nvSpPr>
      <dsp:spPr>
        <a:xfrm>
          <a:off x="0" y="2337584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Feature requests are increased</a:t>
          </a:r>
        </a:p>
      </dsp:txBody>
      <dsp:txXfrm>
        <a:off x="0" y="2337584"/>
        <a:ext cx="7003777" cy="1168435"/>
      </dsp:txXfrm>
    </dsp:sp>
    <dsp:sp modelId="{9968ABE2-5118-4229-AE0B-0E2A2874E8CC}">
      <dsp:nvSpPr>
        <dsp:cNvPr id="0" name=""/>
        <dsp:cNvSpPr/>
      </dsp:nvSpPr>
      <dsp:spPr>
        <a:xfrm>
          <a:off x="0" y="3506020"/>
          <a:ext cx="7003777" cy="0"/>
        </a:xfrm>
        <a:prstGeom prst="line">
          <a:avLst/>
        </a:prstGeom>
        <a:solidFill>
          <a:schemeClr val="accent2">
            <a:hueOff val="-13929421"/>
            <a:satOff val="29288"/>
            <a:lumOff val="-4853"/>
            <a:alphaOff val="0"/>
          </a:schemeClr>
        </a:solidFill>
        <a:ln w="12700" cap="flat" cmpd="sng" algn="ctr">
          <a:solidFill>
            <a:schemeClr val="accent2">
              <a:hueOff val="-13929421"/>
              <a:satOff val="29288"/>
              <a:lumOff val="-48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972397-BA74-4F4F-9D04-56B13B98BB72}">
      <dsp:nvSpPr>
        <dsp:cNvPr id="0" name=""/>
        <dsp:cNvSpPr/>
      </dsp:nvSpPr>
      <dsp:spPr>
        <a:xfrm>
          <a:off x="0" y="3506020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Deadline creep</a:t>
          </a:r>
        </a:p>
      </dsp:txBody>
      <dsp:txXfrm>
        <a:off x="0" y="3506020"/>
        <a:ext cx="7003777" cy="1168435"/>
      </dsp:txXfrm>
    </dsp:sp>
    <dsp:sp modelId="{B43F6E7E-9E45-4E5D-8EC6-34187955766C}">
      <dsp:nvSpPr>
        <dsp:cNvPr id="0" name=""/>
        <dsp:cNvSpPr/>
      </dsp:nvSpPr>
      <dsp:spPr>
        <a:xfrm>
          <a:off x="0" y="4674456"/>
          <a:ext cx="7003777" cy="0"/>
        </a:xfrm>
        <a:prstGeom prst="line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accent2">
              <a:hueOff val="-18572562"/>
              <a:satOff val="39051"/>
              <a:lumOff val="-64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8B1BC9-B75B-4D40-9768-CD86A1DC0D79}">
      <dsp:nvSpPr>
        <dsp:cNvPr id="0" name=""/>
        <dsp:cNvSpPr/>
      </dsp:nvSpPr>
      <dsp:spPr>
        <a:xfrm>
          <a:off x="0" y="4674456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Limited opportunity for external feedback</a:t>
          </a:r>
        </a:p>
      </dsp:txBody>
      <dsp:txXfrm>
        <a:off x="0" y="4674456"/>
        <a:ext cx="7003777" cy="116843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EA1C51-039A-4255-BC06-7075189F8B88}">
      <dsp:nvSpPr>
        <dsp:cNvPr id="0" name=""/>
        <dsp:cNvSpPr/>
      </dsp:nvSpPr>
      <dsp:spPr>
        <a:xfrm>
          <a:off x="0" y="71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A65915-0A36-418E-B4BC-3039224EA438}">
      <dsp:nvSpPr>
        <dsp:cNvPr id="0" name=""/>
        <dsp:cNvSpPr/>
      </dsp:nvSpPr>
      <dsp:spPr>
        <a:xfrm>
          <a:off x="0" y="713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Deploy software quicker, customer can get value sooner</a:t>
          </a:r>
        </a:p>
      </dsp:txBody>
      <dsp:txXfrm>
        <a:off x="0" y="713"/>
        <a:ext cx="7003777" cy="834596"/>
      </dsp:txXfrm>
    </dsp:sp>
    <dsp:sp modelId="{2A2D430E-6F0C-46A3-845B-EEFC1769D033}">
      <dsp:nvSpPr>
        <dsp:cNvPr id="0" name=""/>
        <dsp:cNvSpPr/>
      </dsp:nvSpPr>
      <dsp:spPr>
        <a:xfrm>
          <a:off x="0" y="835310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9D906A-6D41-4F21-84A3-030912415280}">
      <dsp:nvSpPr>
        <dsp:cNvPr id="0" name=""/>
        <dsp:cNvSpPr/>
      </dsp:nvSpPr>
      <dsp:spPr>
        <a:xfrm>
          <a:off x="0" y="835310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Waste fewer resources because you always work on up-to-date tasks</a:t>
          </a:r>
        </a:p>
      </dsp:txBody>
      <dsp:txXfrm>
        <a:off x="0" y="835310"/>
        <a:ext cx="7003777" cy="834596"/>
      </dsp:txXfrm>
    </dsp:sp>
    <dsp:sp modelId="{4CB71986-4085-4205-88D3-840F7A82DBBD}">
      <dsp:nvSpPr>
        <dsp:cNvPr id="0" name=""/>
        <dsp:cNvSpPr/>
      </dsp:nvSpPr>
      <dsp:spPr>
        <a:xfrm>
          <a:off x="0" y="1669907"/>
          <a:ext cx="700377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75CCCE-7129-4F23-B0E0-3846EB20F71D}">
      <dsp:nvSpPr>
        <dsp:cNvPr id="0" name=""/>
        <dsp:cNvSpPr/>
      </dsp:nvSpPr>
      <dsp:spPr>
        <a:xfrm>
          <a:off x="0" y="1669907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Better adaptation to change</a:t>
          </a:r>
        </a:p>
      </dsp:txBody>
      <dsp:txXfrm>
        <a:off x="0" y="1669907"/>
        <a:ext cx="7003777" cy="834596"/>
      </dsp:txXfrm>
    </dsp:sp>
    <dsp:sp modelId="{61C1F48A-8532-43B3-9902-2CE5F4DB8DC8}">
      <dsp:nvSpPr>
        <dsp:cNvPr id="0" name=""/>
        <dsp:cNvSpPr/>
      </dsp:nvSpPr>
      <dsp:spPr>
        <a:xfrm>
          <a:off x="0" y="2504504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196E8F-05F8-4882-A1F8-8B3E85DA4D1F}">
      <dsp:nvSpPr>
        <dsp:cNvPr id="0" name=""/>
        <dsp:cNvSpPr/>
      </dsp:nvSpPr>
      <dsp:spPr>
        <a:xfrm>
          <a:off x="0" y="2504504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Faster turnaround times</a:t>
          </a:r>
        </a:p>
      </dsp:txBody>
      <dsp:txXfrm>
        <a:off x="0" y="2504504"/>
        <a:ext cx="7003777" cy="834596"/>
      </dsp:txXfrm>
    </dsp:sp>
    <dsp:sp modelId="{F41BF5C8-55B4-4AC8-9E2C-322F6ABE882A}">
      <dsp:nvSpPr>
        <dsp:cNvPr id="0" name=""/>
        <dsp:cNvSpPr/>
      </dsp:nvSpPr>
      <dsp:spPr>
        <a:xfrm>
          <a:off x="0" y="3339100"/>
          <a:ext cx="700377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B41D08-2DF5-484C-9F90-B042C427A545}">
      <dsp:nvSpPr>
        <dsp:cNvPr id="0" name=""/>
        <dsp:cNvSpPr/>
      </dsp:nvSpPr>
      <dsp:spPr>
        <a:xfrm>
          <a:off x="0" y="3339100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Faster issue fixing</a:t>
          </a:r>
        </a:p>
      </dsp:txBody>
      <dsp:txXfrm>
        <a:off x="0" y="3339100"/>
        <a:ext cx="7003777" cy="834596"/>
      </dsp:txXfrm>
    </dsp:sp>
    <dsp:sp modelId="{748F64C0-332F-4F3E-86E6-8424ABDADF88}">
      <dsp:nvSpPr>
        <dsp:cNvPr id="0" name=""/>
        <dsp:cNvSpPr/>
      </dsp:nvSpPr>
      <dsp:spPr>
        <a:xfrm>
          <a:off x="0" y="4173697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B1E194-20D5-440D-9DDE-6912F3E37A75}">
      <dsp:nvSpPr>
        <dsp:cNvPr id="0" name=""/>
        <dsp:cNvSpPr/>
      </dsp:nvSpPr>
      <dsp:spPr>
        <a:xfrm>
          <a:off x="0" y="4173697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Less time on bureaucracy and busywork</a:t>
          </a:r>
        </a:p>
      </dsp:txBody>
      <dsp:txXfrm>
        <a:off x="0" y="4173697"/>
        <a:ext cx="7003777" cy="834596"/>
      </dsp:txXfrm>
    </dsp:sp>
    <dsp:sp modelId="{0FD1D09E-C46C-4C20-BD14-2FF2D227DB90}">
      <dsp:nvSpPr>
        <dsp:cNvPr id="0" name=""/>
        <dsp:cNvSpPr/>
      </dsp:nvSpPr>
      <dsp:spPr>
        <a:xfrm>
          <a:off x="0" y="5008294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E9F65C-BD14-4434-A66C-06132A7C30C8}">
      <dsp:nvSpPr>
        <dsp:cNvPr id="0" name=""/>
        <dsp:cNvSpPr/>
      </dsp:nvSpPr>
      <dsp:spPr>
        <a:xfrm>
          <a:off x="0" y="5008294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Immediate feedback (which also improves team morale)</a:t>
          </a:r>
        </a:p>
      </dsp:txBody>
      <dsp:txXfrm>
        <a:off x="0" y="5008294"/>
        <a:ext cx="7003777" cy="83459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A2C79F-EBF1-4014-ABF6-DF790690CABB}">
      <dsp:nvSpPr>
        <dsp:cNvPr id="0" name=""/>
        <dsp:cNvSpPr/>
      </dsp:nvSpPr>
      <dsp:spPr>
        <a:xfrm>
          <a:off x="0" y="388308"/>
          <a:ext cx="7003777" cy="249173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The combination of structured planning (Waterfall) with flexible, iterative execution (Agile). </a:t>
          </a:r>
        </a:p>
      </dsp:txBody>
      <dsp:txXfrm>
        <a:off x="121636" y="509944"/>
        <a:ext cx="6760505" cy="2248462"/>
      </dsp:txXfrm>
    </dsp:sp>
    <dsp:sp modelId="{B8A51BD9-4CD7-4E4C-9999-EBD8D8DDF78E}">
      <dsp:nvSpPr>
        <dsp:cNvPr id="0" name=""/>
        <dsp:cNvSpPr/>
      </dsp:nvSpPr>
      <dsp:spPr>
        <a:xfrm>
          <a:off x="0" y="2963562"/>
          <a:ext cx="7003777" cy="2491734"/>
        </a:xfrm>
        <a:prstGeom prst="roundRect">
          <a:avLst/>
        </a:prstGeom>
        <a:solidFill>
          <a:schemeClr val="accent5">
            <a:hueOff val="15386168"/>
            <a:satOff val="6654"/>
            <a:lumOff val="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This approach uses linear phases for fixed elements like budgets and compliance, while applying rapid sprints and feedback loops for creative work or product development</a:t>
          </a:r>
        </a:p>
      </dsp:txBody>
      <dsp:txXfrm>
        <a:off x="121636" y="3085198"/>
        <a:ext cx="6760505" cy="224846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A0C56E-C29A-4315-A159-0FB72C246D1C}">
      <dsp:nvSpPr>
        <dsp:cNvPr id="0" name=""/>
        <dsp:cNvSpPr/>
      </dsp:nvSpPr>
      <dsp:spPr>
        <a:xfrm>
          <a:off x="0" y="0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1EDA67-A224-4707-BC27-5F33EFE1FD85}">
      <dsp:nvSpPr>
        <dsp:cNvPr id="0" name=""/>
        <dsp:cNvSpPr/>
      </dsp:nvSpPr>
      <dsp:spPr>
        <a:xfrm>
          <a:off x="0" y="0"/>
          <a:ext cx="7003777" cy="1460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Flexible planning and execution</a:t>
          </a:r>
        </a:p>
      </dsp:txBody>
      <dsp:txXfrm>
        <a:off x="0" y="0"/>
        <a:ext cx="7003777" cy="1460901"/>
      </dsp:txXfrm>
    </dsp:sp>
    <dsp:sp modelId="{A20FD2D0-8133-44C0-96D2-E734F5BDF2D8}">
      <dsp:nvSpPr>
        <dsp:cNvPr id="0" name=""/>
        <dsp:cNvSpPr/>
      </dsp:nvSpPr>
      <dsp:spPr>
        <a:xfrm>
          <a:off x="0" y="1460901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7AF387-EC89-48AE-992A-E6143AEA04AA}">
      <dsp:nvSpPr>
        <dsp:cNvPr id="0" name=""/>
        <dsp:cNvSpPr/>
      </dsp:nvSpPr>
      <dsp:spPr>
        <a:xfrm>
          <a:off x="0" y="1460901"/>
          <a:ext cx="7003777" cy="1460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Better stakeholder engagement</a:t>
          </a:r>
        </a:p>
      </dsp:txBody>
      <dsp:txXfrm>
        <a:off x="0" y="1460901"/>
        <a:ext cx="7003777" cy="1460901"/>
      </dsp:txXfrm>
    </dsp:sp>
    <dsp:sp modelId="{CD25EC8F-630A-4497-9ED9-60E8E2EB35BC}">
      <dsp:nvSpPr>
        <dsp:cNvPr id="0" name=""/>
        <dsp:cNvSpPr/>
      </dsp:nvSpPr>
      <dsp:spPr>
        <a:xfrm>
          <a:off x="0" y="2921802"/>
          <a:ext cx="700377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6EEE-1BBC-472D-8EBD-7268A3B3BAE0}">
      <dsp:nvSpPr>
        <dsp:cNvPr id="0" name=""/>
        <dsp:cNvSpPr/>
      </dsp:nvSpPr>
      <dsp:spPr>
        <a:xfrm>
          <a:off x="0" y="2921802"/>
          <a:ext cx="7003777" cy="1460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Resource optimisation</a:t>
          </a:r>
        </a:p>
      </dsp:txBody>
      <dsp:txXfrm>
        <a:off x="0" y="2921802"/>
        <a:ext cx="7003777" cy="1460901"/>
      </dsp:txXfrm>
    </dsp:sp>
    <dsp:sp modelId="{7801EFA4-8C7F-436F-B25A-4432FF9CEC43}">
      <dsp:nvSpPr>
        <dsp:cNvPr id="0" name=""/>
        <dsp:cNvSpPr/>
      </dsp:nvSpPr>
      <dsp:spPr>
        <a:xfrm>
          <a:off x="0" y="4382703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E23178-B20F-4D81-B2C7-F67114A00C4A}">
      <dsp:nvSpPr>
        <dsp:cNvPr id="0" name=""/>
        <dsp:cNvSpPr/>
      </dsp:nvSpPr>
      <dsp:spPr>
        <a:xfrm>
          <a:off x="0" y="4382703"/>
          <a:ext cx="7003777" cy="1460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Proven success boost</a:t>
          </a:r>
        </a:p>
      </dsp:txBody>
      <dsp:txXfrm>
        <a:off x="0" y="4382703"/>
        <a:ext cx="7003777" cy="146090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3B3D10-F226-431F-9F74-E7A82A956C5C}">
      <dsp:nvSpPr>
        <dsp:cNvPr id="0" name=""/>
        <dsp:cNvSpPr/>
      </dsp:nvSpPr>
      <dsp:spPr>
        <a:xfrm>
          <a:off x="0" y="71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A4CED2-942F-4775-8666-389C54CF38D0}">
      <dsp:nvSpPr>
        <dsp:cNvPr id="0" name=""/>
        <dsp:cNvSpPr/>
      </dsp:nvSpPr>
      <dsp:spPr>
        <a:xfrm>
          <a:off x="0" y="713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Securing stakeholder buy in</a:t>
          </a:r>
        </a:p>
      </dsp:txBody>
      <dsp:txXfrm>
        <a:off x="0" y="713"/>
        <a:ext cx="7003777" cy="1168435"/>
      </dsp:txXfrm>
    </dsp:sp>
    <dsp:sp modelId="{E1BA0293-05EA-4AE3-AD82-739156514D95}">
      <dsp:nvSpPr>
        <dsp:cNvPr id="0" name=""/>
        <dsp:cNvSpPr/>
      </dsp:nvSpPr>
      <dsp:spPr>
        <a:xfrm>
          <a:off x="0" y="1169148"/>
          <a:ext cx="7003777" cy="0"/>
        </a:xfrm>
        <a:prstGeom prst="line">
          <a:avLst/>
        </a:prstGeom>
        <a:solidFill>
          <a:schemeClr val="accent2">
            <a:hueOff val="-4643140"/>
            <a:satOff val="9763"/>
            <a:lumOff val="-1618"/>
            <a:alphaOff val="0"/>
          </a:schemeClr>
        </a:solidFill>
        <a:ln w="12700" cap="flat" cmpd="sng" algn="ctr">
          <a:solidFill>
            <a:schemeClr val="accent2">
              <a:hueOff val="-4643140"/>
              <a:satOff val="9763"/>
              <a:lumOff val="-16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CB314-DF38-42ED-8B77-A2C9422E6341}">
      <dsp:nvSpPr>
        <dsp:cNvPr id="0" name=""/>
        <dsp:cNvSpPr/>
      </dsp:nvSpPr>
      <dsp:spPr>
        <a:xfrm>
          <a:off x="0" y="1169148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Balancing methodologies</a:t>
          </a:r>
        </a:p>
      </dsp:txBody>
      <dsp:txXfrm>
        <a:off x="0" y="1169148"/>
        <a:ext cx="7003777" cy="1168435"/>
      </dsp:txXfrm>
    </dsp:sp>
    <dsp:sp modelId="{EE2FB06E-9B60-430E-A6FB-C184F40DFC3B}">
      <dsp:nvSpPr>
        <dsp:cNvPr id="0" name=""/>
        <dsp:cNvSpPr/>
      </dsp:nvSpPr>
      <dsp:spPr>
        <a:xfrm>
          <a:off x="0" y="2337584"/>
          <a:ext cx="7003777" cy="0"/>
        </a:xfrm>
        <a:prstGeom prst="line">
          <a:avLst/>
        </a:prstGeom>
        <a:solidFill>
          <a:schemeClr val="accent2">
            <a:hueOff val="-9286281"/>
            <a:satOff val="19525"/>
            <a:lumOff val="-3235"/>
            <a:alphaOff val="0"/>
          </a:schemeClr>
        </a:solidFill>
        <a:ln w="12700" cap="flat" cmpd="sng" algn="ctr">
          <a:solidFill>
            <a:schemeClr val="accent2">
              <a:hueOff val="-9286281"/>
              <a:satOff val="19525"/>
              <a:lumOff val="-32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AB1FE-920D-43C7-93B5-C4AF911C7126}">
      <dsp:nvSpPr>
        <dsp:cNvPr id="0" name=""/>
        <dsp:cNvSpPr/>
      </dsp:nvSpPr>
      <dsp:spPr>
        <a:xfrm>
          <a:off x="0" y="2337584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Communication breakdowns</a:t>
          </a:r>
        </a:p>
      </dsp:txBody>
      <dsp:txXfrm>
        <a:off x="0" y="2337584"/>
        <a:ext cx="7003777" cy="1168435"/>
      </dsp:txXfrm>
    </dsp:sp>
    <dsp:sp modelId="{3FDC9F97-96FB-4650-924D-09FB26210DC4}">
      <dsp:nvSpPr>
        <dsp:cNvPr id="0" name=""/>
        <dsp:cNvSpPr/>
      </dsp:nvSpPr>
      <dsp:spPr>
        <a:xfrm>
          <a:off x="0" y="3506020"/>
          <a:ext cx="7003777" cy="0"/>
        </a:xfrm>
        <a:prstGeom prst="line">
          <a:avLst/>
        </a:prstGeom>
        <a:solidFill>
          <a:schemeClr val="accent2">
            <a:hueOff val="-13929421"/>
            <a:satOff val="29288"/>
            <a:lumOff val="-4853"/>
            <a:alphaOff val="0"/>
          </a:schemeClr>
        </a:solidFill>
        <a:ln w="12700" cap="flat" cmpd="sng" algn="ctr">
          <a:solidFill>
            <a:schemeClr val="accent2">
              <a:hueOff val="-13929421"/>
              <a:satOff val="29288"/>
              <a:lumOff val="-48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F8B4BF-9A8D-4149-81C2-3F610596B897}">
      <dsp:nvSpPr>
        <dsp:cNvPr id="0" name=""/>
        <dsp:cNvSpPr/>
      </dsp:nvSpPr>
      <dsp:spPr>
        <a:xfrm>
          <a:off x="0" y="3506020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Complexity in managing resources</a:t>
          </a:r>
        </a:p>
      </dsp:txBody>
      <dsp:txXfrm>
        <a:off x="0" y="3506020"/>
        <a:ext cx="7003777" cy="1168435"/>
      </dsp:txXfrm>
    </dsp:sp>
    <dsp:sp modelId="{3BBE8865-A29F-4AE7-A973-13963FA8BDD3}">
      <dsp:nvSpPr>
        <dsp:cNvPr id="0" name=""/>
        <dsp:cNvSpPr/>
      </dsp:nvSpPr>
      <dsp:spPr>
        <a:xfrm>
          <a:off x="0" y="4674456"/>
          <a:ext cx="7003777" cy="0"/>
        </a:xfrm>
        <a:prstGeom prst="line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accent2">
              <a:hueOff val="-18572562"/>
              <a:satOff val="39051"/>
              <a:lumOff val="-64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98205E-1CF8-48E4-9A68-9F1CB6AFDA7B}">
      <dsp:nvSpPr>
        <dsp:cNvPr id="0" name=""/>
        <dsp:cNvSpPr/>
      </dsp:nvSpPr>
      <dsp:spPr>
        <a:xfrm>
          <a:off x="0" y="4674456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Handling deadlines and timelines</a:t>
          </a:r>
        </a:p>
      </dsp:txBody>
      <dsp:txXfrm>
        <a:off x="0" y="4674456"/>
        <a:ext cx="7003777" cy="116843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528F8-4C69-422E-9020-C37F35D3A5A1}">
      <dsp:nvSpPr>
        <dsp:cNvPr id="0" name=""/>
        <dsp:cNvSpPr/>
      </dsp:nvSpPr>
      <dsp:spPr>
        <a:xfrm>
          <a:off x="0" y="713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D10B0-7722-47D9-B64D-4AA652BE26F1}">
      <dsp:nvSpPr>
        <dsp:cNvPr id="0" name=""/>
        <dsp:cNvSpPr/>
      </dsp:nvSpPr>
      <dsp:spPr>
        <a:xfrm>
          <a:off x="0" y="713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Patients and service users</a:t>
          </a:r>
        </a:p>
      </dsp:txBody>
      <dsp:txXfrm>
        <a:off x="0" y="713"/>
        <a:ext cx="7003777" cy="1168435"/>
      </dsp:txXfrm>
    </dsp:sp>
    <dsp:sp modelId="{060761E4-7F5C-482E-BDFB-22D3D8EDCD95}">
      <dsp:nvSpPr>
        <dsp:cNvPr id="0" name=""/>
        <dsp:cNvSpPr/>
      </dsp:nvSpPr>
      <dsp:spPr>
        <a:xfrm>
          <a:off x="0" y="1169148"/>
          <a:ext cx="7003777" cy="0"/>
        </a:xfrm>
        <a:prstGeom prst="line">
          <a:avLst/>
        </a:prstGeom>
        <a:solidFill>
          <a:schemeClr val="accent5">
            <a:hueOff val="3846542"/>
            <a:satOff val="1663"/>
            <a:lumOff val="1127"/>
            <a:alphaOff val="0"/>
          </a:schemeClr>
        </a:solidFill>
        <a:ln w="12700" cap="flat" cmpd="sng" algn="ctr">
          <a:solidFill>
            <a:schemeClr val="accent5">
              <a:hueOff val="3846542"/>
              <a:satOff val="1663"/>
              <a:lumOff val="11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D4272-9BAE-454E-98CC-69886431C3D3}">
      <dsp:nvSpPr>
        <dsp:cNvPr id="0" name=""/>
        <dsp:cNvSpPr/>
      </dsp:nvSpPr>
      <dsp:spPr>
        <a:xfrm>
          <a:off x="0" y="1169148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Families and unpaid carers</a:t>
          </a:r>
        </a:p>
      </dsp:txBody>
      <dsp:txXfrm>
        <a:off x="0" y="1169148"/>
        <a:ext cx="7003777" cy="1168435"/>
      </dsp:txXfrm>
    </dsp:sp>
    <dsp:sp modelId="{5A02BB04-7458-4042-B321-9E455E034012}">
      <dsp:nvSpPr>
        <dsp:cNvPr id="0" name=""/>
        <dsp:cNvSpPr/>
      </dsp:nvSpPr>
      <dsp:spPr>
        <a:xfrm>
          <a:off x="0" y="2337584"/>
          <a:ext cx="7003777" cy="0"/>
        </a:xfrm>
        <a:prstGeom prst="line">
          <a:avLst/>
        </a:prstGeom>
        <a:solidFill>
          <a:schemeClr val="accent5">
            <a:hueOff val="7693084"/>
            <a:satOff val="3327"/>
            <a:lumOff val="2255"/>
            <a:alphaOff val="0"/>
          </a:schemeClr>
        </a:solidFill>
        <a:ln w="12700" cap="flat" cmpd="sng" algn="ctr">
          <a:solidFill>
            <a:schemeClr val="accent5">
              <a:hueOff val="7693084"/>
              <a:satOff val="3327"/>
              <a:lumOff val="22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DDA43F-977A-4AE0-B735-3D82060F7A95}">
      <dsp:nvSpPr>
        <dsp:cNvPr id="0" name=""/>
        <dsp:cNvSpPr/>
      </dsp:nvSpPr>
      <dsp:spPr>
        <a:xfrm>
          <a:off x="0" y="2337584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Direct care staff and clinicians</a:t>
          </a:r>
        </a:p>
      </dsp:txBody>
      <dsp:txXfrm>
        <a:off x="0" y="2337584"/>
        <a:ext cx="7003777" cy="1168435"/>
      </dsp:txXfrm>
    </dsp:sp>
    <dsp:sp modelId="{FD3B70E5-7D3F-49C2-A2F1-A528DC3016BE}">
      <dsp:nvSpPr>
        <dsp:cNvPr id="0" name=""/>
        <dsp:cNvSpPr/>
      </dsp:nvSpPr>
      <dsp:spPr>
        <a:xfrm>
          <a:off x="0" y="3506020"/>
          <a:ext cx="7003777" cy="0"/>
        </a:xfrm>
        <a:prstGeom prst="line">
          <a:avLst/>
        </a:prstGeom>
        <a:solidFill>
          <a:schemeClr val="accent5">
            <a:hueOff val="11539625"/>
            <a:satOff val="4990"/>
            <a:lumOff val="3382"/>
            <a:alphaOff val="0"/>
          </a:schemeClr>
        </a:solidFill>
        <a:ln w="12700" cap="flat" cmpd="sng" algn="ctr">
          <a:solidFill>
            <a:schemeClr val="accent5">
              <a:hueOff val="11539625"/>
              <a:satOff val="4990"/>
              <a:lumOff val="33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89B050-17DF-4587-ACDC-0944CED87CBD}">
      <dsp:nvSpPr>
        <dsp:cNvPr id="0" name=""/>
        <dsp:cNvSpPr/>
      </dsp:nvSpPr>
      <dsp:spPr>
        <a:xfrm>
          <a:off x="0" y="3506020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Service provider organisations</a:t>
          </a:r>
        </a:p>
      </dsp:txBody>
      <dsp:txXfrm>
        <a:off x="0" y="3506020"/>
        <a:ext cx="7003777" cy="1168435"/>
      </dsp:txXfrm>
    </dsp:sp>
    <dsp:sp modelId="{1ACA2F3D-BC1B-48DA-A9A4-E6586C588330}">
      <dsp:nvSpPr>
        <dsp:cNvPr id="0" name=""/>
        <dsp:cNvSpPr/>
      </dsp:nvSpPr>
      <dsp:spPr>
        <a:xfrm>
          <a:off x="0" y="4674456"/>
          <a:ext cx="7003777" cy="0"/>
        </a:xfrm>
        <a:prstGeom prst="line">
          <a:avLst/>
        </a:prstGeom>
        <a:solidFill>
          <a:schemeClr val="accent5">
            <a:hueOff val="15386168"/>
            <a:satOff val="6654"/>
            <a:lumOff val="4510"/>
            <a:alphaOff val="0"/>
          </a:schemeClr>
        </a:solidFill>
        <a:ln w="12700" cap="flat" cmpd="sng" algn="ctr">
          <a:solidFill>
            <a:schemeClr val="accent5">
              <a:hueOff val="15386168"/>
              <a:satOff val="6654"/>
              <a:lumOff val="4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279D41-615D-47BC-AF0C-55654E2CA507}">
      <dsp:nvSpPr>
        <dsp:cNvPr id="0" name=""/>
        <dsp:cNvSpPr/>
      </dsp:nvSpPr>
      <dsp:spPr>
        <a:xfrm>
          <a:off x="0" y="4674456"/>
          <a:ext cx="7003777" cy="1168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Government and regulatory bodies</a:t>
          </a:r>
        </a:p>
      </dsp:txBody>
      <dsp:txXfrm>
        <a:off x="0" y="4674456"/>
        <a:ext cx="7003777" cy="116843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76200-152A-4D6E-838B-4A8D289533B4}">
      <dsp:nvSpPr>
        <dsp:cNvPr id="0" name=""/>
        <dsp:cNvSpPr/>
      </dsp:nvSpPr>
      <dsp:spPr>
        <a:xfrm>
          <a:off x="0" y="4565"/>
          <a:ext cx="7003777" cy="9724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BEDBA8-BA84-4F00-A995-0758811028BA}">
      <dsp:nvSpPr>
        <dsp:cNvPr id="0" name=""/>
        <dsp:cNvSpPr/>
      </dsp:nvSpPr>
      <dsp:spPr>
        <a:xfrm>
          <a:off x="294154" y="223358"/>
          <a:ext cx="534826" cy="534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C8EBAA-88A7-471F-942C-F16F19ABAF6B}">
      <dsp:nvSpPr>
        <dsp:cNvPr id="0" name=""/>
        <dsp:cNvSpPr/>
      </dsp:nvSpPr>
      <dsp:spPr>
        <a:xfrm>
          <a:off x="1123136" y="4565"/>
          <a:ext cx="5880640" cy="972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Specific</a:t>
          </a:r>
        </a:p>
      </dsp:txBody>
      <dsp:txXfrm>
        <a:off x="1123136" y="4565"/>
        <a:ext cx="5880640" cy="972412"/>
      </dsp:txXfrm>
    </dsp:sp>
    <dsp:sp modelId="{7E88E493-063A-4E71-8C63-75DB68EEA848}">
      <dsp:nvSpPr>
        <dsp:cNvPr id="0" name=""/>
        <dsp:cNvSpPr/>
      </dsp:nvSpPr>
      <dsp:spPr>
        <a:xfrm>
          <a:off x="0" y="1220080"/>
          <a:ext cx="7003777" cy="9724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07ACA6-0F5B-4920-8D31-47C0E23C1D27}">
      <dsp:nvSpPr>
        <dsp:cNvPr id="0" name=""/>
        <dsp:cNvSpPr/>
      </dsp:nvSpPr>
      <dsp:spPr>
        <a:xfrm>
          <a:off x="294154" y="1438873"/>
          <a:ext cx="534826" cy="534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2901F9-7DFC-4F9E-9A28-B96B016F0289}">
      <dsp:nvSpPr>
        <dsp:cNvPr id="0" name=""/>
        <dsp:cNvSpPr/>
      </dsp:nvSpPr>
      <dsp:spPr>
        <a:xfrm>
          <a:off x="1123136" y="1220080"/>
          <a:ext cx="5880640" cy="972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Measurable</a:t>
          </a:r>
        </a:p>
      </dsp:txBody>
      <dsp:txXfrm>
        <a:off x="1123136" y="1220080"/>
        <a:ext cx="5880640" cy="972412"/>
      </dsp:txXfrm>
    </dsp:sp>
    <dsp:sp modelId="{5DE4174A-0769-4AAF-9B63-75F10C2147D0}">
      <dsp:nvSpPr>
        <dsp:cNvPr id="0" name=""/>
        <dsp:cNvSpPr/>
      </dsp:nvSpPr>
      <dsp:spPr>
        <a:xfrm>
          <a:off x="0" y="2435596"/>
          <a:ext cx="7003777" cy="9724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9B4B90-D749-41DB-9773-BA1CE8CF90B8}">
      <dsp:nvSpPr>
        <dsp:cNvPr id="0" name=""/>
        <dsp:cNvSpPr/>
      </dsp:nvSpPr>
      <dsp:spPr>
        <a:xfrm>
          <a:off x="294154" y="2654389"/>
          <a:ext cx="534826" cy="534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F2DD9F-21D3-4810-B3C0-5845E19DA711}">
      <dsp:nvSpPr>
        <dsp:cNvPr id="0" name=""/>
        <dsp:cNvSpPr/>
      </dsp:nvSpPr>
      <dsp:spPr>
        <a:xfrm>
          <a:off x="1123136" y="2435596"/>
          <a:ext cx="5880640" cy="972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Achievable</a:t>
          </a:r>
        </a:p>
      </dsp:txBody>
      <dsp:txXfrm>
        <a:off x="1123136" y="2435596"/>
        <a:ext cx="5880640" cy="972412"/>
      </dsp:txXfrm>
    </dsp:sp>
    <dsp:sp modelId="{DA948E62-CE4E-4158-A663-E57190A42859}">
      <dsp:nvSpPr>
        <dsp:cNvPr id="0" name=""/>
        <dsp:cNvSpPr/>
      </dsp:nvSpPr>
      <dsp:spPr>
        <a:xfrm>
          <a:off x="0" y="3651111"/>
          <a:ext cx="7003777" cy="9724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1E83E3-5B63-40B9-8B4F-C24504970423}">
      <dsp:nvSpPr>
        <dsp:cNvPr id="0" name=""/>
        <dsp:cNvSpPr/>
      </dsp:nvSpPr>
      <dsp:spPr>
        <a:xfrm>
          <a:off x="294154" y="3869904"/>
          <a:ext cx="534826" cy="534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96E91F-3821-4249-8252-8250FD584F28}">
      <dsp:nvSpPr>
        <dsp:cNvPr id="0" name=""/>
        <dsp:cNvSpPr/>
      </dsp:nvSpPr>
      <dsp:spPr>
        <a:xfrm>
          <a:off x="1123136" y="3651111"/>
          <a:ext cx="5880640" cy="972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Realistic</a:t>
          </a:r>
        </a:p>
      </dsp:txBody>
      <dsp:txXfrm>
        <a:off x="1123136" y="3651111"/>
        <a:ext cx="5880640" cy="972412"/>
      </dsp:txXfrm>
    </dsp:sp>
    <dsp:sp modelId="{508E8EDC-6553-4877-BB63-8A28F2DD991B}">
      <dsp:nvSpPr>
        <dsp:cNvPr id="0" name=""/>
        <dsp:cNvSpPr/>
      </dsp:nvSpPr>
      <dsp:spPr>
        <a:xfrm>
          <a:off x="0" y="4866627"/>
          <a:ext cx="7003777" cy="9724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8BD75-FAFD-4FA5-BD9A-514EC79F4BA0}">
      <dsp:nvSpPr>
        <dsp:cNvPr id="0" name=""/>
        <dsp:cNvSpPr/>
      </dsp:nvSpPr>
      <dsp:spPr>
        <a:xfrm>
          <a:off x="294154" y="5085420"/>
          <a:ext cx="534826" cy="534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EDEE5A-10AA-47AB-8946-E40F66AF1E9F}">
      <dsp:nvSpPr>
        <dsp:cNvPr id="0" name=""/>
        <dsp:cNvSpPr/>
      </dsp:nvSpPr>
      <dsp:spPr>
        <a:xfrm>
          <a:off x="1123136" y="4866627"/>
          <a:ext cx="5880640" cy="972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Time-bound</a:t>
          </a:r>
        </a:p>
      </dsp:txBody>
      <dsp:txXfrm>
        <a:off x="1123136" y="4866627"/>
        <a:ext cx="5880640" cy="97241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6BFE05-C665-43EA-8574-3132FA02114C}">
      <dsp:nvSpPr>
        <dsp:cNvPr id="0" name=""/>
        <dsp:cNvSpPr/>
      </dsp:nvSpPr>
      <dsp:spPr>
        <a:xfrm>
          <a:off x="0" y="71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CDF1CE-E7C9-4928-9C6C-4981E1C97739}">
      <dsp:nvSpPr>
        <dsp:cNvPr id="0" name=""/>
        <dsp:cNvSpPr/>
      </dsp:nvSpPr>
      <dsp:spPr>
        <a:xfrm>
          <a:off x="0" y="713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Data privacy</a:t>
          </a:r>
        </a:p>
      </dsp:txBody>
      <dsp:txXfrm>
        <a:off x="0" y="713"/>
        <a:ext cx="7003777" cy="834596"/>
      </dsp:txXfrm>
    </dsp:sp>
    <dsp:sp modelId="{026F00D2-3D12-4845-92A8-427087F309E3}">
      <dsp:nvSpPr>
        <dsp:cNvPr id="0" name=""/>
        <dsp:cNvSpPr/>
      </dsp:nvSpPr>
      <dsp:spPr>
        <a:xfrm>
          <a:off x="0" y="835310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87F890-24FC-417F-A02F-9FCD40823540}">
      <dsp:nvSpPr>
        <dsp:cNvPr id="0" name=""/>
        <dsp:cNvSpPr/>
      </dsp:nvSpPr>
      <dsp:spPr>
        <a:xfrm>
          <a:off x="0" y="835310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Licensing and standards</a:t>
          </a:r>
        </a:p>
      </dsp:txBody>
      <dsp:txXfrm>
        <a:off x="0" y="835310"/>
        <a:ext cx="7003777" cy="834596"/>
      </dsp:txXfrm>
    </dsp:sp>
    <dsp:sp modelId="{42042D26-719D-4F55-8F8A-9F66AB1634C8}">
      <dsp:nvSpPr>
        <dsp:cNvPr id="0" name=""/>
        <dsp:cNvSpPr/>
      </dsp:nvSpPr>
      <dsp:spPr>
        <a:xfrm>
          <a:off x="0" y="1669907"/>
          <a:ext cx="700377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34D1B4-46C7-45E9-B495-621C37579472}">
      <dsp:nvSpPr>
        <dsp:cNvPr id="0" name=""/>
        <dsp:cNvSpPr/>
      </dsp:nvSpPr>
      <dsp:spPr>
        <a:xfrm>
          <a:off x="0" y="1669907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Policy changes</a:t>
          </a:r>
        </a:p>
      </dsp:txBody>
      <dsp:txXfrm>
        <a:off x="0" y="1669907"/>
        <a:ext cx="7003777" cy="834596"/>
      </dsp:txXfrm>
    </dsp:sp>
    <dsp:sp modelId="{868F8248-FC41-473E-A84B-C33BE927CF09}">
      <dsp:nvSpPr>
        <dsp:cNvPr id="0" name=""/>
        <dsp:cNvSpPr/>
      </dsp:nvSpPr>
      <dsp:spPr>
        <a:xfrm>
          <a:off x="0" y="2504504"/>
          <a:ext cx="700377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75C0A1-2D8A-44FA-A60A-32465B3124DB}">
      <dsp:nvSpPr>
        <dsp:cNvPr id="0" name=""/>
        <dsp:cNvSpPr/>
      </dsp:nvSpPr>
      <dsp:spPr>
        <a:xfrm>
          <a:off x="0" y="2504504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Resistance to change</a:t>
          </a:r>
        </a:p>
      </dsp:txBody>
      <dsp:txXfrm>
        <a:off x="0" y="2504504"/>
        <a:ext cx="7003777" cy="834596"/>
      </dsp:txXfrm>
    </dsp:sp>
    <dsp:sp modelId="{4BF51F80-BCD2-435A-8AF9-B40DCCF8E1A3}">
      <dsp:nvSpPr>
        <dsp:cNvPr id="0" name=""/>
        <dsp:cNvSpPr/>
      </dsp:nvSpPr>
      <dsp:spPr>
        <a:xfrm>
          <a:off x="0" y="3339100"/>
          <a:ext cx="700377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CDDA76-C706-4664-A5DF-6D00E785EF23}">
      <dsp:nvSpPr>
        <dsp:cNvPr id="0" name=""/>
        <dsp:cNvSpPr/>
      </dsp:nvSpPr>
      <dsp:spPr>
        <a:xfrm>
          <a:off x="0" y="3339100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Siloed communication</a:t>
          </a:r>
        </a:p>
      </dsp:txBody>
      <dsp:txXfrm>
        <a:off x="0" y="3339100"/>
        <a:ext cx="7003777" cy="834596"/>
      </dsp:txXfrm>
    </dsp:sp>
    <dsp:sp modelId="{2AA49101-4397-4466-8B34-F2869FA37002}">
      <dsp:nvSpPr>
        <dsp:cNvPr id="0" name=""/>
        <dsp:cNvSpPr/>
      </dsp:nvSpPr>
      <dsp:spPr>
        <a:xfrm>
          <a:off x="0" y="4173697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B32CF3-9016-4AED-99A4-AB20DF0BCF88}">
      <dsp:nvSpPr>
        <dsp:cNvPr id="0" name=""/>
        <dsp:cNvSpPr/>
      </dsp:nvSpPr>
      <dsp:spPr>
        <a:xfrm>
          <a:off x="0" y="4173697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Resources</a:t>
          </a:r>
        </a:p>
      </dsp:txBody>
      <dsp:txXfrm>
        <a:off x="0" y="4173697"/>
        <a:ext cx="7003777" cy="834596"/>
      </dsp:txXfrm>
    </dsp:sp>
    <dsp:sp modelId="{7BB2ED0E-AF14-4286-9192-2A421872E4AB}">
      <dsp:nvSpPr>
        <dsp:cNvPr id="0" name=""/>
        <dsp:cNvSpPr/>
      </dsp:nvSpPr>
      <dsp:spPr>
        <a:xfrm>
          <a:off x="0" y="5008294"/>
          <a:ext cx="700377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447C79-73FD-4778-8300-F5D27AAA4CBD}">
      <dsp:nvSpPr>
        <dsp:cNvPr id="0" name=""/>
        <dsp:cNvSpPr/>
      </dsp:nvSpPr>
      <dsp:spPr>
        <a:xfrm>
          <a:off x="0" y="5008294"/>
          <a:ext cx="7003777" cy="834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System integration errors</a:t>
          </a:r>
        </a:p>
      </dsp:txBody>
      <dsp:txXfrm>
        <a:off x="0" y="5008294"/>
        <a:ext cx="7003777" cy="83459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8FC409-0BEB-4F5F-A072-EFE5449C9D6C}">
      <dsp:nvSpPr>
        <dsp:cNvPr id="0" name=""/>
        <dsp:cNvSpPr/>
      </dsp:nvSpPr>
      <dsp:spPr>
        <a:xfrm>
          <a:off x="3202769" y="730218"/>
          <a:ext cx="5640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4037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69922" y="772965"/>
        <a:ext cx="29731" cy="5946"/>
      </dsp:txXfrm>
    </dsp:sp>
    <dsp:sp modelId="{00DCE1FA-A03B-4D3E-B7A0-CA0D66926BC2}">
      <dsp:nvSpPr>
        <dsp:cNvPr id="0" name=""/>
        <dsp:cNvSpPr/>
      </dsp:nvSpPr>
      <dsp:spPr>
        <a:xfrm>
          <a:off x="619191" y="324"/>
          <a:ext cx="2585378" cy="155122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686" tIns="132979" rIns="126686" bIns="132979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Define the problem</a:t>
          </a:r>
        </a:p>
      </dsp:txBody>
      <dsp:txXfrm>
        <a:off x="619191" y="324"/>
        <a:ext cx="2585378" cy="1551227"/>
      </dsp:txXfrm>
    </dsp:sp>
    <dsp:sp modelId="{9D0AB4DE-CBD4-4281-BFE6-A8F7D5505BA7}">
      <dsp:nvSpPr>
        <dsp:cNvPr id="0" name=""/>
        <dsp:cNvSpPr/>
      </dsp:nvSpPr>
      <dsp:spPr>
        <a:xfrm>
          <a:off x="1911880" y="1549751"/>
          <a:ext cx="3180015" cy="564037"/>
        </a:xfrm>
        <a:custGeom>
          <a:avLst/>
          <a:gdLst/>
          <a:ahLst/>
          <a:cxnLst/>
          <a:rect l="0" t="0" r="0" b="0"/>
          <a:pathLst>
            <a:path>
              <a:moveTo>
                <a:pt x="3180015" y="0"/>
              </a:moveTo>
              <a:lnTo>
                <a:pt x="3180015" y="299118"/>
              </a:lnTo>
              <a:lnTo>
                <a:pt x="0" y="299118"/>
              </a:lnTo>
              <a:lnTo>
                <a:pt x="0" y="564037"/>
              </a:lnTo>
            </a:path>
          </a:pathLst>
        </a:custGeom>
        <a:noFill/>
        <a:ln w="6350" cap="flat" cmpd="sng" algn="ctr">
          <a:solidFill>
            <a:schemeClr val="accent5">
              <a:hueOff val="5128723"/>
              <a:satOff val="2218"/>
              <a:lumOff val="150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21010" y="1828797"/>
        <a:ext cx="161756" cy="5946"/>
      </dsp:txXfrm>
    </dsp:sp>
    <dsp:sp modelId="{DE01DDA0-F87F-4D76-BB92-972C3C8359AA}">
      <dsp:nvSpPr>
        <dsp:cNvPr id="0" name=""/>
        <dsp:cNvSpPr/>
      </dsp:nvSpPr>
      <dsp:spPr>
        <a:xfrm>
          <a:off x="3799207" y="324"/>
          <a:ext cx="2585378" cy="1551227"/>
        </a:xfrm>
        <a:prstGeom prst="rect">
          <a:avLst/>
        </a:prstGeom>
        <a:solidFill>
          <a:schemeClr val="accent5">
            <a:hueOff val="3846542"/>
            <a:satOff val="1663"/>
            <a:lumOff val="11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686" tIns="132979" rIns="126686" bIns="132979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Describe the outcome</a:t>
          </a:r>
        </a:p>
      </dsp:txBody>
      <dsp:txXfrm>
        <a:off x="3799207" y="324"/>
        <a:ext cx="2585378" cy="1551227"/>
      </dsp:txXfrm>
    </dsp:sp>
    <dsp:sp modelId="{D96A6341-146B-4263-B646-2F6439AD834F}">
      <dsp:nvSpPr>
        <dsp:cNvPr id="0" name=""/>
        <dsp:cNvSpPr/>
      </dsp:nvSpPr>
      <dsp:spPr>
        <a:xfrm>
          <a:off x="3202769" y="2876082"/>
          <a:ext cx="5640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4037" y="45720"/>
              </a:lnTo>
            </a:path>
          </a:pathLst>
        </a:custGeom>
        <a:noFill/>
        <a:ln w="6350" cap="flat" cmpd="sng" algn="ctr">
          <a:solidFill>
            <a:schemeClr val="accent5">
              <a:hueOff val="10257446"/>
              <a:satOff val="4436"/>
              <a:lumOff val="300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69922" y="2918829"/>
        <a:ext cx="29731" cy="5946"/>
      </dsp:txXfrm>
    </dsp:sp>
    <dsp:sp modelId="{97F04F86-E256-49AC-818E-EDB8AAD08D75}">
      <dsp:nvSpPr>
        <dsp:cNvPr id="0" name=""/>
        <dsp:cNvSpPr/>
      </dsp:nvSpPr>
      <dsp:spPr>
        <a:xfrm>
          <a:off x="619191" y="2146188"/>
          <a:ext cx="2585378" cy="1551227"/>
        </a:xfrm>
        <a:prstGeom prst="rect">
          <a:avLst/>
        </a:prstGeom>
        <a:solidFill>
          <a:schemeClr val="accent5">
            <a:hueOff val="7693084"/>
            <a:satOff val="3327"/>
            <a:lumOff val="2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686" tIns="132979" rIns="126686" bIns="132979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Identify driving forces</a:t>
          </a:r>
        </a:p>
      </dsp:txBody>
      <dsp:txXfrm>
        <a:off x="619191" y="2146188"/>
        <a:ext cx="2585378" cy="1551227"/>
      </dsp:txXfrm>
    </dsp:sp>
    <dsp:sp modelId="{23B1E58C-56B1-499C-9279-4ACE9BADF928}">
      <dsp:nvSpPr>
        <dsp:cNvPr id="0" name=""/>
        <dsp:cNvSpPr/>
      </dsp:nvSpPr>
      <dsp:spPr>
        <a:xfrm>
          <a:off x="1911880" y="3695616"/>
          <a:ext cx="3180015" cy="564037"/>
        </a:xfrm>
        <a:custGeom>
          <a:avLst/>
          <a:gdLst/>
          <a:ahLst/>
          <a:cxnLst/>
          <a:rect l="0" t="0" r="0" b="0"/>
          <a:pathLst>
            <a:path>
              <a:moveTo>
                <a:pt x="3180015" y="0"/>
              </a:moveTo>
              <a:lnTo>
                <a:pt x="3180015" y="299118"/>
              </a:lnTo>
              <a:lnTo>
                <a:pt x="0" y="299118"/>
              </a:lnTo>
              <a:lnTo>
                <a:pt x="0" y="564037"/>
              </a:lnTo>
            </a:path>
          </a:pathLst>
        </a:custGeom>
        <a:noFill/>
        <a:ln w="6350" cap="flat" cmpd="sng" algn="ctr">
          <a:solidFill>
            <a:schemeClr val="accent5">
              <a:hueOff val="15386168"/>
              <a:satOff val="6654"/>
              <a:lumOff val="451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21010" y="3974661"/>
        <a:ext cx="161756" cy="5946"/>
      </dsp:txXfrm>
    </dsp:sp>
    <dsp:sp modelId="{DD9F0C75-AE16-4225-878D-87EBF1C3E0FD}">
      <dsp:nvSpPr>
        <dsp:cNvPr id="0" name=""/>
        <dsp:cNvSpPr/>
      </dsp:nvSpPr>
      <dsp:spPr>
        <a:xfrm>
          <a:off x="3799207" y="2146188"/>
          <a:ext cx="2585378" cy="1551227"/>
        </a:xfrm>
        <a:prstGeom prst="rect">
          <a:avLst/>
        </a:prstGeom>
        <a:solidFill>
          <a:schemeClr val="accent5">
            <a:hueOff val="11539625"/>
            <a:satOff val="4990"/>
            <a:lumOff val="33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686" tIns="132979" rIns="126686" bIns="132979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Identify restraining forces</a:t>
          </a:r>
        </a:p>
      </dsp:txBody>
      <dsp:txXfrm>
        <a:off x="3799207" y="2146188"/>
        <a:ext cx="2585378" cy="1551227"/>
      </dsp:txXfrm>
    </dsp:sp>
    <dsp:sp modelId="{E4DE7C34-73E3-4F70-8881-A398AFE5D9E4}">
      <dsp:nvSpPr>
        <dsp:cNvPr id="0" name=""/>
        <dsp:cNvSpPr/>
      </dsp:nvSpPr>
      <dsp:spPr>
        <a:xfrm>
          <a:off x="619191" y="4292053"/>
          <a:ext cx="2585378" cy="1551227"/>
        </a:xfrm>
        <a:prstGeom prst="rect">
          <a:avLst/>
        </a:prstGeom>
        <a:solidFill>
          <a:schemeClr val="accent5">
            <a:hueOff val="15386168"/>
            <a:satOff val="6654"/>
            <a:lumOff val="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686" tIns="132979" rIns="126686" bIns="132979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Develop action plan</a:t>
          </a:r>
        </a:p>
      </dsp:txBody>
      <dsp:txXfrm>
        <a:off x="619191" y="4292053"/>
        <a:ext cx="2585378" cy="1551227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7CA547-88D2-415C-A6FA-570D54E8E469}">
      <dsp:nvSpPr>
        <dsp:cNvPr id="0" name=""/>
        <dsp:cNvSpPr/>
      </dsp:nvSpPr>
      <dsp:spPr>
        <a:xfrm>
          <a:off x="2337693" y="89918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D14855-6A2D-44E2-8645-02C0852616CE}">
      <dsp:nvSpPr>
        <dsp:cNvPr id="0" name=""/>
        <dsp:cNvSpPr/>
      </dsp:nvSpPr>
      <dsp:spPr>
        <a:xfrm>
          <a:off x="2805693" y="557918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F961C0-D56B-447E-B9E9-768097BD6E98}">
      <dsp:nvSpPr>
        <dsp:cNvPr id="0" name=""/>
        <dsp:cNvSpPr/>
      </dsp:nvSpPr>
      <dsp:spPr>
        <a:xfrm>
          <a:off x="1635693" y="296991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As we are all aware, the only thing constant in health and social care is change. </a:t>
          </a:r>
        </a:p>
      </dsp:txBody>
      <dsp:txXfrm>
        <a:off x="1635693" y="2969918"/>
        <a:ext cx="3600000" cy="720000"/>
      </dsp:txXfrm>
    </dsp:sp>
    <dsp:sp modelId="{A37983E0-823C-4E60-8628-A53F609C1817}">
      <dsp:nvSpPr>
        <dsp:cNvPr id="0" name=""/>
        <dsp:cNvSpPr/>
      </dsp:nvSpPr>
      <dsp:spPr>
        <a:xfrm>
          <a:off x="6567693" y="8991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98D001-DFF5-4C24-9A02-7B7893A0E348}">
      <dsp:nvSpPr>
        <dsp:cNvPr id="0" name=""/>
        <dsp:cNvSpPr/>
      </dsp:nvSpPr>
      <dsp:spPr>
        <a:xfrm>
          <a:off x="7035694" y="557918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D06A99-E594-40D8-94C4-2438C0659162}">
      <dsp:nvSpPr>
        <dsp:cNvPr id="0" name=""/>
        <dsp:cNvSpPr/>
      </dsp:nvSpPr>
      <dsp:spPr>
        <a:xfrm>
          <a:off x="5865693" y="296991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How could these changes be implemented? </a:t>
          </a:r>
        </a:p>
      </dsp:txBody>
      <dsp:txXfrm>
        <a:off x="5865693" y="2969918"/>
        <a:ext cx="3600000" cy="72000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5B174C-852C-4166-B799-57611F8CFC25}">
      <dsp:nvSpPr>
        <dsp:cNvPr id="0" name=""/>
        <dsp:cNvSpPr/>
      </dsp:nvSpPr>
      <dsp:spPr>
        <a:xfrm>
          <a:off x="3552444" y="1661"/>
          <a:ext cx="3996499" cy="72625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Discussion with relevant people involved in the changes.</a:t>
          </a:r>
        </a:p>
      </dsp:txBody>
      <dsp:txXfrm>
        <a:off x="3587897" y="37114"/>
        <a:ext cx="3925593" cy="655346"/>
      </dsp:txXfrm>
    </dsp:sp>
    <dsp:sp modelId="{FC24A1E1-B98B-4150-A76C-960FDEDA8871}">
      <dsp:nvSpPr>
        <dsp:cNvPr id="0" name=""/>
        <dsp:cNvSpPr/>
      </dsp:nvSpPr>
      <dsp:spPr>
        <a:xfrm>
          <a:off x="3552444" y="764226"/>
          <a:ext cx="3996499" cy="72625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Tackle the resistance with care and compassion. </a:t>
          </a:r>
        </a:p>
      </dsp:txBody>
      <dsp:txXfrm>
        <a:off x="3587897" y="799679"/>
        <a:ext cx="3925593" cy="655346"/>
      </dsp:txXfrm>
    </dsp:sp>
    <dsp:sp modelId="{39A133A8-FA9F-45CB-A298-027C90A7F76E}">
      <dsp:nvSpPr>
        <dsp:cNvPr id="0" name=""/>
        <dsp:cNvSpPr/>
      </dsp:nvSpPr>
      <dsp:spPr>
        <a:xfrm>
          <a:off x="3552444" y="1526792"/>
          <a:ext cx="3996499" cy="72625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Create a shared vision.</a:t>
          </a:r>
        </a:p>
      </dsp:txBody>
      <dsp:txXfrm>
        <a:off x="3587897" y="1562245"/>
        <a:ext cx="3925593" cy="655346"/>
      </dsp:txXfrm>
    </dsp:sp>
    <dsp:sp modelId="{825812EC-10A8-4BD5-8DE2-DB9D5E3FC50F}">
      <dsp:nvSpPr>
        <dsp:cNvPr id="0" name=""/>
        <dsp:cNvSpPr/>
      </dsp:nvSpPr>
      <dsp:spPr>
        <a:xfrm>
          <a:off x="3552444" y="2289357"/>
          <a:ext cx="3996499" cy="72625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Positive feedback and positive reinforcement.</a:t>
          </a:r>
        </a:p>
      </dsp:txBody>
      <dsp:txXfrm>
        <a:off x="3587897" y="2324810"/>
        <a:ext cx="3925593" cy="655346"/>
      </dsp:txXfrm>
    </dsp:sp>
    <dsp:sp modelId="{72C3E32F-0414-480C-B190-E7E2BD73695A}">
      <dsp:nvSpPr>
        <dsp:cNvPr id="0" name=""/>
        <dsp:cNvSpPr/>
      </dsp:nvSpPr>
      <dsp:spPr>
        <a:xfrm>
          <a:off x="3552444" y="3051923"/>
          <a:ext cx="3996499" cy="726252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(Gesme and Wiseman, 2010)</a:t>
          </a:r>
        </a:p>
      </dsp:txBody>
      <dsp:txXfrm>
        <a:off x="3587897" y="3087376"/>
        <a:ext cx="3925593" cy="655346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DE49D0-E1D8-44FE-9188-61BDF6975598}">
      <dsp:nvSpPr>
        <dsp:cNvPr id="0" name=""/>
        <dsp:cNvSpPr/>
      </dsp:nvSpPr>
      <dsp:spPr>
        <a:xfrm>
          <a:off x="3794" y="554553"/>
          <a:ext cx="2054407" cy="12326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Poor communication.</a:t>
          </a:r>
          <a:endParaRPr lang="en-US" sz="1900" kern="1200"/>
        </a:p>
      </dsp:txBody>
      <dsp:txXfrm>
        <a:off x="3794" y="554553"/>
        <a:ext cx="2054407" cy="1232644"/>
      </dsp:txXfrm>
    </dsp:sp>
    <dsp:sp modelId="{5F4F036B-5F58-4F97-89C6-92CD4D6DDFB1}">
      <dsp:nvSpPr>
        <dsp:cNvPr id="0" name=""/>
        <dsp:cNvSpPr/>
      </dsp:nvSpPr>
      <dsp:spPr>
        <a:xfrm>
          <a:off x="2263642" y="554553"/>
          <a:ext cx="2054407" cy="12326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Fear of the unknown. </a:t>
          </a:r>
          <a:endParaRPr lang="en-US" sz="1900" kern="1200"/>
        </a:p>
      </dsp:txBody>
      <dsp:txXfrm>
        <a:off x="2263642" y="554553"/>
        <a:ext cx="2054407" cy="1232644"/>
      </dsp:txXfrm>
    </dsp:sp>
    <dsp:sp modelId="{27254530-81D1-445A-B9F4-90A8BEB9F37B}">
      <dsp:nvSpPr>
        <dsp:cNvPr id="0" name=""/>
        <dsp:cNvSpPr/>
      </dsp:nvSpPr>
      <dsp:spPr>
        <a:xfrm>
          <a:off x="4523490" y="554553"/>
          <a:ext cx="2054407" cy="123264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Change is mandated. </a:t>
          </a:r>
          <a:endParaRPr lang="en-US" sz="1900" kern="1200"/>
        </a:p>
      </dsp:txBody>
      <dsp:txXfrm>
        <a:off x="4523490" y="554553"/>
        <a:ext cx="2054407" cy="1232644"/>
      </dsp:txXfrm>
    </dsp:sp>
    <dsp:sp modelId="{5DB7B1E5-1C5E-4A1A-A444-593F9AC5480A}">
      <dsp:nvSpPr>
        <dsp:cNvPr id="0" name=""/>
        <dsp:cNvSpPr/>
      </dsp:nvSpPr>
      <dsp:spPr>
        <a:xfrm>
          <a:off x="6783338" y="554553"/>
          <a:ext cx="2054407" cy="12326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Individuals may perceive a loss of their position or status.  </a:t>
          </a:r>
          <a:endParaRPr lang="en-US" sz="1900" kern="1200"/>
        </a:p>
      </dsp:txBody>
      <dsp:txXfrm>
        <a:off x="6783338" y="554553"/>
        <a:ext cx="2054407" cy="1232644"/>
      </dsp:txXfrm>
    </dsp:sp>
    <dsp:sp modelId="{CBB1B510-CF53-49FA-B440-66B03A22A1E6}">
      <dsp:nvSpPr>
        <dsp:cNvPr id="0" name=""/>
        <dsp:cNvSpPr/>
      </dsp:nvSpPr>
      <dsp:spPr>
        <a:xfrm>
          <a:off x="9043186" y="554553"/>
          <a:ext cx="2054407" cy="123264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Acceptance of status quo. </a:t>
          </a:r>
          <a:endParaRPr lang="en-US" sz="1900" kern="1200"/>
        </a:p>
      </dsp:txBody>
      <dsp:txXfrm>
        <a:off x="9043186" y="554553"/>
        <a:ext cx="2054407" cy="1232644"/>
      </dsp:txXfrm>
    </dsp:sp>
    <dsp:sp modelId="{95BF91BC-791E-497D-8363-3A11081F574D}">
      <dsp:nvSpPr>
        <dsp:cNvPr id="0" name=""/>
        <dsp:cNvSpPr/>
      </dsp:nvSpPr>
      <dsp:spPr>
        <a:xfrm>
          <a:off x="1133718" y="1992638"/>
          <a:ext cx="2054407" cy="12326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Opportunity for opposition. </a:t>
          </a:r>
          <a:endParaRPr lang="en-US" sz="1900" kern="1200"/>
        </a:p>
      </dsp:txBody>
      <dsp:txXfrm>
        <a:off x="1133718" y="1992638"/>
        <a:ext cx="2054407" cy="1232644"/>
      </dsp:txXfrm>
    </dsp:sp>
    <dsp:sp modelId="{82520AB9-BDA8-4072-B642-E5727F44087B}">
      <dsp:nvSpPr>
        <dsp:cNvPr id="0" name=""/>
        <dsp:cNvSpPr/>
      </dsp:nvSpPr>
      <dsp:spPr>
        <a:xfrm>
          <a:off x="3393566" y="1992638"/>
          <a:ext cx="2054407" cy="12326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Change becomes personal. New is intimidating. </a:t>
          </a:r>
          <a:endParaRPr lang="en-US" sz="1900" kern="1200"/>
        </a:p>
      </dsp:txBody>
      <dsp:txXfrm>
        <a:off x="3393566" y="1992638"/>
        <a:ext cx="2054407" cy="1232644"/>
      </dsp:txXfrm>
    </dsp:sp>
    <dsp:sp modelId="{D12CDB54-FF5E-45AE-B39F-8C0F7805FAB3}">
      <dsp:nvSpPr>
        <dsp:cNvPr id="0" name=""/>
        <dsp:cNvSpPr/>
      </dsp:nvSpPr>
      <dsp:spPr>
        <a:xfrm>
          <a:off x="5653414" y="1992638"/>
          <a:ext cx="2054407" cy="123264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The vision isn’t shared. </a:t>
          </a:r>
          <a:endParaRPr lang="en-US" sz="1900" kern="1200"/>
        </a:p>
      </dsp:txBody>
      <dsp:txXfrm>
        <a:off x="5653414" y="1992638"/>
        <a:ext cx="2054407" cy="1232644"/>
      </dsp:txXfrm>
    </dsp:sp>
    <dsp:sp modelId="{B2AE7ABB-32D4-4E19-A5B2-9FF50BB4B4EF}">
      <dsp:nvSpPr>
        <dsp:cNvPr id="0" name=""/>
        <dsp:cNvSpPr/>
      </dsp:nvSpPr>
      <dsp:spPr>
        <a:xfrm>
          <a:off x="7913262" y="1992638"/>
          <a:ext cx="2054407" cy="12326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Change is hard. </a:t>
          </a:r>
          <a:endParaRPr lang="en-US" sz="1900" kern="1200"/>
        </a:p>
      </dsp:txBody>
      <dsp:txXfrm>
        <a:off x="7913262" y="1992638"/>
        <a:ext cx="2054407" cy="123264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7FA709-741A-49D0-9DF6-0811199F576B}">
      <dsp:nvSpPr>
        <dsp:cNvPr id="0" name=""/>
        <dsp:cNvSpPr/>
      </dsp:nvSpPr>
      <dsp:spPr>
        <a:xfrm>
          <a:off x="5742" y="1291111"/>
          <a:ext cx="2395227" cy="11976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Robot doctors.</a:t>
          </a:r>
          <a:endParaRPr lang="en-US" sz="2700" kern="1200"/>
        </a:p>
      </dsp:txBody>
      <dsp:txXfrm>
        <a:off x="5742" y="1291111"/>
        <a:ext cx="2395227" cy="1197613"/>
      </dsp:txXfrm>
    </dsp:sp>
    <dsp:sp modelId="{4F8B2F6E-A401-49AF-8631-7D442C3F6AD4}">
      <dsp:nvSpPr>
        <dsp:cNvPr id="0" name=""/>
        <dsp:cNvSpPr/>
      </dsp:nvSpPr>
      <dsp:spPr>
        <a:xfrm>
          <a:off x="2903967" y="1291111"/>
          <a:ext cx="2395227" cy="11976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AI in healthcare.</a:t>
          </a:r>
          <a:endParaRPr lang="en-US" sz="2700" kern="1200"/>
        </a:p>
      </dsp:txBody>
      <dsp:txXfrm>
        <a:off x="2903967" y="1291111"/>
        <a:ext cx="2395227" cy="1197613"/>
      </dsp:txXfrm>
    </dsp:sp>
    <dsp:sp modelId="{6BC9D41D-85B8-497D-8A0A-2C7A69307285}">
      <dsp:nvSpPr>
        <dsp:cNvPr id="0" name=""/>
        <dsp:cNvSpPr/>
      </dsp:nvSpPr>
      <dsp:spPr>
        <a:xfrm>
          <a:off x="5802192" y="1291111"/>
          <a:ext cx="2395227" cy="11976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Smart devices.</a:t>
          </a:r>
          <a:endParaRPr lang="en-US" sz="2700" kern="1200"/>
        </a:p>
      </dsp:txBody>
      <dsp:txXfrm>
        <a:off x="5802192" y="1291111"/>
        <a:ext cx="2395227" cy="1197613"/>
      </dsp:txXfrm>
    </dsp:sp>
    <dsp:sp modelId="{D7B3364C-5A10-4EF8-8661-8D416464699F}">
      <dsp:nvSpPr>
        <dsp:cNvPr id="0" name=""/>
        <dsp:cNvSpPr/>
      </dsp:nvSpPr>
      <dsp:spPr>
        <a:xfrm>
          <a:off x="8700418" y="1291111"/>
          <a:ext cx="2395227" cy="11976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baseline="0"/>
            <a:t>Global networks of data. </a:t>
          </a:r>
          <a:endParaRPr lang="en-US" sz="2700" kern="1200"/>
        </a:p>
      </dsp:txBody>
      <dsp:txXfrm>
        <a:off x="8700418" y="1291111"/>
        <a:ext cx="2395227" cy="1197613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49BB73-CB2F-4BFF-A75B-F931C91FBEDC}">
      <dsp:nvSpPr>
        <dsp:cNvPr id="0" name=""/>
        <dsp:cNvSpPr/>
      </dsp:nvSpPr>
      <dsp:spPr>
        <a:xfrm>
          <a:off x="0" y="2853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E6582F-6031-4C31-88D2-D6D06963CF31}">
      <dsp:nvSpPr>
        <dsp:cNvPr id="0" name=""/>
        <dsp:cNvSpPr/>
      </dsp:nvSpPr>
      <dsp:spPr>
        <a:xfrm>
          <a:off x="0" y="2853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Cost control</a:t>
          </a:r>
        </a:p>
      </dsp:txBody>
      <dsp:txXfrm>
        <a:off x="0" y="2853"/>
        <a:ext cx="7003777" cy="972983"/>
      </dsp:txXfrm>
    </dsp:sp>
    <dsp:sp modelId="{231AF0D2-2F7A-44FB-AA06-DFE86A895B1D}">
      <dsp:nvSpPr>
        <dsp:cNvPr id="0" name=""/>
        <dsp:cNvSpPr/>
      </dsp:nvSpPr>
      <dsp:spPr>
        <a:xfrm>
          <a:off x="0" y="975836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0E9094-6CEF-421C-8927-B35EBDDA4434}">
      <dsp:nvSpPr>
        <dsp:cNvPr id="0" name=""/>
        <dsp:cNvSpPr/>
      </dsp:nvSpPr>
      <dsp:spPr>
        <a:xfrm>
          <a:off x="0" y="975836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Scope stability</a:t>
          </a:r>
        </a:p>
      </dsp:txBody>
      <dsp:txXfrm>
        <a:off x="0" y="975836"/>
        <a:ext cx="7003777" cy="972983"/>
      </dsp:txXfrm>
    </dsp:sp>
    <dsp:sp modelId="{BEABB567-425E-4186-8EFB-FA464DDDE05B}">
      <dsp:nvSpPr>
        <dsp:cNvPr id="0" name=""/>
        <dsp:cNvSpPr/>
      </dsp:nvSpPr>
      <dsp:spPr>
        <a:xfrm>
          <a:off x="0" y="1948819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A20784-4041-4944-AA19-72B55AD1A081}">
      <dsp:nvSpPr>
        <dsp:cNvPr id="0" name=""/>
        <dsp:cNvSpPr/>
      </dsp:nvSpPr>
      <dsp:spPr>
        <a:xfrm>
          <a:off x="0" y="1948819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Safety and compliance</a:t>
          </a:r>
        </a:p>
      </dsp:txBody>
      <dsp:txXfrm>
        <a:off x="0" y="1948819"/>
        <a:ext cx="7003777" cy="972983"/>
      </dsp:txXfrm>
    </dsp:sp>
    <dsp:sp modelId="{856313BA-6944-4914-9D4E-849F2DB6C840}">
      <dsp:nvSpPr>
        <dsp:cNvPr id="0" name=""/>
        <dsp:cNvSpPr/>
      </dsp:nvSpPr>
      <dsp:spPr>
        <a:xfrm>
          <a:off x="0" y="2921802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141A41-06FF-4A28-B7BA-3DE7778097DC}">
      <dsp:nvSpPr>
        <dsp:cNvPr id="0" name=""/>
        <dsp:cNvSpPr/>
      </dsp:nvSpPr>
      <dsp:spPr>
        <a:xfrm>
          <a:off x="0" y="2921802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Patient outcomes</a:t>
          </a:r>
        </a:p>
      </dsp:txBody>
      <dsp:txXfrm>
        <a:off x="0" y="2921802"/>
        <a:ext cx="7003777" cy="972983"/>
      </dsp:txXfrm>
    </dsp:sp>
    <dsp:sp modelId="{509BF001-1BE0-4062-AF8F-4524B82FE7B7}">
      <dsp:nvSpPr>
        <dsp:cNvPr id="0" name=""/>
        <dsp:cNvSpPr/>
      </dsp:nvSpPr>
      <dsp:spPr>
        <a:xfrm>
          <a:off x="0" y="3894785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E5A1F3-663D-4412-A1D7-A43451D64D3A}">
      <dsp:nvSpPr>
        <dsp:cNvPr id="0" name=""/>
        <dsp:cNvSpPr/>
      </dsp:nvSpPr>
      <dsp:spPr>
        <a:xfrm>
          <a:off x="0" y="3894785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User satisfaction</a:t>
          </a:r>
        </a:p>
      </dsp:txBody>
      <dsp:txXfrm>
        <a:off x="0" y="3894785"/>
        <a:ext cx="7003777" cy="972983"/>
      </dsp:txXfrm>
    </dsp:sp>
    <dsp:sp modelId="{FC9217E3-BBA2-4554-BA37-74DB9C7482E5}">
      <dsp:nvSpPr>
        <dsp:cNvPr id="0" name=""/>
        <dsp:cNvSpPr/>
      </dsp:nvSpPr>
      <dsp:spPr>
        <a:xfrm>
          <a:off x="0" y="4867768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0E6BAB-E5ED-4E0F-ABA8-1136FE9D2CDA}">
      <dsp:nvSpPr>
        <dsp:cNvPr id="0" name=""/>
        <dsp:cNvSpPr/>
      </dsp:nvSpPr>
      <dsp:spPr>
        <a:xfrm>
          <a:off x="0" y="4867768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Clinician adoption</a:t>
          </a:r>
        </a:p>
      </dsp:txBody>
      <dsp:txXfrm>
        <a:off x="0" y="4867768"/>
        <a:ext cx="7003777" cy="972983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59A169-077C-45A7-AD8D-5E66B106A279}">
      <dsp:nvSpPr>
        <dsp:cNvPr id="0" name=""/>
        <dsp:cNvSpPr/>
      </dsp:nvSpPr>
      <dsp:spPr>
        <a:xfrm>
          <a:off x="0" y="736080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7E6379-014A-492C-8166-87DFA5B5FCBC}">
      <dsp:nvSpPr>
        <dsp:cNvPr id="0" name=""/>
        <dsp:cNvSpPr/>
      </dsp:nvSpPr>
      <dsp:spPr>
        <a:xfrm>
          <a:off x="328612" y="104826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NHS National Programme for IT (NPfIT)</a:t>
          </a:r>
        </a:p>
      </dsp:txBody>
      <dsp:txXfrm>
        <a:off x="383617" y="1103267"/>
        <a:ext cx="2847502" cy="1768010"/>
      </dsp:txXfrm>
    </dsp:sp>
    <dsp:sp modelId="{7D16BCB5-982F-4AD3-936F-327DADADB87F}">
      <dsp:nvSpPr>
        <dsp:cNvPr id="0" name=""/>
        <dsp:cNvSpPr/>
      </dsp:nvSpPr>
      <dsp:spPr>
        <a:xfrm>
          <a:off x="3614737" y="736080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E09027-6416-43F5-8006-22FD9B8A81A1}">
      <dsp:nvSpPr>
        <dsp:cNvPr id="0" name=""/>
        <dsp:cNvSpPr/>
      </dsp:nvSpPr>
      <dsp:spPr>
        <a:xfrm>
          <a:off x="3943350" y="104826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Care.data</a:t>
          </a:r>
        </a:p>
      </dsp:txBody>
      <dsp:txXfrm>
        <a:off x="3998355" y="1103267"/>
        <a:ext cx="2847502" cy="1768010"/>
      </dsp:txXfrm>
    </dsp:sp>
    <dsp:sp modelId="{E6202EA4-18E2-4F4F-BBD0-210B4A7A49A1}">
      <dsp:nvSpPr>
        <dsp:cNvPr id="0" name=""/>
        <dsp:cNvSpPr/>
      </dsp:nvSpPr>
      <dsp:spPr>
        <a:xfrm>
          <a:off x="7229475" y="736080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F2EAC4-2E81-4D5E-894E-A80A706426A2}">
      <dsp:nvSpPr>
        <dsp:cNvPr id="0" name=""/>
        <dsp:cNvSpPr/>
      </dsp:nvSpPr>
      <dsp:spPr>
        <a:xfrm>
          <a:off x="7558087" y="104826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Lorenzo Electronic Patient Record System</a:t>
          </a:r>
        </a:p>
      </dsp:txBody>
      <dsp:txXfrm>
        <a:off x="7613092" y="1103267"/>
        <a:ext cx="2847502" cy="1768010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78F60E-C88C-4D4D-A95D-1C594FC7E280}">
      <dsp:nvSpPr>
        <dsp:cNvPr id="0" name=""/>
        <dsp:cNvSpPr/>
      </dsp:nvSpPr>
      <dsp:spPr>
        <a:xfrm>
          <a:off x="0" y="4565"/>
          <a:ext cx="7003777" cy="97241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C5B4E6-03E0-4B65-A92F-2F19C877D048}">
      <dsp:nvSpPr>
        <dsp:cNvPr id="0" name=""/>
        <dsp:cNvSpPr/>
      </dsp:nvSpPr>
      <dsp:spPr>
        <a:xfrm>
          <a:off x="294154" y="223358"/>
          <a:ext cx="534826" cy="534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9A297-4EFD-4E18-9C2B-4EFC1ECF36C0}">
      <dsp:nvSpPr>
        <dsp:cNvPr id="0" name=""/>
        <dsp:cNvSpPr/>
      </dsp:nvSpPr>
      <dsp:spPr>
        <a:xfrm>
          <a:off x="1123136" y="4565"/>
          <a:ext cx="5880640" cy="972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Was the technology the problem?</a:t>
          </a:r>
        </a:p>
      </dsp:txBody>
      <dsp:txXfrm>
        <a:off x="1123136" y="4565"/>
        <a:ext cx="5880640" cy="972412"/>
      </dsp:txXfrm>
    </dsp:sp>
    <dsp:sp modelId="{FFF32D0D-5273-4F58-9813-0B2D4DC71D3D}">
      <dsp:nvSpPr>
        <dsp:cNvPr id="0" name=""/>
        <dsp:cNvSpPr/>
      </dsp:nvSpPr>
      <dsp:spPr>
        <a:xfrm>
          <a:off x="0" y="1220080"/>
          <a:ext cx="7003777" cy="97241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2A69EF-6DCE-48CA-A92C-DA651658FECF}">
      <dsp:nvSpPr>
        <dsp:cNvPr id="0" name=""/>
        <dsp:cNvSpPr/>
      </dsp:nvSpPr>
      <dsp:spPr>
        <a:xfrm>
          <a:off x="294154" y="1438873"/>
          <a:ext cx="534826" cy="534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076A06-9C7D-4E37-ADAD-88D0F56AFC71}">
      <dsp:nvSpPr>
        <dsp:cNvPr id="0" name=""/>
        <dsp:cNvSpPr/>
      </dsp:nvSpPr>
      <dsp:spPr>
        <a:xfrm>
          <a:off x="1123136" y="1220080"/>
          <a:ext cx="5880640" cy="972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Were stakeholders involved enough?</a:t>
          </a:r>
        </a:p>
      </dsp:txBody>
      <dsp:txXfrm>
        <a:off x="1123136" y="1220080"/>
        <a:ext cx="5880640" cy="972412"/>
      </dsp:txXfrm>
    </dsp:sp>
    <dsp:sp modelId="{081C86FC-E5DE-4C3D-A568-B51B84D5D4F8}">
      <dsp:nvSpPr>
        <dsp:cNvPr id="0" name=""/>
        <dsp:cNvSpPr/>
      </dsp:nvSpPr>
      <dsp:spPr>
        <a:xfrm>
          <a:off x="0" y="2435596"/>
          <a:ext cx="7003777" cy="97241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52FBD1-C7BE-4701-940A-B05ECEB46183}">
      <dsp:nvSpPr>
        <dsp:cNvPr id="0" name=""/>
        <dsp:cNvSpPr/>
      </dsp:nvSpPr>
      <dsp:spPr>
        <a:xfrm>
          <a:off x="294154" y="2654389"/>
          <a:ext cx="534826" cy="534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5DFD80-26D5-4CED-8CB5-7A058F0B398F}">
      <dsp:nvSpPr>
        <dsp:cNvPr id="0" name=""/>
        <dsp:cNvSpPr/>
      </dsp:nvSpPr>
      <dsp:spPr>
        <a:xfrm>
          <a:off x="1123136" y="2435596"/>
          <a:ext cx="5880640" cy="972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Was it too ambitious?</a:t>
          </a:r>
        </a:p>
      </dsp:txBody>
      <dsp:txXfrm>
        <a:off x="1123136" y="2435596"/>
        <a:ext cx="5880640" cy="972412"/>
      </dsp:txXfrm>
    </dsp:sp>
    <dsp:sp modelId="{09629E15-5891-47F0-B66B-25ABC7A0698F}">
      <dsp:nvSpPr>
        <dsp:cNvPr id="0" name=""/>
        <dsp:cNvSpPr/>
      </dsp:nvSpPr>
      <dsp:spPr>
        <a:xfrm>
          <a:off x="0" y="3651111"/>
          <a:ext cx="7003777" cy="97241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B22CB5-4E79-41FD-8E62-7662A1CF07E4}">
      <dsp:nvSpPr>
        <dsp:cNvPr id="0" name=""/>
        <dsp:cNvSpPr/>
      </dsp:nvSpPr>
      <dsp:spPr>
        <a:xfrm>
          <a:off x="294154" y="3869904"/>
          <a:ext cx="534826" cy="534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4A9513-2BE5-4CC8-9F8E-A0110D0720F9}">
      <dsp:nvSpPr>
        <dsp:cNvPr id="0" name=""/>
        <dsp:cNvSpPr/>
      </dsp:nvSpPr>
      <dsp:spPr>
        <a:xfrm>
          <a:off x="1123136" y="3651111"/>
          <a:ext cx="5880640" cy="972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could project managers have done differently?</a:t>
          </a:r>
        </a:p>
      </dsp:txBody>
      <dsp:txXfrm>
        <a:off x="1123136" y="3651111"/>
        <a:ext cx="5880640" cy="972412"/>
      </dsp:txXfrm>
    </dsp:sp>
    <dsp:sp modelId="{73445349-D843-4428-9FF4-F4387276AF06}">
      <dsp:nvSpPr>
        <dsp:cNvPr id="0" name=""/>
        <dsp:cNvSpPr/>
      </dsp:nvSpPr>
      <dsp:spPr>
        <a:xfrm>
          <a:off x="0" y="4866627"/>
          <a:ext cx="7003777" cy="97241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5AF38E-D8F6-4EF1-9126-AE38D555145F}">
      <dsp:nvSpPr>
        <dsp:cNvPr id="0" name=""/>
        <dsp:cNvSpPr/>
      </dsp:nvSpPr>
      <dsp:spPr>
        <a:xfrm>
          <a:off x="294154" y="5085420"/>
          <a:ext cx="534826" cy="534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C2C5E4-E9EC-4B18-BF13-4FADD8464B5F}">
      <dsp:nvSpPr>
        <dsp:cNvPr id="0" name=""/>
        <dsp:cNvSpPr/>
      </dsp:nvSpPr>
      <dsp:spPr>
        <a:xfrm>
          <a:off x="1123136" y="4866627"/>
          <a:ext cx="5880640" cy="972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Even good ideas can fail without stakeholder engagement, realistic planning and local ownership.</a:t>
          </a:r>
        </a:p>
      </dsp:txBody>
      <dsp:txXfrm>
        <a:off x="1123136" y="4866627"/>
        <a:ext cx="5880640" cy="972412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827231-22C1-44CF-A2F1-4E9141B7DC84}">
      <dsp:nvSpPr>
        <dsp:cNvPr id="0" name=""/>
        <dsp:cNvSpPr/>
      </dsp:nvSpPr>
      <dsp:spPr>
        <a:xfrm>
          <a:off x="0" y="2425"/>
          <a:ext cx="7003777" cy="12292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660F31-1BAA-4EE8-867E-4103FB999199}">
      <dsp:nvSpPr>
        <dsp:cNvPr id="0" name=""/>
        <dsp:cNvSpPr/>
      </dsp:nvSpPr>
      <dsp:spPr>
        <a:xfrm>
          <a:off x="371836" y="278997"/>
          <a:ext cx="676066" cy="676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7D035-0C63-48BF-A58E-407D0D08761E}">
      <dsp:nvSpPr>
        <dsp:cNvPr id="0" name=""/>
        <dsp:cNvSpPr/>
      </dsp:nvSpPr>
      <dsp:spPr>
        <a:xfrm>
          <a:off x="1419739" y="2425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Was the idea itself problematic?</a:t>
          </a:r>
        </a:p>
      </dsp:txBody>
      <dsp:txXfrm>
        <a:off x="1419739" y="2425"/>
        <a:ext cx="5584037" cy="1229211"/>
      </dsp:txXfrm>
    </dsp:sp>
    <dsp:sp modelId="{24934F83-AC03-4FDD-A644-31AED620477B}">
      <dsp:nvSpPr>
        <dsp:cNvPr id="0" name=""/>
        <dsp:cNvSpPr/>
      </dsp:nvSpPr>
      <dsp:spPr>
        <a:xfrm>
          <a:off x="0" y="1538939"/>
          <a:ext cx="7003777" cy="12292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F88475-19EC-4D60-818D-75ECC4D7A905}">
      <dsp:nvSpPr>
        <dsp:cNvPr id="0" name=""/>
        <dsp:cNvSpPr/>
      </dsp:nvSpPr>
      <dsp:spPr>
        <a:xfrm>
          <a:off x="371836" y="1815512"/>
          <a:ext cx="676066" cy="676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18DAFE-7CD1-4AE7-AEB6-EFD8ED104236}">
      <dsp:nvSpPr>
        <dsp:cNvPr id="0" name=""/>
        <dsp:cNvSpPr/>
      </dsp:nvSpPr>
      <dsp:spPr>
        <a:xfrm>
          <a:off x="1419739" y="1538939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Why does public trust matter?</a:t>
          </a:r>
        </a:p>
      </dsp:txBody>
      <dsp:txXfrm>
        <a:off x="1419739" y="1538939"/>
        <a:ext cx="5584037" cy="1229211"/>
      </dsp:txXfrm>
    </dsp:sp>
    <dsp:sp modelId="{B5F47656-862E-4526-977C-A60C717C6431}">
      <dsp:nvSpPr>
        <dsp:cNvPr id="0" name=""/>
        <dsp:cNvSpPr/>
      </dsp:nvSpPr>
      <dsp:spPr>
        <a:xfrm>
          <a:off x="0" y="3075453"/>
          <a:ext cx="7003777" cy="12292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9AB37B-F048-4E16-AA91-802881C24F69}">
      <dsp:nvSpPr>
        <dsp:cNvPr id="0" name=""/>
        <dsp:cNvSpPr/>
      </dsp:nvSpPr>
      <dsp:spPr>
        <a:xfrm>
          <a:off x="371836" y="3352026"/>
          <a:ext cx="676066" cy="676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4E4470-1AC5-4B91-B687-145087302E5D}">
      <dsp:nvSpPr>
        <dsp:cNvPr id="0" name=""/>
        <dsp:cNvSpPr/>
      </dsp:nvSpPr>
      <dsp:spPr>
        <a:xfrm>
          <a:off x="1419739" y="3075453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How might communication have improved the project? </a:t>
          </a:r>
        </a:p>
      </dsp:txBody>
      <dsp:txXfrm>
        <a:off x="1419739" y="3075453"/>
        <a:ext cx="5584037" cy="1229211"/>
      </dsp:txXfrm>
    </dsp:sp>
    <dsp:sp modelId="{EA1016DF-7694-4EF2-AC22-731CD2092699}">
      <dsp:nvSpPr>
        <dsp:cNvPr id="0" name=""/>
        <dsp:cNvSpPr/>
      </dsp:nvSpPr>
      <dsp:spPr>
        <a:xfrm>
          <a:off x="0" y="4611968"/>
          <a:ext cx="7003777" cy="12292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DDCC55-0C9A-4224-9F9F-A9E1F63DBD74}">
      <dsp:nvSpPr>
        <dsp:cNvPr id="0" name=""/>
        <dsp:cNvSpPr/>
      </dsp:nvSpPr>
      <dsp:spPr>
        <a:xfrm>
          <a:off x="371836" y="4888540"/>
          <a:ext cx="676066" cy="676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639EE-01FF-48A8-9E25-C9A7B1843F7D}">
      <dsp:nvSpPr>
        <dsp:cNvPr id="0" name=""/>
        <dsp:cNvSpPr/>
      </dsp:nvSpPr>
      <dsp:spPr>
        <a:xfrm>
          <a:off x="1419739" y="4611968"/>
          <a:ext cx="5584037" cy="1229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092" tIns="130092" rIns="130092" bIns="13009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technically strong project can fail if people do not trust it.</a:t>
          </a:r>
        </a:p>
      </dsp:txBody>
      <dsp:txXfrm>
        <a:off x="1419739" y="4611968"/>
        <a:ext cx="5584037" cy="1229211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78EC93-ADDE-4833-A6D0-9C291192D897}">
      <dsp:nvSpPr>
        <dsp:cNvPr id="0" name=""/>
        <dsp:cNvSpPr/>
      </dsp:nvSpPr>
      <dsp:spPr>
        <a:xfrm>
          <a:off x="0" y="376428"/>
          <a:ext cx="5626542" cy="1193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How important is user experience?</a:t>
          </a:r>
        </a:p>
      </dsp:txBody>
      <dsp:txXfrm>
        <a:off x="58257" y="434685"/>
        <a:ext cx="5510028" cy="1076886"/>
      </dsp:txXfrm>
    </dsp:sp>
    <dsp:sp modelId="{CBC6C0D9-7350-4696-A166-AE4A2775D2DD}">
      <dsp:nvSpPr>
        <dsp:cNvPr id="0" name=""/>
        <dsp:cNvSpPr/>
      </dsp:nvSpPr>
      <dsp:spPr>
        <a:xfrm>
          <a:off x="0" y="1656228"/>
          <a:ext cx="5626542" cy="1193400"/>
        </a:xfrm>
        <a:prstGeom prst="roundRect">
          <a:avLst/>
        </a:prstGeom>
        <a:solidFill>
          <a:schemeClr val="accent2">
            <a:hueOff val="-6190854"/>
            <a:satOff val="13017"/>
            <a:lumOff val="-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Why should clinicians be involved in design?</a:t>
          </a:r>
        </a:p>
      </dsp:txBody>
      <dsp:txXfrm>
        <a:off x="58257" y="1714485"/>
        <a:ext cx="5510028" cy="1076886"/>
      </dsp:txXfrm>
    </dsp:sp>
    <dsp:sp modelId="{ECF7EBCC-303E-4011-8B54-334F312396BF}">
      <dsp:nvSpPr>
        <dsp:cNvPr id="0" name=""/>
        <dsp:cNvSpPr/>
      </dsp:nvSpPr>
      <dsp:spPr>
        <a:xfrm>
          <a:off x="0" y="2936028"/>
          <a:ext cx="5626542" cy="1193400"/>
        </a:xfrm>
        <a:prstGeom prst="roundRect">
          <a:avLst/>
        </a:prstGeom>
        <a:solidFill>
          <a:schemeClr val="accent2">
            <a:hueOff val="-12381708"/>
            <a:satOff val="26034"/>
            <a:lumOff val="-43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Can a project succeed if staff do not want to use it?</a:t>
          </a:r>
        </a:p>
      </dsp:txBody>
      <dsp:txXfrm>
        <a:off x="58257" y="2994285"/>
        <a:ext cx="5510028" cy="1076886"/>
      </dsp:txXfrm>
    </dsp:sp>
    <dsp:sp modelId="{12C6AA96-9DE9-4FA2-A915-95BBE04ACBA0}">
      <dsp:nvSpPr>
        <dsp:cNvPr id="0" name=""/>
        <dsp:cNvSpPr/>
      </dsp:nvSpPr>
      <dsp:spPr>
        <a:xfrm>
          <a:off x="0" y="4215829"/>
          <a:ext cx="5626542" cy="1193400"/>
        </a:xfrm>
        <a:prstGeom prst="roundRect">
          <a:avLst/>
        </a:prstGeom>
        <a:solidFill>
          <a:schemeClr val="accent2">
            <a:hueOff val="-18572562"/>
            <a:satOff val="39051"/>
            <a:lumOff val="-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Successful innovation requires user-centred design.</a:t>
          </a:r>
        </a:p>
      </dsp:txBody>
      <dsp:txXfrm>
        <a:off x="58257" y="4274086"/>
        <a:ext cx="5510028" cy="10768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3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4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9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10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12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13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14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15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16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17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18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19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20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#2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21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#23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#24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#25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#25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#27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8/14/2026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700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8/14/2026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541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8/14/2026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756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8/14/2026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26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8/14/2026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84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8/14/2026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522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8/14/2026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559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8/14/2026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99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8/14/2026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017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8/14/2026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9901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8/14/2026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001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8/14/2026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601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31" r:id="rId8"/>
    <p:sldLayoutId id="2147483728" r:id="rId9"/>
    <p:sldLayoutId id="2147483729" r:id="rId10"/>
    <p:sldLayoutId id="214748373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6.png"/><Relationship Id="rId7" Type="http://schemas.openxmlformats.org/officeDocument/2006/relationships/diagramColors" Target="../diagrams/colors8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5.xml"/><Relationship Id="rId7" Type="http://schemas.microsoft.com/office/2007/relationships/diagramDrawing" Target="../diagrams/drawing2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5.xml"/><Relationship Id="rId5" Type="http://schemas.openxmlformats.org/officeDocument/2006/relationships/diagramQuickStyle" Target="../diagrams/quickStyle25.xml"/><Relationship Id="rId4" Type="http://schemas.openxmlformats.org/officeDocument/2006/relationships/diagramLayout" Target="../diagrams/layout25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6.xml"/><Relationship Id="rId7" Type="http://schemas.microsoft.com/office/2007/relationships/diagramDrawing" Target="../diagrams/drawing2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6.xml"/><Relationship Id="rId5" Type="http://schemas.openxmlformats.org/officeDocument/2006/relationships/diagramQuickStyle" Target="../diagrams/quickStyle26.xml"/><Relationship Id="rId4" Type="http://schemas.openxmlformats.org/officeDocument/2006/relationships/diagramLayout" Target="../diagrams/layout26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7.xml"/><Relationship Id="rId7" Type="http://schemas.microsoft.com/office/2007/relationships/diagramDrawing" Target="../diagrams/drawing2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7.xml"/><Relationship Id="rId5" Type="http://schemas.openxmlformats.org/officeDocument/2006/relationships/diagramQuickStyle" Target="../diagrams/quickStyle27.xml"/><Relationship Id="rId4" Type="http://schemas.openxmlformats.org/officeDocument/2006/relationships/diagramLayout" Target="../diagrams/layout2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6AAFA9-E032-1D29-259C-55333A9564D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23961" r="6" b="19789"/>
          <a:stretch>
            <a:fillRect/>
          </a:stretch>
        </p:blipFill>
        <p:spPr>
          <a:xfrm>
            <a:off x="3048" y="10"/>
            <a:ext cx="12188952" cy="68566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6275" y="744909"/>
            <a:ext cx="10190071" cy="3145855"/>
          </a:xfrm>
        </p:spPr>
        <p:txBody>
          <a:bodyPr anchor="b">
            <a:normAutofit/>
          </a:bodyPr>
          <a:lstStyle/>
          <a:p>
            <a:r>
              <a:rPr lang="en-US" sz="5200">
                <a:solidFill>
                  <a:srgbClr val="FFFFFF"/>
                </a:solidFill>
                <a:ea typeface="+mj-lt"/>
                <a:cs typeface="+mj-lt"/>
              </a:rPr>
              <a:t>Turning Ideas into Action</a:t>
            </a:r>
            <a:endParaRPr lang="en-US" sz="52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8708" y="4069780"/>
            <a:ext cx="9781327" cy="20566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Planning and Managing Change</a:t>
            </a:r>
            <a:endParaRPr lang="en-US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BDEB8E-8950-C4E8-32BF-E42149575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Aims and Objectives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20887C-EB24-1668-5675-C26576F0AE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1260569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254987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84B10DC-0BFD-A283-92A9-F2A34EA57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Starter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D3C6CD-5D74-92EA-11D7-B141032F68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1406920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97567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74A0C64-A3F9-DD73-6422-8B9BD7BF4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Common Responses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1DC520-85DA-8AEF-FA37-2485967BF4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6041005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110098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95D091-E4A6-B855-3D28-F2619F33F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Lesson Learned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3CA7A0-1F55-35A4-2908-B9E44CC926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8322349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28212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2748806-3AF5-4078-830A-C1F26BF1B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F991FCB-5132-414C-B377-526F56121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Lightbulb idea concept">
            <a:extLst>
              <a:ext uri="{FF2B5EF4-FFF2-40B4-BE49-F238E27FC236}">
                <a16:creationId xmlns:a16="http://schemas.microsoft.com/office/drawing/2014/main" id="{E551EAD6-EA57-7DD3-3E3C-A02DF6D2802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r="-2" b="1560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F23DAFF7-4C98-4E0E-8986-198D54B6C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0" y="0"/>
            <a:ext cx="6858000" cy="68580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A6F04C-29C4-2D2B-4847-84995D2FC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654" y="565846"/>
            <a:ext cx="4958128" cy="37551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Project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415A6-CD95-580F-5825-469E7F1D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5654" y="4456143"/>
            <a:ext cx="4958128" cy="17650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>
                <a:solidFill>
                  <a:srgbClr val="FFFFFF"/>
                </a:solidFill>
              </a:rPr>
              <a:t>The process of turning an idea into reality through planning, organisation and evaluation.</a:t>
            </a:r>
          </a:p>
        </p:txBody>
      </p:sp>
    </p:spTree>
    <p:extLst>
      <p:ext uri="{BB962C8B-B14F-4D97-AF65-F5344CB8AC3E}">
        <p14:creationId xmlns:p14="http://schemas.microsoft.com/office/powerpoint/2010/main" val="3864326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EE00D12-E39D-CFAE-D5BE-43657BD74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Project Management in HSC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0A7C70-D642-E13E-CA91-4A620201AE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8681227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83003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476813-4CEE-408B-852D-3E51E30B1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Hexagon wall decor">
            <a:extLst>
              <a:ext uri="{FF2B5EF4-FFF2-40B4-BE49-F238E27FC236}">
                <a16:creationId xmlns:a16="http://schemas.microsoft.com/office/drawing/2014/main" id="{762515C6-E5DC-16EE-82D8-11A94DDD032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-2" b="15620"/>
          <a:stretch>
            <a:fillRect/>
          </a:stretch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A3A72A-1894-75F8-9B76-38F5A103A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Sabon Next LT"/>
              </a:rPr>
              <a:t>Models of Project Management</a:t>
            </a:r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45C754D-F6B0-4E8B-BCBC-51B5E2863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6951981" y="0"/>
            <a:ext cx="5236971" cy="6858001"/>
            <a:chOff x="6951981" y="0"/>
            <a:chExt cx="5236971" cy="6858001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66BE34B5-B2D6-49D5-B3B8-6E019E3E4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951981" y="692703"/>
              <a:ext cx="5236971" cy="6165298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1B5FDAC2-DA09-40B0-9B3F-D874ECE965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16200000" flipH="1">
              <a:off x="7618603" y="-373126"/>
              <a:ext cx="4197223" cy="4943475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BD2DF-823D-FD69-465E-6BD95FE78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Waterfall</a:t>
            </a:r>
          </a:p>
          <a:p>
            <a:r>
              <a:rPr lang="en-US" sz="1800">
                <a:solidFill>
                  <a:srgbClr val="FFFFFF"/>
                </a:solidFill>
              </a:rPr>
              <a:t>Agile</a:t>
            </a:r>
          </a:p>
          <a:p>
            <a:r>
              <a:rPr lang="en-US" sz="1800">
                <a:solidFill>
                  <a:srgbClr val="FFFFFF"/>
                </a:solidFill>
              </a:rPr>
              <a:t>Hybrid</a:t>
            </a:r>
          </a:p>
        </p:txBody>
      </p:sp>
    </p:spTree>
    <p:extLst>
      <p:ext uri="{BB962C8B-B14F-4D97-AF65-F5344CB8AC3E}">
        <p14:creationId xmlns:p14="http://schemas.microsoft.com/office/powerpoint/2010/main" val="33619775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8274807-1DC7-6B86-FB37-83E008084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Waterfall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7B617B-3410-7070-09BB-E26CC4A359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7971539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78381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6A64C48-5C7D-EE91-0B17-D4B49ADE0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Waterfall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1926AA-6B15-2576-4117-47A86F89BB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8635128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420630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608BB-5858-A35D-BFD9-B3BE7CF6B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Requirements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DF8AD-092B-11F4-A741-8321A8F086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>
                <a:ea typeface="+mn-lt"/>
                <a:cs typeface="+mn-lt"/>
              </a:rPr>
              <a:t>The requirements phase states what the system should do.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At this stage, you determine the project's scope, from business obligations to user needs. </a:t>
            </a:r>
          </a:p>
          <a:p>
            <a:r>
              <a:rPr lang="en-US">
                <a:ea typeface="+mn-lt"/>
                <a:cs typeface="+mn-lt"/>
              </a:rPr>
              <a:t>This gives you a 30,000-foot overview of the entire project. </a:t>
            </a:r>
          </a:p>
          <a:p>
            <a:r>
              <a:rPr lang="en-US">
                <a:ea typeface="+mn-lt"/>
                <a:cs typeface="+mn-lt"/>
              </a:rPr>
              <a:t>The requirements should specify:</a:t>
            </a:r>
            <a:endParaRPr lang="en-US"/>
          </a:p>
          <a:p>
            <a:r>
              <a:rPr lang="en-US">
                <a:ea typeface="+mn-lt"/>
                <a:cs typeface="+mn-lt"/>
              </a:rPr>
              <a:t>resources required for the project.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what each team member will work on and at what stage.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 timeline for the entire project, outlining how long each stage will take.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details on each stage of the process.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171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A0D20-8F80-CCB0-71AC-A4EE8A3D7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Design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E9166-332D-FA99-799B-0F4AD25913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ea typeface="+mn-lt"/>
                <a:cs typeface="+mn-lt"/>
              </a:rPr>
              <a:t>After gathering all the requirements, it's time to move on to the design stage. Here, designers develop solutions that meet the requirements. In this stage, designers: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create schedules and project milestones.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determine the exact deliverables. 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create designs and/or blueprints for deliverables. </a:t>
            </a:r>
          </a:p>
          <a:p>
            <a:r>
              <a:rPr lang="en-US">
                <a:ea typeface="+mn-lt"/>
                <a:cs typeface="+mn-lt"/>
              </a:rPr>
              <a:t>Deliverables could include software or they could consist of a physical product.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6807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E297C-F43E-4AA7-5D5B-744518D39E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Implementation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75E6A-EDA9-CBC5-3486-35CB5AC277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>
                <a:ea typeface="+mn-lt"/>
                <a:cs typeface="+mn-lt"/>
              </a:rPr>
              <a:t>Design hands off their specifications to developers to build.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To accomplish this, developers: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create an implementation plan.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collect any data or research needed for the build.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assign specific tasks and allocate resources among the team.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Here is where you might even find out that parts of the design that can't be implemented. </a:t>
            </a:r>
          </a:p>
          <a:p>
            <a:r>
              <a:rPr lang="en-US">
                <a:ea typeface="+mn-lt"/>
                <a:cs typeface="+mn-lt"/>
              </a:rPr>
              <a:t>If it's a huge issue, you must step back and re-enter the design phase.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0842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53A95-C5F2-2D37-DD31-E1C2D522B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Verification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5D110-A193-F67C-29D6-54361C5E48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>
                <a:ea typeface="+mn-lt"/>
                <a:cs typeface="+mn-lt"/>
              </a:rPr>
              <a:t>After the developers code the design, it’s time for quality assurance.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It’s important to test for all use cases to ensure a good user experience.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That's because you don't want to release a buggy product to customers.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Documents any bugs and errors to be fixed.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Tests one aspect at a time.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Determines which QA metrics to track.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Covers a variety of use case scenarios and environment</a:t>
            </a:r>
            <a:endParaRPr lang="en-US"/>
          </a:p>
          <a:p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40454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BDA1F5A-F3A8-40DA-ADE6-E0B4D99C8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95800" y="0"/>
            <a:ext cx="7693152" cy="6858000"/>
            <a:chOff x="4495800" y="0"/>
            <a:chExt cx="7693152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DDD0C04-CED1-41AA-B09D-56D69AC96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7526FC46-8960-4F28-92D0-94C9F69A1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43054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6FA8B78-2338-92B8-D61E-F7FCC27D4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US">
                <a:cs typeface="Sabon Next LT"/>
              </a:rPr>
              <a:t>Maintenance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A33647-E9EF-50D7-EB71-C69CCB8D4A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4282710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497639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6932E6-5BA9-4C85-82EA-A307011BB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62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C9F3D4-3935-DD93-5317-6F836001E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Sabon Next LT"/>
              </a:rPr>
              <a:t>Waterfall - Strengths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DED037-4874-5CFF-A07C-A8F6380242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8470663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91611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B8805AD-2EF5-1983-A23C-A7D8D6992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Waterfall - Limitations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A36D47-CF62-8E24-7555-7373115BAB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0596821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847590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0E01B-7AE0-5A85-7846-F1ED60E10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Agile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13239-4F2B-745E-A82D-9D57F295A0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Agile project management is an iterative approach that breaks projects into manageable steps, focusing on collaboration, flexibility, and customer feedback.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Frameworks like Scrum and Kanban support continuous delivery and rapid adaptation to change.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Project managers use tools like backlogs, sprints, and metrics to track progress and </a:t>
            </a:r>
            <a:r>
              <a:rPr lang="en-US" dirty="0" err="1">
                <a:ea typeface="+mn-lt"/>
                <a:cs typeface="+mn-lt"/>
              </a:rPr>
              <a:t>optimise</a:t>
            </a:r>
            <a:r>
              <a:rPr lang="en-US" dirty="0">
                <a:ea typeface="+mn-lt"/>
                <a:cs typeface="+mn-lt"/>
              </a:rPr>
              <a:t> workflows.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6728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D585F-4A3E-06BC-85FD-5E308DDA9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Scrum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1AFE7-9AF0-1C2E-F348-B7C61D6D22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>
                <a:ea typeface="+mn-lt"/>
                <a:cs typeface="+mn-lt"/>
              </a:rPr>
              <a:t>Scrum is a framework for agile project management that uses fixed-length iterations of work, called sprints. </a:t>
            </a:r>
          </a:p>
          <a:p>
            <a:r>
              <a:rPr lang="en-US">
                <a:ea typeface="+mn-lt"/>
                <a:cs typeface="+mn-lt"/>
              </a:rPr>
              <a:t>There are four ceremonies that bring structure to each sprint.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It all starts with the backlog, or body of work that needs to be done. In scrum, there are two backlogs</a:t>
            </a:r>
          </a:p>
          <a:p>
            <a:r>
              <a:rPr lang="en-US">
                <a:ea typeface="+mn-lt"/>
                <a:cs typeface="+mn-lt"/>
              </a:rPr>
              <a:t>One is the product backlog (owned by the product owner) which is a </a:t>
            </a:r>
            <a:r>
              <a:rPr lang="en-US" err="1">
                <a:ea typeface="+mn-lt"/>
                <a:cs typeface="+mn-lt"/>
              </a:rPr>
              <a:t>prioritised</a:t>
            </a:r>
            <a:r>
              <a:rPr lang="en-US">
                <a:ea typeface="+mn-lt"/>
                <a:cs typeface="+mn-lt"/>
              </a:rPr>
              <a:t> list of features</a:t>
            </a:r>
          </a:p>
          <a:p>
            <a:r>
              <a:rPr lang="en-US">
                <a:ea typeface="+mn-lt"/>
                <a:cs typeface="+mn-lt"/>
              </a:rPr>
              <a:t>The other is the sprint backlog which is </a:t>
            </a:r>
            <a:r>
              <a:rPr lang="en-US" dirty="0">
                <a:ea typeface="+mn-lt"/>
                <a:cs typeface="+mn-lt"/>
              </a:rPr>
              <a:t>filled by taking issues from the top of the product backlog until the capacity for the next sprint is reached.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8692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1ED5A-E695-045B-988E-05765B0AA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Scrum – Four Ceremonies</a:t>
            </a:r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E21FCBB-BFD1-1665-46AE-8A754395F85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8788" y="1949450"/>
          <a:ext cx="11274424" cy="19812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818606">
                  <a:extLst>
                    <a:ext uri="{9D8B030D-6E8A-4147-A177-3AD203B41FA5}">
                      <a16:colId xmlns:a16="http://schemas.microsoft.com/office/drawing/2014/main" val="99173570"/>
                    </a:ext>
                  </a:extLst>
                </a:gridCol>
                <a:gridCol w="2818606">
                  <a:extLst>
                    <a:ext uri="{9D8B030D-6E8A-4147-A177-3AD203B41FA5}">
                      <a16:colId xmlns:a16="http://schemas.microsoft.com/office/drawing/2014/main" val="3600486252"/>
                    </a:ext>
                  </a:extLst>
                </a:gridCol>
                <a:gridCol w="2818606">
                  <a:extLst>
                    <a:ext uri="{9D8B030D-6E8A-4147-A177-3AD203B41FA5}">
                      <a16:colId xmlns:a16="http://schemas.microsoft.com/office/drawing/2014/main" val="2883364856"/>
                    </a:ext>
                  </a:extLst>
                </a:gridCol>
                <a:gridCol w="2818606">
                  <a:extLst>
                    <a:ext uri="{9D8B030D-6E8A-4147-A177-3AD203B41FA5}">
                      <a16:colId xmlns:a16="http://schemas.microsoft.com/office/drawing/2014/main" val="139358144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b="0">
                          <a:solidFill>
                            <a:srgbClr val="292A2E"/>
                          </a:solidFill>
                          <a:effectLst/>
                          <a:latin typeface="Charlie Text"/>
                        </a:rPr>
                        <a:t>Sprint Planning</a:t>
                      </a:r>
                    </a:p>
                  </a:txBody>
                  <a:tcPr marL="152400" marR="152400" marT="152400" marB="152400" anchor="ctr">
                    <a:lnL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b="0">
                          <a:solidFill>
                            <a:srgbClr val="292A2E"/>
                          </a:solidFill>
                          <a:effectLst/>
                          <a:latin typeface="Charlie Text"/>
                        </a:rPr>
                        <a:t>Sprint Demo</a:t>
                      </a:r>
                    </a:p>
                  </a:txBody>
                  <a:tcPr marL="152400" marR="152400" marT="152400" marB="152400" anchor="ctr">
                    <a:lnL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b="0">
                          <a:solidFill>
                            <a:srgbClr val="292A2E"/>
                          </a:solidFill>
                          <a:effectLst/>
                          <a:latin typeface="Charlie Text"/>
                        </a:rPr>
                        <a:t>Daily Standup</a:t>
                      </a:r>
                    </a:p>
                  </a:txBody>
                  <a:tcPr marL="152400" marR="152400" marT="152400" marB="152400" anchor="ctr">
                    <a:lnL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b="0">
                          <a:solidFill>
                            <a:srgbClr val="292A2E"/>
                          </a:solidFill>
                          <a:effectLst/>
                          <a:latin typeface="Charlie Text"/>
                        </a:rPr>
                        <a:t>Retrospective</a:t>
                      </a:r>
                    </a:p>
                  </a:txBody>
                  <a:tcPr marL="152400" marR="152400" marT="152400" marB="152400" anchor="ctr">
                    <a:lnL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3659966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b="0">
                          <a:solidFill>
                            <a:srgbClr val="292A2E"/>
                          </a:solidFill>
                          <a:effectLst/>
                          <a:latin typeface="Charlie Text"/>
                        </a:rPr>
                        <a:t>A team planning meeting that determines what to complete in the coming sprint.</a:t>
                      </a:r>
                    </a:p>
                  </a:txBody>
                  <a:tcPr marL="152400" marR="152400" marT="152400" marB="152400" anchor="ctr">
                    <a:lnL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b="0">
                          <a:solidFill>
                            <a:srgbClr val="292A2E"/>
                          </a:solidFill>
                          <a:effectLst/>
                          <a:latin typeface="Charlie Text"/>
                        </a:rPr>
                        <a:t>A sharing meeting where the team shows what they've shipped in that sprint.</a:t>
                      </a:r>
                    </a:p>
                  </a:txBody>
                  <a:tcPr marL="152400" marR="152400" marT="152400" marB="152400" anchor="ctr">
                    <a:lnL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b="0">
                          <a:solidFill>
                            <a:srgbClr val="292A2E"/>
                          </a:solidFill>
                          <a:effectLst/>
                          <a:latin typeface="Charlie Text"/>
                        </a:rPr>
                        <a:t>Also known as a stand-up, a 15-minute mini-meeting for the software team to sync.</a:t>
                      </a:r>
                    </a:p>
                  </a:txBody>
                  <a:tcPr marL="152400" marR="152400" marT="152400" marB="152400" anchor="ctr">
                    <a:lnL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b="0">
                          <a:solidFill>
                            <a:srgbClr val="292A2E"/>
                          </a:solidFill>
                          <a:effectLst/>
                          <a:latin typeface="Charlie Text"/>
                        </a:rPr>
                        <a:t>A review of what did and didn't go well with actions to make the next sprint better.</a:t>
                      </a:r>
                    </a:p>
                  </a:txBody>
                  <a:tcPr marL="152400" marR="152400" marT="152400" marB="152400" anchor="ctr">
                    <a:lnL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84928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15782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31A41-3DA1-BD46-DFEF-18CC077D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Kanban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B7916-347C-89DE-F515-3D0DCFC668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Kanban is a framework for agile project management that matches the work to the team's capacity.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It's focused on getting things done as fast as possible, giving teams the ability to react to change even faster than scrum.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Unlike scrum, kanban has no backlogs (usually). 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Instead, work sits in the To Do column. This enables kanban teams to focus on continuous releases, which can be done at any time.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9097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0EA2B-889A-7999-1A3E-FBCED943F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Kanban – Four Components</a:t>
            </a:r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B4E0522-29DF-D2B6-1E36-EF12A4509D0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8788" y="1949450"/>
          <a:ext cx="11274424" cy="22555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818606">
                  <a:extLst>
                    <a:ext uri="{9D8B030D-6E8A-4147-A177-3AD203B41FA5}">
                      <a16:colId xmlns:a16="http://schemas.microsoft.com/office/drawing/2014/main" val="3640552521"/>
                    </a:ext>
                  </a:extLst>
                </a:gridCol>
                <a:gridCol w="2818606">
                  <a:extLst>
                    <a:ext uri="{9D8B030D-6E8A-4147-A177-3AD203B41FA5}">
                      <a16:colId xmlns:a16="http://schemas.microsoft.com/office/drawing/2014/main" val="1955645991"/>
                    </a:ext>
                  </a:extLst>
                </a:gridCol>
                <a:gridCol w="2818606">
                  <a:extLst>
                    <a:ext uri="{9D8B030D-6E8A-4147-A177-3AD203B41FA5}">
                      <a16:colId xmlns:a16="http://schemas.microsoft.com/office/drawing/2014/main" val="845094505"/>
                    </a:ext>
                  </a:extLst>
                </a:gridCol>
                <a:gridCol w="2818606">
                  <a:extLst>
                    <a:ext uri="{9D8B030D-6E8A-4147-A177-3AD203B41FA5}">
                      <a16:colId xmlns:a16="http://schemas.microsoft.com/office/drawing/2014/main" val="17640497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b="0">
                          <a:solidFill>
                            <a:srgbClr val="292A2E"/>
                          </a:solidFill>
                          <a:effectLst/>
                          <a:latin typeface="Charlie Text"/>
                        </a:rPr>
                        <a:t>List of work (or stories)</a:t>
                      </a:r>
                    </a:p>
                  </a:txBody>
                  <a:tcPr marL="152400" marR="152400" marT="152400" marB="152400" anchor="ctr">
                    <a:lnL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b="0">
                          <a:solidFill>
                            <a:srgbClr val="292A2E"/>
                          </a:solidFill>
                          <a:effectLst/>
                          <a:latin typeface="Charlie Text"/>
                        </a:rPr>
                        <a:t>Columns or lanes</a:t>
                      </a:r>
                    </a:p>
                  </a:txBody>
                  <a:tcPr marL="152400" marR="152400" marT="152400" marB="152400" anchor="ctr">
                    <a:lnL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b="0">
                          <a:solidFill>
                            <a:srgbClr val="292A2E"/>
                          </a:solidFill>
                          <a:effectLst/>
                          <a:latin typeface="Charlie Text"/>
                        </a:rPr>
                        <a:t>Work in Progress Limits (WIP)</a:t>
                      </a:r>
                    </a:p>
                  </a:txBody>
                  <a:tcPr marL="152400" marR="152400" marT="152400" marB="152400" anchor="ctr">
                    <a:lnL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b="0">
                          <a:solidFill>
                            <a:srgbClr val="292A2E"/>
                          </a:solidFill>
                          <a:effectLst/>
                          <a:latin typeface="Charlie Text"/>
                        </a:rPr>
                        <a:t>Continuous Releases</a:t>
                      </a:r>
                    </a:p>
                  </a:txBody>
                  <a:tcPr marL="152400" marR="152400" marT="152400" marB="152400" anchor="ctr">
                    <a:lnL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9124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b="0">
                          <a:solidFill>
                            <a:srgbClr val="292A2E"/>
                          </a:solidFill>
                          <a:effectLst/>
                          <a:latin typeface="Charlie Text"/>
                        </a:rPr>
                        <a:t>List of work, or stories, are defined as issues or tasks that need to get done.</a:t>
                      </a:r>
                    </a:p>
                  </a:txBody>
                  <a:tcPr marL="152400" marR="152400" marT="152400" marB="152400" anchor="ctr">
                    <a:lnL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b="0">
                          <a:solidFill>
                            <a:srgbClr val="292A2E"/>
                          </a:solidFill>
                          <a:effectLst/>
                          <a:latin typeface="Charlie Text"/>
                        </a:rPr>
                        <a:t>Used on a kanban board to distinguish tasks from different workstreams, users, projects, etc.</a:t>
                      </a:r>
                    </a:p>
                  </a:txBody>
                  <a:tcPr marL="152400" marR="152400" marT="152400" marB="152400" anchor="ctr">
                    <a:lnL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b="0">
                          <a:solidFill>
                            <a:srgbClr val="292A2E"/>
                          </a:solidFill>
                          <a:effectLst/>
                          <a:latin typeface="Charlie Text"/>
                        </a:rPr>
                        <a:t>A rule to limit the amount of work to be done based on the team's capacity.</a:t>
                      </a:r>
                    </a:p>
                  </a:txBody>
                  <a:tcPr marL="152400" marR="152400" marT="152400" marB="152400" anchor="ctr">
                    <a:lnL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US" b="0">
                          <a:solidFill>
                            <a:srgbClr val="292A2E"/>
                          </a:solidFill>
                          <a:effectLst/>
                          <a:latin typeface="Charlie Text"/>
                        </a:rPr>
                        <a:t>The team works on the amount of stories within the WIP limit and can release at anytime.</a:t>
                      </a:r>
                    </a:p>
                  </a:txBody>
                  <a:tcPr marL="152400" marR="152400" marT="152400" marB="152400" anchor="ctr">
                    <a:lnL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2E3E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97699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05834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AAC571E-3888-D82E-7592-630E1B67F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Agile - Strengths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EB7C59-1662-8668-73D4-32732B93D4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1919292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87765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CBC70-7530-18FD-D167-B1E075486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Agile - Limitations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86156-B0BB-2021-626C-525855122F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ea typeface="+mn-lt"/>
                <a:cs typeface="+mn-lt"/>
              </a:rPr>
              <a:t>Documentation tends to get sidetracked, which makes it harder for new members to get up to speed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It's more difficult to measure progress than it is in Waterfall because progress happens across several cycles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Agile demands more time and energy</a:t>
            </a:r>
          </a:p>
          <a:p>
            <a:r>
              <a:rPr lang="en-US">
                <a:ea typeface="+mn-lt"/>
                <a:cs typeface="+mn-lt"/>
              </a:rPr>
              <a:t>When developers run out of work, they cannot work on a different project since they'll be needed soon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Projects can become ever-lasting because there's no clear end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9325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C8F61C-C323-CF53-CA76-0D31FEEC6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Hybrid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1E9C5E-0A60-9A7F-5E58-E2D5C67542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4556512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552951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2F1187B-80DE-7DCC-8B7E-6890103E2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Hybrid - Strengths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5DB1E3-B917-C18B-9B91-BAAD99AAAB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7147952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503296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3384CF-49B5-4BA2-C41E-34B03EEBA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Hybrid - Limitations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13C65A-8F26-6D57-3B0D-54F078C8E0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3513420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88650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905C581-3E86-4ADD-9EDD-5FA87B461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376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E12FBA-BB1D-B04F-BAAF-8064ADA6366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1" b="13836"/>
          <a:stretch>
            <a:fillRect/>
          </a:stretch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76B865-8238-FC78-CD7D-75E7828CE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0" y="726066"/>
            <a:ext cx="9774619" cy="2474333"/>
          </a:xfrm>
        </p:spPr>
        <p:txBody>
          <a:bodyPr anchor="b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  <a:cs typeface="Sabon Next LT"/>
              </a:rPr>
              <a:t>Stakeholders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249D1-1BED-452F-BAE0-2A45076BE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2" y="3429000"/>
            <a:ext cx="9954076" cy="2514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800">
                <a:solidFill>
                  <a:srgbClr val="FFFFFF"/>
                </a:solidFill>
                <a:ea typeface="+mn-lt"/>
                <a:cs typeface="+mn-lt"/>
              </a:rPr>
              <a:t>Stakeholders in health and social care are any individuals, groups, or organisations that affect or are affected by the delivery, quality, and outcomes of care services.</a:t>
            </a:r>
          </a:p>
          <a:p>
            <a:pPr algn="ctr"/>
            <a:r>
              <a:rPr lang="en-US" sz="1800">
                <a:solidFill>
                  <a:srgbClr val="FFFFFF"/>
                </a:solidFill>
              </a:rPr>
              <a:t>Who is this?</a:t>
            </a:r>
          </a:p>
        </p:txBody>
      </p:sp>
    </p:spTree>
    <p:extLst>
      <p:ext uri="{BB962C8B-B14F-4D97-AF65-F5344CB8AC3E}">
        <p14:creationId xmlns:p14="http://schemas.microsoft.com/office/powerpoint/2010/main" val="24824672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4DD5DB-5913-CD12-793B-904439B4D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Stakeholders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4EDAB5-350B-34E1-1131-90CA9F877A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7830288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954647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65732-82CE-5778-0264-78DF66280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Stakeholder Mapping – NHS England</a:t>
            </a:r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E9106BE-5818-B22D-067A-E0467C9F2C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4594" y="1494367"/>
            <a:ext cx="9279395" cy="5243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3493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45957-A7F8-9212-3331-35EF5F5B2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Stakeholder Mapping</a:t>
            </a:r>
            <a:endParaRPr lang="en-US"/>
          </a:p>
        </p:txBody>
      </p:sp>
      <p:pic>
        <p:nvPicPr>
          <p:cNvPr id="4" name="Content Placeholder 3" descr="How to Engage Stakeholders in Healthcare - Tractivity">
            <a:extLst>
              <a:ext uri="{FF2B5EF4-FFF2-40B4-BE49-F238E27FC236}">
                <a16:creationId xmlns:a16="http://schemas.microsoft.com/office/drawing/2014/main" id="{45987AF6-4C4B-5121-E0E4-5579962ED4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4094" y="1504950"/>
            <a:ext cx="9893228" cy="5592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7915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78311-B05D-A582-B415-FEA0F7097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Stakeholder Importance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1C06D-49D0-38B4-9D18-A8A2D1B7C7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dirty="0">
                <a:ea typeface="+mn-lt"/>
                <a:cs typeface="+mn-lt"/>
              </a:rPr>
              <a:t>High Power, High Interest (Manage Closely): Key players like clinical leads or project sponsors who must be actively involved and collaborated </a:t>
            </a:r>
            <a:r>
              <a:rPr lang="en-US">
                <a:ea typeface="+mn-lt"/>
                <a:cs typeface="+mn-lt"/>
              </a:rPr>
              <a:t>with.</a:t>
            </a:r>
          </a:p>
          <a:p>
            <a:r>
              <a:rPr lang="en-US">
                <a:ea typeface="+mn-lt"/>
                <a:cs typeface="+mn-lt"/>
              </a:rPr>
              <a:t>High</a:t>
            </a:r>
            <a:r>
              <a:rPr lang="en-US" dirty="0">
                <a:ea typeface="+mn-lt"/>
                <a:cs typeface="+mn-lt"/>
              </a:rPr>
              <a:t> Power, Low Interest (Keep Satisfied): Senior executives or regulators who have authority but need only targeted updates to prevent </a:t>
            </a:r>
            <a:r>
              <a:rPr lang="en-US">
                <a:ea typeface="+mn-lt"/>
                <a:cs typeface="+mn-lt"/>
              </a:rPr>
              <a:t>roadblocks.</a:t>
            </a:r>
          </a:p>
          <a:p>
            <a:r>
              <a:rPr lang="en-US">
                <a:ea typeface="+mn-lt"/>
                <a:cs typeface="+mn-lt"/>
              </a:rPr>
              <a:t>Low</a:t>
            </a:r>
            <a:r>
              <a:rPr lang="en-US" dirty="0">
                <a:ea typeface="+mn-lt"/>
                <a:cs typeface="+mn-lt"/>
              </a:rPr>
              <a:t> Power, High Interest (Keep Informed): Patient groups or frontline staff heavily affected by the change who require regular, clear </a:t>
            </a:r>
            <a:r>
              <a:rPr lang="en-US">
                <a:ea typeface="+mn-lt"/>
                <a:cs typeface="+mn-lt"/>
              </a:rPr>
              <a:t>communication.</a:t>
            </a:r>
          </a:p>
          <a:p>
            <a:r>
              <a:rPr lang="en-US">
                <a:ea typeface="+mn-lt"/>
                <a:cs typeface="+mn-lt"/>
              </a:rPr>
              <a:t>Low</a:t>
            </a:r>
            <a:r>
              <a:rPr lang="en-US" dirty="0">
                <a:ea typeface="+mn-lt"/>
                <a:cs typeface="+mn-lt"/>
              </a:rPr>
              <a:t> Power, Low Interest (Monitor): Peripheral groups requiring minimal active communication unless their status shifts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8076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BDA14D-7C9A-04F7-B1E5-6D460104F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SMART Objectives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CA1DBB-486C-9ADB-68CA-8C5A19307B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6835457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25643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908232-01AA-0766-52FF-D5FE7B8881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D82D56-D377-48D4-8DE9-6A0A8DB5E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6D8CD235-5DAC-4779-B652-AEF90B984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048802B-B281-498F-88C5-E240B7443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F61C7AE-4A4F-B293-4CCA-C29BC1D77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9813"/>
            <a:ext cx="5181599" cy="5612387"/>
          </a:xfrm>
        </p:spPr>
        <p:txBody>
          <a:bodyPr anchor="ctr">
            <a:normAutofit/>
          </a:bodyPr>
          <a:lstStyle/>
          <a:p>
            <a:r>
              <a:rPr lang="en-US">
                <a:cs typeface="Sabon Next LT"/>
              </a:rPr>
              <a:t>Project Risks and Barriers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737C0-77E6-6893-3EC5-92B9A1B52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0" y="559813"/>
            <a:ext cx="5180106" cy="56123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/>
              <a:t>What could jeopardise project success in HSC?</a:t>
            </a:r>
          </a:p>
        </p:txBody>
      </p:sp>
    </p:spTree>
    <p:extLst>
      <p:ext uri="{BB962C8B-B14F-4D97-AF65-F5344CB8AC3E}">
        <p14:creationId xmlns:p14="http://schemas.microsoft.com/office/powerpoint/2010/main" val="318496991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3C6CCF5-8B55-9286-D350-38615D016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Project Risks and Barriers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EB12FF-23E4-BE75-2ED0-F62AD88942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6515577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8669884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422AA-2B3E-1EE6-DAE1-E9480AA88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Measuring Risk – Risk Matrix</a:t>
            </a:r>
            <a:endParaRPr lang="en-US"/>
          </a:p>
        </p:txBody>
      </p:sp>
      <p:pic>
        <p:nvPicPr>
          <p:cNvPr id="4" name="Content Placeholder 3" descr="What is a Risk Matrix, How to prioritize Risks in Project Management">
            <a:extLst>
              <a:ext uri="{FF2B5EF4-FFF2-40B4-BE49-F238E27FC236}">
                <a16:creationId xmlns:a16="http://schemas.microsoft.com/office/drawing/2014/main" id="{41BB265F-AAF7-222C-8D3E-51E0B5D508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21577" y="1949450"/>
            <a:ext cx="6948845" cy="4195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72994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678C14-A033-4139-BCA9-8382B0396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4763DA8-CE3A-4B30-B2F5-0D128777F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6B75A5A-FDA7-4C8E-BD65-8506C42AA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6AFCAB-12BF-4A0B-B089-A794259D2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F8DE901-39EC-DD83-8B14-0900DB0F5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599"/>
            <a:ext cx="4191000" cy="2682875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Measuring Risk – Force Field Analysis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2441F-DE8D-F3FF-839A-E87209902F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429000"/>
            <a:ext cx="4190730" cy="26670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ea typeface="+mn-lt"/>
                <a:cs typeface="+mn-lt"/>
              </a:rPr>
              <a:t>Helps to look at two opposing sets of forces</a:t>
            </a:r>
          </a:p>
          <a:p>
            <a:r>
              <a:rPr lang="en-US" sz="1800">
                <a:ea typeface="+mn-lt"/>
                <a:cs typeface="+mn-lt"/>
              </a:rPr>
              <a:t>Those driving a change and those resisting it, to decide whether to move forward and how to reduce obstacles.</a:t>
            </a:r>
            <a:endParaRPr lang="en-US" sz="1800"/>
          </a:p>
        </p:txBody>
      </p:sp>
      <p:pic>
        <p:nvPicPr>
          <p:cNvPr id="4" name="Picture 3" descr="Lewin's Force Field Analysis Explained">
            <a:extLst>
              <a:ext uri="{FF2B5EF4-FFF2-40B4-BE49-F238E27FC236}">
                <a16:creationId xmlns:a16="http://schemas.microsoft.com/office/drawing/2014/main" id="{A5203D6E-FED5-48C8-5426-3E610DF95D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2600" y="1066300"/>
            <a:ext cx="5881672" cy="4572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84077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B68F95E-DB9B-16D3-F248-2153B88EF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Force Field Process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2531E8-EAA7-BED1-AA39-7D8F55B89A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073446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3065549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8E433-E5F3-8783-2DB1-B5815B1B5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US" dirty="0"/>
              <a:t>Implementing Change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EB59A2-6FD2-96ED-5CC4-E2D6C17C83F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71627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D9160-9624-7777-6D6A-6949706D7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US" dirty="0"/>
              <a:t>Implementing Change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9FA676-7E15-8312-AB95-BC3D29D3725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196358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ush pins laying down with one standing up">
            <a:extLst>
              <a:ext uri="{FF2B5EF4-FFF2-40B4-BE49-F238E27FC236}">
                <a16:creationId xmlns:a16="http://schemas.microsoft.com/office/drawing/2014/main" id="{4866C825-E13F-FD69-6EEC-82166B16F5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6271" r="-8" b="-8"/>
          <a:stretch/>
        </p:blipFill>
        <p:spPr>
          <a:xfrm>
            <a:off x="-688" y="-4"/>
            <a:ext cx="1219268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B81610-7B42-77AD-A7D7-E478D9103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545125"/>
            <a:ext cx="5473700" cy="335296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Resistance to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00AA1-11C8-84F3-B8C6-F7D05E03C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8281" y="4054274"/>
            <a:ext cx="3563938" cy="128290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cap="all" spc="300">
                <a:solidFill>
                  <a:srgbClr val="FFFFFF"/>
                </a:solidFill>
              </a:rPr>
              <a:t>Why do we resist change?</a:t>
            </a:r>
          </a:p>
        </p:txBody>
      </p:sp>
    </p:spTree>
    <p:extLst>
      <p:ext uri="{BB962C8B-B14F-4D97-AF65-F5344CB8AC3E}">
        <p14:creationId xmlns:p14="http://schemas.microsoft.com/office/powerpoint/2010/main" val="2158775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4E95C-8FCD-1029-8E43-7E75CC3FE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0001"/>
            <a:ext cx="11075080" cy="1809500"/>
          </a:xfrm>
        </p:spPr>
        <p:txBody>
          <a:bodyPr anchor="t">
            <a:normAutofit/>
          </a:bodyPr>
          <a:lstStyle/>
          <a:p>
            <a:r>
              <a:rPr lang="en-US" dirty="0"/>
              <a:t>Resistance to Change</a:t>
            </a: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FACAEC36-78A4-6A87-AE09-9E26CF4310D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687094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6F9B6-4A09-FF12-BD68-EB77E4C3E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0001"/>
            <a:ext cx="11075080" cy="1809500"/>
          </a:xfrm>
        </p:spPr>
        <p:txBody>
          <a:bodyPr anchor="t">
            <a:normAutofit/>
          </a:bodyPr>
          <a:lstStyle/>
          <a:p>
            <a:r>
              <a:rPr lang="en-US" dirty="0"/>
              <a:t>Resistance to Change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E933E2-C437-AE10-7B51-C5F2689FFD4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828486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462BFBC-0E19-4E6F-B0C7-CD5C519BC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2C2A007-4AE9-49C4-B364-5FDF34596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0" y="1"/>
            <a:ext cx="5236971" cy="6858000"/>
            <a:chOff x="20829" y="1"/>
            <a:chExt cx="5236971" cy="6857999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7078F960-6916-4F42-8EF7-539F7BCF6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5DDD393C-0974-429B-BE40-48457E19E4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alphaModFix amt="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813CD98-5EBE-426D-A4AC-FA5518B09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76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453545A-B2D3-41EE-A91C-DBF43402D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76" y="685800"/>
            <a:ext cx="10820400" cy="54864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56A3AA-E9A1-16E5-38EF-D76974419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318" y="914400"/>
            <a:ext cx="4952681" cy="5105400"/>
          </a:xfrm>
        </p:spPr>
        <p:txBody>
          <a:bodyPr anchor="ctr">
            <a:normAutofit/>
          </a:bodyPr>
          <a:lstStyle/>
          <a:p>
            <a:r>
              <a:rPr lang="en-US">
                <a:cs typeface="Sabon Next LT"/>
              </a:rPr>
              <a:t>Measuring Project Success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5EEBE-BDA1-EE8A-5169-1253CB75D7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4601" y="914400"/>
            <a:ext cx="4800600" cy="5105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/>
              <a:t>How do we know if a project is successful?</a:t>
            </a:r>
          </a:p>
        </p:txBody>
      </p:sp>
    </p:spTree>
    <p:extLst>
      <p:ext uri="{BB962C8B-B14F-4D97-AF65-F5344CB8AC3E}">
        <p14:creationId xmlns:p14="http://schemas.microsoft.com/office/powerpoint/2010/main" val="339571313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9FCC0D1-DED7-4279-CAB2-66AC4BCAD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Measuring Project Success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5BA75C-E032-66FA-E640-33CCEC7476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1069161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9530821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6932E6-5BA9-4C85-82EA-A307011BB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62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DAD09-A66D-AAC0-A6D4-21393F528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Sabon Next LT"/>
              </a:rPr>
              <a:t>Project Failures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01B460-D9EA-2BC1-F0BF-8EBAFAB272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8654574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144590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06D4D-8D73-8225-CF85-3112DE4CE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NHS National </a:t>
            </a:r>
            <a:r>
              <a:rPr lang="en-US" dirty="0" err="1">
                <a:ea typeface="+mj-lt"/>
                <a:cs typeface="+mj-lt"/>
              </a:rPr>
              <a:t>Programme</a:t>
            </a:r>
            <a:r>
              <a:rPr lang="en-US" dirty="0">
                <a:ea typeface="+mj-lt"/>
                <a:cs typeface="+mj-lt"/>
              </a:rPr>
              <a:t> for IT (</a:t>
            </a:r>
            <a:r>
              <a:rPr lang="en-US" dirty="0" err="1">
                <a:ea typeface="+mj-lt"/>
                <a:cs typeface="+mj-lt"/>
              </a:rPr>
              <a:t>NPfIT</a:t>
            </a:r>
            <a:r>
              <a:rPr lang="en-US" dirty="0">
                <a:ea typeface="+mj-lt"/>
                <a:cs typeface="+mj-lt"/>
              </a:rPr>
              <a:t>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5B7CF-A958-2C3C-C198-5C38D0D67B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>
                <a:ea typeface="+mn-lt"/>
                <a:cs typeface="+mn-lt"/>
              </a:rPr>
              <a:t>Launched in 2002, the aim was to create a national digital infrastructure for the NHS, including electronic patient records, e-prescribing, appointment booking systems and integrated healthcare information.</a:t>
            </a:r>
          </a:p>
          <a:p>
            <a:r>
              <a:rPr lang="en-US" dirty="0">
                <a:ea typeface="+mn-lt"/>
                <a:cs typeface="+mn-lt"/>
              </a:rPr>
              <a:t>The </a:t>
            </a:r>
            <a:r>
              <a:rPr lang="en-US" dirty="0" err="1">
                <a:ea typeface="+mn-lt"/>
                <a:cs typeface="+mn-lt"/>
              </a:rPr>
              <a:t>programme</a:t>
            </a:r>
            <a:r>
              <a:rPr lang="en-US" dirty="0">
                <a:ea typeface="+mn-lt"/>
                <a:cs typeface="+mn-lt"/>
              </a:rPr>
              <a:t> experienced delays, contract disputes, technical difficulties and resistance from many clinicians and NHS </a:t>
            </a:r>
            <a:r>
              <a:rPr lang="en-US" dirty="0" err="1">
                <a:ea typeface="+mn-lt"/>
                <a:cs typeface="+mn-lt"/>
              </a:rPr>
              <a:t>organisations</a:t>
            </a:r>
            <a:r>
              <a:rPr lang="en-US" dirty="0">
                <a:ea typeface="+mn-lt"/>
                <a:cs typeface="+mn-lt"/>
              </a:rPr>
              <a:t>. </a:t>
            </a:r>
          </a:p>
          <a:p>
            <a:r>
              <a:rPr lang="en-US" dirty="0">
                <a:ea typeface="+mn-lt"/>
                <a:cs typeface="+mn-lt"/>
              </a:rPr>
              <a:t>In 2011 the government announced the dismantling of the </a:t>
            </a:r>
            <a:r>
              <a:rPr lang="en-US" dirty="0" err="1">
                <a:ea typeface="+mn-lt"/>
                <a:cs typeface="+mn-lt"/>
              </a:rPr>
              <a:t>programme</a:t>
            </a:r>
            <a:r>
              <a:rPr lang="en-US" dirty="0">
                <a:ea typeface="+mn-lt"/>
                <a:cs typeface="+mn-lt"/>
              </a:rPr>
              <a:t> because it could not deliver its original vision. </a:t>
            </a:r>
          </a:p>
          <a:p>
            <a:r>
              <a:rPr lang="en-US" dirty="0">
                <a:ea typeface="+mn-lt"/>
                <a:cs typeface="+mn-lt"/>
              </a:rPr>
              <a:t>Costs were estimated to be in excess of £10 billion.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544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B2A9F01-0678-B9D5-5846-A1FFA6872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Questions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6F725B-858C-7FE8-BEA4-89ACD57BCC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0565397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3512300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A3684-6D33-B9C7-D9A3-93F674B39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ea typeface="+mj-lt"/>
                <a:cs typeface="+mj-lt"/>
              </a:rPr>
              <a:t>Care.data</a:t>
            </a:r>
            <a:endParaRPr lang="en-US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D5BB1-1810-B996-73B3-9A067A2641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>
                <a:ea typeface="+mn-lt"/>
                <a:cs typeface="+mn-lt"/>
              </a:rPr>
              <a:t>The </a:t>
            </a:r>
            <a:r>
              <a:rPr lang="en-US" dirty="0" err="1">
                <a:ea typeface="+mn-lt"/>
                <a:cs typeface="+mn-lt"/>
              </a:rPr>
              <a:t>Care.data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programme</a:t>
            </a:r>
            <a:r>
              <a:rPr lang="en-US" dirty="0">
                <a:ea typeface="+mn-lt"/>
                <a:cs typeface="+mn-lt"/>
              </a:rPr>
              <a:t> aimed to collect and link patient data from GP surgeries and hospitals in England to support research, public health planning and service improvement.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The </a:t>
            </a:r>
            <a:r>
              <a:rPr lang="en-US" dirty="0" err="1">
                <a:ea typeface="+mn-lt"/>
                <a:cs typeface="+mn-lt"/>
              </a:rPr>
              <a:t>programme</a:t>
            </a:r>
            <a:r>
              <a:rPr lang="en-US" dirty="0">
                <a:ea typeface="+mn-lt"/>
                <a:cs typeface="+mn-lt"/>
              </a:rPr>
              <a:t> attracted significant criticism because many members of the public felt they had not been adequately informed about how their data would be used. </a:t>
            </a:r>
          </a:p>
          <a:p>
            <a:r>
              <a:rPr lang="en-US">
                <a:ea typeface="+mn-lt"/>
                <a:cs typeface="+mn-lt"/>
              </a:rPr>
              <a:t>Concerns emerged around </a:t>
            </a:r>
            <a:r>
              <a:rPr lang="en-US" dirty="0">
                <a:ea typeface="+mn-lt"/>
                <a:cs typeface="+mn-lt"/>
              </a:rPr>
              <a:t>privacy, confidentiality and trust. </a:t>
            </a:r>
          </a:p>
          <a:p>
            <a:r>
              <a:rPr lang="en-US" dirty="0">
                <a:ea typeface="+mn-lt"/>
                <a:cs typeface="+mn-lt"/>
              </a:rPr>
              <a:t>The </a:t>
            </a:r>
            <a:r>
              <a:rPr lang="en-US" dirty="0" err="1">
                <a:ea typeface="+mn-lt"/>
                <a:cs typeface="+mn-lt"/>
              </a:rPr>
              <a:t>programme</a:t>
            </a:r>
            <a:r>
              <a:rPr lang="en-US" dirty="0">
                <a:ea typeface="+mn-lt"/>
                <a:cs typeface="+mn-lt"/>
              </a:rPr>
              <a:t> was paused several times before being abandoned in 2016.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74335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A77196-CFFE-5364-C973-521314A91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Questions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C77E84-C8BA-4E80-E295-D5703FEA84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1724476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2734587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833DE-513A-AF41-1CAF-E21FE3A7D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Lorenzo Electronic Patient Record System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C1722-5C77-1E50-EC6E-9A1F17B94D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Lorenzo was intended to become a flagship electronic patient record system as part of the NHS IT </a:t>
            </a:r>
            <a:r>
              <a:rPr lang="en-US" dirty="0" err="1">
                <a:ea typeface="+mn-lt"/>
                <a:cs typeface="+mn-lt"/>
              </a:rPr>
              <a:t>modernisation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programme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Development delays, usability concerns and implementation difficulties meant many NHS </a:t>
            </a:r>
            <a:r>
              <a:rPr lang="en-US" dirty="0" err="1">
                <a:ea typeface="+mn-lt"/>
                <a:cs typeface="+mn-lt"/>
              </a:rPr>
              <a:t>organisations</a:t>
            </a:r>
            <a:r>
              <a:rPr lang="en-US" dirty="0">
                <a:ea typeface="+mn-lt"/>
                <a:cs typeface="+mn-lt"/>
              </a:rPr>
              <a:t> chose alternative systems. </a:t>
            </a:r>
          </a:p>
          <a:p>
            <a:r>
              <a:rPr lang="en-US">
                <a:ea typeface="+mn-lt"/>
                <a:cs typeface="+mn-lt"/>
              </a:rPr>
              <a:t>The project became associated with significant financial </a:t>
            </a:r>
            <a:r>
              <a:rPr lang="en-US" dirty="0">
                <a:ea typeface="+mn-lt"/>
                <a:cs typeface="+mn-lt"/>
              </a:rPr>
              <a:t>costs and limited uptake.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090729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91D96BF-0605-446D-9590-F9A64BF8E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B79C2449-D531-4936-82F1-C560A12818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E881F028-6F1E-42D8-B367-94F963C44C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88DE541-6D3E-6335-C413-319276834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4876800" cy="5577934"/>
          </a:xfrm>
        </p:spPr>
        <p:txBody>
          <a:bodyPr>
            <a:normAutofit/>
          </a:bodyPr>
          <a:lstStyle/>
          <a:p>
            <a:r>
              <a:rPr lang="en-US">
                <a:cs typeface="Sabon Next LT"/>
              </a:rPr>
              <a:t>Questions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A66250-3B8C-5816-717A-291054A5B6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1370149"/>
              </p:ext>
            </p:extLst>
          </p:nvPr>
        </p:nvGraphicFramePr>
        <p:xfrm>
          <a:off x="6184458" y="343433"/>
          <a:ext cx="5626542" cy="5785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6893908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84D12-4A09-7D5C-858B-013ADD661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Sabon Next LT"/>
              </a:rPr>
              <a:t>Assignment Workshop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1DB5E-968C-F786-48F9-C525CC7D1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Take what we have learned today and translate it into a 90 second pitch. </a:t>
            </a:r>
          </a:p>
          <a:p>
            <a:r>
              <a:rPr lang="en-US">
                <a:ea typeface="+mn-lt"/>
                <a:cs typeface="+mn-lt"/>
              </a:rPr>
              <a:t>Problem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Solution</a:t>
            </a:r>
            <a:endParaRPr lang="en-US"/>
          </a:p>
          <a:p>
            <a:r>
              <a:rPr lang="en-US">
                <a:ea typeface="+mn-lt"/>
                <a:cs typeface="+mn-lt"/>
              </a:rPr>
              <a:t>Value created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Feasibility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068330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54" baseType="lpstr">
      <vt:lpstr>DappledVTI</vt:lpstr>
      <vt:lpstr>Turning Ideas into Action</vt:lpstr>
      <vt:lpstr>Aims and Objectives</vt:lpstr>
      <vt:lpstr>Starter</vt:lpstr>
      <vt:lpstr>Common Responses</vt:lpstr>
      <vt:lpstr>Lesson Learned</vt:lpstr>
      <vt:lpstr>Project Management</vt:lpstr>
      <vt:lpstr>Project Management in HSC</vt:lpstr>
      <vt:lpstr>Models of Project Management</vt:lpstr>
      <vt:lpstr>Waterfall</vt:lpstr>
      <vt:lpstr>Waterfall</vt:lpstr>
      <vt:lpstr>Requirements</vt:lpstr>
      <vt:lpstr>Design</vt:lpstr>
      <vt:lpstr>Implementation</vt:lpstr>
      <vt:lpstr>Verification</vt:lpstr>
      <vt:lpstr>Maintenance</vt:lpstr>
      <vt:lpstr>Waterfall - Strengths</vt:lpstr>
      <vt:lpstr>Waterfall - Limitations</vt:lpstr>
      <vt:lpstr>Agile</vt:lpstr>
      <vt:lpstr>Scrum</vt:lpstr>
      <vt:lpstr>Scrum – Four Ceremonies</vt:lpstr>
      <vt:lpstr>Kanban</vt:lpstr>
      <vt:lpstr>Kanban – Four Components</vt:lpstr>
      <vt:lpstr>Agile - Strengths</vt:lpstr>
      <vt:lpstr>Agile - Limitations</vt:lpstr>
      <vt:lpstr>Hybrid</vt:lpstr>
      <vt:lpstr>Hybrid - Strengths</vt:lpstr>
      <vt:lpstr>Hybrid - Limitations</vt:lpstr>
      <vt:lpstr>Stakeholders</vt:lpstr>
      <vt:lpstr>Stakeholders</vt:lpstr>
      <vt:lpstr>Stakeholder Mapping – NHS England</vt:lpstr>
      <vt:lpstr>Stakeholder Mapping</vt:lpstr>
      <vt:lpstr>Stakeholder Importance</vt:lpstr>
      <vt:lpstr>SMART Objectives</vt:lpstr>
      <vt:lpstr>Project Risks and Barriers</vt:lpstr>
      <vt:lpstr>Project Risks and Barriers</vt:lpstr>
      <vt:lpstr>Measuring Risk – Risk Matrix</vt:lpstr>
      <vt:lpstr>Measuring Risk – Force Field Analysis</vt:lpstr>
      <vt:lpstr>Force Field Process</vt:lpstr>
      <vt:lpstr>Implementing Change</vt:lpstr>
      <vt:lpstr>Implementing Change</vt:lpstr>
      <vt:lpstr>Resistance to Change</vt:lpstr>
      <vt:lpstr>Resistance to Change</vt:lpstr>
      <vt:lpstr>Resistance to Change</vt:lpstr>
      <vt:lpstr>Measuring Project Success</vt:lpstr>
      <vt:lpstr>Measuring Project Success</vt:lpstr>
      <vt:lpstr>Project Failures</vt:lpstr>
      <vt:lpstr>NHS National Programme for IT (NPfIT)</vt:lpstr>
      <vt:lpstr>Questions</vt:lpstr>
      <vt:lpstr>Care.data</vt:lpstr>
      <vt:lpstr>Questions</vt:lpstr>
      <vt:lpstr>Lorenzo Electronic Patient Record System</vt:lpstr>
      <vt:lpstr>Questions</vt:lpstr>
      <vt:lpstr>Assignment Workshop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206</cp:revision>
  <dcterms:created xsi:type="dcterms:W3CDTF">2026-08-14T10:51:39Z</dcterms:created>
  <dcterms:modified xsi:type="dcterms:W3CDTF">2026-08-14T12:56:22Z</dcterms:modified>
</cp:coreProperties>
</file>