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1"/>
  </p:sldMasterIdLst>
  <p:notesMasterIdLst>
    <p:notesMasterId r:id="rId12"/>
  </p:notesMasterIdLst>
  <p:handoutMasterIdLst>
    <p:handoutMasterId r:id="rId13"/>
  </p:handout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617224-34AC-460B-92AF-8EFF2644C8F4}" v="498" dt="2024-07-10T09:44:56.3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0" autoAdjust="0"/>
    <p:restoredTop sz="79701" autoAdjust="0"/>
  </p:normalViewPr>
  <p:slideViewPr>
    <p:cSldViewPr snapToGrid="0">
      <p:cViewPr varScale="1">
        <p:scale>
          <a:sx n="74" d="100"/>
          <a:sy n="74" d="100"/>
        </p:scale>
        <p:origin x="11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rgas Ahmadzai (2106756)" userId="0c14ad69-c0e9-4a1c-a65d-921e15cc9471" providerId="ADAL" clId="{CC617224-34AC-460B-92AF-8EFF2644C8F4}"/>
    <pc:docChg chg="undo custSel addSld delSld modSld sldOrd addMainMaster delMainMaster">
      <pc:chgData name="Nargas Ahmadzai (2106756)" userId="0c14ad69-c0e9-4a1c-a65d-921e15cc9471" providerId="ADAL" clId="{CC617224-34AC-460B-92AF-8EFF2644C8F4}" dt="2024-07-10T09:45:59.656" v="3707" actId="20577"/>
      <pc:docMkLst>
        <pc:docMk/>
      </pc:docMkLst>
      <pc:sldChg chg="addSp delSp modSp mod modTransition modMedia setBg modClrScheme modAnim delDesignElem chgLayout">
        <pc:chgData name="Nargas Ahmadzai (2106756)" userId="0c14ad69-c0e9-4a1c-a65d-921e15cc9471" providerId="ADAL" clId="{CC617224-34AC-460B-92AF-8EFF2644C8F4}" dt="2024-07-09T17:27:45.388" v="3309" actId="478"/>
        <pc:sldMkLst>
          <pc:docMk/>
          <pc:sldMk cId="1212205399" sldId="256"/>
        </pc:sldMkLst>
        <pc:spChg chg="mod">
          <ac:chgData name="Nargas Ahmadzai (2106756)" userId="0c14ad69-c0e9-4a1c-a65d-921e15cc9471" providerId="ADAL" clId="{CC617224-34AC-460B-92AF-8EFF2644C8F4}" dt="2024-07-09T10:30:23.250" v="2200" actId="26606"/>
          <ac:spMkLst>
            <pc:docMk/>
            <pc:sldMk cId="1212205399" sldId="256"/>
            <ac:spMk id="2" creationId="{66816CD2-75DE-AC9F-13AA-7F507BAC5F76}"/>
          </ac:spMkLst>
        </pc:spChg>
        <pc:spChg chg="mod">
          <ac:chgData name="Nargas Ahmadzai (2106756)" userId="0c14ad69-c0e9-4a1c-a65d-921e15cc9471" providerId="ADAL" clId="{CC617224-34AC-460B-92AF-8EFF2644C8F4}" dt="2024-07-09T10:34:28.806" v="2229" actId="27636"/>
          <ac:spMkLst>
            <pc:docMk/>
            <pc:sldMk cId="1212205399" sldId="256"/>
            <ac:spMk id="3" creationId="{CCF313D2-179C-4062-8F64-320EC2009CCE}"/>
          </ac:spMkLst>
        </pc:spChg>
        <pc:spChg chg="add del">
          <ac:chgData name="Nargas Ahmadzai (2106756)" userId="0c14ad69-c0e9-4a1c-a65d-921e15cc9471" providerId="ADAL" clId="{CC617224-34AC-460B-92AF-8EFF2644C8F4}" dt="2024-07-09T10:30:07.231" v="2191" actId="26606"/>
          <ac:spMkLst>
            <pc:docMk/>
            <pc:sldMk cId="1212205399" sldId="256"/>
            <ac:spMk id="6" creationId="{2FA7AD0A-1871-4DF8-9235-F49D0513B9C1}"/>
          </ac:spMkLst>
        </pc:spChg>
        <pc:spChg chg="add del">
          <ac:chgData name="Nargas Ahmadzai (2106756)" userId="0c14ad69-c0e9-4a1c-a65d-921e15cc9471" providerId="ADAL" clId="{CC617224-34AC-460B-92AF-8EFF2644C8F4}" dt="2024-07-09T10:30:07.231" v="2191" actId="26606"/>
          <ac:spMkLst>
            <pc:docMk/>
            <pc:sldMk cId="1212205399" sldId="256"/>
            <ac:spMk id="7" creationId="{36B04CFB-FAE5-47DD-9B3E-4E9BA7A89CC1}"/>
          </ac:spMkLst>
        </pc:spChg>
        <pc:spChg chg="del">
          <ac:chgData name="Nargas Ahmadzai (2106756)" userId="0c14ad69-c0e9-4a1c-a65d-921e15cc9471" providerId="ADAL" clId="{CC617224-34AC-460B-92AF-8EFF2644C8F4}" dt="2024-07-09T17:27:45.388" v="3309" actId="478"/>
          <ac:spMkLst>
            <pc:docMk/>
            <pc:sldMk cId="1212205399" sldId="256"/>
            <ac:spMk id="8" creationId="{BCB47D94-6DB5-FA3E-71F8-190B02730B9C}"/>
          </ac:spMkLst>
        </pc:spChg>
        <pc:spChg chg="add del">
          <ac:chgData name="Nargas Ahmadzai (2106756)" userId="0c14ad69-c0e9-4a1c-a65d-921e15cc9471" providerId="ADAL" clId="{CC617224-34AC-460B-92AF-8EFF2644C8F4}" dt="2024-07-05T08:40:49.694" v="380" actId="26606"/>
          <ac:spMkLst>
            <pc:docMk/>
            <pc:sldMk cId="1212205399" sldId="256"/>
            <ac:spMk id="9" creationId="{19F9BF86-FE94-4517-B97D-026C7515E589}"/>
          </ac:spMkLst>
        </pc:spChg>
        <pc:spChg chg="add del">
          <ac:chgData name="Nargas Ahmadzai (2106756)" userId="0c14ad69-c0e9-4a1c-a65d-921e15cc9471" providerId="ADAL" clId="{CC617224-34AC-460B-92AF-8EFF2644C8F4}" dt="2024-07-05T08:40:49.694" v="380" actId="26606"/>
          <ac:spMkLst>
            <pc:docMk/>
            <pc:sldMk cId="1212205399" sldId="256"/>
            <ac:spMk id="11" creationId="{F7C2A816-955C-4079-AAAB-066EBD44186B}"/>
          </ac:spMkLst>
        </pc:spChg>
        <pc:spChg chg="add del">
          <ac:chgData name="Nargas Ahmadzai (2106756)" userId="0c14ad69-c0e9-4a1c-a65d-921e15cc9471" providerId="ADAL" clId="{CC617224-34AC-460B-92AF-8EFF2644C8F4}" dt="2024-07-09T10:29:57.050" v="2183"/>
          <ac:spMkLst>
            <pc:docMk/>
            <pc:sldMk cId="1212205399" sldId="256"/>
            <ac:spMk id="16" creationId="{F2E5B6AE-5EFE-45F0-A2AE-ED771CA3D7DD}"/>
          </ac:spMkLst>
        </pc:spChg>
        <pc:spChg chg="add del">
          <ac:chgData name="Nargas Ahmadzai (2106756)" userId="0c14ad69-c0e9-4a1c-a65d-921e15cc9471" providerId="ADAL" clId="{CC617224-34AC-460B-92AF-8EFF2644C8F4}" dt="2024-07-09T10:30:07.231" v="2191" actId="26606"/>
          <ac:spMkLst>
            <pc:docMk/>
            <pc:sldMk cId="1212205399" sldId="256"/>
            <ac:spMk id="19" creationId="{622F7FD7-8884-4FD5-95AB-0B5C6033ADF7}"/>
          </ac:spMkLst>
        </pc:spChg>
        <pc:spChg chg="add del">
          <ac:chgData name="Nargas Ahmadzai (2106756)" userId="0c14ad69-c0e9-4a1c-a65d-921e15cc9471" providerId="ADAL" clId="{CC617224-34AC-460B-92AF-8EFF2644C8F4}" dt="2024-07-09T10:30:10.284" v="2193" actId="26606"/>
          <ac:spMkLst>
            <pc:docMk/>
            <pc:sldMk cId="1212205399" sldId="256"/>
            <ac:spMk id="26" creationId="{0CABCAE3-64FC-4149-819F-2C1812824154}"/>
          </ac:spMkLst>
        </pc:spChg>
        <pc:spChg chg="add del">
          <ac:chgData name="Nargas Ahmadzai (2106756)" userId="0c14ad69-c0e9-4a1c-a65d-921e15cc9471" providerId="ADAL" clId="{CC617224-34AC-460B-92AF-8EFF2644C8F4}" dt="2024-07-09T10:30:10.284" v="2193" actId="26606"/>
          <ac:spMkLst>
            <pc:docMk/>
            <pc:sldMk cId="1212205399" sldId="256"/>
            <ac:spMk id="30" creationId="{35C3D674-3D59-4E93-80CA-0C0A9095E816}"/>
          </ac:spMkLst>
        </pc:spChg>
        <pc:spChg chg="add del">
          <ac:chgData name="Nargas Ahmadzai (2106756)" userId="0c14ad69-c0e9-4a1c-a65d-921e15cc9471" providerId="ADAL" clId="{CC617224-34AC-460B-92AF-8EFF2644C8F4}" dt="2024-07-09T10:30:10.284" v="2193" actId="26606"/>
          <ac:spMkLst>
            <pc:docMk/>
            <pc:sldMk cId="1212205399" sldId="256"/>
            <ac:spMk id="32" creationId="{EF2A81E1-BCBE-426B-8C09-33274E69409D}"/>
          </ac:spMkLst>
        </pc:spChg>
        <pc:spChg chg="add del">
          <ac:chgData name="Nargas Ahmadzai (2106756)" userId="0c14ad69-c0e9-4a1c-a65d-921e15cc9471" providerId="ADAL" clId="{CC617224-34AC-460B-92AF-8EFF2644C8F4}" dt="2024-07-09T10:30:14.615" v="2195" actId="26606"/>
          <ac:spMkLst>
            <pc:docMk/>
            <pc:sldMk cId="1212205399" sldId="256"/>
            <ac:spMk id="35" creationId="{0CABCAE3-64FC-4149-819F-2C1812824154}"/>
          </ac:spMkLst>
        </pc:spChg>
        <pc:spChg chg="add del">
          <ac:chgData name="Nargas Ahmadzai (2106756)" userId="0c14ad69-c0e9-4a1c-a65d-921e15cc9471" providerId="ADAL" clId="{CC617224-34AC-460B-92AF-8EFF2644C8F4}" dt="2024-07-09T10:30:19.452" v="2197" actId="26606"/>
          <ac:spMkLst>
            <pc:docMk/>
            <pc:sldMk cId="1212205399" sldId="256"/>
            <ac:spMk id="40" creationId="{D0712110-0BC1-4B31-B3BB-63B44222E87F}"/>
          </ac:spMkLst>
        </pc:spChg>
        <pc:spChg chg="add del">
          <ac:chgData name="Nargas Ahmadzai (2106756)" userId="0c14ad69-c0e9-4a1c-a65d-921e15cc9471" providerId="ADAL" clId="{CC617224-34AC-460B-92AF-8EFF2644C8F4}" dt="2024-07-09T10:30:19.452" v="2197" actId="26606"/>
          <ac:spMkLst>
            <pc:docMk/>
            <pc:sldMk cId="1212205399" sldId="256"/>
            <ac:spMk id="41" creationId="{4466B5F3-C053-4580-B04A-1EF949888280}"/>
          </ac:spMkLst>
        </pc:spChg>
        <pc:spChg chg="add del">
          <ac:chgData name="Nargas Ahmadzai (2106756)" userId="0c14ad69-c0e9-4a1c-a65d-921e15cc9471" providerId="ADAL" clId="{CC617224-34AC-460B-92AF-8EFF2644C8F4}" dt="2024-07-09T10:30:23.085" v="2199" actId="26606"/>
          <ac:spMkLst>
            <pc:docMk/>
            <pc:sldMk cId="1212205399" sldId="256"/>
            <ac:spMk id="45" creationId="{2FA7AD0A-1871-4DF8-9235-F49D0513B9C1}"/>
          </ac:spMkLst>
        </pc:spChg>
        <pc:spChg chg="add del">
          <ac:chgData name="Nargas Ahmadzai (2106756)" userId="0c14ad69-c0e9-4a1c-a65d-921e15cc9471" providerId="ADAL" clId="{CC617224-34AC-460B-92AF-8EFF2644C8F4}" dt="2024-07-09T10:30:23.085" v="2199" actId="26606"/>
          <ac:spMkLst>
            <pc:docMk/>
            <pc:sldMk cId="1212205399" sldId="256"/>
            <ac:spMk id="46" creationId="{36B04CFB-FAE5-47DD-9B3E-4E9BA7A89CC1}"/>
          </ac:spMkLst>
        </pc:spChg>
        <pc:spChg chg="add del">
          <ac:chgData name="Nargas Ahmadzai (2106756)" userId="0c14ad69-c0e9-4a1c-a65d-921e15cc9471" providerId="ADAL" clId="{CC617224-34AC-460B-92AF-8EFF2644C8F4}" dt="2024-07-09T10:30:23.085" v="2199" actId="26606"/>
          <ac:spMkLst>
            <pc:docMk/>
            <pc:sldMk cId="1212205399" sldId="256"/>
            <ac:spMk id="51" creationId="{622F7FD7-8884-4FD5-95AB-0B5C6033ADF7}"/>
          </ac:spMkLst>
        </pc:spChg>
        <pc:spChg chg="add del">
          <ac:chgData name="Nargas Ahmadzai (2106756)" userId="0c14ad69-c0e9-4a1c-a65d-921e15cc9471" providerId="ADAL" clId="{CC617224-34AC-460B-92AF-8EFF2644C8F4}" dt="2024-07-09T10:34:28.606" v="2228"/>
          <ac:spMkLst>
            <pc:docMk/>
            <pc:sldMk cId="1212205399" sldId="256"/>
            <ac:spMk id="55" creationId="{0CABCAE3-64FC-4149-819F-2C1812824154}"/>
          </ac:spMkLst>
        </pc:spChg>
        <pc:spChg chg="add del">
          <ac:chgData name="Nargas Ahmadzai (2106756)" userId="0c14ad69-c0e9-4a1c-a65d-921e15cc9471" providerId="ADAL" clId="{CC617224-34AC-460B-92AF-8EFF2644C8F4}" dt="2024-07-09T10:34:28.606" v="2228"/>
          <ac:spMkLst>
            <pc:docMk/>
            <pc:sldMk cId="1212205399" sldId="256"/>
            <ac:spMk id="59" creationId="{35C3D674-3D59-4E93-80CA-0C0A9095E816}"/>
          </ac:spMkLst>
        </pc:spChg>
        <pc:spChg chg="add del">
          <ac:chgData name="Nargas Ahmadzai (2106756)" userId="0c14ad69-c0e9-4a1c-a65d-921e15cc9471" providerId="ADAL" clId="{CC617224-34AC-460B-92AF-8EFF2644C8F4}" dt="2024-07-09T10:34:28.606" v="2228"/>
          <ac:spMkLst>
            <pc:docMk/>
            <pc:sldMk cId="1212205399" sldId="256"/>
            <ac:spMk id="61" creationId="{EF2A81E1-BCBE-426B-8C09-33274E69409D}"/>
          </ac:spMkLst>
        </pc:spChg>
        <pc:grpChg chg="add del">
          <ac:chgData name="Nargas Ahmadzai (2106756)" userId="0c14ad69-c0e9-4a1c-a65d-921e15cc9471" providerId="ADAL" clId="{CC617224-34AC-460B-92AF-8EFF2644C8F4}" dt="2024-07-09T10:30:07.231" v="2191" actId="26606"/>
          <ac:grpSpMkLst>
            <pc:docMk/>
            <pc:sldMk cId="1212205399" sldId="256"/>
            <ac:grpSpMk id="15" creationId="{E8ACF89C-CFC3-4D68-B3C4-2BEFB7BBE5F7}"/>
          </ac:grpSpMkLst>
        </pc:grpChg>
        <pc:grpChg chg="add del">
          <ac:chgData name="Nargas Ahmadzai (2106756)" userId="0c14ad69-c0e9-4a1c-a65d-921e15cc9471" providerId="ADAL" clId="{CC617224-34AC-460B-92AF-8EFF2644C8F4}" dt="2024-07-09T10:30:23.085" v="2199" actId="26606"/>
          <ac:grpSpMkLst>
            <pc:docMk/>
            <pc:sldMk cId="1212205399" sldId="256"/>
            <ac:grpSpMk id="48" creationId="{E8ACF89C-CFC3-4D68-B3C4-2BEFB7BBE5F7}"/>
          </ac:grpSpMkLst>
        </pc:grpChg>
        <pc:picChg chg="add mod ord">
          <ac:chgData name="Nargas Ahmadzai (2106756)" userId="0c14ad69-c0e9-4a1c-a65d-921e15cc9471" providerId="ADAL" clId="{CC617224-34AC-460B-92AF-8EFF2644C8F4}" dt="2024-07-09T10:30:23.250" v="2200" actId="26606"/>
          <ac:picMkLst>
            <pc:docMk/>
            <pc:sldMk cId="1212205399" sldId="256"/>
            <ac:picMk id="4" creationId="{4E2EA971-0472-024E-CBD3-4901D9EECE9D}"/>
          </ac:picMkLst>
        </pc:picChg>
        <pc:picChg chg="add del">
          <ac:chgData name="Nargas Ahmadzai (2106756)" userId="0c14ad69-c0e9-4a1c-a65d-921e15cc9471" providerId="ADAL" clId="{CC617224-34AC-460B-92AF-8EFF2644C8F4}" dt="2024-07-09T10:30:07.231" v="2191" actId="26606"/>
          <ac:picMkLst>
            <pc:docMk/>
            <pc:sldMk cId="1212205399" sldId="256"/>
            <ac:picMk id="21" creationId="{16EFE474-4FE0-4E8F-8F09-5ED2C9E76A84}"/>
          </ac:picMkLst>
        </pc:picChg>
        <pc:picChg chg="add del">
          <ac:chgData name="Nargas Ahmadzai (2106756)" userId="0c14ad69-c0e9-4a1c-a65d-921e15cc9471" providerId="ADAL" clId="{CC617224-34AC-460B-92AF-8EFF2644C8F4}" dt="2024-07-09T10:30:10.284" v="2193" actId="26606"/>
          <ac:picMkLst>
            <pc:docMk/>
            <pc:sldMk cId="1212205399" sldId="256"/>
            <ac:picMk id="27" creationId="{012FDCFE-9AD2-4D8A-8CBF-B3AA37EBF6DD}"/>
          </ac:picMkLst>
        </pc:picChg>
        <pc:picChg chg="add del">
          <ac:chgData name="Nargas Ahmadzai (2106756)" userId="0c14ad69-c0e9-4a1c-a65d-921e15cc9471" providerId="ADAL" clId="{CC617224-34AC-460B-92AF-8EFF2644C8F4}" dt="2024-07-09T10:30:10.284" v="2193" actId="26606"/>
          <ac:picMkLst>
            <pc:docMk/>
            <pc:sldMk cId="1212205399" sldId="256"/>
            <ac:picMk id="33" creationId="{39D1DDD4-5BB3-45BA-B9B3-06B62299AD79}"/>
          </ac:picMkLst>
        </pc:picChg>
        <pc:picChg chg="add del">
          <ac:chgData name="Nargas Ahmadzai (2106756)" userId="0c14ad69-c0e9-4a1c-a65d-921e15cc9471" providerId="ADAL" clId="{CC617224-34AC-460B-92AF-8EFF2644C8F4}" dt="2024-07-09T10:30:14.615" v="2195" actId="26606"/>
          <ac:picMkLst>
            <pc:docMk/>
            <pc:sldMk cId="1212205399" sldId="256"/>
            <ac:picMk id="36" creationId="{012FDCFE-9AD2-4D8A-8CBF-B3AA37EBF6DD}"/>
          </ac:picMkLst>
        </pc:picChg>
        <pc:picChg chg="add del">
          <ac:chgData name="Nargas Ahmadzai (2106756)" userId="0c14ad69-c0e9-4a1c-a65d-921e15cc9471" providerId="ADAL" clId="{CC617224-34AC-460B-92AF-8EFF2644C8F4}" dt="2024-07-09T10:30:19.452" v="2197" actId="26606"/>
          <ac:picMkLst>
            <pc:docMk/>
            <pc:sldMk cId="1212205399" sldId="256"/>
            <ac:picMk id="43" creationId="{25CED634-E2D0-4AB7-96DD-816C9B52C5CF}"/>
          </ac:picMkLst>
        </pc:picChg>
        <pc:picChg chg="add del">
          <ac:chgData name="Nargas Ahmadzai (2106756)" userId="0c14ad69-c0e9-4a1c-a65d-921e15cc9471" providerId="ADAL" clId="{CC617224-34AC-460B-92AF-8EFF2644C8F4}" dt="2024-07-09T10:30:23.085" v="2199" actId="26606"/>
          <ac:picMkLst>
            <pc:docMk/>
            <pc:sldMk cId="1212205399" sldId="256"/>
            <ac:picMk id="52" creationId="{16EFE474-4FE0-4E8F-8F09-5ED2C9E76A84}"/>
          </ac:picMkLst>
        </pc:picChg>
        <pc:picChg chg="add del">
          <ac:chgData name="Nargas Ahmadzai (2106756)" userId="0c14ad69-c0e9-4a1c-a65d-921e15cc9471" providerId="ADAL" clId="{CC617224-34AC-460B-92AF-8EFF2644C8F4}" dt="2024-07-09T10:34:28.606" v="2228"/>
          <ac:picMkLst>
            <pc:docMk/>
            <pc:sldMk cId="1212205399" sldId="256"/>
            <ac:picMk id="56" creationId="{012FDCFE-9AD2-4D8A-8CBF-B3AA37EBF6DD}"/>
          </ac:picMkLst>
        </pc:picChg>
        <pc:picChg chg="add del">
          <ac:chgData name="Nargas Ahmadzai (2106756)" userId="0c14ad69-c0e9-4a1c-a65d-921e15cc9471" providerId="ADAL" clId="{CC617224-34AC-460B-92AF-8EFF2644C8F4}" dt="2024-07-09T10:34:28.606" v="2228"/>
          <ac:picMkLst>
            <pc:docMk/>
            <pc:sldMk cId="1212205399" sldId="256"/>
            <ac:picMk id="62" creationId="{39D1DDD4-5BB3-45BA-B9B3-06B62299AD79}"/>
          </ac:picMkLst>
        </pc:picChg>
        <pc:cxnChg chg="add del">
          <ac:chgData name="Nargas Ahmadzai (2106756)" userId="0c14ad69-c0e9-4a1c-a65d-921e15cc9471" providerId="ADAL" clId="{CC617224-34AC-460B-92AF-8EFF2644C8F4}" dt="2024-07-09T10:30:07.231" v="2191" actId="26606"/>
          <ac:cxnSpMkLst>
            <pc:docMk/>
            <pc:sldMk cId="1212205399" sldId="256"/>
            <ac:cxnSpMk id="13" creationId="{EE68D41B-9286-479F-9AB7-678C8E348D71}"/>
          </ac:cxnSpMkLst>
        </pc:cxnChg>
        <pc:cxnChg chg="add del">
          <ac:chgData name="Nargas Ahmadzai (2106756)" userId="0c14ad69-c0e9-4a1c-a65d-921e15cc9471" providerId="ADAL" clId="{CC617224-34AC-460B-92AF-8EFF2644C8F4}" dt="2024-07-09T10:30:19.452" v="2197" actId="26606"/>
          <ac:cxnSpMkLst>
            <pc:docMk/>
            <pc:sldMk cId="1212205399" sldId="256"/>
            <ac:cxnSpMk id="17" creationId="{FCDDCDFB-696D-4FDF-9B58-24F71B7C37BC}"/>
          </ac:cxnSpMkLst>
        </pc:cxnChg>
        <pc:cxnChg chg="add del">
          <ac:chgData name="Nargas Ahmadzai (2106756)" userId="0c14ad69-c0e9-4a1c-a65d-921e15cc9471" providerId="ADAL" clId="{CC617224-34AC-460B-92AF-8EFF2644C8F4}" dt="2024-07-09T10:29:57.050" v="2183"/>
          <ac:cxnSpMkLst>
            <pc:docMk/>
            <pc:sldMk cId="1212205399" sldId="256"/>
            <ac:cxnSpMk id="18" creationId="{D255B435-D9F3-4A31-B89E-36741390DB4B}"/>
          </ac:cxnSpMkLst>
        </pc:cxnChg>
        <pc:cxnChg chg="add del">
          <ac:chgData name="Nargas Ahmadzai (2106756)" userId="0c14ad69-c0e9-4a1c-a65d-921e15cc9471" providerId="ADAL" clId="{CC617224-34AC-460B-92AF-8EFF2644C8F4}" dt="2024-07-09T10:30:07.231" v="2191" actId="26606"/>
          <ac:cxnSpMkLst>
            <pc:docMk/>
            <pc:sldMk cId="1212205399" sldId="256"/>
            <ac:cxnSpMk id="23" creationId="{CF8B8C81-54DC-4AF5-B682-3A2C70A6B55C}"/>
          </ac:cxnSpMkLst>
        </pc:cxnChg>
        <pc:cxnChg chg="add del">
          <ac:chgData name="Nargas Ahmadzai (2106756)" userId="0c14ad69-c0e9-4a1c-a65d-921e15cc9471" providerId="ADAL" clId="{CC617224-34AC-460B-92AF-8EFF2644C8F4}" dt="2024-07-09T10:30:10.284" v="2193" actId="26606"/>
          <ac:cxnSpMkLst>
            <pc:docMk/>
            <pc:sldMk cId="1212205399" sldId="256"/>
            <ac:cxnSpMk id="25" creationId="{A24DAE64-2302-42EA-8239-F2F0775CA5AD}"/>
          </ac:cxnSpMkLst>
        </pc:cxnChg>
        <pc:cxnChg chg="add del">
          <ac:chgData name="Nargas Ahmadzai (2106756)" userId="0c14ad69-c0e9-4a1c-a65d-921e15cc9471" providerId="ADAL" clId="{CC617224-34AC-460B-92AF-8EFF2644C8F4}" dt="2024-07-09T10:30:10.284" v="2193" actId="26606"/>
          <ac:cxnSpMkLst>
            <pc:docMk/>
            <pc:sldMk cId="1212205399" sldId="256"/>
            <ac:cxnSpMk id="28" creationId="{FBD463FC-4CA8-4FF4-85A3-AF9F4B98D210}"/>
          </ac:cxnSpMkLst>
        </pc:cxnChg>
        <pc:cxnChg chg="add del">
          <ac:chgData name="Nargas Ahmadzai (2106756)" userId="0c14ad69-c0e9-4a1c-a65d-921e15cc9471" providerId="ADAL" clId="{CC617224-34AC-460B-92AF-8EFF2644C8F4}" dt="2024-07-09T10:30:10.284" v="2193" actId="26606"/>
          <ac:cxnSpMkLst>
            <pc:docMk/>
            <pc:sldMk cId="1212205399" sldId="256"/>
            <ac:cxnSpMk id="29" creationId="{A56012FD-74A8-4C91-B318-435CF2B71927}"/>
          </ac:cxnSpMkLst>
        </pc:cxnChg>
        <pc:cxnChg chg="add del">
          <ac:chgData name="Nargas Ahmadzai (2106756)" userId="0c14ad69-c0e9-4a1c-a65d-921e15cc9471" providerId="ADAL" clId="{CC617224-34AC-460B-92AF-8EFF2644C8F4}" dt="2024-07-09T10:30:10.284" v="2193" actId="26606"/>
          <ac:cxnSpMkLst>
            <pc:docMk/>
            <pc:sldMk cId="1212205399" sldId="256"/>
            <ac:cxnSpMk id="31" creationId="{C884B8F8-FDC9-498B-9960-5D7260AFCB03}"/>
          </ac:cxnSpMkLst>
        </pc:cxnChg>
        <pc:cxnChg chg="add del">
          <ac:chgData name="Nargas Ahmadzai (2106756)" userId="0c14ad69-c0e9-4a1c-a65d-921e15cc9471" providerId="ADAL" clId="{CC617224-34AC-460B-92AF-8EFF2644C8F4}" dt="2024-07-09T10:30:14.615" v="2195" actId="26606"/>
          <ac:cxnSpMkLst>
            <pc:docMk/>
            <pc:sldMk cId="1212205399" sldId="256"/>
            <ac:cxnSpMk id="37" creationId="{FBD463FC-4CA8-4FF4-85A3-AF9F4B98D210}"/>
          </ac:cxnSpMkLst>
        </pc:cxnChg>
        <pc:cxnChg chg="add del">
          <ac:chgData name="Nargas Ahmadzai (2106756)" userId="0c14ad69-c0e9-4a1c-a65d-921e15cc9471" providerId="ADAL" clId="{CC617224-34AC-460B-92AF-8EFF2644C8F4}" dt="2024-07-09T10:30:14.615" v="2195" actId="26606"/>
          <ac:cxnSpMkLst>
            <pc:docMk/>
            <pc:sldMk cId="1212205399" sldId="256"/>
            <ac:cxnSpMk id="38" creationId="{A56012FD-74A8-4C91-B318-435CF2B71927}"/>
          </ac:cxnSpMkLst>
        </pc:cxnChg>
        <pc:cxnChg chg="add del">
          <ac:chgData name="Nargas Ahmadzai (2106756)" userId="0c14ad69-c0e9-4a1c-a65d-921e15cc9471" providerId="ADAL" clId="{CC617224-34AC-460B-92AF-8EFF2644C8F4}" dt="2024-07-09T10:30:19.452" v="2197" actId="26606"/>
          <ac:cxnSpMkLst>
            <pc:docMk/>
            <pc:sldMk cId="1212205399" sldId="256"/>
            <ac:cxnSpMk id="42" creationId="{FA6123F2-4B61-414F-A7E5-5B7828EACAE2}"/>
          </ac:cxnSpMkLst>
        </pc:cxnChg>
        <pc:cxnChg chg="add del">
          <ac:chgData name="Nargas Ahmadzai (2106756)" userId="0c14ad69-c0e9-4a1c-a65d-921e15cc9471" providerId="ADAL" clId="{CC617224-34AC-460B-92AF-8EFF2644C8F4}" dt="2024-07-09T10:30:23.085" v="2199" actId="26606"/>
          <ac:cxnSpMkLst>
            <pc:docMk/>
            <pc:sldMk cId="1212205399" sldId="256"/>
            <ac:cxnSpMk id="47" creationId="{EE68D41B-9286-479F-9AB7-678C8E348D71}"/>
          </ac:cxnSpMkLst>
        </pc:cxnChg>
        <pc:cxnChg chg="add del">
          <ac:chgData name="Nargas Ahmadzai (2106756)" userId="0c14ad69-c0e9-4a1c-a65d-921e15cc9471" providerId="ADAL" clId="{CC617224-34AC-460B-92AF-8EFF2644C8F4}" dt="2024-07-09T10:30:23.085" v="2199" actId="26606"/>
          <ac:cxnSpMkLst>
            <pc:docMk/>
            <pc:sldMk cId="1212205399" sldId="256"/>
            <ac:cxnSpMk id="53" creationId="{CF8B8C81-54DC-4AF5-B682-3A2C70A6B55C}"/>
          </ac:cxnSpMkLst>
        </pc:cxnChg>
        <pc:cxnChg chg="add del">
          <ac:chgData name="Nargas Ahmadzai (2106756)" userId="0c14ad69-c0e9-4a1c-a65d-921e15cc9471" providerId="ADAL" clId="{CC617224-34AC-460B-92AF-8EFF2644C8F4}" dt="2024-07-09T10:34:28.606" v="2228"/>
          <ac:cxnSpMkLst>
            <pc:docMk/>
            <pc:sldMk cId="1212205399" sldId="256"/>
            <ac:cxnSpMk id="57" creationId="{FBD463FC-4CA8-4FF4-85A3-AF9F4B98D210}"/>
          </ac:cxnSpMkLst>
        </pc:cxnChg>
        <pc:cxnChg chg="add del">
          <ac:chgData name="Nargas Ahmadzai (2106756)" userId="0c14ad69-c0e9-4a1c-a65d-921e15cc9471" providerId="ADAL" clId="{CC617224-34AC-460B-92AF-8EFF2644C8F4}" dt="2024-07-09T10:34:28.606" v="2228"/>
          <ac:cxnSpMkLst>
            <pc:docMk/>
            <pc:sldMk cId="1212205399" sldId="256"/>
            <ac:cxnSpMk id="58" creationId="{A56012FD-74A8-4C91-B318-435CF2B71927}"/>
          </ac:cxnSpMkLst>
        </pc:cxnChg>
        <pc:cxnChg chg="add del">
          <ac:chgData name="Nargas Ahmadzai (2106756)" userId="0c14ad69-c0e9-4a1c-a65d-921e15cc9471" providerId="ADAL" clId="{CC617224-34AC-460B-92AF-8EFF2644C8F4}" dt="2024-07-09T10:34:28.606" v="2228"/>
          <ac:cxnSpMkLst>
            <pc:docMk/>
            <pc:sldMk cId="1212205399" sldId="256"/>
            <ac:cxnSpMk id="60" creationId="{C884B8F8-FDC9-498B-9960-5D7260AFCB03}"/>
          </ac:cxnSpMkLst>
        </pc:cxnChg>
        <pc:cxnChg chg="add del">
          <ac:chgData name="Nargas Ahmadzai (2106756)" userId="0c14ad69-c0e9-4a1c-a65d-921e15cc9471" providerId="ADAL" clId="{CC617224-34AC-460B-92AF-8EFF2644C8F4}" dt="2024-07-09T10:34:28.606" v="2228"/>
          <ac:cxnSpMkLst>
            <pc:docMk/>
            <pc:sldMk cId="1212205399" sldId="256"/>
            <ac:cxnSpMk id="63" creationId="{A24DAE64-2302-42EA-8239-F2F0775CA5AD}"/>
          </ac:cxnSpMkLst>
        </pc:cxnChg>
      </pc:sldChg>
      <pc:sldChg chg="addSp delSp modSp new mod setBg modAnim delDesignElem">
        <pc:chgData name="Nargas Ahmadzai (2106756)" userId="0c14ad69-c0e9-4a1c-a65d-921e15cc9471" providerId="ADAL" clId="{CC617224-34AC-460B-92AF-8EFF2644C8F4}" dt="2024-07-10T09:44:56.375" v="3699" actId="20577"/>
        <pc:sldMkLst>
          <pc:docMk/>
          <pc:sldMk cId="2666939723" sldId="257"/>
        </pc:sldMkLst>
        <pc:spChg chg="mod">
          <ac:chgData name="Nargas Ahmadzai (2106756)" userId="0c14ad69-c0e9-4a1c-a65d-921e15cc9471" providerId="ADAL" clId="{CC617224-34AC-460B-92AF-8EFF2644C8F4}" dt="2024-07-09T10:31:45.030" v="2222" actId="27636"/>
          <ac:spMkLst>
            <pc:docMk/>
            <pc:sldMk cId="2666939723" sldId="257"/>
            <ac:spMk id="2" creationId="{9AD64166-CB81-88CF-0A8C-4262F40FD31D}"/>
          </ac:spMkLst>
        </pc:spChg>
        <pc:spChg chg="mod">
          <ac:chgData name="Nargas Ahmadzai (2106756)" userId="0c14ad69-c0e9-4a1c-a65d-921e15cc9471" providerId="ADAL" clId="{CC617224-34AC-460B-92AF-8EFF2644C8F4}" dt="2024-07-10T09:44:56.375" v="3699" actId="20577"/>
          <ac:spMkLst>
            <pc:docMk/>
            <pc:sldMk cId="2666939723" sldId="257"/>
            <ac:spMk id="3" creationId="{61110BA1-2429-FA69-5470-4908D566AF6D}"/>
          </ac:spMkLst>
        </pc:spChg>
        <pc:spChg chg="mod">
          <ac:chgData name="Nargas Ahmadzai (2106756)" userId="0c14ad69-c0e9-4a1c-a65d-921e15cc9471" providerId="ADAL" clId="{CC617224-34AC-460B-92AF-8EFF2644C8F4}" dt="2024-07-09T17:28:23.476" v="3321" actId="14100"/>
          <ac:spMkLst>
            <pc:docMk/>
            <pc:sldMk cId="2666939723" sldId="257"/>
            <ac:spMk id="9" creationId="{02DD4CC9-B4D6-A483-6105-9BC8A94715A6}"/>
          </ac:spMkLst>
        </pc:spChg>
        <pc:spChg chg="add del">
          <ac:chgData name="Nargas Ahmadzai (2106756)" userId="0c14ad69-c0e9-4a1c-a65d-921e15cc9471" providerId="ADAL" clId="{CC617224-34AC-460B-92AF-8EFF2644C8F4}" dt="2024-07-09T10:29:57.050" v="2183"/>
          <ac:spMkLst>
            <pc:docMk/>
            <pc:sldMk cId="2666939723" sldId="257"/>
            <ac:spMk id="10" creationId="{2D6BCA94-FEDC-4F9B-820A-BA138802E29E}"/>
          </ac:spMkLst>
        </pc:spChg>
        <pc:picChg chg="add">
          <ac:chgData name="Nargas Ahmadzai (2106756)" userId="0c14ad69-c0e9-4a1c-a65d-921e15cc9471" providerId="ADAL" clId="{CC617224-34AC-460B-92AF-8EFF2644C8F4}" dt="2024-07-05T08:49:59.935" v="894" actId="26606"/>
          <ac:picMkLst>
            <pc:docMk/>
            <pc:sldMk cId="2666939723" sldId="257"/>
            <ac:picMk id="7" creationId="{2B120CCE-B38A-2244-F5C9-D96C279EA6FB}"/>
          </ac:picMkLst>
        </pc:picChg>
        <pc:cxnChg chg="add del">
          <ac:chgData name="Nargas Ahmadzai (2106756)" userId="0c14ad69-c0e9-4a1c-a65d-921e15cc9471" providerId="ADAL" clId="{CC617224-34AC-460B-92AF-8EFF2644C8F4}" dt="2024-07-09T10:29:57.050" v="2183"/>
          <ac:cxnSpMkLst>
            <pc:docMk/>
            <pc:sldMk cId="2666939723" sldId="257"/>
            <ac:cxnSpMk id="12" creationId="{B32E796E-8D19-4926-B7B8-653B01939010}"/>
          </ac:cxnSpMkLst>
        </pc:cxnChg>
      </pc:sldChg>
      <pc:sldChg chg="modSp new del mod">
        <pc:chgData name="Nargas Ahmadzai (2106756)" userId="0c14ad69-c0e9-4a1c-a65d-921e15cc9471" providerId="ADAL" clId="{CC617224-34AC-460B-92AF-8EFF2644C8F4}" dt="2024-07-05T08:54:13.131" v="947" actId="2696"/>
        <pc:sldMkLst>
          <pc:docMk/>
          <pc:sldMk cId="82329913" sldId="258"/>
        </pc:sldMkLst>
        <pc:spChg chg="mod">
          <ac:chgData name="Nargas Ahmadzai (2106756)" userId="0c14ad69-c0e9-4a1c-a65d-921e15cc9471" providerId="ADAL" clId="{CC617224-34AC-460B-92AF-8EFF2644C8F4}" dt="2024-07-05T08:53:38.191" v="942" actId="20577"/>
          <ac:spMkLst>
            <pc:docMk/>
            <pc:sldMk cId="82329913" sldId="258"/>
            <ac:spMk id="2" creationId="{FDAFD88A-C65D-C53D-70F0-4C2D7DA1B665}"/>
          </ac:spMkLst>
        </pc:spChg>
      </pc:sldChg>
      <pc:sldChg chg="addSp delSp modSp new mod setBg modAnim delDesignElem">
        <pc:chgData name="Nargas Ahmadzai (2106756)" userId="0c14ad69-c0e9-4a1c-a65d-921e15cc9471" providerId="ADAL" clId="{CC617224-34AC-460B-92AF-8EFF2644C8F4}" dt="2024-07-09T17:28:24.561" v="3322" actId="14100"/>
        <pc:sldMkLst>
          <pc:docMk/>
          <pc:sldMk cId="2823608373" sldId="258"/>
        </pc:sldMkLst>
        <pc:spChg chg="mod">
          <ac:chgData name="Nargas Ahmadzai (2106756)" userId="0c14ad69-c0e9-4a1c-a65d-921e15cc9471" providerId="ADAL" clId="{CC617224-34AC-460B-92AF-8EFF2644C8F4}" dt="2024-07-09T10:46:01.487" v="2317" actId="1076"/>
          <ac:spMkLst>
            <pc:docMk/>
            <pc:sldMk cId="2823608373" sldId="258"/>
            <ac:spMk id="2" creationId="{3400A767-D0BC-8DEF-8680-04801D827852}"/>
          </ac:spMkLst>
        </pc:spChg>
        <pc:spChg chg="add del mod">
          <ac:chgData name="Nargas Ahmadzai (2106756)" userId="0c14ad69-c0e9-4a1c-a65d-921e15cc9471" providerId="ADAL" clId="{CC617224-34AC-460B-92AF-8EFF2644C8F4}" dt="2024-07-09T10:46:58.558" v="2330" actId="26606"/>
          <ac:spMkLst>
            <pc:docMk/>
            <pc:sldMk cId="2823608373" sldId="258"/>
            <ac:spMk id="3" creationId="{6C14F099-4CD6-0F75-97F9-A9BAEC34306E}"/>
          </ac:spMkLst>
        </pc:spChg>
        <pc:spChg chg="mod">
          <ac:chgData name="Nargas Ahmadzai (2106756)" userId="0c14ad69-c0e9-4a1c-a65d-921e15cc9471" providerId="ADAL" clId="{CC617224-34AC-460B-92AF-8EFF2644C8F4}" dt="2024-07-09T17:28:24.561" v="3322" actId="14100"/>
          <ac:spMkLst>
            <pc:docMk/>
            <pc:sldMk cId="2823608373" sldId="258"/>
            <ac:spMk id="7" creationId="{78E5E4F5-CC98-B305-1439-60654998A880}"/>
          </ac:spMkLst>
        </pc:spChg>
        <pc:spChg chg="add del">
          <ac:chgData name="Nargas Ahmadzai (2106756)" userId="0c14ad69-c0e9-4a1c-a65d-921e15cc9471" providerId="ADAL" clId="{CC617224-34AC-460B-92AF-8EFF2644C8F4}" dt="2024-07-09T10:35:46.980" v="2236" actId="26606"/>
          <ac:spMkLst>
            <pc:docMk/>
            <pc:sldMk cId="2823608373" sldId="258"/>
            <ac:spMk id="9" creationId="{130B326A-C054-4820-AFCA-FCB009ABC693}"/>
          </ac:spMkLst>
        </pc:spChg>
        <pc:spChg chg="add del">
          <ac:chgData name="Nargas Ahmadzai (2106756)" userId="0c14ad69-c0e9-4a1c-a65d-921e15cc9471" providerId="ADAL" clId="{CC617224-34AC-460B-92AF-8EFF2644C8F4}" dt="2024-07-09T10:35:46.980" v="2236" actId="26606"/>
          <ac:spMkLst>
            <pc:docMk/>
            <pc:sldMk cId="2823608373" sldId="258"/>
            <ac:spMk id="15" creationId="{758BF2A9-3176-445B-8155-3DE9C796844D}"/>
          </ac:spMkLst>
        </pc:spChg>
        <pc:spChg chg="add del">
          <ac:chgData name="Nargas Ahmadzai (2106756)" userId="0c14ad69-c0e9-4a1c-a65d-921e15cc9471" providerId="ADAL" clId="{CC617224-34AC-460B-92AF-8EFF2644C8F4}" dt="2024-07-09T11:41:53.094" v="2823"/>
          <ac:spMkLst>
            <pc:docMk/>
            <pc:sldMk cId="2823608373" sldId="258"/>
            <ac:spMk id="18" creationId="{130B326A-C054-4820-AFCA-FCB009ABC693}"/>
          </ac:spMkLst>
        </pc:spChg>
        <pc:spChg chg="add del">
          <ac:chgData name="Nargas Ahmadzai (2106756)" userId="0c14ad69-c0e9-4a1c-a65d-921e15cc9471" providerId="ADAL" clId="{CC617224-34AC-460B-92AF-8EFF2644C8F4}" dt="2024-07-09T11:41:53.094" v="2823"/>
          <ac:spMkLst>
            <pc:docMk/>
            <pc:sldMk cId="2823608373" sldId="258"/>
            <ac:spMk id="21" creationId="{65513E21-21B0-48DB-8CF1-35E43B33A477}"/>
          </ac:spMkLst>
        </pc:spChg>
        <pc:graphicFrameChg chg="add del">
          <ac:chgData name="Nargas Ahmadzai (2106756)" userId="0c14ad69-c0e9-4a1c-a65d-921e15cc9471" providerId="ADAL" clId="{CC617224-34AC-460B-92AF-8EFF2644C8F4}" dt="2024-07-09T10:46:41.236" v="2327" actId="26606"/>
          <ac:graphicFrameMkLst>
            <pc:docMk/>
            <pc:sldMk cId="2823608373" sldId="258"/>
            <ac:graphicFrameMk id="1028" creationId="{39698BD6-03A2-91E3-D57B-F6E509B0F7CB}"/>
          </ac:graphicFrameMkLst>
        </pc:graphicFrameChg>
        <pc:graphicFrameChg chg="add del">
          <ac:chgData name="Nargas Ahmadzai (2106756)" userId="0c14ad69-c0e9-4a1c-a65d-921e15cc9471" providerId="ADAL" clId="{CC617224-34AC-460B-92AF-8EFF2644C8F4}" dt="2024-07-09T10:46:58.511" v="2329" actId="26606"/>
          <ac:graphicFrameMkLst>
            <pc:docMk/>
            <pc:sldMk cId="2823608373" sldId="258"/>
            <ac:graphicFrameMk id="1030" creationId="{08671FC7-09BD-8CE3-E95E-505AE261BDCC}"/>
          </ac:graphicFrameMkLst>
        </pc:graphicFrameChg>
        <pc:graphicFrameChg chg="add mod modGraphic">
          <ac:chgData name="Nargas Ahmadzai (2106756)" userId="0c14ad69-c0e9-4a1c-a65d-921e15cc9471" providerId="ADAL" clId="{CC617224-34AC-460B-92AF-8EFF2644C8F4}" dt="2024-07-09T16:08:42.056" v="2874" actId="20577"/>
          <ac:graphicFrameMkLst>
            <pc:docMk/>
            <pc:sldMk cId="2823608373" sldId="258"/>
            <ac:graphicFrameMk id="1032" creationId="{39698BD6-03A2-91E3-D57B-F6E509B0F7CB}"/>
          </ac:graphicFrameMkLst>
        </pc:graphicFrameChg>
        <pc:picChg chg="add del">
          <ac:chgData name="Nargas Ahmadzai (2106756)" userId="0c14ad69-c0e9-4a1c-a65d-921e15cc9471" providerId="ADAL" clId="{CC617224-34AC-460B-92AF-8EFF2644C8F4}" dt="2024-07-09T10:35:46.980" v="2236" actId="26606"/>
          <ac:picMkLst>
            <pc:docMk/>
            <pc:sldMk cId="2823608373" sldId="258"/>
            <ac:picMk id="5" creationId="{067DF22B-899D-56A5-E055-0B207BCD1481}"/>
          </ac:picMkLst>
        </pc:picChg>
        <pc:picChg chg="add del">
          <ac:chgData name="Nargas Ahmadzai (2106756)" userId="0c14ad69-c0e9-4a1c-a65d-921e15cc9471" providerId="ADAL" clId="{CC617224-34AC-460B-92AF-8EFF2644C8F4}" dt="2024-07-09T10:35:46.980" v="2236" actId="26606"/>
          <ac:picMkLst>
            <pc:docMk/>
            <pc:sldMk cId="2823608373" sldId="258"/>
            <ac:picMk id="11" creationId="{E265DFC7-1B2A-4A32-9C43-C48EA6FF6140}"/>
          </ac:picMkLst>
        </pc:picChg>
        <pc:picChg chg="add del">
          <ac:chgData name="Nargas Ahmadzai (2106756)" userId="0c14ad69-c0e9-4a1c-a65d-921e15cc9471" providerId="ADAL" clId="{CC617224-34AC-460B-92AF-8EFF2644C8F4}" dt="2024-07-09T11:41:53.094" v="2823"/>
          <ac:picMkLst>
            <pc:docMk/>
            <pc:sldMk cId="2823608373" sldId="258"/>
            <ac:picMk id="19" creationId="{E265DFC7-1B2A-4A32-9C43-C48EA6FF6140}"/>
          </ac:picMkLst>
        </pc:picChg>
        <pc:picChg chg="add mod">
          <ac:chgData name="Nargas Ahmadzai (2106756)" userId="0c14ad69-c0e9-4a1c-a65d-921e15cc9471" providerId="ADAL" clId="{CC617224-34AC-460B-92AF-8EFF2644C8F4}" dt="2024-07-09T10:41:59.582" v="2301" actId="207"/>
          <ac:picMkLst>
            <pc:docMk/>
            <pc:sldMk cId="2823608373" sldId="258"/>
            <ac:picMk id="22" creationId="{24A8CE63-2467-77EE-5C59-8F4C60F1B92E}"/>
          </ac:picMkLst>
        </pc:picChg>
        <pc:picChg chg="add mod ord">
          <ac:chgData name="Nargas Ahmadzai (2106756)" userId="0c14ad69-c0e9-4a1c-a65d-921e15cc9471" providerId="ADAL" clId="{CC617224-34AC-460B-92AF-8EFF2644C8F4}" dt="2024-07-09T10:47:03.306" v="2332" actId="14100"/>
          <ac:picMkLst>
            <pc:docMk/>
            <pc:sldMk cId="2823608373" sldId="258"/>
            <ac:picMk id="1026" creationId="{7E8ABAD6-0953-C7B8-77EF-DB30FFEC9995}"/>
          </ac:picMkLst>
        </pc:picChg>
        <pc:cxnChg chg="add del">
          <ac:chgData name="Nargas Ahmadzai (2106756)" userId="0c14ad69-c0e9-4a1c-a65d-921e15cc9471" providerId="ADAL" clId="{CC617224-34AC-460B-92AF-8EFF2644C8F4}" dt="2024-07-09T10:35:46.980" v="2236" actId="26606"/>
          <ac:cxnSpMkLst>
            <pc:docMk/>
            <pc:sldMk cId="2823608373" sldId="258"/>
            <ac:cxnSpMk id="13" creationId="{853B328C-A402-44DE-AABB-9BFBB6617629}"/>
          </ac:cxnSpMkLst>
        </pc:cxnChg>
        <pc:cxnChg chg="add del">
          <ac:chgData name="Nargas Ahmadzai (2106756)" userId="0c14ad69-c0e9-4a1c-a65d-921e15cc9471" providerId="ADAL" clId="{CC617224-34AC-460B-92AF-8EFF2644C8F4}" dt="2024-07-09T11:41:53.094" v="2823"/>
          <ac:cxnSpMkLst>
            <pc:docMk/>
            <pc:sldMk cId="2823608373" sldId="258"/>
            <ac:cxnSpMk id="17" creationId="{580B8A35-DEA7-4D43-9DF8-90B4681D0FAD}"/>
          </ac:cxnSpMkLst>
        </pc:cxnChg>
        <pc:cxnChg chg="add del">
          <ac:chgData name="Nargas Ahmadzai (2106756)" userId="0c14ad69-c0e9-4a1c-a65d-921e15cc9471" providerId="ADAL" clId="{CC617224-34AC-460B-92AF-8EFF2644C8F4}" dt="2024-07-09T11:41:53.094" v="2823"/>
          <ac:cxnSpMkLst>
            <pc:docMk/>
            <pc:sldMk cId="2823608373" sldId="258"/>
            <ac:cxnSpMk id="20" creationId="{853B328C-A402-44DE-AABB-9BFBB6617629}"/>
          </ac:cxnSpMkLst>
        </pc:cxnChg>
      </pc:sldChg>
      <pc:sldChg chg="addSp delSp modSp new mod setBg modAnim delDesignElem">
        <pc:chgData name="Nargas Ahmadzai (2106756)" userId="0c14ad69-c0e9-4a1c-a65d-921e15cc9471" providerId="ADAL" clId="{CC617224-34AC-460B-92AF-8EFF2644C8F4}" dt="2024-07-09T16:45:08.625" v="3064" actId="20577"/>
        <pc:sldMkLst>
          <pc:docMk/>
          <pc:sldMk cId="941987044" sldId="259"/>
        </pc:sldMkLst>
        <pc:spChg chg="mod">
          <ac:chgData name="Nargas Ahmadzai (2106756)" userId="0c14ad69-c0e9-4a1c-a65d-921e15cc9471" providerId="ADAL" clId="{CC617224-34AC-460B-92AF-8EFF2644C8F4}" dt="2024-07-09T10:59:55.164" v="2463" actId="14100"/>
          <ac:spMkLst>
            <pc:docMk/>
            <pc:sldMk cId="941987044" sldId="259"/>
            <ac:spMk id="2" creationId="{6515B7B0-3B5F-A2C4-44B0-9BE8E7043B8C}"/>
          </ac:spMkLst>
        </pc:spChg>
        <pc:spChg chg="add del mod">
          <ac:chgData name="Nargas Ahmadzai (2106756)" userId="0c14ad69-c0e9-4a1c-a65d-921e15cc9471" providerId="ADAL" clId="{CC617224-34AC-460B-92AF-8EFF2644C8F4}" dt="2024-07-09T11:29:31.373" v="2689" actId="20577"/>
          <ac:spMkLst>
            <pc:docMk/>
            <pc:sldMk cId="941987044" sldId="259"/>
            <ac:spMk id="3" creationId="{26410AC7-C77C-0B4F-D87B-597A7674D4ED}"/>
          </ac:spMkLst>
        </pc:spChg>
        <pc:spChg chg="add mod">
          <ac:chgData name="Nargas Ahmadzai (2106756)" userId="0c14ad69-c0e9-4a1c-a65d-921e15cc9471" providerId="ADAL" clId="{CC617224-34AC-460B-92AF-8EFF2644C8F4}" dt="2024-07-09T16:45:08.625" v="3064" actId="20577"/>
          <ac:spMkLst>
            <pc:docMk/>
            <pc:sldMk cId="941987044" sldId="259"/>
            <ac:spMk id="5" creationId="{90AB4E71-2B96-D6F2-66F7-17FE13C73583}"/>
          </ac:spMkLst>
        </pc:spChg>
        <pc:spChg chg="add del mod">
          <ac:chgData name="Nargas Ahmadzai (2106756)" userId="0c14ad69-c0e9-4a1c-a65d-921e15cc9471" providerId="ADAL" clId="{CC617224-34AC-460B-92AF-8EFF2644C8F4}" dt="2024-07-09T16:44:18.058" v="3049" actId="478"/>
          <ac:spMkLst>
            <pc:docMk/>
            <pc:sldMk cId="941987044" sldId="259"/>
            <ac:spMk id="6" creationId="{470913AC-CFC3-4145-F2B3-BCBEC23EC3AF}"/>
          </ac:spMkLst>
        </pc:spChg>
        <pc:spChg chg="add">
          <ac:chgData name="Nargas Ahmadzai (2106756)" userId="0c14ad69-c0e9-4a1c-a65d-921e15cc9471" providerId="ADAL" clId="{CC617224-34AC-460B-92AF-8EFF2644C8F4}" dt="2024-07-05T10:35:28.999" v="1788"/>
          <ac:spMkLst>
            <pc:docMk/>
            <pc:sldMk cId="941987044" sldId="259"/>
            <ac:spMk id="11" creationId="{552442D4-2C6E-8CC8-032D-8D58B634F830}"/>
          </ac:spMkLst>
        </pc:spChg>
        <pc:spChg chg="add">
          <ac:chgData name="Nargas Ahmadzai (2106756)" userId="0c14ad69-c0e9-4a1c-a65d-921e15cc9471" providerId="ADAL" clId="{CC617224-34AC-460B-92AF-8EFF2644C8F4}" dt="2024-07-05T10:35:28.999" v="1788"/>
          <ac:spMkLst>
            <pc:docMk/>
            <pc:sldMk cId="941987044" sldId="259"/>
            <ac:spMk id="12" creationId="{F62EE5AE-FB77-D73D-5B76-311EB51EEAB7}"/>
          </ac:spMkLst>
        </pc:spChg>
        <pc:spChg chg="add del">
          <ac:chgData name="Nargas Ahmadzai (2106756)" userId="0c14ad69-c0e9-4a1c-a65d-921e15cc9471" providerId="ADAL" clId="{CC617224-34AC-460B-92AF-8EFF2644C8F4}" dt="2024-07-09T10:29:57.050" v="2183"/>
          <ac:spMkLst>
            <pc:docMk/>
            <pc:sldMk cId="941987044" sldId="259"/>
            <ac:spMk id="13" creationId="{54B995A6-4802-435A-B06E-30007550573C}"/>
          </ac:spMkLst>
        </pc:spChg>
        <pc:spChg chg="add del">
          <ac:chgData name="Nargas Ahmadzai (2106756)" userId="0c14ad69-c0e9-4a1c-a65d-921e15cc9471" providerId="ADAL" clId="{CC617224-34AC-460B-92AF-8EFF2644C8F4}" dt="2024-07-09T10:29:57.050" v="2183"/>
          <ac:spMkLst>
            <pc:docMk/>
            <pc:sldMk cId="941987044" sldId="259"/>
            <ac:spMk id="16" creationId="{F2E5B6AE-5EFE-45F0-A2AE-ED771CA3D7DD}"/>
          </ac:spMkLst>
        </pc:spChg>
        <pc:spChg chg="add del">
          <ac:chgData name="Nargas Ahmadzai (2106756)" userId="0c14ad69-c0e9-4a1c-a65d-921e15cc9471" providerId="ADAL" clId="{CC617224-34AC-460B-92AF-8EFF2644C8F4}" dt="2024-07-09T10:52:44.771" v="2439" actId="26606"/>
          <ac:spMkLst>
            <pc:docMk/>
            <pc:sldMk cId="941987044" sldId="259"/>
            <ac:spMk id="22" creationId="{6B25638D-3D06-41D1-8060-4D2707C60AE8}"/>
          </ac:spMkLst>
        </pc:spChg>
        <pc:spChg chg="add del">
          <ac:chgData name="Nargas Ahmadzai (2106756)" userId="0c14ad69-c0e9-4a1c-a65d-921e15cc9471" providerId="ADAL" clId="{CC617224-34AC-460B-92AF-8EFF2644C8F4}" dt="2024-07-09T10:53:10.146" v="2444" actId="26606"/>
          <ac:spMkLst>
            <pc:docMk/>
            <pc:sldMk cId="941987044" sldId="259"/>
            <ac:spMk id="2055" creationId="{130B326A-C054-4820-AFCA-FCB009ABC693}"/>
          </ac:spMkLst>
        </pc:spChg>
        <pc:spChg chg="add del">
          <ac:chgData name="Nargas Ahmadzai (2106756)" userId="0c14ad69-c0e9-4a1c-a65d-921e15cc9471" providerId="ADAL" clId="{CC617224-34AC-460B-92AF-8EFF2644C8F4}" dt="2024-07-09T10:53:10.146" v="2444" actId="26606"/>
          <ac:spMkLst>
            <pc:docMk/>
            <pc:sldMk cId="941987044" sldId="259"/>
            <ac:spMk id="2061" creationId="{758BF2A9-3176-445B-8155-3DE9C796844D}"/>
          </ac:spMkLst>
        </pc:spChg>
        <pc:spChg chg="add del">
          <ac:chgData name="Nargas Ahmadzai (2106756)" userId="0c14ad69-c0e9-4a1c-a65d-921e15cc9471" providerId="ADAL" clId="{CC617224-34AC-460B-92AF-8EFF2644C8F4}" dt="2024-07-09T10:53:10.014" v="2443" actId="26606"/>
          <ac:spMkLst>
            <pc:docMk/>
            <pc:sldMk cId="941987044" sldId="259"/>
            <ac:spMk id="2066" creationId="{130B326A-C054-4820-AFCA-FCB009ABC693}"/>
          </ac:spMkLst>
        </pc:spChg>
        <pc:spChg chg="add del">
          <ac:chgData name="Nargas Ahmadzai (2106756)" userId="0c14ad69-c0e9-4a1c-a65d-921e15cc9471" providerId="ADAL" clId="{CC617224-34AC-460B-92AF-8EFF2644C8F4}" dt="2024-07-09T10:53:10.014" v="2443" actId="26606"/>
          <ac:spMkLst>
            <pc:docMk/>
            <pc:sldMk cId="941987044" sldId="259"/>
            <ac:spMk id="2072" creationId="{65513E21-21B0-48DB-8CF1-35E43B33A477}"/>
          </ac:spMkLst>
        </pc:spChg>
        <pc:spChg chg="add del">
          <ac:chgData name="Nargas Ahmadzai (2106756)" userId="0c14ad69-c0e9-4a1c-a65d-921e15cc9471" providerId="ADAL" clId="{CC617224-34AC-460B-92AF-8EFF2644C8F4}" dt="2024-07-09T10:56:46.742" v="2451" actId="26606"/>
          <ac:spMkLst>
            <pc:docMk/>
            <pc:sldMk cId="941987044" sldId="259"/>
            <ac:spMk id="2076" creationId="{130B326A-C054-4820-AFCA-FCB009ABC693}"/>
          </ac:spMkLst>
        </pc:spChg>
        <pc:spChg chg="add del">
          <ac:chgData name="Nargas Ahmadzai (2106756)" userId="0c14ad69-c0e9-4a1c-a65d-921e15cc9471" providerId="ADAL" clId="{CC617224-34AC-460B-92AF-8EFF2644C8F4}" dt="2024-07-09T10:56:46.742" v="2451" actId="26606"/>
          <ac:spMkLst>
            <pc:docMk/>
            <pc:sldMk cId="941987044" sldId="259"/>
            <ac:spMk id="2079" creationId="{65513E21-21B0-48DB-8CF1-35E43B33A477}"/>
          </ac:spMkLst>
        </pc:spChg>
        <pc:spChg chg="add del">
          <ac:chgData name="Nargas Ahmadzai (2106756)" userId="0c14ad69-c0e9-4a1c-a65d-921e15cc9471" providerId="ADAL" clId="{CC617224-34AC-460B-92AF-8EFF2644C8F4}" dt="2024-07-09T10:59:28.677" v="2459" actId="26606"/>
          <ac:spMkLst>
            <pc:docMk/>
            <pc:sldMk cId="941987044" sldId="259"/>
            <ac:spMk id="2085" creationId="{130B326A-C054-4820-AFCA-FCB009ABC693}"/>
          </ac:spMkLst>
        </pc:spChg>
        <pc:spChg chg="add del">
          <ac:chgData name="Nargas Ahmadzai (2106756)" userId="0c14ad69-c0e9-4a1c-a65d-921e15cc9471" providerId="ADAL" clId="{CC617224-34AC-460B-92AF-8EFF2644C8F4}" dt="2024-07-09T11:41:53.094" v="2823"/>
          <ac:spMkLst>
            <pc:docMk/>
            <pc:sldMk cId="941987044" sldId="259"/>
            <ac:spMk id="2098" creationId="{6B25638D-3D06-41D1-8060-4D2707C60AE8}"/>
          </ac:spMkLst>
        </pc:spChg>
        <pc:grpChg chg="add del">
          <ac:chgData name="Nargas Ahmadzai (2106756)" userId="0c14ad69-c0e9-4a1c-a65d-921e15cc9471" providerId="ADAL" clId="{CC617224-34AC-460B-92AF-8EFF2644C8F4}" dt="2024-07-09T10:59:28.677" v="2459" actId="26606"/>
          <ac:grpSpMkLst>
            <pc:docMk/>
            <pc:sldMk cId="941987044" sldId="259"/>
            <ac:grpSpMk id="2091" creationId="{68AB872E-6C1A-4C0B-A53E-C32072839DCB}"/>
          </ac:grpSpMkLst>
        </pc:grpChg>
        <pc:picChg chg="add del mod">
          <ac:chgData name="Nargas Ahmadzai (2106756)" userId="0c14ad69-c0e9-4a1c-a65d-921e15cc9471" providerId="ADAL" clId="{CC617224-34AC-460B-92AF-8EFF2644C8F4}" dt="2024-07-05T10:33:26.137" v="1717" actId="21"/>
          <ac:picMkLst>
            <pc:docMk/>
            <pc:sldMk cId="941987044" sldId="259"/>
            <ac:picMk id="4" creationId="{84DA9AC8-F47F-41A1-DB71-AAC0360965B5}"/>
          </ac:picMkLst>
        </pc:picChg>
        <pc:picChg chg="add">
          <ac:chgData name="Nargas Ahmadzai (2106756)" userId="0c14ad69-c0e9-4a1c-a65d-921e15cc9471" providerId="ADAL" clId="{CC617224-34AC-460B-92AF-8EFF2644C8F4}" dt="2024-07-05T10:35:28.999" v="1788"/>
          <ac:picMkLst>
            <pc:docMk/>
            <pc:sldMk cId="941987044" sldId="259"/>
            <ac:picMk id="5" creationId="{47D1F04A-75FF-4D92-88C4-E0360C2CCF92}"/>
          </ac:picMkLst>
        </pc:picChg>
        <pc:picChg chg="add">
          <ac:chgData name="Nargas Ahmadzai (2106756)" userId="0c14ad69-c0e9-4a1c-a65d-921e15cc9471" providerId="ADAL" clId="{CC617224-34AC-460B-92AF-8EFF2644C8F4}" dt="2024-07-05T10:35:28.999" v="1788"/>
          <ac:picMkLst>
            <pc:docMk/>
            <pc:sldMk cId="941987044" sldId="259"/>
            <ac:picMk id="6" creationId="{88E6C249-C8F2-4655-842E-DDCBD259E9C4}"/>
          </ac:picMkLst>
        </pc:picChg>
        <pc:picChg chg="add">
          <ac:chgData name="Nargas Ahmadzai (2106756)" userId="0c14ad69-c0e9-4a1c-a65d-921e15cc9471" providerId="ADAL" clId="{CC617224-34AC-460B-92AF-8EFF2644C8F4}" dt="2024-07-05T10:35:28.999" v="1788"/>
          <ac:picMkLst>
            <pc:docMk/>
            <pc:sldMk cId="941987044" sldId="259"/>
            <ac:picMk id="7" creationId="{B5030D58-505A-C2BF-525B-A1CBB8E0398F}"/>
          </ac:picMkLst>
        </pc:picChg>
        <pc:picChg chg="add">
          <ac:chgData name="Nargas Ahmadzai (2106756)" userId="0c14ad69-c0e9-4a1c-a65d-921e15cc9471" providerId="ADAL" clId="{CC617224-34AC-460B-92AF-8EFF2644C8F4}" dt="2024-07-05T10:35:28.999" v="1788"/>
          <ac:picMkLst>
            <pc:docMk/>
            <pc:sldMk cId="941987044" sldId="259"/>
            <ac:picMk id="8" creationId="{484026E3-DC6F-B70C-45FF-98B4A9BE8697}"/>
          </ac:picMkLst>
        </pc:picChg>
        <pc:picChg chg="add">
          <ac:chgData name="Nargas Ahmadzai (2106756)" userId="0c14ad69-c0e9-4a1c-a65d-921e15cc9471" providerId="ADAL" clId="{CC617224-34AC-460B-92AF-8EFF2644C8F4}" dt="2024-07-05T10:35:28.999" v="1788"/>
          <ac:picMkLst>
            <pc:docMk/>
            <pc:sldMk cId="941987044" sldId="259"/>
            <ac:picMk id="9" creationId="{0661745B-73D2-06AC-A0D0-EB033F2CEC1E}"/>
          </ac:picMkLst>
        </pc:picChg>
        <pc:picChg chg="add">
          <ac:chgData name="Nargas Ahmadzai (2106756)" userId="0c14ad69-c0e9-4a1c-a65d-921e15cc9471" providerId="ADAL" clId="{CC617224-34AC-460B-92AF-8EFF2644C8F4}" dt="2024-07-05T10:35:28.999" v="1788"/>
          <ac:picMkLst>
            <pc:docMk/>
            <pc:sldMk cId="941987044" sldId="259"/>
            <ac:picMk id="10" creationId="{4249AA59-C995-0DF8-4707-3F8905D9A2D4}"/>
          </ac:picMkLst>
        </pc:picChg>
        <pc:picChg chg="add del mod ord">
          <ac:chgData name="Nargas Ahmadzai (2106756)" userId="0c14ad69-c0e9-4a1c-a65d-921e15cc9471" providerId="ADAL" clId="{CC617224-34AC-460B-92AF-8EFF2644C8F4}" dt="2024-07-09T10:52:18.587" v="2436" actId="21"/>
          <ac:picMkLst>
            <pc:docMk/>
            <pc:sldMk cId="941987044" sldId="259"/>
            <ac:picMk id="17" creationId="{B8F45F7E-C376-35DF-A9EF-BF21B8E4D6A8}"/>
          </ac:picMkLst>
        </pc:picChg>
        <pc:picChg chg="add del">
          <ac:chgData name="Nargas Ahmadzai (2106756)" userId="0c14ad69-c0e9-4a1c-a65d-921e15cc9471" providerId="ADAL" clId="{CC617224-34AC-460B-92AF-8EFF2644C8F4}" dt="2024-07-09T10:52:44.771" v="2439" actId="26606"/>
          <ac:picMkLst>
            <pc:docMk/>
            <pc:sldMk cId="941987044" sldId="259"/>
            <ac:picMk id="24" creationId="{8161BB1E-0062-4056-AB94-121EF614D5FB}"/>
          </ac:picMkLst>
        </pc:picChg>
        <pc:picChg chg="add del mod ord">
          <ac:chgData name="Nargas Ahmadzai (2106756)" userId="0c14ad69-c0e9-4a1c-a65d-921e15cc9471" providerId="ADAL" clId="{CC617224-34AC-460B-92AF-8EFF2644C8F4}" dt="2024-07-09T10:55:42.987" v="2445" actId="21"/>
          <ac:picMkLst>
            <pc:docMk/>
            <pc:sldMk cId="941987044" sldId="259"/>
            <ac:picMk id="2050" creationId="{F46E7A07-DAB2-5559-0BD2-B97620FA8BF0}"/>
          </ac:picMkLst>
        </pc:picChg>
        <pc:picChg chg="add mod">
          <ac:chgData name="Nargas Ahmadzai (2106756)" userId="0c14ad69-c0e9-4a1c-a65d-921e15cc9471" providerId="ADAL" clId="{CC617224-34AC-460B-92AF-8EFF2644C8F4}" dt="2024-07-09T11:00:54.234" v="2469" actId="1076"/>
          <ac:picMkLst>
            <pc:docMk/>
            <pc:sldMk cId="941987044" sldId="259"/>
            <ac:picMk id="2052" creationId="{540B785A-5569-84E6-DB1C-F8032495A98F}"/>
          </ac:picMkLst>
        </pc:picChg>
        <pc:picChg chg="add del">
          <ac:chgData name="Nargas Ahmadzai (2106756)" userId="0c14ad69-c0e9-4a1c-a65d-921e15cc9471" providerId="ADAL" clId="{CC617224-34AC-460B-92AF-8EFF2644C8F4}" dt="2024-07-09T10:53:10.146" v="2444" actId="26606"/>
          <ac:picMkLst>
            <pc:docMk/>
            <pc:sldMk cId="941987044" sldId="259"/>
            <ac:picMk id="2057" creationId="{E265DFC7-1B2A-4A32-9C43-C48EA6FF6140}"/>
          </ac:picMkLst>
        </pc:picChg>
        <pc:picChg chg="add del">
          <ac:chgData name="Nargas Ahmadzai (2106756)" userId="0c14ad69-c0e9-4a1c-a65d-921e15cc9471" providerId="ADAL" clId="{CC617224-34AC-460B-92AF-8EFF2644C8F4}" dt="2024-07-09T10:53:10.014" v="2443" actId="26606"/>
          <ac:picMkLst>
            <pc:docMk/>
            <pc:sldMk cId="941987044" sldId="259"/>
            <ac:picMk id="2068" creationId="{E265DFC7-1B2A-4A32-9C43-C48EA6FF6140}"/>
          </ac:picMkLst>
        </pc:picChg>
        <pc:picChg chg="add del">
          <ac:chgData name="Nargas Ahmadzai (2106756)" userId="0c14ad69-c0e9-4a1c-a65d-921e15cc9471" providerId="ADAL" clId="{CC617224-34AC-460B-92AF-8EFF2644C8F4}" dt="2024-07-09T10:56:46.742" v="2451" actId="26606"/>
          <ac:picMkLst>
            <pc:docMk/>
            <pc:sldMk cId="941987044" sldId="259"/>
            <ac:picMk id="2077" creationId="{E265DFC7-1B2A-4A32-9C43-C48EA6FF6140}"/>
          </ac:picMkLst>
        </pc:picChg>
        <pc:picChg chg="add del">
          <ac:chgData name="Nargas Ahmadzai (2106756)" userId="0c14ad69-c0e9-4a1c-a65d-921e15cc9471" providerId="ADAL" clId="{CC617224-34AC-460B-92AF-8EFF2644C8F4}" dt="2024-07-09T10:59:28.677" v="2459" actId="26606"/>
          <ac:picMkLst>
            <pc:docMk/>
            <pc:sldMk cId="941987044" sldId="259"/>
            <ac:picMk id="2087" creationId="{E265DFC7-1B2A-4A32-9C43-C48EA6FF6140}"/>
          </ac:picMkLst>
        </pc:picChg>
        <pc:picChg chg="add del">
          <ac:chgData name="Nargas Ahmadzai (2106756)" userId="0c14ad69-c0e9-4a1c-a65d-921e15cc9471" providerId="ADAL" clId="{CC617224-34AC-460B-92AF-8EFF2644C8F4}" dt="2024-07-09T11:41:53.094" v="2823"/>
          <ac:picMkLst>
            <pc:docMk/>
            <pc:sldMk cId="941987044" sldId="259"/>
            <ac:picMk id="2100" creationId="{8161BB1E-0062-4056-AB94-121EF614D5FB}"/>
          </ac:picMkLst>
        </pc:picChg>
        <pc:cxnChg chg="add del">
          <ac:chgData name="Nargas Ahmadzai (2106756)" userId="0c14ad69-c0e9-4a1c-a65d-921e15cc9471" providerId="ADAL" clId="{CC617224-34AC-460B-92AF-8EFF2644C8F4}" dt="2024-07-09T10:29:57.050" v="2183"/>
          <ac:cxnSpMkLst>
            <pc:docMk/>
            <pc:sldMk cId="941987044" sldId="259"/>
            <ac:cxnSpMk id="14" creationId="{C66CC717-08C5-4F3E-B8AA-BA93C8755982}"/>
          </ac:cxnSpMkLst>
        </pc:cxnChg>
        <pc:cxnChg chg="add del">
          <ac:chgData name="Nargas Ahmadzai (2106756)" userId="0c14ad69-c0e9-4a1c-a65d-921e15cc9471" providerId="ADAL" clId="{CC617224-34AC-460B-92AF-8EFF2644C8F4}" dt="2024-07-09T10:29:57.050" v="2183"/>
          <ac:cxnSpMkLst>
            <pc:docMk/>
            <pc:sldMk cId="941987044" sldId="259"/>
            <ac:cxnSpMk id="15" creationId="{D255B435-D9F3-4A31-B89E-36741390DB4B}"/>
          </ac:cxnSpMkLst>
        </pc:cxnChg>
        <pc:cxnChg chg="add del">
          <ac:chgData name="Nargas Ahmadzai (2106756)" userId="0c14ad69-c0e9-4a1c-a65d-921e15cc9471" providerId="ADAL" clId="{CC617224-34AC-460B-92AF-8EFF2644C8F4}" dt="2024-07-09T10:52:44.771" v="2439" actId="26606"/>
          <ac:cxnSpMkLst>
            <pc:docMk/>
            <pc:sldMk cId="941987044" sldId="259"/>
            <ac:cxnSpMk id="26" creationId="{8FBC01E2-D629-4319-B5CB-BFA461B8CF30}"/>
          </ac:cxnSpMkLst>
        </pc:cxnChg>
        <pc:cxnChg chg="add del">
          <ac:chgData name="Nargas Ahmadzai (2106756)" userId="0c14ad69-c0e9-4a1c-a65d-921e15cc9471" providerId="ADAL" clId="{CC617224-34AC-460B-92AF-8EFF2644C8F4}" dt="2024-07-09T10:53:10.146" v="2444" actId="26606"/>
          <ac:cxnSpMkLst>
            <pc:docMk/>
            <pc:sldMk cId="941987044" sldId="259"/>
            <ac:cxnSpMk id="2059" creationId="{853B328C-A402-44DE-AABB-9BFBB6617629}"/>
          </ac:cxnSpMkLst>
        </pc:cxnChg>
        <pc:cxnChg chg="add del">
          <ac:chgData name="Nargas Ahmadzai (2106756)" userId="0c14ad69-c0e9-4a1c-a65d-921e15cc9471" providerId="ADAL" clId="{CC617224-34AC-460B-92AF-8EFF2644C8F4}" dt="2024-07-09T10:53:10.014" v="2443" actId="26606"/>
          <ac:cxnSpMkLst>
            <pc:docMk/>
            <pc:sldMk cId="941987044" sldId="259"/>
            <ac:cxnSpMk id="2070" creationId="{853B328C-A402-44DE-AABB-9BFBB6617629}"/>
          </ac:cxnSpMkLst>
        </pc:cxnChg>
        <pc:cxnChg chg="add del">
          <ac:chgData name="Nargas Ahmadzai (2106756)" userId="0c14ad69-c0e9-4a1c-a65d-921e15cc9471" providerId="ADAL" clId="{CC617224-34AC-460B-92AF-8EFF2644C8F4}" dt="2024-07-09T10:53:10.014" v="2443" actId="26606"/>
          <ac:cxnSpMkLst>
            <pc:docMk/>
            <pc:sldMk cId="941987044" sldId="259"/>
            <ac:cxnSpMk id="2074" creationId="{580B8A35-DEA7-4D43-9DF8-90B4681D0FAD}"/>
          </ac:cxnSpMkLst>
        </pc:cxnChg>
        <pc:cxnChg chg="add del">
          <ac:chgData name="Nargas Ahmadzai (2106756)" userId="0c14ad69-c0e9-4a1c-a65d-921e15cc9471" providerId="ADAL" clId="{CC617224-34AC-460B-92AF-8EFF2644C8F4}" dt="2024-07-09T10:56:46.742" v="2451" actId="26606"/>
          <ac:cxnSpMkLst>
            <pc:docMk/>
            <pc:sldMk cId="941987044" sldId="259"/>
            <ac:cxnSpMk id="2078" creationId="{853B328C-A402-44DE-AABB-9BFBB6617629}"/>
          </ac:cxnSpMkLst>
        </pc:cxnChg>
        <pc:cxnChg chg="add del">
          <ac:chgData name="Nargas Ahmadzai (2106756)" userId="0c14ad69-c0e9-4a1c-a65d-921e15cc9471" providerId="ADAL" clId="{CC617224-34AC-460B-92AF-8EFF2644C8F4}" dt="2024-07-09T10:56:46.742" v="2451" actId="26606"/>
          <ac:cxnSpMkLst>
            <pc:docMk/>
            <pc:sldMk cId="941987044" sldId="259"/>
            <ac:cxnSpMk id="2080" creationId="{580B8A35-DEA7-4D43-9DF8-90B4681D0FAD}"/>
          </ac:cxnSpMkLst>
        </pc:cxnChg>
        <pc:cxnChg chg="add del">
          <ac:chgData name="Nargas Ahmadzai (2106756)" userId="0c14ad69-c0e9-4a1c-a65d-921e15cc9471" providerId="ADAL" clId="{CC617224-34AC-460B-92AF-8EFF2644C8F4}" dt="2024-07-09T10:59:28.677" v="2459" actId="26606"/>
          <ac:cxnSpMkLst>
            <pc:docMk/>
            <pc:sldMk cId="941987044" sldId="259"/>
            <ac:cxnSpMk id="2089" creationId="{853B328C-A402-44DE-AABB-9BFBB6617629}"/>
          </ac:cxnSpMkLst>
        </pc:cxnChg>
        <pc:cxnChg chg="add del">
          <ac:chgData name="Nargas Ahmadzai (2106756)" userId="0c14ad69-c0e9-4a1c-a65d-921e15cc9471" providerId="ADAL" clId="{CC617224-34AC-460B-92AF-8EFF2644C8F4}" dt="2024-07-09T11:41:53.094" v="2823"/>
          <ac:cxnSpMkLst>
            <pc:docMk/>
            <pc:sldMk cId="941987044" sldId="259"/>
            <ac:cxnSpMk id="2102" creationId="{8FBC01E2-D629-4319-B5CB-BFA461B8CF30}"/>
          </ac:cxnSpMkLst>
        </pc:cxnChg>
      </pc:sldChg>
      <pc:sldChg chg="new del">
        <pc:chgData name="Nargas Ahmadzai (2106756)" userId="0c14ad69-c0e9-4a1c-a65d-921e15cc9471" providerId="ADAL" clId="{CC617224-34AC-460B-92AF-8EFF2644C8F4}" dt="2024-07-05T10:23:51.502" v="1458" actId="680"/>
        <pc:sldMkLst>
          <pc:docMk/>
          <pc:sldMk cId="1697031961" sldId="260"/>
        </pc:sldMkLst>
      </pc:sldChg>
      <pc:sldChg chg="new del">
        <pc:chgData name="Nargas Ahmadzai (2106756)" userId="0c14ad69-c0e9-4a1c-a65d-921e15cc9471" providerId="ADAL" clId="{CC617224-34AC-460B-92AF-8EFF2644C8F4}" dt="2024-07-05T10:22:53.263" v="1454" actId="680"/>
        <pc:sldMkLst>
          <pc:docMk/>
          <pc:sldMk cId="2237996231" sldId="260"/>
        </pc:sldMkLst>
      </pc:sldChg>
      <pc:sldChg chg="addSp modSp new mod modAnim">
        <pc:chgData name="Nargas Ahmadzai (2106756)" userId="0c14ad69-c0e9-4a1c-a65d-921e15cc9471" providerId="ADAL" clId="{CC617224-34AC-460B-92AF-8EFF2644C8F4}" dt="2024-07-10T09:45:59.656" v="3707" actId="20577"/>
        <pc:sldMkLst>
          <pc:docMk/>
          <pc:sldMk cId="3096662656" sldId="260"/>
        </pc:sldMkLst>
        <pc:spChg chg="mod">
          <ac:chgData name="Nargas Ahmadzai (2106756)" userId="0c14ad69-c0e9-4a1c-a65d-921e15cc9471" providerId="ADAL" clId="{CC617224-34AC-460B-92AF-8EFF2644C8F4}" dt="2024-07-10T09:45:59.656" v="3707" actId="20577"/>
          <ac:spMkLst>
            <pc:docMk/>
            <pc:sldMk cId="3096662656" sldId="260"/>
            <ac:spMk id="2" creationId="{69CCF310-CC35-B968-2046-974412D3042B}"/>
          </ac:spMkLst>
        </pc:spChg>
        <pc:spChg chg="mod">
          <ac:chgData name="Nargas Ahmadzai (2106756)" userId="0c14ad69-c0e9-4a1c-a65d-921e15cc9471" providerId="ADAL" clId="{CC617224-34AC-460B-92AF-8EFF2644C8F4}" dt="2024-07-09T11:03:13.323" v="2473" actId="21"/>
          <ac:spMkLst>
            <pc:docMk/>
            <pc:sldMk cId="3096662656" sldId="260"/>
            <ac:spMk id="3" creationId="{A4D84BD7-5CD0-9FAA-4825-119408337F73}"/>
          </ac:spMkLst>
        </pc:spChg>
        <pc:spChg chg="add mod">
          <ac:chgData name="Nargas Ahmadzai (2106756)" userId="0c14ad69-c0e9-4a1c-a65d-921e15cc9471" providerId="ADAL" clId="{CC617224-34AC-460B-92AF-8EFF2644C8F4}" dt="2024-07-09T11:33:15.339" v="2716" actId="1076"/>
          <ac:spMkLst>
            <pc:docMk/>
            <pc:sldMk cId="3096662656" sldId="260"/>
            <ac:spMk id="7" creationId="{B7C6FA68-79CE-44B3-7729-265D150D9791}"/>
          </ac:spMkLst>
        </pc:spChg>
        <pc:spChg chg="mod">
          <ac:chgData name="Nargas Ahmadzai (2106756)" userId="0c14ad69-c0e9-4a1c-a65d-921e15cc9471" providerId="ADAL" clId="{CC617224-34AC-460B-92AF-8EFF2644C8F4}" dt="2024-07-09T17:28:46.692" v="3327" actId="1076"/>
          <ac:spMkLst>
            <pc:docMk/>
            <pc:sldMk cId="3096662656" sldId="260"/>
            <ac:spMk id="10" creationId="{4C1D4A23-8750-CC85-7885-B9C9D0B4BEEC}"/>
          </ac:spMkLst>
        </pc:spChg>
        <pc:picChg chg="add mod">
          <ac:chgData name="Nargas Ahmadzai (2106756)" userId="0c14ad69-c0e9-4a1c-a65d-921e15cc9471" providerId="ADAL" clId="{CC617224-34AC-460B-92AF-8EFF2644C8F4}" dt="2024-07-09T11:04:46.469" v="2480" actId="14100"/>
          <ac:picMkLst>
            <pc:docMk/>
            <pc:sldMk cId="3096662656" sldId="260"/>
            <ac:picMk id="5" creationId="{36BE865E-605E-17C4-1B5B-5311DFAC37C7}"/>
          </ac:picMkLst>
        </pc:picChg>
      </pc:sldChg>
      <pc:sldChg chg="modSp new del mod">
        <pc:chgData name="Nargas Ahmadzai (2106756)" userId="0c14ad69-c0e9-4a1c-a65d-921e15cc9471" providerId="ADAL" clId="{CC617224-34AC-460B-92AF-8EFF2644C8F4}" dt="2024-07-05T10:22:42.971" v="1452" actId="680"/>
        <pc:sldMkLst>
          <pc:docMk/>
          <pc:sldMk cId="3613726276" sldId="260"/>
        </pc:sldMkLst>
        <pc:spChg chg="mod">
          <ac:chgData name="Nargas Ahmadzai (2106756)" userId="0c14ad69-c0e9-4a1c-a65d-921e15cc9471" providerId="ADAL" clId="{CC617224-34AC-460B-92AF-8EFF2644C8F4}" dt="2024-07-05T10:22:42.048" v="1451" actId="14100"/>
          <ac:spMkLst>
            <pc:docMk/>
            <pc:sldMk cId="3613726276" sldId="260"/>
            <ac:spMk id="2" creationId="{03EA6423-3453-9611-804D-0BFE76126CAF}"/>
          </ac:spMkLst>
        </pc:spChg>
        <pc:spChg chg="mod">
          <ac:chgData name="Nargas Ahmadzai (2106756)" userId="0c14ad69-c0e9-4a1c-a65d-921e15cc9471" providerId="ADAL" clId="{CC617224-34AC-460B-92AF-8EFF2644C8F4}" dt="2024-07-05T10:22:41.432" v="1450" actId="1076"/>
          <ac:spMkLst>
            <pc:docMk/>
            <pc:sldMk cId="3613726276" sldId="260"/>
            <ac:spMk id="3" creationId="{A968347C-99AD-B9D8-7409-0DCE53C73EDD}"/>
          </ac:spMkLst>
        </pc:spChg>
      </pc:sldChg>
      <pc:sldChg chg="modSp new del mod ord">
        <pc:chgData name="Nargas Ahmadzai (2106756)" userId="0c14ad69-c0e9-4a1c-a65d-921e15cc9471" providerId="ADAL" clId="{CC617224-34AC-460B-92AF-8EFF2644C8F4}" dt="2024-07-05T10:22:10.480" v="1446" actId="2696"/>
        <pc:sldMkLst>
          <pc:docMk/>
          <pc:sldMk cId="3846282980" sldId="260"/>
        </pc:sldMkLst>
        <pc:spChg chg="mod">
          <ac:chgData name="Nargas Ahmadzai (2106756)" userId="0c14ad69-c0e9-4a1c-a65d-921e15cc9471" providerId="ADAL" clId="{CC617224-34AC-460B-92AF-8EFF2644C8F4}" dt="2024-07-05T09:19:39.094" v="1391" actId="27636"/>
          <ac:spMkLst>
            <pc:docMk/>
            <pc:sldMk cId="3846282980" sldId="260"/>
            <ac:spMk id="2" creationId="{2F7403C9-3791-2C89-82A5-A44335E47ABF}"/>
          </ac:spMkLst>
        </pc:spChg>
      </pc:sldChg>
      <pc:sldChg chg="new del">
        <pc:chgData name="Nargas Ahmadzai (2106756)" userId="0c14ad69-c0e9-4a1c-a65d-921e15cc9471" providerId="ADAL" clId="{CC617224-34AC-460B-92AF-8EFF2644C8F4}" dt="2024-07-05T10:24:18.367" v="1460" actId="680"/>
        <pc:sldMkLst>
          <pc:docMk/>
          <pc:sldMk cId="4108373011" sldId="260"/>
        </pc:sldMkLst>
      </pc:sldChg>
      <pc:sldChg chg="addSp delSp modSp new mod modTransition setBg addAnim delAnim modAnim delDesignElem chgLayout">
        <pc:chgData name="Nargas Ahmadzai (2106756)" userId="0c14ad69-c0e9-4a1c-a65d-921e15cc9471" providerId="ADAL" clId="{CC617224-34AC-460B-92AF-8EFF2644C8F4}" dt="2024-07-10T08:54:24.186" v="3676" actId="20577"/>
        <pc:sldMkLst>
          <pc:docMk/>
          <pc:sldMk cId="713243763" sldId="261"/>
        </pc:sldMkLst>
        <pc:spChg chg="mod ord">
          <ac:chgData name="Nargas Ahmadzai (2106756)" userId="0c14ad69-c0e9-4a1c-a65d-921e15cc9471" providerId="ADAL" clId="{CC617224-34AC-460B-92AF-8EFF2644C8F4}" dt="2024-07-10T08:36:58.536" v="3614" actId="255"/>
          <ac:spMkLst>
            <pc:docMk/>
            <pc:sldMk cId="713243763" sldId="261"/>
            <ac:spMk id="2" creationId="{46F7CFB8-FC44-43F1-BF33-FC23373DD415}"/>
          </ac:spMkLst>
        </pc:spChg>
        <pc:spChg chg="add del mod ord">
          <ac:chgData name="Nargas Ahmadzai (2106756)" userId="0c14ad69-c0e9-4a1c-a65d-921e15cc9471" providerId="ADAL" clId="{CC617224-34AC-460B-92AF-8EFF2644C8F4}" dt="2024-07-09T11:16:20.192" v="2513" actId="26606"/>
          <ac:spMkLst>
            <pc:docMk/>
            <pc:sldMk cId="713243763" sldId="261"/>
            <ac:spMk id="4" creationId="{6A989FB8-823C-49CB-8B1F-821D4D2982FE}"/>
          </ac:spMkLst>
        </pc:spChg>
        <pc:spChg chg="add del mod">
          <ac:chgData name="Nargas Ahmadzai (2106756)" userId="0c14ad69-c0e9-4a1c-a65d-921e15cc9471" providerId="ADAL" clId="{CC617224-34AC-460B-92AF-8EFF2644C8F4}" dt="2024-07-09T17:04:03.386" v="3142" actId="478"/>
          <ac:spMkLst>
            <pc:docMk/>
            <pc:sldMk cId="713243763" sldId="261"/>
            <ac:spMk id="4" creationId="{BDFE8EFF-1046-D50F-E755-0C0C7B94CD1A}"/>
          </ac:spMkLst>
        </pc:spChg>
        <pc:spChg chg="add del mod">
          <ac:chgData name="Nargas Ahmadzai (2106756)" userId="0c14ad69-c0e9-4a1c-a65d-921e15cc9471" providerId="ADAL" clId="{CC617224-34AC-460B-92AF-8EFF2644C8F4}" dt="2024-07-09T11:12:48.687" v="2500" actId="6264"/>
          <ac:spMkLst>
            <pc:docMk/>
            <pc:sldMk cId="713243763" sldId="261"/>
            <ac:spMk id="5" creationId="{688AE641-9CDD-66DC-13FD-774F8832F8A0}"/>
          </ac:spMkLst>
        </pc:spChg>
        <pc:spChg chg="add del mod">
          <ac:chgData name="Nargas Ahmadzai (2106756)" userId="0c14ad69-c0e9-4a1c-a65d-921e15cc9471" providerId="ADAL" clId="{CC617224-34AC-460B-92AF-8EFF2644C8F4}" dt="2024-07-10T08:54:24.186" v="3676" actId="20577"/>
          <ac:spMkLst>
            <pc:docMk/>
            <pc:sldMk cId="713243763" sldId="261"/>
            <ac:spMk id="7" creationId="{EA5522AD-8565-22B0-0A10-D9F9692DFE33}"/>
          </ac:spMkLst>
        </pc:spChg>
        <pc:spChg chg="add del">
          <ac:chgData name="Nargas Ahmadzai (2106756)" userId="0c14ad69-c0e9-4a1c-a65d-921e15cc9471" providerId="ADAL" clId="{CC617224-34AC-460B-92AF-8EFF2644C8F4}" dt="2024-07-09T11:41:53.094" v="2823"/>
          <ac:spMkLst>
            <pc:docMk/>
            <pc:sldMk cId="713243763" sldId="261"/>
            <ac:spMk id="10" creationId="{130B326A-C054-4820-AFCA-FCB009ABC693}"/>
          </ac:spMkLst>
        </pc:spChg>
        <pc:spChg chg="add del">
          <ac:chgData name="Nargas Ahmadzai (2106756)" userId="0c14ad69-c0e9-4a1c-a65d-921e15cc9471" providerId="ADAL" clId="{CC617224-34AC-460B-92AF-8EFF2644C8F4}" dt="2024-07-09T11:41:53.094" v="2823"/>
          <ac:spMkLst>
            <pc:docMk/>
            <pc:sldMk cId="713243763" sldId="261"/>
            <ac:spMk id="16" creationId="{C6870151-9189-4C3A-8379-EF3D95827A0A}"/>
          </ac:spMkLst>
        </pc:spChg>
        <pc:spChg chg="add del">
          <ac:chgData name="Nargas Ahmadzai (2106756)" userId="0c14ad69-c0e9-4a1c-a65d-921e15cc9471" providerId="ADAL" clId="{CC617224-34AC-460B-92AF-8EFF2644C8F4}" dt="2024-07-09T11:41:53.094" v="2823"/>
          <ac:spMkLst>
            <pc:docMk/>
            <pc:sldMk cId="713243763" sldId="261"/>
            <ac:spMk id="18" creationId="{123EA69C-102A-4DD0-9547-05DCD271D159}"/>
          </ac:spMkLst>
        </pc:spChg>
        <pc:spChg chg="add del">
          <ac:chgData name="Nargas Ahmadzai (2106756)" userId="0c14ad69-c0e9-4a1c-a65d-921e15cc9471" providerId="ADAL" clId="{CC617224-34AC-460B-92AF-8EFF2644C8F4}" dt="2024-07-09T11:41:53.094" v="2823"/>
          <ac:spMkLst>
            <pc:docMk/>
            <pc:sldMk cId="713243763" sldId="261"/>
            <ac:spMk id="20" creationId="{6A862265-5CA3-4C40-8582-7534C3B03C2A}"/>
          </ac:spMkLst>
        </pc:spChg>
        <pc:spChg chg="add del">
          <ac:chgData name="Nargas Ahmadzai (2106756)" userId="0c14ad69-c0e9-4a1c-a65d-921e15cc9471" providerId="ADAL" clId="{CC617224-34AC-460B-92AF-8EFF2644C8F4}" dt="2024-07-09T11:41:53.094" v="2823"/>
          <ac:spMkLst>
            <pc:docMk/>
            <pc:sldMk cId="713243763" sldId="261"/>
            <ac:spMk id="22" creationId="{600EF80B-0391-4082-9AF5-F15B091B4CE9}"/>
          </ac:spMkLst>
        </pc:spChg>
        <pc:spChg chg="add del">
          <ac:chgData name="Nargas Ahmadzai (2106756)" userId="0c14ad69-c0e9-4a1c-a65d-921e15cc9471" providerId="ADAL" clId="{CC617224-34AC-460B-92AF-8EFF2644C8F4}" dt="2024-07-09T11:41:53.094" v="2823"/>
          <ac:spMkLst>
            <pc:docMk/>
            <pc:sldMk cId="713243763" sldId="261"/>
            <ac:spMk id="26" creationId="{3FBF03E8-C602-4192-9C52-F84B29FDCC88}"/>
          </ac:spMkLst>
        </pc:spChg>
        <pc:spChg chg="add del">
          <ac:chgData name="Nargas Ahmadzai (2106756)" userId="0c14ad69-c0e9-4a1c-a65d-921e15cc9471" providerId="ADAL" clId="{CC617224-34AC-460B-92AF-8EFF2644C8F4}" dt="2024-07-09T11:15:05.393" v="2508" actId="26606"/>
          <ac:spMkLst>
            <pc:docMk/>
            <pc:sldMk cId="713243763" sldId="261"/>
            <ac:spMk id="3081" creationId="{130B326A-C054-4820-AFCA-FCB009ABC693}"/>
          </ac:spMkLst>
        </pc:spChg>
        <pc:grpChg chg="add del">
          <ac:chgData name="Nargas Ahmadzai (2106756)" userId="0c14ad69-c0e9-4a1c-a65d-921e15cc9471" providerId="ADAL" clId="{CC617224-34AC-460B-92AF-8EFF2644C8F4}" dt="2024-07-09T11:15:05.393" v="2508" actId="26606"/>
          <ac:grpSpMkLst>
            <pc:docMk/>
            <pc:sldMk cId="713243763" sldId="261"/>
            <ac:grpSpMk id="3087" creationId="{C7016F8E-4B6E-4DFC-BA39-E5E5A3755511}"/>
          </ac:grpSpMkLst>
        </pc:grpChg>
        <pc:graphicFrameChg chg="add del mod">
          <ac:chgData name="Nargas Ahmadzai (2106756)" userId="0c14ad69-c0e9-4a1c-a65d-921e15cc9471" providerId="ADAL" clId="{CC617224-34AC-460B-92AF-8EFF2644C8F4}" dt="2024-07-10T08:34:28.452" v="3516" actId="20577"/>
          <ac:graphicFrameMkLst>
            <pc:docMk/>
            <pc:sldMk cId="713243763" sldId="261"/>
            <ac:graphicFrameMk id="28" creationId="{E42AA154-72AC-78F3-5D6F-267788357AFD}"/>
          </ac:graphicFrameMkLst>
        </pc:graphicFrameChg>
        <pc:picChg chg="add mod">
          <ac:chgData name="Nargas Ahmadzai (2106756)" userId="0c14ad69-c0e9-4a1c-a65d-921e15cc9471" providerId="ADAL" clId="{CC617224-34AC-460B-92AF-8EFF2644C8F4}" dt="2024-07-09T11:16:05.249" v="2512" actId="27614"/>
          <ac:picMkLst>
            <pc:docMk/>
            <pc:sldMk cId="713243763" sldId="261"/>
            <ac:picMk id="6" creationId="{0F0F64C2-03A6-3ACD-9041-B8FA26FC6D51}"/>
          </ac:picMkLst>
        </pc:picChg>
        <pc:picChg chg="add del">
          <ac:chgData name="Nargas Ahmadzai (2106756)" userId="0c14ad69-c0e9-4a1c-a65d-921e15cc9471" providerId="ADAL" clId="{CC617224-34AC-460B-92AF-8EFF2644C8F4}" dt="2024-07-09T11:41:53.094" v="2823"/>
          <ac:picMkLst>
            <pc:docMk/>
            <pc:sldMk cId="713243763" sldId="261"/>
            <ac:picMk id="12" creationId="{E265DFC7-1B2A-4A32-9C43-C48EA6FF6140}"/>
          </ac:picMkLst>
        </pc:picChg>
        <pc:picChg chg="add del mod">
          <ac:chgData name="Nargas Ahmadzai (2106756)" userId="0c14ad69-c0e9-4a1c-a65d-921e15cc9471" providerId="ADAL" clId="{CC617224-34AC-460B-92AF-8EFF2644C8F4}" dt="2024-07-09T11:12:57.727" v="2501" actId="21"/>
          <ac:picMkLst>
            <pc:docMk/>
            <pc:sldMk cId="713243763" sldId="261"/>
            <ac:picMk id="3074" creationId="{2E6C6D2B-88BC-DEC3-116D-20BA9188406E}"/>
          </ac:picMkLst>
        </pc:picChg>
        <pc:picChg chg="add del mod">
          <ac:chgData name="Nargas Ahmadzai (2106756)" userId="0c14ad69-c0e9-4a1c-a65d-921e15cc9471" providerId="ADAL" clId="{CC617224-34AC-460B-92AF-8EFF2644C8F4}" dt="2024-07-09T11:15:10.925" v="2510" actId="21"/>
          <ac:picMkLst>
            <pc:docMk/>
            <pc:sldMk cId="713243763" sldId="261"/>
            <ac:picMk id="3076" creationId="{D2914A3F-3101-C585-8BFF-C7DB9066D066}"/>
          </ac:picMkLst>
        </pc:picChg>
        <pc:picChg chg="add del">
          <ac:chgData name="Nargas Ahmadzai (2106756)" userId="0c14ad69-c0e9-4a1c-a65d-921e15cc9471" providerId="ADAL" clId="{CC617224-34AC-460B-92AF-8EFF2644C8F4}" dt="2024-07-09T11:15:05.393" v="2508" actId="26606"/>
          <ac:picMkLst>
            <pc:docMk/>
            <pc:sldMk cId="713243763" sldId="261"/>
            <ac:picMk id="3083" creationId="{E265DFC7-1B2A-4A32-9C43-C48EA6FF6140}"/>
          </ac:picMkLst>
        </pc:picChg>
        <pc:cxnChg chg="add del">
          <ac:chgData name="Nargas Ahmadzai (2106756)" userId="0c14ad69-c0e9-4a1c-a65d-921e15cc9471" providerId="ADAL" clId="{CC617224-34AC-460B-92AF-8EFF2644C8F4}" dt="2024-07-09T11:41:53.094" v="2823"/>
          <ac:cxnSpMkLst>
            <pc:docMk/>
            <pc:sldMk cId="713243763" sldId="261"/>
            <ac:cxnSpMk id="14" creationId="{853B328C-A402-44DE-AABB-9BFBB6617629}"/>
          </ac:cxnSpMkLst>
        </pc:cxnChg>
        <pc:cxnChg chg="add del">
          <ac:chgData name="Nargas Ahmadzai (2106756)" userId="0c14ad69-c0e9-4a1c-a65d-921e15cc9471" providerId="ADAL" clId="{CC617224-34AC-460B-92AF-8EFF2644C8F4}" dt="2024-07-09T11:41:53.094" v="2823"/>
          <ac:cxnSpMkLst>
            <pc:docMk/>
            <pc:sldMk cId="713243763" sldId="261"/>
            <ac:cxnSpMk id="24" creationId="{D33AC32D-5F44-45F7-A0BD-7C11A86BED57}"/>
          </ac:cxnSpMkLst>
        </pc:cxnChg>
        <pc:cxnChg chg="add del">
          <ac:chgData name="Nargas Ahmadzai (2106756)" userId="0c14ad69-c0e9-4a1c-a65d-921e15cc9471" providerId="ADAL" clId="{CC617224-34AC-460B-92AF-8EFF2644C8F4}" dt="2024-07-09T11:15:05.393" v="2508" actId="26606"/>
          <ac:cxnSpMkLst>
            <pc:docMk/>
            <pc:sldMk cId="713243763" sldId="261"/>
            <ac:cxnSpMk id="3085" creationId="{853B328C-A402-44DE-AABB-9BFBB6617629}"/>
          </ac:cxnSpMkLst>
        </pc:cxnChg>
      </pc:sldChg>
      <pc:sldChg chg="modSp new del mod">
        <pc:chgData name="Nargas Ahmadzai (2106756)" userId="0c14ad69-c0e9-4a1c-a65d-921e15cc9471" providerId="ADAL" clId="{CC617224-34AC-460B-92AF-8EFF2644C8F4}" dt="2024-07-05T10:22:07.558" v="1445" actId="2696"/>
        <pc:sldMkLst>
          <pc:docMk/>
          <pc:sldMk cId="1193106559" sldId="261"/>
        </pc:sldMkLst>
        <pc:spChg chg="mod">
          <ac:chgData name="Nargas Ahmadzai (2106756)" userId="0c14ad69-c0e9-4a1c-a65d-921e15cc9471" providerId="ADAL" clId="{CC617224-34AC-460B-92AF-8EFF2644C8F4}" dt="2024-07-05T09:20:45.378" v="1428" actId="14100"/>
          <ac:spMkLst>
            <pc:docMk/>
            <pc:sldMk cId="1193106559" sldId="261"/>
            <ac:spMk id="2" creationId="{94BC7487-A995-1F82-C458-B5B21A9BD64E}"/>
          </ac:spMkLst>
        </pc:spChg>
        <pc:spChg chg="mod">
          <ac:chgData name="Nargas Ahmadzai (2106756)" userId="0c14ad69-c0e9-4a1c-a65d-921e15cc9471" providerId="ADAL" clId="{CC617224-34AC-460B-92AF-8EFF2644C8F4}" dt="2024-07-05T10:21:56.755" v="1444" actId="27636"/>
          <ac:spMkLst>
            <pc:docMk/>
            <pc:sldMk cId="1193106559" sldId="261"/>
            <ac:spMk id="3" creationId="{49C87A31-5B8B-E7C8-17B2-4933F6DA8DB6}"/>
          </ac:spMkLst>
        </pc:spChg>
      </pc:sldChg>
      <pc:sldChg chg="add del">
        <pc:chgData name="Nargas Ahmadzai (2106756)" userId="0c14ad69-c0e9-4a1c-a65d-921e15cc9471" providerId="ADAL" clId="{CC617224-34AC-460B-92AF-8EFF2644C8F4}" dt="2024-07-05T10:23:33.252" v="1457"/>
        <pc:sldMkLst>
          <pc:docMk/>
          <pc:sldMk cId="2033833513" sldId="261"/>
        </pc:sldMkLst>
      </pc:sldChg>
      <pc:sldChg chg="addSp delSp modSp new mod setBg modAnim delDesignElem">
        <pc:chgData name="Nargas Ahmadzai (2106756)" userId="0c14ad69-c0e9-4a1c-a65d-921e15cc9471" providerId="ADAL" clId="{CC617224-34AC-460B-92AF-8EFF2644C8F4}" dt="2024-07-10T09:45:31.976" v="3705" actId="20577"/>
        <pc:sldMkLst>
          <pc:docMk/>
          <pc:sldMk cId="3107422725" sldId="262"/>
        </pc:sldMkLst>
        <pc:spChg chg="mod">
          <ac:chgData name="Nargas Ahmadzai (2106756)" userId="0c14ad69-c0e9-4a1c-a65d-921e15cc9471" providerId="ADAL" clId="{CC617224-34AC-460B-92AF-8EFF2644C8F4}" dt="2024-07-10T09:45:31.976" v="3705" actId="20577"/>
          <ac:spMkLst>
            <pc:docMk/>
            <pc:sldMk cId="3107422725" sldId="262"/>
            <ac:spMk id="2" creationId="{52AD79CD-C2B9-4F0C-6579-B83E48293EAF}"/>
          </ac:spMkLst>
        </pc:spChg>
        <pc:spChg chg="add del">
          <ac:chgData name="Nargas Ahmadzai (2106756)" userId="0c14ad69-c0e9-4a1c-a65d-921e15cc9471" providerId="ADAL" clId="{CC617224-34AC-460B-92AF-8EFF2644C8F4}" dt="2024-07-09T11:17:59.878" v="2523" actId="26606"/>
          <ac:spMkLst>
            <pc:docMk/>
            <pc:sldMk cId="3107422725" sldId="262"/>
            <ac:spMk id="5" creationId="{6B25638D-3D06-41D1-8060-4D2707C60AE8}"/>
          </ac:spMkLst>
        </pc:spChg>
        <pc:spChg chg="add del">
          <ac:chgData name="Nargas Ahmadzai (2106756)" userId="0c14ad69-c0e9-4a1c-a65d-921e15cc9471" providerId="ADAL" clId="{CC617224-34AC-460B-92AF-8EFF2644C8F4}" dt="2024-07-09T11:18:22.418" v="2525" actId="26606"/>
          <ac:spMkLst>
            <pc:docMk/>
            <pc:sldMk cId="3107422725" sldId="262"/>
            <ac:spMk id="9" creationId="{6B25638D-3D06-41D1-8060-4D2707C60AE8}"/>
          </ac:spMkLst>
        </pc:spChg>
        <pc:spChg chg="add del">
          <ac:chgData name="Nargas Ahmadzai (2106756)" userId="0c14ad69-c0e9-4a1c-a65d-921e15cc9471" providerId="ADAL" clId="{CC617224-34AC-460B-92AF-8EFF2644C8F4}" dt="2024-07-09T10:29:57.050" v="2183"/>
          <ac:spMkLst>
            <pc:docMk/>
            <pc:sldMk cId="3107422725" sldId="262"/>
            <ac:spMk id="10" creationId="{F2E5B6AE-5EFE-45F0-A2AE-ED771CA3D7DD}"/>
          </ac:spMkLst>
        </pc:spChg>
        <pc:spChg chg="add del">
          <ac:chgData name="Nargas Ahmadzai (2106756)" userId="0c14ad69-c0e9-4a1c-a65d-921e15cc9471" providerId="ADAL" clId="{CC617224-34AC-460B-92AF-8EFF2644C8F4}" dt="2024-07-09T11:17:59.878" v="2523" actId="26606"/>
          <ac:spMkLst>
            <pc:docMk/>
            <pc:sldMk cId="3107422725" sldId="262"/>
            <ac:spMk id="18" creationId="{773D9643-4BC8-486D-8267-3577C8F0842D}"/>
          </ac:spMkLst>
        </pc:spChg>
        <pc:spChg chg="add del">
          <ac:chgData name="Nargas Ahmadzai (2106756)" userId="0c14ad69-c0e9-4a1c-a65d-921e15cc9471" providerId="ADAL" clId="{CC617224-34AC-460B-92AF-8EFF2644C8F4}" dt="2024-07-09T11:18:22.418" v="2525" actId="26606"/>
          <ac:spMkLst>
            <pc:docMk/>
            <pc:sldMk cId="3107422725" sldId="262"/>
            <ac:spMk id="21" creationId="{5B238410-875B-4732-889F-4EF1D8ECB413}"/>
          </ac:spMkLst>
        </pc:spChg>
        <pc:spChg chg="add mod">
          <ac:chgData name="Nargas Ahmadzai (2106756)" userId="0c14ad69-c0e9-4a1c-a65d-921e15cc9471" providerId="ADAL" clId="{CC617224-34AC-460B-92AF-8EFF2644C8F4}" dt="2024-07-09T11:34:45.257" v="2719" actId="1076"/>
          <ac:spMkLst>
            <pc:docMk/>
            <pc:sldMk cId="3107422725" sldId="262"/>
            <ac:spMk id="23" creationId="{EB571C3D-C428-5014-D33C-16E5604981BF}"/>
          </ac:spMkLst>
        </pc:spChg>
        <pc:grpChg chg="add del">
          <ac:chgData name="Nargas Ahmadzai (2106756)" userId="0c14ad69-c0e9-4a1c-a65d-921e15cc9471" providerId="ADAL" clId="{CC617224-34AC-460B-92AF-8EFF2644C8F4}" dt="2024-07-09T11:17:59.878" v="2523" actId="26606"/>
          <ac:grpSpMkLst>
            <pc:docMk/>
            <pc:sldMk cId="3107422725" sldId="262"/>
            <ac:grpSpMk id="14" creationId="{2A7F3A7D-1232-4BDE-ACB6-F7CDEF0668CF}"/>
          </ac:grpSpMkLst>
        </pc:grpChg>
        <pc:grpChg chg="add del">
          <ac:chgData name="Nargas Ahmadzai (2106756)" userId="0c14ad69-c0e9-4a1c-a65d-921e15cc9471" providerId="ADAL" clId="{CC617224-34AC-460B-92AF-8EFF2644C8F4}" dt="2024-07-09T11:18:22.418" v="2525" actId="26606"/>
          <ac:grpSpMkLst>
            <pc:docMk/>
            <pc:sldMk cId="3107422725" sldId="262"/>
            <ac:grpSpMk id="17" creationId="{B8C622C5-3C3B-48C9-8478-5FCA15DC7166}"/>
          </ac:grpSpMkLst>
        </pc:grpChg>
        <pc:picChg chg="add mod">
          <ac:chgData name="Nargas Ahmadzai (2106756)" userId="0c14ad69-c0e9-4a1c-a65d-921e15cc9471" providerId="ADAL" clId="{CC617224-34AC-460B-92AF-8EFF2644C8F4}" dt="2024-07-09T11:18:49.578" v="2526"/>
          <ac:picMkLst>
            <pc:docMk/>
            <pc:sldMk cId="3107422725" sldId="262"/>
            <ac:picMk id="3" creationId="{F8CC5CB3-5134-E079-6172-17E758C0DDA3}"/>
          </ac:picMkLst>
        </pc:picChg>
        <pc:picChg chg="add del">
          <ac:chgData name="Nargas Ahmadzai (2106756)" userId="0c14ad69-c0e9-4a1c-a65d-921e15cc9471" providerId="ADAL" clId="{CC617224-34AC-460B-92AF-8EFF2644C8F4}" dt="2024-07-09T11:17:59.878" v="2523" actId="26606"/>
          <ac:picMkLst>
            <pc:docMk/>
            <pc:sldMk cId="3107422725" sldId="262"/>
            <ac:picMk id="6" creationId="{8161BB1E-0062-4056-AB94-121EF614D5FB}"/>
          </ac:picMkLst>
        </pc:picChg>
        <pc:picChg chg="add del">
          <ac:chgData name="Nargas Ahmadzai (2106756)" userId="0c14ad69-c0e9-4a1c-a65d-921e15cc9471" providerId="ADAL" clId="{CC617224-34AC-460B-92AF-8EFF2644C8F4}" dt="2024-07-09T11:18:22.418" v="2525" actId="26606"/>
          <ac:picMkLst>
            <pc:docMk/>
            <pc:sldMk cId="3107422725" sldId="262"/>
            <ac:picMk id="11" creationId="{8161BB1E-0062-4056-AB94-121EF614D5FB}"/>
          </ac:picMkLst>
        </pc:picChg>
        <pc:cxnChg chg="add del">
          <ac:chgData name="Nargas Ahmadzai (2106756)" userId="0c14ad69-c0e9-4a1c-a65d-921e15cc9471" providerId="ADAL" clId="{CC617224-34AC-460B-92AF-8EFF2644C8F4}" dt="2024-07-09T11:17:59.878" v="2523" actId="26606"/>
          <ac:cxnSpMkLst>
            <pc:docMk/>
            <pc:sldMk cId="3107422725" sldId="262"/>
            <ac:cxnSpMk id="7" creationId="{8FBC01E2-D629-4319-B5CB-BFA461B8CF30}"/>
          </ac:cxnSpMkLst>
        </pc:cxnChg>
        <pc:cxnChg chg="add del">
          <ac:chgData name="Nargas Ahmadzai (2106756)" userId="0c14ad69-c0e9-4a1c-a65d-921e15cc9471" providerId="ADAL" clId="{CC617224-34AC-460B-92AF-8EFF2644C8F4}" dt="2024-07-09T10:29:57.050" v="2183"/>
          <ac:cxnSpMkLst>
            <pc:docMk/>
            <pc:sldMk cId="3107422725" sldId="262"/>
            <ac:cxnSpMk id="8" creationId="{C66CC717-08C5-4F3E-B8AA-BA93C8755982}"/>
          </ac:cxnSpMkLst>
        </pc:cxnChg>
        <pc:cxnChg chg="add del">
          <ac:chgData name="Nargas Ahmadzai (2106756)" userId="0c14ad69-c0e9-4a1c-a65d-921e15cc9471" providerId="ADAL" clId="{CC617224-34AC-460B-92AF-8EFF2644C8F4}" dt="2024-07-09T10:29:57.050" v="2183"/>
          <ac:cxnSpMkLst>
            <pc:docMk/>
            <pc:sldMk cId="3107422725" sldId="262"/>
            <ac:cxnSpMk id="12" creationId="{D255B435-D9F3-4A31-B89E-36741390DB4B}"/>
          </ac:cxnSpMkLst>
        </pc:cxnChg>
        <pc:cxnChg chg="add del">
          <ac:chgData name="Nargas Ahmadzai (2106756)" userId="0c14ad69-c0e9-4a1c-a65d-921e15cc9471" providerId="ADAL" clId="{CC617224-34AC-460B-92AF-8EFF2644C8F4}" dt="2024-07-09T11:18:22.418" v="2525" actId="26606"/>
          <ac:cxnSpMkLst>
            <pc:docMk/>
            <pc:sldMk cId="3107422725" sldId="262"/>
            <ac:cxnSpMk id="13" creationId="{8FBC01E2-D629-4319-B5CB-BFA461B8CF30}"/>
          </ac:cxnSpMkLst>
        </pc:cxnChg>
      </pc:sldChg>
      <pc:sldChg chg="addSp delSp modSp new mod setBg modAnim delDesignElem">
        <pc:chgData name="Nargas Ahmadzai (2106756)" userId="0c14ad69-c0e9-4a1c-a65d-921e15cc9471" providerId="ADAL" clId="{CC617224-34AC-460B-92AF-8EFF2644C8F4}" dt="2024-07-10T08:38:40.197" v="3648" actId="20577"/>
        <pc:sldMkLst>
          <pc:docMk/>
          <pc:sldMk cId="122368013" sldId="263"/>
        </pc:sldMkLst>
        <pc:spChg chg="mod">
          <ac:chgData name="Nargas Ahmadzai (2106756)" userId="0c14ad69-c0e9-4a1c-a65d-921e15cc9471" providerId="ADAL" clId="{CC617224-34AC-460B-92AF-8EFF2644C8F4}" dt="2024-07-09T11:40:08.015" v="2815" actId="26606"/>
          <ac:spMkLst>
            <pc:docMk/>
            <pc:sldMk cId="122368013" sldId="263"/>
            <ac:spMk id="2" creationId="{DBBF439A-EC61-42F3-E279-2BE9EED7C435}"/>
          </ac:spMkLst>
        </pc:spChg>
        <pc:spChg chg="add mod">
          <ac:chgData name="Nargas Ahmadzai (2106756)" userId="0c14ad69-c0e9-4a1c-a65d-921e15cc9471" providerId="ADAL" clId="{CC617224-34AC-460B-92AF-8EFF2644C8F4}" dt="2024-07-10T08:38:40.197" v="3648" actId="20577"/>
          <ac:spMkLst>
            <pc:docMk/>
            <pc:sldMk cId="122368013" sldId="263"/>
            <ac:spMk id="5" creationId="{3E4A9C79-1076-327D-BA97-F83E73212BC6}"/>
          </ac:spMkLst>
        </pc:spChg>
        <pc:spChg chg="add del">
          <ac:chgData name="Nargas Ahmadzai (2106756)" userId="0c14ad69-c0e9-4a1c-a65d-921e15cc9471" providerId="ADAL" clId="{CC617224-34AC-460B-92AF-8EFF2644C8F4}" dt="2024-07-09T11:23:36.685" v="2572" actId="26606"/>
          <ac:spMkLst>
            <pc:docMk/>
            <pc:sldMk cId="122368013" sldId="263"/>
            <ac:spMk id="11" creationId="{130B326A-C054-4820-AFCA-FCB009ABC693}"/>
          </ac:spMkLst>
        </pc:spChg>
        <pc:spChg chg="add del">
          <ac:chgData name="Nargas Ahmadzai (2106756)" userId="0c14ad69-c0e9-4a1c-a65d-921e15cc9471" providerId="ADAL" clId="{CC617224-34AC-460B-92AF-8EFF2644C8F4}" dt="2024-07-09T11:22:38.259" v="2559" actId="26606"/>
          <ac:spMkLst>
            <pc:docMk/>
            <pc:sldMk cId="122368013" sldId="263"/>
            <ac:spMk id="12" creationId="{6B25638D-3D06-41D1-8060-4D2707C60AE8}"/>
          </ac:spMkLst>
        </pc:spChg>
        <pc:spChg chg="add del">
          <ac:chgData name="Nargas Ahmadzai (2106756)" userId="0c14ad69-c0e9-4a1c-a65d-921e15cc9471" providerId="ADAL" clId="{CC617224-34AC-460B-92AF-8EFF2644C8F4}" dt="2024-07-09T11:23:36.685" v="2572" actId="26606"/>
          <ac:spMkLst>
            <pc:docMk/>
            <pc:sldMk cId="122368013" sldId="263"/>
            <ac:spMk id="17" creationId="{7835D34E-498A-4A24-B274-284CDC7EA2C6}"/>
          </ac:spMkLst>
        </pc:spChg>
        <pc:spChg chg="add del">
          <ac:chgData name="Nargas Ahmadzai (2106756)" userId="0c14ad69-c0e9-4a1c-a65d-921e15cc9471" providerId="ADAL" clId="{CC617224-34AC-460B-92AF-8EFF2644C8F4}" dt="2024-07-09T11:22:45.980" v="2561" actId="26606"/>
          <ac:spMkLst>
            <pc:docMk/>
            <pc:sldMk cId="122368013" sldId="263"/>
            <ac:spMk id="18" creationId="{6B25638D-3D06-41D1-8060-4D2707C60AE8}"/>
          </ac:spMkLst>
        </pc:spChg>
        <pc:spChg chg="add del">
          <ac:chgData name="Nargas Ahmadzai (2106756)" userId="0c14ad69-c0e9-4a1c-a65d-921e15cc9471" providerId="ADAL" clId="{CC617224-34AC-460B-92AF-8EFF2644C8F4}" dt="2024-07-09T11:23:36.685" v="2572" actId="26606"/>
          <ac:spMkLst>
            <pc:docMk/>
            <pc:sldMk cId="122368013" sldId="263"/>
            <ac:spMk id="24" creationId="{03F361C2-A8AA-4EC2-AA31-850CB65162AD}"/>
          </ac:spMkLst>
        </pc:spChg>
        <pc:spChg chg="add del">
          <ac:chgData name="Nargas Ahmadzai (2106756)" userId="0c14ad69-c0e9-4a1c-a65d-921e15cc9471" providerId="ADAL" clId="{CC617224-34AC-460B-92AF-8EFF2644C8F4}" dt="2024-07-09T11:41:53.094" v="2823"/>
          <ac:spMkLst>
            <pc:docMk/>
            <pc:sldMk cId="122368013" sldId="263"/>
            <ac:spMk id="30" creationId="{130B326A-C054-4820-AFCA-FCB009ABC693}"/>
          </ac:spMkLst>
        </pc:spChg>
        <pc:spChg chg="add del">
          <ac:chgData name="Nargas Ahmadzai (2106756)" userId="0c14ad69-c0e9-4a1c-a65d-921e15cc9471" providerId="ADAL" clId="{CC617224-34AC-460B-92AF-8EFF2644C8F4}" dt="2024-07-09T11:41:53.094" v="2823"/>
          <ac:spMkLst>
            <pc:docMk/>
            <pc:sldMk cId="122368013" sldId="263"/>
            <ac:spMk id="36" creationId="{C6870151-9189-4C3A-8379-EF3D95827A0A}"/>
          </ac:spMkLst>
        </pc:spChg>
        <pc:spChg chg="add del">
          <ac:chgData name="Nargas Ahmadzai (2106756)" userId="0c14ad69-c0e9-4a1c-a65d-921e15cc9471" providerId="ADAL" clId="{CC617224-34AC-460B-92AF-8EFF2644C8F4}" dt="2024-07-09T11:41:53.094" v="2823"/>
          <ac:spMkLst>
            <pc:docMk/>
            <pc:sldMk cId="122368013" sldId="263"/>
            <ac:spMk id="38" creationId="{123EA69C-102A-4DD0-9547-05DCD271D159}"/>
          </ac:spMkLst>
        </pc:spChg>
        <pc:spChg chg="add del">
          <ac:chgData name="Nargas Ahmadzai (2106756)" userId="0c14ad69-c0e9-4a1c-a65d-921e15cc9471" providerId="ADAL" clId="{CC617224-34AC-460B-92AF-8EFF2644C8F4}" dt="2024-07-09T11:41:53.094" v="2823"/>
          <ac:spMkLst>
            <pc:docMk/>
            <pc:sldMk cId="122368013" sldId="263"/>
            <ac:spMk id="40" creationId="{6A862265-5CA3-4C40-8582-7534C3B03C2A}"/>
          </ac:spMkLst>
        </pc:spChg>
        <pc:spChg chg="add del">
          <ac:chgData name="Nargas Ahmadzai (2106756)" userId="0c14ad69-c0e9-4a1c-a65d-921e15cc9471" providerId="ADAL" clId="{CC617224-34AC-460B-92AF-8EFF2644C8F4}" dt="2024-07-09T11:41:53.094" v="2823"/>
          <ac:spMkLst>
            <pc:docMk/>
            <pc:sldMk cId="122368013" sldId="263"/>
            <ac:spMk id="42" creationId="{600EF80B-0391-4082-9AF5-F15B091B4CE9}"/>
          </ac:spMkLst>
        </pc:spChg>
        <pc:spChg chg="add del">
          <ac:chgData name="Nargas Ahmadzai (2106756)" userId="0c14ad69-c0e9-4a1c-a65d-921e15cc9471" providerId="ADAL" clId="{CC617224-34AC-460B-92AF-8EFF2644C8F4}" dt="2024-07-09T11:41:53.094" v="2823"/>
          <ac:spMkLst>
            <pc:docMk/>
            <pc:sldMk cId="122368013" sldId="263"/>
            <ac:spMk id="46" creationId="{3FBF03E8-C602-4192-9C52-F84B29FDCC88}"/>
          </ac:spMkLst>
        </pc:spChg>
        <pc:spChg chg="add del">
          <ac:chgData name="Nargas Ahmadzai (2106756)" userId="0c14ad69-c0e9-4a1c-a65d-921e15cc9471" providerId="ADAL" clId="{CC617224-34AC-460B-92AF-8EFF2644C8F4}" dt="2024-07-09T11:40:08.015" v="2815" actId="26606"/>
          <ac:spMkLst>
            <pc:docMk/>
            <pc:sldMk cId="122368013" sldId="263"/>
            <ac:spMk id="51" creationId="{6B25638D-3D06-41D1-8060-4D2707C60AE8}"/>
          </ac:spMkLst>
        </pc:spChg>
        <pc:picChg chg="add mod ord">
          <ac:chgData name="Nargas Ahmadzai (2106756)" userId="0c14ad69-c0e9-4a1c-a65d-921e15cc9471" providerId="ADAL" clId="{CC617224-34AC-460B-92AF-8EFF2644C8F4}" dt="2024-07-09T11:40:08.015" v="2815" actId="26606"/>
          <ac:picMkLst>
            <pc:docMk/>
            <pc:sldMk cId="122368013" sldId="263"/>
            <ac:picMk id="7" creationId="{4A5DD76D-D569-316E-83BC-EC3C9A4845E1}"/>
          </ac:picMkLst>
        </pc:picChg>
        <pc:picChg chg="add del">
          <ac:chgData name="Nargas Ahmadzai (2106756)" userId="0c14ad69-c0e9-4a1c-a65d-921e15cc9471" providerId="ADAL" clId="{CC617224-34AC-460B-92AF-8EFF2644C8F4}" dt="2024-07-09T11:22:38.259" v="2559" actId="26606"/>
          <ac:picMkLst>
            <pc:docMk/>
            <pc:sldMk cId="122368013" sldId="263"/>
            <ac:picMk id="9" creationId="{D1690B62-DC74-5441-7750-6F505E2ADEEC}"/>
          </ac:picMkLst>
        </pc:picChg>
        <pc:picChg chg="add del">
          <ac:chgData name="Nargas Ahmadzai (2106756)" userId="0c14ad69-c0e9-4a1c-a65d-921e15cc9471" providerId="ADAL" clId="{CC617224-34AC-460B-92AF-8EFF2644C8F4}" dt="2024-07-09T11:23:36.685" v="2572" actId="26606"/>
          <ac:picMkLst>
            <pc:docMk/>
            <pc:sldMk cId="122368013" sldId="263"/>
            <ac:picMk id="13" creationId="{E265DFC7-1B2A-4A32-9C43-C48EA6FF6140}"/>
          </ac:picMkLst>
        </pc:picChg>
        <pc:picChg chg="add del">
          <ac:chgData name="Nargas Ahmadzai (2106756)" userId="0c14ad69-c0e9-4a1c-a65d-921e15cc9471" providerId="ADAL" clId="{CC617224-34AC-460B-92AF-8EFF2644C8F4}" dt="2024-07-09T11:22:38.259" v="2559" actId="26606"/>
          <ac:picMkLst>
            <pc:docMk/>
            <pc:sldMk cId="122368013" sldId="263"/>
            <ac:picMk id="14" creationId="{8161BB1E-0062-4056-AB94-121EF614D5FB}"/>
          </ac:picMkLst>
        </pc:picChg>
        <pc:picChg chg="add del">
          <ac:chgData name="Nargas Ahmadzai (2106756)" userId="0c14ad69-c0e9-4a1c-a65d-921e15cc9471" providerId="ADAL" clId="{CC617224-34AC-460B-92AF-8EFF2644C8F4}" dt="2024-07-09T11:22:45.980" v="2561" actId="26606"/>
          <ac:picMkLst>
            <pc:docMk/>
            <pc:sldMk cId="122368013" sldId="263"/>
            <ac:picMk id="19" creationId="{8161BB1E-0062-4056-AB94-121EF614D5FB}"/>
          </ac:picMkLst>
        </pc:picChg>
        <pc:picChg chg="add del">
          <ac:chgData name="Nargas Ahmadzai (2106756)" userId="0c14ad69-c0e9-4a1c-a65d-921e15cc9471" providerId="ADAL" clId="{CC617224-34AC-460B-92AF-8EFF2644C8F4}" dt="2024-07-09T11:22:45.980" v="2561" actId="26606"/>
          <ac:picMkLst>
            <pc:docMk/>
            <pc:sldMk cId="122368013" sldId="263"/>
            <ac:picMk id="21" creationId="{DC7F2A91-3246-1ADF-F056-4FBE6A763F62}"/>
          </ac:picMkLst>
        </pc:picChg>
        <pc:picChg chg="add del">
          <ac:chgData name="Nargas Ahmadzai (2106756)" userId="0c14ad69-c0e9-4a1c-a65d-921e15cc9471" providerId="ADAL" clId="{CC617224-34AC-460B-92AF-8EFF2644C8F4}" dt="2024-07-09T11:23:36.685" v="2572" actId="26606"/>
          <ac:picMkLst>
            <pc:docMk/>
            <pc:sldMk cId="122368013" sldId="263"/>
            <ac:picMk id="25" creationId="{0928A74C-7F50-4F37-A11F-A02F9C35D768}"/>
          </ac:picMkLst>
        </pc:picChg>
        <pc:picChg chg="add del">
          <ac:chgData name="Nargas Ahmadzai (2106756)" userId="0c14ad69-c0e9-4a1c-a65d-921e15cc9471" providerId="ADAL" clId="{CC617224-34AC-460B-92AF-8EFF2644C8F4}" dt="2024-07-09T11:41:53.094" v="2823"/>
          <ac:picMkLst>
            <pc:docMk/>
            <pc:sldMk cId="122368013" sldId="263"/>
            <ac:picMk id="32" creationId="{E265DFC7-1B2A-4A32-9C43-C48EA6FF6140}"/>
          </ac:picMkLst>
        </pc:picChg>
        <pc:picChg chg="add del">
          <ac:chgData name="Nargas Ahmadzai (2106756)" userId="0c14ad69-c0e9-4a1c-a65d-921e15cc9471" providerId="ADAL" clId="{CC617224-34AC-460B-92AF-8EFF2644C8F4}" dt="2024-07-09T11:40:08.015" v="2815" actId="26606"/>
          <ac:picMkLst>
            <pc:docMk/>
            <pc:sldMk cId="122368013" sldId="263"/>
            <ac:picMk id="53" creationId="{8161BB1E-0062-4056-AB94-121EF614D5FB}"/>
          </ac:picMkLst>
        </pc:picChg>
        <pc:cxnChg chg="add del">
          <ac:chgData name="Nargas Ahmadzai (2106756)" userId="0c14ad69-c0e9-4a1c-a65d-921e15cc9471" providerId="ADAL" clId="{CC617224-34AC-460B-92AF-8EFF2644C8F4}" dt="2024-07-09T11:23:36.685" v="2572" actId="26606"/>
          <ac:cxnSpMkLst>
            <pc:docMk/>
            <pc:sldMk cId="122368013" sldId="263"/>
            <ac:cxnSpMk id="15" creationId="{853B328C-A402-44DE-AABB-9BFBB6617629}"/>
          </ac:cxnSpMkLst>
        </pc:cxnChg>
        <pc:cxnChg chg="add del">
          <ac:chgData name="Nargas Ahmadzai (2106756)" userId="0c14ad69-c0e9-4a1c-a65d-921e15cc9471" providerId="ADAL" clId="{CC617224-34AC-460B-92AF-8EFF2644C8F4}" dt="2024-07-09T11:22:38.259" v="2559" actId="26606"/>
          <ac:cxnSpMkLst>
            <pc:docMk/>
            <pc:sldMk cId="122368013" sldId="263"/>
            <ac:cxnSpMk id="16" creationId="{8FBC01E2-D629-4319-B5CB-BFA461B8CF30}"/>
          </ac:cxnSpMkLst>
        </pc:cxnChg>
        <pc:cxnChg chg="add del">
          <ac:chgData name="Nargas Ahmadzai (2106756)" userId="0c14ad69-c0e9-4a1c-a65d-921e15cc9471" providerId="ADAL" clId="{CC617224-34AC-460B-92AF-8EFF2644C8F4}" dt="2024-07-09T11:22:45.980" v="2561" actId="26606"/>
          <ac:cxnSpMkLst>
            <pc:docMk/>
            <pc:sldMk cId="122368013" sldId="263"/>
            <ac:cxnSpMk id="20" creationId="{8FBC01E2-D629-4319-B5CB-BFA461B8CF30}"/>
          </ac:cxnSpMkLst>
        </pc:cxnChg>
        <pc:cxnChg chg="add del">
          <ac:chgData name="Nargas Ahmadzai (2106756)" userId="0c14ad69-c0e9-4a1c-a65d-921e15cc9471" providerId="ADAL" clId="{CC617224-34AC-460B-92AF-8EFF2644C8F4}" dt="2024-07-09T11:23:36.685" v="2572" actId="26606"/>
          <ac:cxnSpMkLst>
            <pc:docMk/>
            <pc:sldMk cId="122368013" sldId="263"/>
            <ac:cxnSpMk id="23" creationId="{AA170837-E949-4116-A014-1727EF9B0880}"/>
          </ac:cxnSpMkLst>
        </pc:cxnChg>
        <pc:cxnChg chg="add del">
          <ac:chgData name="Nargas Ahmadzai (2106756)" userId="0c14ad69-c0e9-4a1c-a65d-921e15cc9471" providerId="ADAL" clId="{CC617224-34AC-460B-92AF-8EFF2644C8F4}" dt="2024-07-09T11:41:53.094" v="2823"/>
          <ac:cxnSpMkLst>
            <pc:docMk/>
            <pc:sldMk cId="122368013" sldId="263"/>
            <ac:cxnSpMk id="34" creationId="{853B328C-A402-44DE-AABB-9BFBB6617629}"/>
          </ac:cxnSpMkLst>
        </pc:cxnChg>
        <pc:cxnChg chg="add del">
          <ac:chgData name="Nargas Ahmadzai (2106756)" userId="0c14ad69-c0e9-4a1c-a65d-921e15cc9471" providerId="ADAL" clId="{CC617224-34AC-460B-92AF-8EFF2644C8F4}" dt="2024-07-09T11:41:53.094" v="2823"/>
          <ac:cxnSpMkLst>
            <pc:docMk/>
            <pc:sldMk cId="122368013" sldId="263"/>
            <ac:cxnSpMk id="44" creationId="{D33AC32D-5F44-45F7-A0BD-7C11A86BED57}"/>
          </ac:cxnSpMkLst>
        </pc:cxnChg>
        <pc:cxnChg chg="add del">
          <ac:chgData name="Nargas Ahmadzai (2106756)" userId="0c14ad69-c0e9-4a1c-a65d-921e15cc9471" providerId="ADAL" clId="{CC617224-34AC-460B-92AF-8EFF2644C8F4}" dt="2024-07-09T11:40:08.015" v="2815" actId="26606"/>
          <ac:cxnSpMkLst>
            <pc:docMk/>
            <pc:sldMk cId="122368013" sldId="263"/>
            <ac:cxnSpMk id="55" creationId="{8FBC01E2-D629-4319-B5CB-BFA461B8CF30}"/>
          </ac:cxnSpMkLst>
        </pc:cxnChg>
      </pc:sldChg>
      <pc:sldChg chg="modSp new mod">
        <pc:chgData name="Nargas Ahmadzai (2106756)" userId="0c14ad69-c0e9-4a1c-a65d-921e15cc9471" providerId="ADAL" clId="{CC617224-34AC-460B-92AF-8EFF2644C8F4}" dt="2024-07-10T08:53:17.436" v="3650" actId="21"/>
        <pc:sldMkLst>
          <pc:docMk/>
          <pc:sldMk cId="3928517397" sldId="264"/>
        </pc:sldMkLst>
        <pc:spChg chg="mod">
          <ac:chgData name="Nargas Ahmadzai (2106756)" userId="0c14ad69-c0e9-4a1c-a65d-921e15cc9471" providerId="ADAL" clId="{CC617224-34AC-460B-92AF-8EFF2644C8F4}" dt="2024-07-10T08:53:17.436" v="3650" actId="21"/>
          <ac:spMkLst>
            <pc:docMk/>
            <pc:sldMk cId="3928517397" sldId="264"/>
            <ac:spMk id="2" creationId="{741524D0-6989-7042-ACD7-CB4486DEAB0A}"/>
          </ac:spMkLst>
        </pc:spChg>
      </pc:sldChg>
      <pc:sldChg chg="addSp delSp modSp new mod modTransition setBg addAnim delDesignElem">
        <pc:chgData name="Nargas Ahmadzai (2106756)" userId="0c14ad69-c0e9-4a1c-a65d-921e15cc9471" providerId="ADAL" clId="{CC617224-34AC-460B-92AF-8EFF2644C8F4}" dt="2024-07-09T11:48:25.177" v="2859"/>
        <pc:sldMkLst>
          <pc:docMk/>
          <pc:sldMk cId="3972018116" sldId="265"/>
        </pc:sldMkLst>
        <pc:spChg chg="mod">
          <ac:chgData name="Nargas Ahmadzai (2106756)" userId="0c14ad69-c0e9-4a1c-a65d-921e15cc9471" providerId="ADAL" clId="{CC617224-34AC-460B-92AF-8EFF2644C8F4}" dt="2024-07-09T11:39:04.186" v="2766" actId="26606"/>
          <ac:spMkLst>
            <pc:docMk/>
            <pc:sldMk cId="3972018116" sldId="265"/>
            <ac:spMk id="2" creationId="{9B55B2BA-29C5-A406-FAB1-75DC6F704E7C}"/>
          </ac:spMkLst>
        </pc:spChg>
        <pc:spChg chg="add del">
          <ac:chgData name="Nargas Ahmadzai (2106756)" userId="0c14ad69-c0e9-4a1c-a65d-921e15cc9471" providerId="ADAL" clId="{CC617224-34AC-460B-92AF-8EFF2644C8F4}" dt="2024-07-09T11:39:04.110" v="2765" actId="26606"/>
          <ac:spMkLst>
            <pc:docMk/>
            <pc:sldMk cId="3972018116" sldId="265"/>
            <ac:spMk id="7" creationId="{6333FB34-E54B-4710-9DAE-6EE03861271A}"/>
          </ac:spMkLst>
        </pc:spChg>
        <pc:spChg chg="add del">
          <ac:chgData name="Nargas Ahmadzai (2106756)" userId="0c14ad69-c0e9-4a1c-a65d-921e15cc9471" providerId="ADAL" clId="{CC617224-34AC-460B-92AF-8EFF2644C8F4}" dt="2024-07-09T11:39:04.110" v="2765" actId="26606"/>
          <ac:spMkLst>
            <pc:docMk/>
            <pc:sldMk cId="3972018116" sldId="265"/>
            <ac:spMk id="13" creationId="{F8454B2E-D2DB-42C2-A224-BCEC47B86468}"/>
          </ac:spMkLst>
        </pc:spChg>
        <pc:spChg chg="add del">
          <ac:chgData name="Nargas Ahmadzai (2106756)" userId="0c14ad69-c0e9-4a1c-a65d-921e15cc9471" providerId="ADAL" clId="{CC617224-34AC-460B-92AF-8EFF2644C8F4}" dt="2024-07-09T11:39:04.110" v="2765" actId="26606"/>
          <ac:spMkLst>
            <pc:docMk/>
            <pc:sldMk cId="3972018116" sldId="265"/>
            <ac:spMk id="15" creationId="{08B61146-1CF0-40E1-B66E-C22BD9207E37}"/>
          </ac:spMkLst>
        </pc:spChg>
        <pc:spChg chg="add del">
          <ac:chgData name="Nargas Ahmadzai (2106756)" userId="0c14ad69-c0e9-4a1c-a65d-921e15cc9471" providerId="ADAL" clId="{CC617224-34AC-460B-92AF-8EFF2644C8F4}" dt="2024-07-09T11:41:53.094" v="2823"/>
          <ac:spMkLst>
            <pc:docMk/>
            <pc:sldMk cId="3972018116" sldId="265"/>
            <ac:spMk id="21" creationId="{6B25638D-3D06-41D1-8060-4D2707C60AE8}"/>
          </ac:spMkLst>
        </pc:spChg>
        <pc:spChg chg="add del">
          <ac:chgData name="Nargas Ahmadzai (2106756)" userId="0c14ad69-c0e9-4a1c-a65d-921e15cc9471" providerId="ADAL" clId="{CC617224-34AC-460B-92AF-8EFF2644C8F4}" dt="2024-07-09T11:41:53.094" v="2823"/>
          <ac:spMkLst>
            <pc:docMk/>
            <pc:sldMk cId="3972018116" sldId="265"/>
            <ac:spMk id="26" creationId="{773D9643-4BC8-486D-8267-3577C8F0842D}"/>
          </ac:spMkLst>
        </pc:spChg>
        <pc:grpChg chg="add del">
          <ac:chgData name="Nargas Ahmadzai (2106756)" userId="0c14ad69-c0e9-4a1c-a65d-921e15cc9471" providerId="ADAL" clId="{CC617224-34AC-460B-92AF-8EFF2644C8F4}" dt="2024-07-09T11:41:53.094" v="2823"/>
          <ac:grpSpMkLst>
            <pc:docMk/>
            <pc:sldMk cId="3972018116" sldId="265"/>
            <ac:grpSpMk id="24" creationId="{2A7F3A7D-1232-4BDE-ACB6-F7CDEF0668CF}"/>
          </ac:grpSpMkLst>
        </pc:grpChg>
        <pc:picChg chg="add">
          <ac:chgData name="Nargas Ahmadzai (2106756)" userId="0c14ad69-c0e9-4a1c-a65d-921e15cc9471" providerId="ADAL" clId="{CC617224-34AC-460B-92AF-8EFF2644C8F4}" dt="2024-07-09T11:39:04.186" v="2766" actId="26606"/>
          <ac:picMkLst>
            <pc:docMk/>
            <pc:sldMk cId="3972018116" sldId="265"/>
            <ac:picMk id="6" creationId="{4AC4F857-DD9F-8380-DC79-F75284F6CC83}"/>
          </ac:picMkLst>
        </pc:picChg>
        <pc:picChg chg="add del">
          <ac:chgData name="Nargas Ahmadzai (2106756)" userId="0c14ad69-c0e9-4a1c-a65d-921e15cc9471" providerId="ADAL" clId="{CC617224-34AC-460B-92AF-8EFF2644C8F4}" dt="2024-07-09T11:39:04.110" v="2765" actId="26606"/>
          <ac:picMkLst>
            <pc:docMk/>
            <pc:sldMk cId="3972018116" sldId="265"/>
            <ac:picMk id="9" creationId="{29041944-13B4-40E3-A9D5-25B333EBD298}"/>
          </ac:picMkLst>
        </pc:picChg>
        <pc:picChg chg="add del">
          <ac:chgData name="Nargas Ahmadzai (2106756)" userId="0c14ad69-c0e9-4a1c-a65d-921e15cc9471" providerId="ADAL" clId="{CC617224-34AC-460B-92AF-8EFF2644C8F4}" dt="2024-07-09T11:39:04.110" v="2765" actId="26606"/>
          <ac:picMkLst>
            <pc:docMk/>
            <pc:sldMk cId="3972018116" sldId="265"/>
            <ac:picMk id="19" creationId="{32F83421-27F5-45DC-A0C2-B4B3592FD854}"/>
          </ac:picMkLst>
        </pc:picChg>
        <pc:picChg chg="add del">
          <ac:chgData name="Nargas Ahmadzai (2106756)" userId="0c14ad69-c0e9-4a1c-a65d-921e15cc9471" providerId="ADAL" clId="{CC617224-34AC-460B-92AF-8EFF2644C8F4}" dt="2024-07-09T11:41:53.094" v="2823"/>
          <ac:picMkLst>
            <pc:docMk/>
            <pc:sldMk cId="3972018116" sldId="265"/>
            <ac:picMk id="22" creationId="{8161BB1E-0062-4056-AB94-121EF614D5FB}"/>
          </ac:picMkLst>
        </pc:picChg>
        <pc:cxnChg chg="add del">
          <ac:chgData name="Nargas Ahmadzai (2106756)" userId="0c14ad69-c0e9-4a1c-a65d-921e15cc9471" providerId="ADAL" clId="{CC617224-34AC-460B-92AF-8EFF2644C8F4}" dt="2024-07-09T11:39:04.110" v="2765" actId="26606"/>
          <ac:cxnSpMkLst>
            <pc:docMk/>
            <pc:sldMk cId="3972018116" sldId="265"/>
            <ac:cxnSpMk id="11" creationId="{5B85E289-5ADE-4F02-B917-9C9D9B044809}"/>
          </ac:cxnSpMkLst>
        </pc:cxnChg>
        <pc:cxnChg chg="add del">
          <ac:chgData name="Nargas Ahmadzai (2106756)" userId="0c14ad69-c0e9-4a1c-a65d-921e15cc9471" providerId="ADAL" clId="{CC617224-34AC-460B-92AF-8EFF2644C8F4}" dt="2024-07-09T11:39:04.110" v="2765" actId="26606"/>
          <ac:cxnSpMkLst>
            <pc:docMk/>
            <pc:sldMk cId="3972018116" sldId="265"/>
            <ac:cxnSpMk id="17" creationId="{7AE5065C-30A9-480A-9E93-74CC1490293D}"/>
          </ac:cxnSpMkLst>
        </pc:cxnChg>
        <pc:cxnChg chg="add del">
          <ac:chgData name="Nargas Ahmadzai (2106756)" userId="0c14ad69-c0e9-4a1c-a65d-921e15cc9471" providerId="ADAL" clId="{CC617224-34AC-460B-92AF-8EFF2644C8F4}" dt="2024-07-09T11:41:53.094" v="2823"/>
          <ac:cxnSpMkLst>
            <pc:docMk/>
            <pc:sldMk cId="3972018116" sldId="265"/>
            <ac:cxnSpMk id="23" creationId="{8FBC01E2-D629-4319-B5CB-BFA461B8CF30}"/>
          </ac:cxnSpMkLst>
        </pc:cxnChg>
      </pc:sldChg>
      <pc:sldMasterChg chg="del delSldLayout">
        <pc:chgData name="Nargas Ahmadzai (2106756)" userId="0c14ad69-c0e9-4a1c-a65d-921e15cc9471" providerId="ADAL" clId="{CC617224-34AC-460B-92AF-8EFF2644C8F4}" dt="2024-07-05T08:40:13.384" v="376" actId="26606"/>
        <pc:sldMasterMkLst>
          <pc:docMk/>
          <pc:sldMasterMk cId="3171291429" sldId="2147483648"/>
        </pc:sldMasterMkLst>
        <pc:sldLayoutChg chg="del">
          <pc:chgData name="Nargas Ahmadzai (2106756)" userId="0c14ad69-c0e9-4a1c-a65d-921e15cc9471" providerId="ADAL" clId="{CC617224-34AC-460B-92AF-8EFF2644C8F4}" dt="2024-07-05T08:40:13.384" v="376" actId="26606"/>
          <pc:sldLayoutMkLst>
            <pc:docMk/>
            <pc:sldMasterMk cId="3171291429" sldId="2147483648"/>
            <pc:sldLayoutMk cId="891529770" sldId="2147483649"/>
          </pc:sldLayoutMkLst>
        </pc:sldLayoutChg>
        <pc:sldLayoutChg chg="del">
          <pc:chgData name="Nargas Ahmadzai (2106756)" userId="0c14ad69-c0e9-4a1c-a65d-921e15cc9471" providerId="ADAL" clId="{CC617224-34AC-460B-92AF-8EFF2644C8F4}" dt="2024-07-05T08:40:13.384" v="376" actId="26606"/>
          <pc:sldLayoutMkLst>
            <pc:docMk/>
            <pc:sldMasterMk cId="3171291429" sldId="2147483648"/>
            <pc:sldLayoutMk cId="738551827" sldId="2147483650"/>
          </pc:sldLayoutMkLst>
        </pc:sldLayoutChg>
        <pc:sldLayoutChg chg="del">
          <pc:chgData name="Nargas Ahmadzai (2106756)" userId="0c14ad69-c0e9-4a1c-a65d-921e15cc9471" providerId="ADAL" clId="{CC617224-34AC-460B-92AF-8EFF2644C8F4}" dt="2024-07-05T08:40:13.384" v="376" actId="26606"/>
          <pc:sldLayoutMkLst>
            <pc:docMk/>
            <pc:sldMasterMk cId="3171291429" sldId="2147483648"/>
            <pc:sldLayoutMk cId="4202331611" sldId="2147483651"/>
          </pc:sldLayoutMkLst>
        </pc:sldLayoutChg>
        <pc:sldLayoutChg chg="del">
          <pc:chgData name="Nargas Ahmadzai (2106756)" userId="0c14ad69-c0e9-4a1c-a65d-921e15cc9471" providerId="ADAL" clId="{CC617224-34AC-460B-92AF-8EFF2644C8F4}" dt="2024-07-05T08:40:13.384" v="376" actId="26606"/>
          <pc:sldLayoutMkLst>
            <pc:docMk/>
            <pc:sldMasterMk cId="3171291429" sldId="2147483648"/>
            <pc:sldLayoutMk cId="841004067" sldId="2147483652"/>
          </pc:sldLayoutMkLst>
        </pc:sldLayoutChg>
        <pc:sldLayoutChg chg="del">
          <pc:chgData name="Nargas Ahmadzai (2106756)" userId="0c14ad69-c0e9-4a1c-a65d-921e15cc9471" providerId="ADAL" clId="{CC617224-34AC-460B-92AF-8EFF2644C8F4}" dt="2024-07-05T08:40:13.384" v="376" actId="26606"/>
          <pc:sldLayoutMkLst>
            <pc:docMk/>
            <pc:sldMasterMk cId="3171291429" sldId="2147483648"/>
            <pc:sldLayoutMk cId="339192102" sldId="2147483653"/>
          </pc:sldLayoutMkLst>
        </pc:sldLayoutChg>
        <pc:sldLayoutChg chg="del">
          <pc:chgData name="Nargas Ahmadzai (2106756)" userId="0c14ad69-c0e9-4a1c-a65d-921e15cc9471" providerId="ADAL" clId="{CC617224-34AC-460B-92AF-8EFF2644C8F4}" dt="2024-07-05T08:40:13.384" v="376" actId="26606"/>
          <pc:sldLayoutMkLst>
            <pc:docMk/>
            <pc:sldMasterMk cId="3171291429" sldId="2147483648"/>
            <pc:sldLayoutMk cId="997889301" sldId="2147483654"/>
          </pc:sldLayoutMkLst>
        </pc:sldLayoutChg>
        <pc:sldLayoutChg chg="del">
          <pc:chgData name="Nargas Ahmadzai (2106756)" userId="0c14ad69-c0e9-4a1c-a65d-921e15cc9471" providerId="ADAL" clId="{CC617224-34AC-460B-92AF-8EFF2644C8F4}" dt="2024-07-05T08:40:13.384" v="376" actId="26606"/>
          <pc:sldLayoutMkLst>
            <pc:docMk/>
            <pc:sldMasterMk cId="3171291429" sldId="2147483648"/>
            <pc:sldLayoutMk cId="2151520620" sldId="2147483655"/>
          </pc:sldLayoutMkLst>
        </pc:sldLayoutChg>
        <pc:sldLayoutChg chg="del">
          <pc:chgData name="Nargas Ahmadzai (2106756)" userId="0c14ad69-c0e9-4a1c-a65d-921e15cc9471" providerId="ADAL" clId="{CC617224-34AC-460B-92AF-8EFF2644C8F4}" dt="2024-07-05T08:40:13.384" v="376" actId="26606"/>
          <pc:sldLayoutMkLst>
            <pc:docMk/>
            <pc:sldMasterMk cId="3171291429" sldId="2147483648"/>
            <pc:sldLayoutMk cId="1751877890" sldId="2147483656"/>
          </pc:sldLayoutMkLst>
        </pc:sldLayoutChg>
        <pc:sldLayoutChg chg="del">
          <pc:chgData name="Nargas Ahmadzai (2106756)" userId="0c14ad69-c0e9-4a1c-a65d-921e15cc9471" providerId="ADAL" clId="{CC617224-34AC-460B-92AF-8EFF2644C8F4}" dt="2024-07-05T08:40:13.384" v="376" actId="26606"/>
          <pc:sldLayoutMkLst>
            <pc:docMk/>
            <pc:sldMasterMk cId="3171291429" sldId="2147483648"/>
            <pc:sldLayoutMk cId="160316242" sldId="2147483657"/>
          </pc:sldLayoutMkLst>
        </pc:sldLayoutChg>
        <pc:sldLayoutChg chg="del">
          <pc:chgData name="Nargas Ahmadzai (2106756)" userId="0c14ad69-c0e9-4a1c-a65d-921e15cc9471" providerId="ADAL" clId="{CC617224-34AC-460B-92AF-8EFF2644C8F4}" dt="2024-07-05T08:40:13.384" v="376" actId="26606"/>
          <pc:sldLayoutMkLst>
            <pc:docMk/>
            <pc:sldMasterMk cId="3171291429" sldId="2147483648"/>
            <pc:sldLayoutMk cId="334842104" sldId="2147483658"/>
          </pc:sldLayoutMkLst>
        </pc:sldLayoutChg>
        <pc:sldLayoutChg chg="del">
          <pc:chgData name="Nargas Ahmadzai (2106756)" userId="0c14ad69-c0e9-4a1c-a65d-921e15cc9471" providerId="ADAL" clId="{CC617224-34AC-460B-92AF-8EFF2644C8F4}" dt="2024-07-05T08:40:13.384" v="376" actId="26606"/>
          <pc:sldLayoutMkLst>
            <pc:docMk/>
            <pc:sldMasterMk cId="3171291429" sldId="2147483648"/>
            <pc:sldLayoutMk cId="3803140412" sldId="2147483659"/>
          </pc:sldLayoutMkLst>
        </pc:sldLayoutChg>
      </pc:sldMasterChg>
      <pc:sldMasterChg chg="add del replId addSldLayout delSldLayout">
        <pc:chgData name="Nargas Ahmadzai (2106756)" userId="0c14ad69-c0e9-4a1c-a65d-921e15cc9471" providerId="ADAL" clId="{CC617224-34AC-460B-92AF-8EFF2644C8F4}" dt="2024-07-05T08:40:49.694" v="380" actId="26606"/>
        <pc:sldMasterMkLst>
          <pc:docMk/>
          <pc:sldMasterMk cId="2158264850" sldId="2147483660"/>
        </pc:sldMasterMkLst>
        <pc:sldLayoutChg chg="add del">
          <pc:chgData name="Nargas Ahmadzai (2106756)" userId="0c14ad69-c0e9-4a1c-a65d-921e15cc9471" providerId="ADAL" clId="{CC617224-34AC-460B-92AF-8EFF2644C8F4}" dt="2024-07-05T08:40:49.694" v="380" actId="26606"/>
          <pc:sldLayoutMkLst>
            <pc:docMk/>
            <pc:sldMasterMk cId="2158264850" sldId="2147483660"/>
            <pc:sldLayoutMk cId="2648301449" sldId="2147483661"/>
          </pc:sldLayoutMkLst>
        </pc:sldLayoutChg>
        <pc:sldLayoutChg chg="add del replId">
          <pc:chgData name="Nargas Ahmadzai (2106756)" userId="0c14ad69-c0e9-4a1c-a65d-921e15cc9471" providerId="ADAL" clId="{CC617224-34AC-460B-92AF-8EFF2644C8F4}" dt="2024-07-05T08:40:49.694" v="380" actId="26606"/>
          <pc:sldLayoutMkLst>
            <pc:docMk/>
            <pc:sldMasterMk cId="2158264850" sldId="2147483660"/>
            <pc:sldLayoutMk cId="2261744627" sldId="2147483662"/>
          </pc:sldLayoutMkLst>
        </pc:sldLayoutChg>
        <pc:sldLayoutChg chg="add del replId">
          <pc:chgData name="Nargas Ahmadzai (2106756)" userId="0c14ad69-c0e9-4a1c-a65d-921e15cc9471" providerId="ADAL" clId="{CC617224-34AC-460B-92AF-8EFF2644C8F4}" dt="2024-07-05T08:40:49.694" v="380" actId="26606"/>
          <pc:sldLayoutMkLst>
            <pc:docMk/>
            <pc:sldMasterMk cId="2158264850" sldId="2147483660"/>
            <pc:sldLayoutMk cId="3413993445" sldId="2147483663"/>
          </pc:sldLayoutMkLst>
        </pc:sldLayoutChg>
        <pc:sldLayoutChg chg="add del replId">
          <pc:chgData name="Nargas Ahmadzai (2106756)" userId="0c14ad69-c0e9-4a1c-a65d-921e15cc9471" providerId="ADAL" clId="{CC617224-34AC-460B-92AF-8EFF2644C8F4}" dt="2024-07-05T08:40:49.694" v="380" actId="26606"/>
          <pc:sldLayoutMkLst>
            <pc:docMk/>
            <pc:sldMasterMk cId="2158264850" sldId="2147483660"/>
            <pc:sldLayoutMk cId="1072473638" sldId="2147483664"/>
          </pc:sldLayoutMkLst>
        </pc:sldLayoutChg>
        <pc:sldLayoutChg chg="add del replId">
          <pc:chgData name="Nargas Ahmadzai (2106756)" userId="0c14ad69-c0e9-4a1c-a65d-921e15cc9471" providerId="ADAL" clId="{CC617224-34AC-460B-92AF-8EFF2644C8F4}" dt="2024-07-05T08:40:49.694" v="380" actId="26606"/>
          <pc:sldLayoutMkLst>
            <pc:docMk/>
            <pc:sldMasterMk cId="2158264850" sldId="2147483660"/>
            <pc:sldLayoutMk cId="2579931181" sldId="2147483665"/>
          </pc:sldLayoutMkLst>
        </pc:sldLayoutChg>
        <pc:sldLayoutChg chg="add del replId">
          <pc:chgData name="Nargas Ahmadzai (2106756)" userId="0c14ad69-c0e9-4a1c-a65d-921e15cc9471" providerId="ADAL" clId="{CC617224-34AC-460B-92AF-8EFF2644C8F4}" dt="2024-07-05T08:40:49.694" v="380" actId="26606"/>
          <pc:sldLayoutMkLst>
            <pc:docMk/>
            <pc:sldMasterMk cId="2158264850" sldId="2147483660"/>
            <pc:sldLayoutMk cId="2381309587" sldId="2147483666"/>
          </pc:sldLayoutMkLst>
        </pc:sldLayoutChg>
        <pc:sldLayoutChg chg="add del replId">
          <pc:chgData name="Nargas Ahmadzai (2106756)" userId="0c14ad69-c0e9-4a1c-a65d-921e15cc9471" providerId="ADAL" clId="{CC617224-34AC-460B-92AF-8EFF2644C8F4}" dt="2024-07-05T08:40:49.694" v="380" actId="26606"/>
          <pc:sldLayoutMkLst>
            <pc:docMk/>
            <pc:sldMasterMk cId="2158264850" sldId="2147483660"/>
            <pc:sldLayoutMk cId="3826936133" sldId="2147483667"/>
          </pc:sldLayoutMkLst>
        </pc:sldLayoutChg>
        <pc:sldLayoutChg chg="add del replId">
          <pc:chgData name="Nargas Ahmadzai (2106756)" userId="0c14ad69-c0e9-4a1c-a65d-921e15cc9471" providerId="ADAL" clId="{CC617224-34AC-460B-92AF-8EFF2644C8F4}" dt="2024-07-05T08:40:49.694" v="380" actId="26606"/>
          <pc:sldLayoutMkLst>
            <pc:docMk/>
            <pc:sldMasterMk cId="2158264850" sldId="2147483660"/>
            <pc:sldLayoutMk cId="2705483892" sldId="2147483668"/>
          </pc:sldLayoutMkLst>
        </pc:sldLayoutChg>
        <pc:sldLayoutChg chg="add del replId">
          <pc:chgData name="Nargas Ahmadzai (2106756)" userId="0c14ad69-c0e9-4a1c-a65d-921e15cc9471" providerId="ADAL" clId="{CC617224-34AC-460B-92AF-8EFF2644C8F4}" dt="2024-07-05T08:40:49.694" v="380" actId="26606"/>
          <pc:sldLayoutMkLst>
            <pc:docMk/>
            <pc:sldMasterMk cId="2158264850" sldId="2147483660"/>
            <pc:sldLayoutMk cId="3194760154" sldId="2147483669"/>
          </pc:sldLayoutMkLst>
        </pc:sldLayoutChg>
        <pc:sldLayoutChg chg="add del replId">
          <pc:chgData name="Nargas Ahmadzai (2106756)" userId="0c14ad69-c0e9-4a1c-a65d-921e15cc9471" providerId="ADAL" clId="{CC617224-34AC-460B-92AF-8EFF2644C8F4}" dt="2024-07-05T08:40:49.694" v="380" actId="26606"/>
          <pc:sldLayoutMkLst>
            <pc:docMk/>
            <pc:sldMasterMk cId="2158264850" sldId="2147483660"/>
            <pc:sldLayoutMk cId="3148964376" sldId="2147483670"/>
          </pc:sldLayoutMkLst>
        </pc:sldLayoutChg>
        <pc:sldLayoutChg chg="add del replId">
          <pc:chgData name="Nargas Ahmadzai (2106756)" userId="0c14ad69-c0e9-4a1c-a65d-921e15cc9471" providerId="ADAL" clId="{CC617224-34AC-460B-92AF-8EFF2644C8F4}" dt="2024-07-05T08:40:49.694" v="380" actId="26606"/>
          <pc:sldLayoutMkLst>
            <pc:docMk/>
            <pc:sldMasterMk cId="2158264850" sldId="2147483660"/>
            <pc:sldLayoutMk cId="3069500634" sldId="2147483671"/>
          </pc:sldLayoutMkLst>
        </pc:sldLayoutChg>
      </pc:sldMasterChg>
      <pc:sldMasterChg chg="add addSldLayout">
        <pc:chgData name="Nargas Ahmadzai (2106756)" userId="0c14ad69-c0e9-4a1c-a65d-921e15cc9471" providerId="ADAL" clId="{CC617224-34AC-460B-92AF-8EFF2644C8F4}" dt="2024-07-05T08:40:49.694" v="380" actId="26606"/>
        <pc:sldMasterMkLst>
          <pc:docMk/>
          <pc:sldMasterMk cId="277095928" sldId="2147483708"/>
        </pc:sldMasterMkLst>
        <pc:sldLayoutChg chg="add">
          <pc:chgData name="Nargas Ahmadzai (2106756)" userId="0c14ad69-c0e9-4a1c-a65d-921e15cc9471" providerId="ADAL" clId="{CC617224-34AC-460B-92AF-8EFF2644C8F4}" dt="2024-07-05T08:40:49.694" v="380" actId="26606"/>
          <pc:sldLayoutMkLst>
            <pc:docMk/>
            <pc:sldMasterMk cId="277095928" sldId="2147483708"/>
            <pc:sldLayoutMk cId="2125918493" sldId="2147483697"/>
          </pc:sldLayoutMkLst>
        </pc:sldLayoutChg>
        <pc:sldLayoutChg chg="add">
          <pc:chgData name="Nargas Ahmadzai (2106756)" userId="0c14ad69-c0e9-4a1c-a65d-921e15cc9471" providerId="ADAL" clId="{CC617224-34AC-460B-92AF-8EFF2644C8F4}" dt="2024-07-05T08:40:49.694" v="380" actId="26606"/>
          <pc:sldLayoutMkLst>
            <pc:docMk/>
            <pc:sldMasterMk cId="277095928" sldId="2147483708"/>
            <pc:sldLayoutMk cId="2797576974" sldId="2147483698"/>
          </pc:sldLayoutMkLst>
        </pc:sldLayoutChg>
        <pc:sldLayoutChg chg="add">
          <pc:chgData name="Nargas Ahmadzai (2106756)" userId="0c14ad69-c0e9-4a1c-a65d-921e15cc9471" providerId="ADAL" clId="{CC617224-34AC-460B-92AF-8EFF2644C8F4}" dt="2024-07-05T08:40:49.694" v="380" actId="26606"/>
          <pc:sldLayoutMkLst>
            <pc:docMk/>
            <pc:sldMasterMk cId="277095928" sldId="2147483708"/>
            <pc:sldLayoutMk cId="1244783489" sldId="2147483699"/>
          </pc:sldLayoutMkLst>
        </pc:sldLayoutChg>
        <pc:sldLayoutChg chg="add">
          <pc:chgData name="Nargas Ahmadzai (2106756)" userId="0c14ad69-c0e9-4a1c-a65d-921e15cc9471" providerId="ADAL" clId="{CC617224-34AC-460B-92AF-8EFF2644C8F4}" dt="2024-07-05T08:40:49.694" v="380" actId="26606"/>
          <pc:sldLayoutMkLst>
            <pc:docMk/>
            <pc:sldMasterMk cId="277095928" sldId="2147483708"/>
            <pc:sldLayoutMk cId="2392047864" sldId="2147483700"/>
          </pc:sldLayoutMkLst>
        </pc:sldLayoutChg>
        <pc:sldLayoutChg chg="add">
          <pc:chgData name="Nargas Ahmadzai (2106756)" userId="0c14ad69-c0e9-4a1c-a65d-921e15cc9471" providerId="ADAL" clId="{CC617224-34AC-460B-92AF-8EFF2644C8F4}" dt="2024-07-05T08:40:49.694" v="380" actId="26606"/>
          <pc:sldLayoutMkLst>
            <pc:docMk/>
            <pc:sldMasterMk cId="277095928" sldId="2147483708"/>
            <pc:sldLayoutMk cId="2138292651" sldId="2147483701"/>
          </pc:sldLayoutMkLst>
        </pc:sldLayoutChg>
        <pc:sldLayoutChg chg="add">
          <pc:chgData name="Nargas Ahmadzai (2106756)" userId="0c14ad69-c0e9-4a1c-a65d-921e15cc9471" providerId="ADAL" clId="{CC617224-34AC-460B-92AF-8EFF2644C8F4}" dt="2024-07-05T08:40:49.694" v="380" actId="26606"/>
          <pc:sldLayoutMkLst>
            <pc:docMk/>
            <pc:sldMasterMk cId="277095928" sldId="2147483708"/>
            <pc:sldLayoutMk cId="634140446" sldId="2147483702"/>
          </pc:sldLayoutMkLst>
        </pc:sldLayoutChg>
        <pc:sldLayoutChg chg="add">
          <pc:chgData name="Nargas Ahmadzai (2106756)" userId="0c14ad69-c0e9-4a1c-a65d-921e15cc9471" providerId="ADAL" clId="{CC617224-34AC-460B-92AF-8EFF2644C8F4}" dt="2024-07-05T08:40:49.694" v="380" actId="26606"/>
          <pc:sldLayoutMkLst>
            <pc:docMk/>
            <pc:sldMasterMk cId="277095928" sldId="2147483708"/>
            <pc:sldLayoutMk cId="2601969942" sldId="2147483703"/>
          </pc:sldLayoutMkLst>
        </pc:sldLayoutChg>
        <pc:sldLayoutChg chg="add">
          <pc:chgData name="Nargas Ahmadzai (2106756)" userId="0c14ad69-c0e9-4a1c-a65d-921e15cc9471" providerId="ADAL" clId="{CC617224-34AC-460B-92AF-8EFF2644C8F4}" dt="2024-07-05T08:40:49.694" v="380" actId="26606"/>
          <pc:sldLayoutMkLst>
            <pc:docMk/>
            <pc:sldMasterMk cId="277095928" sldId="2147483708"/>
            <pc:sldLayoutMk cId="2260024288" sldId="2147483704"/>
          </pc:sldLayoutMkLst>
        </pc:sldLayoutChg>
        <pc:sldLayoutChg chg="add">
          <pc:chgData name="Nargas Ahmadzai (2106756)" userId="0c14ad69-c0e9-4a1c-a65d-921e15cc9471" providerId="ADAL" clId="{CC617224-34AC-460B-92AF-8EFF2644C8F4}" dt="2024-07-05T08:40:49.694" v="380" actId="26606"/>
          <pc:sldLayoutMkLst>
            <pc:docMk/>
            <pc:sldMasterMk cId="277095928" sldId="2147483708"/>
            <pc:sldLayoutMk cId="2639619032" sldId="2147483705"/>
          </pc:sldLayoutMkLst>
        </pc:sldLayoutChg>
        <pc:sldLayoutChg chg="add">
          <pc:chgData name="Nargas Ahmadzai (2106756)" userId="0c14ad69-c0e9-4a1c-a65d-921e15cc9471" providerId="ADAL" clId="{CC617224-34AC-460B-92AF-8EFF2644C8F4}" dt="2024-07-05T08:40:49.694" v="380" actId="26606"/>
          <pc:sldLayoutMkLst>
            <pc:docMk/>
            <pc:sldMasterMk cId="277095928" sldId="2147483708"/>
            <pc:sldLayoutMk cId="1946179696" sldId="2147483706"/>
          </pc:sldLayoutMkLst>
        </pc:sldLayoutChg>
        <pc:sldLayoutChg chg="add">
          <pc:chgData name="Nargas Ahmadzai (2106756)" userId="0c14ad69-c0e9-4a1c-a65d-921e15cc9471" providerId="ADAL" clId="{CC617224-34AC-460B-92AF-8EFF2644C8F4}" dt="2024-07-05T08:40:49.694" v="380" actId="26606"/>
          <pc:sldLayoutMkLst>
            <pc:docMk/>
            <pc:sldMasterMk cId="277095928" sldId="2147483708"/>
            <pc:sldLayoutMk cId="418332374" sldId="2147483707"/>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6455E5-387A-4C7B-A84B-4AD12266BE4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A4D1CFFD-0319-4E98-B7E6-0C5AFCBB41CF}">
      <dgm:prSet/>
      <dgm:spPr/>
      <dgm:t>
        <a:bodyPr/>
        <a:lstStyle/>
        <a:p>
          <a:pPr>
            <a:lnSpc>
              <a:spcPct val="100000"/>
            </a:lnSpc>
          </a:pPr>
          <a:r>
            <a:rPr lang="en-US" dirty="0"/>
            <a:t>Stress /Anxiety</a:t>
          </a:r>
        </a:p>
      </dgm:t>
    </dgm:pt>
    <dgm:pt modelId="{75814D06-41A3-45DC-B136-81C8881E242A}" type="parTrans" cxnId="{FA48BEA4-0178-4977-A1A3-C6E9E66CA17F}">
      <dgm:prSet/>
      <dgm:spPr/>
      <dgm:t>
        <a:bodyPr/>
        <a:lstStyle/>
        <a:p>
          <a:endParaRPr lang="en-US"/>
        </a:p>
      </dgm:t>
    </dgm:pt>
    <dgm:pt modelId="{220AAE6D-E6E4-4BAF-A80C-179D35B46D05}" type="sibTrans" cxnId="{FA48BEA4-0178-4977-A1A3-C6E9E66CA17F}">
      <dgm:prSet/>
      <dgm:spPr/>
      <dgm:t>
        <a:bodyPr/>
        <a:lstStyle/>
        <a:p>
          <a:pPr>
            <a:lnSpc>
              <a:spcPct val="100000"/>
            </a:lnSpc>
          </a:pPr>
          <a:endParaRPr lang="en-US"/>
        </a:p>
      </dgm:t>
    </dgm:pt>
    <dgm:pt modelId="{39907714-0840-4342-93B7-1BF602727F1E}">
      <dgm:prSet/>
      <dgm:spPr/>
      <dgm:t>
        <a:bodyPr/>
        <a:lstStyle/>
        <a:p>
          <a:pPr>
            <a:lnSpc>
              <a:spcPct val="100000"/>
            </a:lnSpc>
          </a:pPr>
          <a:r>
            <a:rPr lang="en-US" dirty="0"/>
            <a:t>Motivation /Happiness</a:t>
          </a:r>
        </a:p>
      </dgm:t>
    </dgm:pt>
    <dgm:pt modelId="{62A81DF0-0851-435A-92E2-A0FE1E4E0346}" type="parTrans" cxnId="{2FC72637-0285-49A8-9EB4-25AADFAF4495}">
      <dgm:prSet/>
      <dgm:spPr/>
      <dgm:t>
        <a:bodyPr/>
        <a:lstStyle/>
        <a:p>
          <a:endParaRPr lang="en-US"/>
        </a:p>
      </dgm:t>
    </dgm:pt>
    <dgm:pt modelId="{ECEF8EDC-CAAE-4E5A-843F-08AA631E4886}" type="sibTrans" cxnId="{2FC72637-0285-49A8-9EB4-25AADFAF4495}">
      <dgm:prSet/>
      <dgm:spPr/>
      <dgm:t>
        <a:bodyPr/>
        <a:lstStyle/>
        <a:p>
          <a:pPr>
            <a:lnSpc>
              <a:spcPct val="100000"/>
            </a:lnSpc>
          </a:pPr>
          <a:endParaRPr lang="en-US"/>
        </a:p>
      </dgm:t>
    </dgm:pt>
    <dgm:pt modelId="{FA815370-4DEC-40D0-8EBC-E7E3D02B387B}">
      <dgm:prSet/>
      <dgm:spPr/>
      <dgm:t>
        <a:bodyPr/>
        <a:lstStyle/>
        <a:p>
          <a:pPr>
            <a:lnSpc>
              <a:spcPct val="100000"/>
            </a:lnSpc>
          </a:pPr>
          <a:r>
            <a:rPr lang="en-US" dirty="0"/>
            <a:t>Performance/Confidence</a:t>
          </a:r>
        </a:p>
      </dgm:t>
    </dgm:pt>
    <dgm:pt modelId="{67D8F6E4-EE33-4F85-8339-28B5DBBB431C}" type="parTrans" cxnId="{B60BD2BD-8B61-420B-9735-DAF162FE704E}">
      <dgm:prSet/>
      <dgm:spPr/>
      <dgm:t>
        <a:bodyPr/>
        <a:lstStyle/>
        <a:p>
          <a:endParaRPr lang="en-US"/>
        </a:p>
      </dgm:t>
    </dgm:pt>
    <dgm:pt modelId="{CB2C85B4-792E-41FB-AD7D-59460776B602}" type="sibTrans" cxnId="{B60BD2BD-8B61-420B-9735-DAF162FE704E}">
      <dgm:prSet/>
      <dgm:spPr/>
      <dgm:t>
        <a:bodyPr/>
        <a:lstStyle/>
        <a:p>
          <a:endParaRPr lang="en-US"/>
        </a:p>
      </dgm:t>
    </dgm:pt>
    <dgm:pt modelId="{78FC173B-88D9-43D5-8BFC-093200FB36BD}" type="pres">
      <dgm:prSet presAssocID="{8F6455E5-387A-4C7B-A84B-4AD12266BE4B}" presName="root" presStyleCnt="0">
        <dgm:presLayoutVars>
          <dgm:dir/>
          <dgm:resizeHandles val="exact"/>
        </dgm:presLayoutVars>
      </dgm:prSet>
      <dgm:spPr/>
    </dgm:pt>
    <dgm:pt modelId="{EE3B09CF-60B3-43BD-8938-56C8B542C7B5}" type="pres">
      <dgm:prSet presAssocID="{8F6455E5-387A-4C7B-A84B-4AD12266BE4B}" presName="container" presStyleCnt="0">
        <dgm:presLayoutVars>
          <dgm:dir/>
          <dgm:resizeHandles val="exact"/>
        </dgm:presLayoutVars>
      </dgm:prSet>
      <dgm:spPr/>
    </dgm:pt>
    <dgm:pt modelId="{0C47FB20-E863-46BE-BB8B-2ED004637293}" type="pres">
      <dgm:prSet presAssocID="{A4D1CFFD-0319-4E98-B7E6-0C5AFCBB41CF}" presName="compNode" presStyleCnt="0"/>
      <dgm:spPr/>
    </dgm:pt>
    <dgm:pt modelId="{E2C319FA-E440-4F83-9B2C-CC54593BBC23}" type="pres">
      <dgm:prSet presAssocID="{A4D1CFFD-0319-4E98-B7E6-0C5AFCBB41CF}" presName="iconBgRect" presStyleLbl="bgShp" presStyleIdx="0" presStyleCnt="3"/>
      <dgm:spPr/>
    </dgm:pt>
    <dgm:pt modelId="{B16EBDA5-3C46-4FE1-8B0B-B6B39864C8DF}" type="pres">
      <dgm:prSet presAssocID="{A4D1CFFD-0319-4E98-B7E6-0C5AFCBB41C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rain in head"/>
        </a:ext>
      </dgm:extLst>
    </dgm:pt>
    <dgm:pt modelId="{C06D88D5-C72F-44EC-87C5-42EDEDF445DB}" type="pres">
      <dgm:prSet presAssocID="{A4D1CFFD-0319-4E98-B7E6-0C5AFCBB41CF}" presName="spaceRect" presStyleCnt="0"/>
      <dgm:spPr/>
    </dgm:pt>
    <dgm:pt modelId="{64941187-4A99-43D5-A37B-B1BF8BCBCDC3}" type="pres">
      <dgm:prSet presAssocID="{A4D1CFFD-0319-4E98-B7E6-0C5AFCBB41CF}" presName="textRect" presStyleLbl="revTx" presStyleIdx="0" presStyleCnt="3">
        <dgm:presLayoutVars>
          <dgm:chMax val="1"/>
          <dgm:chPref val="1"/>
        </dgm:presLayoutVars>
      </dgm:prSet>
      <dgm:spPr/>
    </dgm:pt>
    <dgm:pt modelId="{76D8BF19-2AE9-4AFE-8746-7BC9014B0A85}" type="pres">
      <dgm:prSet presAssocID="{220AAE6D-E6E4-4BAF-A80C-179D35B46D05}" presName="sibTrans" presStyleLbl="sibTrans2D1" presStyleIdx="0" presStyleCnt="0"/>
      <dgm:spPr/>
    </dgm:pt>
    <dgm:pt modelId="{64292655-788E-4DC1-8952-9295718936ED}" type="pres">
      <dgm:prSet presAssocID="{39907714-0840-4342-93B7-1BF602727F1E}" presName="compNode" presStyleCnt="0"/>
      <dgm:spPr/>
    </dgm:pt>
    <dgm:pt modelId="{ED8B49AE-0EB4-4EB1-A116-211BCF792512}" type="pres">
      <dgm:prSet presAssocID="{39907714-0840-4342-93B7-1BF602727F1E}" presName="iconBgRect" presStyleLbl="bgShp" presStyleIdx="1" presStyleCnt="3"/>
      <dgm:spPr/>
    </dgm:pt>
    <dgm:pt modelId="{4DE01D74-6105-4C9A-9BE1-047281352EB5}" type="pres">
      <dgm:prSet presAssocID="{39907714-0840-4342-93B7-1BF602727F1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miling Face with No Fill"/>
        </a:ext>
      </dgm:extLst>
    </dgm:pt>
    <dgm:pt modelId="{12AF12D5-882C-43B0-BDD7-B221A4E0D9D0}" type="pres">
      <dgm:prSet presAssocID="{39907714-0840-4342-93B7-1BF602727F1E}" presName="spaceRect" presStyleCnt="0"/>
      <dgm:spPr/>
    </dgm:pt>
    <dgm:pt modelId="{EE41915A-FE15-47B7-BDF0-8578304E5BA1}" type="pres">
      <dgm:prSet presAssocID="{39907714-0840-4342-93B7-1BF602727F1E}" presName="textRect" presStyleLbl="revTx" presStyleIdx="1" presStyleCnt="3">
        <dgm:presLayoutVars>
          <dgm:chMax val="1"/>
          <dgm:chPref val="1"/>
        </dgm:presLayoutVars>
      </dgm:prSet>
      <dgm:spPr/>
    </dgm:pt>
    <dgm:pt modelId="{144F0194-B108-4A81-8C24-4F6BEBD2438C}" type="pres">
      <dgm:prSet presAssocID="{ECEF8EDC-CAAE-4E5A-843F-08AA631E4886}" presName="sibTrans" presStyleLbl="sibTrans2D1" presStyleIdx="0" presStyleCnt="0"/>
      <dgm:spPr/>
    </dgm:pt>
    <dgm:pt modelId="{F4FDC61A-E8DA-460A-896B-482472E2A433}" type="pres">
      <dgm:prSet presAssocID="{FA815370-4DEC-40D0-8EBC-E7E3D02B387B}" presName="compNode" presStyleCnt="0"/>
      <dgm:spPr/>
    </dgm:pt>
    <dgm:pt modelId="{2BD8AA33-1465-4DD8-B33F-EC06426E1658}" type="pres">
      <dgm:prSet presAssocID="{FA815370-4DEC-40D0-8EBC-E7E3D02B387B}" presName="iconBgRect" presStyleLbl="bgShp" presStyleIdx="2" presStyleCnt="3"/>
      <dgm:spPr/>
    </dgm:pt>
    <dgm:pt modelId="{67934543-C343-4F9B-8FB6-D543EA090ECD}" type="pres">
      <dgm:prSet presAssocID="{FA815370-4DEC-40D0-8EBC-E7E3D02B387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 List"/>
        </a:ext>
      </dgm:extLst>
    </dgm:pt>
    <dgm:pt modelId="{2103EC4A-4AEB-4301-9338-71B3089BB268}" type="pres">
      <dgm:prSet presAssocID="{FA815370-4DEC-40D0-8EBC-E7E3D02B387B}" presName="spaceRect" presStyleCnt="0"/>
      <dgm:spPr/>
    </dgm:pt>
    <dgm:pt modelId="{AC33DF84-C345-4F73-A76B-390C0EA8B8DF}" type="pres">
      <dgm:prSet presAssocID="{FA815370-4DEC-40D0-8EBC-E7E3D02B387B}" presName="textRect" presStyleLbl="revTx" presStyleIdx="2" presStyleCnt="3">
        <dgm:presLayoutVars>
          <dgm:chMax val="1"/>
          <dgm:chPref val="1"/>
        </dgm:presLayoutVars>
      </dgm:prSet>
      <dgm:spPr/>
    </dgm:pt>
  </dgm:ptLst>
  <dgm:cxnLst>
    <dgm:cxn modelId="{59C2C718-BB2D-489B-8E19-C7E20A68692D}" type="presOf" srcId="{A4D1CFFD-0319-4E98-B7E6-0C5AFCBB41CF}" destId="{64941187-4A99-43D5-A37B-B1BF8BCBCDC3}" srcOrd="0" destOrd="0" presId="urn:microsoft.com/office/officeart/2018/2/layout/IconCircleList"/>
    <dgm:cxn modelId="{2FC72637-0285-49A8-9EB4-25AADFAF4495}" srcId="{8F6455E5-387A-4C7B-A84B-4AD12266BE4B}" destId="{39907714-0840-4342-93B7-1BF602727F1E}" srcOrd="1" destOrd="0" parTransId="{62A81DF0-0851-435A-92E2-A0FE1E4E0346}" sibTransId="{ECEF8EDC-CAAE-4E5A-843F-08AA631E4886}"/>
    <dgm:cxn modelId="{4B257D66-D7CA-4667-A799-8614F20690FA}" type="presOf" srcId="{8F6455E5-387A-4C7B-A84B-4AD12266BE4B}" destId="{78FC173B-88D9-43D5-8BFC-093200FB36BD}" srcOrd="0" destOrd="0" presId="urn:microsoft.com/office/officeart/2018/2/layout/IconCircleList"/>
    <dgm:cxn modelId="{2AE90F8A-01DB-4EA3-BC43-BACA53AE9F75}" type="presOf" srcId="{FA815370-4DEC-40D0-8EBC-E7E3D02B387B}" destId="{AC33DF84-C345-4F73-A76B-390C0EA8B8DF}" srcOrd="0" destOrd="0" presId="urn:microsoft.com/office/officeart/2018/2/layout/IconCircleList"/>
    <dgm:cxn modelId="{FA48BEA4-0178-4977-A1A3-C6E9E66CA17F}" srcId="{8F6455E5-387A-4C7B-A84B-4AD12266BE4B}" destId="{A4D1CFFD-0319-4E98-B7E6-0C5AFCBB41CF}" srcOrd="0" destOrd="0" parTransId="{75814D06-41A3-45DC-B136-81C8881E242A}" sibTransId="{220AAE6D-E6E4-4BAF-A80C-179D35B46D05}"/>
    <dgm:cxn modelId="{B60BD2BD-8B61-420B-9735-DAF162FE704E}" srcId="{8F6455E5-387A-4C7B-A84B-4AD12266BE4B}" destId="{FA815370-4DEC-40D0-8EBC-E7E3D02B387B}" srcOrd="2" destOrd="0" parTransId="{67D8F6E4-EE33-4F85-8339-28B5DBBB431C}" sibTransId="{CB2C85B4-792E-41FB-AD7D-59460776B602}"/>
    <dgm:cxn modelId="{5B0455E4-3648-40CC-8624-C89A6C87EDA4}" type="presOf" srcId="{220AAE6D-E6E4-4BAF-A80C-179D35B46D05}" destId="{76D8BF19-2AE9-4AFE-8746-7BC9014B0A85}" srcOrd="0" destOrd="0" presId="urn:microsoft.com/office/officeart/2018/2/layout/IconCircleList"/>
    <dgm:cxn modelId="{C8AD59F7-2F3C-4EC4-97F8-02461B7EE9D1}" type="presOf" srcId="{39907714-0840-4342-93B7-1BF602727F1E}" destId="{EE41915A-FE15-47B7-BDF0-8578304E5BA1}" srcOrd="0" destOrd="0" presId="urn:microsoft.com/office/officeart/2018/2/layout/IconCircleList"/>
    <dgm:cxn modelId="{6D62E1FF-87CE-4B01-8C7E-D918B1489A4D}" type="presOf" srcId="{ECEF8EDC-CAAE-4E5A-843F-08AA631E4886}" destId="{144F0194-B108-4A81-8C24-4F6BEBD2438C}" srcOrd="0" destOrd="0" presId="urn:microsoft.com/office/officeart/2018/2/layout/IconCircleList"/>
    <dgm:cxn modelId="{E079C075-11E7-4758-B349-C20F2C0EA6DA}" type="presParOf" srcId="{78FC173B-88D9-43D5-8BFC-093200FB36BD}" destId="{EE3B09CF-60B3-43BD-8938-56C8B542C7B5}" srcOrd="0" destOrd="0" presId="urn:microsoft.com/office/officeart/2018/2/layout/IconCircleList"/>
    <dgm:cxn modelId="{295ECC8D-94E5-4089-922B-3314940897F5}" type="presParOf" srcId="{EE3B09CF-60B3-43BD-8938-56C8B542C7B5}" destId="{0C47FB20-E863-46BE-BB8B-2ED004637293}" srcOrd="0" destOrd="0" presId="urn:microsoft.com/office/officeart/2018/2/layout/IconCircleList"/>
    <dgm:cxn modelId="{9AA997A9-08F1-42C9-8BC3-91C4303629CA}" type="presParOf" srcId="{0C47FB20-E863-46BE-BB8B-2ED004637293}" destId="{E2C319FA-E440-4F83-9B2C-CC54593BBC23}" srcOrd="0" destOrd="0" presId="urn:microsoft.com/office/officeart/2018/2/layout/IconCircleList"/>
    <dgm:cxn modelId="{1F431DA3-8CAC-4E94-93ED-ADED8C68F01A}" type="presParOf" srcId="{0C47FB20-E863-46BE-BB8B-2ED004637293}" destId="{B16EBDA5-3C46-4FE1-8B0B-B6B39864C8DF}" srcOrd="1" destOrd="0" presId="urn:microsoft.com/office/officeart/2018/2/layout/IconCircleList"/>
    <dgm:cxn modelId="{2F65AD10-9002-42F6-BCD3-A6258C21077F}" type="presParOf" srcId="{0C47FB20-E863-46BE-BB8B-2ED004637293}" destId="{C06D88D5-C72F-44EC-87C5-42EDEDF445DB}" srcOrd="2" destOrd="0" presId="urn:microsoft.com/office/officeart/2018/2/layout/IconCircleList"/>
    <dgm:cxn modelId="{7BBFC374-5893-477E-A009-3FAB4F9191DF}" type="presParOf" srcId="{0C47FB20-E863-46BE-BB8B-2ED004637293}" destId="{64941187-4A99-43D5-A37B-B1BF8BCBCDC3}" srcOrd="3" destOrd="0" presId="urn:microsoft.com/office/officeart/2018/2/layout/IconCircleList"/>
    <dgm:cxn modelId="{34AF8A15-1B2D-4A0B-B40E-42A33C964B5B}" type="presParOf" srcId="{EE3B09CF-60B3-43BD-8938-56C8B542C7B5}" destId="{76D8BF19-2AE9-4AFE-8746-7BC9014B0A85}" srcOrd="1" destOrd="0" presId="urn:microsoft.com/office/officeart/2018/2/layout/IconCircleList"/>
    <dgm:cxn modelId="{D253AC42-B344-4E31-874A-B3FBAF2C0788}" type="presParOf" srcId="{EE3B09CF-60B3-43BD-8938-56C8B542C7B5}" destId="{64292655-788E-4DC1-8952-9295718936ED}" srcOrd="2" destOrd="0" presId="urn:microsoft.com/office/officeart/2018/2/layout/IconCircleList"/>
    <dgm:cxn modelId="{C66FA7FC-6E71-4E24-83DC-B70C3A24FFC0}" type="presParOf" srcId="{64292655-788E-4DC1-8952-9295718936ED}" destId="{ED8B49AE-0EB4-4EB1-A116-211BCF792512}" srcOrd="0" destOrd="0" presId="urn:microsoft.com/office/officeart/2018/2/layout/IconCircleList"/>
    <dgm:cxn modelId="{016DF009-9663-4CE2-8834-6DEED5ECBFF5}" type="presParOf" srcId="{64292655-788E-4DC1-8952-9295718936ED}" destId="{4DE01D74-6105-4C9A-9BE1-047281352EB5}" srcOrd="1" destOrd="0" presId="urn:microsoft.com/office/officeart/2018/2/layout/IconCircleList"/>
    <dgm:cxn modelId="{01FD18B1-1DF2-4A22-9070-8CE1F80C8F01}" type="presParOf" srcId="{64292655-788E-4DC1-8952-9295718936ED}" destId="{12AF12D5-882C-43B0-BDD7-B221A4E0D9D0}" srcOrd="2" destOrd="0" presId="urn:microsoft.com/office/officeart/2018/2/layout/IconCircleList"/>
    <dgm:cxn modelId="{093C69A8-8F0B-4CE3-A983-ED7F3C7608FD}" type="presParOf" srcId="{64292655-788E-4DC1-8952-9295718936ED}" destId="{EE41915A-FE15-47B7-BDF0-8578304E5BA1}" srcOrd="3" destOrd="0" presId="urn:microsoft.com/office/officeart/2018/2/layout/IconCircleList"/>
    <dgm:cxn modelId="{B5DFA1BD-B57C-4708-80AC-8FC72C555060}" type="presParOf" srcId="{EE3B09CF-60B3-43BD-8938-56C8B542C7B5}" destId="{144F0194-B108-4A81-8C24-4F6BEBD2438C}" srcOrd="3" destOrd="0" presId="urn:microsoft.com/office/officeart/2018/2/layout/IconCircleList"/>
    <dgm:cxn modelId="{16C6B5A5-217A-441C-84FB-B0A2F733A034}" type="presParOf" srcId="{EE3B09CF-60B3-43BD-8938-56C8B542C7B5}" destId="{F4FDC61A-E8DA-460A-896B-482472E2A433}" srcOrd="4" destOrd="0" presId="urn:microsoft.com/office/officeart/2018/2/layout/IconCircleList"/>
    <dgm:cxn modelId="{937F9101-44CC-4D18-80ED-1EAF19327071}" type="presParOf" srcId="{F4FDC61A-E8DA-460A-896B-482472E2A433}" destId="{2BD8AA33-1465-4DD8-B33F-EC06426E1658}" srcOrd="0" destOrd="0" presId="urn:microsoft.com/office/officeart/2018/2/layout/IconCircleList"/>
    <dgm:cxn modelId="{284FE3AF-09E1-4CE3-AFA7-8FED6026927B}" type="presParOf" srcId="{F4FDC61A-E8DA-460A-896B-482472E2A433}" destId="{67934543-C343-4F9B-8FB6-D543EA090ECD}" srcOrd="1" destOrd="0" presId="urn:microsoft.com/office/officeart/2018/2/layout/IconCircleList"/>
    <dgm:cxn modelId="{F17B9F90-F1CD-4D80-8D5C-BB3EEDFC8AFF}" type="presParOf" srcId="{F4FDC61A-E8DA-460A-896B-482472E2A433}" destId="{2103EC4A-4AEB-4301-9338-71B3089BB268}" srcOrd="2" destOrd="0" presId="urn:microsoft.com/office/officeart/2018/2/layout/IconCircleList"/>
    <dgm:cxn modelId="{BD6C9196-FC03-4199-8F18-9E596D2C8BD5}" type="presParOf" srcId="{F4FDC61A-E8DA-460A-896B-482472E2A433}" destId="{AC33DF84-C345-4F73-A76B-390C0EA8B8DF}" srcOrd="3" destOrd="0" presId="urn:microsoft.com/office/officeart/2018/2/layout/IconCircle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8C3ED5-1A97-44E5-89CD-DC5653B3555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87C2DAA6-F078-4CC1-8385-69CFEBDBFF3B}">
      <dgm:prSet/>
      <dgm:spPr/>
      <dgm:t>
        <a:bodyPr/>
        <a:lstStyle/>
        <a:p>
          <a:r>
            <a:rPr lang="en-US" b="1" dirty="0"/>
            <a:t>1. Ability Model</a:t>
          </a:r>
          <a:endParaRPr lang="en-US" dirty="0"/>
        </a:p>
      </dgm:t>
    </dgm:pt>
    <dgm:pt modelId="{73915AD2-2058-47ED-A6F0-17BAEBA20BEF}" type="parTrans" cxnId="{58286324-4999-420B-8067-41AB82344CF3}">
      <dgm:prSet/>
      <dgm:spPr/>
      <dgm:t>
        <a:bodyPr/>
        <a:lstStyle/>
        <a:p>
          <a:endParaRPr lang="en-US"/>
        </a:p>
      </dgm:t>
    </dgm:pt>
    <dgm:pt modelId="{D9CEAB05-D3B7-4E79-B657-312D1ED6B9F2}" type="sibTrans" cxnId="{58286324-4999-420B-8067-41AB82344CF3}">
      <dgm:prSet/>
      <dgm:spPr/>
      <dgm:t>
        <a:bodyPr/>
        <a:lstStyle/>
        <a:p>
          <a:endParaRPr lang="en-US"/>
        </a:p>
      </dgm:t>
    </dgm:pt>
    <dgm:pt modelId="{E40E3D2C-771E-40CA-9803-7A24408BA42E}">
      <dgm:prSet/>
      <dgm:spPr/>
      <dgm:t>
        <a:bodyPr/>
        <a:lstStyle/>
        <a:p>
          <a:r>
            <a:rPr lang="en-US" dirty="0"/>
            <a:t>The Mayor- Salovey </a:t>
          </a:r>
        </a:p>
      </dgm:t>
    </dgm:pt>
    <dgm:pt modelId="{12E603AD-BD3F-4BDC-AE6F-44CED9542997}" type="parTrans" cxnId="{D413C658-3554-496D-B9D9-C4F2C0C68226}">
      <dgm:prSet/>
      <dgm:spPr/>
      <dgm:t>
        <a:bodyPr/>
        <a:lstStyle/>
        <a:p>
          <a:endParaRPr lang="en-US"/>
        </a:p>
      </dgm:t>
    </dgm:pt>
    <dgm:pt modelId="{93590FDD-41CF-4189-8CD6-937796DD3C82}" type="sibTrans" cxnId="{D413C658-3554-496D-B9D9-C4F2C0C68226}">
      <dgm:prSet/>
      <dgm:spPr/>
      <dgm:t>
        <a:bodyPr/>
        <a:lstStyle/>
        <a:p>
          <a:endParaRPr lang="en-US"/>
        </a:p>
      </dgm:t>
    </dgm:pt>
    <dgm:pt modelId="{5562219D-4D7E-4984-B44B-C6F1B6BFA53D}">
      <dgm:prSet/>
      <dgm:spPr/>
      <dgm:t>
        <a:bodyPr/>
        <a:lstStyle/>
        <a:p>
          <a:r>
            <a:rPr lang="en-US" b="1"/>
            <a:t>2. Mixed Models </a:t>
          </a:r>
          <a:endParaRPr lang="en-US"/>
        </a:p>
      </dgm:t>
    </dgm:pt>
    <dgm:pt modelId="{7BCBE04E-7E0E-40AA-B750-E572D46768C5}" type="parTrans" cxnId="{F445E4D0-F17B-4732-92AD-5D4929711B5B}">
      <dgm:prSet/>
      <dgm:spPr/>
      <dgm:t>
        <a:bodyPr/>
        <a:lstStyle/>
        <a:p>
          <a:endParaRPr lang="en-US"/>
        </a:p>
      </dgm:t>
    </dgm:pt>
    <dgm:pt modelId="{EF5D9FA5-D846-480A-A20E-BD5A2CE33F84}" type="sibTrans" cxnId="{F445E4D0-F17B-4732-92AD-5D4929711B5B}">
      <dgm:prSet/>
      <dgm:spPr/>
      <dgm:t>
        <a:bodyPr/>
        <a:lstStyle/>
        <a:p>
          <a:endParaRPr lang="en-US"/>
        </a:p>
      </dgm:t>
    </dgm:pt>
    <dgm:pt modelId="{F6B5B492-9E15-494D-89CD-40D30AE5905F}">
      <dgm:prSet/>
      <dgm:spPr/>
      <dgm:t>
        <a:bodyPr/>
        <a:lstStyle/>
        <a:p>
          <a:r>
            <a:rPr lang="en-US" dirty="0"/>
            <a:t>The Goleman Model</a:t>
          </a:r>
        </a:p>
      </dgm:t>
    </dgm:pt>
    <dgm:pt modelId="{E90C9769-9784-42FC-9BB3-A4A0BBF303E8}" type="parTrans" cxnId="{E735F6F3-9CAC-462A-8E7A-977E3D9936D1}">
      <dgm:prSet/>
      <dgm:spPr/>
      <dgm:t>
        <a:bodyPr/>
        <a:lstStyle/>
        <a:p>
          <a:endParaRPr lang="en-US"/>
        </a:p>
      </dgm:t>
    </dgm:pt>
    <dgm:pt modelId="{EE083BA4-ACA7-4F27-AD79-42FBF3256FF9}" type="sibTrans" cxnId="{E735F6F3-9CAC-462A-8E7A-977E3D9936D1}">
      <dgm:prSet/>
      <dgm:spPr/>
      <dgm:t>
        <a:bodyPr/>
        <a:lstStyle/>
        <a:p>
          <a:endParaRPr lang="en-US"/>
        </a:p>
      </dgm:t>
    </dgm:pt>
    <dgm:pt modelId="{DA5BEE08-2172-4621-918B-426DBCBC4A27}">
      <dgm:prSet/>
      <dgm:spPr/>
      <dgm:t>
        <a:bodyPr/>
        <a:lstStyle/>
        <a:p>
          <a:r>
            <a:rPr lang="en-US" dirty="0"/>
            <a:t>The Bar- On Model</a:t>
          </a:r>
        </a:p>
      </dgm:t>
    </dgm:pt>
    <dgm:pt modelId="{3368058D-CAE5-4EB3-ADB1-13BF640191A7}" type="parTrans" cxnId="{CDBF25FE-2980-4902-907E-F05D83FD0F21}">
      <dgm:prSet/>
      <dgm:spPr/>
      <dgm:t>
        <a:bodyPr/>
        <a:lstStyle/>
        <a:p>
          <a:endParaRPr lang="en-US"/>
        </a:p>
      </dgm:t>
    </dgm:pt>
    <dgm:pt modelId="{5B3E6E52-9BD8-4E9F-91E8-0716EA2E10BC}" type="sibTrans" cxnId="{CDBF25FE-2980-4902-907E-F05D83FD0F21}">
      <dgm:prSet/>
      <dgm:spPr/>
      <dgm:t>
        <a:bodyPr/>
        <a:lstStyle/>
        <a:p>
          <a:endParaRPr lang="en-US"/>
        </a:p>
      </dgm:t>
    </dgm:pt>
    <dgm:pt modelId="{E72276EF-E5A7-45EB-B1DB-0B96EF97069D}">
      <dgm:prSet/>
      <dgm:spPr/>
      <dgm:t>
        <a:bodyPr/>
        <a:lstStyle/>
        <a:p>
          <a:r>
            <a:rPr lang="en-US" b="1"/>
            <a:t>3. Trait Model</a:t>
          </a:r>
          <a:endParaRPr lang="en-US"/>
        </a:p>
      </dgm:t>
    </dgm:pt>
    <dgm:pt modelId="{677DB419-B5B9-4905-A292-80707B6709E5}" type="parTrans" cxnId="{4937A22F-0380-4B61-B516-B8CCA8E1E023}">
      <dgm:prSet/>
      <dgm:spPr/>
      <dgm:t>
        <a:bodyPr/>
        <a:lstStyle/>
        <a:p>
          <a:endParaRPr lang="en-US"/>
        </a:p>
      </dgm:t>
    </dgm:pt>
    <dgm:pt modelId="{2FF81046-3875-4DC8-9DC3-44B4267062AA}" type="sibTrans" cxnId="{4937A22F-0380-4B61-B516-B8CCA8E1E023}">
      <dgm:prSet/>
      <dgm:spPr/>
      <dgm:t>
        <a:bodyPr/>
        <a:lstStyle/>
        <a:p>
          <a:endParaRPr lang="en-US"/>
        </a:p>
      </dgm:t>
    </dgm:pt>
    <dgm:pt modelId="{4B17AC41-E1EA-45A5-8DC5-BE7C4B2E7532}">
      <dgm:prSet/>
      <dgm:spPr/>
      <dgm:t>
        <a:bodyPr/>
        <a:lstStyle/>
        <a:p>
          <a:r>
            <a:rPr lang="en-US" dirty="0"/>
            <a:t>The Trait EI Model</a:t>
          </a:r>
        </a:p>
      </dgm:t>
    </dgm:pt>
    <dgm:pt modelId="{B905E1B7-AC00-4099-A424-D6D166F257CE}" type="parTrans" cxnId="{D80D0D84-5C89-4917-990C-314C67D0C0C8}">
      <dgm:prSet/>
      <dgm:spPr/>
      <dgm:t>
        <a:bodyPr/>
        <a:lstStyle/>
        <a:p>
          <a:endParaRPr lang="en-US"/>
        </a:p>
      </dgm:t>
    </dgm:pt>
    <dgm:pt modelId="{9E3D229E-0D18-448D-BA23-1A6FED34AF65}" type="sibTrans" cxnId="{D80D0D84-5C89-4917-990C-314C67D0C0C8}">
      <dgm:prSet/>
      <dgm:spPr/>
      <dgm:t>
        <a:bodyPr/>
        <a:lstStyle/>
        <a:p>
          <a:endParaRPr lang="en-US"/>
        </a:p>
      </dgm:t>
    </dgm:pt>
    <dgm:pt modelId="{FBF48C48-21BB-482B-841C-4A38D432AADF}" type="pres">
      <dgm:prSet presAssocID="{E78C3ED5-1A97-44E5-89CD-DC5653B35551}" presName="vert0" presStyleCnt="0">
        <dgm:presLayoutVars>
          <dgm:dir/>
          <dgm:animOne val="branch"/>
          <dgm:animLvl val="lvl"/>
        </dgm:presLayoutVars>
      </dgm:prSet>
      <dgm:spPr/>
    </dgm:pt>
    <dgm:pt modelId="{24D56F23-999F-4805-B590-0A63B59E0B90}" type="pres">
      <dgm:prSet presAssocID="{87C2DAA6-F078-4CC1-8385-69CFEBDBFF3B}" presName="thickLine" presStyleLbl="alignNode1" presStyleIdx="0" presStyleCnt="3"/>
      <dgm:spPr/>
    </dgm:pt>
    <dgm:pt modelId="{C7E093EF-94D5-4778-B1D3-0A902733C10D}" type="pres">
      <dgm:prSet presAssocID="{87C2DAA6-F078-4CC1-8385-69CFEBDBFF3B}" presName="horz1" presStyleCnt="0"/>
      <dgm:spPr/>
    </dgm:pt>
    <dgm:pt modelId="{11B89CF1-7859-4D95-8B9F-627A9CF48575}" type="pres">
      <dgm:prSet presAssocID="{87C2DAA6-F078-4CC1-8385-69CFEBDBFF3B}" presName="tx1" presStyleLbl="revTx" presStyleIdx="0" presStyleCnt="7"/>
      <dgm:spPr/>
    </dgm:pt>
    <dgm:pt modelId="{D52A0515-5F56-4950-A44F-66F623902DD3}" type="pres">
      <dgm:prSet presAssocID="{87C2DAA6-F078-4CC1-8385-69CFEBDBFF3B}" presName="vert1" presStyleCnt="0"/>
      <dgm:spPr/>
    </dgm:pt>
    <dgm:pt modelId="{C477256B-6FF9-4E36-BCD2-241A6E2C4C38}" type="pres">
      <dgm:prSet presAssocID="{E40E3D2C-771E-40CA-9803-7A24408BA42E}" presName="vertSpace2a" presStyleCnt="0"/>
      <dgm:spPr/>
    </dgm:pt>
    <dgm:pt modelId="{E07EBBC7-3A70-4FBF-890A-8A771988EA82}" type="pres">
      <dgm:prSet presAssocID="{E40E3D2C-771E-40CA-9803-7A24408BA42E}" presName="horz2" presStyleCnt="0"/>
      <dgm:spPr/>
    </dgm:pt>
    <dgm:pt modelId="{F082CE53-5AAC-4BD1-B27C-98E0D00E44CB}" type="pres">
      <dgm:prSet presAssocID="{E40E3D2C-771E-40CA-9803-7A24408BA42E}" presName="horzSpace2" presStyleCnt="0"/>
      <dgm:spPr/>
    </dgm:pt>
    <dgm:pt modelId="{9979C97D-9CA2-4408-8F09-4D28DBBB4B82}" type="pres">
      <dgm:prSet presAssocID="{E40E3D2C-771E-40CA-9803-7A24408BA42E}" presName="tx2" presStyleLbl="revTx" presStyleIdx="1" presStyleCnt="7"/>
      <dgm:spPr/>
    </dgm:pt>
    <dgm:pt modelId="{B4C42CA0-248E-4521-9A72-6BD45B93E8C5}" type="pres">
      <dgm:prSet presAssocID="{E40E3D2C-771E-40CA-9803-7A24408BA42E}" presName="vert2" presStyleCnt="0"/>
      <dgm:spPr/>
    </dgm:pt>
    <dgm:pt modelId="{113352D7-60AA-400D-8D0C-ACC5C0FAD709}" type="pres">
      <dgm:prSet presAssocID="{E40E3D2C-771E-40CA-9803-7A24408BA42E}" presName="thinLine2b" presStyleLbl="callout" presStyleIdx="0" presStyleCnt="4"/>
      <dgm:spPr/>
    </dgm:pt>
    <dgm:pt modelId="{E430CF50-F6C4-4288-BCA1-C37BF049E060}" type="pres">
      <dgm:prSet presAssocID="{E40E3D2C-771E-40CA-9803-7A24408BA42E}" presName="vertSpace2b" presStyleCnt="0"/>
      <dgm:spPr/>
    </dgm:pt>
    <dgm:pt modelId="{EA3582A5-94CD-4B29-A006-03BE7067F7BC}" type="pres">
      <dgm:prSet presAssocID="{5562219D-4D7E-4984-B44B-C6F1B6BFA53D}" presName="thickLine" presStyleLbl="alignNode1" presStyleIdx="1" presStyleCnt="3"/>
      <dgm:spPr/>
    </dgm:pt>
    <dgm:pt modelId="{35F295BA-818B-4AEB-9F24-6244C27FACA7}" type="pres">
      <dgm:prSet presAssocID="{5562219D-4D7E-4984-B44B-C6F1B6BFA53D}" presName="horz1" presStyleCnt="0"/>
      <dgm:spPr/>
    </dgm:pt>
    <dgm:pt modelId="{67CC4A58-7952-42A5-A2DD-21245E980C1D}" type="pres">
      <dgm:prSet presAssocID="{5562219D-4D7E-4984-B44B-C6F1B6BFA53D}" presName="tx1" presStyleLbl="revTx" presStyleIdx="2" presStyleCnt="7"/>
      <dgm:spPr/>
    </dgm:pt>
    <dgm:pt modelId="{EDBBE4D2-3E97-4D06-BBBA-C9DC02D353BE}" type="pres">
      <dgm:prSet presAssocID="{5562219D-4D7E-4984-B44B-C6F1B6BFA53D}" presName="vert1" presStyleCnt="0"/>
      <dgm:spPr/>
    </dgm:pt>
    <dgm:pt modelId="{2E93B64A-0F52-4801-90AC-B5A8AB114754}" type="pres">
      <dgm:prSet presAssocID="{F6B5B492-9E15-494D-89CD-40D30AE5905F}" presName="vertSpace2a" presStyleCnt="0"/>
      <dgm:spPr/>
    </dgm:pt>
    <dgm:pt modelId="{B729C228-D14A-494B-B0F5-85B7AC625367}" type="pres">
      <dgm:prSet presAssocID="{F6B5B492-9E15-494D-89CD-40D30AE5905F}" presName="horz2" presStyleCnt="0"/>
      <dgm:spPr/>
    </dgm:pt>
    <dgm:pt modelId="{5A9A4B1F-B379-4DC0-9A29-4120FB48B9A8}" type="pres">
      <dgm:prSet presAssocID="{F6B5B492-9E15-494D-89CD-40D30AE5905F}" presName="horzSpace2" presStyleCnt="0"/>
      <dgm:spPr/>
    </dgm:pt>
    <dgm:pt modelId="{6A9A537D-E607-45F9-BB1B-540F309BDE91}" type="pres">
      <dgm:prSet presAssocID="{F6B5B492-9E15-494D-89CD-40D30AE5905F}" presName="tx2" presStyleLbl="revTx" presStyleIdx="3" presStyleCnt="7"/>
      <dgm:spPr/>
    </dgm:pt>
    <dgm:pt modelId="{8D3605B9-C9DC-4CC3-9E00-AE55D4E721AC}" type="pres">
      <dgm:prSet presAssocID="{F6B5B492-9E15-494D-89CD-40D30AE5905F}" presName="vert2" presStyleCnt="0"/>
      <dgm:spPr/>
    </dgm:pt>
    <dgm:pt modelId="{45C137C0-8A4B-48A2-9E38-B6B3FC5C6E5A}" type="pres">
      <dgm:prSet presAssocID="{F6B5B492-9E15-494D-89CD-40D30AE5905F}" presName="thinLine2b" presStyleLbl="callout" presStyleIdx="1" presStyleCnt="4"/>
      <dgm:spPr/>
    </dgm:pt>
    <dgm:pt modelId="{816A67CA-3A4E-46A0-8244-242B20ABFA4B}" type="pres">
      <dgm:prSet presAssocID="{F6B5B492-9E15-494D-89CD-40D30AE5905F}" presName="vertSpace2b" presStyleCnt="0"/>
      <dgm:spPr/>
    </dgm:pt>
    <dgm:pt modelId="{A8CF0334-9F15-47FA-BDCE-B39058F7D0D5}" type="pres">
      <dgm:prSet presAssocID="{DA5BEE08-2172-4621-918B-426DBCBC4A27}" presName="horz2" presStyleCnt="0"/>
      <dgm:spPr/>
    </dgm:pt>
    <dgm:pt modelId="{DA05EE9F-AEC1-48FC-BC90-784D405115E5}" type="pres">
      <dgm:prSet presAssocID="{DA5BEE08-2172-4621-918B-426DBCBC4A27}" presName="horzSpace2" presStyleCnt="0"/>
      <dgm:spPr/>
    </dgm:pt>
    <dgm:pt modelId="{A1BAC6FE-7D24-4913-8961-F4C45D180035}" type="pres">
      <dgm:prSet presAssocID="{DA5BEE08-2172-4621-918B-426DBCBC4A27}" presName="tx2" presStyleLbl="revTx" presStyleIdx="4" presStyleCnt="7"/>
      <dgm:spPr/>
    </dgm:pt>
    <dgm:pt modelId="{CB2F7A46-4183-4DAD-9CC4-308B128027C8}" type="pres">
      <dgm:prSet presAssocID="{DA5BEE08-2172-4621-918B-426DBCBC4A27}" presName="vert2" presStyleCnt="0"/>
      <dgm:spPr/>
    </dgm:pt>
    <dgm:pt modelId="{2C9216C4-B0AA-4016-BFEF-BEC060FC9251}" type="pres">
      <dgm:prSet presAssocID="{DA5BEE08-2172-4621-918B-426DBCBC4A27}" presName="thinLine2b" presStyleLbl="callout" presStyleIdx="2" presStyleCnt="4"/>
      <dgm:spPr/>
    </dgm:pt>
    <dgm:pt modelId="{0FC40DBB-376F-42DD-A675-FA6043170151}" type="pres">
      <dgm:prSet presAssocID="{DA5BEE08-2172-4621-918B-426DBCBC4A27}" presName="vertSpace2b" presStyleCnt="0"/>
      <dgm:spPr/>
    </dgm:pt>
    <dgm:pt modelId="{A67DC15E-588A-4C1A-B7B4-8612E78D7D6E}" type="pres">
      <dgm:prSet presAssocID="{E72276EF-E5A7-45EB-B1DB-0B96EF97069D}" presName="thickLine" presStyleLbl="alignNode1" presStyleIdx="2" presStyleCnt="3"/>
      <dgm:spPr/>
    </dgm:pt>
    <dgm:pt modelId="{F7691233-348A-4526-9738-1ED9801AB46F}" type="pres">
      <dgm:prSet presAssocID="{E72276EF-E5A7-45EB-B1DB-0B96EF97069D}" presName="horz1" presStyleCnt="0"/>
      <dgm:spPr/>
    </dgm:pt>
    <dgm:pt modelId="{E5C397FC-E98D-43C9-A635-BA23D937DAD1}" type="pres">
      <dgm:prSet presAssocID="{E72276EF-E5A7-45EB-B1DB-0B96EF97069D}" presName="tx1" presStyleLbl="revTx" presStyleIdx="5" presStyleCnt="7"/>
      <dgm:spPr/>
    </dgm:pt>
    <dgm:pt modelId="{A6F838BE-189D-423C-B766-3071E8770897}" type="pres">
      <dgm:prSet presAssocID="{E72276EF-E5A7-45EB-B1DB-0B96EF97069D}" presName="vert1" presStyleCnt="0"/>
      <dgm:spPr/>
    </dgm:pt>
    <dgm:pt modelId="{45903E15-7490-4881-9519-D8F220E90FF8}" type="pres">
      <dgm:prSet presAssocID="{4B17AC41-E1EA-45A5-8DC5-BE7C4B2E7532}" presName="vertSpace2a" presStyleCnt="0"/>
      <dgm:spPr/>
    </dgm:pt>
    <dgm:pt modelId="{13BC6870-71F1-4CA1-AFE5-8A8245D5BE4F}" type="pres">
      <dgm:prSet presAssocID="{4B17AC41-E1EA-45A5-8DC5-BE7C4B2E7532}" presName="horz2" presStyleCnt="0"/>
      <dgm:spPr/>
    </dgm:pt>
    <dgm:pt modelId="{93AD8E58-3A15-4FD3-B9E4-34C0E6DAA3C0}" type="pres">
      <dgm:prSet presAssocID="{4B17AC41-E1EA-45A5-8DC5-BE7C4B2E7532}" presName="horzSpace2" presStyleCnt="0"/>
      <dgm:spPr/>
    </dgm:pt>
    <dgm:pt modelId="{991A0A6B-96BE-413B-AB74-0D72B5672F7D}" type="pres">
      <dgm:prSet presAssocID="{4B17AC41-E1EA-45A5-8DC5-BE7C4B2E7532}" presName="tx2" presStyleLbl="revTx" presStyleIdx="6" presStyleCnt="7"/>
      <dgm:spPr/>
    </dgm:pt>
    <dgm:pt modelId="{2797324E-A789-4971-AC5F-D72CC042B7AE}" type="pres">
      <dgm:prSet presAssocID="{4B17AC41-E1EA-45A5-8DC5-BE7C4B2E7532}" presName="vert2" presStyleCnt="0"/>
      <dgm:spPr/>
    </dgm:pt>
    <dgm:pt modelId="{FD2E7264-481C-48B7-9EF5-77B921961CF5}" type="pres">
      <dgm:prSet presAssocID="{4B17AC41-E1EA-45A5-8DC5-BE7C4B2E7532}" presName="thinLine2b" presStyleLbl="callout" presStyleIdx="3" presStyleCnt="4"/>
      <dgm:spPr/>
    </dgm:pt>
    <dgm:pt modelId="{938F133D-5142-4513-BB44-10548BF3318F}" type="pres">
      <dgm:prSet presAssocID="{4B17AC41-E1EA-45A5-8DC5-BE7C4B2E7532}" presName="vertSpace2b" presStyleCnt="0"/>
      <dgm:spPr/>
    </dgm:pt>
  </dgm:ptLst>
  <dgm:cxnLst>
    <dgm:cxn modelId="{FD650E1F-0A9C-4171-AF2A-859B76F96082}" type="presOf" srcId="{4B17AC41-E1EA-45A5-8DC5-BE7C4B2E7532}" destId="{991A0A6B-96BE-413B-AB74-0D72B5672F7D}" srcOrd="0" destOrd="0" presId="urn:microsoft.com/office/officeart/2008/layout/LinedList"/>
    <dgm:cxn modelId="{58286324-4999-420B-8067-41AB82344CF3}" srcId="{E78C3ED5-1A97-44E5-89CD-DC5653B35551}" destId="{87C2DAA6-F078-4CC1-8385-69CFEBDBFF3B}" srcOrd="0" destOrd="0" parTransId="{73915AD2-2058-47ED-A6F0-17BAEBA20BEF}" sibTransId="{D9CEAB05-D3B7-4E79-B657-312D1ED6B9F2}"/>
    <dgm:cxn modelId="{4937A22F-0380-4B61-B516-B8CCA8E1E023}" srcId="{E78C3ED5-1A97-44E5-89CD-DC5653B35551}" destId="{E72276EF-E5A7-45EB-B1DB-0B96EF97069D}" srcOrd="2" destOrd="0" parTransId="{677DB419-B5B9-4905-A292-80707B6709E5}" sibTransId="{2FF81046-3875-4DC8-9DC3-44B4267062AA}"/>
    <dgm:cxn modelId="{ED45075E-EB77-49D6-A93E-A3CB80D60F72}" type="presOf" srcId="{E78C3ED5-1A97-44E5-89CD-DC5653B35551}" destId="{FBF48C48-21BB-482B-841C-4A38D432AADF}" srcOrd="0" destOrd="0" presId="urn:microsoft.com/office/officeart/2008/layout/LinedList"/>
    <dgm:cxn modelId="{57F81B69-BACD-49A2-81BD-192C7E367713}" type="presOf" srcId="{5562219D-4D7E-4984-B44B-C6F1B6BFA53D}" destId="{67CC4A58-7952-42A5-A2DD-21245E980C1D}" srcOrd="0" destOrd="0" presId="urn:microsoft.com/office/officeart/2008/layout/LinedList"/>
    <dgm:cxn modelId="{D413C658-3554-496D-B9D9-C4F2C0C68226}" srcId="{87C2DAA6-F078-4CC1-8385-69CFEBDBFF3B}" destId="{E40E3D2C-771E-40CA-9803-7A24408BA42E}" srcOrd="0" destOrd="0" parTransId="{12E603AD-BD3F-4BDC-AE6F-44CED9542997}" sibTransId="{93590FDD-41CF-4189-8CD6-937796DD3C82}"/>
    <dgm:cxn modelId="{D80D0D84-5C89-4917-990C-314C67D0C0C8}" srcId="{E72276EF-E5A7-45EB-B1DB-0B96EF97069D}" destId="{4B17AC41-E1EA-45A5-8DC5-BE7C4B2E7532}" srcOrd="0" destOrd="0" parTransId="{B905E1B7-AC00-4099-A424-D6D166F257CE}" sibTransId="{9E3D229E-0D18-448D-BA23-1A6FED34AF65}"/>
    <dgm:cxn modelId="{F67DF78A-925B-4FAB-BD6C-DD65CF9A91E7}" type="presOf" srcId="{E40E3D2C-771E-40CA-9803-7A24408BA42E}" destId="{9979C97D-9CA2-4408-8F09-4D28DBBB4B82}" srcOrd="0" destOrd="0" presId="urn:microsoft.com/office/officeart/2008/layout/LinedList"/>
    <dgm:cxn modelId="{41D41AB2-4F88-4E55-9AB1-0141F3CD60B4}" type="presOf" srcId="{DA5BEE08-2172-4621-918B-426DBCBC4A27}" destId="{A1BAC6FE-7D24-4913-8961-F4C45D180035}" srcOrd="0" destOrd="0" presId="urn:microsoft.com/office/officeart/2008/layout/LinedList"/>
    <dgm:cxn modelId="{7FE79CB7-621B-41E0-9BF9-A4562F1D2FF7}" type="presOf" srcId="{87C2DAA6-F078-4CC1-8385-69CFEBDBFF3B}" destId="{11B89CF1-7859-4D95-8B9F-627A9CF48575}" srcOrd="0" destOrd="0" presId="urn:microsoft.com/office/officeart/2008/layout/LinedList"/>
    <dgm:cxn modelId="{B59102CE-D4B3-4DA3-9876-9436EF860144}" type="presOf" srcId="{E72276EF-E5A7-45EB-B1DB-0B96EF97069D}" destId="{E5C397FC-E98D-43C9-A635-BA23D937DAD1}" srcOrd="0" destOrd="0" presId="urn:microsoft.com/office/officeart/2008/layout/LinedList"/>
    <dgm:cxn modelId="{F445E4D0-F17B-4732-92AD-5D4929711B5B}" srcId="{E78C3ED5-1A97-44E5-89CD-DC5653B35551}" destId="{5562219D-4D7E-4984-B44B-C6F1B6BFA53D}" srcOrd="1" destOrd="0" parTransId="{7BCBE04E-7E0E-40AA-B750-E572D46768C5}" sibTransId="{EF5D9FA5-D846-480A-A20E-BD5A2CE33F84}"/>
    <dgm:cxn modelId="{74FE43ED-1B62-4F2D-B94C-FE92AB306E36}" type="presOf" srcId="{F6B5B492-9E15-494D-89CD-40D30AE5905F}" destId="{6A9A537D-E607-45F9-BB1B-540F309BDE91}" srcOrd="0" destOrd="0" presId="urn:microsoft.com/office/officeart/2008/layout/LinedList"/>
    <dgm:cxn modelId="{E735F6F3-9CAC-462A-8E7A-977E3D9936D1}" srcId="{5562219D-4D7E-4984-B44B-C6F1B6BFA53D}" destId="{F6B5B492-9E15-494D-89CD-40D30AE5905F}" srcOrd="0" destOrd="0" parTransId="{E90C9769-9784-42FC-9BB3-A4A0BBF303E8}" sibTransId="{EE083BA4-ACA7-4F27-AD79-42FBF3256FF9}"/>
    <dgm:cxn modelId="{CDBF25FE-2980-4902-907E-F05D83FD0F21}" srcId="{5562219D-4D7E-4984-B44B-C6F1B6BFA53D}" destId="{DA5BEE08-2172-4621-918B-426DBCBC4A27}" srcOrd="1" destOrd="0" parTransId="{3368058D-CAE5-4EB3-ADB1-13BF640191A7}" sibTransId="{5B3E6E52-9BD8-4E9F-91E8-0716EA2E10BC}"/>
    <dgm:cxn modelId="{77731602-8B73-4C56-8FE1-548B90A89AD1}" type="presParOf" srcId="{FBF48C48-21BB-482B-841C-4A38D432AADF}" destId="{24D56F23-999F-4805-B590-0A63B59E0B90}" srcOrd="0" destOrd="0" presId="urn:microsoft.com/office/officeart/2008/layout/LinedList"/>
    <dgm:cxn modelId="{FA1CA398-39CD-4188-B825-2E8DE9829EDE}" type="presParOf" srcId="{FBF48C48-21BB-482B-841C-4A38D432AADF}" destId="{C7E093EF-94D5-4778-B1D3-0A902733C10D}" srcOrd="1" destOrd="0" presId="urn:microsoft.com/office/officeart/2008/layout/LinedList"/>
    <dgm:cxn modelId="{18F3907E-E5F7-4D29-972B-7849AD19C15C}" type="presParOf" srcId="{C7E093EF-94D5-4778-B1D3-0A902733C10D}" destId="{11B89CF1-7859-4D95-8B9F-627A9CF48575}" srcOrd="0" destOrd="0" presId="urn:microsoft.com/office/officeart/2008/layout/LinedList"/>
    <dgm:cxn modelId="{1757881F-F10D-47A0-9807-024EE22268BF}" type="presParOf" srcId="{C7E093EF-94D5-4778-B1D3-0A902733C10D}" destId="{D52A0515-5F56-4950-A44F-66F623902DD3}" srcOrd="1" destOrd="0" presId="urn:microsoft.com/office/officeart/2008/layout/LinedList"/>
    <dgm:cxn modelId="{0C8DDDC8-798C-4614-8264-6F4C0C05C47F}" type="presParOf" srcId="{D52A0515-5F56-4950-A44F-66F623902DD3}" destId="{C477256B-6FF9-4E36-BCD2-241A6E2C4C38}" srcOrd="0" destOrd="0" presId="urn:microsoft.com/office/officeart/2008/layout/LinedList"/>
    <dgm:cxn modelId="{4B8E72AF-7C1B-41B5-BEA3-C5EA7F49B86E}" type="presParOf" srcId="{D52A0515-5F56-4950-A44F-66F623902DD3}" destId="{E07EBBC7-3A70-4FBF-890A-8A771988EA82}" srcOrd="1" destOrd="0" presId="urn:microsoft.com/office/officeart/2008/layout/LinedList"/>
    <dgm:cxn modelId="{4FFAE3F3-D3B1-45E6-B231-186CE27FB624}" type="presParOf" srcId="{E07EBBC7-3A70-4FBF-890A-8A771988EA82}" destId="{F082CE53-5AAC-4BD1-B27C-98E0D00E44CB}" srcOrd="0" destOrd="0" presId="urn:microsoft.com/office/officeart/2008/layout/LinedList"/>
    <dgm:cxn modelId="{FD9DDF8B-3FA7-4903-8764-71DCC9C8EBE4}" type="presParOf" srcId="{E07EBBC7-3A70-4FBF-890A-8A771988EA82}" destId="{9979C97D-9CA2-4408-8F09-4D28DBBB4B82}" srcOrd="1" destOrd="0" presId="urn:microsoft.com/office/officeart/2008/layout/LinedList"/>
    <dgm:cxn modelId="{1F61F92C-CF5F-40C2-AE51-4C5307CFC3F5}" type="presParOf" srcId="{E07EBBC7-3A70-4FBF-890A-8A771988EA82}" destId="{B4C42CA0-248E-4521-9A72-6BD45B93E8C5}" srcOrd="2" destOrd="0" presId="urn:microsoft.com/office/officeart/2008/layout/LinedList"/>
    <dgm:cxn modelId="{D4D64A5B-98A9-4A2C-8200-17ADE1FCEC7A}" type="presParOf" srcId="{D52A0515-5F56-4950-A44F-66F623902DD3}" destId="{113352D7-60AA-400D-8D0C-ACC5C0FAD709}" srcOrd="2" destOrd="0" presId="urn:microsoft.com/office/officeart/2008/layout/LinedList"/>
    <dgm:cxn modelId="{55269615-35E1-49E7-8048-76A11D3F2FBA}" type="presParOf" srcId="{D52A0515-5F56-4950-A44F-66F623902DD3}" destId="{E430CF50-F6C4-4288-BCA1-C37BF049E060}" srcOrd="3" destOrd="0" presId="urn:microsoft.com/office/officeart/2008/layout/LinedList"/>
    <dgm:cxn modelId="{455DCF45-4716-4CF8-A436-97CBE6717C1A}" type="presParOf" srcId="{FBF48C48-21BB-482B-841C-4A38D432AADF}" destId="{EA3582A5-94CD-4B29-A006-03BE7067F7BC}" srcOrd="2" destOrd="0" presId="urn:microsoft.com/office/officeart/2008/layout/LinedList"/>
    <dgm:cxn modelId="{AFE45712-22D7-4920-B011-9D16068627B5}" type="presParOf" srcId="{FBF48C48-21BB-482B-841C-4A38D432AADF}" destId="{35F295BA-818B-4AEB-9F24-6244C27FACA7}" srcOrd="3" destOrd="0" presId="urn:microsoft.com/office/officeart/2008/layout/LinedList"/>
    <dgm:cxn modelId="{CE518ED4-A04F-40B1-91BB-0C3DADBFCCBD}" type="presParOf" srcId="{35F295BA-818B-4AEB-9F24-6244C27FACA7}" destId="{67CC4A58-7952-42A5-A2DD-21245E980C1D}" srcOrd="0" destOrd="0" presId="urn:microsoft.com/office/officeart/2008/layout/LinedList"/>
    <dgm:cxn modelId="{0A9A63A5-B4C7-4C12-AB9B-CCB15CD08125}" type="presParOf" srcId="{35F295BA-818B-4AEB-9F24-6244C27FACA7}" destId="{EDBBE4D2-3E97-4D06-BBBA-C9DC02D353BE}" srcOrd="1" destOrd="0" presId="urn:microsoft.com/office/officeart/2008/layout/LinedList"/>
    <dgm:cxn modelId="{E5B68912-8B71-438C-BD9A-E12BD4DFED2C}" type="presParOf" srcId="{EDBBE4D2-3E97-4D06-BBBA-C9DC02D353BE}" destId="{2E93B64A-0F52-4801-90AC-B5A8AB114754}" srcOrd="0" destOrd="0" presId="urn:microsoft.com/office/officeart/2008/layout/LinedList"/>
    <dgm:cxn modelId="{A8C58CB7-DB1B-485D-BA53-7BF5ED6B25C6}" type="presParOf" srcId="{EDBBE4D2-3E97-4D06-BBBA-C9DC02D353BE}" destId="{B729C228-D14A-494B-B0F5-85B7AC625367}" srcOrd="1" destOrd="0" presId="urn:microsoft.com/office/officeart/2008/layout/LinedList"/>
    <dgm:cxn modelId="{A1D11FEA-F617-4ED6-A764-3AD372FABBD0}" type="presParOf" srcId="{B729C228-D14A-494B-B0F5-85B7AC625367}" destId="{5A9A4B1F-B379-4DC0-9A29-4120FB48B9A8}" srcOrd="0" destOrd="0" presId="urn:microsoft.com/office/officeart/2008/layout/LinedList"/>
    <dgm:cxn modelId="{1D7AACA3-FFBF-44FE-BF28-D22FB30C4E96}" type="presParOf" srcId="{B729C228-D14A-494B-B0F5-85B7AC625367}" destId="{6A9A537D-E607-45F9-BB1B-540F309BDE91}" srcOrd="1" destOrd="0" presId="urn:microsoft.com/office/officeart/2008/layout/LinedList"/>
    <dgm:cxn modelId="{E2C5D138-C624-4896-A9E0-306B372528E2}" type="presParOf" srcId="{B729C228-D14A-494B-B0F5-85B7AC625367}" destId="{8D3605B9-C9DC-4CC3-9E00-AE55D4E721AC}" srcOrd="2" destOrd="0" presId="urn:microsoft.com/office/officeart/2008/layout/LinedList"/>
    <dgm:cxn modelId="{340A465F-9FF2-496C-A51F-4095BF8EE008}" type="presParOf" srcId="{EDBBE4D2-3E97-4D06-BBBA-C9DC02D353BE}" destId="{45C137C0-8A4B-48A2-9E38-B6B3FC5C6E5A}" srcOrd="2" destOrd="0" presId="urn:microsoft.com/office/officeart/2008/layout/LinedList"/>
    <dgm:cxn modelId="{EF79DE7F-BE34-4416-BAAB-17E7FF38F47B}" type="presParOf" srcId="{EDBBE4D2-3E97-4D06-BBBA-C9DC02D353BE}" destId="{816A67CA-3A4E-46A0-8244-242B20ABFA4B}" srcOrd="3" destOrd="0" presId="urn:microsoft.com/office/officeart/2008/layout/LinedList"/>
    <dgm:cxn modelId="{9DA1AAAB-049E-425E-A331-CDE53BA0B6B0}" type="presParOf" srcId="{EDBBE4D2-3E97-4D06-BBBA-C9DC02D353BE}" destId="{A8CF0334-9F15-47FA-BDCE-B39058F7D0D5}" srcOrd="4" destOrd="0" presId="urn:microsoft.com/office/officeart/2008/layout/LinedList"/>
    <dgm:cxn modelId="{14254D9F-6EE0-4899-9ADF-3718D91EB375}" type="presParOf" srcId="{A8CF0334-9F15-47FA-BDCE-B39058F7D0D5}" destId="{DA05EE9F-AEC1-48FC-BC90-784D405115E5}" srcOrd="0" destOrd="0" presId="urn:microsoft.com/office/officeart/2008/layout/LinedList"/>
    <dgm:cxn modelId="{E18E184B-9AF8-4393-9A47-9760C521E847}" type="presParOf" srcId="{A8CF0334-9F15-47FA-BDCE-B39058F7D0D5}" destId="{A1BAC6FE-7D24-4913-8961-F4C45D180035}" srcOrd="1" destOrd="0" presId="urn:microsoft.com/office/officeart/2008/layout/LinedList"/>
    <dgm:cxn modelId="{7368467B-3F0F-41F2-938F-D9A09F5135ED}" type="presParOf" srcId="{A8CF0334-9F15-47FA-BDCE-B39058F7D0D5}" destId="{CB2F7A46-4183-4DAD-9CC4-308B128027C8}" srcOrd="2" destOrd="0" presId="urn:microsoft.com/office/officeart/2008/layout/LinedList"/>
    <dgm:cxn modelId="{34BBF586-E4C4-4856-B0C2-B62488AF81C5}" type="presParOf" srcId="{EDBBE4D2-3E97-4D06-BBBA-C9DC02D353BE}" destId="{2C9216C4-B0AA-4016-BFEF-BEC060FC9251}" srcOrd="5" destOrd="0" presId="urn:microsoft.com/office/officeart/2008/layout/LinedList"/>
    <dgm:cxn modelId="{5430A9A3-1A4F-49DC-A9AC-8E1994D29D01}" type="presParOf" srcId="{EDBBE4D2-3E97-4D06-BBBA-C9DC02D353BE}" destId="{0FC40DBB-376F-42DD-A675-FA6043170151}" srcOrd="6" destOrd="0" presId="urn:microsoft.com/office/officeart/2008/layout/LinedList"/>
    <dgm:cxn modelId="{1EA6482F-73E6-471A-BCB7-11F133281705}" type="presParOf" srcId="{FBF48C48-21BB-482B-841C-4A38D432AADF}" destId="{A67DC15E-588A-4C1A-B7B4-8612E78D7D6E}" srcOrd="4" destOrd="0" presId="urn:microsoft.com/office/officeart/2008/layout/LinedList"/>
    <dgm:cxn modelId="{90EB8ABB-A174-4600-9527-EF9C0FB570AC}" type="presParOf" srcId="{FBF48C48-21BB-482B-841C-4A38D432AADF}" destId="{F7691233-348A-4526-9738-1ED9801AB46F}" srcOrd="5" destOrd="0" presId="urn:microsoft.com/office/officeart/2008/layout/LinedList"/>
    <dgm:cxn modelId="{8D56BB0F-3702-4FE5-9C3C-E5AA195A1E84}" type="presParOf" srcId="{F7691233-348A-4526-9738-1ED9801AB46F}" destId="{E5C397FC-E98D-43C9-A635-BA23D937DAD1}" srcOrd="0" destOrd="0" presId="urn:microsoft.com/office/officeart/2008/layout/LinedList"/>
    <dgm:cxn modelId="{7CF43BE5-9475-4004-9A2F-67235ECAC7E1}" type="presParOf" srcId="{F7691233-348A-4526-9738-1ED9801AB46F}" destId="{A6F838BE-189D-423C-B766-3071E8770897}" srcOrd="1" destOrd="0" presId="urn:microsoft.com/office/officeart/2008/layout/LinedList"/>
    <dgm:cxn modelId="{846CF5FD-2E33-49D2-8D34-D99DD3B9E317}" type="presParOf" srcId="{A6F838BE-189D-423C-B766-3071E8770897}" destId="{45903E15-7490-4881-9519-D8F220E90FF8}" srcOrd="0" destOrd="0" presId="urn:microsoft.com/office/officeart/2008/layout/LinedList"/>
    <dgm:cxn modelId="{42EBFBCF-00BB-463F-9796-90499780CAFE}" type="presParOf" srcId="{A6F838BE-189D-423C-B766-3071E8770897}" destId="{13BC6870-71F1-4CA1-AFE5-8A8245D5BE4F}" srcOrd="1" destOrd="0" presId="urn:microsoft.com/office/officeart/2008/layout/LinedList"/>
    <dgm:cxn modelId="{AD5AB349-51E7-4BBB-9376-E5E9D8CC58C2}" type="presParOf" srcId="{13BC6870-71F1-4CA1-AFE5-8A8245D5BE4F}" destId="{93AD8E58-3A15-4FD3-B9E4-34C0E6DAA3C0}" srcOrd="0" destOrd="0" presId="urn:microsoft.com/office/officeart/2008/layout/LinedList"/>
    <dgm:cxn modelId="{9EA4F91E-88DD-440F-82A4-4BF7CA69656C}" type="presParOf" srcId="{13BC6870-71F1-4CA1-AFE5-8A8245D5BE4F}" destId="{991A0A6B-96BE-413B-AB74-0D72B5672F7D}" srcOrd="1" destOrd="0" presId="urn:microsoft.com/office/officeart/2008/layout/LinedList"/>
    <dgm:cxn modelId="{CA44A6DC-6A2D-40E5-971F-D256B8E136CF}" type="presParOf" srcId="{13BC6870-71F1-4CA1-AFE5-8A8245D5BE4F}" destId="{2797324E-A789-4971-AC5F-D72CC042B7AE}" srcOrd="2" destOrd="0" presId="urn:microsoft.com/office/officeart/2008/layout/LinedList"/>
    <dgm:cxn modelId="{14F6C3A2-BCF9-43DB-B2D3-6FFBC05FABC8}" type="presParOf" srcId="{A6F838BE-189D-423C-B766-3071E8770897}" destId="{FD2E7264-481C-48B7-9EF5-77B921961CF5}" srcOrd="2" destOrd="0" presId="urn:microsoft.com/office/officeart/2008/layout/LinedList"/>
    <dgm:cxn modelId="{A112CB76-DF0D-447B-99D7-9202DD634D8A}" type="presParOf" srcId="{A6F838BE-189D-423C-B766-3071E8770897}" destId="{938F133D-5142-4513-BB44-10548BF3318F}" srcOrd="3"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C319FA-E440-4F83-9B2C-CC54593BBC23}">
      <dsp:nvSpPr>
        <dsp:cNvPr id="0" name=""/>
        <dsp:cNvSpPr/>
      </dsp:nvSpPr>
      <dsp:spPr>
        <a:xfrm>
          <a:off x="37502" y="1137473"/>
          <a:ext cx="788982" cy="78898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6EBDA5-3C46-4FE1-8B0B-B6B39864C8DF}">
      <dsp:nvSpPr>
        <dsp:cNvPr id="0" name=""/>
        <dsp:cNvSpPr/>
      </dsp:nvSpPr>
      <dsp:spPr>
        <a:xfrm>
          <a:off x="203188" y="1303160"/>
          <a:ext cx="457609" cy="45760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941187-4A99-43D5-A37B-B1BF8BCBCDC3}">
      <dsp:nvSpPr>
        <dsp:cNvPr id="0" name=""/>
        <dsp:cNvSpPr/>
      </dsp:nvSpPr>
      <dsp:spPr>
        <a:xfrm>
          <a:off x="995552" y="1137473"/>
          <a:ext cx="1859744" cy="7889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US" sz="1200" kern="1200" dirty="0"/>
            <a:t>Stress /Anxiety</a:t>
          </a:r>
        </a:p>
      </dsp:txBody>
      <dsp:txXfrm>
        <a:off x="995552" y="1137473"/>
        <a:ext cx="1859744" cy="788982"/>
      </dsp:txXfrm>
    </dsp:sp>
    <dsp:sp modelId="{ED8B49AE-0EB4-4EB1-A116-211BCF792512}">
      <dsp:nvSpPr>
        <dsp:cNvPr id="0" name=""/>
        <dsp:cNvSpPr/>
      </dsp:nvSpPr>
      <dsp:spPr>
        <a:xfrm>
          <a:off x="3179344" y="1137473"/>
          <a:ext cx="788982" cy="78898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E01D74-6105-4C9A-9BE1-047281352EB5}">
      <dsp:nvSpPr>
        <dsp:cNvPr id="0" name=""/>
        <dsp:cNvSpPr/>
      </dsp:nvSpPr>
      <dsp:spPr>
        <a:xfrm>
          <a:off x="3345030" y="1303160"/>
          <a:ext cx="457609" cy="45760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41915A-FE15-47B7-BDF0-8578304E5BA1}">
      <dsp:nvSpPr>
        <dsp:cNvPr id="0" name=""/>
        <dsp:cNvSpPr/>
      </dsp:nvSpPr>
      <dsp:spPr>
        <a:xfrm>
          <a:off x="4137394" y="1137473"/>
          <a:ext cx="1859744" cy="7889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US" sz="1200" kern="1200" dirty="0"/>
            <a:t>Motivation /Happiness</a:t>
          </a:r>
        </a:p>
      </dsp:txBody>
      <dsp:txXfrm>
        <a:off x="4137394" y="1137473"/>
        <a:ext cx="1859744" cy="788982"/>
      </dsp:txXfrm>
    </dsp:sp>
    <dsp:sp modelId="{2BD8AA33-1465-4DD8-B33F-EC06426E1658}">
      <dsp:nvSpPr>
        <dsp:cNvPr id="0" name=""/>
        <dsp:cNvSpPr/>
      </dsp:nvSpPr>
      <dsp:spPr>
        <a:xfrm>
          <a:off x="6321186" y="1137473"/>
          <a:ext cx="788982" cy="78898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934543-C343-4F9B-8FB6-D543EA090ECD}">
      <dsp:nvSpPr>
        <dsp:cNvPr id="0" name=""/>
        <dsp:cNvSpPr/>
      </dsp:nvSpPr>
      <dsp:spPr>
        <a:xfrm>
          <a:off x="6486872" y="1303160"/>
          <a:ext cx="457609" cy="45760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33DF84-C345-4F73-A76B-390C0EA8B8DF}">
      <dsp:nvSpPr>
        <dsp:cNvPr id="0" name=""/>
        <dsp:cNvSpPr/>
      </dsp:nvSpPr>
      <dsp:spPr>
        <a:xfrm>
          <a:off x="7279236" y="1137473"/>
          <a:ext cx="1859744" cy="7889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US" sz="1200" kern="1200" dirty="0"/>
            <a:t>Performance/Confidence</a:t>
          </a:r>
        </a:p>
      </dsp:txBody>
      <dsp:txXfrm>
        <a:off x="7279236" y="1137473"/>
        <a:ext cx="1859744" cy="7889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D56F23-999F-4805-B590-0A63B59E0B90}">
      <dsp:nvSpPr>
        <dsp:cNvPr id="0" name=""/>
        <dsp:cNvSpPr/>
      </dsp:nvSpPr>
      <dsp:spPr>
        <a:xfrm>
          <a:off x="0" y="2294"/>
          <a:ext cx="608509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B89CF1-7859-4D95-8B9F-627A9CF48575}">
      <dsp:nvSpPr>
        <dsp:cNvPr id="0" name=""/>
        <dsp:cNvSpPr/>
      </dsp:nvSpPr>
      <dsp:spPr>
        <a:xfrm>
          <a:off x="0" y="2294"/>
          <a:ext cx="1217018" cy="1564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1" kern="1200" dirty="0"/>
            <a:t>1. Ability Model</a:t>
          </a:r>
          <a:endParaRPr lang="en-US" sz="2200" kern="1200" dirty="0"/>
        </a:p>
      </dsp:txBody>
      <dsp:txXfrm>
        <a:off x="0" y="2294"/>
        <a:ext cx="1217018" cy="1564803"/>
      </dsp:txXfrm>
    </dsp:sp>
    <dsp:sp modelId="{9979C97D-9CA2-4408-8F09-4D28DBBB4B82}">
      <dsp:nvSpPr>
        <dsp:cNvPr id="0" name=""/>
        <dsp:cNvSpPr/>
      </dsp:nvSpPr>
      <dsp:spPr>
        <a:xfrm>
          <a:off x="1308294" y="73352"/>
          <a:ext cx="4776796" cy="1421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US" sz="3400" kern="1200" dirty="0"/>
            <a:t>The Mayor- Salovey </a:t>
          </a:r>
        </a:p>
      </dsp:txBody>
      <dsp:txXfrm>
        <a:off x="1308294" y="73352"/>
        <a:ext cx="4776796" cy="1421159"/>
      </dsp:txXfrm>
    </dsp:sp>
    <dsp:sp modelId="{113352D7-60AA-400D-8D0C-ACC5C0FAD709}">
      <dsp:nvSpPr>
        <dsp:cNvPr id="0" name=""/>
        <dsp:cNvSpPr/>
      </dsp:nvSpPr>
      <dsp:spPr>
        <a:xfrm>
          <a:off x="1217018" y="1494512"/>
          <a:ext cx="4868072"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A3582A5-94CD-4B29-A006-03BE7067F7BC}">
      <dsp:nvSpPr>
        <dsp:cNvPr id="0" name=""/>
        <dsp:cNvSpPr/>
      </dsp:nvSpPr>
      <dsp:spPr>
        <a:xfrm>
          <a:off x="0" y="1567098"/>
          <a:ext cx="608509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CC4A58-7952-42A5-A2DD-21245E980C1D}">
      <dsp:nvSpPr>
        <dsp:cNvPr id="0" name=""/>
        <dsp:cNvSpPr/>
      </dsp:nvSpPr>
      <dsp:spPr>
        <a:xfrm>
          <a:off x="0" y="1567098"/>
          <a:ext cx="1217018" cy="1564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1" kern="1200"/>
            <a:t>2. Mixed Models </a:t>
          </a:r>
          <a:endParaRPr lang="en-US" sz="2200" kern="1200"/>
        </a:p>
      </dsp:txBody>
      <dsp:txXfrm>
        <a:off x="0" y="1567098"/>
        <a:ext cx="1217018" cy="1564803"/>
      </dsp:txXfrm>
    </dsp:sp>
    <dsp:sp modelId="{6A9A537D-E607-45F9-BB1B-540F309BDE91}">
      <dsp:nvSpPr>
        <dsp:cNvPr id="0" name=""/>
        <dsp:cNvSpPr/>
      </dsp:nvSpPr>
      <dsp:spPr>
        <a:xfrm>
          <a:off x="1308294" y="1603467"/>
          <a:ext cx="4776796" cy="727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US" sz="3400" kern="1200" dirty="0"/>
            <a:t>The Goleman Model</a:t>
          </a:r>
        </a:p>
      </dsp:txBody>
      <dsp:txXfrm>
        <a:off x="1308294" y="1603467"/>
        <a:ext cx="4776796" cy="727389"/>
      </dsp:txXfrm>
    </dsp:sp>
    <dsp:sp modelId="{45C137C0-8A4B-48A2-9E38-B6B3FC5C6E5A}">
      <dsp:nvSpPr>
        <dsp:cNvPr id="0" name=""/>
        <dsp:cNvSpPr/>
      </dsp:nvSpPr>
      <dsp:spPr>
        <a:xfrm>
          <a:off x="1217018" y="2330856"/>
          <a:ext cx="4868072"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BAC6FE-7D24-4913-8961-F4C45D180035}">
      <dsp:nvSpPr>
        <dsp:cNvPr id="0" name=""/>
        <dsp:cNvSpPr/>
      </dsp:nvSpPr>
      <dsp:spPr>
        <a:xfrm>
          <a:off x="1308294" y="2367226"/>
          <a:ext cx="4776796" cy="727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US" sz="3400" kern="1200" dirty="0"/>
            <a:t>The Bar- On Model</a:t>
          </a:r>
        </a:p>
      </dsp:txBody>
      <dsp:txXfrm>
        <a:off x="1308294" y="2367226"/>
        <a:ext cx="4776796" cy="727389"/>
      </dsp:txXfrm>
    </dsp:sp>
    <dsp:sp modelId="{2C9216C4-B0AA-4016-BFEF-BEC060FC9251}">
      <dsp:nvSpPr>
        <dsp:cNvPr id="0" name=""/>
        <dsp:cNvSpPr/>
      </dsp:nvSpPr>
      <dsp:spPr>
        <a:xfrm>
          <a:off x="1217018" y="3094615"/>
          <a:ext cx="4868072"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7DC15E-588A-4C1A-B7B4-8612E78D7D6E}">
      <dsp:nvSpPr>
        <dsp:cNvPr id="0" name=""/>
        <dsp:cNvSpPr/>
      </dsp:nvSpPr>
      <dsp:spPr>
        <a:xfrm>
          <a:off x="0" y="3131901"/>
          <a:ext cx="608509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C397FC-E98D-43C9-A635-BA23D937DAD1}">
      <dsp:nvSpPr>
        <dsp:cNvPr id="0" name=""/>
        <dsp:cNvSpPr/>
      </dsp:nvSpPr>
      <dsp:spPr>
        <a:xfrm>
          <a:off x="0" y="3131901"/>
          <a:ext cx="1217018" cy="1564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1" kern="1200"/>
            <a:t>3. Trait Model</a:t>
          </a:r>
          <a:endParaRPr lang="en-US" sz="2200" kern="1200"/>
        </a:p>
      </dsp:txBody>
      <dsp:txXfrm>
        <a:off x="0" y="3131901"/>
        <a:ext cx="1217018" cy="1564803"/>
      </dsp:txXfrm>
    </dsp:sp>
    <dsp:sp modelId="{991A0A6B-96BE-413B-AB74-0D72B5672F7D}">
      <dsp:nvSpPr>
        <dsp:cNvPr id="0" name=""/>
        <dsp:cNvSpPr/>
      </dsp:nvSpPr>
      <dsp:spPr>
        <a:xfrm>
          <a:off x="1308294" y="3202959"/>
          <a:ext cx="4776796" cy="1421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US" sz="3400" kern="1200" dirty="0"/>
            <a:t>The Trait EI Model</a:t>
          </a:r>
        </a:p>
      </dsp:txBody>
      <dsp:txXfrm>
        <a:off x="1308294" y="3202959"/>
        <a:ext cx="4776796" cy="1421159"/>
      </dsp:txXfrm>
    </dsp:sp>
    <dsp:sp modelId="{FD2E7264-481C-48B7-9EF5-77B921961CF5}">
      <dsp:nvSpPr>
        <dsp:cNvPr id="0" name=""/>
        <dsp:cNvSpPr/>
      </dsp:nvSpPr>
      <dsp:spPr>
        <a:xfrm>
          <a:off x="1217018" y="4624119"/>
          <a:ext cx="4868072"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9D8E27A-619C-CC88-23D1-B72C57FF521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EE49B3E2-1ADE-B888-1605-DF9BA1CDB28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82BDA55-8140-41AB-ADE0-9FA74B889F2A}" type="datetimeFigureOut">
              <a:rPr lang="en-GB" smtClean="0"/>
              <a:t>10/07/2024</a:t>
            </a:fld>
            <a:endParaRPr lang="en-GB"/>
          </a:p>
        </p:txBody>
      </p:sp>
      <p:sp>
        <p:nvSpPr>
          <p:cNvPr id="4" name="Footer Placeholder 3">
            <a:extLst>
              <a:ext uri="{FF2B5EF4-FFF2-40B4-BE49-F238E27FC236}">
                <a16:creationId xmlns:a16="http://schemas.microsoft.com/office/drawing/2014/main" id="{8AE0CFFE-001F-A368-8668-6BF43F66B1F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41A8340A-7100-1D26-7072-8F9E927E291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82597BC-3EC4-4AC0-9C53-350DFE098276}" type="slidenum">
              <a:rPr lang="en-GB" smtClean="0"/>
              <a:t>‹#›</a:t>
            </a:fld>
            <a:endParaRPr lang="en-GB"/>
          </a:p>
        </p:txBody>
      </p:sp>
    </p:spTree>
    <p:extLst>
      <p:ext uri="{BB962C8B-B14F-4D97-AF65-F5344CB8AC3E}">
        <p14:creationId xmlns:p14="http://schemas.microsoft.com/office/powerpoint/2010/main" val="104714089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550D14-C9FA-4335-801C-F55A7C8AE865}" type="datetimeFigureOut">
              <a:rPr lang="en-GB" smtClean="0"/>
              <a:t>10/07/2024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14F973-141C-4552-AD38-C0131218E945}" type="slidenum">
              <a:rPr lang="en-GB" smtClean="0"/>
              <a:t>‹#›</a:t>
            </a:fld>
            <a:endParaRPr lang="en-GB"/>
          </a:p>
        </p:txBody>
      </p:sp>
    </p:spTree>
    <p:extLst>
      <p:ext uri="{BB962C8B-B14F-4D97-AF65-F5344CB8AC3E}">
        <p14:creationId xmlns:p14="http://schemas.microsoft.com/office/powerpoint/2010/main" val="356558572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14F973-141C-4552-AD38-C0131218E945}" type="slidenum">
              <a:rPr lang="en-GB" smtClean="0"/>
              <a:t>4</a:t>
            </a:fld>
            <a:endParaRPr lang="en-GB"/>
          </a:p>
        </p:txBody>
      </p:sp>
    </p:spTree>
    <p:extLst>
      <p:ext uri="{BB962C8B-B14F-4D97-AF65-F5344CB8AC3E}">
        <p14:creationId xmlns:p14="http://schemas.microsoft.com/office/powerpoint/2010/main" val="1707508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74423" y="802298"/>
            <a:ext cx="8637073" cy="2920713"/>
          </a:xfrm>
        </p:spPr>
        <p:txBody>
          <a:bodyPr bIns="0" anchor="b">
            <a:normAutofit/>
          </a:bodyPr>
          <a:lstStyle>
            <a:lvl1pPr algn="ctr">
              <a:defRPr sz="6600"/>
            </a:lvl1pPr>
          </a:lstStyle>
          <a:p>
            <a:r>
              <a:rPr lang="en-US"/>
              <a:t>Click to edit Master title style</a:t>
            </a:r>
            <a:endParaRPr lang="en-US" dirty="0"/>
          </a:p>
        </p:txBody>
      </p:sp>
      <p:sp>
        <p:nvSpPr>
          <p:cNvPr id="3" name="Subtitle 2"/>
          <p:cNvSpPr>
            <a:spLocks noGrp="1"/>
          </p:cNvSpPr>
          <p:nvPr>
            <p:ph type="subTitle" idx="1"/>
          </p:nvPr>
        </p:nvSpPr>
        <p:spPr>
          <a:xfrm>
            <a:off x="1774424" y="3724074"/>
            <a:ext cx="8637072" cy="977621"/>
          </a:xfrm>
        </p:spPr>
        <p:txBody>
          <a:bodyPr tIns="91440" bIns="91440">
            <a:normAutofit/>
          </a:bodyPr>
          <a:lstStyle>
            <a:lvl1pPr marL="0" indent="0" algn="ctr">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EFCC3FC-0D68-44EA-836C-4571D1637986}" type="datetime2">
              <a:rPr lang="en-US" smtClean="0"/>
              <a:t>Wednesday, July 10, 2024</a:t>
            </a:fld>
            <a:endParaRPr lang="en-US" dirty="0"/>
          </a:p>
        </p:txBody>
      </p:sp>
      <p:sp>
        <p:nvSpPr>
          <p:cNvPr id="5" name="Footer Placeholder 4"/>
          <p:cNvSpPr>
            <a:spLocks noGrp="1"/>
          </p:cNvSpPr>
          <p:nvPr>
            <p:ph type="ftr" sz="quarter" idx="11"/>
          </p:nvPr>
        </p:nvSpPr>
        <p:spPr>
          <a:xfrm>
            <a:off x="1451579" y="329307"/>
            <a:ext cx="5626774" cy="309201"/>
          </a:xfrm>
        </p:spPr>
        <p:txBody>
          <a:bodyPr/>
          <a:lstStyle/>
          <a:p>
            <a:r>
              <a:rPr lang="en-US" spc="200"/>
              <a:t>Sample Footer Text</a:t>
            </a:r>
            <a:endParaRPr lang="en-US" spc="200" dirty="0"/>
          </a:p>
        </p:txBody>
      </p:sp>
      <p:sp>
        <p:nvSpPr>
          <p:cNvPr id="6" name="Slide Number Placeholder 5"/>
          <p:cNvSpPr>
            <a:spLocks noGrp="1"/>
          </p:cNvSpPr>
          <p:nvPr>
            <p:ph type="sldNum" sz="quarter" idx="12"/>
          </p:nvPr>
        </p:nvSpPr>
        <p:spPr>
          <a:xfrm>
            <a:off x="476834" y="798973"/>
            <a:ext cx="811019" cy="503578"/>
          </a:xfrm>
        </p:spPr>
        <p:txBody>
          <a:bodyPr/>
          <a:lstStyle/>
          <a:p>
            <a:fld id="{0D309695-DEC3-40DA-9DF5-330280C9D0E8}" type="slidenum">
              <a:rPr lang="en-US" smtClean="0"/>
              <a:pPr/>
              <a:t>‹#›</a:t>
            </a:fld>
            <a:endParaRPr lang="en-US" dirty="0"/>
          </a:p>
        </p:txBody>
      </p:sp>
    </p:spTree>
    <p:extLst>
      <p:ext uri="{BB962C8B-B14F-4D97-AF65-F5344CB8AC3E}">
        <p14:creationId xmlns:p14="http://schemas.microsoft.com/office/powerpoint/2010/main" val="3680507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88D75D-E703-4F50-A209-EC48987B4284}" type="datetime2">
              <a:rPr lang="en-US" smtClean="0"/>
              <a:t>Wednesday, July 10, 2024</a:t>
            </a:fld>
            <a:endParaRPr lang="en-US" dirty="0"/>
          </a:p>
        </p:txBody>
      </p:sp>
      <p:sp>
        <p:nvSpPr>
          <p:cNvPr id="5" name="Footer Placeholder 4"/>
          <p:cNvSpPr>
            <a:spLocks noGrp="1"/>
          </p:cNvSpPr>
          <p:nvPr>
            <p:ph type="ftr" sz="quarter" idx="11"/>
          </p:nvPr>
        </p:nvSpPr>
        <p:spPr/>
        <p:txBody>
          <a:bodyPr/>
          <a:lstStyle/>
          <a:p>
            <a:r>
              <a:rPr lang="en-US" spc="200"/>
              <a:t>Sample Footer Text</a:t>
            </a:r>
            <a:endParaRPr lang="en-US" spc="200" dirty="0"/>
          </a:p>
        </p:txBody>
      </p:sp>
      <p:sp>
        <p:nvSpPr>
          <p:cNvPr id="6" name="Slide Number Placeholder 5"/>
          <p:cNvSpPr>
            <a:spLocks noGrp="1"/>
          </p:cNvSpPr>
          <p:nvPr>
            <p:ph type="sldNum" sz="quarter" idx="12"/>
          </p:nvPr>
        </p:nvSpPr>
        <p:spPr/>
        <p:txBody>
          <a:bodyPr/>
          <a:lstStyle/>
          <a:p>
            <a:fld id="{0D309695-DEC3-40DA-9DF5-330280C9D0E8}" type="slidenum">
              <a:rPr lang="en-US" smtClean="0"/>
              <a:pPr/>
              <a:t>‹#›</a:t>
            </a:fld>
            <a:endParaRPr lang="en-US" dirty="0"/>
          </a:p>
        </p:txBody>
      </p:sp>
    </p:spTree>
    <p:extLst>
      <p:ext uri="{BB962C8B-B14F-4D97-AF65-F5344CB8AC3E}">
        <p14:creationId xmlns:p14="http://schemas.microsoft.com/office/powerpoint/2010/main" val="413162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969007"/>
          </a:xfrm>
        </p:spPr>
        <p:txBody>
          <a:bodyPr anchor="b">
            <a:normAutofit/>
          </a:bodyPr>
          <a:lstStyle>
            <a:lvl1pPr algn="ctr">
              <a:defRPr sz="3600"/>
            </a:lvl1pPr>
          </a:lstStyle>
          <a:p>
            <a:r>
              <a:rPr lang="en-US"/>
              <a:t>Click to edit Master title style</a:t>
            </a:r>
            <a:endParaRPr lang="en-US" dirty="0"/>
          </a:p>
        </p:txBody>
      </p:sp>
      <p:sp>
        <p:nvSpPr>
          <p:cNvPr id="3" name="Text Placeholder 2"/>
          <p:cNvSpPr>
            <a:spLocks noGrp="1"/>
          </p:cNvSpPr>
          <p:nvPr>
            <p:ph type="body" idx="1"/>
          </p:nvPr>
        </p:nvSpPr>
        <p:spPr>
          <a:xfrm>
            <a:off x="1774423" y="3725137"/>
            <a:ext cx="8643154" cy="1093987"/>
          </a:xfrm>
        </p:spPr>
        <p:txBody>
          <a:bodyPr tIns="91440">
            <a:normAutofit/>
          </a:bodyPr>
          <a:lstStyle>
            <a:lvl1pPr marL="0" indent="0" algn="ct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3DFD97-5C6C-41BE-99E0-14CB97017D40}" type="datetime2">
              <a:rPr lang="en-US" smtClean="0"/>
              <a:t>Wednesday, July 10, 2024</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566267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29357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488654"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4140" y="2017343"/>
            <a:ext cx="4488654"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527B91-9CA5-4087-94B1-9F10C62B8437}" type="datetime2">
              <a:rPr lang="en-US" smtClean="0"/>
              <a:t>Wednesday, July 10, 2024</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062524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295603"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488794"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488794"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56025" y="2023003"/>
            <a:ext cx="4488794"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56025" y="2821491"/>
            <a:ext cx="4488794"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52A75-C06B-433D-A5D8-D1F45933FBC4}" type="datetime2">
              <a:rPr lang="en-US" smtClean="0"/>
              <a:t>Wednesday, July 10, 2024</a:t>
            </a:fld>
            <a:endParaRPr lang="en-US" dirty="0"/>
          </a:p>
        </p:txBody>
      </p:sp>
      <p:sp>
        <p:nvSpPr>
          <p:cNvPr id="8" name="Footer Placeholder 7"/>
          <p:cNvSpPr>
            <a:spLocks noGrp="1"/>
          </p:cNvSpPr>
          <p:nvPr>
            <p:ph type="ftr" sz="quarter" idx="11"/>
          </p:nvPr>
        </p:nvSpPr>
        <p:spPr/>
        <p:txBody>
          <a:bodyPr/>
          <a:lstStyle/>
          <a:p>
            <a:r>
              <a:rPr lang="en-US"/>
              <a:t>Sample Footer Text</a:t>
            </a:r>
          </a:p>
        </p:txBody>
      </p:sp>
      <p:sp>
        <p:nvSpPr>
          <p:cNvPr id="9" name="Slide Number Placeholder 8"/>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80919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D528DE-433E-403F-A14B-D6BAC5AEFF27}" type="datetime2">
              <a:rPr lang="en-US" smtClean="0"/>
              <a:t>Wednesday, July 10, 2024</a:t>
            </a:fld>
            <a:endParaRPr lang="en-US"/>
          </a:p>
        </p:txBody>
      </p:sp>
      <p:sp>
        <p:nvSpPr>
          <p:cNvPr id="4" name="Footer Placeholder 3"/>
          <p:cNvSpPr>
            <a:spLocks noGrp="1"/>
          </p:cNvSpPr>
          <p:nvPr>
            <p:ph type="ftr" sz="quarter" idx="11"/>
          </p:nvPr>
        </p:nvSpPr>
        <p:spPr/>
        <p:txBody>
          <a:bodyPr/>
          <a:lstStyle/>
          <a:p>
            <a:r>
              <a:rPr lang="en-US"/>
              <a:t>Sample Footer Text</a:t>
            </a:r>
          </a:p>
        </p:txBody>
      </p:sp>
      <p:sp>
        <p:nvSpPr>
          <p:cNvPr id="5" name="Slide Number Placeholder 4"/>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797207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0AEF5D-D93B-4A72-AE48-759566B743F1}" type="datetime2">
              <a:rPr lang="en-US" smtClean="0"/>
              <a:t>Wednesday, July 10, 2024</a:t>
            </a:fld>
            <a:endParaRPr lang="en-US"/>
          </a:p>
        </p:txBody>
      </p:sp>
      <p:sp>
        <p:nvSpPr>
          <p:cNvPr id="3" name="Footer Placeholder 2"/>
          <p:cNvSpPr>
            <a:spLocks noGrp="1"/>
          </p:cNvSpPr>
          <p:nvPr>
            <p:ph type="ftr" sz="quarter" idx="11"/>
          </p:nvPr>
        </p:nvSpPr>
        <p:spPr/>
        <p:txBody>
          <a:bodyPr/>
          <a:lstStyle/>
          <a:p>
            <a:r>
              <a:rPr lang="en-US"/>
              <a:t>Sample Footer Text</a:t>
            </a:r>
          </a:p>
        </p:txBody>
      </p:sp>
      <p:sp>
        <p:nvSpPr>
          <p:cNvPr id="4" name="Slide Number Placeholder 3"/>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7331578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2961967" cy="2406518"/>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3032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2961967"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FDD21E5-5AA7-44A4-83C4-7775E08F1E12}" type="datetime2">
              <a:rPr lang="en-US" smtClean="0"/>
              <a:t>Wednesday, July 10, 2024</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2192041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2"/>
            <a:ext cx="5532328" cy="1922299"/>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a:r>
              <a:rPr lang="en-US"/>
              <a:t>Click icon to add picture</a:t>
            </a:r>
            <a:endParaRPr lang="en-US" dirty="0"/>
          </a:p>
        </p:txBody>
      </p:sp>
      <p:sp>
        <p:nvSpPr>
          <p:cNvPr id="4" name="Text Placeholder 3"/>
          <p:cNvSpPr>
            <a:spLocks noGrp="1"/>
          </p:cNvSpPr>
          <p:nvPr>
            <p:ph type="body" sz="half" idx="2"/>
          </p:nvPr>
        </p:nvSpPr>
        <p:spPr>
          <a:xfrm>
            <a:off x="1450329" y="3059600"/>
            <a:ext cx="5524404" cy="2090134"/>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C0B72F99-11C8-4DCE-852C-B9708DB40C5E}" type="datetime2">
              <a:rPr lang="en-US" smtClean="0"/>
              <a:t>Wednesday, July 10, 2024</a:t>
            </a:fld>
            <a:endParaRPr lang="en-US"/>
          </a:p>
        </p:txBody>
      </p:sp>
      <p:sp>
        <p:nvSpPr>
          <p:cNvPr id="6" name="Footer Placeholder 5"/>
          <p:cNvSpPr>
            <a:spLocks noGrp="1"/>
          </p:cNvSpPr>
          <p:nvPr>
            <p:ph type="ftr" sz="quarter" idx="11"/>
          </p:nvPr>
        </p:nvSpPr>
        <p:spPr>
          <a:xfrm>
            <a:off x="1447382" y="318640"/>
            <a:ext cx="5541004" cy="320931"/>
          </a:xfrm>
        </p:spPr>
        <p:txBody>
          <a:bodyPr/>
          <a:lstStyle/>
          <a:p>
            <a:r>
              <a:rPr lang="en-US"/>
              <a:t>Sample Footer Text</a:t>
            </a:r>
          </a:p>
        </p:txBody>
      </p:sp>
      <p:sp>
        <p:nvSpPr>
          <p:cNvPr id="7" name="Slide Number Placeholder 6"/>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442251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2035E5-86DF-4551-B0BC-D51F0FB10297}" type="datetime2">
              <a:rPr lang="en-US" smtClean="0"/>
              <a:t>Wednesday, July 10, 2024</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3233108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7052"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518654"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2FE27A-771F-4A9A-B0DD-56FB1CBD65EC}" type="datetime2">
              <a:rPr lang="en-US" smtClean="0"/>
              <a:t>Wednesday, July 10, 2024</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145204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51579" y="804519"/>
            <a:ext cx="9291215" cy="10492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29121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42079"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D453B0CE-1075-4385-9922-86784AE7F185}" type="datetime2">
              <a:rPr lang="en-US" smtClean="0"/>
              <a:t>Wednesday, July 10, 2024</a:t>
            </a:fld>
            <a:endParaRPr lang="en-US" dirty="0"/>
          </a:p>
        </p:txBody>
      </p:sp>
      <p:sp>
        <p:nvSpPr>
          <p:cNvPr id="5" name="Footer Placeholder 4"/>
          <p:cNvSpPr>
            <a:spLocks noGrp="1"/>
          </p:cNvSpPr>
          <p:nvPr>
            <p:ph type="ftr" sz="quarter" idx="3"/>
          </p:nvPr>
        </p:nvSpPr>
        <p:spPr>
          <a:xfrm>
            <a:off x="1451579" y="329307"/>
            <a:ext cx="5626774"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spc="200"/>
              <a:t>Sample Footer Text</a:t>
            </a:r>
            <a:endParaRPr lang="en-US" spc="200"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0D309695-DEC3-40DA-9DF5-330280C9D0E8}" type="slidenum">
              <a:rPr lang="en-US" smtClean="0"/>
              <a:pPr/>
              <a:t>‹#›</a:t>
            </a:fld>
            <a:endParaRPr lang="en-US" dirty="0"/>
          </a:p>
        </p:txBody>
      </p:sp>
      <p:sp>
        <p:nvSpPr>
          <p:cNvPr id="9" name="Rectangle 8"/>
          <p:cNvSpPr/>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12" name="Straight Connector 11"/>
          <p:cNvCxnSpPr/>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823342"/>
      </p:ext>
    </p:extLst>
  </p:cSld>
  <p:clrMap bg1="dk1" tx1="lt1" bg2="dk2" tx2="lt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hf hdr="0" ftr="0" dt="0"/>
  <p:txStyles>
    <p:title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6.jpeg"/><Relationship Id="rId7" Type="http://schemas.openxmlformats.org/officeDocument/2006/relationships/diagramLayout" Target="../diagrams/layout1.xml"/><Relationship Id="rId2" Type="http://schemas.openxmlformats.org/officeDocument/2006/relationships/image" Target="../media/image1.jpg"/><Relationship Id="rId1" Type="http://schemas.openxmlformats.org/officeDocument/2006/relationships/slideLayout" Target="../slideLayouts/slideLayout3.xml"/><Relationship Id="rId6" Type="http://schemas.openxmlformats.org/officeDocument/2006/relationships/diagramData" Target="../diagrams/data1.xml"/><Relationship Id="rId5" Type="http://schemas.openxmlformats.org/officeDocument/2006/relationships/image" Target="../media/image8.jpeg"/><Relationship Id="rId10" Type="http://schemas.microsoft.com/office/2007/relationships/diagramDrawing" Target="../diagrams/drawing1.xml"/><Relationship Id="rId4" Type="http://schemas.openxmlformats.org/officeDocument/2006/relationships/image" Target="../media/image7.png"/><Relationship Id="rId9" Type="http://schemas.openxmlformats.org/officeDocument/2006/relationships/diagramColors" Target="../diagrams/colors1.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7.jpeg"/><Relationship Id="rId7" Type="http://schemas.openxmlformats.org/officeDocument/2006/relationships/diagramColors" Target="../diagrams/colors2.xml"/><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6.xml"/><Relationship Id="rId5" Type="http://schemas.openxmlformats.org/officeDocument/2006/relationships/image" Target="../media/image20.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16CD2-75DE-AC9F-13AA-7F507BAC5F76}"/>
              </a:ext>
            </a:extLst>
          </p:cNvPr>
          <p:cNvSpPr>
            <a:spLocks noGrp="1"/>
          </p:cNvSpPr>
          <p:nvPr>
            <p:ph type="ctrTitle"/>
          </p:nvPr>
        </p:nvSpPr>
        <p:spPr>
          <a:xfrm>
            <a:off x="1451580" y="804520"/>
            <a:ext cx="4176511" cy="1049235"/>
          </a:xfrm>
        </p:spPr>
        <p:txBody>
          <a:bodyPr vert="horz" lIns="91440" tIns="45720" rIns="91440" bIns="45720" rtlCol="0" anchor="t">
            <a:normAutofit/>
          </a:bodyPr>
          <a:lstStyle/>
          <a:p>
            <a:r>
              <a:rPr lang="en-US" sz="2200" dirty="0"/>
              <a:t>The Importance of Emotional Intelligence at the Workplace</a:t>
            </a:r>
          </a:p>
        </p:txBody>
      </p:sp>
      <p:sp>
        <p:nvSpPr>
          <p:cNvPr id="3" name="Subtitle 2">
            <a:extLst>
              <a:ext uri="{FF2B5EF4-FFF2-40B4-BE49-F238E27FC236}">
                <a16:creationId xmlns:a16="http://schemas.microsoft.com/office/drawing/2014/main" id="{CCF313D2-179C-4062-8F64-320EC2009CCE}"/>
              </a:ext>
            </a:extLst>
          </p:cNvPr>
          <p:cNvSpPr>
            <a:spLocks noGrp="1"/>
          </p:cNvSpPr>
          <p:nvPr>
            <p:ph type="subTitle" idx="1"/>
          </p:nvPr>
        </p:nvSpPr>
        <p:spPr>
          <a:xfrm>
            <a:off x="1451581" y="2015732"/>
            <a:ext cx="4172212" cy="3450613"/>
          </a:xfrm>
        </p:spPr>
        <p:txBody>
          <a:bodyPr vert="horz" lIns="91440" tIns="45720" rIns="91440" bIns="45720" rtlCol="0" anchor="t">
            <a:normAutofit lnSpcReduction="10000"/>
          </a:bodyPr>
          <a:lstStyle/>
          <a:p>
            <a:pPr indent="-228600">
              <a:buFont typeface="Arial" panose="020B0604020202020204" pitchFamily="34" charset="0"/>
              <a:buChar char="•"/>
            </a:pPr>
            <a:r>
              <a:rPr lang="en-US"/>
              <a:t>By </a:t>
            </a:r>
          </a:p>
          <a:p>
            <a:pPr indent="-228600">
              <a:buFont typeface="Arial" panose="020B0604020202020204" pitchFamily="34" charset="0"/>
              <a:buChar char="•"/>
            </a:pPr>
            <a:endParaRPr lang="en-US"/>
          </a:p>
          <a:p>
            <a:pPr indent="-228600">
              <a:buFont typeface="Arial" panose="020B0604020202020204" pitchFamily="34" charset="0"/>
              <a:buChar char="•"/>
            </a:pPr>
            <a:r>
              <a:rPr lang="en-US"/>
              <a:t>Nargas Ahmadzai ( 2106756)</a:t>
            </a:r>
          </a:p>
          <a:p>
            <a:pPr indent="-228600">
              <a:buFont typeface="Arial" panose="020B0604020202020204" pitchFamily="34" charset="0"/>
              <a:buChar char="•"/>
            </a:pPr>
            <a:r>
              <a:rPr lang="en-US"/>
              <a:t> Module_ Developing Intelligence Skills for the Workplace</a:t>
            </a:r>
          </a:p>
          <a:p>
            <a:pPr indent="-228600">
              <a:buFont typeface="Arial" panose="020B0604020202020204" pitchFamily="34" charset="0"/>
              <a:buChar char="•"/>
            </a:pPr>
            <a:r>
              <a:rPr lang="en-US"/>
              <a:t> Module Code_ BMSW 6106_BIRM                                                                                                                    Lectures By _ Essa Bah</a:t>
            </a:r>
          </a:p>
          <a:p>
            <a:pPr indent="-228600">
              <a:buFont typeface="Arial" panose="020B0604020202020204" pitchFamily="34" charset="0"/>
              <a:buChar char="•"/>
            </a:pPr>
            <a:endParaRPr lang="en-US"/>
          </a:p>
        </p:txBody>
      </p:sp>
      <p:pic>
        <p:nvPicPr>
          <p:cNvPr id="4" name="Video 3" descr="People In A Meeting">
            <a:extLst>
              <a:ext uri="{FF2B5EF4-FFF2-40B4-BE49-F238E27FC236}">
                <a16:creationId xmlns:a16="http://schemas.microsoft.com/office/drawing/2014/main" id="{4E2EA971-0472-024E-CBD3-4901D9EECE9D}"/>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6094411" y="1744802"/>
            <a:ext cx="4960442" cy="2782324"/>
          </a:xfrm>
          <a:prstGeom prst="rect">
            <a:avLst/>
          </a:prstGeom>
        </p:spPr>
      </p:pic>
    </p:spTree>
    <p:extLst>
      <p:ext uri="{BB962C8B-B14F-4D97-AF65-F5344CB8AC3E}">
        <p14:creationId xmlns:p14="http://schemas.microsoft.com/office/powerpoint/2010/main" val="121220539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13"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4"/>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4"/>
                                        </p:tgtEl>
                                      </p:cBhvr>
                                    </p:cmd>
                                  </p:childTnLst>
                                </p:cTn>
                              </p:par>
                            </p:childTnLst>
                          </p:cTn>
                        </p:par>
                      </p:childTnLst>
                    </p:cTn>
                  </p:par>
                </p:childTnLst>
              </p:cTn>
              <p:nextCondLst>
                <p:cond evt="onClick" delay="0">
                  <p:tgtEl>
                    <p:spTgt spid="4"/>
                  </p:tgtEl>
                </p:cond>
              </p:nextCondLst>
            </p:seq>
            <p:video>
              <p:cMediaNode mute="1">
                <p:cTn id="18" repeatCount="indefinite" fill="hold" display="0">
                  <p:stCondLst>
                    <p:cond delay="indefinite"/>
                  </p:stCondLst>
                </p:cTn>
                <p:tgtEl>
                  <p:spTgt spid="4"/>
                </p:tgtEl>
              </p:cMediaNode>
            </p:vide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64166-CB81-88CF-0A8C-4262F40FD31D}"/>
              </a:ext>
            </a:extLst>
          </p:cNvPr>
          <p:cNvSpPr>
            <a:spLocks noGrp="1"/>
          </p:cNvSpPr>
          <p:nvPr>
            <p:ph type="title"/>
          </p:nvPr>
        </p:nvSpPr>
        <p:spPr>
          <a:xfrm>
            <a:off x="448056" y="388800"/>
            <a:ext cx="11300532" cy="986400"/>
          </a:xfrm>
        </p:spPr>
        <p:txBody>
          <a:bodyPr anchor="b">
            <a:normAutofit/>
          </a:bodyPr>
          <a:lstStyle/>
          <a:p>
            <a:r>
              <a:rPr lang="en-GB" sz="6400" dirty="0"/>
              <a:t>Outlines</a:t>
            </a:r>
          </a:p>
        </p:txBody>
      </p:sp>
      <p:sp>
        <p:nvSpPr>
          <p:cNvPr id="3" name="Content Placeholder 2">
            <a:extLst>
              <a:ext uri="{FF2B5EF4-FFF2-40B4-BE49-F238E27FC236}">
                <a16:creationId xmlns:a16="http://schemas.microsoft.com/office/drawing/2014/main" id="{61110BA1-2429-FA69-5470-4908D566AF6D}"/>
              </a:ext>
            </a:extLst>
          </p:cNvPr>
          <p:cNvSpPr>
            <a:spLocks noGrp="1"/>
          </p:cNvSpPr>
          <p:nvPr>
            <p:ph idx="1"/>
          </p:nvPr>
        </p:nvSpPr>
        <p:spPr>
          <a:xfrm>
            <a:off x="6311900" y="1944000"/>
            <a:ext cx="5434900" cy="4006800"/>
          </a:xfrm>
        </p:spPr>
        <p:txBody>
          <a:bodyPr>
            <a:normAutofit lnSpcReduction="10000"/>
          </a:bodyPr>
          <a:lstStyle/>
          <a:p>
            <a:r>
              <a:rPr lang="en-GB" b="1" dirty="0">
                <a:solidFill>
                  <a:schemeClr val="tx1">
                    <a:alpha val="55000"/>
                  </a:schemeClr>
                </a:solidFill>
              </a:rPr>
              <a:t>Leadership Impacts Employee’s Emotions</a:t>
            </a:r>
          </a:p>
          <a:p>
            <a:r>
              <a:rPr lang="en-GB" b="1" dirty="0">
                <a:solidFill>
                  <a:schemeClr val="tx1">
                    <a:alpha val="55000"/>
                  </a:schemeClr>
                </a:solidFill>
              </a:rPr>
              <a:t>What is Emotional Intelligence</a:t>
            </a:r>
          </a:p>
          <a:p>
            <a:r>
              <a:rPr lang="en-GB" b="1" dirty="0">
                <a:solidFill>
                  <a:schemeClr val="tx1">
                    <a:alpha val="55000"/>
                  </a:schemeClr>
                </a:solidFill>
              </a:rPr>
              <a:t>The Importance of Emotional Intelligence in the Work Environment</a:t>
            </a:r>
          </a:p>
          <a:p>
            <a:r>
              <a:rPr lang="en-GB" b="1" dirty="0">
                <a:solidFill>
                  <a:schemeClr val="tx1">
                    <a:alpha val="55000"/>
                  </a:schemeClr>
                </a:solidFill>
              </a:rPr>
              <a:t>The Models of Emotional Intelligence</a:t>
            </a:r>
          </a:p>
          <a:p>
            <a:r>
              <a:rPr lang="en-GB" b="1" dirty="0">
                <a:solidFill>
                  <a:schemeClr val="tx1">
                    <a:alpha val="55000"/>
                  </a:schemeClr>
                </a:solidFill>
              </a:rPr>
              <a:t>The Goleman Model</a:t>
            </a:r>
          </a:p>
          <a:p>
            <a:r>
              <a:rPr lang="en-GB" b="1" dirty="0">
                <a:solidFill>
                  <a:schemeClr val="tx1">
                    <a:alpha val="55000"/>
                  </a:schemeClr>
                </a:solidFill>
              </a:rPr>
              <a:t>Conclusion</a:t>
            </a:r>
          </a:p>
          <a:p>
            <a:r>
              <a:rPr lang="en-GB" b="1" dirty="0">
                <a:solidFill>
                  <a:schemeClr val="tx1">
                    <a:alpha val="55000"/>
                  </a:schemeClr>
                </a:solidFill>
              </a:rPr>
              <a:t>References</a:t>
            </a:r>
          </a:p>
          <a:p>
            <a:pPr marL="1944" indent="0">
              <a:buNone/>
            </a:pPr>
            <a:endParaRPr lang="en-GB" dirty="0"/>
          </a:p>
        </p:txBody>
      </p:sp>
      <p:pic>
        <p:nvPicPr>
          <p:cNvPr id="7" name="Graphic 6" descr="Head with Gears">
            <a:extLst>
              <a:ext uri="{FF2B5EF4-FFF2-40B4-BE49-F238E27FC236}">
                <a16:creationId xmlns:a16="http://schemas.microsoft.com/office/drawing/2014/main" id="{2B120CCE-B38A-2244-F5C9-D96C279EA6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19249" y="2059200"/>
            <a:ext cx="3891600" cy="3891600"/>
          </a:xfrm>
          <a:prstGeom prst="rect">
            <a:avLst/>
          </a:prstGeom>
        </p:spPr>
      </p:pic>
      <p:sp>
        <p:nvSpPr>
          <p:cNvPr id="9" name="Slide Number Placeholder 8">
            <a:extLst>
              <a:ext uri="{FF2B5EF4-FFF2-40B4-BE49-F238E27FC236}">
                <a16:creationId xmlns:a16="http://schemas.microsoft.com/office/drawing/2014/main" id="{02DD4CC9-B4D6-A483-6105-9BC8A94715A6}"/>
              </a:ext>
            </a:extLst>
          </p:cNvPr>
          <p:cNvSpPr>
            <a:spLocks noGrp="1"/>
          </p:cNvSpPr>
          <p:nvPr>
            <p:ph type="sldNum" sz="quarter" idx="12"/>
          </p:nvPr>
        </p:nvSpPr>
        <p:spPr/>
        <p:txBody>
          <a:bodyPr/>
          <a:lstStyle/>
          <a:p>
            <a:fld id="{0D309695-DEC3-40DA-9DF5-330280C9D0E8}" type="slidenum">
              <a:rPr lang="en-US" smtClean="0"/>
              <a:pPr/>
              <a:t>2</a:t>
            </a:fld>
            <a:endParaRPr lang="en-US" dirty="0"/>
          </a:p>
        </p:txBody>
      </p:sp>
    </p:spTree>
    <p:extLst>
      <p:ext uri="{BB962C8B-B14F-4D97-AF65-F5344CB8AC3E}">
        <p14:creationId xmlns:p14="http://schemas.microsoft.com/office/powerpoint/2010/main" val="2666939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0B326A-C054-4820-AFCA-FCB009ABC6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9" name="Picture 18">
            <a:extLst>
              <a:ext uri="{FF2B5EF4-FFF2-40B4-BE49-F238E27FC236}">
                <a16:creationId xmlns:a16="http://schemas.microsoft.com/office/drawing/2014/main" id="{E265DFC7-1B2A-4A32-9C43-C48EA6FF6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20" name="Straight Connector 19">
            <a:extLst>
              <a:ext uri="{FF2B5EF4-FFF2-40B4-BE49-F238E27FC236}">
                <a16:creationId xmlns:a16="http://schemas.microsoft.com/office/drawing/2014/main" id="{853B328C-A402-44DE-AABB-9BFBB6617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22" name="Picture 21" descr="A colorful lines and dots&#10;&#10;Description automatically generated">
            <a:extLst>
              <a:ext uri="{FF2B5EF4-FFF2-40B4-BE49-F238E27FC236}">
                <a16:creationId xmlns:a16="http://schemas.microsoft.com/office/drawing/2014/main" id="{24A8CE63-2467-77EE-5C59-8F4C60F1B92E}"/>
              </a:ext>
            </a:extLst>
          </p:cNvPr>
          <p:cNvPicPr>
            <a:picLocks noChangeAspect="1"/>
          </p:cNvPicPr>
          <p:nvPr/>
        </p:nvPicPr>
        <p:blipFill rotWithShape="1">
          <a:blip r:embed="rId3">
            <a:alphaModFix amt="50000"/>
            <a:grayscl/>
          </a:blip>
          <a:srcRect t="17278" r="-1" b="-1"/>
          <a:stretch/>
        </p:blipFill>
        <p:spPr>
          <a:xfrm>
            <a:off x="305" y="10"/>
            <a:ext cx="12191695" cy="6857990"/>
          </a:xfrm>
          <a:prstGeom prst="rect">
            <a:avLst/>
          </a:prstGeom>
          <a:blipFill>
            <a:blip r:embed="rId4"/>
            <a:stretch>
              <a:fillRect/>
            </a:stretch>
          </a:blipFill>
        </p:spPr>
      </p:pic>
      <p:sp useBgFill="1">
        <p:nvSpPr>
          <p:cNvPr id="21" name="Rectangle 20">
            <a:extLst>
              <a:ext uri="{FF2B5EF4-FFF2-40B4-BE49-F238E27FC236}">
                <a16:creationId xmlns:a16="http://schemas.microsoft.com/office/drawing/2014/main" id="{65513E21-21B0-48DB-8CF1-35E43B33A4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00A767-D0BC-8DEF-8680-04801D827852}"/>
              </a:ext>
            </a:extLst>
          </p:cNvPr>
          <p:cNvSpPr>
            <a:spLocks noGrp="1"/>
          </p:cNvSpPr>
          <p:nvPr>
            <p:ph type="title"/>
          </p:nvPr>
        </p:nvSpPr>
        <p:spPr>
          <a:xfrm>
            <a:off x="6253573" y="-168759"/>
            <a:ext cx="6247308" cy="4873558"/>
          </a:xfrm>
        </p:spPr>
        <p:txBody>
          <a:bodyPr vert="horz" lIns="91440" tIns="45720" rIns="91440" bIns="0" rtlCol="0" anchor="ctr">
            <a:normAutofit/>
          </a:bodyPr>
          <a:lstStyle/>
          <a:p>
            <a:r>
              <a:rPr lang="en-US" sz="4800" dirty="0"/>
              <a:t>Leadership impacts employees’ emotions</a:t>
            </a:r>
          </a:p>
        </p:txBody>
      </p:sp>
      <p:pic>
        <p:nvPicPr>
          <p:cNvPr id="1026" name="Picture 2" descr="Image result for leadership impacts emotions ">
            <a:extLst>
              <a:ext uri="{FF2B5EF4-FFF2-40B4-BE49-F238E27FC236}">
                <a16:creationId xmlns:a16="http://schemas.microsoft.com/office/drawing/2014/main" id="{7E8ABAD6-0953-C7B8-77EF-DB30FFEC9995}"/>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75355" y="171779"/>
            <a:ext cx="6647378" cy="3547466"/>
          </a:xfrm>
          <a:prstGeom prst="rect">
            <a:avLst/>
          </a:prstGeom>
          <a:blipFill>
            <a:blip r:embed="rId4"/>
            <a:stretch>
              <a:fillRect/>
            </a:stretch>
          </a:blipFill>
        </p:spPr>
      </p:pic>
      <p:cxnSp>
        <p:nvCxnSpPr>
          <p:cNvPr id="17" name="Straight Connector 16">
            <a:extLst>
              <a:ext uri="{FF2B5EF4-FFF2-40B4-BE49-F238E27FC236}">
                <a16:creationId xmlns:a16="http://schemas.microsoft.com/office/drawing/2014/main" id="{580B8A35-DEA7-4D43-9DF8-90B4681D0F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p:spPr>
        <p:style>
          <a:lnRef idx="1">
            <a:schemeClr val="accent1"/>
          </a:lnRef>
          <a:fillRef idx="0">
            <a:schemeClr val="accent1"/>
          </a:fillRef>
          <a:effectRef idx="0">
            <a:schemeClr val="accent1"/>
          </a:effectRef>
          <a:fontRef idx="minor">
            <a:schemeClr val="tx1"/>
          </a:fontRef>
        </p:style>
      </p:cxnSp>
      <p:graphicFrame>
        <p:nvGraphicFramePr>
          <p:cNvPr id="1032" name="Text Placeholder 2">
            <a:extLst>
              <a:ext uri="{FF2B5EF4-FFF2-40B4-BE49-F238E27FC236}">
                <a16:creationId xmlns:a16="http://schemas.microsoft.com/office/drawing/2014/main" id="{39698BD6-03A2-91E3-D57B-F6E509B0F7CB}"/>
              </a:ext>
            </a:extLst>
          </p:cNvPr>
          <p:cNvGraphicFramePr/>
          <p:nvPr>
            <p:extLst>
              <p:ext uri="{D42A27DB-BD31-4B8C-83A1-F6EECF244321}">
                <p14:modId xmlns:p14="http://schemas.microsoft.com/office/powerpoint/2010/main" val="1055348137"/>
              </p:ext>
            </p:extLst>
          </p:nvPr>
        </p:nvGraphicFramePr>
        <p:xfrm>
          <a:off x="309489" y="3622291"/>
          <a:ext cx="9176484" cy="306393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Slide Number Placeholder 6">
            <a:extLst>
              <a:ext uri="{FF2B5EF4-FFF2-40B4-BE49-F238E27FC236}">
                <a16:creationId xmlns:a16="http://schemas.microsoft.com/office/drawing/2014/main" id="{78E5E4F5-CC98-B305-1439-60654998A880}"/>
              </a:ext>
            </a:extLst>
          </p:cNvPr>
          <p:cNvSpPr>
            <a:spLocks noGrp="1"/>
          </p:cNvSpPr>
          <p:nvPr>
            <p:ph type="sldNum" sz="quarter" idx="12"/>
          </p:nvPr>
        </p:nvSpPr>
        <p:spPr>
          <a:xfrm>
            <a:off x="681487" y="5741336"/>
            <a:ext cx="215980" cy="555698"/>
          </a:xfrm>
        </p:spPr>
        <p:txBody>
          <a:bodyPr/>
          <a:lstStyle/>
          <a:p>
            <a:fld id="{0D309695-DEC3-40DA-9DF5-330280C9D0E8}" type="slidenum">
              <a:rPr lang="en-US" smtClean="0"/>
              <a:t>3</a:t>
            </a:fld>
            <a:endParaRPr lang="en-US" dirty="0"/>
          </a:p>
        </p:txBody>
      </p:sp>
    </p:spTree>
    <p:extLst>
      <p:ext uri="{BB962C8B-B14F-4D97-AF65-F5344CB8AC3E}">
        <p14:creationId xmlns:p14="http://schemas.microsoft.com/office/powerpoint/2010/main" val="2823608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098" name="Rectangle 2097">
            <a:extLst>
              <a:ext uri="{FF2B5EF4-FFF2-40B4-BE49-F238E27FC236}">
                <a16:creationId xmlns:a16="http://schemas.microsoft.com/office/drawing/2014/main" id="{6B25638D-3D06-41D1-8060-4D2707C60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2100" name="Picture 2099">
            <a:extLst>
              <a:ext uri="{FF2B5EF4-FFF2-40B4-BE49-F238E27FC236}">
                <a16:creationId xmlns:a16="http://schemas.microsoft.com/office/drawing/2014/main" id="{8161BB1E-0062-4056-AB94-121EF614D5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2102" name="Straight Connector 2101">
            <a:extLst>
              <a:ext uri="{FF2B5EF4-FFF2-40B4-BE49-F238E27FC236}">
                <a16:creationId xmlns:a16="http://schemas.microsoft.com/office/drawing/2014/main" id="{8FBC01E2-D629-4319-B5CB-BFA461B8CF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515B7B0-3B5F-A2C4-44B0-9BE8E7043B8C}"/>
              </a:ext>
            </a:extLst>
          </p:cNvPr>
          <p:cNvSpPr>
            <a:spLocks noGrp="1"/>
          </p:cNvSpPr>
          <p:nvPr>
            <p:ph type="title"/>
          </p:nvPr>
        </p:nvSpPr>
        <p:spPr>
          <a:xfrm>
            <a:off x="6575111" y="381616"/>
            <a:ext cx="4167026" cy="2332533"/>
          </a:xfrm>
        </p:spPr>
        <p:txBody>
          <a:bodyPr vert="horz" lIns="91440" tIns="45720" rIns="91440" bIns="0" rtlCol="0" anchor="b">
            <a:normAutofit/>
          </a:bodyPr>
          <a:lstStyle/>
          <a:p>
            <a:r>
              <a:rPr lang="en-US" sz="4400" dirty="0"/>
              <a:t>What is emotional intelligence</a:t>
            </a:r>
          </a:p>
        </p:txBody>
      </p:sp>
      <p:sp>
        <p:nvSpPr>
          <p:cNvPr id="3" name="Text Placeholder 2">
            <a:extLst>
              <a:ext uri="{FF2B5EF4-FFF2-40B4-BE49-F238E27FC236}">
                <a16:creationId xmlns:a16="http://schemas.microsoft.com/office/drawing/2014/main" id="{26410AC7-C77C-0B4F-D87B-597A7674D4ED}"/>
              </a:ext>
            </a:extLst>
          </p:cNvPr>
          <p:cNvSpPr>
            <a:spLocks noGrp="1"/>
          </p:cNvSpPr>
          <p:nvPr>
            <p:ph type="body" idx="1"/>
          </p:nvPr>
        </p:nvSpPr>
        <p:spPr>
          <a:xfrm>
            <a:off x="6424225" y="2888147"/>
            <a:ext cx="5111328" cy="3066132"/>
          </a:xfrm>
        </p:spPr>
        <p:txBody>
          <a:bodyPr vert="horz" lIns="91440" tIns="91440" rIns="91440" bIns="91440" rtlCol="0">
            <a:normAutofit fontScale="70000" lnSpcReduction="20000"/>
          </a:bodyPr>
          <a:lstStyle/>
          <a:p>
            <a:pPr>
              <a:lnSpc>
                <a:spcPct val="110000"/>
              </a:lnSpc>
            </a:pPr>
            <a:endParaRPr lang="en-US" sz="4400" cap="all" dirty="0"/>
          </a:p>
          <a:p>
            <a:pPr>
              <a:lnSpc>
                <a:spcPct val="110000"/>
              </a:lnSpc>
            </a:pPr>
            <a:r>
              <a:rPr lang="en-US" sz="4400" dirty="0"/>
              <a:t>Self-awareness</a:t>
            </a:r>
          </a:p>
          <a:p>
            <a:pPr>
              <a:lnSpc>
                <a:spcPct val="110000"/>
              </a:lnSpc>
            </a:pPr>
            <a:r>
              <a:rPr lang="en-US" sz="4400" dirty="0"/>
              <a:t>Self- Management</a:t>
            </a:r>
          </a:p>
          <a:p>
            <a:pPr>
              <a:lnSpc>
                <a:spcPct val="110000"/>
              </a:lnSpc>
            </a:pPr>
            <a:r>
              <a:rPr lang="en-US" sz="4400" dirty="0"/>
              <a:t>Social-awareness</a:t>
            </a:r>
          </a:p>
          <a:p>
            <a:pPr>
              <a:lnSpc>
                <a:spcPct val="110000"/>
              </a:lnSpc>
            </a:pPr>
            <a:r>
              <a:rPr lang="en-US" sz="4400" dirty="0"/>
              <a:t>Relationship-management</a:t>
            </a:r>
          </a:p>
          <a:p>
            <a:pPr>
              <a:lnSpc>
                <a:spcPct val="110000"/>
              </a:lnSpc>
            </a:pPr>
            <a:endParaRPr lang="en-US" sz="4400" dirty="0"/>
          </a:p>
          <a:p>
            <a:pPr>
              <a:lnSpc>
                <a:spcPct val="110000"/>
              </a:lnSpc>
            </a:pPr>
            <a:endParaRPr lang="en-US" sz="4400" dirty="0"/>
          </a:p>
          <a:p>
            <a:pPr>
              <a:lnSpc>
                <a:spcPct val="110000"/>
              </a:lnSpc>
            </a:pPr>
            <a:endParaRPr lang="en-US" sz="4400" cap="all" dirty="0"/>
          </a:p>
          <a:p>
            <a:pPr>
              <a:lnSpc>
                <a:spcPct val="110000"/>
              </a:lnSpc>
            </a:pPr>
            <a:endParaRPr lang="en-US" sz="4400" cap="all" dirty="0"/>
          </a:p>
          <a:p>
            <a:pPr>
              <a:lnSpc>
                <a:spcPct val="110000"/>
              </a:lnSpc>
            </a:pPr>
            <a:endParaRPr lang="en-US" sz="4400" cap="all" dirty="0"/>
          </a:p>
          <a:p>
            <a:pPr>
              <a:lnSpc>
                <a:spcPct val="110000"/>
              </a:lnSpc>
            </a:pPr>
            <a:endParaRPr lang="en-US" sz="1100" cap="all" dirty="0"/>
          </a:p>
        </p:txBody>
      </p:sp>
      <p:pic>
        <p:nvPicPr>
          <p:cNvPr id="2052" name="Picture 4" descr="Image result for emotional intelklegeince">
            <a:extLst>
              <a:ext uri="{FF2B5EF4-FFF2-40B4-BE49-F238E27FC236}">
                <a16:creationId xmlns:a16="http://schemas.microsoft.com/office/drawing/2014/main" id="{540B785A-5569-84E6-DB1C-F8032495A98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 b="18254"/>
          <a:stretch/>
        </p:blipFill>
        <p:spPr bwMode="auto">
          <a:xfrm>
            <a:off x="807335" y="1478853"/>
            <a:ext cx="4960442" cy="3785425"/>
          </a:xfrm>
          <a:prstGeom prst="rect">
            <a:avLst/>
          </a:prstGeom>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0AB4E71-2B96-D6F2-66F7-17FE13C73583}"/>
              </a:ext>
            </a:extLst>
          </p:cNvPr>
          <p:cNvSpPr txBox="1"/>
          <p:nvPr/>
        </p:nvSpPr>
        <p:spPr>
          <a:xfrm>
            <a:off x="807335" y="6146947"/>
            <a:ext cx="6100232" cy="456535"/>
          </a:xfrm>
          <a:prstGeom prst="rect">
            <a:avLst/>
          </a:prstGeom>
          <a:noFill/>
        </p:spPr>
        <p:txBody>
          <a:bodyPr wrap="square">
            <a:spAutoFit/>
          </a:bodyPr>
          <a:lstStyle/>
          <a:p>
            <a:pPr algn="just">
              <a:lnSpc>
                <a:spcPct val="150000"/>
              </a:lnSpc>
            </a:pPr>
            <a:r>
              <a:rPr lang="en-US" sz="1800" b="1" dirty="0">
                <a:effectLst/>
                <a:latin typeface="Arial" panose="020B0604020202020204" pitchFamily="34" charset="0"/>
                <a:ea typeface="Arial MT"/>
                <a:cs typeface="Arial MT"/>
              </a:rPr>
              <a:t>Source  </a:t>
            </a:r>
            <a:r>
              <a:rPr lang="en-US" sz="1800" b="1" dirty="0" err="1">
                <a:solidFill>
                  <a:srgbClr val="222222"/>
                </a:solidFill>
                <a:effectLst/>
                <a:highlight>
                  <a:srgbClr val="FFFFFF"/>
                </a:highlight>
                <a:latin typeface="Arial" panose="020B0604020202020204" pitchFamily="34" charset="0"/>
                <a:ea typeface="Arial MT"/>
                <a:cs typeface="Arial MT"/>
              </a:rPr>
              <a:t>Kanesan</a:t>
            </a:r>
            <a:r>
              <a:rPr lang="en-US" sz="1800" b="1" dirty="0">
                <a:solidFill>
                  <a:srgbClr val="222222"/>
                </a:solidFill>
                <a:effectLst/>
                <a:highlight>
                  <a:srgbClr val="FFFFFF"/>
                </a:highlight>
                <a:latin typeface="Arial" panose="020B0604020202020204" pitchFamily="34" charset="0"/>
                <a:ea typeface="Arial MT"/>
                <a:cs typeface="Arial MT"/>
              </a:rPr>
              <a:t> and Fauzan, 2019.</a:t>
            </a:r>
            <a:endParaRPr lang="en-GB" sz="1800" dirty="0">
              <a:effectLst/>
              <a:latin typeface="Arial MT"/>
              <a:ea typeface="Arial MT"/>
              <a:cs typeface="Arial MT"/>
            </a:endParaRPr>
          </a:p>
        </p:txBody>
      </p:sp>
      <p:sp>
        <p:nvSpPr>
          <p:cNvPr id="11" name="Slide Number Placeholder 10">
            <a:extLst>
              <a:ext uri="{FF2B5EF4-FFF2-40B4-BE49-F238E27FC236}">
                <a16:creationId xmlns:a16="http://schemas.microsoft.com/office/drawing/2014/main" id="{6DDA059F-21CA-2EF4-28CE-28B2F8C8C4F8}"/>
              </a:ext>
            </a:extLst>
          </p:cNvPr>
          <p:cNvSpPr>
            <a:spLocks noGrp="1"/>
          </p:cNvSpPr>
          <p:nvPr>
            <p:ph type="sldNum" sz="quarter" idx="12"/>
          </p:nvPr>
        </p:nvSpPr>
        <p:spPr/>
        <p:txBody>
          <a:bodyPr/>
          <a:lstStyle/>
          <a:p>
            <a:fld id="{0D309695-DEC3-40DA-9DF5-330280C9D0E8}" type="slidenum">
              <a:rPr lang="en-US" smtClean="0"/>
              <a:t>4</a:t>
            </a:fld>
            <a:endParaRPr lang="en-US"/>
          </a:p>
        </p:txBody>
      </p:sp>
    </p:spTree>
    <p:extLst>
      <p:ext uri="{BB962C8B-B14F-4D97-AF65-F5344CB8AC3E}">
        <p14:creationId xmlns:p14="http://schemas.microsoft.com/office/powerpoint/2010/main" val="94198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Effect transition="in" filter="wipe(down)">
                                      <p:cBhvr>
                                        <p:cTn id="55" dur="580">
                                          <p:stCondLst>
                                            <p:cond delay="0"/>
                                          </p:stCondLst>
                                        </p:cTn>
                                        <p:tgtEl>
                                          <p:spTgt spid="3">
                                            <p:txEl>
                                              <p:pRg st="4" end="4"/>
                                            </p:txEl>
                                          </p:spTgt>
                                        </p:tgtEl>
                                      </p:cBhvr>
                                    </p:animEffect>
                                    <p:anim calcmode="lin" valueType="num">
                                      <p:cBhvr>
                                        <p:cTn id="5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4" end="4"/>
                                            </p:txEl>
                                          </p:spTgt>
                                        </p:tgtEl>
                                      </p:cBhvr>
                                      <p:to x="100000" y="60000"/>
                                    </p:animScale>
                                    <p:animScale>
                                      <p:cBhvr>
                                        <p:cTn id="62" dur="166" decel="50000">
                                          <p:stCondLst>
                                            <p:cond delay="676"/>
                                          </p:stCondLst>
                                        </p:cTn>
                                        <p:tgtEl>
                                          <p:spTgt spid="3">
                                            <p:txEl>
                                              <p:pRg st="4" end="4"/>
                                            </p:txEl>
                                          </p:spTgt>
                                        </p:tgtEl>
                                      </p:cBhvr>
                                      <p:to x="100000" y="100000"/>
                                    </p:animScale>
                                    <p:animScale>
                                      <p:cBhvr>
                                        <p:cTn id="63" dur="26">
                                          <p:stCondLst>
                                            <p:cond delay="1312"/>
                                          </p:stCondLst>
                                        </p:cTn>
                                        <p:tgtEl>
                                          <p:spTgt spid="3">
                                            <p:txEl>
                                              <p:pRg st="4" end="4"/>
                                            </p:txEl>
                                          </p:spTgt>
                                        </p:tgtEl>
                                      </p:cBhvr>
                                      <p:to x="100000" y="80000"/>
                                    </p:animScale>
                                    <p:animScale>
                                      <p:cBhvr>
                                        <p:cTn id="64" dur="166" decel="50000">
                                          <p:stCondLst>
                                            <p:cond delay="1338"/>
                                          </p:stCondLst>
                                        </p:cTn>
                                        <p:tgtEl>
                                          <p:spTgt spid="3">
                                            <p:txEl>
                                              <p:pRg st="4" end="4"/>
                                            </p:txEl>
                                          </p:spTgt>
                                        </p:tgtEl>
                                      </p:cBhvr>
                                      <p:to x="100000" y="100000"/>
                                    </p:animScale>
                                    <p:animScale>
                                      <p:cBhvr>
                                        <p:cTn id="65" dur="26">
                                          <p:stCondLst>
                                            <p:cond delay="1642"/>
                                          </p:stCondLst>
                                        </p:cTn>
                                        <p:tgtEl>
                                          <p:spTgt spid="3">
                                            <p:txEl>
                                              <p:pRg st="4" end="4"/>
                                            </p:txEl>
                                          </p:spTgt>
                                        </p:tgtEl>
                                      </p:cBhvr>
                                      <p:to x="100000" y="90000"/>
                                    </p:animScale>
                                    <p:animScale>
                                      <p:cBhvr>
                                        <p:cTn id="66" dur="166" decel="50000">
                                          <p:stCondLst>
                                            <p:cond delay="1668"/>
                                          </p:stCondLst>
                                        </p:cTn>
                                        <p:tgtEl>
                                          <p:spTgt spid="3">
                                            <p:txEl>
                                              <p:pRg st="4" end="4"/>
                                            </p:txEl>
                                          </p:spTgt>
                                        </p:tgtEl>
                                      </p:cBhvr>
                                      <p:to x="100000" y="100000"/>
                                    </p:animScale>
                                    <p:animScale>
                                      <p:cBhvr>
                                        <p:cTn id="67" dur="26">
                                          <p:stCondLst>
                                            <p:cond delay="1808"/>
                                          </p:stCondLst>
                                        </p:cTn>
                                        <p:tgtEl>
                                          <p:spTgt spid="3">
                                            <p:txEl>
                                              <p:pRg st="4" end="4"/>
                                            </p:txEl>
                                          </p:spTgt>
                                        </p:tgtEl>
                                      </p:cBhvr>
                                      <p:to x="100000" y="95000"/>
                                    </p:animScale>
                                    <p:animScale>
                                      <p:cBhvr>
                                        <p:cTn id="68"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CF310-CC35-B968-2046-974412D3042B}"/>
              </a:ext>
            </a:extLst>
          </p:cNvPr>
          <p:cNvSpPr>
            <a:spLocks noGrp="1"/>
          </p:cNvSpPr>
          <p:nvPr>
            <p:ph type="title"/>
          </p:nvPr>
        </p:nvSpPr>
        <p:spPr>
          <a:xfrm>
            <a:off x="297455" y="23569"/>
            <a:ext cx="11301984" cy="1406133"/>
          </a:xfrm>
        </p:spPr>
        <p:txBody>
          <a:bodyPr>
            <a:normAutofit fontScale="90000"/>
          </a:bodyPr>
          <a:lstStyle/>
          <a:p>
            <a:r>
              <a:rPr lang="en-GB" sz="4400" dirty="0"/>
              <a:t>The importance of emotional intelligence in the work environment</a:t>
            </a:r>
          </a:p>
        </p:txBody>
      </p:sp>
      <p:sp>
        <p:nvSpPr>
          <p:cNvPr id="3" name="Content Placeholder 2">
            <a:extLst>
              <a:ext uri="{FF2B5EF4-FFF2-40B4-BE49-F238E27FC236}">
                <a16:creationId xmlns:a16="http://schemas.microsoft.com/office/drawing/2014/main" id="{A4D84BD7-5CD0-9FAA-4825-119408337F73}"/>
              </a:ext>
            </a:extLst>
          </p:cNvPr>
          <p:cNvSpPr>
            <a:spLocks noGrp="1"/>
          </p:cNvSpPr>
          <p:nvPr>
            <p:ph idx="1"/>
          </p:nvPr>
        </p:nvSpPr>
        <p:spPr>
          <a:xfrm>
            <a:off x="448056" y="1938867"/>
            <a:ext cx="11293200" cy="3579346"/>
          </a:xfrm>
        </p:spPr>
        <p:txBody>
          <a:bodyPr/>
          <a:lstStyle/>
          <a:p>
            <a:endParaRPr lang="en-GB" dirty="0"/>
          </a:p>
          <a:p>
            <a:endParaRPr lang="en-GB" dirty="0"/>
          </a:p>
          <a:p>
            <a:endParaRPr lang="en-GB" dirty="0"/>
          </a:p>
        </p:txBody>
      </p:sp>
      <p:pic>
        <p:nvPicPr>
          <p:cNvPr id="5" name="Picture 4" descr="Image result for Benefits of Emotional Intelligence at Work">
            <a:extLst>
              <a:ext uri="{FF2B5EF4-FFF2-40B4-BE49-F238E27FC236}">
                <a16:creationId xmlns:a16="http://schemas.microsoft.com/office/drawing/2014/main" id="{36BE865E-605E-17C4-1B5B-5311DFAC37C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41714" y="2149474"/>
            <a:ext cx="7630886" cy="3579345"/>
          </a:xfrm>
          <a:prstGeom prst="rect">
            <a:avLst/>
          </a:prstGeom>
          <a:ln w="228600" cap="sq" cmpd="thickThin">
            <a:solidFill>
              <a:srgbClr val="000000"/>
            </a:solidFill>
            <a:prstDash val="solid"/>
            <a:miter lim="800000"/>
          </a:ln>
          <a:effectLst>
            <a:innerShdw blurRad="76200">
              <a:srgbClr val="000000"/>
            </a:innerShdw>
          </a:effectLst>
        </p:spPr>
      </p:pic>
      <p:sp>
        <p:nvSpPr>
          <p:cNvPr id="7" name="TextBox 6">
            <a:extLst>
              <a:ext uri="{FF2B5EF4-FFF2-40B4-BE49-F238E27FC236}">
                <a16:creationId xmlns:a16="http://schemas.microsoft.com/office/drawing/2014/main" id="{B7C6FA68-79CE-44B3-7729-265D150D9791}"/>
              </a:ext>
            </a:extLst>
          </p:cNvPr>
          <p:cNvSpPr txBox="1"/>
          <p:nvPr/>
        </p:nvSpPr>
        <p:spPr>
          <a:xfrm>
            <a:off x="297455" y="6117448"/>
            <a:ext cx="4594034" cy="456535"/>
          </a:xfrm>
          <a:prstGeom prst="rect">
            <a:avLst/>
          </a:prstGeom>
          <a:noFill/>
        </p:spPr>
        <p:txBody>
          <a:bodyPr wrap="square">
            <a:spAutoFit/>
          </a:bodyPr>
          <a:lstStyle/>
          <a:p>
            <a:pPr algn="just">
              <a:lnSpc>
                <a:spcPct val="150000"/>
              </a:lnSpc>
            </a:pPr>
            <a:r>
              <a:rPr lang="en-US" sz="1800" dirty="0">
                <a:effectLst/>
                <a:latin typeface="Arial" panose="020B0604020202020204" pitchFamily="34" charset="0"/>
                <a:ea typeface="Arial MT"/>
                <a:cs typeface="Arial MT"/>
              </a:rPr>
              <a:t>Source: (Staff,2019)</a:t>
            </a:r>
            <a:endParaRPr lang="en-GB" sz="1800" dirty="0">
              <a:effectLst/>
              <a:latin typeface="Arial MT"/>
              <a:ea typeface="Arial MT"/>
              <a:cs typeface="Arial MT"/>
            </a:endParaRPr>
          </a:p>
        </p:txBody>
      </p:sp>
      <p:sp>
        <p:nvSpPr>
          <p:cNvPr id="10" name="Slide Number Placeholder 9">
            <a:extLst>
              <a:ext uri="{FF2B5EF4-FFF2-40B4-BE49-F238E27FC236}">
                <a16:creationId xmlns:a16="http://schemas.microsoft.com/office/drawing/2014/main" id="{4C1D4A23-8750-CC85-7885-B9C9D0B4BEEC}"/>
              </a:ext>
            </a:extLst>
          </p:cNvPr>
          <p:cNvSpPr>
            <a:spLocks noGrp="1"/>
          </p:cNvSpPr>
          <p:nvPr>
            <p:ph type="sldNum" sz="quarter" idx="12"/>
          </p:nvPr>
        </p:nvSpPr>
        <p:spPr>
          <a:xfrm>
            <a:off x="11125762" y="5518213"/>
            <a:ext cx="615494" cy="276046"/>
          </a:xfrm>
        </p:spPr>
        <p:txBody>
          <a:bodyPr/>
          <a:lstStyle/>
          <a:p>
            <a:fld id="{0D309695-DEC3-40DA-9DF5-330280C9D0E8}" type="slidenum">
              <a:rPr lang="en-US" smtClean="0"/>
              <a:pPr/>
              <a:t>5</a:t>
            </a:fld>
            <a:endParaRPr lang="en-US" dirty="0"/>
          </a:p>
        </p:txBody>
      </p:sp>
    </p:spTree>
    <p:extLst>
      <p:ext uri="{BB962C8B-B14F-4D97-AF65-F5344CB8AC3E}">
        <p14:creationId xmlns:p14="http://schemas.microsoft.com/office/powerpoint/2010/main" val="3096662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30B326A-C054-4820-AFCA-FCB009ABC6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2" name="Picture 11">
            <a:extLst>
              <a:ext uri="{FF2B5EF4-FFF2-40B4-BE49-F238E27FC236}">
                <a16:creationId xmlns:a16="http://schemas.microsoft.com/office/drawing/2014/main" id="{E265DFC7-1B2A-4A32-9C43-C48EA6FF6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14" name="Straight Connector 13">
            <a:extLst>
              <a:ext uri="{FF2B5EF4-FFF2-40B4-BE49-F238E27FC236}">
                <a16:creationId xmlns:a16="http://schemas.microsoft.com/office/drawing/2014/main" id="{853B328C-A402-44DE-AABB-9BFBB6617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up of a blue and white striped object&#10;&#10;Description automatically generated">
            <a:extLst>
              <a:ext uri="{FF2B5EF4-FFF2-40B4-BE49-F238E27FC236}">
                <a16:creationId xmlns:a16="http://schemas.microsoft.com/office/drawing/2014/main" id="{0F0F64C2-03A6-3ACD-9041-B8FA26FC6D51}"/>
              </a:ext>
            </a:extLst>
          </p:cNvPr>
          <p:cNvPicPr>
            <a:picLocks noChangeAspect="1"/>
          </p:cNvPicPr>
          <p:nvPr/>
        </p:nvPicPr>
        <p:blipFill rotWithShape="1">
          <a:blip r:embed="rId3">
            <a:alphaModFix amt="50000"/>
          </a:blip>
          <a:srcRect t="15412" r="-1" b="-1"/>
          <a:stretch/>
        </p:blipFill>
        <p:spPr>
          <a:xfrm>
            <a:off x="305" y="10"/>
            <a:ext cx="12191695" cy="6857990"/>
          </a:xfrm>
          <a:prstGeom prst="rect">
            <a:avLst/>
          </a:prstGeom>
        </p:spPr>
      </p:pic>
      <p:sp>
        <p:nvSpPr>
          <p:cNvPr id="18"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301" y="443732"/>
            <a:ext cx="811019"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20"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76636" y="540921"/>
            <a:ext cx="4973915"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22" name="Rectangle 21">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12192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46F7CFB8-FC44-43F1-BF33-FC23373DD415}"/>
              </a:ext>
            </a:extLst>
          </p:cNvPr>
          <p:cNvSpPr>
            <a:spLocks noGrp="1"/>
          </p:cNvSpPr>
          <p:nvPr>
            <p:ph type="title"/>
          </p:nvPr>
        </p:nvSpPr>
        <p:spPr>
          <a:xfrm>
            <a:off x="1130271" y="1193800"/>
            <a:ext cx="3193050" cy="4699000"/>
          </a:xfrm>
        </p:spPr>
        <p:txBody>
          <a:bodyPr vert="horz" lIns="91440" tIns="45720" rIns="91440" bIns="45720" rtlCol="0" anchor="ctr">
            <a:normAutofit/>
          </a:bodyPr>
          <a:lstStyle/>
          <a:p>
            <a:br>
              <a:rPr lang="en-US" dirty="0">
                <a:solidFill>
                  <a:schemeClr val="tx1"/>
                </a:solidFill>
              </a:rPr>
            </a:br>
            <a:r>
              <a:rPr lang="en-US" dirty="0">
                <a:solidFill>
                  <a:schemeClr val="tx1"/>
                </a:solidFill>
              </a:rPr>
              <a:t>    The models of</a:t>
            </a:r>
            <a:br>
              <a:rPr lang="en-US" dirty="0">
                <a:solidFill>
                  <a:schemeClr val="tx1"/>
                </a:solidFill>
              </a:rPr>
            </a:br>
            <a:r>
              <a:rPr lang="en-US" dirty="0">
                <a:solidFill>
                  <a:schemeClr val="tx1"/>
                </a:solidFill>
              </a:rPr>
              <a:t> EI</a:t>
            </a:r>
            <a:br>
              <a:rPr lang="en-US" dirty="0">
                <a:solidFill>
                  <a:schemeClr val="tx1"/>
                </a:solidFill>
              </a:rPr>
            </a:br>
            <a:br>
              <a:rPr lang="en-US" dirty="0">
                <a:solidFill>
                  <a:schemeClr val="tx1"/>
                </a:solidFill>
              </a:rPr>
            </a:br>
            <a:r>
              <a:rPr lang="en-US" sz="1800" cap="none" dirty="0">
                <a:solidFill>
                  <a:schemeClr val="tx1"/>
                </a:solidFill>
              </a:rPr>
              <a:t>(Emotional Intelligence)</a:t>
            </a:r>
            <a:br>
              <a:rPr lang="en-US" sz="1800" cap="none"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cxnSp>
        <p:nvCxnSpPr>
          <p:cNvPr id="24" name="Straight Connector 23">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26"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23229" y="6007878"/>
            <a:ext cx="3500715"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graphicFrame>
        <p:nvGraphicFramePr>
          <p:cNvPr id="28" name="TextBox 3">
            <a:extLst>
              <a:ext uri="{FF2B5EF4-FFF2-40B4-BE49-F238E27FC236}">
                <a16:creationId xmlns:a16="http://schemas.microsoft.com/office/drawing/2014/main" id="{E42AA154-72AC-78F3-5D6F-267788357AFD}"/>
              </a:ext>
            </a:extLst>
          </p:cNvPr>
          <p:cNvGraphicFramePr/>
          <p:nvPr>
            <p:extLst>
              <p:ext uri="{D42A27DB-BD31-4B8C-83A1-F6EECF244321}">
                <p14:modId xmlns:p14="http://schemas.microsoft.com/office/powerpoint/2010/main" val="3440167329"/>
              </p:ext>
            </p:extLst>
          </p:nvPr>
        </p:nvGraphicFramePr>
        <p:xfrm>
          <a:off x="4976636" y="1193800"/>
          <a:ext cx="6085091" cy="4699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a:extLst>
              <a:ext uri="{FF2B5EF4-FFF2-40B4-BE49-F238E27FC236}">
                <a16:creationId xmlns:a16="http://schemas.microsoft.com/office/drawing/2014/main" id="{EA5522AD-8565-22B0-0A10-D9F9692DFE33}"/>
              </a:ext>
            </a:extLst>
          </p:cNvPr>
          <p:cNvSpPr txBox="1"/>
          <p:nvPr/>
        </p:nvSpPr>
        <p:spPr>
          <a:xfrm>
            <a:off x="968056" y="6082258"/>
            <a:ext cx="6180666" cy="369332"/>
          </a:xfrm>
          <a:prstGeom prst="rect">
            <a:avLst/>
          </a:prstGeom>
          <a:noFill/>
        </p:spPr>
        <p:txBody>
          <a:bodyPr wrap="square">
            <a:spAutoFit/>
          </a:bodyPr>
          <a:lstStyle/>
          <a:p>
            <a:r>
              <a:rPr lang="en-GB" dirty="0"/>
              <a:t>Source:  (Camille </a:t>
            </a:r>
            <a:r>
              <a:rPr lang="en-GB"/>
              <a:t>,2023)</a:t>
            </a:r>
            <a:endParaRPr lang="en-GB" dirty="0"/>
          </a:p>
        </p:txBody>
      </p:sp>
      <p:sp>
        <p:nvSpPr>
          <p:cNvPr id="15" name="Slide Number Placeholder 14">
            <a:extLst>
              <a:ext uri="{FF2B5EF4-FFF2-40B4-BE49-F238E27FC236}">
                <a16:creationId xmlns:a16="http://schemas.microsoft.com/office/drawing/2014/main" id="{5E56BF9C-3C2C-FAB8-55EB-3E63223EAD3A}"/>
              </a:ext>
            </a:extLst>
          </p:cNvPr>
          <p:cNvSpPr>
            <a:spLocks noGrp="1"/>
          </p:cNvSpPr>
          <p:nvPr>
            <p:ph type="sldNum" sz="quarter" idx="12"/>
          </p:nvPr>
        </p:nvSpPr>
        <p:spPr/>
        <p:txBody>
          <a:bodyPr/>
          <a:lstStyle/>
          <a:p>
            <a:fld id="{0D309695-DEC3-40DA-9DF5-330280C9D0E8}" type="slidenum">
              <a:rPr lang="en-US" smtClean="0"/>
              <a:t>6</a:t>
            </a:fld>
            <a:endParaRPr lang="en-US"/>
          </a:p>
        </p:txBody>
      </p:sp>
    </p:spTree>
    <p:extLst>
      <p:ext uri="{BB962C8B-B14F-4D97-AF65-F5344CB8AC3E}">
        <p14:creationId xmlns:p14="http://schemas.microsoft.com/office/powerpoint/2010/main" val="71324376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1000"/>
                                        <p:tgtEl>
                                          <p:spTgt spid="28"/>
                                        </p:tgtEl>
                                      </p:cBhvr>
                                    </p:animEffect>
                                    <p:anim calcmode="lin" valueType="num">
                                      <p:cBhvr>
                                        <p:cTn id="12" dur="1000" fill="hold"/>
                                        <p:tgtEl>
                                          <p:spTgt spid="28"/>
                                        </p:tgtEl>
                                        <p:attrNameLst>
                                          <p:attrName>ppt_x</p:attrName>
                                        </p:attrNameLst>
                                      </p:cBhvr>
                                      <p:tavLst>
                                        <p:tav tm="0">
                                          <p:val>
                                            <p:strVal val="#ppt_x"/>
                                          </p:val>
                                        </p:tav>
                                        <p:tav tm="100000">
                                          <p:val>
                                            <p:strVal val="#ppt_x"/>
                                          </p:val>
                                        </p:tav>
                                      </p:tavLst>
                                    </p:anim>
                                    <p:anim calcmode="lin" valueType="num">
                                      <p:cBhvr>
                                        <p:cTn id="1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28"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D79CD-C2B9-4F0C-6579-B83E48293EAF}"/>
              </a:ext>
            </a:extLst>
          </p:cNvPr>
          <p:cNvSpPr>
            <a:spLocks noGrp="1"/>
          </p:cNvSpPr>
          <p:nvPr>
            <p:ph type="title"/>
          </p:nvPr>
        </p:nvSpPr>
        <p:spPr>
          <a:xfrm>
            <a:off x="448055" y="655199"/>
            <a:ext cx="5027459" cy="3851487"/>
          </a:xfrm>
        </p:spPr>
        <p:txBody>
          <a:bodyPr vert="horz" lIns="0" tIns="0" rIns="0" bIns="0" rtlCol="0" anchor="b">
            <a:normAutofit/>
          </a:bodyPr>
          <a:lstStyle/>
          <a:p>
            <a:r>
              <a:rPr lang="en-US" sz="4500" dirty="0"/>
              <a:t>The Goleman model</a:t>
            </a:r>
            <a:br>
              <a:rPr lang="en-US" sz="4500" dirty="0"/>
            </a:br>
            <a:br>
              <a:rPr lang="en-US" sz="4500" dirty="0"/>
            </a:br>
            <a:br>
              <a:rPr lang="en-US" sz="4500" dirty="0"/>
            </a:br>
            <a:r>
              <a:rPr lang="en-US" sz="1800" dirty="0">
                <a:solidFill>
                  <a:schemeClr val="tx1"/>
                </a:solidFill>
              </a:rPr>
              <a:t>by Daniel Goleman introduced in 1997</a:t>
            </a:r>
          </a:p>
        </p:txBody>
      </p:sp>
      <p:pic>
        <p:nvPicPr>
          <p:cNvPr id="3" name="Picture 2" descr="Components of emotional intelligence - Daniel Goleman leadership of EQ">
            <a:extLst>
              <a:ext uri="{FF2B5EF4-FFF2-40B4-BE49-F238E27FC236}">
                <a16:creationId xmlns:a16="http://schemas.microsoft.com/office/drawing/2014/main" id="{F8CC5CB3-5134-E079-6172-17E758C0DDA3}"/>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Effect>
                      <a14:saturation sat="33000"/>
                    </a14:imgEffect>
                  </a14:imgLayer>
                </a14:imgProps>
              </a:ext>
              <a:ext uri="{28A0092B-C50C-407E-A947-70E740481C1C}">
                <a14:useLocalDpi xmlns:a14="http://schemas.microsoft.com/office/drawing/2010/main" val="0"/>
              </a:ext>
            </a:extLst>
          </a:blip>
          <a:srcRect t="1781" r="2" b="1948"/>
          <a:stretch/>
        </p:blipFill>
        <p:spPr bwMode="auto">
          <a:xfrm>
            <a:off x="6311900" y="655200"/>
            <a:ext cx="5436688" cy="5295657"/>
          </a:xfrm>
          <a:prstGeom prst="rect">
            <a:avLst/>
          </a:prstGeom>
          <a:ln w="228600" cap="sq" cmpd="thickThin">
            <a:solidFill>
              <a:srgbClr val="000000"/>
            </a:solidFill>
            <a:prstDash val="solid"/>
            <a:miter lim="800000"/>
          </a:ln>
          <a:effectLst>
            <a:innerShdw blurRad="76200">
              <a:srgbClr val="000000"/>
            </a:innerShdw>
          </a:effectLst>
        </p:spPr>
      </p:pic>
      <p:sp>
        <p:nvSpPr>
          <p:cNvPr id="23" name="TextBox 22">
            <a:extLst>
              <a:ext uri="{FF2B5EF4-FFF2-40B4-BE49-F238E27FC236}">
                <a16:creationId xmlns:a16="http://schemas.microsoft.com/office/drawing/2014/main" id="{EB571C3D-C428-5014-D33C-16E5604981BF}"/>
              </a:ext>
            </a:extLst>
          </p:cNvPr>
          <p:cNvSpPr txBox="1"/>
          <p:nvPr/>
        </p:nvSpPr>
        <p:spPr>
          <a:xfrm>
            <a:off x="319489" y="6202800"/>
            <a:ext cx="6103344" cy="456535"/>
          </a:xfrm>
          <a:prstGeom prst="rect">
            <a:avLst/>
          </a:prstGeom>
          <a:noFill/>
        </p:spPr>
        <p:txBody>
          <a:bodyPr wrap="square">
            <a:spAutoFit/>
          </a:bodyPr>
          <a:lstStyle/>
          <a:p>
            <a:pPr algn="just">
              <a:lnSpc>
                <a:spcPct val="150000"/>
              </a:lnSpc>
            </a:pPr>
            <a:r>
              <a:rPr lang="en-US" sz="1800" dirty="0">
                <a:solidFill>
                  <a:srgbClr val="000000"/>
                </a:solidFill>
                <a:effectLst/>
                <a:highlight>
                  <a:srgbClr val="FFFFFF"/>
                </a:highlight>
                <a:latin typeface="Arial" panose="020B0604020202020204" pitchFamily="34" charset="0"/>
                <a:ea typeface="Arial MT"/>
                <a:cs typeface="Arial MT"/>
              </a:rPr>
              <a:t>Source: (Global intelligentsia, 2020)</a:t>
            </a:r>
            <a:endParaRPr lang="en-GB" sz="1800" dirty="0">
              <a:effectLst/>
              <a:latin typeface="Arial MT"/>
              <a:ea typeface="Arial MT"/>
              <a:cs typeface="Arial MT"/>
            </a:endParaRPr>
          </a:p>
        </p:txBody>
      </p:sp>
      <p:sp>
        <p:nvSpPr>
          <p:cNvPr id="8" name="Slide Number Placeholder 7">
            <a:extLst>
              <a:ext uri="{FF2B5EF4-FFF2-40B4-BE49-F238E27FC236}">
                <a16:creationId xmlns:a16="http://schemas.microsoft.com/office/drawing/2014/main" id="{D0052C3C-7D3E-EDD9-7EA0-C47A7022E42C}"/>
              </a:ext>
            </a:extLst>
          </p:cNvPr>
          <p:cNvSpPr>
            <a:spLocks noGrp="1"/>
          </p:cNvSpPr>
          <p:nvPr>
            <p:ph type="sldNum" sz="quarter" idx="12"/>
          </p:nvPr>
        </p:nvSpPr>
        <p:spPr/>
        <p:txBody>
          <a:bodyPr/>
          <a:lstStyle/>
          <a:p>
            <a:fld id="{0D309695-DEC3-40DA-9DF5-330280C9D0E8}" type="slidenum">
              <a:rPr lang="en-US" smtClean="0"/>
              <a:t>7</a:t>
            </a:fld>
            <a:endParaRPr lang="en-US"/>
          </a:p>
        </p:txBody>
      </p:sp>
    </p:spTree>
    <p:extLst>
      <p:ext uri="{BB962C8B-B14F-4D97-AF65-F5344CB8AC3E}">
        <p14:creationId xmlns:p14="http://schemas.microsoft.com/office/powerpoint/2010/main" val="3107422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130B326A-C054-4820-AFCA-FCB009ABC6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32" name="Picture 31">
            <a:extLst>
              <a:ext uri="{FF2B5EF4-FFF2-40B4-BE49-F238E27FC236}">
                <a16:creationId xmlns:a16="http://schemas.microsoft.com/office/drawing/2014/main" id="{E265DFC7-1B2A-4A32-9C43-C48EA6FF6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34" name="Straight Connector 33">
            <a:extLst>
              <a:ext uri="{FF2B5EF4-FFF2-40B4-BE49-F238E27FC236}">
                <a16:creationId xmlns:a16="http://schemas.microsoft.com/office/drawing/2014/main" id="{853B328C-A402-44DE-AABB-9BFBB6617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useBgFill="1">
        <p:nvSpPr>
          <p:cNvPr id="36" name="Rectangle 35">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Red toy person in front of two lines of white figures">
            <a:extLst>
              <a:ext uri="{FF2B5EF4-FFF2-40B4-BE49-F238E27FC236}">
                <a16:creationId xmlns:a16="http://schemas.microsoft.com/office/drawing/2014/main" id="{4A5DD76D-D569-316E-83BC-EC3C9A4845E1}"/>
              </a:ext>
            </a:extLst>
          </p:cNvPr>
          <p:cNvPicPr>
            <a:picLocks noChangeAspect="1"/>
          </p:cNvPicPr>
          <p:nvPr/>
        </p:nvPicPr>
        <p:blipFill rotWithShape="1">
          <a:blip r:embed="rId3">
            <a:alphaModFix amt="50000"/>
          </a:blip>
          <a:srcRect t="14447" r="-1" b="-1"/>
          <a:stretch/>
        </p:blipFill>
        <p:spPr>
          <a:xfrm>
            <a:off x="305" y="10"/>
            <a:ext cx="12191695" cy="6857990"/>
          </a:xfrm>
          <a:prstGeom prst="rect">
            <a:avLst/>
          </a:prstGeom>
        </p:spPr>
      </p:pic>
      <p:sp>
        <p:nvSpPr>
          <p:cNvPr id="38"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301" y="443732"/>
            <a:ext cx="811019"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40"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76636" y="540921"/>
            <a:ext cx="4973915"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42" name="Rectangle 41">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12192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DBBF439A-EC61-42F3-E279-2BE9EED7C435}"/>
              </a:ext>
            </a:extLst>
          </p:cNvPr>
          <p:cNvSpPr>
            <a:spLocks noGrp="1"/>
          </p:cNvSpPr>
          <p:nvPr>
            <p:ph type="title"/>
          </p:nvPr>
        </p:nvSpPr>
        <p:spPr>
          <a:xfrm>
            <a:off x="308472" y="1933814"/>
            <a:ext cx="4014849" cy="2505984"/>
          </a:xfrm>
        </p:spPr>
        <p:txBody>
          <a:bodyPr vert="horz" lIns="91440" tIns="45720" rIns="91440" bIns="45720" rtlCol="0" anchor="ctr">
            <a:normAutofit fontScale="90000"/>
          </a:bodyPr>
          <a:lstStyle/>
          <a:p>
            <a:br>
              <a:rPr lang="en-US">
                <a:solidFill>
                  <a:schemeClr val="tx1"/>
                </a:solidFill>
              </a:rPr>
            </a:br>
            <a:br>
              <a:rPr lang="en-US">
                <a:solidFill>
                  <a:schemeClr val="tx1"/>
                </a:solidFill>
              </a:rPr>
            </a:br>
            <a:br>
              <a:rPr lang="en-US">
                <a:solidFill>
                  <a:schemeClr val="tx1"/>
                </a:solidFill>
              </a:rPr>
            </a:br>
            <a:br>
              <a:rPr lang="en-US">
                <a:solidFill>
                  <a:schemeClr val="tx1"/>
                </a:solidFill>
              </a:rPr>
            </a:br>
            <a:r>
              <a:rPr lang="en-US">
                <a:solidFill>
                  <a:schemeClr val="tx1"/>
                </a:solidFill>
              </a:rPr>
              <a:t>                                                                             </a:t>
            </a:r>
            <a:r>
              <a:rPr lang="en-US" sz="4400">
                <a:solidFill>
                  <a:schemeClr val="tx1"/>
                </a:solidFill>
              </a:rPr>
              <a:t>conclusion</a:t>
            </a:r>
            <a:br>
              <a:rPr lang="en-US">
                <a:solidFill>
                  <a:schemeClr val="tx1"/>
                </a:solidFill>
              </a:rPr>
            </a:br>
            <a:endParaRPr lang="en-US" dirty="0">
              <a:solidFill>
                <a:schemeClr val="tx1"/>
              </a:solidFill>
            </a:endParaRPr>
          </a:p>
        </p:txBody>
      </p:sp>
      <p:cxnSp>
        <p:nvCxnSpPr>
          <p:cNvPr id="44" name="Straight Connector 43">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E4A9C79-1076-327D-BA97-F83E73212BC6}"/>
              </a:ext>
            </a:extLst>
          </p:cNvPr>
          <p:cNvSpPr txBox="1"/>
          <p:nvPr/>
        </p:nvSpPr>
        <p:spPr>
          <a:xfrm>
            <a:off x="4976636" y="1193800"/>
            <a:ext cx="6085091" cy="4699000"/>
          </a:xfrm>
          <a:prstGeom prst="rect">
            <a:avLst/>
          </a:prstGeom>
        </p:spPr>
        <p:txBody>
          <a:bodyPr vert="horz" lIns="91440" tIns="45720" rIns="91440" bIns="45720" rtlCol="0" anchor="ctr">
            <a:normAutofit fontScale="92500" lnSpcReduction="10000"/>
          </a:bodyPr>
          <a:lstStyle/>
          <a:p>
            <a:pPr indent="-228600" defTabSz="914400">
              <a:lnSpc>
                <a:spcPct val="120000"/>
              </a:lnSpc>
              <a:spcAft>
                <a:spcPts val="600"/>
              </a:spcAft>
              <a:buClr>
                <a:schemeClr val="accent1"/>
              </a:buClr>
              <a:buSzPct val="100000"/>
              <a:buFont typeface="Arial" panose="020B0604020202020204" pitchFamily="34" charset="0"/>
              <a:buChar char="•"/>
            </a:pPr>
            <a:endParaRPr lang="en-US" dirty="0"/>
          </a:p>
          <a:p>
            <a:pPr indent="-228600" defTabSz="914400">
              <a:lnSpc>
                <a:spcPct val="120000"/>
              </a:lnSpc>
              <a:spcAft>
                <a:spcPts val="600"/>
              </a:spcAft>
              <a:buClr>
                <a:schemeClr val="accent1"/>
              </a:buClr>
              <a:buSzPct val="100000"/>
              <a:buFont typeface="Arial" panose="020B0604020202020204" pitchFamily="34" charset="0"/>
              <a:buChar char="•"/>
            </a:pPr>
            <a:endParaRPr lang="en-US" dirty="0"/>
          </a:p>
          <a:p>
            <a:pPr indent="-228600" defTabSz="914400">
              <a:lnSpc>
                <a:spcPct val="120000"/>
              </a:lnSpc>
              <a:spcAft>
                <a:spcPts val="600"/>
              </a:spcAft>
              <a:buClr>
                <a:schemeClr val="accent1"/>
              </a:buClr>
              <a:buSzPct val="100000"/>
              <a:buFont typeface="Arial" panose="020B0604020202020204" pitchFamily="34" charset="0"/>
              <a:buChar char="•"/>
            </a:pPr>
            <a:endParaRPr lang="en-US" dirty="0"/>
          </a:p>
          <a:p>
            <a:pPr indent="-228600" defTabSz="914400">
              <a:lnSpc>
                <a:spcPct val="120000"/>
              </a:lnSpc>
              <a:spcAft>
                <a:spcPts val="600"/>
              </a:spcAft>
              <a:buClr>
                <a:schemeClr val="accent1"/>
              </a:buClr>
              <a:buSzPct val="100000"/>
              <a:buFont typeface="Arial" panose="020B0604020202020204" pitchFamily="34" charset="0"/>
              <a:buChar char="•"/>
            </a:pPr>
            <a:endParaRPr lang="en-US" dirty="0"/>
          </a:p>
          <a:p>
            <a:pPr indent="-228600" defTabSz="914400">
              <a:lnSpc>
                <a:spcPct val="120000"/>
              </a:lnSpc>
              <a:spcAft>
                <a:spcPts val="600"/>
              </a:spcAft>
              <a:buClr>
                <a:schemeClr val="accent1"/>
              </a:buClr>
              <a:buSzPct val="100000"/>
              <a:buFont typeface="Arial" panose="020B0604020202020204" pitchFamily="34" charset="0"/>
              <a:buChar char="•"/>
            </a:pPr>
            <a:endParaRPr lang="en-US" dirty="0"/>
          </a:p>
          <a:p>
            <a:pPr indent="-228600" defTabSz="914400">
              <a:lnSpc>
                <a:spcPct val="120000"/>
              </a:lnSpc>
              <a:spcAft>
                <a:spcPts val="600"/>
              </a:spcAft>
              <a:buClr>
                <a:schemeClr val="accent1"/>
              </a:buClr>
              <a:buSzPct val="100000"/>
              <a:buFont typeface="Arial" panose="020B0604020202020204" pitchFamily="34" charset="0"/>
              <a:buChar char="•"/>
            </a:pPr>
            <a:r>
              <a:rPr lang="en-US" sz="2000" b="1" dirty="0"/>
              <a:t>Emotional intelligence is not just emotions it is the capability to organize and supervise your emotions and understand others' emotions. Organisations need people with high emotional intelligence abilities therefore to enhance these skills they need to focus providing on opportunities and training sessions for employees to avoid conflict and unproductivity. </a:t>
            </a:r>
          </a:p>
          <a:p>
            <a:pPr indent="-228600" defTabSz="914400">
              <a:lnSpc>
                <a:spcPct val="120000"/>
              </a:lnSpc>
              <a:spcAft>
                <a:spcPts val="600"/>
              </a:spcAft>
              <a:buClr>
                <a:schemeClr val="accent1"/>
              </a:buClr>
              <a:buSzPct val="100000"/>
              <a:buFont typeface="Arial" panose="020B0604020202020204" pitchFamily="34" charset="0"/>
              <a:buChar char="•"/>
            </a:pPr>
            <a:endParaRPr lang="en-US" dirty="0"/>
          </a:p>
        </p:txBody>
      </p:sp>
      <p:sp>
        <p:nvSpPr>
          <p:cNvPr id="46"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23229" y="6007878"/>
            <a:ext cx="3500715"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60544EEF-5986-B47A-5672-B4DD6DC79474}"/>
              </a:ext>
            </a:extLst>
          </p:cNvPr>
          <p:cNvSpPr>
            <a:spLocks noGrp="1"/>
          </p:cNvSpPr>
          <p:nvPr>
            <p:ph type="sldNum" sz="quarter" idx="12"/>
          </p:nvPr>
        </p:nvSpPr>
        <p:spPr/>
        <p:txBody>
          <a:bodyPr/>
          <a:lstStyle/>
          <a:p>
            <a:fld id="{0D309695-DEC3-40DA-9DF5-330280C9D0E8}" type="slidenum">
              <a:rPr lang="en-US" smtClean="0"/>
              <a:t>8</a:t>
            </a:fld>
            <a:endParaRPr lang="en-US"/>
          </a:p>
        </p:txBody>
      </p:sp>
    </p:spTree>
    <p:extLst>
      <p:ext uri="{BB962C8B-B14F-4D97-AF65-F5344CB8AC3E}">
        <p14:creationId xmlns:p14="http://schemas.microsoft.com/office/powerpoint/2010/main" val="122368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nodeType="clickEffect">
                                  <p:stCondLst>
                                    <p:cond delay="0"/>
                                  </p:stCondLst>
                                  <p:childTnLst>
                                    <p:animEffect transition="out" filter="circle(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524D0-6989-7042-ACD7-CB4486DEAB0A}"/>
              </a:ext>
            </a:extLst>
          </p:cNvPr>
          <p:cNvSpPr>
            <a:spLocks noGrp="1"/>
          </p:cNvSpPr>
          <p:nvPr>
            <p:ph type="title"/>
          </p:nvPr>
        </p:nvSpPr>
        <p:spPr>
          <a:xfrm>
            <a:off x="494845" y="443573"/>
            <a:ext cx="10867421" cy="5970854"/>
          </a:xfrm>
        </p:spPr>
        <p:txBody>
          <a:bodyPr>
            <a:normAutofit/>
          </a:bodyPr>
          <a:lstStyle/>
          <a:p>
            <a:pPr marL="571500" indent="-571500" algn="just">
              <a:buFont typeface="Arial" panose="020B0604020202020204" pitchFamily="34" charset="0"/>
              <a:buChar char="•"/>
            </a:pPr>
            <a:r>
              <a:rPr lang="en-GB" sz="3600" dirty="0"/>
              <a:t>References</a:t>
            </a:r>
            <a:br>
              <a:rPr lang="en-GB" sz="3600" dirty="0"/>
            </a:br>
            <a:br>
              <a:rPr lang="en-GB" sz="3600" dirty="0"/>
            </a:br>
            <a:br>
              <a:rPr lang="en-GB" sz="3600" dirty="0"/>
            </a:br>
            <a:br>
              <a:rPr lang="en-GB" dirty="0"/>
            </a:br>
            <a:r>
              <a:rPr lang="en-GB" sz="1600" cap="none" dirty="0" err="1">
                <a:solidFill>
                  <a:schemeClr val="tx1"/>
                </a:solidFill>
                <a:effectLst/>
                <a:latin typeface="Arial" panose="020B0604020202020204" pitchFamily="34" charset="0"/>
                <a:ea typeface="Times New Roman" panose="02020603050405020304" pitchFamily="18" charset="0"/>
                <a:cs typeface="Arial" panose="020B0604020202020204" pitchFamily="34" charset="0"/>
              </a:rPr>
              <a:t>Globalintelligentsia.Com</a:t>
            </a:r>
            <a:r>
              <a:rPr lang="en-GB" sz="1600" cap="none"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(2020.). </a:t>
            </a:r>
            <a:r>
              <a:rPr lang="en-GB" sz="1600" i="1" cap="none"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Component s of emotional intelligence – Daniel Goleman’s leadership of eq</a:t>
            </a:r>
            <a:r>
              <a:rPr lang="en-GB" sz="1600" cap="none"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[Online] available at: https://globalintelligentsia.Com/components-of-emotional-intelligence/.</a:t>
            </a:r>
            <a:br>
              <a:rPr lang="en-GB" sz="1600" cap="none"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br>
            <a:br>
              <a:rPr lang="en-GB" sz="1600" cap="none" dirty="0">
                <a:solidFill>
                  <a:schemeClr val="tx1"/>
                </a:solidFill>
                <a:latin typeface="Arial" panose="020B0604020202020204" pitchFamily="34" charset="0"/>
                <a:cs typeface="Arial" panose="020B0604020202020204" pitchFamily="34" charset="0"/>
              </a:rPr>
            </a:br>
            <a:r>
              <a:rPr lang="en-GB" sz="1600" cap="none" dirty="0" err="1">
                <a:solidFill>
                  <a:schemeClr val="tx1"/>
                </a:solidFill>
                <a:latin typeface="Arial" panose="020B0604020202020204" pitchFamily="34" charset="0"/>
                <a:cs typeface="Arial" panose="020B0604020202020204" pitchFamily="34" charset="0"/>
              </a:rPr>
              <a:t>Kanesan</a:t>
            </a:r>
            <a:r>
              <a:rPr lang="en-GB" sz="1600" cap="none" dirty="0">
                <a:solidFill>
                  <a:schemeClr val="tx1"/>
                </a:solidFill>
                <a:latin typeface="Arial" panose="020B0604020202020204" pitchFamily="34" charset="0"/>
                <a:cs typeface="Arial" panose="020B0604020202020204" pitchFamily="34" charset="0"/>
              </a:rPr>
              <a:t>, P. And Fauzan, N., (2019). Models of emotional intelligence: A review. E-BANGI journal, 16(7).</a:t>
            </a:r>
            <a:br>
              <a:rPr lang="en-GB" sz="1600" cap="none" dirty="0">
                <a:solidFill>
                  <a:schemeClr val="tx1"/>
                </a:solidFill>
                <a:latin typeface="Arial" panose="020B0604020202020204" pitchFamily="34" charset="0"/>
                <a:cs typeface="Arial" panose="020B0604020202020204" pitchFamily="34" charset="0"/>
              </a:rPr>
            </a:br>
            <a:br>
              <a:rPr lang="en-GB" sz="1600" cap="none" dirty="0">
                <a:solidFill>
                  <a:schemeClr val="tx1"/>
                </a:solidFill>
                <a:latin typeface="Arial" panose="020B0604020202020204" pitchFamily="34" charset="0"/>
                <a:cs typeface="Arial" panose="020B0604020202020204" pitchFamily="34" charset="0"/>
              </a:rPr>
            </a:br>
            <a:br>
              <a:rPr lang="en-GB" sz="1600" cap="none" dirty="0">
                <a:solidFill>
                  <a:schemeClr val="tx1"/>
                </a:solidFill>
                <a:latin typeface="Arial" panose="020B0604020202020204" pitchFamily="34" charset="0"/>
                <a:cs typeface="Arial" panose="020B0604020202020204" pitchFamily="34" charset="0"/>
              </a:rPr>
            </a:br>
            <a:r>
              <a:rPr lang="en-GB" sz="1600" cap="none" dirty="0">
                <a:solidFill>
                  <a:schemeClr val="tx1"/>
                </a:solidFill>
                <a:latin typeface="Arial" panose="020B0604020202020204" pitchFamily="34" charset="0"/>
                <a:cs typeface="Arial" panose="020B0604020202020204" pitchFamily="34" charset="0"/>
              </a:rPr>
              <a:t>‌</a:t>
            </a:r>
            <a:br>
              <a:rPr lang="en-GB" sz="1600" cap="none" dirty="0">
                <a:solidFill>
                  <a:schemeClr val="tx1"/>
                </a:solidFill>
                <a:latin typeface="Arial" panose="020B0604020202020204" pitchFamily="34" charset="0"/>
                <a:cs typeface="Arial" panose="020B0604020202020204" pitchFamily="34" charset="0"/>
              </a:rPr>
            </a:br>
            <a:r>
              <a:rPr lang="en-GB" sz="1600" cap="none"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Staff, W. (2019). </a:t>
            </a:r>
            <a:r>
              <a:rPr lang="en-GB" sz="1600" i="1" cap="none"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Five ways to use emotional intelligence at work</a:t>
            </a:r>
            <a:r>
              <a:rPr lang="en-GB" sz="1600" cap="none"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[Online] human resources online. Available at: https://www.Humanresourcesonline.Net/five-ways-to-use-emotional-intelligence-at-work [accessed 27 June. 2024].</a:t>
            </a:r>
            <a:br>
              <a:rPr lang="en-GB" sz="1600" cap="none"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br>
            <a:br>
              <a:rPr lang="en-GB" sz="1600" cap="none" dirty="0">
                <a:solidFill>
                  <a:schemeClr val="tx1"/>
                </a:solidFill>
                <a:latin typeface="Arial" panose="020B0604020202020204" pitchFamily="34" charset="0"/>
                <a:cs typeface="Arial" panose="020B0604020202020204" pitchFamily="34" charset="0"/>
              </a:rPr>
            </a:br>
            <a:r>
              <a:rPr lang="en-GB" sz="1600" cap="none" dirty="0">
                <a:solidFill>
                  <a:schemeClr val="tx1"/>
                </a:solidFill>
                <a:latin typeface="Arial" panose="020B0604020202020204" pitchFamily="34" charset="0"/>
                <a:cs typeface="Arial" panose="020B0604020202020204" pitchFamily="34" charset="0"/>
              </a:rPr>
              <a:t>Camille (2023). What Are The Three Models Of Emotional Intelligence? [online] Creed Branson. Available at: https://creedbranson.com/what-are-the-three-models-of-emotional-intelligence/ [Accessed 10 Jul. 2024].</a:t>
            </a:r>
            <a:br>
              <a:rPr lang="en-GB" sz="1600" cap="none" dirty="0">
                <a:solidFill>
                  <a:schemeClr val="tx1"/>
                </a:solidFill>
                <a:latin typeface="Arial" panose="020B0604020202020204" pitchFamily="34" charset="0"/>
                <a:cs typeface="Arial" panose="020B0604020202020204" pitchFamily="34" charset="0"/>
              </a:rPr>
            </a:br>
            <a:br>
              <a:rPr lang="en-GB" sz="1600" cap="none" dirty="0">
                <a:solidFill>
                  <a:schemeClr val="tx1"/>
                </a:solidFill>
                <a:latin typeface="Arial" panose="020B0604020202020204" pitchFamily="34" charset="0"/>
                <a:cs typeface="Arial" panose="020B0604020202020204" pitchFamily="34" charset="0"/>
              </a:rPr>
            </a:br>
            <a:r>
              <a:rPr lang="en-GB" sz="1600" cap="none" dirty="0">
                <a:solidFill>
                  <a:schemeClr val="tx1"/>
                </a:solidFill>
                <a:latin typeface="Arial" panose="020B0604020202020204" pitchFamily="34" charset="0"/>
                <a:cs typeface="Arial" panose="020B0604020202020204" pitchFamily="34" charset="0"/>
              </a:rPr>
              <a:t>‌</a:t>
            </a:r>
            <a:endParaRPr lang="en-GB" sz="1600" dirty="0">
              <a:solidFill>
                <a:schemeClr val="tx1"/>
              </a:solidFill>
              <a:latin typeface="Arial" panose="020B0604020202020204" pitchFamily="34" charset="0"/>
              <a:cs typeface="Arial" panose="020B0604020202020204" pitchFamily="34" charset="0"/>
            </a:endParaRPr>
          </a:p>
        </p:txBody>
      </p:sp>
      <p:sp>
        <p:nvSpPr>
          <p:cNvPr id="7" name="Slide Number Placeholder 6">
            <a:extLst>
              <a:ext uri="{FF2B5EF4-FFF2-40B4-BE49-F238E27FC236}">
                <a16:creationId xmlns:a16="http://schemas.microsoft.com/office/drawing/2014/main" id="{42FC9475-09CD-90AD-D500-930EC8BB47E2}"/>
              </a:ext>
            </a:extLst>
          </p:cNvPr>
          <p:cNvSpPr>
            <a:spLocks noGrp="1"/>
          </p:cNvSpPr>
          <p:nvPr>
            <p:ph type="sldNum" sz="quarter" idx="12"/>
          </p:nvPr>
        </p:nvSpPr>
        <p:spPr/>
        <p:txBody>
          <a:bodyPr/>
          <a:lstStyle/>
          <a:p>
            <a:fld id="{0D309695-DEC3-40DA-9DF5-330280C9D0E8}" type="slidenum">
              <a:rPr lang="en-US" smtClean="0"/>
              <a:t>9</a:t>
            </a:fld>
            <a:endParaRPr lang="en-US"/>
          </a:p>
        </p:txBody>
      </p:sp>
    </p:spTree>
    <p:extLst>
      <p:ext uri="{BB962C8B-B14F-4D97-AF65-F5344CB8AC3E}">
        <p14:creationId xmlns:p14="http://schemas.microsoft.com/office/powerpoint/2010/main" val="3928517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B25638D-3D06-41D1-8060-4D2707C60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22" name="Picture 21">
            <a:extLst>
              <a:ext uri="{FF2B5EF4-FFF2-40B4-BE49-F238E27FC236}">
                <a16:creationId xmlns:a16="http://schemas.microsoft.com/office/drawing/2014/main" id="{8161BB1E-0062-4056-AB94-121EF614D5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23" name="Straight Connector 22">
            <a:extLst>
              <a:ext uri="{FF2B5EF4-FFF2-40B4-BE49-F238E27FC236}">
                <a16:creationId xmlns:a16="http://schemas.microsoft.com/office/drawing/2014/main" id="{8FBC01E2-D629-4319-B5CB-BFA461B8CF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B55B2BA-29C5-A406-FAB1-75DC6F704E7C}"/>
              </a:ext>
            </a:extLst>
          </p:cNvPr>
          <p:cNvSpPr>
            <a:spLocks noGrp="1"/>
          </p:cNvSpPr>
          <p:nvPr>
            <p:ph type="title"/>
          </p:nvPr>
        </p:nvSpPr>
        <p:spPr>
          <a:xfrm>
            <a:off x="659301" y="1474968"/>
            <a:ext cx="2823919" cy="1959037"/>
          </a:xfrm>
        </p:spPr>
        <p:txBody>
          <a:bodyPr vert="horz" lIns="91440" tIns="45720" rIns="91440" bIns="0" rtlCol="0" anchor="b">
            <a:normAutofit/>
          </a:bodyPr>
          <a:lstStyle/>
          <a:p>
            <a:r>
              <a:rPr lang="en-US" sz="3300" dirty="0"/>
              <a:t>Thank you </a:t>
            </a:r>
            <a:br>
              <a:rPr lang="en-US" sz="3300" dirty="0"/>
            </a:br>
            <a:r>
              <a:rPr lang="en-US" sz="3300" dirty="0"/>
              <a:t>any questions</a:t>
            </a:r>
            <a:br>
              <a:rPr lang="en-US" sz="3300" dirty="0"/>
            </a:br>
            <a:endParaRPr lang="en-US" sz="3300" dirty="0"/>
          </a:p>
        </p:txBody>
      </p:sp>
      <p:grpSp>
        <p:nvGrpSpPr>
          <p:cNvPr id="24" name="Group 23">
            <a:extLst>
              <a:ext uri="{FF2B5EF4-FFF2-40B4-BE49-F238E27FC236}">
                <a16:creationId xmlns:a16="http://schemas.microsoft.com/office/drawing/2014/main" id="{2A7F3A7D-1232-4BDE-ACB6-F7CDEF0668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3979389" y="482171"/>
            <a:chExt cx="7560115" cy="5149101"/>
          </a:xfrm>
        </p:grpSpPr>
        <p:sp>
          <p:nvSpPr>
            <p:cNvPr id="16" name="Rectangle 15">
              <a:extLst>
                <a:ext uri="{FF2B5EF4-FFF2-40B4-BE49-F238E27FC236}">
                  <a16:creationId xmlns:a16="http://schemas.microsoft.com/office/drawing/2014/main" id="{EBC09455-A53B-4264-85C6-E119FCA7F0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9389" y="482171"/>
              <a:ext cx="7560115" cy="5149101"/>
            </a:xfrm>
            <a:prstGeom prst="rect">
              <a:avLst/>
            </a:prstGeom>
            <a:blipFill dpi="0" rotWithShape="1">
              <a:blip r:embed="rId3">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1446D1B-DF15-4E6B-A24E-4148357B99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92448" y="812507"/>
              <a:ext cx="692827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773D9643-4BC8-486D-8267-3577C8F08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6174" y="977099"/>
            <a:ext cx="6620836" cy="4137268"/>
          </a:xfrm>
          <a:prstGeom prst="rect">
            <a:avLst/>
          </a:prstGeom>
          <a:solidFill>
            <a:srgbClr val="FFFFFE"/>
          </a:solidFill>
          <a:ln w="63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Smiling Face with No Fill">
            <a:extLst>
              <a:ext uri="{FF2B5EF4-FFF2-40B4-BE49-F238E27FC236}">
                <a16:creationId xmlns:a16="http://schemas.microsoft.com/office/drawing/2014/main" id="{4AC4F857-DD9F-8380-DC79-F75284F6CC8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826747" y="1116345"/>
            <a:ext cx="3866172" cy="3866172"/>
          </a:xfrm>
          <a:prstGeom prst="rect">
            <a:avLst/>
          </a:prstGeom>
        </p:spPr>
      </p:pic>
      <p:sp>
        <p:nvSpPr>
          <p:cNvPr id="8" name="Slide Number Placeholder 7">
            <a:extLst>
              <a:ext uri="{FF2B5EF4-FFF2-40B4-BE49-F238E27FC236}">
                <a16:creationId xmlns:a16="http://schemas.microsoft.com/office/drawing/2014/main" id="{0C2605CD-D63F-815A-20F2-D9CCB388E734}"/>
              </a:ext>
            </a:extLst>
          </p:cNvPr>
          <p:cNvSpPr>
            <a:spLocks noGrp="1"/>
          </p:cNvSpPr>
          <p:nvPr>
            <p:ph type="sldNum" sz="quarter" idx="12"/>
          </p:nvPr>
        </p:nvSpPr>
        <p:spPr/>
        <p:txBody>
          <a:bodyPr/>
          <a:lstStyle/>
          <a:p>
            <a:fld id="{0D309695-DEC3-40DA-9DF5-330280C9D0E8}" type="slidenum">
              <a:rPr lang="en-US" smtClean="0"/>
              <a:t>10</a:t>
            </a:fld>
            <a:endParaRPr lang="en-US"/>
          </a:p>
        </p:txBody>
      </p:sp>
    </p:spTree>
    <p:extLst>
      <p:ext uri="{BB962C8B-B14F-4D97-AF65-F5344CB8AC3E}">
        <p14:creationId xmlns:p14="http://schemas.microsoft.com/office/powerpoint/2010/main" val="3972018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nodeType="withEffect">
                                  <p:stCondLst>
                                    <p:cond delay="500"/>
                                  </p:stCondLst>
                                  <p:iterate>
                                    <p:tmPct val="10000"/>
                                  </p:iterate>
                                  <p:childTnLst>
                                    <p:set>
                                      <p:cBhvr>
                                        <p:cTn id="9" dur="1" fill="hold">
                                          <p:stCondLst>
                                            <p:cond delay="0"/>
                                          </p:stCondLst>
                                        </p:cTn>
                                        <p:tgtEl>
                                          <p:spTgt spid="6"/>
                                        </p:tgtEl>
                                        <p:attrNameLst>
                                          <p:attrName>style.visibility</p:attrName>
                                        </p:attrNameLst>
                                      </p:cBhvr>
                                      <p:to>
                                        <p:strVal val="visible"/>
                                      </p:to>
                                    </p:set>
                                    <p:animEffect transition="in" filter="fade">
                                      <p:cBhvr>
                                        <p:cTn id="10" dur="7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06BFDE"/>
      </a:accent6>
      <a:hlink>
        <a:srgbClr val="FBAE29"/>
      </a:hlink>
      <a:folHlink>
        <a:srgbClr val="EDC47E"/>
      </a:folHlink>
    </a:clrScheme>
    <a:fontScheme name="Gallery">
      <a:majorFont>
        <a:latin typeface="Rockwell" panose="020606030202050204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BB5F5D82-B5E9-469E-A815-C655ED4AF24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Gallery</Template>
  <TotalTime>332</TotalTime>
  <Words>409</Words>
  <Application>Microsoft Office PowerPoint</Application>
  <PresentationFormat>Widescreen</PresentationFormat>
  <Paragraphs>62</Paragraphs>
  <Slides>10</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 MT</vt:lpstr>
      <vt:lpstr>Aptos</vt:lpstr>
      <vt:lpstr>Arial</vt:lpstr>
      <vt:lpstr>Rockwell</vt:lpstr>
      <vt:lpstr>Gallery</vt:lpstr>
      <vt:lpstr>The Importance of Emotional Intelligence at the Workplace</vt:lpstr>
      <vt:lpstr>Outlines</vt:lpstr>
      <vt:lpstr>Leadership impacts employees’ emotions</vt:lpstr>
      <vt:lpstr>What is emotional intelligence</vt:lpstr>
      <vt:lpstr>The importance of emotional intelligence in the work environment</vt:lpstr>
      <vt:lpstr>     The models of  EI  (Emotional Intelligence)   </vt:lpstr>
      <vt:lpstr>The Goleman model   by Daniel Goleman introduced in 1997</vt:lpstr>
      <vt:lpstr>                                                                                 conclusion </vt:lpstr>
      <vt:lpstr>References    Globalintelligentsia.Com (2020.). Component s of emotional intelligence – Daniel Goleman’s leadership of eq. [Online] available at: https://globalintelligentsia.Com/components-of-emotional-intelligence/.  Kanesan, P. And Fauzan, N., (2019). Models of emotional intelligence: A review. E-BANGI journal, 16(7).   ‌ Staff, W. (2019). Five ways to use emotional intelligence at work. [Online] human resources online. Available at: https://www.Humanresourcesonline.Net/five-ways-to-use-emotional-intelligence-at-work [accessed 27 June. 2024].  Camille (2023). What Are The Three Models Of Emotional Intelligence? [online] Creed Branson. Available at: https://creedbranson.com/what-are-the-three-models-of-emotional-intelligence/ [Accessed 10 Jul. 2024].  ‌</vt:lpstr>
      <vt:lpstr>Thank you  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importance of emotional intelegience at workplace</dc:title>
  <dc:creator>Nargas Ahmadzai (2106756)</dc:creator>
  <cp:lastModifiedBy>Nargas Ahmadzai (2106756)</cp:lastModifiedBy>
  <cp:revision>1</cp:revision>
  <dcterms:created xsi:type="dcterms:W3CDTF">2024-07-05T08:36:52Z</dcterms:created>
  <dcterms:modified xsi:type="dcterms:W3CDTF">2024-07-10T09:46:08Z</dcterms:modified>
</cp:coreProperties>
</file>