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68" r:id="rId5"/>
    <p:sldId id="259" r:id="rId6"/>
    <p:sldId id="269" r:id="rId7"/>
    <p:sldId id="265" r:id="rId8"/>
    <p:sldId id="266" r:id="rId9"/>
    <p:sldId id="260" r:id="rId10"/>
    <p:sldId id="261" r:id="rId11"/>
    <p:sldId id="262" r:id="rId12"/>
    <p:sldId id="267" r:id="rId13"/>
    <p:sldId id="263" r:id="rId14"/>
    <p:sldId id="264"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B21C31-4A7E-B57E-729D-3ADF00837D24}" v="335" dt="2025-10-12T11:33:25.026"/>
    <p1510:client id="{2FC2421D-0015-E637-2094-9F9A4639A561}" v="310" dt="2025-10-11T12:15:52.756"/>
    <p1510:client id="{ACEEB1F5-B0F2-7082-F95B-CB5A8A808044}" v="4" dt="2025-10-12T11:39:09.528"/>
    <p1510:client id="{EF138863-1099-8815-E78B-09CC23DD4AB6}" v="124" dt="2025-10-11T07:22:34.9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os Abdolla (2223216)" userId="S::2223216@student.uwtsd.ac.uk::b318b246-1056-4533-bf7e-59914d123354" providerId="AD" clId="Web-{7CF32586-47C9-C594-7CE7-9B42B561C54C}"/>
    <pc:docChg chg="modSld addMainMaster delMainMaster">
      <pc:chgData name="Asos Abdolla (2223216)" userId="S::2223216@student.uwtsd.ac.uk::b318b246-1056-4533-bf7e-59914d123354" providerId="AD" clId="Web-{7CF32586-47C9-C594-7CE7-9B42B561C54C}" dt="2025-10-04T13:36:59.076" v="198" actId="20577"/>
      <pc:docMkLst>
        <pc:docMk/>
      </pc:docMkLst>
      <pc:sldChg chg="addSp delSp modSp mod setBg modClrScheme chgLayout">
        <pc:chgData name="Asos Abdolla (2223216)" userId="S::2223216@student.uwtsd.ac.uk::b318b246-1056-4533-bf7e-59914d123354" providerId="AD" clId="Web-{7CF32586-47C9-C594-7CE7-9B42B561C54C}" dt="2025-10-04T13:36:59.076" v="198" actId="20577"/>
        <pc:sldMkLst>
          <pc:docMk/>
          <pc:sldMk cId="109857222" sldId="256"/>
        </pc:sldMkLst>
        <pc:spChg chg="add mod">
          <ac:chgData name="Asos Abdolla (2223216)" userId="S::2223216@student.uwtsd.ac.uk::b318b246-1056-4533-bf7e-59914d123354" providerId="AD" clId="Web-{7CF32586-47C9-C594-7CE7-9B42B561C54C}" dt="2025-10-04T13:36:27.994" v="192" actId="20577"/>
          <ac:spMkLst>
            <pc:docMk/>
            <pc:sldMk cId="109857222" sldId="256"/>
            <ac:spMk id="7" creationId="{45721E82-BE8B-AD53-CB42-DC75B98AA6B7}"/>
          </ac:spMkLst>
        </pc:spChg>
        <pc:spChg chg="add mod ord">
          <ac:chgData name="Asos Abdolla (2223216)" userId="S::2223216@student.uwtsd.ac.uk::b318b246-1056-4533-bf7e-59914d123354" providerId="AD" clId="Web-{7CF32586-47C9-C594-7CE7-9B42B561C54C}" dt="2025-10-04T13:36:59.076" v="198" actId="20577"/>
          <ac:spMkLst>
            <pc:docMk/>
            <pc:sldMk cId="109857222" sldId="256"/>
            <ac:spMk id="8" creationId="{3EA78912-08A1-885D-3F9C-35233E907764}"/>
          </ac:spMkLst>
        </pc:spChg>
        <pc:spChg chg="add">
          <ac:chgData name="Asos Abdolla (2223216)" userId="S::2223216@student.uwtsd.ac.uk::b318b246-1056-4533-bf7e-59914d123354" providerId="AD" clId="Web-{7CF32586-47C9-C594-7CE7-9B42B561C54C}" dt="2025-10-04T13:35:39.553" v="186"/>
          <ac:spMkLst>
            <pc:docMk/>
            <pc:sldMk cId="109857222" sldId="256"/>
            <ac:spMk id="80" creationId="{774A975B-A886-5202-0489-6965514A0D14}"/>
          </ac:spMkLst>
        </pc:spChg>
        <pc:spChg chg="add">
          <ac:chgData name="Asos Abdolla (2223216)" userId="S::2223216@student.uwtsd.ac.uk::b318b246-1056-4533-bf7e-59914d123354" providerId="AD" clId="Web-{7CF32586-47C9-C594-7CE7-9B42B561C54C}" dt="2025-10-04T13:35:39.553" v="186"/>
          <ac:spMkLst>
            <pc:docMk/>
            <pc:sldMk cId="109857222" sldId="256"/>
            <ac:spMk id="81" creationId="{0EC38958-9A69-239A-BA79-2AEC73345F4B}"/>
          </ac:spMkLst>
        </pc:spChg>
        <pc:spChg chg="add">
          <ac:chgData name="Asos Abdolla (2223216)" userId="S::2223216@student.uwtsd.ac.uk::b318b246-1056-4533-bf7e-59914d123354" providerId="AD" clId="Web-{7CF32586-47C9-C594-7CE7-9B42B561C54C}" dt="2025-10-04T13:35:39.553" v="186"/>
          <ac:spMkLst>
            <pc:docMk/>
            <pc:sldMk cId="109857222" sldId="256"/>
            <ac:spMk id="82" creationId="{6EC109E5-0396-8968-4F42-DFEC280363B6}"/>
          </ac:spMkLst>
        </pc:spChg>
        <pc:picChg chg="add mod modCrop">
          <ac:chgData name="Asos Abdolla (2223216)" userId="S::2223216@student.uwtsd.ac.uk::b318b246-1056-4533-bf7e-59914d123354" providerId="AD" clId="Web-{7CF32586-47C9-C594-7CE7-9B42B561C54C}" dt="2025-10-04T13:35:39.553" v="186"/>
          <ac:picMkLst>
            <pc:docMk/>
            <pc:sldMk cId="109857222" sldId="256"/>
            <ac:picMk id="9" creationId="{5C1CAC19-559E-609B-A90A-E6026DB55B13}"/>
          </ac:picMkLst>
        </pc:picChg>
      </pc:sldChg>
      <pc:sldMasterChg chg="add addSldLayout">
        <pc:chgData name="Asos Abdolla (2223216)" userId="S::2223216@student.uwtsd.ac.uk::b318b246-1056-4533-bf7e-59914d123354" providerId="AD" clId="Web-{7CF32586-47C9-C594-7CE7-9B42B561C54C}" dt="2025-10-04T13:35:39.553" v="186"/>
        <pc:sldMasterMkLst>
          <pc:docMk/>
          <pc:sldMasterMk cId="1981876104" sldId="2147483720"/>
        </pc:sldMasterMkLst>
        <pc:sldLayoutChg chg="add">
          <pc:chgData name="Asos Abdolla (2223216)" userId="S::2223216@student.uwtsd.ac.uk::b318b246-1056-4533-bf7e-59914d123354" providerId="AD" clId="Web-{7CF32586-47C9-C594-7CE7-9B42B561C54C}" dt="2025-10-04T13:35:39.553" v="186"/>
          <pc:sldLayoutMkLst>
            <pc:docMk/>
            <pc:sldMasterMk cId="1981876104" sldId="2147483720"/>
            <pc:sldLayoutMk cId="1604027783" sldId="2147483709"/>
          </pc:sldLayoutMkLst>
        </pc:sldLayoutChg>
        <pc:sldLayoutChg chg="add">
          <pc:chgData name="Asos Abdolla (2223216)" userId="S::2223216@student.uwtsd.ac.uk::b318b246-1056-4533-bf7e-59914d123354" providerId="AD" clId="Web-{7CF32586-47C9-C594-7CE7-9B42B561C54C}" dt="2025-10-04T13:35:39.553" v="186"/>
          <pc:sldLayoutMkLst>
            <pc:docMk/>
            <pc:sldMasterMk cId="1981876104" sldId="2147483720"/>
            <pc:sldLayoutMk cId="3543571560" sldId="2147483710"/>
          </pc:sldLayoutMkLst>
        </pc:sldLayoutChg>
        <pc:sldLayoutChg chg="add">
          <pc:chgData name="Asos Abdolla (2223216)" userId="S::2223216@student.uwtsd.ac.uk::b318b246-1056-4533-bf7e-59914d123354" providerId="AD" clId="Web-{7CF32586-47C9-C594-7CE7-9B42B561C54C}" dt="2025-10-04T13:35:39.553" v="186"/>
          <pc:sldLayoutMkLst>
            <pc:docMk/>
            <pc:sldMasterMk cId="1981876104" sldId="2147483720"/>
            <pc:sldLayoutMk cId="406711111" sldId="2147483711"/>
          </pc:sldLayoutMkLst>
        </pc:sldLayoutChg>
        <pc:sldLayoutChg chg="add">
          <pc:chgData name="Asos Abdolla (2223216)" userId="S::2223216@student.uwtsd.ac.uk::b318b246-1056-4533-bf7e-59914d123354" providerId="AD" clId="Web-{7CF32586-47C9-C594-7CE7-9B42B561C54C}" dt="2025-10-04T13:35:39.553" v="186"/>
          <pc:sldLayoutMkLst>
            <pc:docMk/>
            <pc:sldMasterMk cId="1981876104" sldId="2147483720"/>
            <pc:sldLayoutMk cId="2130945982" sldId="2147483712"/>
          </pc:sldLayoutMkLst>
        </pc:sldLayoutChg>
        <pc:sldLayoutChg chg="add">
          <pc:chgData name="Asos Abdolla (2223216)" userId="S::2223216@student.uwtsd.ac.uk::b318b246-1056-4533-bf7e-59914d123354" providerId="AD" clId="Web-{7CF32586-47C9-C594-7CE7-9B42B561C54C}" dt="2025-10-04T13:35:39.553" v="186"/>
          <pc:sldLayoutMkLst>
            <pc:docMk/>
            <pc:sldMasterMk cId="1981876104" sldId="2147483720"/>
            <pc:sldLayoutMk cId="3185354966" sldId="2147483713"/>
          </pc:sldLayoutMkLst>
        </pc:sldLayoutChg>
        <pc:sldLayoutChg chg="add">
          <pc:chgData name="Asos Abdolla (2223216)" userId="S::2223216@student.uwtsd.ac.uk::b318b246-1056-4533-bf7e-59914d123354" providerId="AD" clId="Web-{7CF32586-47C9-C594-7CE7-9B42B561C54C}" dt="2025-10-04T13:35:39.553" v="186"/>
          <pc:sldLayoutMkLst>
            <pc:docMk/>
            <pc:sldMasterMk cId="1981876104" sldId="2147483720"/>
            <pc:sldLayoutMk cId="2007724427" sldId="2147483714"/>
          </pc:sldLayoutMkLst>
        </pc:sldLayoutChg>
        <pc:sldLayoutChg chg="add">
          <pc:chgData name="Asos Abdolla (2223216)" userId="S::2223216@student.uwtsd.ac.uk::b318b246-1056-4533-bf7e-59914d123354" providerId="AD" clId="Web-{7CF32586-47C9-C594-7CE7-9B42B561C54C}" dt="2025-10-04T13:35:39.553" v="186"/>
          <pc:sldLayoutMkLst>
            <pc:docMk/>
            <pc:sldMasterMk cId="1981876104" sldId="2147483720"/>
            <pc:sldLayoutMk cId="4012603817" sldId="2147483715"/>
          </pc:sldLayoutMkLst>
        </pc:sldLayoutChg>
        <pc:sldLayoutChg chg="add">
          <pc:chgData name="Asos Abdolla (2223216)" userId="S::2223216@student.uwtsd.ac.uk::b318b246-1056-4533-bf7e-59914d123354" providerId="AD" clId="Web-{7CF32586-47C9-C594-7CE7-9B42B561C54C}" dt="2025-10-04T13:35:39.553" v="186"/>
          <pc:sldLayoutMkLst>
            <pc:docMk/>
            <pc:sldMasterMk cId="1981876104" sldId="2147483720"/>
            <pc:sldLayoutMk cId="2476939214" sldId="2147483716"/>
          </pc:sldLayoutMkLst>
        </pc:sldLayoutChg>
        <pc:sldLayoutChg chg="add">
          <pc:chgData name="Asos Abdolla (2223216)" userId="S::2223216@student.uwtsd.ac.uk::b318b246-1056-4533-bf7e-59914d123354" providerId="AD" clId="Web-{7CF32586-47C9-C594-7CE7-9B42B561C54C}" dt="2025-10-04T13:35:39.553" v="186"/>
          <pc:sldLayoutMkLst>
            <pc:docMk/>
            <pc:sldMasterMk cId="1981876104" sldId="2147483720"/>
            <pc:sldLayoutMk cId="1491974042" sldId="2147483717"/>
          </pc:sldLayoutMkLst>
        </pc:sldLayoutChg>
        <pc:sldLayoutChg chg="add">
          <pc:chgData name="Asos Abdolla (2223216)" userId="S::2223216@student.uwtsd.ac.uk::b318b246-1056-4533-bf7e-59914d123354" providerId="AD" clId="Web-{7CF32586-47C9-C594-7CE7-9B42B561C54C}" dt="2025-10-04T13:35:39.553" v="186"/>
          <pc:sldLayoutMkLst>
            <pc:docMk/>
            <pc:sldMasterMk cId="1981876104" sldId="2147483720"/>
            <pc:sldLayoutMk cId="2876387561" sldId="2147483718"/>
          </pc:sldLayoutMkLst>
        </pc:sldLayoutChg>
        <pc:sldLayoutChg chg="add">
          <pc:chgData name="Asos Abdolla (2223216)" userId="S::2223216@student.uwtsd.ac.uk::b318b246-1056-4533-bf7e-59914d123354" providerId="AD" clId="Web-{7CF32586-47C9-C594-7CE7-9B42B561C54C}" dt="2025-10-04T13:35:39.553" v="186"/>
          <pc:sldLayoutMkLst>
            <pc:docMk/>
            <pc:sldMasterMk cId="1981876104" sldId="2147483720"/>
            <pc:sldLayoutMk cId="2890390034" sldId="2147483719"/>
          </pc:sldLayoutMkLst>
        </pc:sldLayoutChg>
      </pc:sldMasterChg>
    </pc:docChg>
  </pc:docChgLst>
  <pc:docChgLst>
    <pc:chgData name="Asos Abdolla (2223216)" userId="S::2223216@student.uwtsd.ac.uk::b318b246-1056-4533-bf7e-59914d123354" providerId="AD" clId="Web-{2FC2421D-0015-E637-2094-9F9A4639A561}"/>
    <pc:docChg chg="modSld">
      <pc:chgData name="Asos Abdolla (2223216)" userId="S::2223216@student.uwtsd.ac.uk::b318b246-1056-4533-bf7e-59914d123354" providerId="AD" clId="Web-{2FC2421D-0015-E637-2094-9F9A4639A561}" dt="2025-10-11T12:15:52.756" v="179" actId="20577"/>
      <pc:docMkLst>
        <pc:docMk/>
      </pc:docMkLst>
      <pc:sldChg chg="modSp">
        <pc:chgData name="Asos Abdolla (2223216)" userId="S::2223216@student.uwtsd.ac.uk::b318b246-1056-4533-bf7e-59914d123354" providerId="AD" clId="Web-{2FC2421D-0015-E637-2094-9F9A4639A561}" dt="2025-10-11T09:34:27.009" v="115" actId="20577"/>
        <pc:sldMkLst>
          <pc:docMk/>
          <pc:sldMk cId="291105604" sldId="257"/>
        </pc:sldMkLst>
        <pc:spChg chg="mod">
          <ac:chgData name="Asos Abdolla (2223216)" userId="S::2223216@student.uwtsd.ac.uk::b318b246-1056-4533-bf7e-59914d123354" providerId="AD" clId="Web-{2FC2421D-0015-E637-2094-9F9A4639A561}" dt="2025-10-11T09:34:27.009" v="115" actId="20577"/>
          <ac:spMkLst>
            <pc:docMk/>
            <pc:sldMk cId="291105604" sldId="257"/>
            <ac:spMk id="3" creationId="{7B2EA4E4-12B6-D1D1-83DF-0001C297CB75}"/>
          </ac:spMkLst>
        </pc:spChg>
      </pc:sldChg>
      <pc:sldChg chg="modSp">
        <pc:chgData name="Asos Abdolla (2223216)" userId="S::2223216@student.uwtsd.ac.uk::b318b246-1056-4533-bf7e-59914d123354" providerId="AD" clId="Web-{2FC2421D-0015-E637-2094-9F9A4639A561}" dt="2025-10-11T09:35:40.028" v="134" actId="20577"/>
        <pc:sldMkLst>
          <pc:docMk/>
          <pc:sldMk cId="2509893248" sldId="258"/>
        </pc:sldMkLst>
        <pc:spChg chg="mod">
          <ac:chgData name="Asos Abdolla (2223216)" userId="S::2223216@student.uwtsd.ac.uk::b318b246-1056-4533-bf7e-59914d123354" providerId="AD" clId="Web-{2FC2421D-0015-E637-2094-9F9A4639A561}" dt="2025-10-11T09:32:54.690" v="105" actId="14100"/>
          <ac:spMkLst>
            <pc:docMk/>
            <pc:sldMk cId="2509893248" sldId="258"/>
            <ac:spMk id="2" creationId="{12AFF8A1-B808-751D-EB85-58BFCFB43D15}"/>
          </ac:spMkLst>
        </pc:spChg>
        <pc:spChg chg="mod">
          <ac:chgData name="Asos Abdolla (2223216)" userId="S::2223216@student.uwtsd.ac.uk::b318b246-1056-4533-bf7e-59914d123354" providerId="AD" clId="Web-{2FC2421D-0015-E637-2094-9F9A4639A561}" dt="2025-10-11T09:35:40.028" v="134" actId="20577"/>
          <ac:spMkLst>
            <pc:docMk/>
            <pc:sldMk cId="2509893248" sldId="258"/>
            <ac:spMk id="4" creationId="{7AC728C3-AB3E-39E3-8B99-2B086AE2064A}"/>
          </ac:spMkLst>
        </pc:spChg>
      </pc:sldChg>
      <pc:sldChg chg="addSp modSp">
        <pc:chgData name="Asos Abdolla (2223216)" userId="S::2223216@student.uwtsd.ac.uk::b318b246-1056-4533-bf7e-59914d123354" providerId="AD" clId="Web-{2FC2421D-0015-E637-2094-9F9A4639A561}" dt="2025-10-11T12:15:17.740" v="173" actId="20577"/>
        <pc:sldMkLst>
          <pc:docMk/>
          <pc:sldMk cId="357646174" sldId="259"/>
        </pc:sldMkLst>
        <pc:spChg chg="mod">
          <ac:chgData name="Asos Abdolla (2223216)" userId="S::2223216@student.uwtsd.ac.uk::b318b246-1056-4533-bf7e-59914d123354" providerId="AD" clId="Web-{2FC2421D-0015-E637-2094-9F9A4639A561}" dt="2025-10-11T12:07:29.449" v="162" actId="14100"/>
          <ac:spMkLst>
            <pc:docMk/>
            <pc:sldMk cId="357646174" sldId="259"/>
            <ac:spMk id="2" creationId="{7E22033C-A86C-5A55-3786-8E5BF46A79CD}"/>
          </ac:spMkLst>
        </pc:spChg>
        <pc:spChg chg="add mod">
          <ac:chgData name="Asos Abdolla (2223216)" userId="S::2223216@student.uwtsd.ac.uk::b318b246-1056-4533-bf7e-59914d123354" providerId="AD" clId="Web-{2FC2421D-0015-E637-2094-9F9A4639A561}" dt="2025-10-11T12:15:17.740" v="173" actId="20577"/>
          <ac:spMkLst>
            <pc:docMk/>
            <pc:sldMk cId="357646174" sldId="259"/>
            <ac:spMk id="4" creationId="{67D5971A-6497-AD7A-20EE-640AC3E1D0E0}"/>
          </ac:spMkLst>
        </pc:spChg>
        <pc:spChg chg="mod">
          <ac:chgData name="Asos Abdolla (2223216)" userId="S::2223216@student.uwtsd.ac.uk::b318b246-1056-4533-bf7e-59914d123354" providerId="AD" clId="Web-{2FC2421D-0015-E637-2094-9F9A4639A561}" dt="2025-10-11T12:06:52.010" v="161" actId="1076"/>
          <ac:spMkLst>
            <pc:docMk/>
            <pc:sldMk cId="357646174" sldId="259"/>
            <ac:spMk id="7" creationId="{B48461DB-68EB-5A65-677B-85A9EF870811}"/>
          </ac:spMkLst>
        </pc:spChg>
        <pc:picChg chg="mod">
          <ac:chgData name="Asos Abdolla (2223216)" userId="S::2223216@student.uwtsd.ac.uk::b318b246-1056-4533-bf7e-59914d123354" providerId="AD" clId="Web-{2FC2421D-0015-E637-2094-9F9A4639A561}" dt="2025-10-11T12:06:44.806" v="160" actId="1076"/>
          <ac:picMkLst>
            <pc:docMk/>
            <pc:sldMk cId="357646174" sldId="259"/>
            <ac:picMk id="5" creationId="{42EF3DF6-0134-2B60-07F5-05839FF7E0BE}"/>
          </ac:picMkLst>
        </pc:picChg>
      </pc:sldChg>
      <pc:sldChg chg="modSp">
        <pc:chgData name="Asos Abdolla (2223216)" userId="S::2223216@student.uwtsd.ac.uk::b318b246-1056-4533-bf7e-59914d123354" providerId="AD" clId="Web-{2FC2421D-0015-E637-2094-9F9A4639A561}" dt="2025-10-11T12:15:52.756" v="179" actId="20577"/>
        <pc:sldMkLst>
          <pc:docMk/>
          <pc:sldMk cId="2615048770" sldId="265"/>
        </pc:sldMkLst>
        <pc:spChg chg="mod">
          <ac:chgData name="Asos Abdolla (2223216)" userId="S::2223216@student.uwtsd.ac.uk::b318b246-1056-4533-bf7e-59914d123354" providerId="AD" clId="Web-{2FC2421D-0015-E637-2094-9F9A4639A561}" dt="2025-10-11T12:09:13.562" v="166" actId="20577"/>
          <ac:spMkLst>
            <pc:docMk/>
            <pc:sldMk cId="2615048770" sldId="265"/>
            <ac:spMk id="2" creationId="{1B2FEC66-CFC5-5711-31FC-1C1E43469258}"/>
          </ac:spMkLst>
        </pc:spChg>
        <pc:spChg chg="mod">
          <ac:chgData name="Asos Abdolla (2223216)" userId="S::2223216@student.uwtsd.ac.uk::b318b246-1056-4533-bf7e-59914d123354" providerId="AD" clId="Web-{2FC2421D-0015-E637-2094-9F9A4639A561}" dt="2025-10-11T12:15:52.756" v="179" actId="20577"/>
          <ac:spMkLst>
            <pc:docMk/>
            <pc:sldMk cId="2615048770" sldId="265"/>
            <ac:spMk id="3" creationId="{76879A31-2843-4BBB-CFF3-AF1C4488DBF5}"/>
          </ac:spMkLst>
        </pc:spChg>
      </pc:sldChg>
      <pc:sldChg chg="addSp modSp">
        <pc:chgData name="Asos Abdolla (2223216)" userId="S::2223216@student.uwtsd.ac.uk::b318b246-1056-4533-bf7e-59914d123354" providerId="AD" clId="Web-{2FC2421D-0015-E637-2094-9F9A4639A561}" dt="2025-10-11T12:15:33.881" v="177" actId="20577"/>
        <pc:sldMkLst>
          <pc:docMk/>
          <pc:sldMk cId="177798396" sldId="268"/>
        </pc:sldMkLst>
        <pc:spChg chg="add mod">
          <ac:chgData name="Asos Abdolla (2223216)" userId="S::2223216@student.uwtsd.ac.uk::b318b246-1056-4533-bf7e-59914d123354" providerId="AD" clId="Web-{2FC2421D-0015-E637-2094-9F9A4639A561}" dt="2025-10-11T12:15:33.881" v="177" actId="20577"/>
          <ac:spMkLst>
            <pc:docMk/>
            <pc:sldMk cId="177798396" sldId="268"/>
            <ac:spMk id="2" creationId="{A5B8A2F0-5A7D-CE6A-6007-E8C0C2E99EB1}"/>
          </ac:spMkLst>
        </pc:spChg>
        <pc:spChg chg="mod">
          <ac:chgData name="Asos Abdolla (2223216)" userId="S::2223216@student.uwtsd.ac.uk::b318b246-1056-4533-bf7e-59914d123354" providerId="AD" clId="Web-{2FC2421D-0015-E637-2094-9F9A4639A561}" dt="2025-10-11T09:34:47.541" v="117" actId="20577"/>
          <ac:spMkLst>
            <pc:docMk/>
            <pc:sldMk cId="177798396" sldId="268"/>
            <ac:spMk id="3" creationId="{EFA70017-98EB-C358-C2A6-5C15EE321DA4}"/>
          </ac:spMkLst>
        </pc:spChg>
      </pc:sldChg>
    </pc:docChg>
  </pc:docChgLst>
  <pc:docChgLst>
    <pc:chgData name="Asos Abdolla (2223216)" userId="S::2223216@student.uwtsd.ac.uk::b318b246-1056-4533-bf7e-59914d123354" providerId="AD" clId="Web-{0DB21C31-4A7E-B57E-729D-3ADF00837D24}"/>
    <pc:docChg chg="addSld modSld">
      <pc:chgData name="Asos Abdolla (2223216)" userId="S::2223216@student.uwtsd.ac.uk::b318b246-1056-4533-bf7e-59914d123354" providerId="AD" clId="Web-{0DB21C31-4A7E-B57E-729D-3ADF00837D24}" dt="2025-10-12T11:33:25.026" v="356" actId="1076"/>
      <pc:docMkLst>
        <pc:docMk/>
      </pc:docMkLst>
      <pc:sldChg chg="modSp">
        <pc:chgData name="Asos Abdolla (2223216)" userId="S::2223216@student.uwtsd.ac.uk::b318b246-1056-4533-bf7e-59914d123354" providerId="AD" clId="Web-{0DB21C31-4A7E-B57E-729D-3ADF00837D24}" dt="2025-10-11T12:18:10.838" v="4" actId="1076"/>
        <pc:sldMkLst>
          <pc:docMk/>
          <pc:sldMk cId="357646174" sldId="259"/>
        </pc:sldMkLst>
        <pc:spChg chg="mod">
          <ac:chgData name="Asos Abdolla (2223216)" userId="S::2223216@student.uwtsd.ac.uk::b318b246-1056-4533-bf7e-59914d123354" providerId="AD" clId="Web-{0DB21C31-4A7E-B57E-729D-3ADF00837D24}" dt="2025-10-11T12:17:55.900" v="3" actId="20577"/>
          <ac:spMkLst>
            <pc:docMk/>
            <pc:sldMk cId="357646174" sldId="259"/>
            <ac:spMk id="2" creationId="{7E22033C-A86C-5A55-3786-8E5BF46A79CD}"/>
          </ac:spMkLst>
        </pc:spChg>
        <pc:spChg chg="mod">
          <ac:chgData name="Asos Abdolla (2223216)" userId="S::2223216@student.uwtsd.ac.uk::b318b246-1056-4533-bf7e-59914d123354" providerId="AD" clId="Web-{0DB21C31-4A7E-B57E-729D-3ADF00837D24}" dt="2025-10-11T12:18:10.838" v="4" actId="1076"/>
          <ac:spMkLst>
            <pc:docMk/>
            <pc:sldMk cId="357646174" sldId="259"/>
            <ac:spMk id="4" creationId="{67D5971A-6497-AD7A-20EE-640AC3E1D0E0}"/>
          </ac:spMkLst>
        </pc:spChg>
      </pc:sldChg>
      <pc:sldChg chg="addSp modSp">
        <pc:chgData name="Asos Abdolla (2223216)" userId="S::2223216@student.uwtsd.ac.uk::b318b246-1056-4533-bf7e-59914d123354" providerId="AD" clId="Web-{0DB21C31-4A7E-B57E-729D-3ADF00837D24}" dt="2025-10-12T11:33:25.026" v="356" actId="1076"/>
        <pc:sldMkLst>
          <pc:docMk/>
          <pc:sldMk cId="4177761304" sldId="260"/>
        </pc:sldMkLst>
        <pc:spChg chg="mod">
          <ac:chgData name="Asos Abdolla (2223216)" userId="S::2223216@student.uwtsd.ac.uk::b318b246-1056-4533-bf7e-59914d123354" providerId="AD" clId="Web-{0DB21C31-4A7E-B57E-729D-3ADF00837D24}" dt="2025-10-12T11:33:14.400" v="355" actId="1076"/>
          <ac:spMkLst>
            <pc:docMk/>
            <pc:sldMk cId="4177761304" sldId="260"/>
            <ac:spMk id="2" creationId="{2B1E37EB-9425-5E58-5B0C-2DC4FA56B041}"/>
          </ac:spMkLst>
        </pc:spChg>
        <pc:spChg chg="mod">
          <ac:chgData name="Asos Abdolla (2223216)" userId="S::2223216@student.uwtsd.ac.uk::b318b246-1056-4533-bf7e-59914d123354" providerId="AD" clId="Web-{0DB21C31-4A7E-B57E-729D-3ADF00837D24}" dt="2025-10-11T14:37:53.296" v="92" actId="20577"/>
          <ac:spMkLst>
            <pc:docMk/>
            <pc:sldMk cId="4177761304" sldId="260"/>
            <ac:spMk id="3" creationId="{62D17DFF-C492-5E0A-4860-E3B70EA528BE}"/>
          </ac:spMkLst>
        </pc:spChg>
        <pc:spChg chg="add mod">
          <ac:chgData name="Asos Abdolla (2223216)" userId="S::2223216@student.uwtsd.ac.uk::b318b246-1056-4533-bf7e-59914d123354" providerId="AD" clId="Web-{0DB21C31-4A7E-B57E-729D-3ADF00837D24}" dt="2025-10-12T11:33:25.026" v="356" actId="1076"/>
          <ac:spMkLst>
            <pc:docMk/>
            <pc:sldMk cId="4177761304" sldId="260"/>
            <ac:spMk id="4" creationId="{B4704A97-8ACF-D52B-205A-9EA69A4F247F}"/>
          </ac:spMkLst>
        </pc:spChg>
      </pc:sldChg>
      <pc:sldChg chg="addSp modSp">
        <pc:chgData name="Asos Abdolla (2223216)" userId="S::2223216@student.uwtsd.ac.uk::b318b246-1056-4533-bf7e-59914d123354" providerId="AD" clId="Web-{0DB21C31-4A7E-B57E-729D-3ADF00837D24}" dt="2025-10-11T14:55:19.159" v="144" actId="14100"/>
        <pc:sldMkLst>
          <pc:docMk/>
          <pc:sldMk cId="2454436764" sldId="261"/>
        </pc:sldMkLst>
        <pc:spChg chg="mod">
          <ac:chgData name="Asos Abdolla (2223216)" userId="S::2223216@student.uwtsd.ac.uk::b318b246-1056-4533-bf7e-59914d123354" providerId="AD" clId="Web-{0DB21C31-4A7E-B57E-729D-3ADF00837D24}" dt="2025-10-11T14:47:54.797" v="111" actId="20577"/>
          <ac:spMkLst>
            <pc:docMk/>
            <pc:sldMk cId="2454436764" sldId="261"/>
            <ac:spMk id="2" creationId="{BD5E8325-7B2D-1C9B-0EA1-AD13D180034F}"/>
          </ac:spMkLst>
        </pc:spChg>
        <pc:spChg chg="mod">
          <ac:chgData name="Asos Abdolla (2223216)" userId="S::2223216@student.uwtsd.ac.uk::b318b246-1056-4533-bf7e-59914d123354" providerId="AD" clId="Web-{0DB21C31-4A7E-B57E-729D-3ADF00837D24}" dt="2025-10-11T14:55:19.159" v="144" actId="14100"/>
          <ac:spMkLst>
            <pc:docMk/>
            <pc:sldMk cId="2454436764" sldId="261"/>
            <ac:spMk id="3" creationId="{F97EC8EE-209F-A11D-3CC9-CDF3701CA855}"/>
          </ac:spMkLst>
        </pc:spChg>
        <pc:picChg chg="add mod">
          <ac:chgData name="Asos Abdolla (2223216)" userId="S::2223216@student.uwtsd.ac.uk::b318b246-1056-4533-bf7e-59914d123354" providerId="AD" clId="Web-{0DB21C31-4A7E-B57E-729D-3ADF00837D24}" dt="2025-10-11T14:53:53.078" v="125" actId="14100"/>
          <ac:picMkLst>
            <pc:docMk/>
            <pc:sldMk cId="2454436764" sldId="261"/>
            <ac:picMk id="4" creationId="{E3457055-6907-1E69-AE8C-D129871D7155}"/>
          </ac:picMkLst>
        </pc:picChg>
      </pc:sldChg>
      <pc:sldChg chg="modSp">
        <pc:chgData name="Asos Abdolla (2223216)" userId="S::2223216@student.uwtsd.ac.uk::b318b246-1056-4533-bf7e-59914d123354" providerId="AD" clId="Web-{0DB21C31-4A7E-B57E-729D-3ADF00837D24}" dt="2025-10-12T11:15:11.481" v="310" actId="20577"/>
        <pc:sldMkLst>
          <pc:docMk/>
          <pc:sldMk cId="1433249486" sldId="262"/>
        </pc:sldMkLst>
        <pc:spChg chg="mod">
          <ac:chgData name="Asos Abdolla (2223216)" userId="S::2223216@student.uwtsd.ac.uk::b318b246-1056-4533-bf7e-59914d123354" providerId="AD" clId="Web-{0DB21C31-4A7E-B57E-729D-3ADF00837D24}" dt="2025-10-12T11:01:56.057" v="274" actId="1076"/>
          <ac:spMkLst>
            <pc:docMk/>
            <pc:sldMk cId="1433249486" sldId="262"/>
            <ac:spMk id="2" creationId="{200E882B-8335-B122-D107-B776AB1E01E8}"/>
          </ac:spMkLst>
        </pc:spChg>
        <pc:spChg chg="mod">
          <ac:chgData name="Asos Abdolla (2223216)" userId="S::2223216@student.uwtsd.ac.uk::b318b246-1056-4533-bf7e-59914d123354" providerId="AD" clId="Web-{0DB21C31-4A7E-B57E-729D-3ADF00837D24}" dt="2025-10-12T11:15:11.481" v="310" actId="20577"/>
          <ac:spMkLst>
            <pc:docMk/>
            <pc:sldMk cId="1433249486" sldId="262"/>
            <ac:spMk id="3" creationId="{C0E57151-922F-E611-53A0-1710359DA393}"/>
          </ac:spMkLst>
        </pc:spChg>
      </pc:sldChg>
      <pc:sldChg chg="modSp">
        <pc:chgData name="Asos Abdolla (2223216)" userId="S::2223216@student.uwtsd.ac.uk::b318b246-1056-4533-bf7e-59914d123354" providerId="AD" clId="Web-{0DB21C31-4A7E-B57E-729D-3ADF00837D24}" dt="2025-10-12T11:14:14.960" v="308" actId="20577"/>
        <pc:sldMkLst>
          <pc:docMk/>
          <pc:sldMk cId="3825977150" sldId="263"/>
        </pc:sldMkLst>
        <pc:spChg chg="mod">
          <ac:chgData name="Asos Abdolla (2223216)" userId="S::2223216@student.uwtsd.ac.uk::b318b246-1056-4533-bf7e-59914d123354" providerId="AD" clId="Web-{0DB21C31-4A7E-B57E-729D-3ADF00837D24}" dt="2025-10-12T11:14:14.960" v="308" actId="20577"/>
          <ac:spMkLst>
            <pc:docMk/>
            <pc:sldMk cId="3825977150" sldId="263"/>
            <ac:spMk id="3" creationId="{1C9C5781-1153-CA17-7127-02157A9489D9}"/>
          </ac:spMkLst>
        </pc:spChg>
      </pc:sldChg>
      <pc:sldChg chg="modSp">
        <pc:chgData name="Asos Abdolla (2223216)" userId="S::2223216@student.uwtsd.ac.uk::b318b246-1056-4533-bf7e-59914d123354" providerId="AD" clId="Web-{0DB21C31-4A7E-B57E-729D-3ADF00837D24}" dt="2025-10-12T11:22:44.122" v="325" actId="20577"/>
        <pc:sldMkLst>
          <pc:docMk/>
          <pc:sldMk cId="2068163943" sldId="264"/>
        </pc:sldMkLst>
        <pc:spChg chg="mod">
          <ac:chgData name="Asos Abdolla (2223216)" userId="S::2223216@student.uwtsd.ac.uk::b318b246-1056-4533-bf7e-59914d123354" providerId="AD" clId="Web-{0DB21C31-4A7E-B57E-729D-3ADF00837D24}" dt="2025-10-12T11:22:44.122" v="325" actId="20577"/>
          <ac:spMkLst>
            <pc:docMk/>
            <pc:sldMk cId="2068163943" sldId="264"/>
            <ac:spMk id="3" creationId="{632983AB-245B-513A-E45D-286F335B1B25}"/>
          </ac:spMkLst>
        </pc:spChg>
      </pc:sldChg>
      <pc:sldChg chg="addSp modSp mod setBg">
        <pc:chgData name="Asos Abdolla (2223216)" userId="S::2223216@student.uwtsd.ac.uk::b318b246-1056-4533-bf7e-59914d123354" providerId="AD" clId="Web-{0DB21C31-4A7E-B57E-729D-3ADF00837D24}" dt="2025-10-12T09:39:25.323" v="217" actId="20577"/>
        <pc:sldMkLst>
          <pc:docMk/>
          <pc:sldMk cId="2615048770" sldId="265"/>
        </pc:sldMkLst>
        <pc:spChg chg="mod">
          <ac:chgData name="Asos Abdolla (2223216)" userId="S::2223216@student.uwtsd.ac.uk::b318b246-1056-4533-bf7e-59914d123354" providerId="AD" clId="Web-{0DB21C31-4A7E-B57E-729D-3ADF00837D24}" dt="2025-10-12T09:33:40.979" v="201" actId="20577"/>
          <ac:spMkLst>
            <pc:docMk/>
            <pc:sldMk cId="2615048770" sldId="265"/>
            <ac:spMk id="2" creationId="{1B2FEC66-CFC5-5711-31FC-1C1E43469258}"/>
          </ac:spMkLst>
        </pc:spChg>
        <pc:spChg chg="mod ord">
          <ac:chgData name="Asos Abdolla (2223216)" userId="S::2223216@student.uwtsd.ac.uk::b318b246-1056-4533-bf7e-59914d123354" providerId="AD" clId="Web-{0DB21C31-4A7E-B57E-729D-3ADF00837D24}" dt="2025-10-12T09:33:29.978" v="200"/>
          <ac:spMkLst>
            <pc:docMk/>
            <pc:sldMk cId="2615048770" sldId="265"/>
            <ac:spMk id="3" creationId="{76879A31-2843-4BBB-CFF3-AF1C4488DBF5}"/>
          </ac:spMkLst>
        </pc:spChg>
        <pc:spChg chg="add mod">
          <ac:chgData name="Asos Abdolla (2223216)" userId="S::2223216@student.uwtsd.ac.uk::b318b246-1056-4533-bf7e-59914d123354" providerId="AD" clId="Web-{0DB21C31-4A7E-B57E-729D-3ADF00837D24}" dt="2025-10-12T09:39:25.323" v="217" actId="20577"/>
          <ac:spMkLst>
            <pc:docMk/>
            <pc:sldMk cId="2615048770" sldId="265"/>
            <ac:spMk id="5" creationId="{84A32B13-3B08-E577-C4E1-59B9D62982BD}"/>
          </ac:spMkLst>
        </pc:spChg>
        <pc:spChg chg="add">
          <ac:chgData name="Asos Abdolla (2223216)" userId="S::2223216@student.uwtsd.ac.uk::b318b246-1056-4533-bf7e-59914d123354" providerId="AD" clId="Web-{0DB21C31-4A7E-B57E-729D-3ADF00837D24}" dt="2025-10-12T09:33:29.978" v="200"/>
          <ac:spMkLst>
            <pc:docMk/>
            <pc:sldMk cId="2615048770" sldId="265"/>
            <ac:spMk id="9" creationId="{0EC38958-9A69-239A-BA79-2AEC73345F4B}"/>
          </ac:spMkLst>
        </pc:spChg>
        <pc:spChg chg="add">
          <ac:chgData name="Asos Abdolla (2223216)" userId="S::2223216@student.uwtsd.ac.uk::b318b246-1056-4533-bf7e-59914d123354" providerId="AD" clId="Web-{0DB21C31-4A7E-B57E-729D-3ADF00837D24}" dt="2025-10-12T09:33:29.978" v="200"/>
          <ac:spMkLst>
            <pc:docMk/>
            <pc:sldMk cId="2615048770" sldId="265"/>
            <ac:spMk id="11" creationId="{6EC109E5-0396-8968-4F42-DFEC280363B6}"/>
          </ac:spMkLst>
        </pc:spChg>
        <pc:picChg chg="add mod modCrop">
          <ac:chgData name="Asos Abdolla (2223216)" userId="S::2223216@student.uwtsd.ac.uk::b318b246-1056-4533-bf7e-59914d123354" providerId="AD" clId="Web-{0DB21C31-4A7E-B57E-729D-3ADF00837D24}" dt="2025-10-12T09:37:42.757" v="210"/>
          <ac:picMkLst>
            <pc:docMk/>
            <pc:sldMk cId="2615048770" sldId="265"/>
            <ac:picMk id="4" creationId="{36D3956D-CAC7-C235-C69A-C04AEA94BF47}"/>
          </ac:picMkLst>
        </pc:picChg>
      </pc:sldChg>
      <pc:sldChg chg="addSp delSp modSp">
        <pc:chgData name="Asos Abdolla (2223216)" userId="S::2223216@student.uwtsd.ac.uk::b318b246-1056-4533-bf7e-59914d123354" providerId="AD" clId="Web-{0DB21C31-4A7E-B57E-729D-3ADF00837D24}" dt="2025-10-12T09:37:28.726" v="208"/>
        <pc:sldMkLst>
          <pc:docMk/>
          <pc:sldMk cId="1030398130" sldId="266"/>
        </pc:sldMkLst>
        <pc:spChg chg="mod">
          <ac:chgData name="Asos Abdolla (2223216)" userId="S::2223216@student.uwtsd.ac.uk::b318b246-1056-4533-bf7e-59914d123354" providerId="AD" clId="Web-{0DB21C31-4A7E-B57E-729D-3ADF00837D24}" dt="2025-10-12T09:37:28.726" v="208"/>
          <ac:spMkLst>
            <pc:docMk/>
            <pc:sldMk cId="1030398130" sldId="266"/>
            <ac:spMk id="2" creationId="{FECDD03D-497D-AE19-CF09-5D08ECAAC438}"/>
          </ac:spMkLst>
        </pc:spChg>
        <pc:spChg chg="add mod ord">
          <ac:chgData name="Asos Abdolla (2223216)" userId="S::2223216@student.uwtsd.ac.uk::b318b246-1056-4533-bf7e-59914d123354" providerId="AD" clId="Web-{0DB21C31-4A7E-B57E-729D-3ADF00837D24}" dt="2025-10-12T09:37:28.726" v="208"/>
          <ac:spMkLst>
            <pc:docMk/>
            <pc:sldMk cId="1030398130" sldId="266"/>
            <ac:spMk id="5" creationId="{6A3AAA21-0C99-85C7-5359-8CA403259D9B}"/>
          </ac:spMkLst>
        </pc:spChg>
        <pc:spChg chg="del mod">
          <ac:chgData name="Asos Abdolla (2223216)" userId="S::2223216@student.uwtsd.ac.uk::b318b246-1056-4533-bf7e-59914d123354" providerId="AD" clId="Web-{0DB21C31-4A7E-B57E-729D-3ADF00837D24}" dt="2025-10-11T13:45:30.042" v="16"/>
          <ac:spMkLst>
            <pc:docMk/>
            <pc:sldMk cId="1030398130" sldId="266"/>
            <ac:spMk id="17" creationId="{3E81013E-D5B6-C7AB-DE98-B070F89D1079}"/>
          </ac:spMkLst>
        </pc:spChg>
        <pc:spChg chg="add del">
          <ac:chgData name="Asos Abdolla (2223216)" userId="S::2223216@student.uwtsd.ac.uk::b318b246-1056-4533-bf7e-59914d123354" providerId="AD" clId="Web-{0DB21C31-4A7E-B57E-729D-3ADF00837D24}" dt="2025-10-12T09:37:28.726" v="208"/>
          <ac:spMkLst>
            <pc:docMk/>
            <pc:sldMk cId="1030398130" sldId="266"/>
            <ac:spMk id="20" creationId="{4065D9BE-A58D-6E8A-D4A2-5056F3C5E9CA}"/>
          </ac:spMkLst>
        </pc:spChg>
        <pc:spChg chg="add del">
          <ac:chgData name="Asos Abdolla (2223216)" userId="S::2223216@student.uwtsd.ac.uk::b318b246-1056-4533-bf7e-59914d123354" providerId="AD" clId="Web-{0DB21C31-4A7E-B57E-729D-3ADF00837D24}" dt="2025-10-12T09:37:28.726" v="208"/>
          <ac:spMkLst>
            <pc:docMk/>
            <pc:sldMk cId="1030398130" sldId="266"/>
            <ac:spMk id="22" creationId="{A745E793-BC99-8991-71CD-53FFBB6A8F69}"/>
          </ac:spMkLst>
        </pc:spChg>
        <pc:spChg chg="add del">
          <ac:chgData name="Asos Abdolla (2223216)" userId="S::2223216@student.uwtsd.ac.uk::b318b246-1056-4533-bf7e-59914d123354" providerId="AD" clId="Web-{0DB21C31-4A7E-B57E-729D-3ADF00837D24}" dt="2025-10-12T09:37:21.257" v="205"/>
          <ac:spMkLst>
            <pc:docMk/>
            <pc:sldMk cId="1030398130" sldId="266"/>
            <ac:spMk id="27" creationId="{A082E5AA-6E5F-4FCC-8C41-11E32F833BFC}"/>
          </ac:spMkLst>
        </pc:spChg>
        <pc:spChg chg="add del">
          <ac:chgData name="Asos Abdolla (2223216)" userId="S::2223216@student.uwtsd.ac.uk::b318b246-1056-4533-bf7e-59914d123354" providerId="AD" clId="Web-{0DB21C31-4A7E-B57E-729D-3ADF00837D24}" dt="2025-10-12T09:37:21.257" v="205"/>
          <ac:spMkLst>
            <pc:docMk/>
            <pc:sldMk cId="1030398130" sldId="266"/>
            <ac:spMk id="29" creationId="{92BE0106-0C20-465B-A1BE-0BAC2737B1AD}"/>
          </ac:spMkLst>
        </pc:spChg>
        <pc:spChg chg="add del">
          <ac:chgData name="Asos Abdolla (2223216)" userId="S::2223216@student.uwtsd.ac.uk::b318b246-1056-4533-bf7e-59914d123354" providerId="AD" clId="Web-{0DB21C31-4A7E-B57E-729D-3ADF00837D24}" dt="2025-10-12T09:37:21.257" v="205"/>
          <ac:spMkLst>
            <pc:docMk/>
            <pc:sldMk cId="1030398130" sldId="266"/>
            <ac:spMk id="31" creationId="{4A3D569D-D3A6-49CA-A483-291E95DACA14}"/>
          </ac:spMkLst>
        </pc:spChg>
        <pc:spChg chg="add del">
          <ac:chgData name="Asos Abdolla (2223216)" userId="S::2223216@student.uwtsd.ac.uk::b318b246-1056-4533-bf7e-59914d123354" providerId="AD" clId="Web-{0DB21C31-4A7E-B57E-729D-3ADF00837D24}" dt="2025-10-12T09:37:28.710" v="207"/>
          <ac:spMkLst>
            <pc:docMk/>
            <pc:sldMk cId="1030398130" sldId="266"/>
            <ac:spMk id="33" creationId="{AD1BDCCC-E676-2A7E-BE11-2B8C23DB287F}"/>
          </ac:spMkLst>
        </pc:spChg>
        <pc:spChg chg="add del">
          <ac:chgData name="Asos Abdolla (2223216)" userId="S::2223216@student.uwtsd.ac.uk::b318b246-1056-4533-bf7e-59914d123354" providerId="AD" clId="Web-{0DB21C31-4A7E-B57E-729D-3ADF00837D24}" dt="2025-10-12T09:37:28.710" v="207"/>
          <ac:spMkLst>
            <pc:docMk/>
            <pc:sldMk cId="1030398130" sldId="266"/>
            <ac:spMk id="34" creationId="{781C97B1-8A09-6383-8C65-A3B73577816A}"/>
          </ac:spMkLst>
        </pc:spChg>
        <pc:spChg chg="add">
          <ac:chgData name="Asos Abdolla (2223216)" userId="S::2223216@student.uwtsd.ac.uk::b318b246-1056-4533-bf7e-59914d123354" providerId="AD" clId="Web-{0DB21C31-4A7E-B57E-729D-3ADF00837D24}" dt="2025-10-12T09:37:28.726" v="208"/>
          <ac:spMkLst>
            <pc:docMk/>
            <pc:sldMk cId="1030398130" sldId="266"/>
            <ac:spMk id="36" creationId="{A082E5AA-6E5F-4FCC-8C41-11E32F833BFC}"/>
          </ac:spMkLst>
        </pc:spChg>
        <pc:spChg chg="add">
          <ac:chgData name="Asos Abdolla (2223216)" userId="S::2223216@student.uwtsd.ac.uk::b318b246-1056-4533-bf7e-59914d123354" providerId="AD" clId="Web-{0DB21C31-4A7E-B57E-729D-3ADF00837D24}" dt="2025-10-12T09:37:28.726" v="208"/>
          <ac:spMkLst>
            <pc:docMk/>
            <pc:sldMk cId="1030398130" sldId="266"/>
            <ac:spMk id="37" creationId="{92BE0106-0C20-465B-A1BE-0BAC2737B1AD}"/>
          </ac:spMkLst>
        </pc:spChg>
        <pc:spChg chg="add">
          <ac:chgData name="Asos Abdolla (2223216)" userId="S::2223216@student.uwtsd.ac.uk::b318b246-1056-4533-bf7e-59914d123354" providerId="AD" clId="Web-{0DB21C31-4A7E-B57E-729D-3ADF00837D24}" dt="2025-10-12T09:37:28.726" v="208"/>
          <ac:spMkLst>
            <pc:docMk/>
            <pc:sldMk cId="1030398130" sldId="266"/>
            <ac:spMk id="38" creationId="{4A3D569D-D3A6-49CA-A483-291E95DACA14}"/>
          </ac:spMkLst>
        </pc:spChg>
        <pc:picChg chg="add mod">
          <ac:chgData name="Asos Abdolla (2223216)" userId="S::2223216@student.uwtsd.ac.uk::b318b246-1056-4533-bf7e-59914d123354" providerId="AD" clId="Web-{0DB21C31-4A7E-B57E-729D-3ADF00837D24}" dt="2025-10-12T09:37:28.726" v="208"/>
          <ac:picMkLst>
            <pc:docMk/>
            <pc:sldMk cId="1030398130" sldId="266"/>
            <ac:picMk id="3" creationId="{D6978DF4-E566-E97B-C06B-364BAB140D04}"/>
          </ac:picMkLst>
        </pc:picChg>
        <pc:picChg chg="del">
          <ac:chgData name="Asos Abdolla (2223216)" userId="S::2223216@student.uwtsd.ac.uk::b318b246-1056-4533-bf7e-59914d123354" providerId="AD" clId="Web-{0DB21C31-4A7E-B57E-729D-3ADF00837D24}" dt="2025-10-11T14:53:21.827" v="121"/>
          <ac:picMkLst>
            <pc:docMk/>
            <pc:sldMk cId="1030398130" sldId="266"/>
            <ac:picMk id="4" creationId="{7B74472E-ACE5-E851-E12D-EEBF2556D39C}"/>
          </ac:picMkLst>
        </pc:picChg>
      </pc:sldChg>
      <pc:sldChg chg="modSp">
        <pc:chgData name="Asos Abdolla (2223216)" userId="S::2223216@student.uwtsd.ac.uk::b318b246-1056-4533-bf7e-59914d123354" providerId="AD" clId="Web-{0DB21C31-4A7E-B57E-729D-3ADF00837D24}" dt="2025-10-12T11:11:08.977" v="303" actId="20577"/>
        <pc:sldMkLst>
          <pc:docMk/>
          <pc:sldMk cId="2054460225" sldId="267"/>
        </pc:sldMkLst>
        <pc:spChg chg="mod">
          <ac:chgData name="Asos Abdolla (2223216)" userId="S::2223216@student.uwtsd.ac.uk::b318b246-1056-4533-bf7e-59914d123354" providerId="AD" clId="Web-{0DB21C31-4A7E-B57E-729D-3ADF00837D24}" dt="2025-10-12T11:11:08.977" v="303" actId="20577"/>
          <ac:spMkLst>
            <pc:docMk/>
            <pc:sldMk cId="2054460225" sldId="267"/>
            <ac:spMk id="3" creationId="{1006D9C7-C452-BF23-4EFE-8473AD8260E9}"/>
          </ac:spMkLst>
        </pc:spChg>
      </pc:sldChg>
      <pc:sldChg chg="delSp modSp new">
        <pc:chgData name="Asos Abdolla (2223216)" userId="S::2223216@student.uwtsd.ac.uk::b318b246-1056-4533-bf7e-59914d123354" providerId="AD" clId="Web-{0DB21C31-4A7E-B57E-729D-3ADF00837D24}" dt="2025-10-12T11:23:37.608" v="334" actId="20577"/>
        <pc:sldMkLst>
          <pc:docMk/>
          <pc:sldMk cId="2177229120" sldId="270"/>
        </pc:sldMkLst>
        <pc:spChg chg="del">
          <ac:chgData name="Asos Abdolla (2223216)" userId="S::2223216@student.uwtsd.ac.uk::b318b246-1056-4533-bf7e-59914d123354" providerId="AD" clId="Web-{0DB21C31-4A7E-B57E-729D-3ADF00837D24}" dt="2025-10-12T11:21:52.965" v="318"/>
          <ac:spMkLst>
            <pc:docMk/>
            <pc:sldMk cId="2177229120" sldId="270"/>
            <ac:spMk id="2" creationId="{7C0CBD3D-BF92-056E-C509-A8C4D914264B}"/>
          </ac:spMkLst>
        </pc:spChg>
        <pc:spChg chg="mod">
          <ac:chgData name="Asos Abdolla (2223216)" userId="S::2223216@student.uwtsd.ac.uk::b318b246-1056-4533-bf7e-59914d123354" providerId="AD" clId="Web-{0DB21C31-4A7E-B57E-729D-3ADF00837D24}" dt="2025-10-12T11:23:37.608" v="334" actId="20577"/>
          <ac:spMkLst>
            <pc:docMk/>
            <pc:sldMk cId="2177229120" sldId="270"/>
            <ac:spMk id="3" creationId="{2D2B5241-25C6-7A35-3F29-829B744CAB7B}"/>
          </ac:spMkLst>
        </pc:spChg>
      </pc:sldChg>
    </pc:docChg>
  </pc:docChgLst>
  <pc:docChgLst>
    <pc:chgData name="Asos Abdolla (2223216)" userId="S::2223216@student.uwtsd.ac.uk::b318b246-1056-4533-bf7e-59914d123354" providerId="AD" clId="Web-{C27CBB08-87BE-64E1-ACDF-161EC95357A0}"/>
    <pc:docChg chg="addSld modSld">
      <pc:chgData name="Asos Abdolla (2223216)" userId="S::2223216@student.uwtsd.ac.uk::b318b246-1056-4533-bf7e-59914d123354" providerId="AD" clId="Web-{C27CBB08-87BE-64E1-ACDF-161EC95357A0}" dt="2025-10-09T22:40:31.783" v="380" actId="1076"/>
      <pc:docMkLst>
        <pc:docMk/>
      </pc:docMkLst>
      <pc:sldChg chg="modSp">
        <pc:chgData name="Asos Abdolla (2223216)" userId="S::2223216@student.uwtsd.ac.uk::b318b246-1056-4533-bf7e-59914d123354" providerId="AD" clId="Web-{C27CBB08-87BE-64E1-ACDF-161EC95357A0}" dt="2025-10-09T22:08:31.190" v="62" actId="20577"/>
        <pc:sldMkLst>
          <pc:docMk/>
          <pc:sldMk cId="109857222" sldId="256"/>
        </pc:sldMkLst>
        <pc:spChg chg="mod">
          <ac:chgData name="Asos Abdolla (2223216)" userId="S::2223216@student.uwtsd.ac.uk::b318b246-1056-4533-bf7e-59914d123354" providerId="AD" clId="Web-{C27CBB08-87BE-64E1-ACDF-161EC95357A0}" dt="2025-10-09T22:08:31.190" v="62" actId="20577"/>
          <ac:spMkLst>
            <pc:docMk/>
            <pc:sldMk cId="109857222" sldId="256"/>
            <ac:spMk id="7" creationId="{45721E82-BE8B-AD53-CB42-DC75B98AA6B7}"/>
          </ac:spMkLst>
        </pc:spChg>
      </pc:sldChg>
      <pc:sldChg chg="modSp">
        <pc:chgData name="Asos Abdolla (2223216)" userId="S::2223216@student.uwtsd.ac.uk::b318b246-1056-4533-bf7e-59914d123354" providerId="AD" clId="Web-{C27CBB08-87BE-64E1-ACDF-161EC95357A0}" dt="2025-10-09T22:09:05.551" v="64" actId="20577"/>
        <pc:sldMkLst>
          <pc:docMk/>
          <pc:sldMk cId="2509893248" sldId="258"/>
        </pc:sldMkLst>
        <pc:spChg chg="mod">
          <ac:chgData name="Asos Abdolla (2223216)" userId="S::2223216@student.uwtsd.ac.uk::b318b246-1056-4533-bf7e-59914d123354" providerId="AD" clId="Web-{C27CBB08-87BE-64E1-ACDF-161EC95357A0}" dt="2025-10-09T22:09:05.551" v="64" actId="20577"/>
          <ac:spMkLst>
            <pc:docMk/>
            <pc:sldMk cId="2509893248" sldId="258"/>
            <ac:spMk id="2" creationId="{12AFF8A1-B808-751D-EB85-58BFCFB43D15}"/>
          </ac:spMkLst>
        </pc:spChg>
      </pc:sldChg>
      <pc:sldChg chg="addSp delSp modSp mod setBg">
        <pc:chgData name="Asos Abdolla (2223216)" userId="S::2223216@student.uwtsd.ac.uk::b318b246-1056-4533-bf7e-59914d123354" providerId="AD" clId="Web-{C27CBB08-87BE-64E1-ACDF-161EC95357A0}" dt="2025-10-09T22:12:57.009" v="119" actId="20577"/>
        <pc:sldMkLst>
          <pc:docMk/>
          <pc:sldMk cId="357646174" sldId="259"/>
        </pc:sldMkLst>
        <pc:spChg chg="mod">
          <ac:chgData name="Asos Abdolla (2223216)" userId="S::2223216@student.uwtsd.ac.uk::b318b246-1056-4533-bf7e-59914d123354" providerId="AD" clId="Web-{C27CBB08-87BE-64E1-ACDF-161EC95357A0}" dt="2025-10-09T22:07:32.266" v="56" actId="20577"/>
          <ac:spMkLst>
            <pc:docMk/>
            <pc:sldMk cId="357646174" sldId="259"/>
            <ac:spMk id="2" creationId="{7E22033C-A86C-5A55-3786-8E5BF46A79CD}"/>
          </ac:spMkLst>
        </pc:spChg>
        <pc:spChg chg="mod">
          <ac:chgData name="Asos Abdolla (2223216)" userId="S::2223216@student.uwtsd.ac.uk::b318b246-1056-4533-bf7e-59914d123354" providerId="AD" clId="Web-{C27CBB08-87BE-64E1-ACDF-161EC95357A0}" dt="2025-10-09T22:07:08.734" v="52" actId="20577"/>
          <ac:spMkLst>
            <pc:docMk/>
            <pc:sldMk cId="357646174" sldId="259"/>
            <ac:spMk id="3" creationId="{4686BF78-2076-C0D7-67DE-B8FB6D9E5E06}"/>
          </ac:spMkLst>
        </pc:spChg>
        <pc:spChg chg="add mod">
          <ac:chgData name="Asos Abdolla (2223216)" userId="S::2223216@student.uwtsd.ac.uk::b318b246-1056-4533-bf7e-59914d123354" providerId="AD" clId="Web-{C27CBB08-87BE-64E1-ACDF-161EC95357A0}" dt="2025-10-09T22:12:57.009" v="119" actId="20577"/>
          <ac:spMkLst>
            <pc:docMk/>
            <pc:sldMk cId="357646174" sldId="259"/>
            <ac:spMk id="7" creationId="{B48461DB-68EB-5A65-677B-85A9EF870811}"/>
          </ac:spMkLst>
        </pc:spChg>
        <pc:spChg chg="add">
          <ac:chgData name="Asos Abdolla (2223216)" userId="S::2223216@student.uwtsd.ac.uk::b318b246-1056-4533-bf7e-59914d123354" providerId="AD" clId="Web-{C27CBB08-87BE-64E1-ACDF-161EC95357A0}" dt="2025-10-09T22:02:38.020" v="46"/>
          <ac:spMkLst>
            <pc:docMk/>
            <pc:sldMk cId="357646174" sldId="259"/>
            <ac:spMk id="9" creationId="{34C0330F-1D4F-4552-B799-615DD237B6DE}"/>
          </ac:spMkLst>
        </pc:spChg>
        <pc:spChg chg="add">
          <ac:chgData name="Asos Abdolla (2223216)" userId="S::2223216@student.uwtsd.ac.uk::b318b246-1056-4533-bf7e-59914d123354" providerId="AD" clId="Web-{C27CBB08-87BE-64E1-ACDF-161EC95357A0}" dt="2025-10-09T22:02:38.020" v="46"/>
          <ac:spMkLst>
            <pc:docMk/>
            <pc:sldMk cId="357646174" sldId="259"/>
            <ac:spMk id="11" creationId="{92BE0106-0C20-465B-A1BE-0BAC2737B1AD}"/>
          </ac:spMkLst>
        </pc:spChg>
        <pc:picChg chg="add mod">
          <ac:chgData name="Asos Abdolla (2223216)" userId="S::2223216@student.uwtsd.ac.uk::b318b246-1056-4533-bf7e-59914d123354" providerId="AD" clId="Web-{C27CBB08-87BE-64E1-ACDF-161EC95357A0}" dt="2025-10-09T22:11:20.356" v="95" actId="1076"/>
          <ac:picMkLst>
            <pc:docMk/>
            <pc:sldMk cId="357646174" sldId="259"/>
            <ac:picMk id="5" creationId="{42EF3DF6-0134-2B60-07F5-05839FF7E0BE}"/>
          </ac:picMkLst>
        </pc:picChg>
      </pc:sldChg>
      <pc:sldChg chg="addSp delSp modSp">
        <pc:chgData name="Asos Abdolla (2223216)" userId="S::2223216@student.uwtsd.ac.uk::b318b246-1056-4533-bf7e-59914d123354" providerId="AD" clId="Web-{C27CBB08-87BE-64E1-ACDF-161EC95357A0}" dt="2025-10-09T22:10:55.181" v="92" actId="1076"/>
        <pc:sldMkLst>
          <pc:docMk/>
          <pc:sldMk cId="177798396" sldId="268"/>
        </pc:sldMkLst>
        <pc:spChg chg="add mod">
          <ac:chgData name="Asos Abdolla (2223216)" userId="S::2223216@student.uwtsd.ac.uk::b318b246-1056-4533-bf7e-59914d123354" providerId="AD" clId="Web-{C27CBB08-87BE-64E1-ACDF-161EC95357A0}" dt="2025-10-09T22:08:56.457" v="63" actId="20577"/>
          <ac:spMkLst>
            <pc:docMk/>
            <pc:sldMk cId="177798396" sldId="268"/>
            <ac:spMk id="3" creationId="{EFA70017-98EB-C358-C2A6-5C15EE321DA4}"/>
          </ac:spMkLst>
        </pc:spChg>
        <pc:spChg chg="add mod">
          <ac:chgData name="Asos Abdolla (2223216)" userId="S::2223216@student.uwtsd.ac.uk::b318b246-1056-4533-bf7e-59914d123354" providerId="AD" clId="Web-{C27CBB08-87BE-64E1-ACDF-161EC95357A0}" dt="2025-10-09T22:10:55.181" v="92" actId="1076"/>
          <ac:spMkLst>
            <pc:docMk/>
            <pc:sldMk cId="177798396" sldId="268"/>
            <ac:spMk id="6" creationId="{4E1DB4ED-A7AE-DB78-8891-4D102CA9823B}"/>
          </ac:spMkLst>
        </pc:spChg>
        <pc:picChg chg="mod modCrop">
          <ac:chgData name="Asos Abdolla (2223216)" userId="S::2223216@student.uwtsd.ac.uk::b318b246-1056-4533-bf7e-59914d123354" providerId="AD" clId="Web-{C27CBB08-87BE-64E1-ACDF-161EC95357A0}" dt="2025-10-09T22:10:40.350" v="91"/>
          <ac:picMkLst>
            <pc:docMk/>
            <pc:sldMk cId="177798396" sldId="268"/>
            <ac:picMk id="4" creationId="{D344912B-CD3A-025E-80B4-CC1A06582534}"/>
          </ac:picMkLst>
        </pc:picChg>
      </pc:sldChg>
      <pc:sldChg chg="addSp delSp modSp new">
        <pc:chgData name="Asos Abdolla (2223216)" userId="S::2223216@student.uwtsd.ac.uk::b318b246-1056-4533-bf7e-59914d123354" providerId="AD" clId="Web-{C27CBB08-87BE-64E1-ACDF-161EC95357A0}" dt="2025-10-09T22:40:31.783" v="380" actId="1076"/>
        <pc:sldMkLst>
          <pc:docMk/>
          <pc:sldMk cId="3431968538" sldId="269"/>
        </pc:sldMkLst>
        <pc:spChg chg="mod">
          <ac:chgData name="Asos Abdolla (2223216)" userId="S::2223216@student.uwtsd.ac.uk::b318b246-1056-4533-bf7e-59914d123354" providerId="AD" clId="Web-{C27CBB08-87BE-64E1-ACDF-161EC95357A0}" dt="2025-10-09T22:39:01.937" v="369" actId="20577"/>
          <ac:spMkLst>
            <pc:docMk/>
            <pc:sldMk cId="3431968538" sldId="269"/>
            <ac:spMk id="3" creationId="{33AE36F4-2AD1-08DA-BA54-FA1325488797}"/>
          </ac:spMkLst>
        </pc:spChg>
        <pc:spChg chg="add mod">
          <ac:chgData name="Asos Abdolla (2223216)" userId="S::2223216@student.uwtsd.ac.uk::b318b246-1056-4533-bf7e-59914d123354" providerId="AD" clId="Web-{C27CBB08-87BE-64E1-ACDF-161EC95357A0}" dt="2025-10-09T22:39:57.876" v="376" actId="1076"/>
          <ac:spMkLst>
            <pc:docMk/>
            <pc:sldMk cId="3431968538" sldId="269"/>
            <ac:spMk id="283" creationId="{329D5867-0BD6-9FEA-8E2F-2630520AA603}"/>
          </ac:spMkLst>
        </pc:spChg>
        <pc:spChg chg="add mod">
          <ac:chgData name="Asos Abdolla (2223216)" userId="S::2223216@student.uwtsd.ac.uk::b318b246-1056-4533-bf7e-59914d123354" providerId="AD" clId="Web-{C27CBB08-87BE-64E1-ACDF-161EC95357A0}" dt="2025-10-09T22:40:00.704" v="377" actId="1076"/>
          <ac:spMkLst>
            <pc:docMk/>
            <pc:sldMk cId="3431968538" sldId="269"/>
            <ac:spMk id="284" creationId="{04ADD192-D210-E2EA-F777-89567125563A}"/>
          </ac:spMkLst>
        </pc:spChg>
        <pc:spChg chg="add">
          <ac:chgData name="Asos Abdolla (2223216)" userId="S::2223216@student.uwtsd.ac.uk::b318b246-1056-4533-bf7e-59914d123354" providerId="AD" clId="Web-{C27CBB08-87BE-64E1-ACDF-161EC95357A0}" dt="2025-10-09T22:33:50.528" v="318"/>
          <ac:spMkLst>
            <pc:docMk/>
            <pc:sldMk cId="3431968538" sldId="269"/>
            <ac:spMk id="285" creationId="{BCAFFE6D-DA61-AE32-DAE9-4B464B44D55A}"/>
          </ac:spMkLst>
        </pc:spChg>
        <pc:spChg chg="add">
          <ac:chgData name="Asos Abdolla (2223216)" userId="S::2223216@student.uwtsd.ac.uk::b318b246-1056-4533-bf7e-59914d123354" providerId="AD" clId="Web-{C27CBB08-87BE-64E1-ACDF-161EC95357A0}" dt="2025-10-09T22:34:04.279" v="319"/>
          <ac:spMkLst>
            <pc:docMk/>
            <pc:sldMk cId="3431968538" sldId="269"/>
            <ac:spMk id="286" creationId="{A6C23E4E-E52F-AA83-FE55-A3BE7E346A58}"/>
          </ac:spMkLst>
        </pc:spChg>
        <pc:graphicFrameChg chg="add mod modGraphic">
          <ac:chgData name="Asos Abdolla (2223216)" userId="S::2223216@student.uwtsd.ac.uk::b318b246-1056-4533-bf7e-59914d123354" providerId="AD" clId="Web-{C27CBB08-87BE-64E1-ACDF-161EC95357A0}" dt="2025-10-09T22:39:52.954" v="375" actId="1076"/>
          <ac:graphicFrameMkLst>
            <pc:docMk/>
            <pc:sldMk cId="3431968538" sldId="269"/>
            <ac:graphicFrameMk id="4" creationId="{8BC78472-998F-39C5-96B7-73BA20AB2293}"/>
          </ac:graphicFrameMkLst>
        </pc:graphicFrameChg>
      </pc:sldChg>
    </pc:docChg>
  </pc:docChgLst>
  <pc:docChgLst>
    <pc:chgData name="Asos Abdolla (2223216)" userId="S::2223216@student.uwtsd.ac.uk::b318b246-1056-4533-bf7e-59914d123354" providerId="AD" clId="Web-{292E7F94-A482-9E22-75D4-D58EF3E6956E}"/>
    <pc:docChg chg="modSld">
      <pc:chgData name="Asos Abdolla (2223216)" userId="S::2223216@student.uwtsd.ac.uk::b318b246-1056-4533-bf7e-59914d123354" providerId="AD" clId="Web-{292E7F94-A482-9E22-75D4-D58EF3E6956E}" dt="2025-10-09T15:49:55.095" v="79"/>
      <pc:docMkLst>
        <pc:docMk/>
      </pc:docMkLst>
      <pc:sldChg chg="modSp">
        <pc:chgData name="Asos Abdolla (2223216)" userId="S::2223216@student.uwtsd.ac.uk::b318b246-1056-4533-bf7e-59914d123354" providerId="AD" clId="Web-{292E7F94-A482-9E22-75D4-D58EF3E6956E}" dt="2025-10-08T18:36:59.654" v="8" actId="20577"/>
        <pc:sldMkLst>
          <pc:docMk/>
          <pc:sldMk cId="291105604" sldId="257"/>
        </pc:sldMkLst>
        <pc:spChg chg="mod">
          <ac:chgData name="Asos Abdolla (2223216)" userId="S::2223216@student.uwtsd.ac.uk::b318b246-1056-4533-bf7e-59914d123354" providerId="AD" clId="Web-{292E7F94-A482-9E22-75D4-D58EF3E6956E}" dt="2025-10-08T18:36:59.654" v="8" actId="20577"/>
          <ac:spMkLst>
            <pc:docMk/>
            <pc:sldMk cId="291105604" sldId="257"/>
            <ac:spMk id="3" creationId="{7B2EA4E4-12B6-D1D1-83DF-0001C297CB75}"/>
          </ac:spMkLst>
        </pc:spChg>
      </pc:sldChg>
      <pc:sldChg chg="addSp delSp modSp">
        <pc:chgData name="Asos Abdolla (2223216)" userId="S::2223216@student.uwtsd.ac.uk::b318b246-1056-4533-bf7e-59914d123354" providerId="AD" clId="Web-{292E7F94-A482-9E22-75D4-D58EF3E6956E}" dt="2025-10-09T15:49:55.095" v="79"/>
        <pc:sldMkLst>
          <pc:docMk/>
          <pc:sldMk cId="2509893248" sldId="258"/>
        </pc:sldMkLst>
        <pc:spChg chg="mod">
          <ac:chgData name="Asos Abdolla (2223216)" userId="S::2223216@student.uwtsd.ac.uk::b318b246-1056-4533-bf7e-59914d123354" providerId="AD" clId="Web-{292E7F94-A482-9E22-75D4-D58EF3E6956E}" dt="2025-10-09T15:43:51.647" v="36" actId="20577"/>
          <ac:spMkLst>
            <pc:docMk/>
            <pc:sldMk cId="2509893248" sldId="258"/>
            <ac:spMk id="2" creationId="{12AFF8A1-B808-751D-EB85-58BFCFB43D15}"/>
          </ac:spMkLst>
        </pc:spChg>
        <pc:spChg chg="add mod">
          <ac:chgData name="Asos Abdolla (2223216)" userId="S::2223216@student.uwtsd.ac.uk::b318b246-1056-4533-bf7e-59914d123354" providerId="AD" clId="Web-{292E7F94-A482-9E22-75D4-D58EF3E6956E}" dt="2025-10-09T15:48:27.249" v="70" actId="14100"/>
          <ac:spMkLst>
            <pc:docMk/>
            <pc:sldMk cId="2509893248" sldId="258"/>
            <ac:spMk id="3" creationId="{E2FC1AE7-31ED-655F-6A84-7E753FFFA49C}"/>
          </ac:spMkLst>
        </pc:spChg>
        <pc:picChg chg="add mod ord modCrop">
          <ac:chgData name="Asos Abdolla (2223216)" userId="S::2223216@student.uwtsd.ac.uk::b318b246-1056-4533-bf7e-59914d123354" providerId="AD" clId="Web-{292E7F94-A482-9E22-75D4-D58EF3E6956E}" dt="2025-10-09T12:14:07.950" v="33" actId="1076"/>
          <ac:picMkLst>
            <pc:docMk/>
            <pc:sldMk cId="2509893248" sldId="258"/>
            <ac:picMk id="6" creationId="{CBDEED05-65B0-7F95-8F02-5713619C904F}"/>
          </ac:picMkLst>
        </pc:picChg>
      </pc:sldChg>
      <pc:sldChg chg="addSp delSp modSp mod setBg">
        <pc:chgData name="Asos Abdolla (2223216)" userId="S::2223216@student.uwtsd.ac.uk::b318b246-1056-4533-bf7e-59914d123354" providerId="AD" clId="Web-{292E7F94-A482-9E22-75D4-D58EF3E6956E}" dt="2025-10-09T09:58:11.342" v="17"/>
        <pc:sldMkLst>
          <pc:docMk/>
          <pc:sldMk cId="1030398130" sldId="266"/>
        </pc:sldMkLst>
        <pc:spChg chg="mod">
          <ac:chgData name="Asos Abdolla (2223216)" userId="S::2223216@student.uwtsd.ac.uk::b318b246-1056-4533-bf7e-59914d123354" providerId="AD" clId="Web-{292E7F94-A482-9E22-75D4-D58EF3E6956E}" dt="2025-10-09T09:58:11.342" v="17"/>
          <ac:spMkLst>
            <pc:docMk/>
            <pc:sldMk cId="1030398130" sldId="266"/>
            <ac:spMk id="2" creationId="{FECDD03D-497D-AE19-CF09-5D08ECAAC438}"/>
          </ac:spMkLst>
        </pc:spChg>
      </pc:sldChg>
    </pc:docChg>
  </pc:docChgLst>
  <pc:docChgLst>
    <pc:chgData name="Asos Abdolla (2223216)" userId="S::2223216@student.uwtsd.ac.uk::b318b246-1056-4533-bf7e-59914d123354" providerId="AD" clId="Web-{EF138863-1099-8815-E78B-09CC23DD4AB6}"/>
    <pc:docChg chg="modSld">
      <pc:chgData name="Asos Abdolla (2223216)" userId="S::2223216@student.uwtsd.ac.uk::b318b246-1056-4533-bf7e-59914d123354" providerId="AD" clId="Web-{EF138863-1099-8815-E78B-09CC23DD4AB6}" dt="2025-10-11T07:22:34.975" v="95" actId="1076"/>
      <pc:docMkLst>
        <pc:docMk/>
      </pc:docMkLst>
      <pc:sldChg chg="addSp delSp modSp">
        <pc:chgData name="Asos Abdolla (2223216)" userId="S::2223216@student.uwtsd.ac.uk::b318b246-1056-4533-bf7e-59914d123354" providerId="AD" clId="Web-{EF138863-1099-8815-E78B-09CC23DD4AB6}" dt="2025-10-11T07:22:34.975" v="95" actId="1076"/>
        <pc:sldMkLst>
          <pc:docMk/>
          <pc:sldMk cId="3431968538" sldId="269"/>
        </pc:sldMkLst>
        <pc:spChg chg="add del">
          <ac:chgData name="Asos Abdolla (2223216)" userId="S::2223216@student.uwtsd.ac.uk::b318b246-1056-4533-bf7e-59914d123354" providerId="AD" clId="Web-{EF138863-1099-8815-E78B-09CC23DD4AB6}" dt="2025-10-11T07:09:54.257" v="1"/>
          <ac:spMkLst>
            <pc:docMk/>
            <pc:sldMk cId="3431968538" sldId="269"/>
            <ac:spMk id="11" creationId="{D604CC49-669C-B66D-D703-B27CEA8E3140}"/>
          </ac:spMkLst>
        </pc:spChg>
        <pc:spChg chg="add del mod">
          <ac:chgData name="Asos Abdolla (2223216)" userId="S::2223216@student.uwtsd.ac.uk::b318b246-1056-4533-bf7e-59914d123354" providerId="AD" clId="Web-{EF138863-1099-8815-E78B-09CC23DD4AB6}" dt="2025-10-11T07:14:17.777" v="34"/>
          <ac:spMkLst>
            <pc:docMk/>
            <pc:sldMk cId="3431968538" sldId="269"/>
            <ac:spMk id="19" creationId="{E934DCC8-4320-3B17-2693-368D831D5AF5}"/>
          </ac:spMkLst>
        </pc:spChg>
        <pc:spChg chg="add mod">
          <ac:chgData name="Asos Abdolla (2223216)" userId="S::2223216@student.uwtsd.ac.uk::b318b246-1056-4533-bf7e-59914d123354" providerId="AD" clId="Web-{EF138863-1099-8815-E78B-09CC23DD4AB6}" dt="2025-10-11T07:22:29.881" v="94" actId="1076"/>
          <ac:spMkLst>
            <pc:docMk/>
            <pc:sldMk cId="3431968538" sldId="269"/>
            <ac:spMk id="20" creationId="{9EA1CD21-DEEE-1E6D-E96B-A69096D98C9B}"/>
          </ac:spMkLst>
        </pc:spChg>
        <pc:spChg chg="add del">
          <ac:chgData name="Asos Abdolla (2223216)" userId="S::2223216@student.uwtsd.ac.uk::b318b246-1056-4533-bf7e-59914d123354" providerId="AD" clId="Web-{EF138863-1099-8815-E78B-09CC23DD4AB6}" dt="2025-10-11T07:20:12.369" v="72"/>
          <ac:spMkLst>
            <pc:docMk/>
            <pc:sldMk cId="3431968538" sldId="269"/>
            <ac:spMk id="21" creationId="{788B644C-9126-6DE3-61BF-AFE8763BE760}"/>
          </ac:spMkLst>
        </pc:spChg>
        <pc:spChg chg="add del">
          <ac:chgData name="Asos Abdolla (2223216)" userId="S::2223216@student.uwtsd.ac.uk::b318b246-1056-4533-bf7e-59914d123354" providerId="AD" clId="Web-{EF138863-1099-8815-E78B-09CC23DD4AB6}" dt="2025-10-11T07:20:44.246" v="78"/>
          <ac:spMkLst>
            <pc:docMk/>
            <pc:sldMk cId="3431968538" sldId="269"/>
            <ac:spMk id="22" creationId="{E36CEB7D-2AA3-C455-A2DE-B2AC554DAA7F}"/>
          </ac:spMkLst>
        </pc:spChg>
        <pc:spChg chg="add mod">
          <ac:chgData name="Asos Abdolla (2223216)" userId="S::2223216@student.uwtsd.ac.uk::b318b246-1056-4533-bf7e-59914d123354" providerId="AD" clId="Web-{EF138863-1099-8815-E78B-09CC23DD4AB6}" dt="2025-10-11T07:22:34.975" v="95" actId="1076"/>
          <ac:spMkLst>
            <pc:docMk/>
            <pc:sldMk cId="3431968538" sldId="269"/>
            <ac:spMk id="23" creationId="{72813842-0148-7761-DFA7-72694B39487F}"/>
          </ac:spMkLst>
        </pc:spChg>
        <pc:spChg chg="del mod">
          <ac:chgData name="Asos Abdolla (2223216)" userId="S::2223216@student.uwtsd.ac.uk::b318b246-1056-4533-bf7e-59914d123354" providerId="AD" clId="Web-{EF138863-1099-8815-E78B-09CC23DD4AB6}" dt="2025-10-11T07:22:24.490" v="93"/>
          <ac:spMkLst>
            <pc:docMk/>
            <pc:sldMk cId="3431968538" sldId="269"/>
            <ac:spMk id="282" creationId="{E6B24C80-DC59-CA32-163E-C0483776D304}"/>
          </ac:spMkLst>
        </pc:spChg>
        <pc:spChg chg="mod">
          <ac:chgData name="Asos Abdolla (2223216)" userId="S::2223216@student.uwtsd.ac.uk::b318b246-1056-4533-bf7e-59914d123354" providerId="AD" clId="Web-{EF138863-1099-8815-E78B-09CC23DD4AB6}" dt="2025-10-11T07:11:10.681" v="14" actId="1076"/>
          <ac:spMkLst>
            <pc:docMk/>
            <pc:sldMk cId="3431968538" sldId="269"/>
            <ac:spMk id="283" creationId="{329D5867-0BD6-9FEA-8E2F-2630520AA603}"/>
          </ac:spMkLst>
        </pc:spChg>
        <pc:spChg chg="mod">
          <ac:chgData name="Asos Abdolla (2223216)" userId="S::2223216@student.uwtsd.ac.uk::b318b246-1056-4533-bf7e-59914d123354" providerId="AD" clId="Web-{EF138863-1099-8815-E78B-09CC23DD4AB6}" dt="2025-10-11T07:11:05.385" v="13" actId="1076"/>
          <ac:spMkLst>
            <pc:docMk/>
            <pc:sldMk cId="3431968538" sldId="269"/>
            <ac:spMk id="284" creationId="{04ADD192-D210-E2EA-F777-89567125563A}"/>
          </ac:spMkLst>
        </pc:spChg>
        <pc:spChg chg="del mod">
          <ac:chgData name="Asos Abdolla (2223216)" userId="S::2223216@student.uwtsd.ac.uk::b318b246-1056-4533-bf7e-59914d123354" providerId="AD" clId="Web-{EF138863-1099-8815-E78B-09CC23DD4AB6}" dt="2025-10-11T07:20:46.090" v="79"/>
          <ac:spMkLst>
            <pc:docMk/>
            <pc:sldMk cId="3431968538" sldId="269"/>
            <ac:spMk id="288" creationId="{A5792739-0716-1E28-DF9B-C08C23049185}"/>
          </ac:spMkLst>
        </pc:spChg>
        <pc:spChg chg="del mod">
          <ac:chgData name="Asos Abdolla (2223216)" userId="S::2223216@student.uwtsd.ac.uk::b318b246-1056-4533-bf7e-59914d123354" providerId="AD" clId="Web-{EF138863-1099-8815-E78B-09CC23DD4AB6}" dt="2025-10-11T07:13:52.366" v="28"/>
          <ac:spMkLst>
            <pc:docMk/>
            <pc:sldMk cId="3431968538" sldId="269"/>
            <ac:spMk id="289" creationId="{9F9BAE9B-C4A4-04CF-0695-2B36B149352A}"/>
          </ac:spMkLst>
        </pc:spChg>
        <pc:spChg chg="del mod">
          <ac:chgData name="Asos Abdolla (2223216)" userId="S::2223216@student.uwtsd.ac.uk::b318b246-1056-4533-bf7e-59914d123354" providerId="AD" clId="Web-{EF138863-1099-8815-E78B-09CC23DD4AB6}" dt="2025-10-11T07:22:18.255" v="92"/>
          <ac:spMkLst>
            <pc:docMk/>
            <pc:sldMk cId="3431968538" sldId="269"/>
            <ac:spMk id="291" creationId="{EF6BF04C-9869-71E8-6E60-03AC33AD9815}"/>
          </ac:spMkLst>
        </pc:spChg>
        <pc:graphicFrameChg chg="mod">
          <ac:chgData name="Asos Abdolla (2223216)" userId="S::2223216@student.uwtsd.ac.uk::b318b246-1056-4533-bf7e-59914d123354" providerId="AD" clId="Web-{EF138863-1099-8815-E78B-09CC23DD4AB6}" dt="2025-10-11T07:10:56.759" v="12" actId="14100"/>
          <ac:graphicFrameMkLst>
            <pc:docMk/>
            <pc:sldMk cId="3431968538" sldId="269"/>
            <ac:graphicFrameMk id="4" creationId="{8BC78472-998F-39C5-96B7-73BA20AB2293}"/>
          </ac:graphicFrameMkLst>
        </pc:graphicFrameChg>
      </pc:sldChg>
    </pc:docChg>
  </pc:docChgLst>
  <pc:docChgLst>
    <pc:chgData name="Asos Abdolla (2223216)" userId="S::2223216@student.uwtsd.ac.uk::b318b246-1056-4533-bf7e-59914d123354" providerId="AD" clId="Web-{ACEEB1F5-B0F2-7082-F95B-CB5A8A808044}"/>
    <pc:docChg chg="modSld">
      <pc:chgData name="Asos Abdolla (2223216)" userId="S::2223216@student.uwtsd.ac.uk::b318b246-1056-4533-bf7e-59914d123354" providerId="AD" clId="Web-{ACEEB1F5-B0F2-7082-F95B-CB5A8A808044}" dt="2025-10-12T11:39:09.528" v="2" actId="1076"/>
      <pc:docMkLst>
        <pc:docMk/>
      </pc:docMkLst>
      <pc:sldChg chg="modSp">
        <pc:chgData name="Asos Abdolla (2223216)" userId="S::2223216@student.uwtsd.ac.uk::b318b246-1056-4533-bf7e-59914d123354" providerId="AD" clId="Web-{ACEEB1F5-B0F2-7082-F95B-CB5A8A808044}" dt="2025-10-12T11:39:09.528" v="2" actId="1076"/>
        <pc:sldMkLst>
          <pc:docMk/>
          <pc:sldMk cId="4177761304" sldId="260"/>
        </pc:sldMkLst>
        <pc:spChg chg="mod">
          <ac:chgData name="Asos Abdolla (2223216)" userId="S::2223216@student.uwtsd.ac.uk::b318b246-1056-4533-bf7e-59914d123354" providerId="AD" clId="Web-{ACEEB1F5-B0F2-7082-F95B-CB5A8A808044}" dt="2025-10-12T11:39:09.528" v="2" actId="1076"/>
          <ac:spMkLst>
            <pc:docMk/>
            <pc:sldMk cId="4177761304" sldId="260"/>
            <ac:spMk id="4" creationId="{B4704A97-8ACF-D52B-205A-9EA69A4F247F}"/>
          </ac:spMkLst>
        </pc:spChg>
      </pc:sldChg>
    </pc:docChg>
  </pc:docChgLst>
  <pc:docChgLst>
    <pc:chgData name="Asos Abdolla (2223216)" userId="S::2223216@student.uwtsd.ac.uk::b318b246-1056-4533-bf7e-59914d123354" providerId="AD" clId="Web-{A5826F05-B9CF-0BFE-6AED-7BD65C7C3FC8}"/>
    <pc:docChg chg="addSld delSld modSld sldOrd">
      <pc:chgData name="Asos Abdolla (2223216)" userId="S::2223216@student.uwtsd.ac.uk::b318b246-1056-4533-bf7e-59914d123354" providerId="AD" clId="Web-{A5826F05-B9CF-0BFE-6AED-7BD65C7C3FC8}" dt="2025-10-06T11:22:42.060" v="367" actId="20577"/>
      <pc:docMkLst>
        <pc:docMk/>
      </pc:docMkLst>
      <pc:sldChg chg="modSp">
        <pc:chgData name="Asos Abdolla (2223216)" userId="S::2223216@student.uwtsd.ac.uk::b318b246-1056-4533-bf7e-59914d123354" providerId="AD" clId="Web-{A5826F05-B9CF-0BFE-6AED-7BD65C7C3FC8}" dt="2025-10-06T10:39:51.859" v="65" actId="20577"/>
        <pc:sldMkLst>
          <pc:docMk/>
          <pc:sldMk cId="109857222" sldId="256"/>
        </pc:sldMkLst>
        <pc:spChg chg="mod">
          <ac:chgData name="Asos Abdolla (2223216)" userId="S::2223216@student.uwtsd.ac.uk::b318b246-1056-4533-bf7e-59914d123354" providerId="AD" clId="Web-{A5826F05-B9CF-0BFE-6AED-7BD65C7C3FC8}" dt="2025-10-06T10:39:51.859" v="65" actId="20577"/>
          <ac:spMkLst>
            <pc:docMk/>
            <pc:sldMk cId="109857222" sldId="256"/>
            <ac:spMk id="7" creationId="{45721E82-BE8B-AD53-CB42-DC75B98AA6B7}"/>
          </ac:spMkLst>
        </pc:spChg>
      </pc:sldChg>
      <pc:sldChg chg="delSp modSp new">
        <pc:chgData name="Asos Abdolla (2223216)" userId="S::2223216@student.uwtsd.ac.uk::b318b246-1056-4533-bf7e-59914d123354" providerId="AD" clId="Web-{A5826F05-B9CF-0BFE-6AED-7BD65C7C3FC8}" dt="2025-10-06T11:22:42.060" v="367" actId="20577"/>
        <pc:sldMkLst>
          <pc:docMk/>
          <pc:sldMk cId="291105604" sldId="257"/>
        </pc:sldMkLst>
        <pc:spChg chg="mod">
          <ac:chgData name="Asos Abdolla (2223216)" userId="S::2223216@student.uwtsd.ac.uk::b318b246-1056-4533-bf7e-59914d123354" providerId="AD" clId="Web-{A5826F05-B9CF-0BFE-6AED-7BD65C7C3FC8}" dt="2025-10-06T11:22:42.060" v="367" actId="20577"/>
          <ac:spMkLst>
            <pc:docMk/>
            <pc:sldMk cId="291105604" sldId="257"/>
            <ac:spMk id="3" creationId="{7B2EA4E4-12B6-D1D1-83DF-0001C297CB75}"/>
          </ac:spMkLst>
        </pc:spChg>
      </pc:sldChg>
      <pc:sldChg chg="modSp new">
        <pc:chgData name="Asos Abdolla (2223216)" userId="S::2223216@student.uwtsd.ac.uk::b318b246-1056-4533-bf7e-59914d123354" providerId="AD" clId="Web-{A5826F05-B9CF-0BFE-6AED-7BD65C7C3FC8}" dt="2025-10-06T11:13:52.551" v="184" actId="20577"/>
        <pc:sldMkLst>
          <pc:docMk/>
          <pc:sldMk cId="2509893248" sldId="258"/>
        </pc:sldMkLst>
        <pc:spChg chg="mod">
          <ac:chgData name="Asos Abdolla (2223216)" userId="S::2223216@student.uwtsd.ac.uk::b318b246-1056-4533-bf7e-59914d123354" providerId="AD" clId="Web-{A5826F05-B9CF-0BFE-6AED-7BD65C7C3FC8}" dt="2025-10-06T11:13:21.048" v="179" actId="20577"/>
          <ac:spMkLst>
            <pc:docMk/>
            <pc:sldMk cId="2509893248" sldId="258"/>
            <ac:spMk id="2" creationId="{12AFF8A1-B808-751D-EB85-58BFCFB43D15}"/>
          </ac:spMkLst>
        </pc:spChg>
      </pc:sldChg>
      <pc:sldChg chg="modSp new ord">
        <pc:chgData name="Asos Abdolla (2223216)" userId="S::2223216@student.uwtsd.ac.uk::b318b246-1056-4533-bf7e-59914d123354" providerId="AD" clId="Web-{A5826F05-B9CF-0BFE-6AED-7BD65C7C3FC8}" dt="2025-10-06T11:16:08.186" v="253"/>
        <pc:sldMkLst>
          <pc:docMk/>
          <pc:sldMk cId="357646174" sldId="259"/>
        </pc:sldMkLst>
        <pc:spChg chg="mod">
          <ac:chgData name="Asos Abdolla (2223216)" userId="S::2223216@student.uwtsd.ac.uk::b318b246-1056-4533-bf7e-59914d123354" providerId="AD" clId="Web-{A5826F05-B9CF-0BFE-6AED-7BD65C7C3FC8}" dt="2025-10-06T11:14:00.708" v="192" actId="20577"/>
          <ac:spMkLst>
            <pc:docMk/>
            <pc:sldMk cId="357646174" sldId="259"/>
            <ac:spMk id="2" creationId="{7E22033C-A86C-5A55-3786-8E5BF46A79CD}"/>
          </ac:spMkLst>
        </pc:spChg>
        <pc:spChg chg="mod">
          <ac:chgData name="Asos Abdolla (2223216)" userId="S::2223216@student.uwtsd.ac.uk::b318b246-1056-4533-bf7e-59914d123354" providerId="AD" clId="Web-{A5826F05-B9CF-0BFE-6AED-7BD65C7C3FC8}" dt="2025-10-06T11:14:22.913" v="210" actId="20577"/>
          <ac:spMkLst>
            <pc:docMk/>
            <pc:sldMk cId="357646174" sldId="259"/>
            <ac:spMk id="3" creationId="{4686BF78-2076-C0D7-67DE-B8FB6D9E5E06}"/>
          </ac:spMkLst>
        </pc:spChg>
      </pc:sldChg>
      <pc:sldChg chg="modSp new">
        <pc:chgData name="Asos Abdolla (2223216)" userId="S::2223216@student.uwtsd.ac.uk::b318b246-1056-4533-bf7e-59914d123354" providerId="AD" clId="Web-{A5826F05-B9CF-0BFE-6AED-7BD65C7C3FC8}" dt="2025-10-06T11:17:26.643" v="274" actId="20577"/>
        <pc:sldMkLst>
          <pc:docMk/>
          <pc:sldMk cId="4177761304" sldId="260"/>
        </pc:sldMkLst>
        <pc:spChg chg="mod">
          <ac:chgData name="Asos Abdolla (2223216)" userId="S::2223216@student.uwtsd.ac.uk::b318b246-1056-4533-bf7e-59914d123354" providerId="AD" clId="Web-{A5826F05-B9CF-0BFE-6AED-7BD65C7C3FC8}" dt="2025-10-06T10:44:03.049" v="102" actId="20577"/>
          <ac:spMkLst>
            <pc:docMk/>
            <pc:sldMk cId="4177761304" sldId="260"/>
            <ac:spMk id="2" creationId="{2B1E37EB-9425-5E58-5B0C-2DC4FA56B041}"/>
          </ac:spMkLst>
        </pc:spChg>
        <pc:spChg chg="mod">
          <ac:chgData name="Asos Abdolla (2223216)" userId="S::2223216@student.uwtsd.ac.uk::b318b246-1056-4533-bf7e-59914d123354" providerId="AD" clId="Web-{A5826F05-B9CF-0BFE-6AED-7BD65C7C3FC8}" dt="2025-10-06T11:17:26.643" v="274" actId="20577"/>
          <ac:spMkLst>
            <pc:docMk/>
            <pc:sldMk cId="4177761304" sldId="260"/>
            <ac:spMk id="3" creationId="{62D17DFF-C492-5E0A-4860-E3B70EA528BE}"/>
          </ac:spMkLst>
        </pc:spChg>
      </pc:sldChg>
      <pc:sldChg chg="modSp new">
        <pc:chgData name="Asos Abdolla (2223216)" userId="S::2223216@student.uwtsd.ac.uk::b318b246-1056-4533-bf7e-59914d123354" providerId="AD" clId="Web-{A5826F05-B9CF-0BFE-6AED-7BD65C7C3FC8}" dt="2025-10-06T11:18:53.506" v="281" actId="20577"/>
        <pc:sldMkLst>
          <pc:docMk/>
          <pc:sldMk cId="2454436764" sldId="261"/>
        </pc:sldMkLst>
        <pc:spChg chg="mod">
          <ac:chgData name="Asos Abdolla (2223216)" userId="S::2223216@student.uwtsd.ac.uk::b318b246-1056-4533-bf7e-59914d123354" providerId="AD" clId="Web-{A5826F05-B9CF-0BFE-6AED-7BD65C7C3FC8}" dt="2025-10-06T10:44:28.783" v="114" actId="20577"/>
          <ac:spMkLst>
            <pc:docMk/>
            <pc:sldMk cId="2454436764" sldId="261"/>
            <ac:spMk id="2" creationId="{BD5E8325-7B2D-1C9B-0EA1-AD13D180034F}"/>
          </ac:spMkLst>
        </pc:spChg>
        <pc:spChg chg="mod">
          <ac:chgData name="Asos Abdolla (2223216)" userId="S::2223216@student.uwtsd.ac.uk::b318b246-1056-4533-bf7e-59914d123354" providerId="AD" clId="Web-{A5826F05-B9CF-0BFE-6AED-7BD65C7C3FC8}" dt="2025-10-06T11:18:53.506" v="281" actId="20577"/>
          <ac:spMkLst>
            <pc:docMk/>
            <pc:sldMk cId="2454436764" sldId="261"/>
            <ac:spMk id="3" creationId="{F97EC8EE-209F-A11D-3CC9-CDF3701CA855}"/>
          </ac:spMkLst>
        </pc:spChg>
      </pc:sldChg>
      <pc:sldChg chg="modSp new">
        <pc:chgData name="Asos Abdolla (2223216)" userId="S::2223216@student.uwtsd.ac.uk::b318b246-1056-4533-bf7e-59914d123354" providerId="AD" clId="Web-{A5826F05-B9CF-0BFE-6AED-7BD65C7C3FC8}" dt="2025-10-06T11:20:16.697" v="365" actId="20577"/>
        <pc:sldMkLst>
          <pc:docMk/>
          <pc:sldMk cId="1433249486" sldId="262"/>
        </pc:sldMkLst>
        <pc:spChg chg="mod">
          <ac:chgData name="Asos Abdolla (2223216)" userId="S::2223216@student.uwtsd.ac.uk::b318b246-1056-4533-bf7e-59914d123354" providerId="AD" clId="Web-{A5826F05-B9CF-0BFE-6AED-7BD65C7C3FC8}" dt="2025-10-06T10:45:04.099" v="130" actId="20577"/>
          <ac:spMkLst>
            <pc:docMk/>
            <pc:sldMk cId="1433249486" sldId="262"/>
            <ac:spMk id="2" creationId="{200E882B-8335-B122-D107-B776AB1E01E8}"/>
          </ac:spMkLst>
        </pc:spChg>
        <pc:spChg chg="mod">
          <ac:chgData name="Asos Abdolla (2223216)" userId="S::2223216@student.uwtsd.ac.uk::b318b246-1056-4533-bf7e-59914d123354" providerId="AD" clId="Web-{A5826F05-B9CF-0BFE-6AED-7BD65C7C3FC8}" dt="2025-10-06T11:20:16.697" v="365" actId="20577"/>
          <ac:spMkLst>
            <pc:docMk/>
            <pc:sldMk cId="1433249486" sldId="262"/>
            <ac:spMk id="3" creationId="{C0E57151-922F-E611-53A0-1710359DA393}"/>
          </ac:spMkLst>
        </pc:spChg>
      </pc:sldChg>
      <pc:sldChg chg="modSp new">
        <pc:chgData name="Asos Abdolla (2223216)" userId="S::2223216@student.uwtsd.ac.uk::b318b246-1056-4533-bf7e-59914d123354" providerId="AD" clId="Web-{A5826F05-B9CF-0BFE-6AED-7BD65C7C3FC8}" dt="2025-10-06T10:45:17.162" v="138" actId="20577"/>
        <pc:sldMkLst>
          <pc:docMk/>
          <pc:sldMk cId="3825977150" sldId="263"/>
        </pc:sldMkLst>
        <pc:spChg chg="mod">
          <ac:chgData name="Asos Abdolla (2223216)" userId="S::2223216@student.uwtsd.ac.uk::b318b246-1056-4533-bf7e-59914d123354" providerId="AD" clId="Web-{A5826F05-B9CF-0BFE-6AED-7BD65C7C3FC8}" dt="2025-10-06T10:45:17.162" v="138" actId="20577"/>
          <ac:spMkLst>
            <pc:docMk/>
            <pc:sldMk cId="3825977150" sldId="263"/>
            <ac:spMk id="2" creationId="{0B75F333-3FFF-1FD3-3F92-558137BA7402}"/>
          </ac:spMkLst>
        </pc:spChg>
      </pc:sldChg>
      <pc:sldChg chg="modSp new">
        <pc:chgData name="Asos Abdolla (2223216)" userId="S::2223216@student.uwtsd.ac.uk::b318b246-1056-4533-bf7e-59914d123354" providerId="AD" clId="Web-{A5826F05-B9CF-0BFE-6AED-7BD65C7C3FC8}" dt="2025-10-06T10:45:41.945" v="148" actId="20577"/>
        <pc:sldMkLst>
          <pc:docMk/>
          <pc:sldMk cId="2068163943" sldId="264"/>
        </pc:sldMkLst>
        <pc:spChg chg="mod">
          <ac:chgData name="Asos Abdolla (2223216)" userId="S::2223216@student.uwtsd.ac.uk::b318b246-1056-4533-bf7e-59914d123354" providerId="AD" clId="Web-{A5826F05-B9CF-0BFE-6AED-7BD65C7C3FC8}" dt="2025-10-06T10:45:41.945" v="148" actId="20577"/>
          <ac:spMkLst>
            <pc:docMk/>
            <pc:sldMk cId="2068163943" sldId="264"/>
            <ac:spMk id="2" creationId="{0467684D-BA7C-B1DA-484A-37E5840F6D8B}"/>
          </ac:spMkLst>
        </pc:spChg>
      </pc:sldChg>
      <pc:sldChg chg="modSp new">
        <pc:chgData name="Asos Abdolla (2223216)" userId="S::2223216@student.uwtsd.ac.uk::b318b246-1056-4533-bf7e-59914d123354" providerId="AD" clId="Web-{A5826F05-B9CF-0BFE-6AED-7BD65C7C3FC8}" dt="2025-10-06T11:15:01.322" v="239" actId="20577"/>
        <pc:sldMkLst>
          <pc:docMk/>
          <pc:sldMk cId="2615048770" sldId="265"/>
        </pc:sldMkLst>
        <pc:spChg chg="mod">
          <ac:chgData name="Asos Abdolla (2223216)" userId="S::2223216@student.uwtsd.ac.uk::b318b246-1056-4533-bf7e-59914d123354" providerId="AD" clId="Web-{A5826F05-B9CF-0BFE-6AED-7BD65C7C3FC8}" dt="2025-10-06T11:14:47.181" v="223" actId="20577"/>
          <ac:spMkLst>
            <pc:docMk/>
            <pc:sldMk cId="2615048770" sldId="265"/>
            <ac:spMk id="2" creationId="{1B2FEC66-CFC5-5711-31FC-1C1E43469258}"/>
          </ac:spMkLst>
        </pc:spChg>
        <pc:spChg chg="mod">
          <ac:chgData name="Asos Abdolla (2223216)" userId="S::2223216@student.uwtsd.ac.uk::b318b246-1056-4533-bf7e-59914d123354" providerId="AD" clId="Web-{A5826F05-B9CF-0BFE-6AED-7BD65C7C3FC8}" dt="2025-10-06T11:15:01.322" v="239" actId="20577"/>
          <ac:spMkLst>
            <pc:docMk/>
            <pc:sldMk cId="2615048770" sldId="265"/>
            <ac:spMk id="3" creationId="{76879A31-2843-4BBB-CFF3-AF1C4488DBF5}"/>
          </ac:spMkLst>
        </pc:spChg>
      </pc:sldChg>
      <pc:sldChg chg="modSp new">
        <pc:chgData name="Asos Abdolla (2223216)" userId="S::2223216@student.uwtsd.ac.uk::b318b246-1056-4533-bf7e-59914d123354" providerId="AD" clId="Web-{A5826F05-B9CF-0BFE-6AED-7BD65C7C3FC8}" dt="2025-10-06T11:15:48.560" v="252" actId="20577"/>
        <pc:sldMkLst>
          <pc:docMk/>
          <pc:sldMk cId="1030398130" sldId="266"/>
        </pc:sldMkLst>
        <pc:spChg chg="mod">
          <ac:chgData name="Asos Abdolla (2223216)" userId="S::2223216@student.uwtsd.ac.uk::b318b246-1056-4533-bf7e-59914d123354" providerId="AD" clId="Web-{A5826F05-B9CF-0BFE-6AED-7BD65C7C3FC8}" dt="2025-10-06T11:15:48.560" v="252" actId="20577"/>
          <ac:spMkLst>
            <pc:docMk/>
            <pc:sldMk cId="1030398130" sldId="266"/>
            <ac:spMk id="2" creationId="{FECDD03D-497D-AE19-CF09-5D08ECAAC438}"/>
          </ac:spMkLst>
        </pc:spChg>
      </pc:sldChg>
      <pc:sldChg chg="modSp new">
        <pc:chgData name="Asos Abdolla (2223216)" userId="S::2223216@student.uwtsd.ac.uk::b318b246-1056-4533-bf7e-59914d123354" providerId="AD" clId="Web-{A5826F05-B9CF-0BFE-6AED-7BD65C7C3FC8}" dt="2025-10-06T11:19:53.930" v="330" actId="20577"/>
        <pc:sldMkLst>
          <pc:docMk/>
          <pc:sldMk cId="2054460225" sldId="267"/>
        </pc:sldMkLst>
        <pc:spChg chg="mod">
          <ac:chgData name="Asos Abdolla (2223216)" userId="S::2223216@student.uwtsd.ac.uk::b318b246-1056-4533-bf7e-59914d123354" providerId="AD" clId="Web-{A5826F05-B9CF-0BFE-6AED-7BD65C7C3FC8}" dt="2025-10-06T11:19:53.930" v="330" actId="20577"/>
          <ac:spMkLst>
            <pc:docMk/>
            <pc:sldMk cId="2054460225" sldId="267"/>
            <ac:spMk id="2" creationId="{D816DA13-6CED-6FA7-B596-5D37BCB6D32E}"/>
          </ac:spMkLst>
        </pc:spChg>
      </pc:sldChg>
    </pc:docChg>
  </pc:docChgLst>
  <pc:docChgLst>
    <pc:chgData name="Asos Abdolla (2223216)" userId="S::2223216@student.uwtsd.ac.uk::b318b246-1056-4533-bf7e-59914d123354" providerId="AD" clId="Web-{D3E2CB90-432A-3439-F68B-8C4A81ADBBD2}"/>
    <pc:docChg chg="addSld modSld">
      <pc:chgData name="Asos Abdolla (2223216)" userId="S::2223216@student.uwtsd.ac.uk::b318b246-1056-4533-bf7e-59914d123354" providerId="AD" clId="Web-{D3E2CB90-432A-3439-F68B-8C4A81ADBBD2}" dt="2025-10-09T17:23:36.824" v="35" actId="20577"/>
      <pc:docMkLst>
        <pc:docMk/>
      </pc:docMkLst>
      <pc:sldChg chg="addSp delSp modSp">
        <pc:chgData name="Asos Abdolla (2223216)" userId="S::2223216@student.uwtsd.ac.uk::b318b246-1056-4533-bf7e-59914d123354" providerId="AD" clId="Web-{D3E2CB90-432A-3439-F68B-8C4A81ADBBD2}" dt="2025-10-09T17:23:36.824" v="35" actId="20577"/>
        <pc:sldMkLst>
          <pc:docMk/>
          <pc:sldMk cId="2509893248" sldId="258"/>
        </pc:sldMkLst>
        <pc:spChg chg="mod">
          <ac:chgData name="Asos Abdolla (2223216)" userId="S::2223216@student.uwtsd.ac.uk::b318b246-1056-4533-bf7e-59914d123354" providerId="AD" clId="Web-{D3E2CB90-432A-3439-F68B-8C4A81ADBBD2}" dt="2025-10-09T17:19:34.227" v="8" actId="1076"/>
          <ac:spMkLst>
            <pc:docMk/>
            <pc:sldMk cId="2509893248" sldId="258"/>
            <ac:spMk id="3" creationId="{E2FC1AE7-31ED-655F-6A84-7E753FFFA49C}"/>
          </ac:spMkLst>
        </pc:spChg>
        <pc:spChg chg="add mod">
          <ac:chgData name="Asos Abdolla (2223216)" userId="S::2223216@student.uwtsd.ac.uk::b318b246-1056-4533-bf7e-59914d123354" providerId="AD" clId="Web-{D3E2CB90-432A-3439-F68B-8C4A81ADBBD2}" dt="2025-10-09T17:23:36.824" v="35" actId="20577"/>
          <ac:spMkLst>
            <pc:docMk/>
            <pc:sldMk cId="2509893248" sldId="258"/>
            <ac:spMk id="4" creationId="{7AC728C3-AB3E-39E3-8B99-2B086AE2064A}"/>
          </ac:spMkLst>
        </pc:spChg>
        <pc:picChg chg="mod">
          <ac:chgData name="Asos Abdolla (2223216)" userId="S::2223216@student.uwtsd.ac.uk::b318b246-1056-4533-bf7e-59914d123354" providerId="AD" clId="Web-{D3E2CB90-432A-3439-F68B-8C4A81ADBBD2}" dt="2025-10-09T17:19:28.555" v="7" actId="1076"/>
          <ac:picMkLst>
            <pc:docMk/>
            <pc:sldMk cId="2509893248" sldId="258"/>
            <ac:picMk id="6" creationId="{CBDEED05-65B0-7F95-8F02-5713619C904F}"/>
          </ac:picMkLst>
        </pc:picChg>
      </pc:sldChg>
      <pc:sldChg chg="addSp delSp modSp new">
        <pc:chgData name="Asos Abdolla (2223216)" userId="S::2223216@student.uwtsd.ac.uk::b318b246-1056-4533-bf7e-59914d123354" providerId="AD" clId="Web-{D3E2CB90-432A-3439-F68B-8C4A81ADBBD2}" dt="2025-10-09T17:19:23.618" v="6" actId="1076"/>
        <pc:sldMkLst>
          <pc:docMk/>
          <pc:sldMk cId="177798396" sldId="268"/>
        </pc:sldMkLst>
        <pc:picChg chg="add mod ord">
          <ac:chgData name="Asos Abdolla (2223216)" userId="S::2223216@student.uwtsd.ac.uk::b318b246-1056-4533-bf7e-59914d123354" providerId="AD" clId="Web-{D3E2CB90-432A-3439-F68B-8C4A81ADBBD2}" dt="2025-10-09T17:19:23.618" v="6" actId="1076"/>
          <ac:picMkLst>
            <pc:docMk/>
            <pc:sldMk cId="177798396" sldId="268"/>
            <ac:picMk id="4" creationId="{D344912B-CD3A-025E-80B4-CC1A06582534}"/>
          </ac:picMkLst>
        </pc:picChg>
      </pc:sldChg>
    </pc:docChg>
  </pc:docChgLst>
  <pc:docChgLst>
    <pc:chgData name="Asos Abdolla (2223216)" userId="S::2223216@student.uwtsd.ac.uk::b318b246-1056-4533-bf7e-59914d123354" providerId="AD" clId="Web-{6CC5EC78-5EA8-0D29-E8FB-C4D6C6639121}"/>
    <pc:docChg chg="modSld">
      <pc:chgData name="Asos Abdolla (2223216)" userId="S::2223216@student.uwtsd.ac.uk::b318b246-1056-4533-bf7e-59914d123354" providerId="AD" clId="Web-{6CC5EC78-5EA8-0D29-E8FB-C4D6C6639121}" dt="2025-10-08T18:32:45.828" v="282" actId="20577"/>
      <pc:docMkLst>
        <pc:docMk/>
      </pc:docMkLst>
      <pc:sldChg chg="modSp">
        <pc:chgData name="Asos Abdolla (2223216)" userId="S::2223216@student.uwtsd.ac.uk::b318b246-1056-4533-bf7e-59914d123354" providerId="AD" clId="Web-{6CC5EC78-5EA8-0D29-E8FB-C4D6C6639121}" dt="2025-10-08T18:32:45.828" v="282" actId="20577"/>
        <pc:sldMkLst>
          <pc:docMk/>
          <pc:sldMk cId="291105604" sldId="257"/>
        </pc:sldMkLst>
        <pc:spChg chg="mod">
          <ac:chgData name="Asos Abdolla (2223216)" userId="S::2223216@student.uwtsd.ac.uk::b318b246-1056-4533-bf7e-59914d123354" providerId="AD" clId="Web-{6CC5EC78-5EA8-0D29-E8FB-C4D6C6639121}" dt="2025-10-08T18:32:45.828" v="282" actId="20577"/>
          <ac:spMkLst>
            <pc:docMk/>
            <pc:sldMk cId="291105604" sldId="257"/>
            <ac:spMk id="3" creationId="{7B2EA4E4-12B6-D1D1-83DF-0001C297CB75}"/>
          </ac:spMkLst>
        </pc:spChg>
      </pc:sldChg>
      <pc:sldChg chg="addSp delSp modSp">
        <pc:chgData name="Asos Abdolla (2223216)" userId="S::2223216@student.uwtsd.ac.uk::b318b246-1056-4533-bf7e-59914d123354" providerId="AD" clId="Web-{6CC5EC78-5EA8-0D29-E8FB-C4D6C6639121}" dt="2025-10-08T14:01:11.528" v="87" actId="20577"/>
        <pc:sldMkLst>
          <pc:docMk/>
          <pc:sldMk cId="2068163943" sldId="264"/>
        </pc:sldMkLst>
        <pc:spChg chg="mod">
          <ac:chgData name="Asos Abdolla (2223216)" userId="S::2223216@student.uwtsd.ac.uk::b318b246-1056-4533-bf7e-59914d123354" providerId="AD" clId="Web-{6CC5EC78-5EA8-0D29-E8FB-C4D6C6639121}" dt="2025-10-08T14:01:11.528" v="87" actId="20577"/>
          <ac:spMkLst>
            <pc:docMk/>
            <pc:sldMk cId="2068163943" sldId="264"/>
            <ac:spMk id="3" creationId="{632983AB-245B-513A-E45D-286F335B1B2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0A945C-0E48-4C69-A0A3-C8C3B3EC1E38}" type="doc">
      <dgm:prSet loTypeId="urn:microsoft.com/office/officeart/2005/8/layout/cycle7" loCatId="cycle" qsTypeId="urn:microsoft.com/office/officeart/2005/8/quickstyle/simple1" qsCatId="simple" csTypeId="urn:microsoft.com/office/officeart/2005/8/colors/accent2_1" csCatId="accent2" phldr="1"/>
      <dgm:spPr/>
      <dgm:t>
        <a:bodyPr/>
        <a:lstStyle/>
        <a:p>
          <a:endParaRPr lang="en-GB"/>
        </a:p>
      </dgm:t>
    </dgm:pt>
    <dgm:pt modelId="{61C22021-AFFD-4FC5-AC38-D5604F12FF4C}">
      <dgm:prSet phldrT="[Text]" phldr="0"/>
      <dgm:spPr/>
      <dgm:t>
        <a:bodyPr/>
        <a:lstStyle/>
        <a:p>
          <a:r>
            <a:rPr lang="en-GB">
              <a:latin typeface="Bierstadt"/>
            </a:rPr>
            <a:t>Well-being</a:t>
          </a:r>
          <a:endParaRPr lang="en-GB"/>
        </a:p>
      </dgm:t>
    </dgm:pt>
    <dgm:pt modelId="{F0DFA399-9240-4F4F-B8CA-F6DD9C922786}" type="parTrans" cxnId="{E7F30866-C9FE-41D7-8FD0-149C4D6FD296}">
      <dgm:prSet/>
      <dgm:spPr/>
      <dgm:t>
        <a:bodyPr/>
        <a:lstStyle/>
        <a:p>
          <a:endParaRPr lang="en-GB"/>
        </a:p>
      </dgm:t>
    </dgm:pt>
    <dgm:pt modelId="{4570CEA9-2233-4D3E-82A8-2124FC26FCA0}" type="sibTrans" cxnId="{E7F30866-C9FE-41D7-8FD0-149C4D6FD296}">
      <dgm:prSet/>
      <dgm:spPr/>
      <dgm:t>
        <a:bodyPr/>
        <a:lstStyle/>
        <a:p>
          <a:endParaRPr lang="en-GB"/>
        </a:p>
      </dgm:t>
    </dgm:pt>
    <dgm:pt modelId="{15266A48-03B6-41DD-85D8-7C710AA2FE0D}">
      <dgm:prSet phldrT="[Text]" phldr="0"/>
      <dgm:spPr/>
      <dgm:t>
        <a:bodyPr/>
        <a:lstStyle/>
        <a:p>
          <a:pPr rtl="0"/>
          <a:r>
            <a:rPr lang="en-GB">
              <a:latin typeface="Bierstadt"/>
            </a:rPr>
            <a:t>Objective dimension</a:t>
          </a:r>
          <a:endParaRPr lang="en-GB"/>
        </a:p>
      </dgm:t>
    </dgm:pt>
    <dgm:pt modelId="{9B71C738-DB3E-42AD-9F5B-31976AAC63E0}" type="parTrans" cxnId="{4FB2C974-B6A0-41AF-8F1B-2F8CE10BB91C}">
      <dgm:prSet/>
      <dgm:spPr/>
      <dgm:t>
        <a:bodyPr/>
        <a:lstStyle/>
        <a:p>
          <a:endParaRPr lang="en-GB"/>
        </a:p>
      </dgm:t>
    </dgm:pt>
    <dgm:pt modelId="{AC67BF43-B2A3-4193-A987-A8F716FAA271}" type="sibTrans" cxnId="{4FB2C974-B6A0-41AF-8F1B-2F8CE10BB91C}">
      <dgm:prSet/>
      <dgm:spPr/>
      <dgm:t>
        <a:bodyPr/>
        <a:lstStyle/>
        <a:p>
          <a:endParaRPr lang="en-GB"/>
        </a:p>
      </dgm:t>
    </dgm:pt>
    <dgm:pt modelId="{2F2F32B8-CEEC-40ED-85AD-A6B420489391}">
      <dgm:prSet phldrT="[Text]" phldr="0"/>
      <dgm:spPr/>
      <dgm:t>
        <a:bodyPr/>
        <a:lstStyle/>
        <a:p>
          <a:pPr rtl="0"/>
          <a:r>
            <a:rPr lang="en-GB">
              <a:latin typeface="Bierstadt"/>
            </a:rPr>
            <a:t>Subjective dimension</a:t>
          </a:r>
          <a:endParaRPr lang="en-GB"/>
        </a:p>
      </dgm:t>
    </dgm:pt>
    <dgm:pt modelId="{46198C03-67D3-4986-A0C9-1BFEA239DD43}" type="parTrans" cxnId="{6F0328AE-9304-4C1C-92F3-DC5CBEF1069A}">
      <dgm:prSet/>
      <dgm:spPr/>
      <dgm:t>
        <a:bodyPr/>
        <a:lstStyle/>
        <a:p>
          <a:endParaRPr lang="en-GB"/>
        </a:p>
      </dgm:t>
    </dgm:pt>
    <dgm:pt modelId="{05790BE6-D281-4CD2-9F2E-55561E0F8643}" type="sibTrans" cxnId="{6F0328AE-9304-4C1C-92F3-DC5CBEF1069A}">
      <dgm:prSet/>
      <dgm:spPr/>
      <dgm:t>
        <a:bodyPr/>
        <a:lstStyle/>
        <a:p>
          <a:endParaRPr lang="en-GB"/>
        </a:p>
      </dgm:t>
    </dgm:pt>
    <dgm:pt modelId="{071471D2-E38F-4D5E-A027-8E831292FC30}" type="pres">
      <dgm:prSet presAssocID="{D50A945C-0E48-4C69-A0A3-C8C3B3EC1E38}" presName="Name0" presStyleCnt="0">
        <dgm:presLayoutVars>
          <dgm:dir/>
          <dgm:resizeHandles val="exact"/>
        </dgm:presLayoutVars>
      </dgm:prSet>
      <dgm:spPr/>
    </dgm:pt>
    <dgm:pt modelId="{A3B8FBFD-E391-44F8-BDA6-9806125DDF3E}" type="pres">
      <dgm:prSet presAssocID="{61C22021-AFFD-4FC5-AC38-D5604F12FF4C}" presName="node" presStyleLbl="node1" presStyleIdx="0" presStyleCnt="3">
        <dgm:presLayoutVars>
          <dgm:bulletEnabled val="1"/>
        </dgm:presLayoutVars>
      </dgm:prSet>
      <dgm:spPr/>
    </dgm:pt>
    <dgm:pt modelId="{5B6DEB02-25E3-45E6-AF56-E0409B3A352B}" type="pres">
      <dgm:prSet presAssocID="{4570CEA9-2233-4D3E-82A8-2124FC26FCA0}" presName="sibTrans" presStyleLbl="sibTrans2D1" presStyleIdx="0" presStyleCnt="3"/>
      <dgm:spPr/>
    </dgm:pt>
    <dgm:pt modelId="{A4C77BA7-E8E8-494E-A3B3-FAF4C78D0DB1}" type="pres">
      <dgm:prSet presAssocID="{4570CEA9-2233-4D3E-82A8-2124FC26FCA0}" presName="connectorText" presStyleLbl="sibTrans2D1" presStyleIdx="0" presStyleCnt="3"/>
      <dgm:spPr/>
    </dgm:pt>
    <dgm:pt modelId="{12C6B28A-2265-46E0-B7E3-684E599497F6}" type="pres">
      <dgm:prSet presAssocID="{15266A48-03B6-41DD-85D8-7C710AA2FE0D}" presName="node" presStyleLbl="node1" presStyleIdx="1" presStyleCnt="3">
        <dgm:presLayoutVars>
          <dgm:bulletEnabled val="1"/>
        </dgm:presLayoutVars>
      </dgm:prSet>
      <dgm:spPr/>
    </dgm:pt>
    <dgm:pt modelId="{DDC365E9-C884-4DB0-8A26-ADBA46E7AF5B}" type="pres">
      <dgm:prSet presAssocID="{AC67BF43-B2A3-4193-A987-A8F716FAA271}" presName="sibTrans" presStyleLbl="sibTrans2D1" presStyleIdx="1" presStyleCnt="3"/>
      <dgm:spPr/>
    </dgm:pt>
    <dgm:pt modelId="{6E25BB5A-E3D6-4193-8A92-10E29E58BD03}" type="pres">
      <dgm:prSet presAssocID="{AC67BF43-B2A3-4193-A987-A8F716FAA271}" presName="connectorText" presStyleLbl="sibTrans2D1" presStyleIdx="1" presStyleCnt="3"/>
      <dgm:spPr/>
    </dgm:pt>
    <dgm:pt modelId="{CA03CD51-500B-42A1-BC92-14B9ECEE0980}" type="pres">
      <dgm:prSet presAssocID="{2F2F32B8-CEEC-40ED-85AD-A6B420489391}" presName="node" presStyleLbl="node1" presStyleIdx="2" presStyleCnt="3">
        <dgm:presLayoutVars>
          <dgm:bulletEnabled val="1"/>
        </dgm:presLayoutVars>
      </dgm:prSet>
      <dgm:spPr/>
    </dgm:pt>
    <dgm:pt modelId="{02B356FD-8B71-4F02-9D45-79DC7604C00D}" type="pres">
      <dgm:prSet presAssocID="{05790BE6-D281-4CD2-9F2E-55561E0F8643}" presName="sibTrans" presStyleLbl="sibTrans2D1" presStyleIdx="2" presStyleCnt="3"/>
      <dgm:spPr/>
    </dgm:pt>
    <dgm:pt modelId="{053EFFB8-9BAC-4EE2-8B99-5DDB81436960}" type="pres">
      <dgm:prSet presAssocID="{05790BE6-D281-4CD2-9F2E-55561E0F8643}" presName="connectorText" presStyleLbl="sibTrans2D1" presStyleIdx="2" presStyleCnt="3"/>
      <dgm:spPr/>
    </dgm:pt>
  </dgm:ptLst>
  <dgm:cxnLst>
    <dgm:cxn modelId="{DA92850B-528F-4436-B525-72129C2E2B41}" type="presOf" srcId="{05790BE6-D281-4CD2-9F2E-55561E0F8643}" destId="{053EFFB8-9BAC-4EE2-8B99-5DDB81436960}" srcOrd="1" destOrd="0" presId="urn:microsoft.com/office/officeart/2005/8/layout/cycle7"/>
    <dgm:cxn modelId="{498E761E-5D16-49DC-BAF9-053860F3299D}" type="presOf" srcId="{AC67BF43-B2A3-4193-A987-A8F716FAA271}" destId="{6E25BB5A-E3D6-4193-8A92-10E29E58BD03}" srcOrd="1" destOrd="0" presId="urn:microsoft.com/office/officeart/2005/8/layout/cycle7"/>
    <dgm:cxn modelId="{E7F30866-C9FE-41D7-8FD0-149C4D6FD296}" srcId="{D50A945C-0E48-4C69-A0A3-C8C3B3EC1E38}" destId="{61C22021-AFFD-4FC5-AC38-D5604F12FF4C}" srcOrd="0" destOrd="0" parTransId="{F0DFA399-9240-4F4F-B8CA-F6DD9C922786}" sibTransId="{4570CEA9-2233-4D3E-82A8-2124FC26FCA0}"/>
    <dgm:cxn modelId="{8F107D53-5F53-41EB-AB22-67062171406E}" type="presOf" srcId="{2F2F32B8-CEEC-40ED-85AD-A6B420489391}" destId="{CA03CD51-500B-42A1-BC92-14B9ECEE0980}" srcOrd="0" destOrd="0" presId="urn:microsoft.com/office/officeart/2005/8/layout/cycle7"/>
    <dgm:cxn modelId="{4FB2C974-B6A0-41AF-8F1B-2F8CE10BB91C}" srcId="{D50A945C-0E48-4C69-A0A3-C8C3B3EC1E38}" destId="{15266A48-03B6-41DD-85D8-7C710AA2FE0D}" srcOrd="1" destOrd="0" parTransId="{9B71C738-DB3E-42AD-9F5B-31976AAC63E0}" sibTransId="{AC67BF43-B2A3-4193-A987-A8F716FAA271}"/>
    <dgm:cxn modelId="{2CCD377B-5CD0-4B5C-A7EC-E32DC3DBAE03}" type="presOf" srcId="{D50A945C-0E48-4C69-A0A3-C8C3B3EC1E38}" destId="{071471D2-E38F-4D5E-A027-8E831292FC30}" srcOrd="0" destOrd="0" presId="urn:microsoft.com/office/officeart/2005/8/layout/cycle7"/>
    <dgm:cxn modelId="{827DE091-2F8D-4935-8681-E690F6F1131A}" type="presOf" srcId="{61C22021-AFFD-4FC5-AC38-D5604F12FF4C}" destId="{A3B8FBFD-E391-44F8-BDA6-9806125DDF3E}" srcOrd="0" destOrd="0" presId="urn:microsoft.com/office/officeart/2005/8/layout/cycle7"/>
    <dgm:cxn modelId="{F24CF392-F500-40C8-A678-4D595992C912}" type="presOf" srcId="{05790BE6-D281-4CD2-9F2E-55561E0F8643}" destId="{02B356FD-8B71-4F02-9D45-79DC7604C00D}" srcOrd="0" destOrd="0" presId="urn:microsoft.com/office/officeart/2005/8/layout/cycle7"/>
    <dgm:cxn modelId="{0F39589A-56AF-4009-BFCD-AE073EF3B1EC}" type="presOf" srcId="{15266A48-03B6-41DD-85D8-7C710AA2FE0D}" destId="{12C6B28A-2265-46E0-B7E3-684E599497F6}" srcOrd="0" destOrd="0" presId="urn:microsoft.com/office/officeart/2005/8/layout/cycle7"/>
    <dgm:cxn modelId="{6F0328AE-9304-4C1C-92F3-DC5CBEF1069A}" srcId="{D50A945C-0E48-4C69-A0A3-C8C3B3EC1E38}" destId="{2F2F32B8-CEEC-40ED-85AD-A6B420489391}" srcOrd="2" destOrd="0" parTransId="{46198C03-67D3-4986-A0C9-1BFEA239DD43}" sibTransId="{05790BE6-D281-4CD2-9F2E-55561E0F8643}"/>
    <dgm:cxn modelId="{5BB725BF-22F2-4A38-A3F7-11E535C10007}" type="presOf" srcId="{4570CEA9-2233-4D3E-82A8-2124FC26FCA0}" destId="{A4C77BA7-E8E8-494E-A3B3-FAF4C78D0DB1}" srcOrd="1" destOrd="0" presId="urn:microsoft.com/office/officeart/2005/8/layout/cycle7"/>
    <dgm:cxn modelId="{B59B8EDF-C903-433A-9410-E4C45DF6167E}" type="presOf" srcId="{4570CEA9-2233-4D3E-82A8-2124FC26FCA0}" destId="{5B6DEB02-25E3-45E6-AF56-E0409B3A352B}" srcOrd="0" destOrd="0" presId="urn:microsoft.com/office/officeart/2005/8/layout/cycle7"/>
    <dgm:cxn modelId="{9CD4B8E4-F1D7-48E8-B61E-A4E2B5E69C5B}" type="presOf" srcId="{AC67BF43-B2A3-4193-A987-A8F716FAA271}" destId="{DDC365E9-C884-4DB0-8A26-ADBA46E7AF5B}" srcOrd="0" destOrd="0" presId="urn:microsoft.com/office/officeart/2005/8/layout/cycle7"/>
    <dgm:cxn modelId="{3797452F-9184-43A1-A09F-FCE6A5DD42D1}" type="presParOf" srcId="{071471D2-E38F-4D5E-A027-8E831292FC30}" destId="{A3B8FBFD-E391-44F8-BDA6-9806125DDF3E}" srcOrd="0" destOrd="0" presId="urn:microsoft.com/office/officeart/2005/8/layout/cycle7"/>
    <dgm:cxn modelId="{C403006B-BD45-42F0-A54C-8C34C1FCFEF5}" type="presParOf" srcId="{071471D2-E38F-4D5E-A027-8E831292FC30}" destId="{5B6DEB02-25E3-45E6-AF56-E0409B3A352B}" srcOrd="1" destOrd="0" presId="urn:microsoft.com/office/officeart/2005/8/layout/cycle7"/>
    <dgm:cxn modelId="{50BF7BC4-8AD1-4225-A1C1-0AEF410AFAF7}" type="presParOf" srcId="{5B6DEB02-25E3-45E6-AF56-E0409B3A352B}" destId="{A4C77BA7-E8E8-494E-A3B3-FAF4C78D0DB1}" srcOrd="0" destOrd="0" presId="urn:microsoft.com/office/officeart/2005/8/layout/cycle7"/>
    <dgm:cxn modelId="{575138C4-0E57-4DC0-B0DC-6F45E4329FB9}" type="presParOf" srcId="{071471D2-E38F-4D5E-A027-8E831292FC30}" destId="{12C6B28A-2265-46E0-B7E3-684E599497F6}" srcOrd="2" destOrd="0" presId="urn:microsoft.com/office/officeart/2005/8/layout/cycle7"/>
    <dgm:cxn modelId="{ED2E952D-0C03-4D67-A467-6D529DBCC857}" type="presParOf" srcId="{071471D2-E38F-4D5E-A027-8E831292FC30}" destId="{DDC365E9-C884-4DB0-8A26-ADBA46E7AF5B}" srcOrd="3" destOrd="0" presId="urn:microsoft.com/office/officeart/2005/8/layout/cycle7"/>
    <dgm:cxn modelId="{67BB2204-66E3-4182-926F-389B9BF3D1B7}" type="presParOf" srcId="{DDC365E9-C884-4DB0-8A26-ADBA46E7AF5B}" destId="{6E25BB5A-E3D6-4193-8A92-10E29E58BD03}" srcOrd="0" destOrd="0" presId="urn:microsoft.com/office/officeart/2005/8/layout/cycle7"/>
    <dgm:cxn modelId="{462F1CA8-4797-4E04-933E-1D1A490984F1}" type="presParOf" srcId="{071471D2-E38F-4D5E-A027-8E831292FC30}" destId="{CA03CD51-500B-42A1-BC92-14B9ECEE0980}" srcOrd="4" destOrd="0" presId="urn:microsoft.com/office/officeart/2005/8/layout/cycle7"/>
    <dgm:cxn modelId="{506B37F5-0719-4B2C-887C-4F63FAD5F245}" type="presParOf" srcId="{071471D2-E38F-4D5E-A027-8E831292FC30}" destId="{02B356FD-8B71-4F02-9D45-79DC7604C00D}" srcOrd="5" destOrd="0" presId="urn:microsoft.com/office/officeart/2005/8/layout/cycle7"/>
    <dgm:cxn modelId="{69058F84-7D6A-4C5B-A2B6-C9C3FAAD0FC8}" type="presParOf" srcId="{02B356FD-8B71-4F02-9D45-79DC7604C00D}" destId="{053EFFB8-9BAC-4EE2-8B99-5DDB81436960}"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B8FBFD-E391-44F8-BDA6-9806125DDF3E}">
      <dsp:nvSpPr>
        <dsp:cNvPr id="0" name=""/>
        <dsp:cNvSpPr/>
      </dsp:nvSpPr>
      <dsp:spPr>
        <a:xfrm>
          <a:off x="1105131" y="777"/>
          <a:ext cx="1261070" cy="630535"/>
        </a:xfrm>
        <a:prstGeom prst="roundRect">
          <a:avLst>
            <a:gd name="adj" fmla="val 10000"/>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Bierstadt"/>
            </a:rPr>
            <a:t>Well-being</a:t>
          </a:r>
          <a:endParaRPr lang="en-GB" sz="1600" kern="1200"/>
        </a:p>
      </dsp:txBody>
      <dsp:txXfrm>
        <a:off x="1123599" y="19245"/>
        <a:ext cx="1224134" cy="593599"/>
      </dsp:txXfrm>
    </dsp:sp>
    <dsp:sp modelId="{5B6DEB02-25E3-45E6-AF56-E0409B3A352B}">
      <dsp:nvSpPr>
        <dsp:cNvPr id="0" name=""/>
        <dsp:cNvSpPr/>
      </dsp:nvSpPr>
      <dsp:spPr>
        <a:xfrm rot="3600000">
          <a:off x="1927652" y="1107647"/>
          <a:ext cx="657507" cy="220687"/>
        </a:xfrm>
        <a:prstGeom prst="lef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993858" y="1151784"/>
        <a:ext cx="525095" cy="132413"/>
      </dsp:txXfrm>
    </dsp:sp>
    <dsp:sp modelId="{12C6B28A-2265-46E0-B7E3-684E599497F6}">
      <dsp:nvSpPr>
        <dsp:cNvPr id="0" name=""/>
        <dsp:cNvSpPr/>
      </dsp:nvSpPr>
      <dsp:spPr>
        <a:xfrm>
          <a:off x="2146608" y="1804669"/>
          <a:ext cx="1261070" cy="630535"/>
        </a:xfrm>
        <a:prstGeom prst="roundRect">
          <a:avLst>
            <a:gd name="adj" fmla="val 10000"/>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Bierstadt"/>
            </a:rPr>
            <a:t>Objective dimension</a:t>
          </a:r>
          <a:endParaRPr lang="en-GB" sz="1600" kern="1200"/>
        </a:p>
      </dsp:txBody>
      <dsp:txXfrm>
        <a:off x="2165076" y="1823137"/>
        <a:ext cx="1224134" cy="593599"/>
      </dsp:txXfrm>
    </dsp:sp>
    <dsp:sp modelId="{DDC365E9-C884-4DB0-8A26-ADBA46E7AF5B}">
      <dsp:nvSpPr>
        <dsp:cNvPr id="0" name=""/>
        <dsp:cNvSpPr/>
      </dsp:nvSpPr>
      <dsp:spPr>
        <a:xfrm rot="10800000">
          <a:off x="1406913" y="2009593"/>
          <a:ext cx="657507" cy="220687"/>
        </a:xfrm>
        <a:prstGeom prst="lef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1473119" y="2053730"/>
        <a:ext cx="525095" cy="132413"/>
      </dsp:txXfrm>
    </dsp:sp>
    <dsp:sp modelId="{CA03CD51-500B-42A1-BC92-14B9ECEE0980}">
      <dsp:nvSpPr>
        <dsp:cNvPr id="0" name=""/>
        <dsp:cNvSpPr/>
      </dsp:nvSpPr>
      <dsp:spPr>
        <a:xfrm>
          <a:off x="63654" y="1804669"/>
          <a:ext cx="1261070" cy="630535"/>
        </a:xfrm>
        <a:prstGeom prst="roundRect">
          <a:avLst>
            <a:gd name="adj" fmla="val 10000"/>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Bierstadt"/>
            </a:rPr>
            <a:t>Subjective dimension</a:t>
          </a:r>
          <a:endParaRPr lang="en-GB" sz="1600" kern="1200"/>
        </a:p>
      </dsp:txBody>
      <dsp:txXfrm>
        <a:off x="82122" y="1823137"/>
        <a:ext cx="1224134" cy="593599"/>
      </dsp:txXfrm>
    </dsp:sp>
    <dsp:sp modelId="{02B356FD-8B71-4F02-9D45-79DC7604C00D}">
      <dsp:nvSpPr>
        <dsp:cNvPr id="0" name=""/>
        <dsp:cNvSpPr/>
      </dsp:nvSpPr>
      <dsp:spPr>
        <a:xfrm rot="18000000">
          <a:off x="886174" y="1107647"/>
          <a:ext cx="657507" cy="220687"/>
        </a:xfrm>
        <a:prstGeom prst="lef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952380" y="1151784"/>
        <a:ext cx="525095" cy="132413"/>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12603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76939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1974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76387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90390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85354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04027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43571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6711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30945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7724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10/12/2025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8187610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13" r:id="rId6"/>
    <p:sldLayoutId id="2147483709" r:id="rId7"/>
    <p:sldLayoutId id="2147483710" r:id="rId8"/>
    <p:sldLayoutId id="2147483711" r:id="rId9"/>
    <p:sldLayoutId id="2147483712" r:id="rId10"/>
    <p:sldLayoutId id="2147483714"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93/milmed/usy213" TargetMode="External"/><Relationship Id="rId2" Type="http://schemas.openxmlformats.org/officeDocument/2006/relationships/hyperlink" Target="https://doi.org/10.1017/cts.2023.648" TargetMode="External"/><Relationship Id="rId1" Type="http://schemas.openxmlformats.org/officeDocument/2006/relationships/slideLayout" Target="../slideLayouts/slideLayout2.xml"/><Relationship Id="rId4" Type="http://schemas.openxmlformats.org/officeDocument/2006/relationships/hyperlink" Target="https://www.npeu.ox.ac.uk/mbrrace-uk/data-brief/maternal-mortality-2021-2023"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longtermplan.nhs.uk/" TargetMode="External"/><Relationship Id="rId2" Type="http://schemas.openxmlformats.org/officeDocument/2006/relationships/hyperlink" Target="https://doi.org/10.7717/peerj.490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Freeform: Shape 73">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81" name="Rectangle 80">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45721E82-BE8B-AD53-CB42-DC75B98AA6B7}"/>
              </a:ext>
            </a:extLst>
          </p:cNvPr>
          <p:cNvSpPr>
            <a:spLocks noGrp="1"/>
          </p:cNvSpPr>
          <p:nvPr>
            <p:ph type="ctrTitle"/>
          </p:nvPr>
        </p:nvSpPr>
        <p:spPr>
          <a:xfrm>
            <a:off x="6153912" y="978408"/>
            <a:ext cx="5513832" cy="1463040"/>
          </a:xfrm>
        </p:spPr>
        <p:txBody>
          <a:bodyPr vert="horz" lIns="91440" tIns="45720" rIns="91440" bIns="45720" rtlCol="0" anchor="t">
            <a:noAutofit/>
          </a:bodyPr>
          <a:lstStyle/>
          <a:p>
            <a:pPr algn="just">
              <a:lnSpc>
                <a:spcPct val="90000"/>
              </a:lnSpc>
            </a:pPr>
            <a:r>
              <a:rPr lang="en-US" sz="3200">
                <a:latin typeface="Arial"/>
                <a:cs typeface="Arial"/>
              </a:rPr>
              <a:t>Health</a:t>
            </a:r>
            <a:r>
              <a:rPr lang="en-US" sz="3200" b="1" kern="1200">
                <a:latin typeface="Arial"/>
                <a:cs typeface="Arial"/>
              </a:rPr>
              <a:t>, Wellbeing, and Sustainable Development in Health and Social Care</a:t>
            </a:r>
            <a:endParaRPr lang="en-US" sz="3200"/>
          </a:p>
        </p:txBody>
      </p:sp>
      <p:pic>
        <p:nvPicPr>
          <p:cNvPr id="9" name="Picture 8" descr="Sustainable Healthcare Day Guide | Shiatsu Society (UK)">
            <a:extLst>
              <a:ext uri="{FF2B5EF4-FFF2-40B4-BE49-F238E27FC236}">
                <a16:creationId xmlns:a16="http://schemas.microsoft.com/office/drawing/2014/main" id="{5C1CAC19-559E-609B-A90A-E6026DB55B13}"/>
              </a:ext>
            </a:extLst>
          </p:cNvPr>
          <p:cNvPicPr>
            <a:picLocks noChangeAspect="1"/>
          </p:cNvPicPr>
          <p:nvPr/>
        </p:nvPicPr>
        <p:blipFill>
          <a:blip r:embed="rId2"/>
          <a:srcRect t="10039" r="16431" b="22355"/>
          <a:stretch>
            <a:fillRect/>
          </a:stretch>
        </p:blipFill>
        <p:spPr>
          <a:xfrm>
            <a:off x="517867" y="1481026"/>
            <a:ext cx="4959823" cy="3892046"/>
          </a:xfrm>
          <a:prstGeom prst="rect">
            <a:avLst/>
          </a:prstGeom>
        </p:spPr>
      </p:pic>
      <p:sp>
        <p:nvSpPr>
          <p:cNvPr id="82" name="Freeform: Shape 77">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itle 1">
            <a:extLst>
              <a:ext uri="{FF2B5EF4-FFF2-40B4-BE49-F238E27FC236}">
                <a16:creationId xmlns:a16="http://schemas.microsoft.com/office/drawing/2014/main" id="{3EA78912-08A1-885D-3F9C-35233E907764}"/>
              </a:ext>
            </a:extLst>
          </p:cNvPr>
          <p:cNvSpPr>
            <a:spLocks noGrp="1"/>
          </p:cNvSpPr>
          <p:nvPr/>
        </p:nvSpPr>
        <p:spPr>
          <a:xfrm>
            <a:off x="6117626" y="3461561"/>
            <a:ext cx="5925070" cy="3791518"/>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00000"/>
              </a:lnSpc>
              <a:spcBef>
                <a:spcPts val="1000"/>
              </a:spcBef>
            </a:pPr>
            <a:r>
              <a:rPr lang="en-US" sz="1800">
                <a:latin typeface="Arial"/>
                <a:ea typeface="+mn-ea"/>
                <a:cs typeface="Arial"/>
              </a:rPr>
              <a:t>Name : Asos </a:t>
            </a:r>
            <a:r>
              <a:rPr lang="en-US" sz="1800" err="1">
                <a:latin typeface="Arial"/>
                <a:ea typeface="+mn-ea"/>
                <a:cs typeface="Arial"/>
              </a:rPr>
              <a:t>Abdolla</a:t>
            </a:r>
            <a:endParaRPr lang="en-US" sz="1800">
              <a:latin typeface="Arial"/>
              <a:ea typeface="+mn-ea"/>
              <a:cs typeface="Arial"/>
            </a:endParaRPr>
          </a:p>
          <a:p>
            <a:pPr algn="l">
              <a:lnSpc>
                <a:spcPct val="100000"/>
              </a:lnSpc>
              <a:spcBef>
                <a:spcPts val="1000"/>
              </a:spcBef>
            </a:pPr>
            <a:r>
              <a:rPr lang="en-US" sz="1800">
                <a:latin typeface="Arial"/>
                <a:ea typeface="+mn-ea"/>
                <a:cs typeface="Arial"/>
              </a:rPr>
              <a:t>Student ID: 2223216</a:t>
            </a:r>
          </a:p>
          <a:p>
            <a:pPr algn="l">
              <a:lnSpc>
                <a:spcPct val="100000"/>
              </a:lnSpc>
              <a:spcBef>
                <a:spcPts val="1000"/>
              </a:spcBef>
            </a:pPr>
            <a:r>
              <a:rPr lang="en-US" sz="1800">
                <a:latin typeface="Arial"/>
                <a:ea typeface="+mn-ea"/>
                <a:cs typeface="Arial"/>
              </a:rPr>
              <a:t>Module Title :Health, Wellbeing and Sustainable Development</a:t>
            </a:r>
            <a:br>
              <a:rPr lang="en-US" sz="1800">
                <a:latin typeface="Arial"/>
                <a:ea typeface="+mn-ea"/>
                <a:cs typeface="+mn-cs"/>
              </a:rPr>
            </a:br>
            <a:r>
              <a:rPr lang="en-US" sz="1800">
                <a:latin typeface="Arial"/>
                <a:ea typeface="+mn-ea"/>
                <a:cs typeface="Arial"/>
              </a:rPr>
              <a:t>Module Code : BMHP6030</a:t>
            </a:r>
          </a:p>
          <a:p>
            <a:pPr algn="l">
              <a:lnSpc>
                <a:spcPct val="100000"/>
              </a:lnSpc>
              <a:spcBef>
                <a:spcPts val="1000"/>
              </a:spcBef>
            </a:pPr>
            <a:r>
              <a:rPr lang="en-US" sz="1800">
                <a:latin typeface="Arial"/>
                <a:ea typeface="+mn-ea"/>
                <a:cs typeface="Arial"/>
              </a:rPr>
              <a:t>Name of Lecturer: Parese Ahmed</a:t>
            </a:r>
            <a:br>
              <a:rPr lang="en-US" sz="1800">
                <a:latin typeface="+mn-lt"/>
                <a:ea typeface="+mn-ea"/>
                <a:cs typeface="+mn-cs"/>
              </a:rPr>
            </a:br>
            <a:endParaRPr lang="en-US" sz="1800">
              <a:latin typeface="+mn-lt"/>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EA4E4-12B6-D1D1-83DF-0001C297CB75}"/>
              </a:ext>
            </a:extLst>
          </p:cNvPr>
          <p:cNvSpPr>
            <a:spLocks noGrp="1"/>
          </p:cNvSpPr>
          <p:nvPr>
            <p:ph idx="1"/>
          </p:nvPr>
        </p:nvSpPr>
        <p:spPr>
          <a:xfrm>
            <a:off x="424447" y="818751"/>
            <a:ext cx="11252441" cy="5527185"/>
          </a:xfrm>
        </p:spPr>
        <p:txBody>
          <a:bodyPr vert="horz" lIns="91440" tIns="45720" rIns="91440" bIns="45720" rtlCol="0" anchor="t">
            <a:normAutofit/>
          </a:bodyPr>
          <a:lstStyle/>
          <a:p>
            <a:endParaRPr lang="en-US" sz="2500" b="1">
              <a:latin typeface="Arial"/>
              <a:cs typeface="Arial"/>
            </a:endParaRPr>
          </a:p>
          <a:p>
            <a:pPr algn="just">
              <a:lnSpc>
                <a:spcPct val="150000"/>
              </a:lnSpc>
            </a:pPr>
            <a:r>
              <a:rPr lang="en-US" sz="2000" b="1">
                <a:latin typeface="Arial"/>
                <a:cs typeface="Arial"/>
              </a:rPr>
              <a:t>Health:</a:t>
            </a:r>
            <a:r>
              <a:rPr lang="en-US">
                <a:latin typeface="Arial"/>
                <a:cs typeface="Arial"/>
              </a:rPr>
              <a:t> Is</a:t>
            </a:r>
            <a:r>
              <a:rPr lang="en-US">
                <a:latin typeface="Arial"/>
                <a:ea typeface="+mn-lt"/>
                <a:cs typeface="+mn-lt"/>
              </a:rPr>
              <a:t> the capacity to maintain a high quality of life despite the presence of disease or disability, emphasizing the holistic integration of the body, mind, and spirit to promote optimal functioning and well-being in daily living (Bradley, Goetz and Viswanathan, 2018</a:t>
            </a:r>
            <a:r>
              <a:rPr lang="en-US">
                <a:ea typeface="+mn-lt"/>
                <a:cs typeface="+mn-lt"/>
              </a:rPr>
              <a:t>).</a:t>
            </a:r>
            <a:endParaRPr lang="en-US" b="1">
              <a:latin typeface="Arial"/>
              <a:cs typeface="Arial"/>
            </a:endParaRPr>
          </a:p>
          <a:p>
            <a:pPr algn="just">
              <a:lnSpc>
                <a:spcPct val="150000"/>
              </a:lnSpc>
            </a:pPr>
            <a:r>
              <a:rPr lang="en-US" sz="2000" b="1">
                <a:latin typeface="Arial"/>
                <a:cs typeface="Arial"/>
              </a:rPr>
              <a:t> Wellbeing</a:t>
            </a:r>
            <a:r>
              <a:rPr lang="en-US" sz="2000" b="1">
                <a:latin typeface="Arial"/>
                <a:ea typeface="+mn-lt"/>
                <a:cs typeface="Arial"/>
              </a:rPr>
              <a:t>:</a:t>
            </a:r>
            <a:r>
              <a:rPr lang="en-US" sz="2500" b="1">
                <a:latin typeface="Arial"/>
                <a:ea typeface="+mn-lt"/>
                <a:cs typeface="Arial"/>
              </a:rPr>
              <a:t> </a:t>
            </a:r>
            <a:r>
              <a:rPr lang="en-US">
                <a:latin typeface="Arial"/>
                <a:ea typeface="+mn-lt"/>
                <a:cs typeface="Arial"/>
              </a:rPr>
              <a:t>Is</a:t>
            </a:r>
            <a:r>
              <a:rPr lang="en-US">
                <a:latin typeface="Arial"/>
                <a:ea typeface="+mn-lt"/>
                <a:cs typeface="+mn-lt"/>
              </a:rPr>
              <a:t> a state of overall health and life satisfaction that includes physical, mental, and social aspects of a person’s life. It involves feeling good, functioning effectively, and maintaining a sense of balance and fulfillment (</a:t>
            </a:r>
            <a:r>
              <a:rPr lang="en-GB">
                <a:solidFill>
                  <a:srgbClr val="3A3A3A"/>
                </a:solidFill>
                <a:latin typeface="Arial"/>
                <a:ea typeface="+mn-lt"/>
                <a:cs typeface="Arial"/>
              </a:rPr>
              <a:t>Medvedev &amp; Landhuis, 2018)(</a:t>
            </a:r>
            <a:r>
              <a:rPr lang="en-GB">
                <a:solidFill>
                  <a:srgbClr val="3A3A3A"/>
                </a:solidFill>
                <a:latin typeface="Arial"/>
                <a:ea typeface="+mn-lt"/>
                <a:cs typeface="+mn-lt"/>
              </a:rPr>
              <a:t>Bautista, et al, 2023).</a:t>
            </a:r>
            <a:endParaRPr lang="en-US">
              <a:latin typeface="Arial"/>
              <a:cs typeface="Arial"/>
            </a:endParaRPr>
          </a:p>
          <a:p>
            <a:pPr algn="just">
              <a:lnSpc>
                <a:spcPct val="150000"/>
              </a:lnSpc>
            </a:pPr>
            <a:r>
              <a:rPr lang="en-US" sz="2000" b="1">
                <a:latin typeface="Arial"/>
                <a:cs typeface="Arial"/>
              </a:rPr>
              <a:t>Sustainable Development:</a:t>
            </a:r>
            <a:r>
              <a:rPr lang="en-US" sz="2500" b="1">
                <a:latin typeface="Arial"/>
                <a:cs typeface="Arial"/>
              </a:rPr>
              <a:t> </a:t>
            </a:r>
            <a:r>
              <a:rPr lang="en-US">
                <a:latin typeface="Arial"/>
                <a:ea typeface="+mn-lt"/>
                <a:cs typeface="+mn-lt"/>
              </a:rPr>
              <a:t> Is the use of natural resources that aims to meet human needs while  preserving the environment so that these needs can be met not only in the present but also for  future generations. (United Nations, 2015).</a:t>
            </a:r>
            <a:endParaRPr lang="en-US" b="1">
              <a:latin typeface="Arial"/>
              <a:cs typeface="Arial"/>
            </a:endParaRPr>
          </a:p>
          <a:p>
            <a:endParaRPr lang="en-US" sz="2500" b="1">
              <a:latin typeface="Arial"/>
              <a:cs typeface="Arial"/>
            </a:endParaRPr>
          </a:p>
        </p:txBody>
      </p:sp>
    </p:spTree>
    <p:extLst>
      <p:ext uri="{BB962C8B-B14F-4D97-AF65-F5344CB8AC3E}">
        <p14:creationId xmlns:p14="http://schemas.microsoft.com/office/powerpoint/2010/main" val="291105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FF8A1-B808-751D-EB85-58BFCFB43D15}"/>
              </a:ext>
            </a:extLst>
          </p:cNvPr>
          <p:cNvSpPr>
            <a:spLocks noGrp="1"/>
          </p:cNvSpPr>
          <p:nvPr>
            <p:ph type="title"/>
          </p:nvPr>
        </p:nvSpPr>
        <p:spPr>
          <a:xfrm>
            <a:off x="521208" y="978408"/>
            <a:ext cx="11155680" cy="823248"/>
          </a:xfrm>
        </p:spPr>
        <p:txBody>
          <a:bodyPr>
            <a:normAutofit fontScale="90000"/>
          </a:bodyPr>
          <a:lstStyle/>
          <a:p>
            <a:r>
              <a:rPr lang="en-GB" sz="3200">
                <a:latin typeface="Arial"/>
                <a:cs typeface="Arial"/>
              </a:rPr>
              <a:t>Health Models</a:t>
            </a:r>
            <a:r>
              <a:rPr lang="en-GB">
                <a:latin typeface="Arial"/>
                <a:cs typeface="Arial"/>
              </a:rPr>
              <a:t> </a:t>
            </a:r>
            <a:br>
              <a:rPr lang="en-GB">
                <a:latin typeface="Arial"/>
                <a:cs typeface="Arial"/>
              </a:rPr>
            </a:br>
            <a:endParaRPr lang="en-GB">
              <a:latin typeface="Arial"/>
              <a:cs typeface="Arial"/>
            </a:endParaRPr>
          </a:p>
        </p:txBody>
      </p:sp>
      <p:pic>
        <p:nvPicPr>
          <p:cNvPr id="6" name="Content Placeholder 5" descr="Biopsychosocial Psychology">
            <a:extLst>
              <a:ext uri="{FF2B5EF4-FFF2-40B4-BE49-F238E27FC236}">
                <a16:creationId xmlns:a16="http://schemas.microsoft.com/office/drawing/2014/main" id="{CBDEED05-65B0-7F95-8F02-5713619C904F}"/>
              </a:ext>
            </a:extLst>
          </p:cNvPr>
          <p:cNvPicPr>
            <a:picLocks noGrp="1" noChangeAspect="1"/>
          </p:cNvPicPr>
          <p:nvPr>
            <p:ph idx="1"/>
          </p:nvPr>
        </p:nvPicPr>
        <p:blipFill>
          <a:blip r:embed="rId2"/>
          <a:srcRect t="20504" r="-207" b="206"/>
          <a:stretch>
            <a:fillRect/>
          </a:stretch>
        </p:blipFill>
        <p:spPr>
          <a:xfrm>
            <a:off x="6817189" y="1712946"/>
            <a:ext cx="3775114" cy="2987100"/>
          </a:xfrm>
          <a:prstGeom prst="rect">
            <a:avLst/>
          </a:prstGeom>
        </p:spPr>
      </p:pic>
      <p:sp>
        <p:nvSpPr>
          <p:cNvPr id="3" name="TextBox 2">
            <a:extLst>
              <a:ext uri="{FF2B5EF4-FFF2-40B4-BE49-F238E27FC236}">
                <a16:creationId xmlns:a16="http://schemas.microsoft.com/office/drawing/2014/main" id="{E2FC1AE7-31ED-655F-6A84-7E753FFFA49C}"/>
              </a:ext>
            </a:extLst>
          </p:cNvPr>
          <p:cNvSpPr txBox="1"/>
          <p:nvPr/>
        </p:nvSpPr>
        <p:spPr>
          <a:xfrm>
            <a:off x="6820850" y="4697270"/>
            <a:ext cx="37918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Biopsychosocial Model of health</a:t>
            </a:r>
          </a:p>
        </p:txBody>
      </p:sp>
      <p:sp>
        <p:nvSpPr>
          <p:cNvPr id="4" name="TextBox 3">
            <a:extLst>
              <a:ext uri="{FF2B5EF4-FFF2-40B4-BE49-F238E27FC236}">
                <a16:creationId xmlns:a16="http://schemas.microsoft.com/office/drawing/2014/main" id="{7AC728C3-AB3E-39E3-8B99-2B086AE2064A}"/>
              </a:ext>
            </a:extLst>
          </p:cNvPr>
          <p:cNvSpPr txBox="1"/>
          <p:nvPr/>
        </p:nvSpPr>
        <p:spPr>
          <a:xfrm>
            <a:off x="839754" y="1912775"/>
            <a:ext cx="5988964" cy="2343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2000" b="1">
                <a:latin typeface="Arial"/>
                <a:ea typeface="+mn-lt"/>
                <a:cs typeface="Arial"/>
              </a:rPr>
              <a:t> Biopsychosocial Model</a:t>
            </a:r>
            <a:endParaRPr lang="en-GB" sz="2000" b="1">
              <a:latin typeface="Arial"/>
              <a:ea typeface="+mn-lt"/>
              <a:cs typeface="+mn-lt"/>
            </a:endParaRPr>
          </a:p>
          <a:p>
            <a:pPr algn="just">
              <a:lnSpc>
                <a:spcPct val="150000"/>
              </a:lnSpc>
            </a:pPr>
            <a:endParaRPr lang="en-GB" sz="2000" b="1">
              <a:latin typeface="Arial"/>
              <a:ea typeface="+mn-lt"/>
              <a:cs typeface="Arial"/>
            </a:endParaRPr>
          </a:p>
          <a:p>
            <a:pPr algn="just">
              <a:lnSpc>
                <a:spcPct val="150000"/>
              </a:lnSpc>
            </a:pPr>
            <a:r>
              <a:rPr lang="en-GB" sz="2000">
                <a:latin typeface="Arial"/>
                <a:ea typeface="+mn-lt"/>
                <a:cs typeface="+mn-lt"/>
              </a:rPr>
              <a:t> (Engel, 1977) emphasises that health results from interactions between biological, psychological, and social dimensions. </a:t>
            </a:r>
            <a:endParaRPr lang="en-GB" sz="2000">
              <a:latin typeface="Arial"/>
              <a:ea typeface="Calibri"/>
              <a:cs typeface="Arial"/>
            </a:endParaRPr>
          </a:p>
        </p:txBody>
      </p:sp>
    </p:spTree>
    <p:extLst>
      <p:ext uri="{BB962C8B-B14F-4D97-AF65-F5344CB8AC3E}">
        <p14:creationId xmlns:p14="http://schemas.microsoft.com/office/powerpoint/2010/main" val="2509893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PT - Workplace Health Promotion PowerPoint Presentation, free download ...">
            <a:extLst>
              <a:ext uri="{FF2B5EF4-FFF2-40B4-BE49-F238E27FC236}">
                <a16:creationId xmlns:a16="http://schemas.microsoft.com/office/drawing/2014/main" id="{D344912B-CD3A-025E-80B4-CC1A06582534}"/>
              </a:ext>
            </a:extLst>
          </p:cNvPr>
          <p:cNvPicPr>
            <a:picLocks noGrp="1" noChangeAspect="1"/>
          </p:cNvPicPr>
          <p:nvPr>
            <p:ph idx="1"/>
          </p:nvPr>
        </p:nvPicPr>
        <p:blipFill>
          <a:blip r:embed="rId2"/>
          <a:srcRect t="15238"/>
          <a:stretch>
            <a:fillRect/>
          </a:stretch>
        </p:blipFill>
        <p:spPr>
          <a:xfrm>
            <a:off x="6779211" y="2060581"/>
            <a:ext cx="4362450" cy="2898416"/>
          </a:xfrm>
          <a:prstGeom prst="rect">
            <a:avLst/>
          </a:prstGeom>
        </p:spPr>
      </p:pic>
      <p:sp>
        <p:nvSpPr>
          <p:cNvPr id="3" name="TextBox 2">
            <a:extLst>
              <a:ext uri="{FF2B5EF4-FFF2-40B4-BE49-F238E27FC236}">
                <a16:creationId xmlns:a16="http://schemas.microsoft.com/office/drawing/2014/main" id="{EFA70017-98EB-C358-C2A6-5C15EE321DA4}"/>
              </a:ext>
            </a:extLst>
          </p:cNvPr>
          <p:cNvSpPr txBox="1"/>
          <p:nvPr/>
        </p:nvSpPr>
        <p:spPr>
          <a:xfrm>
            <a:off x="683381" y="1542143"/>
            <a:ext cx="6096000" cy="918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2000" b="1">
                <a:latin typeface="Arial"/>
                <a:ea typeface="Calibri"/>
                <a:cs typeface="Calibri"/>
              </a:rPr>
              <a:t>Ecological Model</a:t>
            </a:r>
            <a:endParaRPr lang="en-US" sz="2000">
              <a:latin typeface="Arial"/>
              <a:cs typeface="Arial"/>
            </a:endParaRPr>
          </a:p>
          <a:p>
            <a:pPr algn="just">
              <a:lnSpc>
                <a:spcPct val="150000"/>
              </a:lnSpc>
            </a:pPr>
            <a:endParaRPr lang="en-US">
              <a:latin typeface="Arial"/>
              <a:cs typeface="Arial"/>
            </a:endParaRPr>
          </a:p>
        </p:txBody>
      </p:sp>
      <p:sp>
        <p:nvSpPr>
          <p:cNvPr id="6" name="TextBox 5">
            <a:extLst>
              <a:ext uri="{FF2B5EF4-FFF2-40B4-BE49-F238E27FC236}">
                <a16:creationId xmlns:a16="http://schemas.microsoft.com/office/drawing/2014/main" id="{4E1DB4ED-A7AE-DB78-8891-4D102CA9823B}"/>
              </a:ext>
            </a:extLst>
          </p:cNvPr>
          <p:cNvSpPr txBox="1"/>
          <p:nvPr/>
        </p:nvSpPr>
        <p:spPr>
          <a:xfrm>
            <a:off x="7242256" y="5197230"/>
            <a:ext cx="44417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An Ecological Model of Health</a:t>
            </a:r>
          </a:p>
        </p:txBody>
      </p:sp>
      <p:sp>
        <p:nvSpPr>
          <p:cNvPr id="2" name="TextBox 1">
            <a:extLst>
              <a:ext uri="{FF2B5EF4-FFF2-40B4-BE49-F238E27FC236}">
                <a16:creationId xmlns:a16="http://schemas.microsoft.com/office/drawing/2014/main" id="{A5B8A2F0-5A7D-CE6A-6007-E8C0C2E99EB1}"/>
              </a:ext>
            </a:extLst>
          </p:cNvPr>
          <p:cNvSpPr txBox="1"/>
          <p:nvPr/>
        </p:nvSpPr>
        <p:spPr>
          <a:xfrm>
            <a:off x="833640" y="2487897"/>
            <a:ext cx="445476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000">
                <a:latin typeface="Arial"/>
                <a:cs typeface="Arial"/>
              </a:rPr>
              <a:t> (Bronfenbrenner, 1979)  views health as dependent on relationships between individuals and their environments, considering factors like housing, community safety, and pollution.</a:t>
            </a:r>
            <a:endParaRPr lang="en-US" sz="2000">
              <a:latin typeface="Arial"/>
              <a:cs typeface="Arial"/>
            </a:endParaRPr>
          </a:p>
        </p:txBody>
      </p:sp>
    </p:spTree>
    <p:extLst>
      <p:ext uri="{BB962C8B-B14F-4D97-AF65-F5344CB8AC3E}">
        <p14:creationId xmlns:p14="http://schemas.microsoft.com/office/powerpoint/2010/main" val="177798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E22033C-A86C-5A55-3786-8E5BF46A79CD}"/>
              </a:ext>
            </a:extLst>
          </p:cNvPr>
          <p:cNvSpPr>
            <a:spLocks noGrp="1"/>
          </p:cNvSpPr>
          <p:nvPr>
            <p:ph type="title"/>
          </p:nvPr>
        </p:nvSpPr>
        <p:spPr>
          <a:xfrm>
            <a:off x="430494" y="621599"/>
            <a:ext cx="4754880" cy="646611"/>
          </a:xfrm>
        </p:spPr>
        <p:txBody>
          <a:bodyPr>
            <a:normAutofit fontScale="90000"/>
          </a:bodyPr>
          <a:lstStyle/>
          <a:p>
            <a:r>
              <a:rPr lang="en-GB" sz="3600">
                <a:latin typeface="Arial"/>
                <a:cs typeface="Arial"/>
              </a:rPr>
              <a:t>Wellbeing Models</a:t>
            </a:r>
            <a:br>
              <a:rPr lang="en-GB" sz="3600">
                <a:latin typeface="Arial"/>
                <a:cs typeface="Arial"/>
              </a:rPr>
            </a:br>
            <a:endParaRPr lang="en-GB" sz="3600">
              <a:latin typeface="Arial"/>
              <a:cs typeface="Arial"/>
            </a:endParaRP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4686BF78-2076-C0D7-67DE-B8FB6D9E5E06}"/>
              </a:ext>
            </a:extLst>
          </p:cNvPr>
          <p:cNvSpPr>
            <a:spLocks noGrp="1"/>
          </p:cNvSpPr>
          <p:nvPr>
            <p:ph idx="1"/>
          </p:nvPr>
        </p:nvSpPr>
        <p:spPr>
          <a:xfrm>
            <a:off x="521208" y="2578608"/>
            <a:ext cx="4672584" cy="3767328"/>
          </a:xfrm>
        </p:spPr>
        <p:txBody>
          <a:bodyPr vert="horz" lIns="91440" tIns="45720" rIns="91440" bIns="45720" rtlCol="0" anchor="t">
            <a:normAutofit/>
          </a:bodyPr>
          <a:lstStyle/>
          <a:p>
            <a:endParaRPr lang="en-GB"/>
          </a:p>
          <a:p>
            <a:pPr marL="0" indent="0">
              <a:buNone/>
            </a:pPr>
            <a:endParaRPr lang="en-GB"/>
          </a:p>
        </p:txBody>
      </p:sp>
      <p:pic>
        <p:nvPicPr>
          <p:cNvPr id="5" name="Picture 4" descr="A circle with different symbols&#10;&#10;AI-generated content may be incorrect.">
            <a:extLst>
              <a:ext uri="{FF2B5EF4-FFF2-40B4-BE49-F238E27FC236}">
                <a16:creationId xmlns:a16="http://schemas.microsoft.com/office/drawing/2014/main" id="{42EF3DF6-0134-2B60-07F5-05839FF7E0BE}"/>
              </a:ext>
            </a:extLst>
          </p:cNvPr>
          <p:cNvPicPr>
            <a:picLocks noChangeAspect="1"/>
          </p:cNvPicPr>
          <p:nvPr/>
        </p:nvPicPr>
        <p:blipFill>
          <a:blip r:embed="rId2"/>
          <a:stretch>
            <a:fillRect/>
          </a:stretch>
        </p:blipFill>
        <p:spPr>
          <a:xfrm>
            <a:off x="6761012" y="1024948"/>
            <a:ext cx="5180136" cy="4609531"/>
          </a:xfrm>
          <a:prstGeom prst="rect">
            <a:avLst/>
          </a:prstGeom>
        </p:spPr>
      </p:pic>
      <p:sp>
        <p:nvSpPr>
          <p:cNvPr id="7" name="TextBox 6">
            <a:extLst>
              <a:ext uri="{FF2B5EF4-FFF2-40B4-BE49-F238E27FC236}">
                <a16:creationId xmlns:a16="http://schemas.microsoft.com/office/drawing/2014/main" id="{B48461DB-68EB-5A65-677B-85A9EF870811}"/>
              </a:ext>
            </a:extLst>
          </p:cNvPr>
          <p:cNvSpPr txBox="1"/>
          <p:nvPr/>
        </p:nvSpPr>
        <p:spPr>
          <a:xfrm>
            <a:off x="7369145" y="5790716"/>
            <a:ext cx="45720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Eight dimension of Wellbeing</a:t>
            </a:r>
          </a:p>
        </p:txBody>
      </p:sp>
      <p:sp>
        <p:nvSpPr>
          <p:cNvPr id="4" name="TextBox 3">
            <a:extLst>
              <a:ext uri="{FF2B5EF4-FFF2-40B4-BE49-F238E27FC236}">
                <a16:creationId xmlns:a16="http://schemas.microsoft.com/office/drawing/2014/main" id="{67D5971A-6497-AD7A-20EE-640AC3E1D0E0}"/>
              </a:ext>
            </a:extLst>
          </p:cNvPr>
          <p:cNvSpPr txBox="1"/>
          <p:nvPr/>
        </p:nvSpPr>
        <p:spPr>
          <a:xfrm>
            <a:off x="283171" y="1713255"/>
            <a:ext cx="5999239" cy="4109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gn="just">
              <a:lnSpc>
                <a:spcPct val="150000"/>
              </a:lnSpc>
              <a:buFont typeface=""/>
              <a:buChar char="•"/>
            </a:pPr>
            <a:r>
              <a:rPr lang="en-US" sz="1600" b="1">
                <a:latin typeface="Arial"/>
                <a:cs typeface="Arial"/>
              </a:rPr>
              <a:t>Physical:</a:t>
            </a:r>
            <a:r>
              <a:rPr lang="en-US" sz="1600">
                <a:latin typeface="Arial"/>
                <a:cs typeface="Arial"/>
              </a:rPr>
              <a:t> Exercising, eating well, getting enough sleep.</a:t>
            </a:r>
          </a:p>
          <a:p>
            <a:pPr marL="228600" indent="-228600" algn="just">
              <a:lnSpc>
                <a:spcPct val="150000"/>
              </a:lnSpc>
              <a:buFont typeface=""/>
              <a:buChar char="•"/>
            </a:pPr>
            <a:r>
              <a:rPr lang="en-US" sz="1600" b="1">
                <a:latin typeface="Arial"/>
                <a:cs typeface="Arial"/>
              </a:rPr>
              <a:t>Emotional:</a:t>
            </a:r>
            <a:r>
              <a:rPr lang="en-US" sz="1600">
                <a:latin typeface="Arial"/>
                <a:cs typeface="Arial"/>
              </a:rPr>
              <a:t> Managing feelings, building resilience.</a:t>
            </a:r>
          </a:p>
          <a:p>
            <a:pPr marL="228600" indent="-228600" algn="just">
              <a:lnSpc>
                <a:spcPct val="150000"/>
              </a:lnSpc>
              <a:buFont typeface=""/>
              <a:buChar char="•"/>
            </a:pPr>
            <a:r>
              <a:rPr lang="en-US" sz="1600" b="1">
                <a:latin typeface="Arial"/>
                <a:cs typeface="Arial"/>
              </a:rPr>
              <a:t>Intellectual:</a:t>
            </a:r>
            <a:r>
              <a:rPr lang="en-US" sz="1600">
                <a:latin typeface="Arial"/>
                <a:cs typeface="Arial"/>
              </a:rPr>
              <a:t> Learning, challenging your mind.</a:t>
            </a:r>
          </a:p>
          <a:p>
            <a:pPr marL="228600" indent="-228600" algn="just">
              <a:lnSpc>
                <a:spcPct val="150000"/>
              </a:lnSpc>
              <a:buFont typeface=""/>
              <a:buChar char="•"/>
            </a:pPr>
            <a:r>
              <a:rPr lang="en-US" sz="1600" b="1">
                <a:latin typeface="Arial"/>
                <a:cs typeface="Arial"/>
              </a:rPr>
              <a:t>Spiritual:</a:t>
            </a:r>
            <a:r>
              <a:rPr lang="en-US" sz="1600">
                <a:latin typeface="Arial"/>
                <a:cs typeface="Arial"/>
              </a:rPr>
              <a:t> Finding purpose, meaning, and value in life.</a:t>
            </a:r>
          </a:p>
          <a:p>
            <a:pPr marL="228600" indent="-228600" algn="just">
              <a:lnSpc>
                <a:spcPct val="150000"/>
              </a:lnSpc>
              <a:buFont typeface=""/>
              <a:buChar char="•"/>
            </a:pPr>
            <a:r>
              <a:rPr lang="en-US" sz="1600" b="1">
                <a:latin typeface="Arial"/>
                <a:cs typeface="Arial"/>
              </a:rPr>
              <a:t>Environmental:</a:t>
            </a:r>
            <a:r>
              <a:rPr lang="en-US" sz="1600">
                <a:latin typeface="Arial"/>
                <a:cs typeface="Arial"/>
              </a:rPr>
              <a:t> Living in a healthy, pleasant, and sustainable environment.</a:t>
            </a:r>
          </a:p>
          <a:p>
            <a:pPr marL="228600" indent="-228600" algn="just">
              <a:lnSpc>
                <a:spcPct val="150000"/>
              </a:lnSpc>
              <a:buFont typeface=""/>
              <a:buChar char="•"/>
            </a:pPr>
            <a:r>
              <a:rPr lang="en-US" sz="1600" b="1">
                <a:latin typeface="Arial"/>
                <a:cs typeface="Arial"/>
              </a:rPr>
              <a:t>Social:</a:t>
            </a:r>
            <a:r>
              <a:rPr lang="en-US" sz="1600">
                <a:latin typeface="Arial"/>
                <a:cs typeface="Arial"/>
              </a:rPr>
              <a:t> Building relationships, contributing to the community.</a:t>
            </a:r>
          </a:p>
          <a:p>
            <a:pPr marL="228600" indent="-228600" algn="just">
              <a:lnSpc>
                <a:spcPct val="150000"/>
              </a:lnSpc>
              <a:buFont typeface=""/>
              <a:buChar char="•"/>
            </a:pPr>
            <a:r>
              <a:rPr lang="en-US" sz="1600" b="1">
                <a:latin typeface="Arial"/>
                <a:cs typeface="Arial"/>
              </a:rPr>
              <a:t>Financial:</a:t>
            </a:r>
            <a:r>
              <a:rPr lang="en-US" sz="1600">
                <a:latin typeface="Arial"/>
                <a:cs typeface="Arial"/>
              </a:rPr>
              <a:t> Managing money well, having security, reducing stress.</a:t>
            </a:r>
          </a:p>
          <a:p>
            <a:pPr marL="228600" indent="-228600" algn="just">
              <a:lnSpc>
                <a:spcPct val="150000"/>
              </a:lnSpc>
              <a:buFont typeface=""/>
              <a:buChar char="•"/>
            </a:pPr>
            <a:r>
              <a:rPr lang="en-US" sz="1600" b="1">
                <a:latin typeface="Arial"/>
                <a:cs typeface="Arial"/>
              </a:rPr>
              <a:t>Occupational:</a:t>
            </a:r>
            <a:r>
              <a:rPr lang="en-US" sz="1600">
                <a:latin typeface="Arial"/>
                <a:cs typeface="Arial"/>
              </a:rPr>
              <a:t> Finding personal satisfaction and enrichment through your work.</a:t>
            </a:r>
          </a:p>
        </p:txBody>
      </p:sp>
    </p:spTree>
    <p:extLst>
      <p:ext uri="{BB962C8B-B14F-4D97-AF65-F5344CB8AC3E}">
        <p14:creationId xmlns:p14="http://schemas.microsoft.com/office/powerpoint/2010/main" val="357646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AE36F4-2AD1-08DA-BA54-FA1325488797}"/>
              </a:ext>
            </a:extLst>
          </p:cNvPr>
          <p:cNvSpPr>
            <a:spLocks noGrp="1"/>
          </p:cNvSpPr>
          <p:nvPr>
            <p:ph idx="1"/>
          </p:nvPr>
        </p:nvSpPr>
        <p:spPr>
          <a:xfrm>
            <a:off x="442589" y="994132"/>
            <a:ext cx="11234299" cy="5351804"/>
          </a:xfrm>
        </p:spPr>
        <p:txBody>
          <a:bodyPr vert="horz" lIns="91440" tIns="45720" rIns="91440" bIns="45720" rtlCol="0" anchor="t">
            <a:normAutofit/>
          </a:bodyPr>
          <a:lstStyle/>
          <a:p>
            <a:pPr marL="0" indent="0">
              <a:buNone/>
            </a:pPr>
            <a:endParaRPr lang="en-US"/>
          </a:p>
          <a:p>
            <a:pPr marL="0" indent="0">
              <a:buNone/>
            </a:pPr>
            <a:r>
              <a:rPr lang="en-GB" sz="3200" b="1">
                <a:latin typeface="Arial"/>
                <a:cs typeface="Arial"/>
              </a:rPr>
              <a:t>        </a:t>
            </a:r>
          </a:p>
          <a:p>
            <a:pPr marL="0" indent="0">
              <a:buNone/>
            </a:pPr>
            <a:r>
              <a:rPr lang="en-GB" sz="3200" b="1">
                <a:latin typeface="Arial"/>
                <a:cs typeface="Arial"/>
              </a:rPr>
              <a:t>                    </a:t>
            </a:r>
          </a:p>
          <a:p>
            <a:pPr marL="0" indent="0">
              <a:buNone/>
            </a:pPr>
            <a:endParaRPr lang="en-GB" sz="3200" b="1">
              <a:latin typeface="Arial"/>
              <a:cs typeface="Arial"/>
            </a:endParaRPr>
          </a:p>
          <a:p>
            <a:pPr marL="0" indent="0">
              <a:buNone/>
            </a:pPr>
            <a:endParaRPr lang="en-GB" sz="3200" b="1">
              <a:latin typeface="Arial"/>
              <a:cs typeface="Arial"/>
            </a:endParaRPr>
          </a:p>
        </p:txBody>
      </p:sp>
      <p:graphicFrame>
        <p:nvGraphicFramePr>
          <p:cNvPr id="4" name="Diagram 3">
            <a:extLst>
              <a:ext uri="{FF2B5EF4-FFF2-40B4-BE49-F238E27FC236}">
                <a16:creationId xmlns:a16="http://schemas.microsoft.com/office/drawing/2014/main" id="{8BC78472-998F-39C5-96B7-73BA20AB2293}"/>
              </a:ext>
            </a:extLst>
          </p:cNvPr>
          <p:cNvGraphicFramePr/>
          <p:nvPr>
            <p:extLst>
              <p:ext uri="{D42A27DB-BD31-4B8C-83A1-F6EECF244321}">
                <p14:modId xmlns:p14="http://schemas.microsoft.com/office/powerpoint/2010/main" val="558397028"/>
              </p:ext>
            </p:extLst>
          </p:nvPr>
        </p:nvGraphicFramePr>
        <p:xfrm>
          <a:off x="3961190" y="1098247"/>
          <a:ext cx="3471334" cy="2435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83" name="Arrow: Down 282">
            <a:extLst>
              <a:ext uri="{FF2B5EF4-FFF2-40B4-BE49-F238E27FC236}">
                <a16:creationId xmlns:a16="http://schemas.microsoft.com/office/drawing/2014/main" id="{329D5867-0BD6-9FEA-8E2F-2630520AA603}"/>
              </a:ext>
            </a:extLst>
          </p:cNvPr>
          <p:cNvSpPr/>
          <p:nvPr/>
        </p:nvSpPr>
        <p:spPr>
          <a:xfrm>
            <a:off x="6693987" y="3515601"/>
            <a:ext cx="228599" cy="30479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4" name="Arrow: Down 283">
            <a:extLst>
              <a:ext uri="{FF2B5EF4-FFF2-40B4-BE49-F238E27FC236}">
                <a16:creationId xmlns:a16="http://schemas.microsoft.com/office/drawing/2014/main" id="{04ADD192-D210-E2EA-F777-89567125563A}"/>
              </a:ext>
            </a:extLst>
          </p:cNvPr>
          <p:cNvSpPr/>
          <p:nvPr/>
        </p:nvSpPr>
        <p:spPr>
          <a:xfrm>
            <a:off x="4565224" y="3515601"/>
            <a:ext cx="228599" cy="30479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5" name="TextBox 284">
            <a:extLst>
              <a:ext uri="{FF2B5EF4-FFF2-40B4-BE49-F238E27FC236}">
                <a16:creationId xmlns:a16="http://schemas.microsoft.com/office/drawing/2014/main" id="{BCAFFE6D-DA61-AE32-DAE9-4B464B44D55A}"/>
              </a:ext>
            </a:extLst>
          </p:cNvPr>
          <p:cNvSpPr txBox="1"/>
          <p:nvPr/>
        </p:nvSpPr>
        <p:spPr>
          <a:xfrm>
            <a:off x="7924800" y="4114799"/>
            <a:ext cx="3169920" cy="19659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86" name="TextBox 285">
            <a:extLst>
              <a:ext uri="{FF2B5EF4-FFF2-40B4-BE49-F238E27FC236}">
                <a16:creationId xmlns:a16="http://schemas.microsoft.com/office/drawing/2014/main" id="{A6C23E4E-E52F-AA83-FE55-A3BE7E346A58}"/>
              </a:ext>
            </a:extLst>
          </p:cNvPr>
          <p:cNvSpPr txBox="1"/>
          <p:nvPr/>
        </p:nvSpPr>
        <p:spPr>
          <a:xfrm>
            <a:off x="7955280" y="4206239"/>
            <a:ext cx="2743200" cy="11734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0" name="TextBox 19">
            <a:extLst>
              <a:ext uri="{FF2B5EF4-FFF2-40B4-BE49-F238E27FC236}">
                <a16:creationId xmlns:a16="http://schemas.microsoft.com/office/drawing/2014/main" id="{9EA1CD21-DEEE-1E6D-E96B-A69096D98C9B}"/>
              </a:ext>
            </a:extLst>
          </p:cNvPr>
          <p:cNvSpPr txBox="1"/>
          <p:nvPr/>
        </p:nvSpPr>
        <p:spPr>
          <a:xfrm>
            <a:off x="1755670" y="3922113"/>
            <a:ext cx="3731845" cy="2031325"/>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Measurable, external conditions that affect a person's life and health</a:t>
            </a:r>
          </a:p>
          <a:p>
            <a:r>
              <a:rPr lang="en-US"/>
              <a:t>•</a:t>
            </a:r>
            <a:r>
              <a:rPr lang="en-US">
                <a:latin typeface="Arial"/>
                <a:cs typeface="Arial"/>
              </a:rPr>
              <a:t>Life expectancy at birth</a:t>
            </a:r>
          </a:p>
          <a:p>
            <a:r>
              <a:rPr lang="en-US"/>
              <a:t>•</a:t>
            </a:r>
            <a:r>
              <a:rPr lang="en-US">
                <a:latin typeface="Arial"/>
                <a:cs typeface="Arial"/>
              </a:rPr>
              <a:t>Infant mortality rate</a:t>
            </a:r>
          </a:p>
          <a:p>
            <a:r>
              <a:rPr lang="en-US"/>
              <a:t>•</a:t>
            </a:r>
            <a:r>
              <a:rPr lang="en-US">
                <a:latin typeface="Arial"/>
                <a:cs typeface="Arial"/>
              </a:rPr>
              <a:t>Unemployment rate</a:t>
            </a:r>
          </a:p>
          <a:p>
            <a:endParaRPr lang="en-US">
              <a:latin typeface="Arial"/>
              <a:cs typeface="Arial"/>
            </a:endParaRPr>
          </a:p>
        </p:txBody>
      </p:sp>
      <p:sp>
        <p:nvSpPr>
          <p:cNvPr id="23" name="TextBox 22">
            <a:extLst>
              <a:ext uri="{FF2B5EF4-FFF2-40B4-BE49-F238E27FC236}">
                <a16:creationId xmlns:a16="http://schemas.microsoft.com/office/drawing/2014/main" id="{72813842-0148-7761-DFA7-72694B39487F}"/>
              </a:ext>
            </a:extLst>
          </p:cNvPr>
          <p:cNvSpPr txBox="1"/>
          <p:nvPr/>
        </p:nvSpPr>
        <p:spPr>
          <a:xfrm>
            <a:off x="5696857" y="3924905"/>
            <a:ext cx="4638524" cy="2031325"/>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Segoe UI"/>
              </a:rPr>
              <a:t>A person’s own evaluation of their life and emotional experiences</a:t>
            </a:r>
            <a:r>
              <a:rPr lang="en-US">
                <a:latin typeface="Arial"/>
                <a:cs typeface="Segoe UI"/>
              </a:rPr>
              <a:t>​</a:t>
            </a:r>
          </a:p>
          <a:p>
            <a:r>
              <a:rPr lang="en-GB">
                <a:cs typeface="Segoe UI"/>
              </a:rPr>
              <a:t>•</a:t>
            </a:r>
            <a:r>
              <a:rPr lang="en-GB">
                <a:latin typeface="Arial"/>
                <a:cs typeface="Segoe UI"/>
              </a:rPr>
              <a:t>Life satisfaction</a:t>
            </a:r>
            <a:r>
              <a:rPr lang="en-US">
                <a:latin typeface="Arial"/>
                <a:cs typeface="Segoe UI"/>
              </a:rPr>
              <a:t>​</a:t>
            </a:r>
          </a:p>
          <a:p>
            <a:r>
              <a:rPr lang="en-GB">
                <a:cs typeface="Segoe UI"/>
              </a:rPr>
              <a:t>•</a:t>
            </a:r>
            <a:r>
              <a:rPr lang="en-GB">
                <a:latin typeface="Arial"/>
                <a:cs typeface="Segoe UI"/>
              </a:rPr>
              <a:t>Happiness level</a:t>
            </a:r>
          </a:p>
          <a:p>
            <a:r>
              <a:rPr lang="en-GB">
                <a:cs typeface="Segoe UI"/>
              </a:rPr>
              <a:t>•</a:t>
            </a:r>
            <a:r>
              <a:rPr lang="en-GB">
                <a:latin typeface="Arial"/>
                <a:cs typeface="Segoe UI"/>
              </a:rPr>
              <a:t>Stress level​</a:t>
            </a:r>
            <a:endParaRPr lang="en-GB"/>
          </a:p>
          <a:p>
            <a:r>
              <a:rPr lang="en-GB">
                <a:latin typeface="Arial"/>
                <a:cs typeface="Segoe UI"/>
              </a:rPr>
              <a:t>​</a:t>
            </a:r>
          </a:p>
          <a:p>
            <a:pPr algn="ctr"/>
            <a:r>
              <a:rPr lang="en-GB">
                <a:latin typeface="Arial"/>
                <a:cs typeface="Segoe UI"/>
              </a:rPr>
              <a:t>​</a:t>
            </a:r>
          </a:p>
        </p:txBody>
      </p:sp>
    </p:spTree>
    <p:extLst>
      <p:ext uri="{BB962C8B-B14F-4D97-AF65-F5344CB8AC3E}">
        <p14:creationId xmlns:p14="http://schemas.microsoft.com/office/powerpoint/2010/main" val="3431968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2FEC66-CFC5-5711-31FC-1C1E43469258}"/>
              </a:ext>
            </a:extLst>
          </p:cNvPr>
          <p:cNvSpPr>
            <a:spLocks noGrp="1"/>
          </p:cNvSpPr>
          <p:nvPr>
            <p:ph type="title"/>
          </p:nvPr>
        </p:nvSpPr>
        <p:spPr>
          <a:xfrm>
            <a:off x="6153912" y="978408"/>
            <a:ext cx="5513832" cy="1463040"/>
          </a:xfrm>
        </p:spPr>
        <p:txBody>
          <a:bodyPr>
            <a:normAutofit/>
          </a:bodyPr>
          <a:lstStyle/>
          <a:p>
            <a:r>
              <a:rPr lang="en-GB" sz="3200" dirty="0">
                <a:latin typeface="Arial"/>
                <a:cs typeface="Arial"/>
              </a:rPr>
              <a:t>Sustainable Development Goals</a:t>
            </a:r>
          </a:p>
        </p:txBody>
      </p:sp>
      <p:pic>
        <p:nvPicPr>
          <p:cNvPr id="4" name="Picture 3" descr="Good Health Wellbeing Icon Goal 3 Stock Vector (Royalty Free ...">
            <a:extLst>
              <a:ext uri="{FF2B5EF4-FFF2-40B4-BE49-F238E27FC236}">
                <a16:creationId xmlns:a16="http://schemas.microsoft.com/office/drawing/2014/main" id="{36D3956D-CAC7-C235-C69A-C04AEA94BF47}"/>
              </a:ext>
            </a:extLst>
          </p:cNvPr>
          <p:cNvPicPr>
            <a:picLocks noChangeAspect="1"/>
          </p:cNvPicPr>
          <p:nvPr/>
        </p:nvPicPr>
        <p:blipFill>
          <a:blip r:embed="rId2"/>
          <a:srcRect r="129" b="6416"/>
          <a:stretch>
            <a:fillRect/>
          </a:stretch>
        </p:blipFill>
        <p:spPr>
          <a:xfrm>
            <a:off x="517867" y="781811"/>
            <a:ext cx="4953425" cy="4951019"/>
          </a:xfrm>
          <a:prstGeom prst="rect">
            <a:avLst/>
          </a:prstGeom>
        </p:spPr>
      </p:pic>
      <p:sp>
        <p:nvSpPr>
          <p:cNvPr id="11" name="Freeform: Shape 10">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6879A31-2843-4BBB-CFF3-AF1C4488DBF5}"/>
              </a:ext>
            </a:extLst>
          </p:cNvPr>
          <p:cNvSpPr>
            <a:spLocks noGrp="1"/>
          </p:cNvSpPr>
          <p:nvPr>
            <p:ph idx="1"/>
          </p:nvPr>
        </p:nvSpPr>
        <p:spPr>
          <a:xfrm>
            <a:off x="6153912" y="2578608"/>
            <a:ext cx="5513832" cy="3767328"/>
          </a:xfrm>
        </p:spPr>
        <p:txBody>
          <a:bodyPr vert="horz" lIns="91440" tIns="45720" rIns="91440" bIns="45720" rtlCol="0">
            <a:normAutofit/>
          </a:bodyPr>
          <a:lstStyle/>
          <a:p>
            <a:pPr>
              <a:buFont typeface="Arial"/>
              <a:buChar char="•"/>
            </a:pPr>
            <a:endParaRPr lang="en-GB">
              <a:latin typeface="Arial"/>
              <a:cs typeface="Arial"/>
            </a:endParaRPr>
          </a:p>
          <a:p>
            <a:pPr marL="0" indent="0">
              <a:buNone/>
            </a:pPr>
            <a:endParaRPr lang="en-GB">
              <a:latin typeface="Arial"/>
              <a:cs typeface="Arial"/>
            </a:endParaRPr>
          </a:p>
        </p:txBody>
      </p:sp>
      <p:sp>
        <p:nvSpPr>
          <p:cNvPr id="5" name="TextBox 4">
            <a:extLst>
              <a:ext uri="{FF2B5EF4-FFF2-40B4-BE49-F238E27FC236}">
                <a16:creationId xmlns:a16="http://schemas.microsoft.com/office/drawing/2014/main" id="{84A32B13-3B08-E577-C4E1-59B9D62982BD}"/>
              </a:ext>
            </a:extLst>
          </p:cNvPr>
          <p:cNvSpPr txBox="1"/>
          <p:nvPr/>
        </p:nvSpPr>
        <p:spPr>
          <a:xfrm>
            <a:off x="5869021" y="2415702"/>
            <a:ext cx="6096000" cy="2949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7345" indent="-347345" algn="just">
              <a:lnSpc>
                <a:spcPct val="150000"/>
              </a:lnSpc>
              <a:buFont typeface=""/>
              <a:buChar char="•"/>
            </a:pPr>
            <a:r>
              <a:rPr lang="en-US" dirty="0">
                <a:latin typeface="Arial"/>
                <a:cs typeface="Arial"/>
              </a:rPr>
              <a:t>Introduced by the United Nations in 2015</a:t>
            </a:r>
            <a:endParaRPr lang="en-US"/>
          </a:p>
          <a:p>
            <a:pPr marL="347345" indent="-347345" algn="just">
              <a:lnSpc>
                <a:spcPct val="150000"/>
              </a:lnSpc>
              <a:buFont typeface=""/>
              <a:buChar char="•"/>
            </a:pPr>
            <a:r>
              <a:rPr lang="en-US" dirty="0">
                <a:latin typeface="Arial"/>
                <a:cs typeface="Arial"/>
              </a:rPr>
              <a:t>17 goals to end poverty, protect the planet, and ensure prosperity for all by 2030</a:t>
            </a:r>
          </a:p>
          <a:p>
            <a:pPr marL="347345" indent="-347345" algn="just">
              <a:lnSpc>
                <a:spcPct val="150000"/>
              </a:lnSpc>
              <a:buFont typeface=""/>
              <a:buChar char="•"/>
            </a:pPr>
            <a:r>
              <a:rPr lang="en-US" dirty="0">
                <a:latin typeface="Arial"/>
                <a:cs typeface="Arial"/>
              </a:rPr>
              <a:t>Builds on the Millennium Development Goals (MDGs)</a:t>
            </a:r>
          </a:p>
          <a:p>
            <a:pPr marL="347345" indent="-347345" algn="just">
              <a:lnSpc>
                <a:spcPct val="150000"/>
              </a:lnSpc>
              <a:buFont typeface=""/>
              <a:buChar char="•"/>
            </a:pPr>
            <a:r>
              <a:rPr lang="en-US" dirty="0">
                <a:latin typeface="Arial"/>
                <a:cs typeface="Arial"/>
              </a:rPr>
              <a:t>Applies to all countries—developed and developing</a:t>
            </a:r>
          </a:p>
          <a:p>
            <a:pPr marL="347345" indent="-347345" algn="just">
              <a:lnSpc>
                <a:spcPct val="150000"/>
              </a:lnSpc>
              <a:buFont typeface=""/>
              <a:buChar char="•"/>
            </a:pPr>
            <a:r>
              <a:rPr lang="en-US" dirty="0">
                <a:latin typeface="Arial"/>
                <a:cs typeface="Arial"/>
              </a:rPr>
              <a:t>Covers areas like health, education, inequality, climate change, and peace</a:t>
            </a:r>
          </a:p>
        </p:txBody>
      </p:sp>
    </p:spTree>
    <p:extLst>
      <p:ext uri="{BB962C8B-B14F-4D97-AF65-F5344CB8AC3E}">
        <p14:creationId xmlns:p14="http://schemas.microsoft.com/office/powerpoint/2010/main" val="2615048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082E5AA-6E5F-4FCC-8C41-11E32F833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CDD03D-497D-AE19-CF09-5D08ECAAC438}"/>
              </a:ext>
            </a:extLst>
          </p:cNvPr>
          <p:cNvSpPr>
            <a:spLocks noGrp="1"/>
          </p:cNvSpPr>
          <p:nvPr>
            <p:ph type="title"/>
          </p:nvPr>
        </p:nvSpPr>
        <p:spPr>
          <a:xfrm>
            <a:off x="521208" y="978408"/>
            <a:ext cx="5102352" cy="1664208"/>
          </a:xfrm>
        </p:spPr>
        <p:txBody>
          <a:bodyPr>
            <a:normAutofit/>
          </a:bodyPr>
          <a:lstStyle/>
          <a:p>
            <a:pPr>
              <a:lnSpc>
                <a:spcPct val="90000"/>
              </a:lnSpc>
            </a:pPr>
            <a:r>
              <a:rPr lang="en-GB" sz="3700">
                <a:latin typeface="Arial"/>
                <a:cs typeface="Arial"/>
              </a:rPr>
              <a:t>SDG 3 Good health and Wellbeing</a:t>
            </a:r>
            <a:br>
              <a:rPr lang="en-GB" sz="3700">
                <a:latin typeface="Arial"/>
                <a:cs typeface="Arial"/>
              </a:rPr>
            </a:br>
            <a:endParaRPr lang="en-GB" sz="3700">
              <a:latin typeface="Arial"/>
              <a:cs typeface="Arial"/>
            </a:endParaRPr>
          </a:p>
        </p:txBody>
      </p:sp>
      <p:sp>
        <p:nvSpPr>
          <p:cNvPr id="37" name="Rectangle 36">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5622" y="612648"/>
            <a:ext cx="551383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2+ Hundred Sustainable Development Goals 3 Royalty-Free Images, Stock ...">
            <a:extLst>
              <a:ext uri="{FF2B5EF4-FFF2-40B4-BE49-F238E27FC236}">
                <a16:creationId xmlns:a16="http://schemas.microsoft.com/office/drawing/2014/main" id="{D6978DF4-E566-E97B-C06B-364BAB140D04}"/>
              </a:ext>
            </a:extLst>
          </p:cNvPr>
          <p:cNvPicPr>
            <a:picLocks noChangeAspect="1"/>
          </p:cNvPicPr>
          <p:nvPr/>
        </p:nvPicPr>
        <p:blipFill>
          <a:blip r:embed="rId2"/>
          <a:stretch>
            <a:fillRect/>
          </a:stretch>
        </p:blipFill>
        <p:spPr>
          <a:xfrm>
            <a:off x="517871" y="3408047"/>
            <a:ext cx="5112393" cy="2364481"/>
          </a:xfrm>
          <a:prstGeom prst="rect">
            <a:avLst/>
          </a:prstGeom>
        </p:spPr>
      </p:pic>
      <p:sp>
        <p:nvSpPr>
          <p:cNvPr id="5" name="Content Placeholder 4">
            <a:extLst>
              <a:ext uri="{FF2B5EF4-FFF2-40B4-BE49-F238E27FC236}">
                <a16:creationId xmlns:a16="http://schemas.microsoft.com/office/drawing/2014/main" id="{6A3AAA21-0C99-85C7-5359-8CA403259D9B}"/>
              </a:ext>
            </a:extLst>
          </p:cNvPr>
          <p:cNvSpPr>
            <a:spLocks noGrp="1"/>
          </p:cNvSpPr>
          <p:nvPr>
            <p:ph idx="1"/>
          </p:nvPr>
        </p:nvSpPr>
        <p:spPr>
          <a:xfrm>
            <a:off x="6163056" y="978408"/>
            <a:ext cx="5504688" cy="5367528"/>
          </a:xfrm>
        </p:spPr>
        <p:txBody>
          <a:bodyPr vert="horz" lIns="91440" tIns="45720" rIns="91440" bIns="45720" rtlCol="0">
            <a:normAutofit/>
          </a:bodyPr>
          <a:lstStyle/>
          <a:p>
            <a:pPr>
              <a:buFont typeface="Arial,Sans-Serif" panose="020B0604020202020204" pitchFamily="34" charset="0"/>
            </a:pPr>
            <a:r>
              <a:rPr lang="en-GB">
                <a:latin typeface="Arial"/>
                <a:cs typeface="Arial"/>
              </a:rPr>
              <a:t>SDG 3 – “Ensure healthy lives and promote wellbeing for all at all ages” focuses on improving public health and reducing inequalities (United Nations, 2015).</a:t>
            </a:r>
          </a:p>
          <a:p>
            <a:pPr>
              <a:buFont typeface="Arial,Sans-Serif" panose="020B0604020202020204" pitchFamily="34" charset="0"/>
            </a:pPr>
            <a:r>
              <a:rPr lang="en-GB">
                <a:latin typeface="Arial"/>
                <a:cs typeface="Arial"/>
              </a:rPr>
              <a:t>In the UK, this is reflected in initiatives like:</a:t>
            </a:r>
          </a:p>
          <a:p>
            <a:pPr>
              <a:buFont typeface="Arial,Sans-Serif" panose="020B0604020202020204" pitchFamily="34" charset="0"/>
            </a:pPr>
            <a:r>
              <a:rPr lang="en-GB">
                <a:latin typeface="Arial"/>
                <a:cs typeface="Arial"/>
              </a:rPr>
              <a:t>Preventative health programmes (e.g. screenings, healthy lifestyle campaigns)</a:t>
            </a:r>
          </a:p>
          <a:p>
            <a:pPr>
              <a:buFont typeface="Arial,Sans-Serif" panose="020B0604020202020204" pitchFamily="34" charset="0"/>
            </a:pPr>
            <a:r>
              <a:rPr lang="en-GB">
                <a:latin typeface="Arial"/>
                <a:cs typeface="Arial"/>
              </a:rPr>
              <a:t>Community-based interventions supporting local wellbeing</a:t>
            </a:r>
          </a:p>
          <a:p>
            <a:pPr>
              <a:buFont typeface="Arial,Sans-Serif" panose="020B0604020202020204" pitchFamily="34" charset="0"/>
            </a:pPr>
            <a:r>
              <a:rPr lang="en-GB">
                <a:latin typeface="Arial"/>
                <a:cs typeface="Arial"/>
              </a:rPr>
              <a:t>Digital health strategies improving access to care</a:t>
            </a:r>
          </a:p>
          <a:p>
            <a:pPr>
              <a:buFont typeface="Arial,Sans-Serif" panose="020B0604020202020204" pitchFamily="34" charset="0"/>
            </a:pPr>
            <a:r>
              <a:rPr lang="en-GB">
                <a:latin typeface="Arial"/>
                <a:cs typeface="Arial"/>
              </a:rPr>
              <a:t>These actions also connect with other SDGs:</a:t>
            </a:r>
          </a:p>
          <a:p>
            <a:r>
              <a:rPr lang="en-GB">
                <a:latin typeface="Arial"/>
                <a:cs typeface="Arial"/>
              </a:rPr>
              <a:t>SDG 1: Reducing poverty, SDG 5: Promoting gender equality, SDG 6: Ensuring clean water and sanitation</a:t>
            </a:r>
            <a:endParaRPr lang="en-US">
              <a:latin typeface="Arial"/>
              <a:cs typeface="Arial"/>
            </a:endParaRPr>
          </a:p>
          <a:p>
            <a:pPr>
              <a:buFont typeface="Arial,Sans-Serif" panose="020B0604020202020204" pitchFamily="34" charset="0"/>
            </a:pPr>
            <a:endParaRPr lang="en-GB">
              <a:latin typeface="Arial"/>
              <a:cs typeface="Arial"/>
            </a:endParaRPr>
          </a:p>
          <a:p>
            <a:pPr>
              <a:buFont typeface="Arial,Sans-Serif" panose="020B0604020202020204" pitchFamily="34" charset="0"/>
            </a:pPr>
            <a:endParaRPr lang="en-GB">
              <a:latin typeface="Arial"/>
              <a:cs typeface="Arial"/>
            </a:endParaRPr>
          </a:p>
          <a:p>
            <a:endParaRPr lang="en-GB" dirty="0"/>
          </a:p>
        </p:txBody>
      </p:sp>
    </p:spTree>
    <p:extLst>
      <p:ext uri="{BB962C8B-B14F-4D97-AF65-F5344CB8AC3E}">
        <p14:creationId xmlns:p14="http://schemas.microsoft.com/office/powerpoint/2010/main" val="1030398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E37EB-9425-5E58-5B0C-2DC4FA56B041}"/>
              </a:ext>
            </a:extLst>
          </p:cNvPr>
          <p:cNvSpPr>
            <a:spLocks noGrp="1"/>
          </p:cNvSpPr>
          <p:nvPr>
            <p:ph type="title"/>
          </p:nvPr>
        </p:nvSpPr>
        <p:spPr>
          <a:xfrm>
            <a:off x="337058" y="654558"/>
            <a:ext cx="11155680" cy="1463040"/>
          </a:xfrm>
        </p:spPr>
        <p:txBody>
          <a:bodyPr>
            <a:normAutofit/>
          </a:bodyPr>
          <a:lstStyle/>
          <a:p>
            <a:r>
              <a:rPr lang="en-GB" sz="3200" dirty="0">
                <a:latin typeface="Arial"/>
                <a:cs typeface="Arial"/>
              </a:rPr>
              <a:t>Policy and Governance</a:t>
            </a:r>
          </a:p>
        </p:txBody>
      </p:sp>
      <p:sp>
        <p:nvSpPr>
          <p:cNvPr id="3" name="Content Placeholder 2">
            <a:extLst>
              <a:ext uri="{FF2B5EF4-FFF2-40B4-BE49-F238E27FC236}">
                <a16:creationId xmlns:a16="http://schemas.microsoft.com/office/drawing/2014/main" id="{62D17DFF-C492-5E0A-4860-E3B70EA528BE}"/>
              </a:ext>
            </a:extLst>
          </p:cNvPr>
          <p:cNvSpPr>
            <a:spLocks noGrp="1"/>
          </p:cNvSpPr>
          <p:nvPr>
            <p:ph idx="1"/>
          </p:nvPr>
        </p:nvSpPr>
        <p:spPr>
          <a:xfrm>
            <a:off x="339780" y="1895228"/>
            <a:ext cx="11337108" cy="4450708"/>
          </a:xfrm>
        </p:spPr>
        <p:txBody>
          <a:bodyPr vert="horz" lIns="91440" tIns="45720" rIns="91440" bIns="45720" rtlCol="0" anchor="t">
            <a:normAutofit/>
          </a:bodyPr>
          <a:lstStyle/>
          <a:p>
            <a:endParaRPr lang="en-GB">
              <a:latin typeface="Arial"/>
              <a:ea typeface="+mn-lt"/>
              <a:cs typeface="+mn-lt"/>
            </a:endParaRPr>
          </a:p>
          <a:p>
            <a:endParaRPr lang="en-GB" dirty="0"/>
          </a:p>
        </p:txBody>
      </p:sp>
      <p:sp>
        <p:nvSpPr>
          <p:cNvPr id="4" name="TextBox 3">
            <a:extLst>
              <a:ext uri="{FF2B5EF4-FFF2-40B4-BE49-F238E27FC236}">
                <a16:creationId xmlns:a16="http://schemas.microsoft.com/office/drawing/2014/main" id="{B4704A97-8ACF-D52B-205A-9EA69A4F247F}"/>
              </a:ext>
            </a:extLst>
          </p:cNvPr>
          <p:cNvSpPr txBox="1"/>
          <p:nvPr/>
        </p:nvSpPr>
        <p:spPr>
          <a:xfrm>
            <a:off x="556986" y="1452638"/>
            <a:ext cx="10312400" cy="48885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Font typeface="Arial"/>
              <a:buChar char="•"/>
            </a:pPr>
            <a:r>
              <a:rPr lang="en-US" dirty="0">
                <a:latin typeface="Arial"/>
                <a:ea typeface="+mn-lt"/>
                <a:cs typeface="+mn-lt"/>
              </a:rPr>
              <a:t>The UK’s approach to sustainable health is guided by national and international frameworks.</a:t>
            </a:r>
            <a:endParaRPr lang="en-US">
              <a:latin typeface="Arial"/>
              <a:cs typeface="Arial"/>
            </a:endParaRPr>
          </a:p>
          <a:p>
            <a:pPr algn="just">
              <a:buFont typeface="Arial"/>
              <a:buChar char="•"/>
            </a:pPr>
            <a:endParaRPr lang="en-US" dirty="0">
              <a:latin typeface="Arial"/>
              <a:ea typeface="+mn-lt"/>
              <a:cs typeface="+mn-lt"/>
            </a:endParaRPr>
          </a:p>
          <a:p>
            <a:pPr algn="just">
              <a:buFont typeface="Arial"/>
              <a:buChar char="•"/>
            </a:pPr>
            <a:r>
              <a:rPr lang="en-US" dirty="0">
                <a:latin typeface="Arial"/>
                <a:ea typeface="+mn-lt"/>
                <a:cs typeface="+mn-lt"/>
              </a:rPr>
              <a:t>WHO’s Health in All Policies (</a:t>
            </a:r>
            <a:r>
              <a:rPr lang="en-US" err="1">
                <a:latin typeface="Arial"/>
                <a:ea typeface="+mn-lt"/>
                <a:cs typeface="+mn-lt"/>
              </a:rPr>
              <a:t>HiAP</a:t>
            </a:r>
            <a:r>
              <a:rPr lang="en-US" dirty="0">
                <a:latin typeface="Arial"/>
                <a:ea typeface="+mn-lt"/>
                <a:cs typeface="+mn-lt"/>
              </a:rPr>
              <a:t>, 2014): Promotes collaboration across housing, education, and employment to improve overall health.</a:t>
            </a:r>
            <a:endParaRPr lang="en-US">
              <a:latin typeface="Arial"/>
              <a:cs typeface="Arial"/>
            </a:endParaRPr>
          </a:p>
          <a:p>
            <a:pPr algn="just">
              <a:buFont typeface="Arial"/>
              <a:buChar char="•"/>
            </a:pPr>
            <a:endParaRPr lang="en-US" dirty="0">
              <a:latin typeface="Arial"/>
              <a:ea typeface="+mn-lt"/>
              <a:cs typeface="+mn-lt"/>
            </a:endParaRPr>
          </a:p>
          <a:p>
            <a:pPr algn="just">
              <a:buFont typeface="Arial"/>
              <a:buChar char="•"/>
            </a:pPr>
            <a:r>
              <a:rPr lang="en-US" dirty="0">
                <a:latin typeface="Arial"/>
                <a:ea typeface="+mn-lt"/>
                <a:cs typeface="+mn-lt"/>
              </a:rPr>
              <a:t>NHS Long Term Plan (2019): Focuses on prevention, mental health, and digital innovation to reduce inequalities.</a:t>
            </a:r>
            <a:endParaRPr lang="en-US">
              <a:latin typeface="Arial"/>
              <a:cs typeface="Arial"/>
            </a:endParaRPr>
          </a:p>
          <a:p>
            <a:pPr algn="just">
              <a:buFont typeface="Arial"/>
              <a:buChar char="•"/>
            </a:pPr>
            <a:endParaRPr lang="en-US" dirty="0">
              <a:latin typeface="Arial"/>
              <a:ea typeface="+mn-lt"/>
              <a:cs typeface="+mn-lt"/>
            </a:endParaRPr>
          </a:p>
          <a:p>
            <a:pPr algn="just">
              <a:buFont typeface="Arial"/>
              <a:buChar char="•"/>
            </a:pPr>
            <a:r>
              <a:rPr lang="en-US" dirty="0">
                <a:latin typeface="Arial"/>
                <a:ea typeface="+mn-lt"/>
                <a:cs typeface="+mn-lt"/>
              </a:rPr>
              <a:t>Health and Social Care Act (2012) and Health and Care Act (2022): </a:t>
            </a:r>
            <a:r>
              <a:rPr lang="en-US" err="1">
                <a:latin typeface="Arial"/>
                <a:ea typeface="+mn-lt"/>
                <a:cs typeface="+mn-lt"/>
              </a:rPr>
              <a:t>Emphasise</a:t>
            </a:r>
            <a:r>
              <a:rPr lang="en-US" dirty="0">
                <a:latin typeface="Arial"/>
                <a:ea typeface="+mn-lt"/>
                <a:cs typeface="+mn-lt"/>
              </a:rPr>
              <a:t> prevention and community-based care.</a:t>
            </a:r>
            <a:endParaRPr lang="en-US">
              <a:latin typeface="Arial"/>
              <a:cs typeface="Arial"/>
            </a:endParaRPr>
          </a:p>
          <a:p>
            <a:pPr algn="just">
              <a:buFont typeface="Arial"/>
              <a:buChar char="•"/>
            </a:pPr>
            <a:endParaRPr lang="en-US" dirty="0">
              <a:latin typeface="Arial"/>
              <a:ea typeface="+mn-lt"/>
              <a:cs typeface="+mn-lt"/>
            </a:endParaRPr>
          </a:p>
          <a:p>
            <a:pPr algn="just">
              <a:buFont typeface="Arial"/>
              <a:buChar char="•"/>
            </a:pPr>
            <a:r>
              <a:rPr lang="en-US" dirty="0">
                <a:latin typeface="Arial"/>
                <a:ea typeface="+mn-lt"/>
                <a:cs typeface="+mn-lt"/>
              </a:rPr>
              <a:t>UK Health Security Agency (UKHSA): Strengthens pandemic preparedness and environmental health.</a:t>
            </a:r>
            <a:endParaRPr lang="en-US">
              <a:latin typeface="Arial"/>
              <a:cs typeface="Arial"/>
            </a:endParaRPr>
          </a:p>
          <a:p>
            <a:pPr algn="just">
              <a:buFont typeface="Arial"/>
              <a:buChar char="•"/>
            </a:pPr>
            <a:endParaRPr lang="en-US" dirty="0">
              <a:latin typeface="Arial"/>
              <a:ea typeface="+mn-lt"/>
              <a:cs typeface="+mn-lt"/>
            </a:endParaRPr>
          </a:p>
          <a:p>
            <a:pPr algn="just">
              <a:buFont typeface="Arial"/>
              <a:buChar char="•"/>
            </a:pPr>
            <a:r>
              <a:rPr lang="en-US" dirty="0">
                <a:latin typeface="Arial"/>
                <a:ea typeface="+mn-lt"/>
                <a:cs typeface="+mn-lt"/>
              </a:rPr>
              <a:t>Together, these frameworks align with SDG 3, ensuring sustainability across all areas of health and social care.</a:t>
            </a:r>
            <a:endParaRPr lang="en-US" dirty="0">
              <a:latin typeface="Arial"/>
            </a:endParaRPr>
          </a:p>
          <a:p>
            <a:pPr marL="228600" indent="-228600" algn="just">
              <a:lnSpc>
                <a:spcPct val="150000"/>
              </a:lnSpc>
              <a:buFont typeface=""/>
              <a:buChar char="•"/>
            </a:pPr>
            <a:endParaRPr lang="en-US" dirty="0">
              <a:latin typeface="Arial"/>
              <a:cs typeface="Arial"/>
            </a:endParaRPr>
          </a:p>
        </p:txBody>
      </p:sp>
    </p:spTree>
    <p:extLst>
      <p:ext uri="{BB962C8B-B14F-4D97-AF65-F5344CB8AC3E}">
        <p14:creationId xmlns:p14="http://schemas.microsoft.com/office/powerpoint/2010/main" val="4177761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E8325-7B2D-1C9B-0EA1-AD13D180034F}"/>
              </a:ext>
            </a:extLst>
          </p:cNvPr>
          <p:cNvSpPr>
            <a:spLocks noGrp="1"/>
          </p:cNvSpPr>
          <p:nvPr>
            <p:ph type="title"/>
          </p:nvPr>
        </p:nvSpPr>
        <p:spPr/>
        <p:txBody>
          <a:bodyPr>
            <a:normAutofit/>
          </a:bodyPr>
          <a:lstStyle/>
          <a:p>
            <a:r>
              <a:rPr lang="en-GB" sz="3200" dirty="0">
                <a:latin typeface="Arial"/>
                <a:cs typeface="Arial"/>
              </a:rPr>
              <a:t>Examples and case studies</a:t>
            </a:r>
          </a:p>
        </p:txBody>
      </p:sp>
      <p:sp>
        <p:nvSpPr>
          <p:cNvPr id="3" name="Content Placeholder 2">
            <a:extLst>
              <a:ext uri="{FF2B5EF4-FFF2-40B4-BE49-F238E27FC236}">
                <a16:creationId xmlns:a16="http://schemas.microsoft.com/office/drawing/2014/main" id="{F97EC8EE-209F-A11D-3CC9-CDF3701CA855}"/>
              </a:ext>
            </a:extLst>
          </p:cNvPr>
          <p:cNvSpPr>
            <a:spLocks noGrp="1"/>
          </p:cNvSpPr>
          <p:nvPr>
            <p:ph idx="1"/>
          </p:nvPr>
        </p:nvSpPr>
        <p:spPr>
          <a:xfrm>
            <a:off x="368808" y="1854708"/>
            <a:ext cx="7713980" cy="3741928"/>
          </a:xfrm>
        </p:spPr>
        <p:txBody>
          <a:bodyPr vert="horz" lIns="91440" tIns="45720" rIns="91440" bIns="45720" rtlCol="0" anchor="t">
            <a:normAutofit/>
          </a:bodyPr>
          <a:lstStyle/>
          <a:p>
            <a:pPr algn="just">
              <a:lnSpc>
                <a:spcPct val="150000"/>
              </a:lnSpc>
              <a:buFont typeface="Arial"/>
              <a:buChar char="•"/>
            </a:pPr>
            <a:r>
              <a:rPr lang="en-GB" sz="1700" dirty="0">
                <a:latin typeface="Arial"/>
                <a:cs typeface="Arial"/>
              </a:rPr>
              <a:t>This image shows how the UK is doing on the global health goal for safe motherhood (SDG 3).</a:t>
            </a:r>
            <a:endParaRPr lang="en-US" dirty="0">
              <a:latin typeface="Bierstadt"/>
              <a:cs typeface="Arial"/>
            </a:endParaRPr>
          </a:p>
          <a:p>
            <a:pPr algn="just">
              <a:lnSpc>
                <a:spcPct val="150000"/>
              </a:lnSpc>
              <a:buFont typeface="Arial"/>
              <a:buChar char="•"/>
            </a:pPr>
            <a:r>
              <a:rPr lang="en-GB" sz="1700" dirty="0">
                <a:latin typeface="Arial"/>
                <a:cs typeface="Arial"/>
              </a:rPr>
              <a:t>The current maternal death rate is 8.31 per 100,000 births in 2023.</a:t>
            </a:r>
            <a:endParaRPr lang="en-US"/>
          </a:p>
          <a:p>
            <a:pPr algn="just">
              <a:lnSpc>
                <a:spcPct val="150000"/>
              </a:lnSpc>
              <a:buFont typeface="Arial"/>
              <a:buChar char="•"/>
            </a:pPr>
            <a:r>
              <a:rPr lang="en-GB" sz="1700" dirty="0">
                <a:latin typeface="Arial"/>
                <a:cs typeface="Arial"/>
              </a:rPr>
              <a:t> The graph clearly shows a big jump in deaths around 2020 and 2021 (during the pandemic).</a:t>
            </a:r>
          </a:p>
          <a:p>
            <a:pPr algn="just">
              <a:lnSpc>
                <a:spcPct val="150000"/>
              </a:lnSpc>
              <a:buFont typeface="Arial"/>
              <a:buChar char="•"/>
            </a:pPr>
            <a:r>
              <a:rPr lang="en-GB" sz="1700" dirty="0">
                <a:latin typeface="Arial"/>
                <a:cs typeface="Arial"/>
              </a:rPr>
              <a:t> This rate is still too high compared to the long-term goal. It proves that the health system is still not fully sustainable or fair, especially for the most vulnerable mothers.</a:t>
            </a:r>
          </a:p>
          <a:p>
            <a:pPr marL="0" indent="0">
              <a:buNone/>
            </a:pPr>
            <a:endParaRPr lang="en-GB" dirty="0"/>
          </a:p>
        </p:txBody>
      </p:sp>
      <p:pic>
        <p:nvPicPr>
          <p:cNvPr id="4" name="Picture 3" descr="A screenshot of a graph&#10;&#10;AI-generated content may be incorrect.">
            <a:extLst>
              <a:ext uri="{FF2B5EF4-FFF2-40B4-BE49-F238E27FC236}">
                <a16:creationId xmlns:a16="http://schemas.microsoft.com/office/drawing/2014/main" id="{E3457055-6907-1E69-AE8C-D129871D7155}"/>
              </a:ext>
            </a:extLst>
          </p:cNvPr>
          <p:cNvPicPr>
            <a:picLocks noChangeAspect="1"/>
          </p:cNvPicPr>
          <p:nvPr/>
        </p:nvPicPr>
        <p:blipFill>
          <a:blip r:embed="rId2"/>
          <a:stretch>
            <a:fillRect/>
          </a:stretch>
        </p:blipFill>
        <p:spPr>
          <a:xfrm>
            <a:off x="8397066" y="1212494"/>
            <a:ext cx="3282237" cy="5459380"/>
          </a:xfrm>
          <a:prstGeom prst="rect">
            <a:avLst/>
          </a:prstGeom>
        </p:spPr>
      </p:pic>
    </p:spTree>
    <p:extLst>
      <p:ext uri="{BB962C8B-B14F-4D97-AF65-F5344CB8AC3E}">
        <p14:creationId xmlns:p14="http://schemas.microsoft.com/office/powerpoint/2010/main" val="2454436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882B-8335-B122-D107-B776AB1E01E8}"/>
              </a:ext>
            </a:extLst>
          </p:cNvPr>
          <p:cNvSpPr>
            <a:spLocks noGrp="1"/>
          </p:cNvSpPr>
          <p:nvPr>
            <p:ph type="title"/>
          </p:nvPr>
        </p:nvSpPr>
        <p:spPr>
          <a:xfrm>
            <a:off x="521208" y="671047"/>
            <a:ext cx="11155680" cy="1463040"/>
          </a:xfrm>
        </p:spPr>
        <p:txBody>
          <a:bodyPr>
            <a:normAutofit/>
          </a:bodyPr>
          <a:lstStyle/>
          <a:p>
            <a:r>
              <a:rPr lang="en-GB" sz="3200" dirty="0">
                <a:latin typeface="Arial"/>
                <a:cs typeface="Arial"/>
              </a:rPr>
              <a:t>Equity and Access</a:t>
            </a:r>
          </a:p>
        </p:txBody>
      </p:sp>
      <p:sp>
        <p:nvSpPr>
          <p:cNvPr id="3" name="Content Placeholder 2">
            <a:extLst>
              <a:ext uri="{FF2B5EF4-FFF2-40B4-BE49-F238E27FC236}">
                <a16:creationId xmlns:a16="http://schemas.microsoft.com/office/drawing/2014/main" id="{C0E57151-922F-E611-53A0-1710359DA393}"/>
              </a:ext>
            </a:extLst>
          </p:cNvPr>
          <p:cNvSpPr>
            <a:spLocks noGrp="1"/>
          </p:cNvSpPr>
          <p:nvPr>
            <p:ph idx="1"/>
          </p:nvPr>
        </p:nvSpPr>
        <p:spPr>
          <a:xfrm>
            <a:off x="514858" y="1284382"/>
            <a:ext cx="11155680" cy="5227294"/>
          </a:xfrm>
        </p:spPr>
        <p:txBody>
          <a:bodyPr vert="horz" lIns="91440" tIns="45720" rIns="91440" bIns="45720" rtlCol="0" anchor="t">
            <a:noAutofit/>
          </a:bodyPr>
          <a:lstStyle/>
          <a:p>
            <a:pPr algn="just"/>
            <a:r>
              <a:rPr lang="en-GB" b="1" dirty="0">
                <a:latin typeface="Arial"/>
                <a:ea typeface="+mn-lt"/>
                <a:cs typeface="+mn-lt"/>
              </a:rPr>
              <a:t>Health inequalities</a:t>
            </a:r>
            <a:r>
              <a:rPr lang="en-GB" dirty="0">
                <a:latin typeface="Arial"/>
                <a:ea typeface="+mn-lt"/>
                <a:cs typeface="+mn-lt"/>
              </a:rPr>
              <a:t> continue to exist across the UK despite progress (Marmot et al., 2020).</a:t>
            </a:r>
            <a:endParaRPr lang="en-GB">
              <a:latin typeface="Arial"/>
              <a:ea typeface="+mn-lt"/>
              <a:cs typeface="Arial"/>
            </a:endParaRPr>
          </a:p>
          <a:p>
            <a:pPr algn="just"/>
            <a:r>
              <a:rPr lang="en-GB" b="1" dirty="0">
                <a:latin typeface="Arial"/>
                <a:ea typeface="+mn-lt"/>
                <a:cs typeface="+mn-lt"/>
              </a:rPr>
              <a:t>Groups most affected:</a:t>
            </a:r>
            <a:endParaRPr lang="en-GB">
              <a:latin typeface="Arial"/>
              <a:cs typeface="Arial"/>
            </a:endParaRPr>
          </a:p>
          <a:p>
            <a:pPr algn="just"/>
            <a:r>
              <a:rPr lang="en-GB" dirty="0">
                <a:latin typeface="Arial"/>
                <a:ea typeface="+mn-lt"/>
                <a:cs typeface="+mn-lt"/>
              </a:rPr>
              <a:t>Ethnic minorities</a:t>
            </a:r>
            <a:endParaRPr lang="en-GB">
              <a:latin typeface="Arial"/>
              <a:cs typeface="Arial"/>
            </a:endParaRPr>
          </a:p>
          <a:p>
            <a:pPr algn="just"/>
            <a:r>
              <a:rPr lang="en-GB" dirty="0">
                <a:latin typeface="Arial"/>
                <a:ea typeface="+mn-lt"/>
                <a:cs typeface="+mn-lt"/>
              </a:rPr>
              <a:t>People from deprived areas</a:t>
            </a:r>
            <a:endParaRPr lang="en-GB">
              <a:latin typeface="Arial"/>
              <a:cs typeface="Arial"/>
            </a:endParaRPr>
          </a:p>
          <a:p>
            <a:pPr algn="just"/>
            <a:r>
              <a:rPr lang="en-GB" dirty="0">
                <a:latin typeface="Arial"/>
                <a:ea typeface="+mn-lt"/>
                <a:cs typeface="+mn-lt"/>
              </a:rPr>
              <a:t>Digitally excluded populations</a:t>
            </a:r>
            <a:endParaRPr lang="en-GB">
              <a:latin typeface="Arial"/>
              <a:cs typeface="Arial"/>
            </a:endParaRPr>
          </a:p>
          <a:p>
            <a:pPr algn="just"/>
            <a:r>
              <a:rPr lang="en-GB" b="1" dirty="0">
                <a:latin typeface="Arial"/>
                <a:ea typeface="+mn-lt"/>
                <a:cs typeface="+mn-lt"/>
              </a:rPr>
              <a:t>Maternal health disparities:</a:t>
            </a:r>
            <a:endParaRPr lang="en-GB">
              <a:latin typeface="Arial"/>
              <a:cs typeface="Arial"/>
            </a:endParaRPr>
          </a:p>
          <a:p>
            <a:pPr algn="just"/>
            <a:r>
              <a:rPr lang="en-GB" dirty="0">
                <a:latin typeface="Arial"/>
                <a:ea typeface="+mn-lt"/>
                <a:cs typeface="+mn-lt"/>
              </a:rPr>
              <a:t>Black and Asian women have higher maternal mortality rates than White women.</a:t>
            </a:r>
            <a:endParaRPr lang="en-GB">
              <a:latin typeface="Arial"/>
              <a:cs typeface="Arial"/>
            </a:endParaRPr>
          </a:p>
          <a:p>
            <a:pPr algn="just"/>
            <a:r>
              <a:rPr lang="en-GB" dirty="0">
                <a:latin typeface="Arial"/>
                <a:ea typeface="+mn-lt"/>
                <a:cs typeface="+mn-lt"/>
              </a:rPr>
              <a:t>Women in the most deprived areas face rates twice as high as those in the least deprived areas.</a:t>
            </a:r>
            <a:endParaRPr lang="en-GB">
              <a:latin typeface="Arial"/>
              <a:cs typeface="Arial"/>
            </a:endParaRPr>
          </a:p>
          <a:p>
            <a:pPr algn="just"/>
            <a:r>
              <a:rPr lang="en-GB" b="1" dirty="0">
                <a:latin typeface="Arial"/>
                <a:ea typeface="+mn-lt"/>
                <a:cs typeface="+mn-lt"/>
              </a:rPr>
              <a:t>NHS initiatives to reduce inequality:</a:t>
            </a:r>
            <a:endParaRPr lang="en-GB">
              <a:latin typeface="Arial"/>
              <a:cs typeface="Arial"/>
            </a:endParaRPr>
          </a:p>
          <a:p>
            <a:pPr algn="just"/>
            <a:r>
              <a:rPr lang="en-GB" dirty="0">
                <a:latin typeface="Arial"/>
                <a:ea typeface="+mn-lt"/>
                <a:cs typeface="+mn-lt"/>
              </a:rPr>
              <a:t>Community outreach programmes</a:t>
            </a:r>
            <a:endParaRPr lang="en-GB">
              <a:latin typeface="Arial"/>
              <a:cs typeface="Arial"/>
            </a:endParaRPr>
          </a:p>
          <a:p>
            <a:pPr algn="just"/>
            <a:r>
              <a:rPr lang="en-GB" dirty="0">
                <a:latin typeface="Arial"/>
                <a:ea typeface="+mn-lt"/>
                <a:cs typeface="+mn-lt"/>
              </a:rPr>
              <a:t>Translated health resources</a:t>
            </a:r>
            <a:endParaRPr lang="en-GB">
              <a:latin typeface="Arial"/>
              <a:cs typeface="Arial"/>
            </a:endParaRPr>
          </a:p>
          <a:p>
            <a:pPr algn="just"/>
            <a:r>
              <a:rPr lang="en-GB" dirty="0">
                <a:latin typeface="Arial"/>
                <a:ea typeface="+mn-lt"/>
                <a:cs typeface="+mn-lt"/>
              </a:rPr>
              <a:t>Mobile health units in under-served areas</a:t>
            </a:r>
            <a:endParaRPr lang="en-GB">
              <a:latin typeface="Arial"/>
              <a:cs typeface="Arial"/>
            </a:endParaRPr>
          </a:p>
          <a:p>
            <a:endParaRPr lang="en-GB" dirty="0"/>
          </a:p>
        </p:txBody>
      </p:sp>
    </p:spTree>
    <p:extLst>
      <p:ext uri="{BB962C8B-B14F-4D97-AF65-F5344CB8AC3E}">
        <p14:creationId xmlns:p14="http://schemas.microsoft.com/office/powerpoint/2010/main" val="1433249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6DA13-6CED-6FA7-B596-5D37BCB6D32E}"/>
              </a:ext>
            </a:extLst>
          </p:cNvPr>
          <p:cNvSpPr>
            <a:spLocks noGrp="1"/>
          </p:cNvSpPr>
          <p:nvPr>
            <p:ph type="title"/>
          </p:nvPr>
        </p:nvSpPr>
        <p:spPr/>
        <p:txBody>
          <a:bodyPr/>
          <a:lstStyle/>
          <a:p>
            <a:r>
              <a:rPr lang="en-GB"/>
              <a:t>Recommendations</a:t>
            </a:r>
          </a:p>
        </p:txBody>
      </p:sp>
      <p:sp>
        <p:nvSpPr>
          <p:cNvPr id="3" name="Content Placeholder 2">
            <a:extLst>
              <a:ext uri="{FF2B5EF4-FFF2-40B4-BE49-F238E27FC236}">
                <a16:creationId xmlns:a16="http://schemas.microsoft.com/office/drawing/2014/main" id="{1006D9C7-C452-BF23-4EFE-8473AD8260E9}"/>
              </a:ext>
            </a:extLst>
          </p:cNvPr>
          <p:cNvSpPr>
            <a:spLocks noGrp="1"/>
          </p:cNvSpPr>
          <p:nvPr>
            <p:ph idx="1"/>
          </p:nvPr>
        </p:nvSpPr>
        <p:spPr>
          <a:xfrm>
            <a:off x="405947" y="1912658"/>
            <a:ext cx="11155680" cy="3767328"/>
          </a:xfrm>
        </p:spPr>
        <p:txBody>
          <a:bodyPr vert="horz" lIns="91440" tIns="45720" rIns="91440" bIns="45720" rtlCol="0" anchor="t">
            <a:normAutofit/>
          </a:bodyPr>
          <a:lstStyle/>
          <a:p>
            <a:pPr algn="just"/>
            <a:r>
              <a:rPr lang="en-GB" sz="2000" dirty="0">
                <a:latin typeface="Arial"/>
                <a:ea typeface="+mn-lt"/>
                <a:cs typeface="+mn-lt"/>
              </a:rPr>
              <a:t>Strengthen prevention through early intervention and health education.</a:t>
            </a:r>
            <a:endParaRPr lang="en-GB" sz="2000" dirty="0">
              <a:latin typeface="Arial"/>
              <a:cs typeface="Arial"/>
            </a:endParaRPr>
          </a:p>
          <a:p>
            <a:pPr algn="just"/>
            <a:r>
              <a:rPr lang="en-GB" sz="2000" dirty="0">
                <a:latin typeface="Arial"/>
                <a:ea typeface="+mn-lt"/>
                <a:cs typeface="+mn-lt"/>
              </a:rPr>
              <a:t>Promote equity by improving access for deprived and minority communities.</a:t>
            </a:r>
            <a:endParaRPr lang="en-GB" sz="2000" dirty="0">
              <a:latin typeface="Arial"/>
              <a:cs typeface="Arial"/>
            </a:endParaRPr>
          </a:p>
          <a:p>
            <a:pPr algn="just"/>
            <a:r>
              <a:rPr lang="en-GB" sz="2000" dirty="0">
                <a:latin typeface="Arial"/>
                <a:ea typeface="+mn-lt"/>
                <a:cs typeface="+mn-lt"/>
              </a:rPr>
              <a:t>Support digital inclusion with better access and digital literacy.</a:t>
            </a:r>
            <a:endParaRPr lang="en-GB" sz="2000" dirty="0">
              <a:latin typeface="Arial"/>
              <a:cs typeface="Arial"/>
            </a:endParaRPr>
          </a:p>
          <a:p>
            <a:pPr algn="just"/>
            <a:r>
              <a:rPr lang="en-GB" sz="2000" dirty="0">
                <a:latin typeface="Arial"/>
                <a:ea typeface="+mn-lt"/>
                <a:cs typeface="+mn-lt"/>
              </a:rPr>
              <a:t>Encourage cross-sector collaboration to address social determinants of health.</a:t>
            </a:r>
            <a:endParaRPr lang="en-GB" sz="2000">
              <a:latin typeface="Arial"/>
              <a:cs typeface="Arial"/>
            </a:endParaRPr>
          </a:p>
          <a:p>
            <a:pPr algn="just"/>
            <a:r>
              <a:rPr lang="en-GB" sz="2000" dirty="0">
                <a:latin typeface="Arial"/>
                <a:ea typeface="+mn-lt"/>
                <a:cs typeface="+mn-lt"/>
              </a:rPr>
              <a:t>Adopt sustainable practices within the NHS to reduce environmental impact.</a:t>
            </a:r>
            <a:endParaRPr lang="en-GB" sz="2000">
              <a:latin typeface="Arial"/>
              <a:cs typeface="Arial"/>
            </a:endParaRPr>
          </a:p>
          <a:p>
            <a:pPr algn="just"/>
            <a:r>
              <a:rPr lang="en-GB" sz="2000" dirty="0">
                <a:latin typeface="Arial"/>
                <a:ea typeface="+mn-lt"/>
                <a:cs typeface="+mn-lt"/>
              </a:rPr>
              <a:t>Monitor progress on health inequalities and sustainability goals.</a:t>
            </a:r>
            <a:endParaRPr lang="en-GB" dirty="0">
              <a:latin typeface="Arial"/>
            </a:endParaRPr>
          </a:p>
          <a:p>
            <a:pPr algn="just">
              <a:lnSpc>
                <a:spcPct val="150000"/>
              </a:lnSpc>
            </a:pPr>
            <a:endParaRPr lang="en-GB" sz="2000" dirty="0">
              <a:latin typeface="Arial"/>
              <a:cs typeface="Arial"/>
            </a:endParaRPr>
          </a:p>
        </p:txBody>
      </p:sp>
    </p:spTree>
    <p:extLst>
      <p:ext uri="{BB962C8B-B14F-4D97-AF65-F5344CB8AC3E}">
        <p14:creationId xmlns:p14="http://schemas.microsoft.com/office/powerpoint/2010/main" val="2054460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5F333-3FFF-1FD3-3F92-558137BA7402}"/>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1C9C5781-1153-CA17-7127-02157A9489D9}"/>
              </a:ext>
            </a:extLst>
          </p:cNvPr>
          <p:cNvSpPr>
            <a:spLocks noGrp="1"/>
          </p:cNvSpPr>
          <p:nvPr>
            <p:ph idx="1"/>
          </p:nvPr>
        </p:nvSpPr>
        <p:spPr>
          <a:xfrm>
            <a:off x="514805" y="1835818"/>
            <a:ext cx="11155680" cy="3767328"/>
          </a:xfrm>
        </p:spPr>
        <p:txBody>
          <a:bodyPr vert="horz" lIns="91440" tIns="45720" rIns="91440" bIns="45720" rtlCol="0" anchor="t">
            <a:noAutofit/>
          </a:bodyPr>
          <a:lstStyle/>
          <a:p>
            <a:pPr algn="just">
              <a:buFont typeface="Arial"/>
              <a:buChar char="•"/>
            </a:pPr>
            <a:r>
              <a:rPr lang="en-GB" dirty="0">
                <a:latin typeface="Arial"/>
                <a:ea typeface="+mn-lt"/>
                <a:cs typeface="+mn-lt"/>
              </a:rPr>
              <a:t>Integrating health, wellbeing, and sustainability builds a fair and resilient healthcare system.</a:t>
            </a:r>
            <a:endParaRPr lang="en-US" dirty="0">
              <a:latin typeface="Arial"/>
              <a:cs typeface="Arial"/>
            </a:endParaRPr>
          </a:p>
          <a:p>
            <a:pPr algn="just">
              <a:buFont typeface="Arial"/>
              <a:buChar char="•"/>
            </a:pPr>
            <a:r>
              <a:rPr lang="en-GB" dirty="0">
                <a:latin typeface="Arial"/>
                <a:ea typeface="+mn-lt"/>
                <a:cs typeface="+mn-lt"/>
              </a:rPr>
              <a:t>The UK’s maternal mortality ratio shows the importance of:</a:t>
            </a:r>
            <a:endParaRPr lang="en-GB" dirty="0">
              <a:latin typeface="Arial"/>
              <a:cs typeface="Arial"/>
            </a:endParaRPr>
          </a:p>
          <a:p>
            <a:pPr algn="just">
              <a:buFont typeface="Arial"/>
              <a:buChar char="•"/>
            </a:pPr>
            <a:r>
              <a:rPr lang="en-GB" dirty="0">
                <a:latin typeface="Arial"/>
                <a:ea typeface="+mn-lt"/>
                <a:cs typeface="+mn-lt"/>
              </a:rPr>
              <a:t>Prevention</a:t>
            </a:r>
            <a:endParaRPr lang="en-GB">
              <a:latin typeface="Arial"/>
              <a:cs typeface="Arial"/>
            </a:endParaRPr>
          </a:p>
          <a:p>
            <a:pPr algn="just">
              <a:buFont typeface="Arial"/>
              <a:buChar char="•"/>
            </a:pPr>
            <a:r>
              <a:rPr lang="en-GB" dirty="0">
                <a:latin typeface="Arial"/>
                <a:ea typeface="+mn-lt"/>
                <a:cs typeface="+mn-lt"/>
              </a:rPr>
              <a:t>Understanding mental and emotional needs</a:t>
            </a:r>
            <a:endParaRPr lang="en-GB">
              <a:latin typeface="Arial"/>
              <a:cs typeface="Arial"/>
            </a:endParaRPr>
          </a:p>
          <a:p>
            <a:pPr algn="just">
              <a:buFont typeface="Arial"/>
              <a:buChar char="•"/>
            </a:pPr>
            <a:r>
              <a:rPr lang="en-GB" dirty="0">
                <a:latin typeface="Arial"/>
                <a:ea typeface="+mn-lt"/>
                <a:cs typeface="+mn-lt"/>
              </a:rPr>
              <a:t>Inclusive communication</a:t>
            </a:r>
            <a:endParaRPr lang="en-GB">
              <a:latin typeface="Arial"/>
              <a:cs typeface="Arial"/>
            </a:endParaRPr>
          </a:p>
          <a:p>
            <a:pPr algn="just">
              <a:buFont typeface="Arial"/>
              <a:buChar char="•"/>
            </a:pPr>
            <a:r>
              <a:rPr lang="en-GB" dirty="0">
                <a:latin typeface="Arial"/>
                <a:ea typeface="+mn-lt"/>
                <a:cs typeface="+mn-lt"/>
              </a:rPr>
              <a:t>Sustainable healthcare needs:</a:t>
            </a:r>
            <a:endParaRPr lang="en-GB">
              <a:latin typeface="Arial"/>
              <a:cs typeface="Arial"/>
            </a:endParaRPr>
          </a:p>
          <a:p>
            <a:pPr algn="just">
              <a:buFont typeface="Arial"/>
              <a:buChar char="•"/>
            </a:pPr>
            <a:r>
              <a:rPr lang="en-GB" dirty="0">
                <a:latin typeface="Arial"/>
                <a:ea typeface="+mn-lt"/>
                <a:cs typeface="+mn-lt"/>
              </a:rPr>
              <a:t>Teamwork across sectors</a:t>
            </a:r>
            <a:endParaRPr lang="en-GB">
              <a:latin typeface="Arial"/>
              <a:cs typeface="Arial"/>
            </a:endParaRPr>
          </a:p>
          <a:p>
            <a:pPr algn="just">
              <a:buFont typeface="Arial"/>
              <a:buChar char="•"/>
            </a:pPr>
            <a:r>
              <a:rPr lang="en-GB" dirty="0">
                <a:latin typeface="Arial"/>
                <a:ea typeface="+mn-lt"/>
                <a:cs typeface="+mn-lt"/>
              </a:rPr>
              <a:t>Strong policies</a:t>
            </a:r>
            <a:endParaRPr lang="en-GB">
              <a:latin typeface="Arial"/>
              <a:cs typeface="Arial"/>
            </a:endParaRPr>
          </a:p>
          <a:p>
            <a:pPr algn="just">
              <a:buFont typeface="Arial"/>
              <a:buChar char="•"/>
            </a:pPr>
            <a:r>
              <a:rPr lang="en-GB" dirty="0">
                <a:latin typeface="Arial"/>
                <a:ea typeface="+mn-lt"/>
                <a:cs typeface="+mn-lt"/>
              </a:rPr>
              <a:t>Focus on social factors like housing and education</a:t>
            </a:r>
            <a:endParaRPr lang="en-GB">
              <a:latin typeface="Arial"/>
              <a:cs typeface="Arial"/>
            </a:endParaRPr>
          </a:p>
          <a:p>
            <a:pPr marL="0" indent="0" algn="just">
              <a:lnSpc>
                <a:spcPct val="150000"/>
              </a:lnSpc>
              <a:buNone/>
            </a:pPr>
            <a:endParaRPr lang="en-GB" dirty="0">
              <a:latin typeface="Arial"/>
              <a:cs typeface="Arial"/>
            </a:endParaRPr>
          </a:p>
        </p:txBody>
      </p:sp>
    </p:spTree>
    <p:extLst>
      <p:ext uri="{BB962C8B-B14F-4D97-AF65-F5344CB8AC3E}">
        <p14:creationId xmlns:p14="http://schemas.microsoft.com/office/powerpoint/2010/main" val="38259771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7684D-BA7C-B1DA-484A-37E5840F6D8B}"/>
              </a:ext>
            </a:extLst>
          </p:cNvPr>
          <p:cNvSpPr>
            <a:spLocks noGrp="1"/>
          </p:cNvSpPr>
          <p:nvPr>
            <p:ph type="title"/>
          </p:nvPr>
        </p:nvSpPr>
        <p:spPr/>
        <p:txBody>
          <a:bodyPr/>
          <a:lstStyle/>
          <a:p>
            <a:r>
              <a:rPr lang="en-GB"/>
              <a:t>Reference slide</a:t>
            </a:r>
          </a:p>
        </p:txBody>
      </p:sp>
      <p:sp>
        <p:nvSpPr>
          <p:cNvPr id="3" name="Content Placeholder 2">
            <a:extLst>
              <a:ext uri="{FF2B5EF4-FFF2-40B4-BE49-F238E27FC236}">
                <a16:creationId xmlns:a16="http://schemas.microsoft.com/office/drawing/2014/main" id="{632983AB-245B-513A-E45D-286F335B1B25}"/>
              </a:ext>
            </a:extLst>
          </p:cNvPr>
          <p:cNvSpPr>
            <a:spLocks noGrp="1"/>
          </p:cNvSpPr>
          <p:nvPr>
            <p:ph idx="1"/>
          </p:nvPr>
        </p:nvSpPr>
        <p:spPr>
          <a:xfrm>
            <a:off x="514805" y="1577194"/>
            <a:ext cx="11155680" cy="3942708"/>
          </a:xfrm>
        </p:spPr>
        <p:txBody>
          <a:bodyPr vert="horz" lIns="91440" tIns="45720" rIns="91440" bIns="45720" rtlCol="0" anchor="t">
            <a:noAutofit/>
          </a:bodyPr>
          <a:lstStyle/>
          <a:p>
            <a:pPr algn="just"/>
            <a:r>
              <a:rPr lang="en-GB" dirty="0">
                <a:solidFill>
                  <a:srgbClr val="3A3A3A"/>
                </a:solidFill>
                <a:latin typeface="Arial"/>
                <a:ea typeface="+mn-lt"/>
                <a:cs typeface="+mn-lt"/>
              </a:rPr>
              <a:t>Bautista, T.G. et al. (2023) ‘What is well-being? A scoping review of the conceptual and operational definitions of occupational well-being’, </a:t>
            </a:r>
            <a:r>
              <a:rPr lang="en-GB" i="1" dirty="0">
                <a:solidFill>
                  <a:srgbClr val="3A3A3A"/>
                </a:solidFill>
                <a:latin typeface="Arial"/>
                <a:ea typeface="+mn-lt"/>
                <a:cs typeface="+mn-lt"/>
              </a:rPr>
              <a:t>Journal of clinical and translational science</a:t>
            </a:r>
            <a:r>
              <a:rPr lang="en-GB" dirty="0">
                <a:solidFill>
                  <a:srgbClr val="3A3A3A"/>
                </a:solidFill>
                <a:latin typeface="Arial"/>
                <a:ea typeface="+mn-lt"/>
                <a:cs typeface="+mn-lt"/>
              </a:rPr>
              <a:t>, 7(1). Available at: </a:t>
            </a:r>
            <a:r>
              <a:rPr lang="en-GB" dirty="0">
                <a:solidFill>
                  <a:srgbClr val="3A3A3A"/>
                </a:solidFill>
                <a:latin typeface="Arial"/>
                <a:ea typeface="+mn-lt"/>
                <a:cs typeface="+mn-lt"/>
                <a:hlinkClick r:id="rId2"/>
              </a:rPr>
              <a:t>https://doi.org/10.1017/cts.2023.648</a:t>
            </a:r>
            <a:r>
              <a:rPr lang="en-GB" dirty="0">
                <a:solidFill>
                  <a:srgbClr val="3A3A3A"/>
                </a:solidFill>
                <a:latin typeface="Arial"/>
                <a:ea typeface="+mn-lt"/>
                <a:cs typeface="+mn-lt"/>
              </a:rPr>
              <a:t>.</a:t>
            </a:r>
            <a:endParaRPr lang="en-GB">
              <a:solidFill>
                <a:srgbClr val="3A3A3A"/>
              </a:solidFill>
              <a:latin typeface="Arial"/>
              <a:ea typeface="Source Sans Pro"/>
              <a:cs typeface="Arial"/>
            </a:endParaRPr>
          </a:p>
          <a:p>
            <a:pPr algn="just"/>
            <a:r>
              <a:rPr lang="en-GB" dirty="0">
                <a:solidFill>
                  <a:srgbClr val="3A3A3A"/>
                </a:solidFill>
                <a:latin typeface="Arial"/>
                <a:ea typeface="+mn-lt"/>
                <a:cs typeface="+mn-lt"/>
              </a:rPr>
              <a:t>Bradley, K.L., Goetz, T. and Viswanathan, S. (2018) ‘Toward a Contemporary Definition of Health’, </a:t>
            </a:r>
            <a:r>
              <a:rPr lang="en-GB" i="1" dirty="0">
                <a:solidFill>
                  <a:srgbClr val="3A3A3A"/>
                </a:solidFill>
                <a:latin typeface="Arial"/>
                <a:ea typeface="+mn-lt"/>
                <a:cs typeface="+mn-lt"/>
              </a:rPr>
              <a:t>Military medicine</a:t>
            </a:r>
            <a:r>
              <a:rPr lang="en-GB" dirty="0">
                <a:solidFill>
                  <a:srgbClr val="3A3A3A"/>
                </a:solidFill>
                <a:latin typeface="Arial"/>
                <a:ea typeface="+mn-lt"/>
                <a:cs typeface="+mn-lt"/>
              </a:rPr>
              <a:t>, 183(suppl_3), pp. 204–207. Available at: </a:t>
            </a:r>
            <a:r>
              <a:rPr lang="en-GB" dirty="0">
                <a:solidFill>
                  <a:srgbClr val="3A3A3A"/>
                </a:solidFill>
                <a:latin typeface="Arial"/>
                <a:ea typeface="+mn-lt"/>
                <a:cs typeface="+mn-lt"/>
                <a:hlinkClick r:id="rId3"/>
              </a:rPr>
              <a:t>https://doi.org/10.1093/milmed/usy213</a:t>
            </a:r>
            <a:r>
              <a:rPr lang="en-GB" dirty="0">
                <a:solidFill>
                  <a:srgbClr val="3A3A3A"/>
                </a:solidFill>
                <a:latin typeface="Arial"/>
                <a:ea typeface="+mn-lt"/>
                <a:cs typeface="+mn-lt"/>
              </a:rPr>
              <a:t>.</a:t>
            </a:r>
            <a:endParaRPr lang="en-GB">
              <a:latin typeface="Arial"/>
              <a:cs typeface="Arial"/>
            </a:endParaRPr>
          </a:p>
          <a:p>
            <a:pPr algn="just"/>
            <a:r>
              <a:rPr lang="en-GB" dirty="0">
                <a:solidFill>
                  <a:srgbClr val="3A3A3A"/>
                </a:solidFill>
                <a:latin typeface="Arial"/>
                <a:ea typeface="+mn-lt"/>
                <a:cs typeface="+mn-lt"/>
              </a:rPr>
              <a:t>Brundtland Commission (1987) </a:t>
            </a:r>
            <a:r>
              <a:rPr lang="en-GB" i="1" dirty="0">
                <a:solidFill>
                  <a:srgbClr val="3A3A3A"/>
                </a:solidFill>
                <a:latin typeface="Arial"/>
                <a:ea typeface="+mn-lt"/>
                <a:cs typeface="+mn-lt"/>
              </a:rPr>
              <a:t>Our Common Future</a:t>
            </a:r>
            <a:r>
              <a:rPr lang="en-GB" dirty="0">
                <a:solidFill>
                  <a:srgbClr val="3A3A3A"/>
                </a:solidFill>
                <a:latin typeface="Arial"/>
                <a:ea typeface="+mn-lt"/>
                <a:cs typeface="+mn-lt"/>
              </a:rPr>
              <a:t>. Oxford: Oxford University Press.</a:t>
            </a:r>
            <a:endParaRPr lang="en-GB">
              <a:latin typeface="Arial"/>
              <a:cs typeface="Arial"/>
            </a:endParaRPr>
          </a:p>
          <a:p>
            <a:pPr algn="just"/>
            <a:r>
              <a:rPr lang="en-GB" dirty="0">
                <a:solidFill>
                  <a:srgbClr val="3A3A3A"/>
                </a:solidFill>
                <a:latin typeface="Arial"/>
                <a:ea typeface="+mn-lt"/>
                <a:cs typeface="+mn-lt"/>
              </a:rPr>
              <a:t>Engel, G. (1977) ‘The need for a new medical model: a challenge for biomedicine,’ </a:t>
            </a:r>
            <a:r>
              <a:rPr lang="en-GB" i="1" dirty="0">
                <a:solidFill>
                  <a:srgbClr val="3A3A3A"/>
                </a:solidFill>
                <a:latin typeface="Arial"/>
                <a:ea typeface="+mn-lt"/>
                <a:cs typeface="+mn-lt"/>
              </a:rPr>
              <a:t>Science</a:t>
            </a:r>
            <a:r>
              <a:rPr lang="en-GB" dirty="0">
                <a:solidFill>
                  <a:srgbClr val="3A3A3A"/>
                </a:solidFill>
                <a:latin typeface="Arial"/>
                <a:ea typeface="+mn-lt"/>
                <a:cs typeface="+mn-lt"/>
              </a:rPr>
              <a:t>, 196(4286), pp. 129–136.</a:t>
            </a:r>
            <a:endParaRPr lang="en-GB">
              <a:latin typeface="Arial"/>
              <a:cs typeface="Arial"/>
            </a:endParaRPr>
          </a:p>
          <a:p>
            <a:pPr algn="just"/>
            <a:r>
              <a:rPr lang="en-GB" dirty="0">
                <a:solidFill>
                  <a:srgbClr val="3A3A3A"/>
                </a:solidFill>
                <a:latin typeface="Arial"/>
                <a:ea typeface="+mn-lt"/>
                <a:cs typeface="+mn-lt"/>
              </a:rPr>
              <a:t>Marmot, M. et al. (2020) </a:t>
            </a:r>
            <a:r>
              <a:rPr lang="en-GB" i="1" dirty="0">
                <a:solidFill>
                  <a:srgbClr val="3A3A3A"/>
                </a:solidFill>
                <a:latin typeface="Arial"/>
                <a:ea typeface="+mn-lt"/>
                <a:cs typeface="+mn-lt"/>
              </a:rPr>
              <a:t>Health Equity in England: The Marmot Review 10 Years On</a:t>
            </a:r>
            <a:r>
              <a:rPr lang="en-GB" dirty="0">
                <a:solidFill>
                  <a:srgbClr val="3A3A3A"/>
                </a:solidFill>
                <a:latin typeface="Arial"/>
                <a:ea typeface="+mn-lt"/>
                <a:cs typeface="+mn-lt"/>
              </a:rPr>
              <a:t>. London: Institute of Health Equity.</a:t>
            </a:r>
            <a:endParaRPr lang="en-GB">
              <a:latin typeface="Arial"/>
              <a:cs typeface="Arial"/>
            </a:endParaRPr>
          </a:p>
          <a:p>
            <a:pPr algn="just"/>
            <a:r>
              <a:rPr lang="en-GB" dirty="0">
                <a:solidFill>
                  <a:srgbClr val="3A3A3A"/>
                </a:solidFill>
                <a:latin typeface="Arial"/>
                <a:ea typeface="+mn-lt"/>
                <a:cs typeface="+mn-lt"/>
              </a:rPr>
              <a:t>MBRRACE-UK (2025) </a:t>
            </a:r>
            <a:r>
              <a:rPr lang="en-GB" i="1" dirty="0">
                <a:solidFill>
                  <a:srgbClr val="3A3A3A"/>
                </a:solidFill>
                <a:latin typeface="Arial"/>
                <a:ea typeface="+mn-lt"/>
                <a:cs typeface="+mn-lt"/>
              </a:rPr>
              <a:t>Maternal mortality 2021–2023</a:t>
            </a:r>
            <a:r>
              <a:rPr lang="en-GB" dirty="0">
                <a:solidFill>
                  <a:srgbClr val="3A3A3A"/>
                </a:solidFill>
                <a:latin typeface="Arial"/>
                <a:ea typeface="+mn-lt"/>
                <a:cs typeface="+mn-lt"/>
              </a:rPr>
              <a:t>. Available at: </a:t>
            </a:r>
            <a:r>
              <a:rPr lang="en-GB" dirty="0">
                <a:solidFill>
                  <a:srgbClr val="3A3A3A"/>
                </a:solidFill>
                <a:latin typeface="Arial"/>
                <a:ea typeface="+mn-lt"/>
                <a:cs typeface="+mn-lt"/>
                <a:hlinkClick r:id="rId4"/>
              </a:rPr>
              <a:t>https://www.npeu.ox.ac.uk/mbrrace-uk/data-brief/maternal-mortality-2021-2023</a:t>
            </a:r>
            <a:r>
              <a:rPr lang="en-GB" dirty="0">
                <a:solidFill>
                  <a:srgbClr val="3A3A3A"/>
                </a:solidFill>
                <a:latin typeface="Arial"/>
                <a:ea typeface="+mn-lt"/>
                <a:cs typeface="+mn-lt"/>
              </a:rPr>
              <a:t> (Accessed: 10 October 2025).</a:t>
            </a:r>
            <a:endParaRPr lang="en-GB">
              <a:latin typeface="Arial"/>
              <a:cs typeface="Arial"/>
            </a:endParaRPr>
          </a:p>
          <a:p>
            <a:endParaRPr lang="en-GB" dirty="0">
              <a:solidFill>
                <a:srgbClr val="3A3A3A"/>
              </a:solidFill>
              <a:latin typeface="Arial"/>
              <a:ea typeface="Source Sans Pro"/>
              <a:cs typeface="Arial"/>
            </a:endParaRPr>
          </a:p>
        </p:txBody>
      </p:sp>
    </p:spTree>
    <p:extLst>
      <p:ext uri="{BB962C8B-B14F-4D97-AF65-F5344CB8AC3E}">
        <p14:creationId xmlns:p14="http://schemas.microsoft.com/office/powerpoint/2010/main" val="2068163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2B5241-25C6-7A35-3F29-829B744CAB7B}"/>
              </a:ext>
            </a:extLst>
          </p:cNvPr>
          <p:cNvSpPr>
            <a:spLocks noGrp="1"/>
          </p:cNvSpPr>
          <p:nvPr>
            <p:ph idx="1"/>
          </p:nvPr>
        </p:nvSpPr>
        <p:spPr>
          <a:xfrm>
            <a:off x="514805" y="1329953"/>
            <a:ext cx="11155680" cy="3767328"/>
          </a:xfrm>
        </p:spPr>
        <p:txBody>
          <a:bodyPr vert="horz" lIns="91440" tIns="45720" rIns="91440" bIns="45720" rtlCol="0" anchor="t">
            <a:normAutofit fontScale="92500" lnSpcReduction="10000"/>
          </a:bodyPr>
          <a:lstStyle/>
          <a:p>
            <a:pPr algn="just"/>
            <a:r>
              <a:rPr lang="en-GB" dirty="0">
                <a:solidFill>
                  <a:srgbClr val="3A3A3A"/>
                </a:solidFill>
                <a:latin typeface="Arial"/>
                <a:cs typeface="Arial"/>
              </a:rPr>
              <a:t>Medvedev, O.N. and Landhuis, C.E. (2018) ‘Exploring constructs of well-being, happiness and quality of life’, </a:t>
            </a:r>
            <a:r>
              <a:rPr lang="en-GB" i="1" dirty="0" err="1">
                <a:solidFill>
                  <a:srgbClr val="3A3A3A"/>
                </a:solidFill>
                <a:latin typeface="Arial"/>
                <a:cs typeface="Arial"/>
              </a:rPr>
              <a:t>PeerJ</a:t>
            </a:r>
            <a:r>
              <a:rPr lang="en-GB" i="1" dirty="0">
                <a:solidFill>
                  <a:srgbClr val="3A3A3A"/>
                </a:solidFill>
                <a:latin typeface="Arial"/>
                <a:cs typeface="Arial"/>
              </a:rPr>
              <a:t> (San Francisco, CA)</a:t>
            </a:r>
            <a:r>
              <a:rPr lang="en-GB" dirty="0">
                <a:solidFill>
                  <a:srgbClr val="3A3A3A"/>
                </a:solidFill>
                <a:latin typeface="Arial"/>
                <a:cs typeface="Arial"/>
              </a:rPr>
              <a:t>, 6. Available at: </a:t>
            </a:r>
            <a:r>
              <a:rPr lang="en-GB" dirty="0">
                <a:latin typeface="Arial"/>
                <a:cs typeface="Arial"/>
                <a:hlinkClick r:id="rId2"/>
              </a:rPr>
              <a:t>https://doi.org/10.7717/peerj.4903</a:t>
            </a:r>
            <a:r>
              <a:rPr lang="en-GB" dirty="0">
                <a:solidFill>
                  <a:srgbClr val="3A3A3A"/>
                </a:solidFill>
                <a:latin typeface="Arial"/>
                <a:cs typeface="Arial"/>
              </a:rPr>
              <a:t>.</a:t>
            </a:r>
            <a:endParaRPr lang="en-GB">
              <a:latin typeface="Arial"/>
              <a:cs typeface="Arial"/>
            </a:endParaRPr>
          </a:p>
          <a:p>
            <a:pPr algn="just"/>
            <a:r>
              <a:rPr lang="en-GB" dirty="0">
                <a:solidFill>
                  <a:srgbClr val="3A3A3A"/>
                </a:solidFill>
                <a:latin typeface="Arial"/>
                <a:cs typeface="Arial"/>
              </a:rPr>
              <a:t>NHS (2019) </a:t>
            </a:r>
            <a:r>
              <a:rPr lang="en-GB" i="1" dirty="0">
                <a:solidFill>
                  <a:srgbClr val="3A3A3A"/>
                </a:solidFill>
                <a:latin typeface="Arial"/>
                <a:cs typeface="Arial"/>
              </a:rPr>
              <a:t>The NHS Long Term Plan</a:t>
            </a:r>
            <a:r>
              <a:rPr lang="en-GB" dirty="0">
                <a:solidFill>
                  <a:srgbClr val="3A3A3A"/>
                </a:solidFill>
                <a:latin typeface="Arial"/>
                <a:cs typeface="Arial"/>
              </a:rPr>
              <a:t>. Available at: </a:t>
            </a:r>
            <a:r>
              <a:rPr lang="en-GB" dirty="0">
                <a:latin typeface="Arial"/>
                <a:cs typeface="Arial"/>
                <a:hlinkClick r:id="rId3"/>
              </a:rPr>
              <a:t>https://www.longtermplan.nhs.uk</a:t>
            </a:r>
            <a:r>
              <a:rPr lang="en-GB" dirty="0">
                <a:solidFill>
                  <a:srgbClr val="3A3A3A"/>
                </a:solidFill>
                <a:latin typeface="Arial"/>
                <a:cs typeface="Arial"/>
              </a:rPr>
              <a:t> (Accessed: 10 October 2025).</a:t>
            </a:r>
            <a:endParaRPr lang="en-GB">
              <a:latin typeface="Arial"/>
              <a:cs typeface="Arial"/>
            </a:endParaRPr>
          </a:p>
          <a:p>
            <a:pPr algn="just"/>
            <a:r>
              <a:rPr lang="en-GB" dirty="0">
                <a:solidFill>
                  <a:srgbClr val="3A3A3A"/>
                </a:solidFill>
                <a:latin typeface="Arial"/>
                <a:cs typeface="Arial"/>
              </a:rPr>
              <a:t>OECD (2020) </a:t>
            </a:r>
            <a:r>
              <a:rPr lang="en-GB" i="1" dirty="0">
                <a:solidFill>
                  <a:srgbClr val="3A3A3A"/>
                </a:solidFill>
                <a:latin typeface="Arial"/>
                <a:cs typeface="Arial"/>
              </a:rPr>
              <a:t>How’s Life? 2020: Measuring Well-being</a:t>
            </a:r>
            <a:r>
              <a:rPr lang="en-GB" dirty="0">
                <a:solidFill>
                  <a:srgbClr val="3A3A3A"/>
                </a:solidFill>
                <a:latin typeface="Arial"/>
                <a:cs typeface="Arial"/>
              </a:rPr>
              <a:t>. Paris: OECD Publishing.</a:t>
            </a:r>
            <a:endParaRPr lang="en-GB">
              <a:latin typeface="Arial"/>
              <a:cs typeface="Arial"/>
            </a:endParaRPr>
          </a:p>
          <a:p>
            <a:pPr algn="just"/>
            <a:r>
              <a:rPr lang="en-GB" dirty="0">
                <a:solidFill>
                  <a:srgbClr val="3A3A3A"/>
                </a:solidFill>
                <a:latin typeface="Arial"/>
                <a:cs typeface="Arial"/>
              </a:rPr>
              <a:t>Rosenstock, I. (1974) ‘The Health Belief Model and preventive health </a:t>
            </a:r>
            <a:r>
              <a:rPr lang="en-GB" dirty="0" err="1">
                <a:solidFill>
                  <a:srgbClr val="3A3A3A"/>
                </a:solidFill>
                <a:latin typeface="Arial"/>
                <a:cs typeface="Arial"/>
              </a:rPr>
              <a:t>behavior</a:t>
            </a:r>
            <a:r>
              <a:rPr lang="en-GB" dirty="0">
                <a:solidFill>
                  <a:srgbClr val="3A3A3A"/>
                </a:solidFill>
                <a:latin typeface="Arial"/>
                <a:cs typeface="Arial"/>
              </a:rPr>
              <a:t>,’ </a:t>
            </a:r>
            <a:r>
              <a:rPr lang="en-GB" i="1" dirty="0">
                <a:solidFill>
                  <a:srgbClr val="3A3A3A"/>
                </a:solidFill>
                <a:latin typeface="Arial"/>
                <a:cs typeface="Arial"/>
              </a:rPr>
              <a:t>Health Education Monographs</a:t>
            </a:r>
            <a:r>
              <a:rPr lang="en-GB" dirty="0">
                <a:solidFill>
                  <a:srgbClr val="3A3A3A"/>
                </a:solidFill>
                <a:latin typeface="Arial"/>
                <a:cs typeface="Arial"/>
              </a:rPr>
              <a:t>, 2(4), pp. 354–386.</a:t>
            </a:r>
            <a:endParaRPr lang="en-GB">
              <a:latin typeface="Arial"/>
              <a:cs typeface="Arial"/>
            </a:endParaRPr>
          </a:p>
          <a:p>
            <a:pPr algn="just"/>
            <a:r>
              <a:rPr lang="en-GB" dirty="0">
                <a:solidFill>
                  <a:srgbClr val="3A3A3A"/>
                </a:solidFill>
                <a:latin typeface="Arial"/>
                <a:cs typeface="Arial"/>
              </a:rPr>
              <a:t>United Nations (2015) </a:t>
            </a:r>
            <a:r>
              <a:rPr lang="en-GB" i="1" dirty="0">
                <a:solidFill>
                  <a:srgbClr val="3A3A3A"/>
                </a:solidFill>
                <a:latin typeface="Arial"/>
                <a:cs typeface="Arial"/>
              </a:rPr>
              <a:t>Transforming Our World: The 2030 Agenda for Sustainable Development</a:t>
            </a:r>
            <a:r>
              <a:rPr lang="en-GB" dirty="0">
                <a:solidFill>
                  <a:srgbClr val="3A3A3A"/>
                </a:solidFill>
                <a:latin typeface="Arial"/>
                <a:cs typeface="Arial"/>
              </a:rPr>
              <a:t>. New York: United Nations.</a:t>
            </a:r>
            <a:endParaRPr lang="en-GB">
              <a:latin typeface="Arial"/>
              <a:cs typeface="Arial"/>
            </a:endParaRPr>
          </a:p>
          <a:p>
            <a:pPr algn="just"/>
            <a:r>
              <a:rPr lang="en-GB" dirty="0">
                <a:solidFill>
                  <a:srgbClr val="3A3A3A"/>
                </a:solidFill>
                <a:latin typeface="Arial"/>
                <a:cs typeface="Arial"/>
              </a:rPr>
              <a:t>World Health Organization (1948) </a:t>
            </a:r>
            <a:r>
              <a:rPr lang="en-GB" i="1" dirty="0">
                <a:solidFill>
                  <a:srgbClr val="3A3A3A"/>
                </a:solidFill>
                <a:latin typeface="Arial"/>
                <a:cs typeface="Arial"/>
              </a:rPr>
              <a:t>Constitution of the World Health Organization</a:t>
            </a:r>
            <a:r>
              <a:rPr lang="en-GB" dirty="0">
                <a:solidFill>
                  <a:srgbClr val="3A3A3A"/>
                </a:solidFill>
                <a:latin typeface="Arial"/>
                <a:cs typeface="Arial"/>
              </a:rPr>
              <a:t>. Geneva: WHO.</a:t>
            </a:r>
            <a:endParaRPr lang="en-GB">
              <a:latin typeface="Arial"/>
              <a:cs typeface="Arial"/>
            </a:endParaRPr>
          </a:p>
          <a:p>
            <a:pPr algn="just"/>
            <a:r>
              <a:rPr lang="en-GB" dirty="0">
                <a:solidFill>
                  <a:srgbClr val="3A3A3A"/>
                </a:solidFill>
                <a:latin typeface="Arial"/>
                <a:cs typeface="Arial"/>
              </a:rPr>
              <a:t>World Health Organization (2014) </a:t>
            </a:r>
            <a:r>
              <a:rPr lang="en-GB" i="1" dirty="0">
                <a:solidFill>
                  <a:srgbClr val="3A3A3A"/>
                </a:solidFill>
                <a:latin typeface="Arial"/>
                <a:cs typeface="Arial"/>
              </a:rPr>
              <a:t>Health in All Policies: Framework for Country Action</a:t>
            </a:r>
            <a:r>
              <a:rPr lang="en-GB" dirty="0">
                <a:solidFill>
                  <a:srgbClr val="3A3A3A"/>
                </a:solidFill>
                <a:latin typeface="Arial"/>
                <a:cs typeface="Arial"/>
              </a:rPr>
              <a:t>. Geneva: WHO.</a:t>
            </a:r>
            <a:endParaRPr lang="en-GB" dirty="0">
              <a:latin typeface="Arial"/>
              <a:cs typeface="Arial"/>
            </a:endParaRPr>
          </a:p>
        </p:txBody>
      </p:sp>
    </p:spTree>
    <p:extLst>
      <p:ext uri="{BB962C8B-B14F-4D97-AF65-F5344CB8AC3E}">
        <p14:creationId xmlns:p14="http://schemas.microsoft.com/office/powerpoint/2010/main" val="2177229120"/>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GestaltVTI</vt:lpstr>
      <vt:lpstr>Health, Wellbeing, and Sustainable Development in Health and Social Care</vt:lpstr>
      <vt:lpstr>PowerPoint Presentation</vt:lpstr>
      <vt:lpstr>Health Models  </vt:lpstr>
      <vt:lpstr>PowerPoint Presentation</vt:lpstr>
      <vt:lpstr>Wellbeing Models </vt:lpstr>
      <vt:lpstr>PowerPoint Presentation</vt:lpstr>
      <vt:lpstr>Sustainable Development Goals</vt:lpstr>
      <vt:lpstr>SDG 3 Good health and Wellbeing </vt:lpstr>
      <vt:lpstr>Policy and Governance</vt:lpstr>
      <vt:lpstr>Examples and case studies</vt:lpstr>
      <vt:lpstr>Equity and Access</vt:lpstr>
      <vt:lpstr>Recommendations</vt:lpstr>
      <vt:lpstr>Conclusion</vt:lpstr>
      <vt:lpstr>Reference slide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231</cp:revision>
  <dcterms:created xsi:type="dcterms:W3CDTF">2025-09-29T11:05:33Z</dcterms:created>
  <dcterms:modified xsi:type="dcterms:W3CDTF">2025-10-12T11:39:13Z</dcterms:modified>
</cp:coreProperties>
</file>