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48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</p:sldIdLst>
  <p:sldSz cy="5143500" cx="9144000"/>
  <p:notesSz cx="6858000" cy="9144000"/>
  <p:embeddedFontLst>
    <p:embeddedFont>
      <p:font typeface="Inter SemiBold"/>
      <p:regular r:id="rId25"/>
      <p:bold r:id="rId26"/>
    </p:embeddedFont>
    <p:embeddedFont>
      <p:font typeface="Inter"/>
      <p:regular r:id="rId27"/>
      <p:bold r:id="rId28"/>
    </p:embeddedFont>
    <p:embeddedFont>
      <p:font typeface="Roboto Mono"/>
      <p:regular r:id="rId29"/>
      <p:bold r:id="rId30"/>
      <p:italic r:id="rId31"/>
      <p:boldItalic r:id="rId32"/>
    </p:embeddedFont>
    <p:embeddedFont>
      <p:font typeface="Inter Medium"/>
      <p:regular r:id="rId33"/>
      <p:bold r:id="rId34"/>
    </p:embeddedFont>
    <p:embeddedFont>
      <p:font typeface="Inter Black"/>
      <p:bold r:id="rId35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  <p:ext uri="GoogleSlidesCustomDataVersion2">
      <go:slidesCustomData xmlns:go="http://customooxmlschemas.google.com/" r:id="rId36" roundtripDataSignature="AMtx7mhKWG75sXFM/i5y3AgYAbQJ+0jT6w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font" Target="fonts/InterSemiBold-bold.fntdata"/><Relationship Id="rId25" Type="http://schemas.openxmlformats.org/officeDocument/2006/relationships/font" Target="fonts/InterSemiBold-regular.fntdata"/><Relationship Id="rId28" Type="http://schemas.openxmlformats.org/officeDocument/2006/relationships/font" Target="fonts/Inter-bold.fntdata"/><Relationship Id="rId27" Type="http://schemas.openxmlformats.org/officeDocument/2006/relationships/font" Target="fonts/Inter-regular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font" Target="fonts/RobotoMono-regular.fntdata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font" Target="fonts/RobotoMono-italic.fntdata"/><Relationship Id="rId30" Type="http://schemas.openxmlformats.org/officeDocument/2006/relationships/font" Target="fonts/RobotoMono-bold.fntdata"/><Relationship Id="rId11" Type="http://schemas.openxmlformats.org/officeDocument/2006/relationships/slide" Target="slides/slide6.xml"/><Relationship Id="rId33" Type="http://schemas.openxmlformats.org/officeDocument/2006/relationships/font" Target="fonts/InterMedium-regular.fntdata"/><Relationship Id="rId10" Type="http://schemas.openxmlformats.org/officeDocument/2006/relationships/slide" Target="slides/slide5.xml"/><Relationship Id="rId32" Type="http://schemas.openxmlformats.org/officeDocument/2006/relationships/font" Target="fonts/RobotoMono-boldItalic.fntdata"/><Relationship Id="rId13" Type="http://schemas.openxmlformats.org/officeDocument/2006/relationships/slide" Target="slides/slide8.xml"/><Relationship Id="rId35" Type="http://schemas.openxmlformats.org/officeDocument/2006/relationships/font" Target="fonts/InterBlack-bold.fntdata"/><Relationship Id="rId12" Type="http://schemas.openxmlformats.org/officeDocument/2006/relationships/slide" Target="slides/slide7.xml"/><Relationship Id="rId34" Type="http://schemas.openxmlformats.org/officeDocument/2006/relationships/font" Target="fonts/InterMedium-bold.fntdata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36" Type="http://customschemas.google.com/relationships/presentationmetadata" Target="metadata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9845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9845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9845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845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9845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9845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9845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9845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0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Google Shape;231;p1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32" name="Google Shape;232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7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p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39" name="Google Shape;239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4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g2c8b0c2203f_0_1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46" name="Google Shape;246;g2c8b0c2203f_0_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0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251;g2c8b0c2203f_0_3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2" name="Google Shape;252;g2c8b0c2203f_0_3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6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Google Shape;257;g2c8b0c2203f_0_4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8" name="Google Shape;258;g2c8b0c2203f_0_4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2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Google Shape;263;g2c82e01a74e_0_2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64" name="Google Shape;264;g2c82e01a74e_0_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9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g2c8b0c2203f_0_5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1" name="Google Shape;271;g2c8b0c2203f_0_5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5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Google Shape;276;g2c8b0c2203f_0_6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7" name="Google Shape;277;g2c8b0c2203f_0_6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Google Shape;282;g2c8b0c2203f_0_1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83" name="Google Shape;283;g2c8b0c2203f_0_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84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b="1" lang="en-GB">
                <a:solidFill>
                  <a:schemeClr val="dk1"/>
                </a:solidFill>
              </a:rPr>
              <a:t>Simplification:</a:t>
            </a:r>
            <a:r>
              <a:rPr lang="en-GB">
                <a:solidFill>
                  <a:schemeClr val="dk1"/>
                </a:solidFill>
              </a:rPr>
              <a:t> "SDKs simplify the development process by providing pre-built functionalities."</a:t>
            </a:r>
            <a:endParaRPr>
              <a:solidFill>
                <a:schemeClr val="dk1"/>
              </a:solidFill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b="1" lang="en-GB">
                <a:solidFill>
                  <a:schemeClr val="dk1"/>
                </a:solidFill>
              </a:rPr>
              <a:t>Time-saving:</a:t>
            </a:r>
            <a:r>
              <a:rPr lang="en-GB">
                <a:solidFill>
                  <a:schemeClr val="dk1"/>
                </a:solidFill>
              </a:rPr>
              <a:t> "They save time by reducing the need to write code from scratch for common features."</a:t>
            </a:r>
            <a:endParaRPr>
              <a:solidFill>
                <a:schemeClr val="dk1"/>
              </a:solidFill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b="1" lang="en-GB">
                <a:solidFill>
                  <a:schemeClr val="dk1"/>
                </a:solidFill>
              </a:rPr>
              <a:t>Examples:</a:t>
            </a:r>
            <a:r>
              <a:rPr lang="en-GB">
                <a:solidFill>
                  <a:schemeClr val="dk1"/>
                </a:solidFill>
              </a:rPr>
              <a:t> "For instance, the Android SDK offers tools for app development on Android devices, streamlining tasks like user interface design and database integration."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8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Google Shape;289;g2c8b0c2203f_0_7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0" name="Google Shape;290;g2c8b0c2203f_0_7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4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Google Shape;295;g2c8b0c2203f_0_2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96" name="Google Shape;296;g2c8b0c2203f_0_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1" name="Shape 3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2" name="Google Shape;302;g2c8b0c2203f_0_8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03" name="Google Shape;303;g2c8b0c2203f_0_8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8" name="Shape 3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" name="Google Shape;309;g2c8b0c2203f_0_8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10" name="Google Shape;310;g2c8b0c2203f_0_8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5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Google Shape;316;g2c8b0c2203f_0_9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7" name="Google Shape;317;g2c8b0c2203f_0_9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1" name="Shape 3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" name="Google Shape;322;g2c8b0c2203f_0_10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3" name="Google Shape;323;g2c8b0c2203f_0_10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7" name="Shape 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" name="Google Shape;328;g2c8b0c2203f_0_1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9" name="Google Shape;329;g2c8b0c2203f_0_1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3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Google Shape;334;g2c8b0c2203f_0_11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5" name="Google Shape;335;g2c8b0c2203f_0_1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9" name="Shape 3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0" name="Google Shape;340;g2c8b0c2203f_0_12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41" name="Google Shape;341;g2c8b0c2203f_0_1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45" name="Shape 3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6" name="Google Shape;346;g2c8b0c2203f_0_5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7" name="Google Shape;347;g2c8b0c2203f_0_5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Relationship Id="rId3" Type="http://schemas.openxmlformats.org/officeDocument/2006/relationships/image" Target="../media/image1.png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g"/><Relationship Id="rId3" Type="http://schemas.openxmlformats.org/officeDocument/2006/relationships/image" Target="../media/image4.png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2.jpg"/><Relationship Id="rId3" Type="http://schemas.openxmlformats.org/officeDocument/2006/relationships/image" Target="../media/image10.png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0.png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jpg"/><Relationship Id="rId3" Type="http://schemas.openxmlformats.org/officeDocument/2006/relationships/image" Target="../media/image7.png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png"/><Relationship Id="rId3" Type="http://schemas.openxmlformats.org/officeDocument/2006/relationships/image" Target="../media/image10.png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Relationship Id="rId3" Type="http://schemas.openxmlformats.org/officeDocument/2006/relationships/image" Target="../media/image1.png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1.jpg"/><Relationship Id="rId3" Type="http://schemas.openxmlformats.org/officeDocument/2006/relationships/image" Target="../media/image1.png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5.png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3.jpg"/><Relationship Id="rId3" Type="http://schemas.openxmlformats.org/officeDocument/2006/relationships/image" Target="../media/image10.png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0.png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0.png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6.jpg"/><Relationship Id="rId3" Type="http://schemas.openxmlformats.org/officeDocument/2006/relationships/image" Target="../media/image7.png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0.png"/><Relationship Id="rId3" Type="http://schemas.openxmlformats.org/officeDocument/2006/relationships/image" Target="../media/image17.png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0.png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9.jpg"/><Relationship Id="rId3" Type="http://schemas.openxmlformats.org/officeDocument/2006/relationships/image" Target="../media/image7.png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0.png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0.png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0.png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0.png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9.jpg"/><Relationship Id="rId3" Type="http://schemas.openxmlformats.org/officeDocument/2006/relationships/image" Target="../media/image6.png"/><Relationship Id="rId4" Type="http://schemas.openxmlformats.org/officeDocument/2006/relationships/image" Target="../media/image7.png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9.jpg"/><Relationship Id="rId3" Type="http://schemas.openxmlformats.org/officeDocument/2006/relationships/image" Target="../media/image17.png"/><Relationship Id="rId4" Type="http://schemas.openxmlformats.org/officeDocument/2006/relationships/image" Target="../media/image7.png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0.png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0.png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g"/><Relationship Id="rId3" Type="http://schemas.openxmlformats.org/officeDocument/2006/relationships/image" Target="../media/image4.png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38"/>
          <p:cNvSpPr txBox="1"/>
          <p:nvPr>
            <p:ph type="ctrTitle"/>
          </p:nvPr>
        </p:nvSpPr>
        <p:spPr>
          <a:xfrm>
            <a:off x="674551" y="1522938"/>
            <a:ext cx="7794900" cy="20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Inter SemiBold"/>
              <a:buNone/>
              <a:defRPr sz="4500">
                <a:solidFill>
                  <a:schemeClr val="dk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38"/>
          <p:cNvSpPr txBox="1"/>
          <p:nvPr>
            <p:ph idx="1" type="subTitle"/>
          </p:nvPr>
        </p:nvSpPr>
        <p:spPr>
          <a:xfrm>
            <a:off x="311700" y="3734338"/>
            <a:ext cx="8520600" cy="7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None/>
              <a:defRPr sz="20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pic>
        <p:nvPicPr>
          <p:cNvPr id="12" name="Google Shape;12;p3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095624" y="687775"/>
            <a:ext cx="2952750" cy="622850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Google Shape;13;p38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 Wayfinder">
  <p:cSld name="CUSTOM_2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14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39"/>
          <p:cNvSpPr txBox="1"/>
          <p:nvPr>
            <p:ph type="ctrTitle"/>
          </p:nvPr>
        </p:nvSpPr>
        <p:spPr>
          <a:xfrm>
            <a:off x="674551" y="1522938"/>
            <a:ext cx="7794900" cy="20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Inter SemiBold"/>
              <a:buNone/>
              <a:defRPr sz="4500">
                <a:solidFill>
                  <a:schemeClr val="dk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6" name="Google Shape;16;p39"/>
          <p:cNvSpPr txBox="1"/>
          <p:nvPr>
            <p:ph idx="1" type="subTitle"/>
          </p:nvPr>
        </p:nvSpPr>
        <p:spPr>
          <a:xfrm>
            <a:off x="311700" y="3734338"/>
            <a:ext cx="8520600" cy="7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/>
              <a:buNone/>
              <a:defRPr sz="20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pic>
        <p:nvPicPr>
          <p:cNvPr id="17" name="Google Shape;17;p3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816650" y="697700"/>
            <a:ext cx="3510702" cy="620525"/>
          </a:xfrm>
          <a:prstGeom prst="rect">
            <a:avLst/>
          </a:prstGeom>
          <a:noFill/>
          <a:ln>
            <a:noFill/>
          </a:ln>
        </p:spPr>
      </p:pic>
      <p:sp>
        <p:nvSpPr>
          <p:cNvPr id="18" name="Google Shape;18;p39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 2" type="titleOnly">
  <p:cSld name="TITLE_ONLY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41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None/>
              <a:defRPr>
                <a:solidFill>
                  <a:schemeClr val="accent1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None/>
              <a:defRPr>
                <a:solidFill>
                  <a:schemeClr val="accent1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None/>
              <a:defRPr>
                <a:solidFill>
                  <a:schemeClr val="accent1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None/>
              <a:defRPr>
                <a:solidFill>
                  <a:schemeClr val="accent1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None/>
              <a:defRPr>
                <a:solidFill>
                  <a:schemeClr val="accent1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None/>
              <a:defRPr>
                <a:solidFill>
                  <a:schemeClr val="accent1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None/>
              <a:defRPr>
                <a:solidFill>
                  <a:schemeClr val="accent1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None/>
              <a:defRPr>
                <a:solidFill>
                  <a:schemeClr val="accent1"/>
                </a:solidFill>
              </a:defRPr>
            </a:lvl9pPr>
          </a:lstStyle>
          <a:p/>
        </p:txBody>
      </p:sp>
      <p:sp>
        <p:nvSpPr>
          <p:cNvPr id="21" name="Google Shape;21;p41"/>
          <p:cNvSpPr txBox="1"/>
          <p:nvPr>
            <p:ph idx="1" type="body"/>
          </p:nvPr>
        </p:nvSpPr>
        <p:spPr>
          <a:xfrm>
            <a:off x="540300" y="1228675"/>
            <a:ext cx="38853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2385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  <a:lvl2pPr indent="-32385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2pPr>
            <a:lvl3pPr indent="-32385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indent="-32385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indent="-32385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indent="-32385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indent="-32385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indent="-32385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indent="-32385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/>
        </p:txBody>
      </p:sp>
      <p:sp>
        <p:nvSpPr>
          <p:cNvPr id="22" name="Google Shape;22;p41"/>
          <p:cNvSpPr txBox="1"/>
          <p:nvPr>
            <p:ph idx="2" type="body"/>
          </p:nvPr>
        </p:nvSpPr>
        <p:spPr>
          <a:xfrm>
            <a:off x="4716924" y="1228675"/>
            <a:ext cx="38853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2385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  <a:lvl2pPr indent="-32385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2pPr>
            <a:lvl3pPr indent="-32385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indent="-32385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indent="-32385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indent="-32385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indent="-32385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indent="-32385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indent="-32385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/>
        </p:txBody>
      </p:sp>
      <p:sp>
        <p:nvSpPr>
          <p:cNvPr id="23" name="Google Shape;23;p41"/>
          <p:cNvSpPr txBox="1"/>
          <p:nvPr/>
        </p:nvSpPr>
        <p:spPr>
          <a:xfrm>
            <a:off x="12878" y="282906"/>
            <a:ext cx="4551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fld id="{00000000-1234-1234-1234-123412341234}" type="slidenum">
              <a:rPr b="0" i="0" lang="en-GB" sz="700" u="none" cap="none" strike="noStrike">
                <a:solidFill>
                  <a:srgbClr val="022859"/>
                </a:solidFill>
                <a:latin typeface="Inter"/>
                <a:ea typeface="Inter"/>
                <a:cs typeface="Inter"/>
                <a:sym typeface="Inter"/>
              </a:rPr>
              <a:t>‹#›</a:t>
            </a:fld>
            <a:endParaRPr b="0" i="0" sz="700" u="none" cap="none" strike="noStrike">
              <a:solidFill>
                <a:srgbClr val="022859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cxnSp>
        <p:nvCxnSpPr>
          <p:cNvPr id="24" name="Google Shape;24;p41"/>
          <p:cNvCxnSpPr>
            <a:endCxn id="25" idx="1"/>
          </p:cNvCxnSpPr>
          <p:nvPr/>
        </p:nvCxnSpPr>
        <p:spPr>
          <a:xfrm rot="10800000">
            <a:off x="240428" y="1896000"/>
            <a:ext cx="0" cy="2337600"/>
          </a:xfrm>
          <a:prstGeom prst="straightConnector1">
            <a:avLst/>
          </a:prstGeom>
          <a:noFill/>
          <a:ln cap="flat" cmpd="sng" w="9525">
            <a:solidFill>
              <a:srgbClr val="022859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25" name="Google Shape;25;p41"/>
          <p:cNvSpPr txBox="1"/>
          <p:nvPr/>
        </p:nvSpPr>
        <p:spPr>
          <a:xfrm rot="-5400000">
            <a:off x="-379222" y="1177950"/>
            <a:ext cx="1239300" cy="19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-GB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© Appvia Ltd. </a:t>
            </a:r>
            <a:r>
              <a:rPr b="0" i="0" lang="en-GB" sz="6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Confidential</a:t>
            </a:r>
            <a:r>
              <a:rPr b="0" i="0" lang="en-GB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700" u="none" cap="none" strike="noStrike">
              <a:solidFill>
                <a:srgbClr val="02285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6" name="Google Shape;26;p4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 rot="-5400000">
            <a:off x="73803" y="4498524"/>
            <a:ext cx="333251" cy="72400"/>
          </a:xfrm>
          <a:prstGeom prst="rect">
            <a:avLst/>
          </a:prstGeom>
          <a:noFill/>
          <a:ln>
            <a:noFill/>
          </a:ln>
        </p:spPr>
      </p:pic>
      <p:sp>
        <p:nvSpPr>
          <p:cNvPr id="27" name="Google Shape;27;p41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 3">
  <p:cSld name="CUSTOM_13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47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30" name="Google Shape;30;p47"/>
          <p:cNvSpPr txBox="1"/>
          <p:nvPr>
            <p:ph idx="1" type="body"/>
          </p:nvPr>
        </p:nvSpPr>
        <p:spPr>
          <a:xfrm>
            <a:off x="540300" y="12286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2385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  <a:lvl2pPr indent="-32385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2pPr>
            <a:lvl3pPr indent="-32385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indent="-32385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indent="-32385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indent="-32385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indent="-32385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indent="-32385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indent="-32385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/>
        </p:txBody>
      </p:sp>
      <p:sp>
        <p:nvSpPr>
          <p:cNvPr id="31" name="Google Shape;31;p47"/>
          <p:cNvSpPr txBox="1"/>
          <p:nvPr/>
        </p:nvSpPr>
        <p:spPr>
          <a:xfrm>
            <a:off x="12878" y="282906"/>
            <a:ext cx="4551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fld id="{00000000-1234-1234-1234-123412341234}" type="slidenum">
              <a:rPr b="0" i="0" lang="en-GB" sz="700" u="none" cap="none" strike="noStrike">
                <a:solidFill>
                  <a:srgbClr val="022859"/>
                </a:solidFill>
                <a:latin typeface="Inter"/>
                <a:ea typeface="Inter"/>
                <a:cs typeface="Inter"/>
                <a:sym typeface="Inter"/>
              </a:rPr>
              <a:t>‹#›</a:t>
            </a:fld>
            <a:endParaRPr b="0" i="0" sz="700" u="none" cap="none" strike="noStrike">
              <a:solidFill>
                <a:srgbClr val="022859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cxnSp>
        <p:nvCxnSpPr>
          <p:cNvPr id="32" name="Google Shape;32;p47"/>
          <p:cNvCxnSpPr>
            <a:endCxn id="33" idx="1"/>
          </p:cNvCxnSpPr>
          <p:nvPr/>
        </p:nvCxnSpPr>
        <p:spPr>
          <a:xfrm rot="10800000">
            <a:off x="240428" y="1896000"/>
            <a:ext cx="0" cy="2337600"/>
          </a:xfrm>
          <a:prstGeom prst="straightConnector1">
            <a:avLst/>
          </a:prstGeom>
          <a:noFill/>
          <a:ln cap="flat" cmpd="sng" w="9525">
            <a:solidFill>
              <a:srgbClr val="022859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33" name="Google Shape;33;p47"/>
          <p:cNvSpPr txBox="1"/>
          <p:nvPr/>
        </p:nvSpPr>
        <p:spPr>
          <a:xfrm rot="-5400000">
            <a:off x="-379222" y="1177950"/>
            <a:ext cx="1239300" cy="19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-GB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© Appvia Ltd. </a:t>
            </a:r>
            <a:r>
              <a:rPr b="0" i="0" lang="en-GB" sz="6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Confidential</a:t>
            </a:r>
            <a:r>
              <a:rPr b="0" i="0" lang="en-GB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700" u="none" cap="none" strike="noStrike">
              <a:solidFill>
                <a:srgbClr val="02285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4" name="Google Shape;34;p47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 rot="-5400000">
            <a:off x="73803" y="4498524"/>
            <a:ext cx="333251" cy="72400"/>
          </a:xfrm>
          <a:prstGeom prst="rect">
            <a:avLst/>
          </a:prstGeom>
          <a:noFill/>
          <a:ln>
            <a:noFill/>
          </a:ln>
        </p:spPr>
      </p:pic>
      <p:sp>
        <p:nvSpPr>
          <p:cNvPr id="35" name="Google Shape;35;p47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 2">
  <p:cSld name="CUSTOM_1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40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>
                <a:solidFill>
                  <a:schemeClr val="dk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38" name="Google Shape;38;p40"/>
          <p:cNvSpPr txBox="1"/>
          <p:nvPr>
            <p:ph idx="1" type="body"/>
          </p:nvPr>
        </p:nvSpPr>
        <p:spPr>
          <a:xfrm>
            <a:off x="540300" y="12286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2385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●"/>
              <a:defRPr>
                <a:solidFill>
                  <a:schemeClr val="dk1"/>
                </a:solidFill>
              </a:defRPr>
            </a:lvl1pPr>
            <a:lvl2pPr indent="-32385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○"/>
              <a:defRPr>
                <a:solidFill>
                  <a:schemeClr val="dk1"/>
                </a:solidFill>
              </a:defRPr>
            </a:lvl2pPr>
            <a:lvl3pPr indent="-32385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■"/>
              <a:defRPr>
                <a:solidFill>
                  <a:schemeClr val="dk1"/>
                </a:solidFill>
              </a:defRPr>
            </a:lvl3pPr>
            <a:lvl4pPr indent="-32385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●"/>
              <a:defRPr>
                <a:solidFill>
                  <a:schemeClr val="dk1"/>
                </a:solidFill>
              </a:defRPr>
            </a:lvl4pPr>
            <a:lvl5pPr indent="-32385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○"/>
              <a:defRPr>
                <a:solidFill>
                  <a:schemeClr val="dk1"/>
                </a:solidFill>
              </a:defRPr>
            </a:lvl5pPr>
            <a:lvl6pPr indent="-32385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■"/>
              <a:defRPr>
                <a:solidFill>
                  <a:schemeClr val="dk1"/>
                </a:solidFill>
              </a:defRPr>
            </a:lvl6pPr>
            <a:lvl7pPr indent="-32385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●"/>
              <a:defRPr>
                <a:solidFill>
                  <a:schemeClr val="dk1"/>
                </a:solidFill>
              </a:defRPr>
            </a:lvl7pPr>
            <a:lvl8pPr indent="-32385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○"/>
              <a:defRPr>
                <a:solidFill>
                  <a:schemeClr val="dk1"/>
                </a:solidFill>
              </a:defRPr>
            </a:lvl8pPr>
            <a:lvl9pPr indent="-32385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■"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39" name="Google Shape;39;p40"/>
          <p:cNvSpPr txBox="1"/>
          <p:nvPr/>
        </p:nvSpPr>
        <p:spPr>
          <a:xfrm>
            <a:off x="12878" y="282906"/>
            <a:ext cx="4551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fld id="{00000000-1234-1234-1234-123412341234}" type="slidenum">
              <a:rPr b="0" i="0" lang="en-GB" sz="7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‹#›</a:t>
            </a:fld>
            <a:endParaRPr b="0" i="0" sz="700" u="none" cap="none" strike="noStrike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cxnSp>
        <p:nvCxnSpPr>
          <p:cNvPr id="40" name="Google Shape;40;p40"/>
          <p:cNvCxnSpPr>
            <a:endCxn id="41" idx="1"/>
          </p:cNvCxnSpPr>
          <p:nvPr/>
        </p:nvCxnSpPr>
        <p:spPr>
          <a:xfrm rot="10800000">
            <a:off x="240428" y="1896000"/>
            <a:ext cx="0" cy="23376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1" name="Google Shape;41;p40"/>
          <p:cNvSpPr txBox="1"/>
          <p:nvPr/>
        </p:nvSpPr>
        <p:spPr>
          <a:xfrm rot="-5400000">
            <a:off x="-379222" y="1177950"/>
            <a:ext cx="1239300" cy="19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-GB" sz="7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© Appvia Ltd. </a:t>
            </a:r>
            <a:r>
              <a:rPr b="0" i="0" lang="en-GB" sz="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Confidential</a:t>
            </a:r>
            <a:r>
              <a:rPr b="0" i="0" lang="en-GB" sz="7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7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2" name="Google Shape;42;p40"/>
          <p:cNvPicPr preferRelativeResize="0"/>
          <p:nvPr/>
        </p:nvPicPr>
        <p:blipFill rotWithShape="1">
          <a:blip r:embed="rId3">
            <a:alphaModFix/>
          </a:blip>
          <a:srcRect b="0" l="0" r="0" t="9"/>
          <a:stretch/>
        </p:blipFill>
        <p:spPr>
          <a:xfrm rot="-5400000">
            <a:off x="73803" y="4498524"/>
            <a:ext cx="333251" cy="72400"/>
          </a:xfrm>
          <a:prstGeom prst="rect">
            <a:avLst/>
          </a:prstGeom>
          <a:noFill/>
          <a:ln>
            <a:noFill/>
          </a:ln>
        </p:spPr>
      </p:pic>
      <p:sp>
        <p:nvSpPr>
          <p:cNvPr id="43" name="Google Shape;43;p40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ock Up laptop">
  <p:cSld name="SECTION_TITLE_AND_DESCRIPTION">
    <p:bg>
      <p:bgPr>
        <a:solidFill>
          <a:schemeClr val="lt1"/>
        </a:solidFill>
      </p:bgPr>
    </p:bg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" name="Google Shape;45;p42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4350538" y="868675"/>
            <a:ext cx="4811750" cy="3655799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47625">
              <a:srgbClr val="000000">
                <a:alpha val="34509"/>
              </a:srgbClr>
            </a:outerShdw>
          </a:effectLst>
        </p:spPr>
      </p:pic>
      <p:sp>
        <p:nvSpPr>
          <p:cNvPr id="46" name="Google Shape;46;p42"/>
          <p:cNvSpPr txBox="1"/>
          <p:nvPr/>
        </p:nvSpPr>
        <p:spPr>
          <a:xfrm>
            <a:off x="12878" y="282906"/>
            <a:ext cx="4551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fld id="{00000000-1234-1234-1234-123412341234}" type="slidenum">
              <a:rPr b="0" i="0" lang="en-GB" sz="700" u="none" cap="none" strike="noStrike">
                <a:solidFill>
                  <a:srgbClr val="022859"/>
                </a:solidFill>
                <a:latin typeface="Inter"/>
                <a:ea typeface="Inter"/>
                <a:cs typeface="Inter"/>
                <a:sym typeface="Inter"/>
              </a:rPr>
              <a:t>‹#›</a:t>
            </a:fld>
            <a:endParaRPr b="0" i="0" sz="700" u="none" cap="none" strike="noStrike">
              <a:solidFill>
                <a:srgbClr val="022859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cxnSp>
        <p:nvCxnSpPr>
          <p:cNvPr id="47" name="Google Shape;47;p42"/>
          <p:cNvCxnSpPr>
            <a:endCxn id="48" idx="1"/>
          </p:cNvCxnSpPr>
          <p:nvPr/>
        </p:nvCxnSpPr>
        <p:spPr>
          <a:xfrm rot="10800000">
            <a:off x="240428" y="1896000"/>
            <a:ext cx="0" cy="2337600"/>
          </a:xfrm>
          <a:prstGeom prst="straightConnector1">
            <a:avLst/>
          </a:prstGeom>
          <a:noFill/>
          <a:ln cap="flat" cmpd="sng" w="9525">
            <a:solidFill>
              <a:srgbClr val="022859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8" name="Google Shape;48;p42"/>
          <p:cNvSpPr txBox="1"/>
          <p:nvPr/>
        </p:nvSpPr>
        <p:spPr>
          <a:xfrm rot="-5400000">
            <a:off x="-379222" y="1177950"/>
            <a:ext cx="1239300" cy="19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-GB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© Appvia Ltd. </a:t>
            </a:r>
            <a:r>
              <a:rPr b="0" i="0" lang="en-GB" sz="6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Confidential</a:t>
            </a:r>
            <a:r>
              <a:rPr b="0" i="0" lang="en-GB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700" u="none" cap="none" strike="noStrike">
              <a:solidFill>
                <a:srgbClr val="02285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9" name="Google Shape;49;p4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 rot="-5400000">
            <a:off x="73803" y="4498524"/>
            <a:ext cx="333251" cy="72400"/>
          </a:xfrm>
          <a:prstGeom prst="rect">
            <a:avLst/>
          </a:prstGeom>
          <a:noFill/>
          <a:ln>
            <a:noFill/>
          </a:ln>
        </p:spPr>
      </p:pic>
      <p:sp>
        <p:nvSpPr>
          <p:cNvPr id="50" name="Google Shape;50;p42"/>
          <p:cNvSpPr txBox="1"/>
          <p:nvPr>
            <p:ph idx="1" type="body"/>
          </p:nvPr>
        </p:nvSpPr>
        <p:spPr>
          <a:xfrm>
            <a:off x="692700" y="1618200"/>
            <a:ext cx="3230100" cy="317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2385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  <a:lvl2pPr indent="-32385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2pPr>
            <a:lvl3pPr indent="-32385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indent="-32385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indent="-32385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indent="-32385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indent="-32385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indent="-32385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indent="-32385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/>
        </p:txBody>
      </p:sp>
      <p:sp>
        <p:nvSpPr>
          <p:cNvPr id="51" name="Google Shape;51;p42"/>
          <p:cNvSpPr/>
          <p:nvPr>
            <p:ph idx="2" type="pic"/>
          </p:nvPr>
        </p:nvSpPr>
        <p:spPr>
          <a:xfrm>
            <a:off x="5058575" y="1423000"/>
            <a:ext cx="4103700" cy="2598300"/>
          </a:xfrm>
          <a:prstGeom prst="rect">
            <a:avLst/>
          </a:prstGeom>
          <a:noFill/>
          <a:ln>
            <a:noFill/>
          </a:ln>
        </p:spPr>
      </p:sp>
      <p:sp>
        <p:nvSpPr>
          <p:cNvPr id="52" name="Google Shape;52;p42"/>
          <p:cNvSpPr txBox="1"/>
          <p:nvPr>
            <p:ph type="title"/>
          </p:nvPr>
        </p:nvSpPr>
        <p:spPr>
          <a:xfrm>
            <a:off x="540300" y="521225"/>
            <a:ext cx="40854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53" name="Google Shape;53;p42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End page ">
  <p:cSld name="CUSTOM_4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43"/>
          <p:cNvSpPr txBox="1"/>
          <p:nvPr/>
        </p:nvSpPr>
        <p:spPr>
          <a:xfrm>
            <a:off x="540000" y="2285400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520"/>
              <a:buFont typeface="Arial"/>
              <a:buNone/>
            </a:pPr>
            <a:r>
              <a:rPr b="0" i="0" lang="en-GB" sz="4520" u="none" cap="none" strike="noStrike">
                <a:solidFill>
                  <a:srgbClr val="FFFFFF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Thank you.</a:t>
            </a:r>
            <a:endParaRPr b="0" i="0" sz="4520" u="none" cap="none" strike="noStrike">
              <a:solidFill>
                <a:srgbClr val="FFFFFF"/>
              </a:solidFill>
              <a:latin typeface="Inter SemiBold"/>
              <a:ea typeface="Inter SemiBold"/>
              <a:cs typeface="Inter SemiBold"/>
              <a:sym typeface="Inter SemiBold"/>
            </a:endParaRPr>
          </a:p>
        </p:txBody>
      </p:sp>
      <p:pic>
        <p:nvPicPr>
          <p:cNvPr id="56" name="Google Shape;56;p4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588000" y="4178246"/>
            <a:ext cx="2016000" cy="425254"/>
          </a:xfrm>
          <a:prstGeom prst="rect">
            <a:avLst/>
          </a:prstGeom>
          <a:noFill/>
          <a:ln>
            <a:noFill/>
          </a:ln>
        </p:spPr>
      </p:pic>
      <p:sp>
        <p:nvSpPr>
          <p:cNvPr id="57" name="Google Shape;57;p43"/>
          <p:cNvSpPr txBox="1"/>
          <p:nvPr/>
        </p:nvSpPr>
        <p:spPr>
          <a:xfrm>
            <a:off x="540000" y="4095550"/>
            <a:ext cx="2520000" cy="5082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Clr>
                <a:srgbClr val="000000"/>
              </a:buClr>
              <a:buSzPts val="1500"/>
              <a:buFont typeface="Arial"/>
              <a:buNone/>
            </a:pPr>
            <a:r>
              <a:rPr b="0" i="0" lang="en-GB" sz="1500" u="none" cap="none" strike="noStrike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Find out more at appvia.io</a:t>
            </a:r>
            <a:endParaRPr b="0" i="0" sz="1500" u="none" cap="none" strike="noStrike">
              <a:solidFill>
                <a:srgbClr val="FFFFFF"/>
              </a:solidFill>
              <a:latin typeface="Inter SemiBold"/>
              <a:ea typeface="Inter SemiBold"/>
              <a:cs typeface="Inter SemiBold"/>
              <a:sym typeface="Inter SemiBold"/>
            </a:endParaRPr>
          </a:p>
        </p:txBody>
      </p:sp>
      <p:sp>
        <p:nvSpPr>
          <p:cNvPr id="58" name="Google Shape;58;p43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44"/>
          <p:cNvSpPr txBox="1"/>
          <p:nvPr>
            <p:ph type="ctrTitle"/>
          </p:nvPr>
        </p:nvSpPr>
        <p:spPr>
          <a:xfrm>
            <a:off x="541675" y="1522925"/>
            <a:ext cx="8290500" cy="20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Inter SemiBold"/>
              <a:buNone/>
              <a:defRPr sz="4500">
                <a:solidFill>
                  <a:schemeClr val="dk1"/>
                </a:solidFill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pic>
        <p:nvPicPr>
          <p:cNvPr id="61" name="Google Shape;61;p4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981398" y="4351650"/>
            <a:ext cx="1635850" cy="345075"/>
          </a:xfrm>
          <a:prstGeom prst="rect">
            <a:avLst/>
          </a:prstGeom>
          <a:noFill/>
          <a:ln>
            <a:noFill/>
          </a:ln>
        </p:spPr>
      </p:pic>
      <p:sp>
        <p:nvSpPr>
          <p:cNvPr id="62" name="Google Shape;62;p44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 2">
  <p:cSld name="CUSTOM">
    <p:bg>
      <p:bgPr>
        <a:solidFill>
          <a:schemeClr val="lt1"/>
        </a:solidFill>
      </p:bgPr>
    </p:bg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45"/>
          <p:cNvSpPr txBox="1"/>
          <p:nvPr>
            <p:ph type="ctrTitle"/>
          </p:nvPr>
        </p:nvSpPr>
        <p:spPr>
          <a:xfrm>
            <a:off x="541675" y="1522925"/>
            <a:ext cx="8290500" cy="20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500"/>
              <a:buFont typeface="Inter SemiBold"/>
              <a:buNone/>
              <a:defRPr sz="4500"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None/>
              <a:defRPr sz="5200">
                <a:solidFill>
                  <a:schemeClr val="accent1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None/>
              <a:defRPr sz="5200">
                <a:solidFill>
                  <a:schemeClr val="accent1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None/>
              <a:defRPr sz="5200">
                <a:solidFill>
                  <a:schemeClr val="accent1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None/>
              <a:defRPr sz="5200">
                <a:solidFill>
                  <a:schemeClr val="accent1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None/>
              <a:defRPr sz="5200">
                <a:solidFill>
                  <a:schemeClr val="accent1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None/>
              <a:defRPr sz="5200">
                <a:solidFill>
                  <a:schemeClr val="accent1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None/>
              <a:defRPr sz="5200">
                <a:solidFill>
                  <a:schemeClr val="accent1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200"/>
              <a:buNone/>
              <a:defRPr sz="5200">
                <a:solidFill>
                  <a:schemeClr val="accent1"/>
                </a:solidFill>
              </a:defRPr>
            </a:lvl9pPr>
          </a:lstStyle>
          <a:p/>
        </p:txBody>
      </p:sp>
      <p:pic>
        <p:nvPicPr>
          <p:cNvPr id="65" name="Google Shape;65;p45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6981398" y="4351650"/>
            <a:ext cx="1635850" cy="345075"/>
          </a:xfrm>
          <a:prstGeom prst="rect">
            <a:avLst/>
          </a:prstGeom>
          <a:noFill/>
          <a:ln>
            <a:noFill/>
          </a:ln>
        </p:spPr>
      </p:pic>
      <p:sp>
        <p:nvSpPr>
          <p:cNvPr id="66" name="Google Shape;66;p45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46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69" name="Google Shape;69;p46"/>
          <p:cNvSpPr txBox="1"/>
          <p:nvPr>
            <p:ph idx="1" type="body"/>
          </p:nvPr>
        </p:nvSpPr>
        <p:spPr>
          <a:xfrm>
            <a:off x="540300" y="12286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2385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  <a:lvl2pPr indent="-32385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2pPr>
            <a:lvl3pPr indent="-32385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indent="-32385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indent="-32385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indent="-32385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indent="-32385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indent="-32385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indent="-32385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/>
        </p:txBody>
      </p:sp>
      <p:sp>
        <p:nvSpPr>
          <p:cNvPr id="70" name="Google Shape;70;p46"/>
          <p:cNvSpPr txBox="1"/>
          <p:nvPr/>
        </p:nvSpPr>
        <p:spPr>
          <a:xfrm>
            <a:off x="12878" y="282906"/>
            <a:ext cx="4551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fld id="{00000000-1234-1234-1234-123412341234}" type="slidenum">
              <a:rPr b="0" i="0" lang="en-GB" sz="700" u="none" cap="none" strike="noStrike">
                <a:solidFill>
                  <a:srgbClr val="022859"/>
                </a:solidFill>
                <a:latin typeface="Inter"/>
                <a:ea typeface="Inter"/>
                <a:cs typeface="Inter"/>
                <a:sym typeface="Inter"/>
              </a:rPr>
              <a:t>‹#›</a:t>
            </a:fld>
            <a:endParaRPr b="0" i="0" sz="700" u="none" cap="none" strike="noStrike">
              <a:solidFill>
                <a:srgbClr val="022859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cxnSp>
        <p:nvCxnSpPr>
          <p:cNvPr id="71" name="Google Shape;71;p46"/>
          <p:cNvCxnSpPr>
            <a:endCxn id="72" idx="1"/>
          </p:cNvCxnSpPr>
          <p:nvPr/>
        </p:nvCxnSpPr>
        <p:spPr>
          <a:xfrm rot="10800000">
            <a:off x="240428" y="1896000"/>
            <a:ext cx="0" cy="2337600"/>
          </a:xfrm>
          <a:prstGeom prst="straightConnector1">
            <a:avLst/>
          </a:prstGeom>
          <a:noFill/>
          <a:ln cap="flat" cmpd="sng" w="9525">
            <a:solidFill>
              <a:srgbClr val="022859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72" name="Google Shape;72;p46"/>
          <p:cNvSpPr txBox="1"/>
          <p:nvPr/>
        </p:nvSpPr>
        <p:spPr>
          <a:xfrm rot="-5400000">
            <a:off x="-379222" y="1177950"/>
            <a:ext cx="1239300" cy="19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-GB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© Appvia Ltd. </a:t>
            </a:r>
            <a:r>
              <a:rPr b="0" i="0" lang="en-GB" sz="6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Confidential</a:t>
            </a:r>
            <a:r>
              <a:rPr b="0" i="0" lang="en-GB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700" u="none" cap="none" strike="noStrike">
              <a:solidFill>
                <a:srgbClr val="02285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73" name="Google Shape;73;p4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 rot="-5400000">
            <a:off x="73803" y="4498524"/>
            <a:ext cx="333251" cy="72400"/>
          </a:xfrm>
          <a:prstGeom prst="rect">
            <a:avLst/>
          </a:prstGeom>
          <a:noFill/>
          <a:ln>
            <a:noFill/>
          </a:ln>
        </p:spPr>
      </p:pic>
      <p:sp>
        <p:nvSpPr>
          <p:cNvPr id="74" name="Google Shape;74;p46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48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77" name="Google Shape;77;p48"/>
          <p:cNvSpPr txBox="1"/>
          <p:nvPr>
            <p:ph idx="1" type="body"/>
          </p:nvPr>
        </p:nvSpPr>
        <p:spPr>
          <a:xfrm>
            <a:off x="540300" y="1304875"/>
            <a:ext cx="3902400" cy="3312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2921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indent="-2921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indent="-2921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indent="-2921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indent="-2921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indent="-2921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indent="-2921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indent="-2921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indent="-2921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/>
        </p:txBody>
      </p:sp>
      <p:sp>
        <p:nvSpPr>
          <p:cNvPr id="78" name="Google Shape;78;p48"/>
          <p:cNvSpPr txBox="1"/>
          <p:nvPr>
            <p:ph idx="2" type="body"/>
          </p:nvPr>
        </p:nvSpPr>
        <p:spPr>
          <a:xfrm>
            <a:off x="4727623" y="1304875"/>
            <a:ext cx="3902400" cy="3312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2921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indent="-2921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indent="-2921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indent="-2921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indent="-2921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indent="-2921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indent="-2921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indent="-2921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indent="-2921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/>
        </p:txBody>
      </p:sp>
      <p:sp>
        <p:nvSpPr>
          <p:cNvPr id="79" name="Google Shape;79;p48"/>
          <p:cNvSpPr txBox="1"/>
          <p:nvPr/>
        </p:nvSpPr>
        <p:spPr>
          <a:xfrm>
            <a:off x="12878" y="282906"/>
            <a:ext cx="4551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fld id="{00000000-1234-1234-1234-123412341234}" type="slidenum">
              <a:rPr b="0" i="0" lang="en-GB" sz="700" u="none" cap="none" strike="noStrike">
                <a:solidFill>
                  <a:srgbClr val="022859"/>
                </a:solidFill>
                <a:latin typeface="Inter"/>
                <a:ea typeface="Inter"/>
                <a:cs typeface="Inter"/>
                <a:sym typeface="Inter"/>
              </a:rPr>
              <a:t>‹#›</a:t>
            </a:fld>
            <a:endParaRPr b="0" i="0" sz="700" u="none" cap="none" strike="noStrike">
              <a:solidFill>
                <a:srgbClr val="022859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cxnSp>
        <p:nvCxnSpPr>
          <p:cNvPr id="80" name="Google Shape;80;p48"/>
          <p:cNvCxnSpPr>
            <a:endCxn id="81" idx="1"/>
          </p:cNvCxnSpPr>
          <p:nvPr/>
        </p:nvCxnSpPr>
        <p:spPr>
          <a:xfrm rot="10800000">
            <a:off x="240428" y="1896000"/>
            <a:ext cx="0" cy="2337600"/>
          </a:xfrm>
          <a:prstGeom prst="straightConnector1">
            <a:avLst/>
          </a:prstGeom>
          <a:noFill/>
          <a:ln cap="flat" cmpd="sng" w="9525">
            <a:solidFill>
              <a:srgbClr val="022859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81" name="Google Shape;81;p48"/>
          <p:cNvSpPr txBox="1"/>
          <p:nvPr/>
        </p:nvSpPr>
        <p:spPr>
          <a:xfrm rot="-5400000">
            <a:off x="-379222" y="1177950"/>
            <a:ext cx="1239300" cy="19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-GB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© Appvia Ltd. </a:t>
            </a:r>
            <a:r>
              <a:rPr b="0" i="0" lang="en-GB" sz="6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Confidential</a:t>
            </a:r>
            <a:r>
              <a:rPr b="0" i="0" lang="en-GB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700" u="none" cap="none" strike="noStrike">
              <a:solidFill>
                <a:srgbClr val="02285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82" name="Google Shape;82;p48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 rot="-5400000">
            <a:off x="73803" y="4498524"/>
            <a:ext cx="333251" cy="72400"/>
          </a:xfrm>
          <a:prstGeom prst="rect">
            <a:avLst/>
          </a:prstGeom>
          <a:noFill/>
          <a:ln>
            <a:noFill/>
          </a:ln>
        </p:spPr>
      </p:pic>
      <p:sp>
        <p:nvSpPr>
          <p:cNvPr id="83" name="Google Shape;83;p48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-column text and image">
  <p:cSld name="ONE_COLUMN_TEXT"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49"/>
          <p:cNvSpPr txBox="1"/>
          <p:nvPr>
            <p:ph type="title"/>
          </p:nvPr>
        </p:nvSpPr>
        <p:spPr>
          <a:xfrm>
            <a:off x="4731300" y="631800"/>
            <a:ext cx="2808000" cy="755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86" name="Google Shape;86;p49"/>
          <p:cNvSpPr txBox="1"/>
          <p:nvPr>
            <p:ph idx="1" type="body"/>
          </p:nvPr>
        </p:nvSpPr>
        <p:spPr>
          <a:xfrm>
            <a:off x="4731300" y="1465800"/>
            <a:ext cx="2808000" cy="317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2385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  <a:lvl2pPr indent="-32385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2pPr>
            <a:lvl3pPr indent="-32385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indent="-32385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indent="-32385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indent="-32385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indent="-32385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indent="-32385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indent="-32385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/>
        </p:txBody>
      </p:sp>
      <p:sp>
        <p:nvSpPr>
          <p:cNvPr id="87" name="Google Shape;87;p49"/>
          <p:cNvSpPr/>
          <p:nvPr>
            <p:ph idx="2" type="pic"/>
          </p:nvPr>
        </p:nvSpPr>
        <p:spPr>
          <a:xfrm>
            <a:off x="-5500" y="0"/>
            <a:ext cx="4425000" cy="5143500"/>
          </a:xfrm>
          <a:prstGeom prst="roundRect">
            <a:avLst>
              <a:gd fmla="val 0" name="adj"/>
            </a:avLst>
          </a:prstGeom>
          <a:noFill/>
          <a:ln>
            <a:noFill/>
          </a:ln>
        </p:spPr>
      </p:sp>
      <p:sp>
        <p:nvSpPr>
          <p:cNvPr id="88" name="Google Shape;88;p49"/>
          <p:cNvSpPr txBox="1"/>
          <p:nvPr/>
        </p:nvSpPr>
        <p:spPr>
          <a:xfrm>
            <a:off x="12878" y="282906"/>
            <a:ext cx="4551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fld id="{00000000-1234-1234-1234-123412341234}" type="slidenum">
              <a:rPr b="0" i="0" lang="en-GB" sz="700" u="none" cap="none" strike="noStrike">
                <a:solidFill>
                  <a:srgbClr val="022859"/>
                </a:solidFill>
                <a:latin typeface="Inter"/>
                <a:ea typeface="Inter"/>
                <a:cs typeface="Inter"/>
                <a:sym typeface="Inter"/>
              </a:rPr>
              <a:t>‹#›</a:t>
            </a:fld>
            <a:endParaRPr b="0" i="0" sz="700" u="none" cap="none" strike="noStrike">
              <a:solidFill>
                <a:srgbClr val="022859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cxnSp>
        <p:nvCxnSpPr>
          <p:cNvPr id="89" name="Google Shape;89;p49"/>
          <p:cNvCxnSpPr>
            <a:endCxn id="90" idx="1"/>
          </p:cNvCxnSpPr>
          <p:nvPr/>
        </p:nvCxnSpPr>
        <p:spPr>
          <a:xfrm rot="10800000">
            <a:off x="240428" y="1896000"/>
            <a:ext cx="0" cy="2337600"/>
          </a:xfrm>
          <a:prstGeom prst="straightConnector1">
            <a:avLst/>
          </a:prstGeom>
          <a:noFill/>
          <a:ln cap="flat" cmpd="sng" w="9525">
            <a:solidFill>
              <a:srgbClr val="022859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90" name="Google Shape;90;p49"/>
          <p:cNvSpPr txBox="1"/>
          <p:nvPr/>
        </p:nvSpPr>
        <p:spPr>
          <a:xfrm rot="-5400000">
            <a:off x="-379222" y="1177950"/>
            <a:ext cx="1239300" cy="19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-GB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© Appvia Ltd. </a:t>
            </a:r>
            <a:r>
              <a:rPr b="0" i="0" lang="en-GB" sz="6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Confidential</a:t>
            </a:r>
            <a:r>
              <a:rPr b="0" i="0" lang="en-GB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700" u="none" cap="none" strike="noStrike">
              <a:solidFill>
                <a:srgbClr val="02285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91" name="Google Shape;91;p49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 rot="-5400000">
            <a:off x="73803" y="4498524"/>
            <a:ext cx="333251" cy="72400"/>
          </a:xfrm>
          <a:prstGeom prst="rect">
            <a:avLst/>
          </a:prstGeom>
          <a:noFill/>
          <a:ln>
            <a:noFill/>
          </a:ln>
        </p:spPr>
      </p:pic>
      <p:sp>
        <p:nvSpPr>
          <p:cNvPr id="92" name="Google Shape;92;p49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Icon and text">
  <p:cSld name="MAIN_POINT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50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>
                <a:solidFill>
                  <a:schemeClr val="dk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95" name="Google Shape;95;p50"/>
          <p:cNvSpPr txBox="1"/>
          <p:nvPr/>
        </p:nvSpPr>
        <p:spPr>
          <a:xfrm>
            <a:off x="12878" y="282906"/>
            <a:ext cx="4551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fld id="{00000000-1234-1234-1234-123412341234}" type="slidenum">
              <a:rPr b="0" i="0" lang="en-GB" sz="7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‹#›</a:t>
            </a:fld>
            <a:endParaRPr b="0" i="0" sz="700" u="none" cap="none" strike="noStrike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cxnSp>
        <p:nvCxnSpPr>
          <p:cNvPr id="96" name="Google Shape;96;p50"/>
          <p:cNvCxnSpPr>
            <a:endCxn id="97" idx="1"/>
          </p:cNvCxnSpPr>
          <p:nvPr/>
        </p:nvCxnSpPr>
        <p:spPr>
          <a:xfrm rot="10800000">
            <a:off x="240428" y="1896000"/>
            <a:ext cx="0" cy="23376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97" name="Google Shape;97;p50"/>
          <p:cNvSpPr txBox="1"/>
          <p:nvPr/>
        </p:nvSpPr>
        <p:spPr>
          <a:xfrm rot="-5400000">
            <a:off x="-379222" y="1177950"/>
            <a:ext cx="1239300" cy="19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-GB" sz="7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© Appvia Ltd. </a:t>
            </a:r>
            <a:r>
              <a:rPr b="0" i="0" lang="en-GB" sz="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Confidential</a:t>
            </a:r>
            <a:r>
              <a:rPr b="0" i="0" lang="en-GB" sz="7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7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98" name="Google Shape;98;p50"/>
          <p:cNvPicPr preferRelativeResize="0"/>
          <p:nvPr/>
        </p:nvPicPr>
        <p:blipFill rotWithShape="1">
          <a:blip r:embed="rId3">
            <a:alphaModFix/>
          </a:blip>
          <a:srcRect b="0" l="0" r="0" t="9"/>
          <a:stretch/>
        </p:blipFill>
        <p:spPr>
          <a:xfrm rot="-5400000">
            <a:off x="73803" y="4498524"/>
            <a:ext cx="333251" cy="72400"/>
          </a:xfrm>
          <a:prstGeom prst="rect">
            <a:avLst/>
          </a:prstGeom>
          <a:noFill/>
          <a:ln>
            <a:noFill/>
          </a:ln>
        </p:spPr>
      </p:pic>
      <p:sp>
        <p:nvSpPr>
          <p:cNvPr id="99" name="Google Shape;99;p50"/>
          <p:cNvSpPr txBox="1"/>
          <p:nvPr>
            <p:ph idx="1" type="body"/>
          </p:nvPr>
        </p:nvSpPr>
        <p:spPr>
          <a:xfrm>
            <a:off x="672950" y="2565100"/>
            <a:ext cx="3644700" cy="188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2921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>
                <a:solidFill>
                  <a:schemeClr val="dk1"/>
                </a:solidFill>
              </a:defRPr>
            </a:lvl1pPr>
            <a:lvl2pPr indent="-2921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>
                <a:solidFill>
                  <a:schemeClr val="dk1"/>
                </a:solidFill>
              </a:defRPr>
            </a:lvl2pPr>
            <a:lvl3pPr indent="-2921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>
                <a:solidFill>
                  <a:schemeClr val="dk1"/>
                </a:solidFill>
              </a:defRPr>
            </a:lvl3pPr>
            <a:lvl4pPr indent="-2921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>
                <a:solidFill>
                  <a:schemeClr val="dk1"/>
                </a:solidFill>
              </a:defRPr>
            </a:lvl4pPr>
            <a:lvl5pPr indent="-2921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>
                <a:solidFill>
                  <a:schemeClr val="dk1"/>
                </a:solidFill>
              </a:defRPr>
            </a:lvl5pPr>
            <a:lvl6pPr indent="-2921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>
                <a:solidFill>
                  <a:schemeClr val="dk1"/>
                </a:solidFill>
              </a:defRPr>
            </a:lvl6pPr>
            <a:lvl7pPr indent="-2921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>
                <a:solidFill>
                  <a:schemeClr val="dk1"/>
                </a:solidFill>
              </a:defRPr>
            </a:lvl7pPr>
            <a:lvl8pPr indent="-2921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>
                <a:solidFill>
                  <a:schemeClr val="dk1"/>
                </a:solidFill>
              </a:defRPr>
            </a:lvl8pPr>
            <a:lvl9pPr indent="-2921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00" name="Google Shape;100;p50"/>
          <p:cNvSpPr txBox="1"/>
          <p:nvPr>
            <p:ph idx="2" type="body"/>
          </p:nvPr>
        </p:nvSpPr>
        <p:spPr>
          <a:xfrm>
            <a:off x="4973000" y="2611025"/>
            <a:ext cx="3644700" cy="188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2921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>
                <a:solidFill>
                  <a:schemeClr val="dk1"/>
                </a:solidFill>
              </a:defRPr>
            </a:lvl1pPr>
            <a:lvl2pPr indent="-2921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>
                <a:solidFill>
                  <a:schemeClr val="dk1"/>
                </a:solidFill>
              </a:defRPr>
            </a:lvl2pPr>
            <a:lvl3pPr indent="-2921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>
                <a:solidFill>
                  <a:schemeClr val="dk1"/>
                </a:solidFill>
              </a:defRPr>
            </a:lvl3pPr>
            <a:lvl4pPr indent="-2921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>
                <a:solidFill>
                  <a:schemeClr val="dk1"/>
                </a:solidFill>
              </a:defRPr>
            </a:lvl4pPr>
            <a:lvl5pPr indent="-2921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>
                <a:solidFill>
                  <a:schemeClr val="dk1"/>
                </a:solidFill>
              </a:defRPr>
            </a:lvl5pPr>
            <a:lvl6pPr indent="-2921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>
                <a:solidFill>
                  <a:schemeClr val="dk1"/>
                </a:solidFill>
              </a:defRPr>
            </a:lvl6pPr>
            <a:lvl7pPr indent="-2921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  <a:defRPr sz="1000">
                <a:solidFill>
                  <a:schemeClr val="dk1"/>
                </a:solidFill>
              </a:defRPr>
            </a:lvl7pPr>
            <a:lvl8pPr indent="-2921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○"/>
              <a:defRPr sz="1000">
                <a:solidFill>
                  <a:schemeClr val="dk1"/>
                </a:solidFill>
              </a:defRPr>
            </a:lvl8pPr>
            <a:lvl9pPr indent="-2921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■"/>
              <a:defRPr sz="1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01" name="Google Shape;101;p50"/>
          <p:cNvSpPr/>
          <p:nvPr>
            <p:ph idx="3" type="pic"/>
          </p:nvPr>
        </p:nvSpPr>
        <p:spPr>
          <a:xfrm>
            <a:off x="663775" y="1681000"/>
            <a:ext cx="730200" cy="7302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</p:sp>
      <p:sp>
        <p:nvSpPr>
          <p:cNvPr id="102" name="Google Shape;102;p50"/>
          <p:cNvSpPr/>
          <p:nvPr>
            <p:ph idx="4" type="pic"/>
          </p:nvPr>
        </p:nvSpPr>
        <p:spPr>
          <a:xfrm>
            <a:off x="4973000" y="1681000"/>
            <a:ext cx="730200" cy="7302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</p:sp>
      <p:sp>
        <p:nvSpPr>
          <p:cNvPr id="103" name="Google Shape;103;p50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ock up phone">
  <p:cSld name="CAPTION_ONLY">
    <p:bg>
      <p:bgPr>
        <a:solidFill>
          <a:schemeClr val="lt1"/>
        </a:solidFill>
      </p:bgPr>
    </p:bg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51"/>
          <p:cNvSpPr txBox="1"/>
          <p:nvPr/>
        </p:nvSpPr>
        <p:spPr>
          <a:xfrm>
            <a:off x="12878" y="282906"/>
            <a:ext cx="4551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fld id="{00000000-1234-1234-1234-123412341234}" type="slidenum">
              <a:rPr b="0" i="0" lang="en-GB" sz="700" u="none" cap="none" strike="noStrike">
                <a:solidFill>
                  <a:srgbClr val="022859"/>
                </a:solidFill>
                <a:latin typeface="Inter"/>
                <a:ea typeface="Inter"/>
                <a:cs typeface="Inter"/>
                <a:sym typeface="Inter"/>
              </a:rPr>
              <a:t>‹#›</a:t>
            </a:fld>
            <a:endParaRPr b="0" i="0" sz="700" u="none" cap="none" strike="noStrike">
              <a:solidFill>
                <a:srgbClr val="022859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cxnSp>
        <p:nvCxnSpPr>
          <p:cNvPr id="106" name="Google Shape;106;p51"/>
          <p:cNvCxnSpPr>
            <a:endCxn id="107" idx="1"/>
          </p:cNvCxnSpPr>
          <p:nvPr/>
        </p:nvCxnSpPr>
        <p:spPr>
          <a:xfrm rot="10800000">
            <a:off x="240428" y="1896000"/>
            <a:ext cx="0" cy="2337600"/>
          </a:xfrm>
          <a:prstGeom prst="straightConnector1">
            <a:avLst/>
          </a:prstGeom>
          <a:noFill/>
          <a:ln cap="flat" cmpd="sng" w="9525">
            <a:solidFill>
              <a:srgbClr val="022859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07" name="Google Shape;107;p51"/>
          <p:cNvSpPr txBox="1"/>
          <p:nvPr/>
        </p:nvSpPr>
        <p:spPr>
          <a:xfrm rot="-5400000">
            <a:off x="-379222" y="1177950"/>
            <a:ext cx="1239300" cy="19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-GB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© Appvia Ltd. </a:t>
            </a:r>
            <a:r>
              <a:rPr b="0" i="0" lang="en-GB" sz="6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Confidential</a:t>
            </a:r>
            <a:r>
              <a:rPr b="0" i="0" lang="en-GB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700" u="none" cap="none" strike="noStrike">
              <a:solidFill>
                <a:srgbClr val="02285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08" name="Google Shape;108;p51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 rot="-5400000">
            <a:off x="73803" y="4498524"/>
            <a:ext cx="333251" cy="72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9" name="Google Shape;109;p5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178281" y="1128664"/>
            <a:ext cx="1737149" cy="3065322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47625">
              <a:srgbClr val="000000">
                <a:alpha val="34509"/>
              </a:srgbClr>
            </a:outerShdw>
          </a:effectLst>
        </p:spPr>
      </p:pic>
      <p:sp>
        <p:nvSpPr>
          <p:cNvPr id="110" name="Google Shape;110;p51"/>
          <p:cNvSpPr/>
          <p:nvPr>
            <p:ph idx="2" type="pic"/>
          </p:nvPr>
        </p:nvSpPr>
        <p:spPr>
          <a:xfrm>
            <a:off x="6425594" y="1542350"/>
            <a:ext cx="1276200" cy="2267700"/>
          </a:xfrm>
          <a:prstGeom prst="rect">
            <a:avLst/>
          </a:prstGeom>
          <a:noFill/>
          <a:ln>
            <a:noFill/>
          </a:ln>
        </p:spPr>
      </p:sp>
      <p:sp>
        <p:nvSpPr>
          <p:cNvPr id="111" name="Google Shape;111;p51"/>
          <p:cNvSpPr txBox="1"/>
          <p:nvPr>
            <p:ph idx="1" type="body"/>
          </p:nvPr>
        </p:nvSpPr>
        <p:spPr>
          <a:xfrm>
            <a:off x="692700" y="1618200"/>
            <a:ext cx="4882500" cy="317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2385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</a:lstStyle>
          <a:p/>
        </p:txBody>
      </p:sp>
      <p:sp>
        <p:nvSpPr>
          <p:cNvPr id="112" name="Google Shape;112;p51"/>
          <p:cNvSpPr txBox="1"/>
          <p:nvPr>
            <p:ph type="title"/>
          </p:nvPr>
        </p:nvSpPr>
        <p:spPr>
          <a:xfrm>
            <a:off x="540300" y="521225"/>
            <a:ext cx="50349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13" name="Google Shape;113;p51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ercentage">
  <p:cSld name="BIG_NUMBER">
    <p:bg>
      <p:bgPr>
        <a:solidFill>
          <a:schemeClr val="lt1"/>
        </a:solidFill>
      </p:bgPr>
    </p:bg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52"/>
          <p:cNvSpPr txBox="1"/>
          <p:nvPr>
            <p:ph hasCustomPrompt="1" type="title"/>
          </p:nvPr>
        </p:nvSpPr>
        <p:spPr>
          <a:xfrm>
            <a:off x="741149" y="1082250"/>
            <a:ext cx="3731400" cy="1963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8000"/>
              <a:buFont typeface="Inter SemiBold"/>
              <a:buNone/>
              <a:defRPr sz="8000"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116" name="Google Shape;116;p52"/>
          <p:cNvSpPr txBox="1"/>
          <p:nvPr>
            <p:ph idx="1" type="body"/>
          </p:nvPr>
        </p:nvSpPr>
        <p:spPr>
          <a:xfrm>
            <a:off x="741149" y="3128350"/>
            <a:ext cx="3731400" cy="1300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23850" lvl="0" marL="457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  <a:lvl2pPr indent="-323850" lvl="1" marL="9144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2pPr>
            <a:lvl3pPr indent="-323850" lvl="2" marL="13716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indent="-323850" lvl="3" marL="1828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indent="-323850" lvl="4" marL="22860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indent="-323850" lvl="5" marL="2743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indent="-323850" lvl="6" marL="32004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indent="-323850" lvl="7" marL="36576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indent="-323850" lvl="8" marL="411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/>
        </p:txBody>
      </p:sp>
      <p:sp>
        <p:nvSpPr>
          <p:cNvPr id="117" name="Google Shape;117;p52"/>
          <p:cNvSpPr txBox="1"/>
          <p:nvPr/>
        </p:nvSpPr>
        <p:spPr>
          <a:xfrm>
            <a:off x="12878" y="282906"/>
            <a:ext cx="4551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fld id="{00000000-1234-1234-1234-123412341234}" type="slidenum">
              <a:rPr b="0" i="0" lang="en-GB" sz="700" u="none" cap="none" strike="noStrike">
                <a:solidFill>
                  <a:srgbClr val="022859"/>
                </a:solidFill>
                <a:latin typeface="Inter"/>
                <a:ea typeface="Inter"/>
                <a:cs typeface="Inter"/>
                <a:sym typeface="Inter"/>
              </a:rPr>
              <a:t>‹#›</a:t>
            </a:fld>
            <a:endParaRPr b="0" i="0" sz="700" u="none" cap="none" strike="noStrike">
              <a:solidFill>
                <a:srgbClr val="022859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cxnSp>
        <p:nvCxnSpPr>
          <p:cNvPr id="118" name="Google Shape;118;p52"/>
          <p:cNvCxnSpPr>
            <a:endCxn id="119" idx="1"/>
          </p:cNvCxnSpPr>
          <p:nvPr/>
        </p:nvCxnSpPr>
        <p:spPr>
          <a:xfrm rot="10800000">
            <a:off x="240428" y="1896000"/>
            <a:ext cx="0" cy="2337600"/>
          </a:xfrm>
          <a:prstGeom prst="straightConnector1">
            <a:avLst/>
          </a:prstGeom>
          <a:noFill/>
          <a:ln cap="flat" cmpd="sng" w="9525">
            <a:solidFill>
              <a:srgbClr val="022859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19" name="Google Shape;119;p52"/>
          <p:cNvSpPr txBox="1"/>
          <p:nvPr/>
        </p:nvSpPr>
        <p:spPr>
          <a:xfrm rot="-5400000">
            <a:off x="-379222" y="1177950"/>
            <a:ext cx="1239300" cy="19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-GB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© Appvia Ltd. </a:t>
            </a:r>
            <a:r>
              <a:rPr b="0" i="0" lang="en-GB" sz="6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Confidential</a:t>
            </a:r>
            <a:r>
              <a:rPr b="0" i="0" lang="en-GB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700" u="none" cap="none" strike="noStrike">
              <a:solidFill>
                <a:srgbClr val="02285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20" name="Google Shape;120;p52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 rot="-5400000">
            <a:off x="73803" y="4498524"/>
            <a:ext cx="333251" cy="72400"/>
          </a:xfrm>
          <a:prstGeom prst="rect">
            <a:avLst/>
          </a:prstGeom>
          <a:noFill/>
          <a:ln>
            <a:noFill/>
          </a:ln>
        </p:spPr>
      </p:pic>
      <p:sp>
        <p:nvSpPr>
          <p:cNvPr id="121" name="Google Shape;121;p52"/>
          <p:cNvSpPr txBox="1"/>
          <p:nvPr>
            <p:ph hasCustomPrompt="1" idx="2" type="title"/>
          </p:nvPr>
        </p:nvSpPr>
        <p:spPr>
          <a:xfrm>
            <a:off x="4671450" y="1082250"/>
            <a:ext cx="3731400" cy="1963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8000"/>
              <a:buFont typeface="Inter SemiBold"/>
              <a:buNone/>
              <a:defRPr sz="8000">
                <a:latin typeface="Inter SemiBold"/>
                <a:ea typeface="Inter SemiBold"/>
                <a:cs typeface="Inter SemiBold"/>
                <a:sym typeface="Inter SemiBold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122" name="Google Shape;122;p52"/>
          <p:cNvSpPr txBox="1"/>
          <p:nvPr>
            <p:ph idx="3" type="body"/>
          </p:nvPr>
        </p:nvSpPr>
        <p:spPr>
          <a:xfrm>
            <a:off x="4671450" y="3128350"/>
            <a:ext cx="3731400" cy="1300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23850" lvl="0" marL="457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  <a:lvl2pPr indent="-323850" lvl="1" marL="9144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2pPr>
            <a:lvl3pPr indent="-323850" lvl="2" marL="13716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indent="-323850" lvl="3" marL="1828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indent="-323850" lvl="4" marL="22860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indent="-323850" lvl="5" marL="2743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indent="-323850" lvl="6" marL="32004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indent="-323850" lvl="7" marL="36576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indent="-323850" lvl="8" marL="411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/>
        </p:txBody>
      </p:sp>
      <p:sp>
        <p:nvSpPr>
          <p:cNvPr id="123" name="Google Shape;123;p52"/>
          <p:cNvSpPr txBox="1"/>
          <p:nvPr>
            <p:ph idx="4"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24" name="Google Shape;124;p52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de box" type="blank">
  <p:cSld name="BLANK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53"/>
          <p:cNvSpPr/>
          <p:nvPr/>
        </p:nvSpPr>
        <p:spPr>
          <a:xfrm>
            <a:off x="4792325" y="1608000"/>
            <a:ext cx="3800700" cy="2625600"/>
          </a:xfrm>
          <a:prstGeom prst="roundRect">
            <a:avLst>
              <a:gd fmla="val 4895" name="adj"/>
            </a:avLst>
          </a:prstGeom>
          <a:solidFill>
            <a:srgbClr val="022859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7" name="Google Shape;127;p53"/>
          <p:cNvSpPr txBox="1"/>
          <p:nvPr>
            <p:ph type="title"/>
          </p:nvPr>
        </p:nvSpPr>
        <p:spPr>
          <a:xfrm>
            <a:off x="540300" y="521225"/>
            <a:ext cx="38388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>
                <a:solidFill>
                  <a:schemeClr val="dk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28" name="Google Shape;128;p53"/>
          <p:cNvSpPr txBox="1"/>
          <p:nvPr/>
        </p:nvSpPr>
        <p:spPr>
          <a:xfrm>
            <a:off x="12878" y="282906"/>
            <a:ext cx="4551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fld id="{00000000-1234-1234-1234-123412341234}" type="slidenum">
              <a:rPr b="0" i="0" lang="en-GB" sz="7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‹#›</a:t>
            </a:fld>
            <a:endParaRPr b="0" i="0" sz="700" u="none" cap="none" strike="noStrike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cxnSp>
        <p:nvCxnSpPr>
          <p:cNvPr id="129" name="Google Shape;129;p53"/>
          <p:cNvCxnSpPr>
            <a:endCxn id="130" idx="1"/>
          </p:cNvCxnSpPr>
          <p:nvPr/>
        </p:nvCxnSpPr>
        <p:spPr>
          <a:xfrm rot="10800000">
            <a:off x="240428" y="1896000"/>
            <a:ext cx="0" cy="23376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30" name="Google Shape;130;p53"/>
          <p:cNvSpPr txBox="1"/>
          <p:nvPr/>
        </p:nvSpPr>
        <p:spPr>
          <a:xfrm rot="-5400000">
            <a:off x="-379222" y="1177950"/>
            <a:ext cx="1239300" cy="19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-GB" sz="7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© Appvia Ltd. </a:t>
            </a:r>
            <a:r>
              <a:rPr b="0" i="0" lang="en-GB" sz="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Confidential</a:t>
            </a:r>
            <a:r>
              <a:rPr b="0" i="0" lang="en-GB" sz="7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7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31" name="Google Shape;131;p53"/>
          <p:cNvPicPr preferRelativeResize="0"/>
          <p:nvPr/>
        </p:nvPicPr>
        <p:blipFill rotWithShape="1">
          <a:blip r:embed="rId3">
            <a:alphaModFix/>
          </a:blip>
          <a:srcRect b="0" l="0" r="0" t="9"/>
          <a:stretch/>
        </p:blipFill>
        <p:spPr>
          <a:xfrm rot="-5400000">
            <a:off x="73803" y="4498524"/>
            <a:ext cx="333251" cy="72400"/>
          </a:xfrm>
          <a:prstGeom prst="rect">
            <a:avLst/>
          </a:prstGeom>
          <a:noFill/>
          <a:ln>
            <a:noFill/>
          </a:ln>
        </p:spPr>
      </p:pic>
      <p:sp>
        <p:nvSpPr>
          <p:cNvPr id="132" name="Google Shape;132;p53"/>
          <p:cNvSpPr txBox="1"/>
          <p:nvPr>
            <p:ph idx="1" type="body"/>
          </p:nvPr>
        </p:nvSpPr>
        <p:spPr>
          <a:xfrm>
            <a:off x="540300" y="1771875"/>
            <a:ext cx="3941400" cy="2873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2385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●"/>
              <a:defRPr>
                <a:solidFill>
                  <a:schemeClr val="dk1"/>
                </a:solidFill>
              </a:defRPr>
            </a:lvl1pPr>
            <a:lvl2pPr indent="-32385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○"/>
              <a:defRPr>
                <a:solidFill>
                  <a:schemeClr val="dk1"/>
                </a:solidFill>
              </a:defRPr>
            </a:lvl2pPr>
            <a:lvl3pPr indent="-32385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■"/>
              <a:defRPr>
                <a:solidFill>
                  <a:schemeClr val="dk1"/>
                </a:solidFill>
              </a:defRPr>
            </a:lvl3pPr>
            <a:lvl4pPr indent="-32385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●"/>
              <a:defRPr>
                <a:solidFill>
                  <a:schemeClr val="dk1"/>
                </a:solidFill>
              </a:defRPr>
            </a:lvl4pPr>
            <a:lvl5pPr indent="-32385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○"/>
              <a:defRPr>
                <a:solidFill>
                  <a:schemeClr val="dk1"/>
                </a:solidFill>
              </a:defRPr>
            </a:lvl5pPr>
            <a:lvl6pPr indent="-32385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■"/>
              <a:defRPr>
                <a:solidFill>
                  <a:schemeClr val="dk1"/>
                </a:solidFill>
              </a:defRPr>
            </a:lvl6pPr>
            <a:lvl7pPr indent="-32385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●"/>
              <a:defRPr>
                <a:solidFill>
                  <a:schemeClr val="dk1"/>
                </a:solidFill>
              </a:defRPr>
            </a:lvl7pPr>
            <a:lvl8pPr indent="-32385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○"/>
              <a:defRPr>
                <a:solidFill>
                  <a:schemeClr val="dk1"/>
                </a:solidFill>
              </a:defRPr>
            </a:lvl8pPr>
            <a:lvl9pPr indent="-32385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■"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33" name="Google Shape;133;p53"/>
          <p:cNvSpPr txBox="1"/>
          <p:nvPr>
            <p:ph idx="2" type="body"/>
          </p:nvPr>
        </p:nvSpPr>
        <p:spPr>
          <a:xfrm>
            <a:off x="4920875" y="1692375"/>
            <a:ext cx="3534600" cy="2429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2921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Roboto Mono"/>
              <a:buChar char="●"/>
              <a:defRPr sz="1000">
                <a:solidFill>
                  <a:schemeClr val="dk1"/>
                </a:solidFill>
                <a:latin typeface="Roboto Mono"/>
                <a:ea typeface="Roboto Mono"/>
                <a:cs typeface="Roboto Mono"/>
                <a:sym typeface="Roboto Mono"/>
              </a:defRPr>
            </a:lvl1pPr>
            <a:lvl2pPr indent="-2921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Roboto Mono"/>
              <a:buChar char="○"/>
              <a:defRPr sz="1000">
                <a:solidFill>
                  <a:schemeClr val="dk1"/>
                </a:solidFill>
                <a:latin typeface="Roboto Mono"/>
                <a:ea typeface="Roboto Mono"/>
                <a:cs typeface="Roboto Mono"/>
                <a:sym typeface="Roboto Mono"/>
              </a:defRPr>
            </a:lvl2pPr>
            <a:lvl3pPr indent="-2921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Roboto Mono"/>
              <a:buChar char="■"/>
              <a:defRPr sz="1000">
                <a:solidFill>
                  <a:schemeClr val="dk1"/>
                </a:solidFill>
                <a:latin typeface="Roboto Mono"/>
                <a:ea typeface="Roboto Mono"/>
                <a:cs typeface="Roboto Mono"/>
                <a:sym typeface="Roboto Mono"/>
              </a:defRPr>
            </a:lvl3pPr>
            <a:lvl4pPr indent="-2921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Roboto Mono"/>
              <a:buChar char="●"/>
              <a:defRPr sz="1000">
                <a:solidFill>
                  <a:schemeClr val="dk1"/>
                </a:solidFill>
                <a:latin typeface="Roboto Mono"/>
                <a:ea typeface="Roboto Mono"/>
                <a:cs typeface="Roboto Mono"/>
                <a:sym typeface="Roboto Mono"/>
              </a:defRPr>
            </a:lvl4pPr>
            <a:lvl5pPr indent="-2921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Roboto Mono"/>
              <a:buChar char="○"/>
              <a:defRPr sz="1000">
                <a:solidFill>
                  <a:schemeClr val="dk1"/>
                </a:solidFill>
                <a:latin typeface="Roboto Mono"/>
                <a:ea typeface="Roboto Mono"/>
                <a:cs typeface="Roboto Mono"/>
                <a:sym typeface="Roboto Mono"/>
              </a:defRPr>
            </a:lvl5pPr>
            <a:lvl6pPr indent="-2921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Roboto Mono"/>
              <a:buChar char="■"/>
              <a:defRPr sz="1000">
                <a:solidFill>
                  <a:schemeClr val="dk1"/>
                </a:solidFill>
                <a:latin typeface="Roboto Mono"/>
                <a:ea typeface="Roboto Mono"/>
                <a:cs typeface="Roboto Mono"/>
                <a:sym typeface="Roboto Mono"/>
              </a:defRPr>
            </a:lvl6pPr>
            <a:lvl7pPr indent="-2921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Roboto Mono"/>
              <a:buChar char="●"/>
              <a:defRPr sz="1000">
                <a:solidFill>
                  <a:schemeClr val="dk1"/>
                </a:solidFill>
                <a:latin typeface="Roboto Mono"/>
                <a:ea typeface="Roboto Mono"/>
                <a:cs typeface="Roboto Mono"/>
                <a:sym typeface="Roboto Mono"/>
              </a:defRPr>
            </a:lvl7pPr>
            <a:lvl8pPr indent="-2921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Roboto Mono"/>
              <a:buChar char="○"/>
              <a:defRPr sz="1000">
                <a:solidFill>
                  <a:schemeClr val="dk1"/>
                </a:solidFill>
                <a:latin typeface="Roboto Mono"/>
                <a:ea typeface="Roboto Mono"/>
                <a:cs typeface="Roboto Mono"/>
                <a:sym typeface="Roboto Mono"/>
              </a:defRPr>
            </a:lvl8pPr>
            <a:lvl9pPr indent="-2921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Roboto Mono"/>
              <a:buChar char="■"/>
              <a:defRPr sz="1000">
                <a:solidFill>
                  <a:schemeClr val="dk1"/>
                </a:solidFill>
                <a:latin typeface="Roboto Mono"/>
                <a:ea typeface="Roboto Mono"/>
                <a:cs typeface="Roboto Mono"/>
                <a:sym typeface="Roboto Mono"/>
              </a:defRPr>
            </a:lvl9pPr>
          </a:lstStyle>
          <a:p/>
        </p:txBody>
      </p:sp>
      <p:sp>
        <p:nvSpPr>
          <p:cNvPr id="134" name="Google Shape;134;p53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Roboto Mono"/>
                <a:ea typeface="Roboto Mono"/>
                <a:cs typeface="Roboto Mono"/>
                <a:sym typeface="Roboto Mon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Roboto Mono"/>
                <a:ea typeface="Roboto Mono"/>
                <a:cs typeface="Roboto Mono"/>
                <a:sym typeface="Roboto Mon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Roboto Mono"/>
                <a:ea typeface="Roboto Mono"/>
                <a:cs typeface="Roboto Mono"/>
                <a:sym typeface="Roboto Mon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Roboto Mono"/>
                <a:ea typeface="Roboto Mono"/>
                <a:cs typeface="Roboto Mono"/>
                <a:sym typeface="Roboto Mon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Roboto Mono"/>
                <a:ea typeface="Roboto Mono"/>
                <a:cs typeface="Roboto Mono"/>
                <a:sym typeface="Roboto Mon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Roboto Mono"/>
                <a:ea typeface="Roboto Mono"/>
                <a:cs typeface="Roboto Mono"/>
                <a:sym typeface="Roboto Mon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Roboto Mono"/>
                <a:ea typeface="Roboto Mono"/>
                <a:cs typeface="Roboto Mono"/>
                <a:sym typeface="Roboto Mon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Roboto Mono"/>
                <a:ea typeface="Roboto Mono"/>
                <a:cs typeface="Roboto Mono"/>
                <a:sym typeface="Roboto Mon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Roboto Mono"/>
                <a:ea typeface="Roboto Mono"/>
                <a:cs typeface="Roboto Mono"/>
                <a:sym typeface="Roboto Mon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">
  <p:cSld name="CUSTOM_3"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54"/>
          <p:cNvSpPr txBox="1"/>
          <p:nvPr/>
        </p:nvSpPr>
        <p:spPr>
          <a:xfrm>
            <a:off x="1700400" y="904474"/>
            <a:ext cx="1290600" cy="651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8888"/>
              <a:buFont typeface="Arial"/>
              <a:buNone/>
            </a:pPr>
            <a:r>
              <a:rPr b="0" i="0" lang="en-GB" sz="8888" u="none" cap="none" strike="noStrike">
                <a:solidFill>
                  <a:srgbClr val="022859"/>
                </a:solidFill>
                <a:latin typeface="Inter Black"/>
                <a:ea typeface="Inter Black"/>
                <a:cs typeface="Inter Black"/>
                <a:sym typeface="Inter Black"/>
              </a:rPr>
              <a:t>“</a:t>
            </a:r>
            <a:endParaRPr b="0" i="0" sz="8888" u="none" cap="none" strike="noStrike">
              <a:solidFill>
                <a:srgbClr val="022859"/>
              </a:solidFill>
              <a:latin typeface="Inter Black"/>
              <a:ea typeface="Inter Black"/>
              <a:cs typeface="Inter Black"/>
              <a:sym typeface="Inter Black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850"/>
              <a:buFont typeface="Arial"/>
              <a:buNone/>
            </a:pPr>
            <a:r>
              <a:t/>
            </a:r>
            <a:endParaRPr b="0" i="0" sz="2850" u="none" cap="none" strike="noStrike">
              <a:solidFill>
                <a:srgbClr val="022859"/>
              </a:solidFill>
              <a:latin typeface="Inter SemiBold"/>
              <a:ea typeface="Inter SemiBold"/>
              <a:cs typeface="Inter SemiBold"/>
              <a:sym typeface="Inter SemiBold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2285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7" name="Google Shape;137;p54"/>
          <p:cNvSpPr txBox="1"/>
          <p:nvPr/>
        </p:nvSpPr>
        <p:spPr>
          <a:xfrm>
            <a:off x="12878" y="282906"/>
            <a:ext cx="4551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fld id="{00000000-1234-1234-1234-123412341234}" type="slidenum">
              <a:rPr b="0" i="0" lang="en-GB" sz="700" u="none" cap="none" strike="noStrike">
                <a:solidFill>
                  <a:srgbClr val="022859"/>
                </a:solidFill>
                <a:latin typeface="Inter"/>
                <a:ea typeface="Inter"/>
                <a:cs typeface="Inter"/>
                <a:sym typeface="Inter"/>
              </a:rPr>
              <a:t>‹#›</a:t>
            </a:fld>
            <a:endParaRPr b="0" i="0" sz="700" u="none" cap="none" strike="noStrike">
              <a:solidFill>
                <a:srgbClr val="022859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cxnSp>
        <p:nvCxnSpPr>
          <p:cNvPr id="138" name="Google Shape;138;p54"/>
          <p:cNvCxnSpPr>
            <a:endCxn id="139" idx="1"/>
          </p:cNvCxnSpPr>
          <p:nvPr/>
        </p:nvCxnSpPr>
        <p:spPr>
          <a:xfrm rot="10800000">
            <a:off x="240428" y="1896000"/>
            <a:ext cx="0" cy="2337600"/>
          </a:xfrm>
          <a:prstGeom prst="straightConnector1">
            <a:avLst/>
          </a:prstGeom>
          <a:noFill/>
          <a:ln cap="flat" cmpd="sng" w="9525">
            <a:solidFill>
              <a:srgbClr val="022859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39" name="Google Shape;139;p54"/>
          <p:cNvSpPr txBox="1"/>
          <p:nvPr/>
        </p:nvSpPr>
        <p:spPr>
          <a:xfrm rot="-5400000">
            <a:off x="-379222" y="1177950"/>
            <a:ext cx="1239300" cy="19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-GB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© Appvia Ltd. </a:t>
            </a:r>
            <a:r>
              <a:rPr b="0" i="0" lang="en-GB" sz="6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Confidential</a:t>
            </a:r>
            <a:r>
              <a:rPr b="0" i="0" lang="en-GB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700" u="none" cap="none" strike="noStrike">
              <a:solidFill>
                <a:srgbClr val="02285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40" name="Google Shape;140;p54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 rot="-5400000">
            <a:off x="73803" y="4498524"/>
            <a:ext cx="333251" cy="72400"/>
          </a:xfrm>
          <a:prstGeom prst="rect">
            <a:avLst/>
          </a:prstGeom>
          <a:noFill/>
          <a:ln>
            <a:noFill/>
          </a:ln>
        </p:spPr>
      </p:pic>
      <p:sp>
        <p:nvSpPr>
          <p:cNvPr id="141" name="Google Shape;141;p54"/>
          <p:cNvSpPr txBox="1"/>
          <p:nvPr>
            <p:ph type="title"/>
          </p:nvPr>
        </p:nvSpPr>
        <p:spPr>
          <a:xfrm>
            <a:off x="1751250" y="1896000"/>
            <a:ext cx="5641500" cy="1514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22859"/>
              </a:buClr>
              <a:buSzPts val="2500"/>
              <a:buNone/>
              <a:defRPr>
                <a:solidFill>
                  <a:srgbClr val="022859"/>
                </a:solidFill>
                <a:latin typeface="Inter"/>
                <a:ea typeface="Inter"/>
                <a:cs typeface="Inter"/>
                <a:sym typeface="Inter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Inter"/>
                <a:ea typeface="Inter"/>
                <a:cs typeface="Inter"/>
                <a:sym typeface="Inter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Inter"/>
                <a:ea typeface="Inter"/>
                <a:cs typeface="Inter"/>
                <a:sym typeface="Inter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Inter"/>
                <a:ea typeface="Inter"/>
                <a:cs typeface="Inter"/>
                <a:sym typeface="Inter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Inter"/>
                <a:ea typeface="Inter"/>
                <a:cs typeface="Inter"/>
                <a:sym typeface="Inter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Inter"/>
                <a:ea typeface="Inter"/>
                <a:cs typeface="Inter"/>
                <a:sym typeface="Inter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Inter"/>
                <a:ea typeface="Inter"/>
                <a:cs typeface="Inter"/>
                <a:sym typeface="Inter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Inter"/>
                <a:ea typeface="Inter"/>
                <a:cs typeface="Inter"/>
                <a:sym typeface="Inter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  <p:sp>
        <p:nvSpPr>
          <p:cNvPr id="142" name="Google Shape;142;p54"/>
          <p:cNvSpPr txBox="1"/>
          <p:nvPr>
            <p:ph idx="1" type="subTitle"/>
          </p:nvPr>
        </p:nvSpPr>
        <p:spPr>
          <a:xfrm>
            <a:off x="1751250" y="3617175"/>
            <a:ext cx="4416000" cy="514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/>
        </p:txBody>
      </p:sp>
      <p:sp>
        <p:nvSpPr>
          <p:cNvPr id="143" name="Google Shape;143;p54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iagrams and text ">
  <p:cSld name="CUSTOM_6"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55"/>
          <p:cNvSpPr txBox="1"/>
          <p:nvPr/>
        </p:nvSpPr>
        <p:spPr>
          <a:xfrm>
            <a:off x="12878" y="282906"/>
            <a:ext cx="4551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fld id="{00000000-1234-1234-1234-123412341234}" type="slidenum">
              <a:rPr b="0" i="0" lang="en-GB" sz="700" u="none" cap="none" strike="noStrike">
                <a:solidFill>
                  <a:srgbClr val="022859"/>
                </a:solidFill>
                <a:latin typeface="Inter"/>
                <a:ea typeface="Inter"/>
                <a:cs typeface="Inter"/>
                <a:sym typeface="Inter"/>
              </a:rPr>
              <a:t>‹#›</a:t>
            </a:fld>
            <a:endParaRPr b="0" i="0" sz="700" u="none" cap="none" strike="noStrike">
              <a:solidFill>
                <a:srgbClr val="022859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cxnSp>
        <p:nvCxnSpPr>
          <p:cNvPr id="146" name="Google Shape;146;p55"/>
          <p:cNvCxnSpPr>
            <a:endCxn id="147" idx="1"/>
          </p:cNvCxnSpPr>
          <p:nvPr/>
        </p:nvCxnSpPr>
        <p:spPr>
          <a:xfrm rot="10800000">
            <a:off x="240428" y="1896000"/>
            <a:ext cx="0" cy="2337600"/>
          </a:xfrm>
          <a:prstGeom prst="straightConnector1">
            <a:avLst/>
          </a:prstGeom>
          <a:noFill/>
          <a:ln cap="flat" cmpd="sng" w="9525">
            <a:solidFill>
              <a:srgbClr val="022859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47" name="Google Shape;147;p55"/>
          <p:cNvSpPr txBox="1"/>
          <p:nvPr/>
        </p:nvSpPr>
        <p:spPr>
          <a:xfrm rot="-5400000">
            <a:off x="-379222" y="1177950"/>
            <a:ext cx="1239300" cy="19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-GB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© Appvia Ltd. </a:t>
            </a:r>
            <a:r>
              <a:rPr b="0" i="0" lang="en-GB" sz="6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Confidential</a:t>
            </a:r>
            <a:r>
              <a:rPr b="0" i="0" lang="en-GB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700" u="none" cap="none" strike="noStrike">
              <a:solidFill>
                <a:srgbClr val="02285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48" name="Google Shape;148;p55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 rot="-5400000">
            <a:off x="73803" y="4498524"/>
            <a:ext cx="333251" cy="72400"/>
          </a:xfrm>
          <a:prstGeom prst="rect">
            <a:avLst/>
          </a:prstGeom>
          <a:noFill/>
          <a:ln>
            <a:noFill/>
          </a:ln>
        </p:spPr>
      </p:pic>
      <p:sp>
        <p:nvSpPr>
          <p:cNvPr id="149" name="Google Shape;149;p55"/>
          <p:cNvSpPr txBox="1"/>
          <p:nvPr>
            <p:ph idx="1" type="body"/>
          </p:nvPr>
        </p:nvSpPr>
        <p:spPr>
          <a:xfrm>
            <a:off x="768900" y="2942050"/>
            <a:ext cx="3370800" cy="1779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2921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indent="-2921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indent="-2921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indent="-2921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indent="-2921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indent="-2921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indent="-2921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indent="-2921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indent="-2921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/>
        </p:txBody>
      </p:sp>
      <p:sp>
        <p:nvSpPr>
          <p:cNvPr id="150" name="Google Shape;150;p55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51" name="Google Shape;151;p55"/>
          <p:cNvSpPr/>
          <p:nvPr>
            <p:ph idx="2" type="pic"/>
          </p:nvPr>
        </p:nvSpPr>
        <p:spPr>
          <a:xfrm>
            <a:off x="768900" y="1407650"/>
            <a:ext cx="3370800" cy="1497600"/>
          </a:xfrm>
          <a:prstGeom prst="roundRect">
            <a:avLst>
              <a:gd fmla="val 8582" name="adj"/>
            </a:avLst>
          </a:prstGeom>
          <a:noFill/>
          <a:ln>
            <a:noFill/>
          </a:ln>
        </p:spPr>
      </p:sp>
      <p:sp>
        <p:nvSpPr>
          <p:cNvPr id="152" name="Google Shape;152;p55"/>
          <p:cNvSpPr txBox="1"/>
          <p:nvPr>
            <p:ph idx="3" type="body"/>
          </p:nvPr>
        </p:nvSpPr>
        <p:spPr>
          <a:xfrm>
            <a:off x="4920406" y="2942050"/>
            <a:ext cx="3370800" cy="1779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2921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indent="-2921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indent="-2921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indent="-2921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indent="-2921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indent="-2921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indent="-2921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indent="-2921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indent="-2921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/>
        </p:txBody>
      </p:sp>
      <p:sp>
        <p:nvSpPr>
          <p:cNvPr id="153" name="Google Shape;153;p55"/>
          <p:cNvSpPr/>
          <p:nvPr>
            <p:ph idx="4" type="pic"/>
          </p:nvPr>
        </p:nvSpPr>
        <p:spPr>
          <a:xfrm>
            <a:off x="4920406" y="1407650"/>
            <a:ext cx="3370800" cy="1497600"/>
          </a:xfrm>
          <a:prstGeom prst="roundRect">
            <a:avLst>
              <a:gd fmla="val 8582" name="adj"/>
            </a:avLst>
          </a:prstGeom>
          <a:noFill/>
          <a:ln>
            <a:noFill/>
          </a:ln>
        </p:spPr>
      </p:sp>
      <p:sp>
        <p:nvSpPr>
          <p:cNvPr id="154" name="Google Shape;154;p55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diagram and text">
  <p:cSld name="CUSTOM_7"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56"/>
          <p:cNvSpPr txBox="1"/>
          <p:nvPr/>
        </p:nvSpPr>
        <p:spPr>
          <a:xfrm>
            <a:off x="12878" y="282906"/>
            <a:ext cx="4551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fld id="{00000000-1234-1234-1234-123412341234}" type="slidenum">
              <a:rPr b="0" i="0" lang="en-GB" sz="700" u="none" cap="none" strike="noStrike">
                <a:solidFill>
                  <a:srgbClr val="022859"/>
                </a:solidFill>
                <a:latin typeface="Inter"/>
                <a:ea typeface="Inter"/>
                <a:cs typeface="Inter"/>
                <a:sym typeface="Inter"/>
              </a:rPr>
              <a:t>‹#›</a:t>
            </a:fld>
            <a:endParaRPr b="0" i="0" sz="700" u="none" cap="none" strike="noStrike">
              <a:solidFill>
                <a:srgbClr val="022859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cxnSp>
        <p:nvCxnSpPr>
          <p:cNvPr id="157" name="Google Shape;157;p56"/>
          <p:cNvCxnSpPr>
            <a:endCxn id="158" idx="1"/>
          </p:cNvCxnSpPr>
          <p:nvPr/>
        </p:nvCxnSpPr>
        <p:spPr>
          <a:xfrm rot="10800000">
            <a:off x="240428" y="1896000"/>
            <a:ext cx="0" cy="2337600"/>
          </a:xfrm>
          <a:prstGeom prst="straightConnector1">
            <a:avLst/>
          </a:prstGeom>
          <a:noFill/>
          <a:ln cap="flat" cmpd="sng" w="9525">
            <a:solidFill>
              <a:srgbClr val="022859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58" name="Google Shape;158;p56"/>
          <p:cNvSpPr txBox="1"/>
          <p:nvPr/>
        </p:nvSpPr>
        <p:spPr>
          <a:xfrm rot="-5400000">
            <a:off x="-379222" y="1177950"/>
            <a:ext cx="1239300" cy="19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-GB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© Appvia Ltd. </a:t>
            </a:r>
            <a:r>
              <a:rPr b="0" i="0" lang="en-GB" sz="6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Confidential</a:t>
            </a:r>
            <a:r>
              <a:rPr b="0" i="0" lang="en-GB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700" u="none" cap="none" strike="noStrike">
              <a:solidFill>
                <a:srgbClr val="02285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59" name="Google Shape;159;p56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 rot="-5400000">
            <a:off x="73803" y="4498524"/>
            <a:ext cx="333251" cy="72400"/>
          </a:xfrm>
          <a:prstGeom prst="rect">
            <a:avLst/>
          </a:prstGeom>
          <a:noFill/>
          <a:ln>
            <a:noFill/>
          </a:ln>
        </p:spPr>
      </p:pic>
      <p:sp>
        <p:nvSpPr>
          <p:cNvPr id="160" name="Google Shape;160;p56"/>
          <p:cNvSpPr txBox="1"/>
          <p:nvPr>
            <p:ph idx="1" type="body"/>
          </p:nvPr>
        </p:nvSpPr>
        <p:spPr>
          <a:xfrm>
            <a:off x="540300" y="1618200"/>
            <a:ext cx="3214500" cy="317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2385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1pPr>
            <a:lvl2pPr indent="-32385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2pPr>
            <a:lvl3pPr indent="-32385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indent="-32385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indent="-32385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indent="-32385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indent="-32385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indent="-32385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indent="-32385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/>
        </p:txBody>
      </p:sp>
      <p:sp>
        <p:nvSpPr>
          <p:cNvPr id="161" name="Google Shape;161;p56"/>
          <p:cNvSpPr/>
          <p:nvPr>
            <p:ph idx="2" type="pic"/>
          </p:nvPr>
        </p:nvSpPr>
        <p:spPr>
          <a:xfrm>
            <a:off x="4370025" y="379350"/>
            <a:ext cx="4434300" cy="4384800"/>
          </a:xfrm>
          <a:prstGeom prst="roundRect">
            <a:avLst>
              <a:gd fmla="val 3871" name="adj"/>
            </a:avLst>
          </a:prstGeom>
          <a:noFill/>
          <a:ln>
            <a:noFill/>
          </a:ln>
        </p:spPr>
      </p:sp>
      <p:sp>
        <p:nvSpPr>
          <p:cNvPr id="162" name="Google Shape;162;p56"/>
          <p:cNvSpPr txBox="1"/>
          <p:nvPr>
            <p:ph type="title"/>
          </p:nvPr>
        </p:nvSpPr>
        <p:spPr>
          <a:xfrm>
            <a:off x="540300" y="521225"/>
            <a:ext cx="3750900" cy="123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63" name="Google Shape;163;p56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Icon/image explainer">
  <p:cSld name="CUSTOM_10"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57"/>
          <p:cNvSpPr txBox="1"/>
          <p:nvPr/>
        </p:nvSpPr>
        <p:spPr>
          <a:xfrm>
            <a:off x="12878" y="282906"/>
            <a:ext cx="4551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fld id="{00000000-1234-1234-1234-123412341234}" type="slidenum">
              <a:rPr b="0" i="0" lang="en-GB" sz="700" u="none" cap="none" strike="noStrike">
                <a:solidFill>
                  <a:srgbClr val="022859"/>
                </a:solidFill>
                <a:latin typeface="Inter"/>
                <a:ea typeface="Inter"/>
                <a:cs typeface="Inter"/>
                <a:sym typeface="Inter"/>
              </a:rPr>
              <a:t>‹#›</a:t>
            </a:fld>
            <a:endParaRPr b="0" i="0" sz="700" u="none" cap="none" strike="noStrike">
              <a:solidFill>
                <a:srgbClr val="022859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cxnSp>
        <p:nvCxnSpPr>
          <p:cNvPr id="166" name="Google Shape;166;p57"/>
          <p:cNvCxnSpPr>
            <a:endCxn id="167" idx="1"/>
          </p:cNvCxnSpPr>
          <p:nvPr/>
        </p:nvCxnSpPr>
        <p:spPr>
          <a:xfrm rot="10800000">
            <a:off x="240428" y="1896000"/>
            <a:ext cx="0" cy="2337600"/>
          </a:xfrm>
          <a:prstGeom prst="straightConnector1">
            <a:avLst/>
          </a:prstGeom>
          <a:noFill/>
          <a:ln cap="flat" cmpd="sng" w="9525">
            <a:solidFill>
              <a:srgbClr val="022859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67" name="Google Shape;167;p57"/>
          <p:cNvSpPr txBox="1"/>
          <p:nvPr/>
        </p:nvSpPr>
        <p:spPr>
          <a:xfrm rot="-5400000">
            <a:off x="-379222" y="1177950"/>
            <a:ext cx="1239300" cy="19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-GB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© Appvia Ltd. </a:t>
            </a:r>
            <a:r>
              <a:rPr b="0" i="0" lang="en-GB" sz="6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Confidential</a:t>
            </a:r>
            <a:r>
              <a:rPr b="0" i="0" lang="en-GB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700" u="none" cap="none" strike="noStrike">
              <a:solidFill>
                <a:srgbClr val="02285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68" name="Google Shape;168;p57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 rot="-5400000">
            <a:off x="73803" y="4498524"/>
            <a:ext cx="333251" cy="72400"/>
          </a:xfrm>
          <a:prstGeom prst="rect">
            <a:avLst/>
          </a:prstGeom>
          <a:noFill/>
          <a:ln>
            <a:noFill/>
          </a:ln>
        </p:spPr>
      </p:pic>
      <p:sp>
        <p:nvSpPr>
          <p:cNvPr id="169" name="Google Shape;169;p57"/>
          <p:cNvSpPr txBox="1"/>
          <p:nvPr>
            <p:ph idx="1" type="body"/>
          </p:nvPr>
        </p:nvSpPr>
        <p:spPr>
          <a:xfrm>
            <a:off x="529975" y="3052850"/>
            <a:ext cx="2362500" cy="166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292100" lvl="0" marL="457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indent="-292100" lvl="1" marL="9144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indent="-292100" lvl="2" marL="13716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indent="-292100" lvl="3" marL="1828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indent="-292100" lvl="4" marL="22860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indent="-292100" lvl="5" marL="2743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indent="-292100" lvl="6" marL="32004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indent="-292100" lvl="7" marL="36576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indent="-292100" lvl="8" marL="411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/>
        </p:txBody>
      </p:sp>
      <p:sp>
        <p:nvSpPr>
          <p:cNvPr id="170" name="Google Shape;170;p57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71" name="Google Shape;171;p57"/>
          <p:cNvSpPr/>
          <p:nvPr>
            <p:ph idx="2" type="pic"/>
          </p:nvPr>
        </p:nvSpPr>
        <p:spPr>
          <a:xfrm>
            <a:off x="889675" y="1452950"/>
            <a:ext cx="1643100" cy="1447500"/>
          </a:xfrm>
          <a:prstGeom prst="roundRect">
            <a:avLst>
              <a:gd fmla="val 10516" name="adj"/>
            </a:avLst>
          </a:prstGeom>
          <a:noFill/>
          <a:ln>
            <a:noFill/>
          </a:ln>
        </p:spPr>
      </p:sp>
      <p:sp>
        <p:nvSpPr>
          <p:cNvPr id="172" name="Google Shape;172;p57"/>
          <p:cNvSpPr txBox="1"/>
          <p:nvPr>
            <p:ph idx="3" type="body"/>
          </p:nvPr>
        </p:nvSpPr>
        <p:spPr>
          <a:xfrm>
            <a:off x="3314550" y="3030300"/>
            <a:ext cx="2362500" cy="166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292100" lvl="0" marL="457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indent="-292100" lvl="1" marL="9144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indent="-292100" lvl="2" marL="13716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indent="-292100" lvl="3" marL="1828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indent="-292100" lvl="4" marL="22860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indent="-292100" lvl="5" marL="2743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indent="-292100" lvl="6" marL="32004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indent="-292100" lvl="7" marL="36576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indent="-292100" lvl="8" marL="411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/>
        </p:txBody>
      </p:sp>
      <p:sp>
        <p:nvSpPr>
          <p:cNvPr id="173" name="Google Shape;173;p57"/>
          <p:cNvSpPr/>
          <p:nvPr>
            <p:ph idx="4" type="pic"/>
          </p:nvPr>
        </p:nvSpPr>
        <p:spPr>
          <a:xfrm>
            <a:off x="3674250" y="1430400"/>
            <a:ext cx="1643100" cy="1447500"/>
          </a:xfrm>
          <a:prstGeom prst="roundRect">
            <a:avLst>
              <a:gd fmla="val 10516" name="adj"/>
            </a:avLst>
          </a:prstGeom>
          <a:noFill/>
          <a:ln>
            <a:noFill/>
          </a:ln>
        </p:spPr>
      </p:sp>
      <p:sp>
        <p:nvSpPr>
          <p:cNvPr id="174" name="Google Shape;174;p57"/>
          <p:cNvSpPr txBox="1"/>
          <p:nvPr>
            <p:ph idx="5" type="body"/>
          </p:nvPr>
        </p:nvSpPr>
        <p:spPr>
          <a:xfrm>
            <a:off x="6099125" y="3030300"/>
            <a:ext cx="2362500" cy="166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292100" lvl="0" marL="457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indent="-292100" lvl="1" marL="9144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indent="-292100" lvl="2" marL="13716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indent="-292100" lvl="3" marL="1828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indent="-292100" lvl="4" marL="22860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indent="-292100" lvl="5" marL="2743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indent="-292100" lvl="6" marL="32004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indent="-292100" lvl="7" marL="36576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indent="-292100" lvl="8" marL="411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/>
        </p:txBody>
      </p:sp>
      <p:sp>
        <p:nvSpPr>
          <p:cNvPr id="175" name="Google Shape;175;p57"/>
          <p:cNvSpPr/>
          <p:nvPr>
            <p:ph idx="6" type="pic"/>
          </p:nvPr>
        </p:nvSpPr>
        <p:spPr>
          <a:xfrm>
            <a:off x="6458825" y="1430400"/>
            <a:ext cx="1643100" cy="1447500"/>
          </a:xfrm>
          <a:prstGeom prst="roundRect">
            <a:avLst>
              <a:gd fmla="val 10516" name="adj"/>
            </a:avLst>
          </a:prstGeom>
          <a:noFill/>
          <a:ln>
            <a:noFill/>
          </a:ln>
        </p:spPr>
      </p:sp>
      <p:sp>
        <p:nvSpPr>
          <p:cNvPr id="176" name="Google Shape;176;p57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ock up laptop V2">
  <p:cSld name="CUSTOM_8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177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8" name="Google Shape;178;p5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350538" y="868675"/>
            <a:ext cx="4811750" cy="3655799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47625">
              <a:srgbClr val="000000">
                <a:alpha val="34509"/>
              </a:srgbClr>
            </a:outerShdw>
          </a:effectLst>
        </p:spPr>
      </p:pic>
      <p:sp>
        <p:nvSpPr>
          <p:cNvPr id="179" name="Google Shape;179;p58"/>
          <p:cNvSpPr txBox="1"/>
          <p:nvPr>
            <p:ph idx="1" type="body"/>
          </p:nvPr>
        </p:nvSpPr>
        <p:spPr>
          <a:xfrm>
            <a:off x="692700" y="1618200"/>
            <a:ext cx="3230100" cy="317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2385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●"/>
              <a:defRPr>
                <a:solidFill>
                  <a:schemeClr val="dk1"/>
                </a:solidFill>
              </a:defRPr>
            </a:lvl1pPr>
            <a:lvl2pPr indent="-32385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○"/>
              <a:defRPr>
                <a:solidFill>
                  <a:schemeClr val="dk1"/>
                </a:solidFill>
              </a:defRPr>
            </a:lvl2pPr>
            <a:lvl3pPr indent="-32385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■"/>
              <a:defRPr>
                <a:solidFill>
                  <a:schemeClr val="dk1"/>
                </a:solidFill>
              </a:defRPr>
            </a:lvl3pPr>
            <a:lvl4pPr indent="-32385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●"/>
              <a:defRPr>
                <a:solidFill>
                  <a:schemeClr val="dk1"/>
                </a:solidFill>
              </a:defRPr>
            </a:lvl4pPr>
            <a:lvl5pPr indent="-32385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○"/>
              <a:defRPr>
                <a:solidFill>
                  <a:schemeClr val="dk1"/>
                </a:solidFill>
              </a:defRPr>
            </a:lvl5pPr>
            <a:lvl6pPr indent="-32385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■"/>
              <a:defRPr>
                <a:solidFill>
                  <a:schemeClr val="dk1"/>
                </a:solidFill>
              </a:defRPr>
            </a:lvl6pPr>
            <a:lvl7pPr indent="-32385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●"/>
              <a:defRPr>
                <a:solidFill>
                  <a:schemeClr val="dk1"/>
                </a:solidFill>
              </a:defRPr>
            </a:lvl7pPr>
            <a:lvl8pPr indent="-32385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○"/>
              <a:defRPr>
                <a:solidFill>
                  <a:schemeClr val="dk1"/>
                </a:solidFill>
              </a:defRPr>
            </a:lvl8pPr>
            <a:lvl9pPr indent="-32385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■"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80" name="Google Shape;180;p58"/>
          <p:cNvSpPr/>
          <p:nvPr>
            <p:ph idx="2" type="pic"/>
          </p:nvPr>
        </p:nvSpPr>
        <p:spPr>
          <a:xfrm>
            <a:off x="5058575" y="1423000"/>
            <a:ext cx="4103700" cy="2598300"/>
          </a:xfrm>
          <a:prstGeom prst="rect">
            <a:avLst/>
          </a:prstGeom>
          <a:noFill/>
          <a:ln>
            <a:noFill/>
          </a:ln>
        </p:spPr>
      </p:sp>
      <p:sp>
        <p:nvSpPr>
          <p:cNvPr id="181" name="Google Shape;181;p58"/>
          <p:cNvSpPr txBox="1"/>
          <p:nvPr/>
        </p:nvSpPr>
        <p:spPr>
          <a:xfrm>
            <a:off x="12878" y="282906"/>
            <a:ext cx="4551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fld id="{00000000-1234-1234-1234-123412341234}" type="slidenum">
              <a:rPr b="0" i="0" lang="en-GB" sz="7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‹#›</a:t>
            </a:fld>
            <a:endParaRPr b="0" i="0" sz="700" u="none" cap="none" strike="noStrike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cxnSp>
        <p:nvCxnSpPr>
          <p:cNvPr id="182" name="Google Shape;182;p58"/>
          <p:cNvCxnSpPr>
            <a:endCxn id="183" idx="1"/>
          </p:cNvCxnSpPr>
          <p:nvPr/>
        </p:nvCxnSpPr>
        <p:spPr>
          <a:xfrm rot="10800000">
            <a:off x="240428" y="1896000"/>
            <a:ext cx="0" cy="23376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83" name="Google Shape;183;p58"/>
          <p:cNvSpPr txBox="1"/>
          <p:nvPr/>
        </p:nvSpPr>
        <p:spPr>
          <a:xfrm rot="-5400000">
            <a:off x="-379222" y="1177950"/>
            <a:ext cx="1239300" cy="19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-GB" sz="7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© Appvia Ltd. </a:t>
            </a:r>
            <a:r>
              <a:rPr b="0" i="0" lang="en-GB" sz="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Confidential</a:t>
            </a:r>
            <a:r>
              <a:rPr b="0" i="0" lang="en-GB" sz="7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7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84" name="Google Shape;184;p58"/>
          <p:cNvPicPr preferRelativeResize="0"/>
          <p:nvPr/>
        </p:nvPicPr>
        <p:blipFill rotWithShape="1">
          <a:blip r:embed="rId4">
            <a:alphaModFix/>
          </a:blip>
          <a:srcRect b="0" l="0" r="0" t="9"/>
          <a:stretch/>
        </p:blipFill>
        <p:spPr>
          <a:xfrm rot="-5400000">
            <a:off x="73803" y="4498524"/>
            <a:ext cx="333251" cy="72400"/>
          </a:xfrm>
          <a:prstGeom prst="rect">
            <a:avLst/>
          </a:prstGeom>
          <a:noFill/>
          <a:ln>
            <a:noFill/>
          </a:ln>
        </p:spPr>
      </p:pic>
      <p:sp>
        <p:nvSpPr>
          <p:cNvPr id="185" name="Google Shape;185;p58"/>
          <p:cNvSpPr txBox="1"/>
          <p:nvPr>
            <p:ph type="title"/>
          </p:nvPr>
        </p:nvSpPr>
        <p:spPr>
          <a:xfrm>
            <a:off x="540300" y="521225"/>
            <a:ext cx="40854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>
                <a:solidFill>
                  <a:schemeClr val="dk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6" name="Google Shape;186;p58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ockup Phone V 2">
  <p:cSld name="CUSTOM_9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187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8" name="Google Shape;188;p5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178281" y="1128664"/>
            <a:ext cx="1737149" cy="3065322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47625">
              <a:srgbClr val="000000">
                <a:alpha val="34509"/>
              </a:srgbClr>
            </a:outerShdw>
          </a:effectLst>
        </p:spPr>
      </p:pic>
      <p:sp>
        <p:nvSpPr>
          <p:cNvPr id="189" name="Google Shape;189;p59"/>
          <p:cNvSpPr/>
          <p:nvPr>
            <p:ph idx="2" type="pic"/>
          </p:nvPr>
        </p:nvSpPr>
        <p:spPr>
          <a:xfrm>
            <a:off x="6425594" y="1542350"/>
            <a:ext cx="1276200" cy="2267700"/>
          </a:xfrm>
          <a:prstGeom prst="rect">
            <a:avLst/>
          </a:prstGeom>
          <a:noFill/>
          <a:ln>
            <a:noFill/>
          </a:ln>
        </p:spPr>
      </p:sp>
      <p:sp>
        <p:nvSpPr>
          <p:cNvPr id="190" name="Google Shape;190;p59"/>
          <p:cNvSpPr txBox="1"/>
          <p:nvPr>
            <p:ph idx="1" type="body"/>
          </p:nvPr>
        </p:nvSpPr>
        <p:spPr>
          <a:xfrm>
            <a:off x="692700" y="1618200"/>
            <a:ext cx="4882500" cy="317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2385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●"/>
              <a:defRPr>
                <a:solidFill>
                  <a:schemeClr val="dk1"/>
                </a:solidFill>
              </a:defRPr>
            </a:lvl1pPr>
            <a:lvl2pPr indent="-32385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○"/>
              <a:defRPr>
                <a:solidFill>
                  <a:schemeClr val="dk1"/>
                </a:solidFill>
              </a:defRPr>
            </a:lvl2pPr>
            <a:lvl3pPr indent="-32385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■"/>
              <a:defRPr>
                <a:solidFill>
                  <a:schemeClr val="dk1"/>
                </a:solidFill>
              </a:defRPr>
            </a:lvl3pPr>
            <a:lvl4pPr indent="-32385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●"/>
              <a:defRPr>
                <a:solidFill>
                  <a:schemeClr val="dk1"/>
                </a:solidFill>
              </a:defRPr>
            </a:lvl4pPr>
            <a:lvl5pPr indent="-32385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○"/>
              <a:defRPr>
                <a:solidFill>
                  <a:schemeClr val="dk1"/>
                </a:solidFill>
              </a:defRPr>
            </a:lvl5pPr>
            <a:lvl6pPr indent="-32385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■"/>
              <a:defRPr>
                <a:solidFill>
                  <a:schemeClr val="dk1"/>
                </a:solidFill>
              </a:defRPr>
            </a:lvl6pPr>
            <a:lvl7pPr indent="-32385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●"/>
              <a:defRPr>
                <a:solidFill>
                  <a:schemeClr val="dk1"/>
                </a:solidFill>
              </a:defRPr>
            </a:lvl7pPr>
            <a:lvl8pPr indent="-32385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○"/>
              <a:defRPr>
                <a:solidFill>
                  <a:schemeClr val="dk1"/>
                </a:solidFill>
              </a:defRPr>
            </a:lvl8pPr>
            <a:lvl9pPr indent="-32385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■"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91" name="Google Shape;191;p59"/>
          <p:cNvSpPr txBox="1"/>
          <p:nvPr>
            <p:ph type="title"/>
          </p:nvPr>
        </p:nvSpPr>
        <p:spPr>
          <a:xfrm>
            <a:off x="540300" y="521225"/>
            <a:ext cx="50349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None/>
              <a:defRPr>
                <a:solidFill>
                  <a:schemeClr val="dk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92" name="Google Shape;192;p59"/>
          <p:cNvSpPr txBox="1"/>
          <p:nvPr/>
        </p:nvSpPr>
        <p:spPr>
          <a:xfrm>
            <a:off x="12878" y="282906"/>
            <a:ext cx="4551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fld id="{00000000-1234-1234-1234-123412341234}" type="slidenum">
              <a:rPr b="0" i="0" lang="en-GB" sz="7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‹#›</a:t>
            </a:fld>
            <a:endParaRPr b="0" i="0" sz="700" u="none" cap="none" strike="noStrike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cxnSp>
        <p:nvCxnSpPr>
          <p:cNvPr id="193" name="Google Shape;193;p59"/>
          <p:cNvCxnSpPr>
            <a:endCxn id="194" idx="1"/>
          </p:cNvCxnSpPr>
          <p:nvPr/>
        </p:nvCxnSpPr>
        <p:spPr>
          <a:xfrm rot="10800000">
            <a:off x="240428" y="1896000"/>
            <a:ext cx="0" cy="23376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94" name="Google Shape;194;p59"/>
          <p:cNvSpPr txBox="1"/>
          <p:nvPr/>
        </p:nvSpPr>
        <p:spPr>
          <a:xfrm rot="-5400000">
            <a:off x="-379222" y="1177950"/>
            <a:ext cx="1239300" cy="19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-GB" sz="7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© Appvia Ltd. </a:t>
            </a:r>
            <a:r>
              <a:rPr b="0" i="0" lang="en-GB" sz="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Confidential</a:t>
            </a:r>
            <a:r>
              <a:rPr b="0" i="0" lang="en-GB" sz="7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7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95" name="Google Shape;195;p59"/>
          <p:cNvPicPr preferRelativeResize="0"/>
          <p:nvPr/>
        </p:nvPicPr>
        <p:blipFill rotWithShape="1">
          <a:blip r:embed="rId4">
            <a:alphaModFix/>
          </a:blip>
          <a:srcRect b="0" l="0" r="0" t="9"/>
          <a:stretch/>
        </p:blipFill>
        <p:spPr>
          <a:xfrm rot="-5400000">
            <a:off x="73803" y="4498524"/>
            <a:ext cx="333251" cy="72400"/>
          </a:xfrm>
          <a:prstGeom prst="rect">
            <a:avLst/>
          </a:prstGeom>
          <a:noFill/>
          <a:ln>
            <a:noFill/>
          </a:ln>
        </p:spPr>
      </p:pic>
      <p:sp>
        <p:nvSpPr>
          <p:cNvPr id="196" name="Google Shape;196;p59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eet the team ">
  <p:cSld name="CUSTOM_11">
    <p:spTree>
      <p:nvGrpSpPr>
        <p:cNvPr id="197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p60"/>
          <p:cNvSpPr txBox="1"/>
          <p:nvPr/>
        </p:nvSpPr>
        <p:spPr>
          <a:xfrm>
            <a:off x="12878" y="282906"/>
            <a:ext cx="4551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fld id="{00000000-1234-1234-1234-123412341234}" type="slidenum">
              <a:rPr b="0" i="0" lang="en-GB" sz="700" u="none" cap="none" strike="noStrike">
                <a:solidFill>
                  <a:srgbClr val="022859"/>
                </a:solidFill>
                <a:latin typeface="Inter"/>
                <a:ea typeface="Inter"/>
                <a:cs typeface="Inter"/>
                <a:sym typeface="Inter"/>
              </a:rPr>
              <a:t>‹#›</a:t>
            </a:fld>
            <a:endParaRPr b="0" i="0" sz="700" u="none" cap="none" strike="noStrike">
              <a:solidFill>
                <a:srgbClr val="022859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cxnSp>
        <p:nvCxnSpPr>
          <p:cNvPr id="199" name="Google Shape;199;p60"/>
          <p:cNvCxnSpPr>
            <a:endCxn id="200" idx="1"/>
          </p:cNvCxnSpPr>
          <p:nvPr/>
        </p:nvCxnSpPr>
        <p:spPr>
          <a:xfrm rot="10800000">
            <a:off x="240428" y="1896000"/>
            <a:ext cx="0" cy="2337600"/>
          </a:xfrm>
          <a:prstGeom prst="straightConnector1">
            <a:avLst/>
          </a:prstGeom>
          <a:noFill/>
          <a:ln cap="flat" cmpd="sng" w="9525">
            <a:solidFill>
              <a:srgbClr val="022859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200" name="Google Shape;200;p60"/>
          <p:cNvSpPr txBox="1"/>
          <p:nvPr/>
        </p:nvSpPr>
        <p:spPr>
          <a:xfrm rot="-5400000">
            <a:off x="-379222" y="1177950"/>
            <a:ext cx="1239300" cy="19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-GB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© Appvia Ltd. </a:t>
            </a:r>
            <a:r>
              <a:rPr b="0" i="0" lang="en-GB" sz="6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Confidential</a:t>
            </a:r>
            <a:r>
              <a:rPr b="0" i="0" lang="en-GB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700" u="none" cap="none" strike="noStrike">
              <a:solidFill>
                <a:srgbClr val="02285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01" name="Google Shape;201;p60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 rot="-5400000">
            <a:off x="73803" y="4498524"/>
            <a:ext cx="333251" cy="72400"/>
          </a:xfrm>
          <a:prstGeom prst="rect">
            <a:avLst/>
          </a:prstGeom>
          <a:noFill/>
          <a:ln>
            <a:noFill/>
          </a:ln>
        </p:spPr>
      </p:pic>
      <p:sp>
        <p:nvSpPr>
          <p:cNvPr id="202" name="Google Shape;202;p60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03" name="Google Shape;203;p60"/>
          <p:cNvSpPr/>
          <p:nvPr>
            <p:ph idx="2" type="pic"/>
          </p:nvPr>
        </p:nvSpPr>
        <p:spPr>
          <a:xfrm>
            <a:off x="697573" y="1896000"/>
            <a:ext cx="1011600" cy="1011600"/>
          </a:xfrm>
          <a:prstGeom prst="roundRect">
            <a:avLst>
              <a:gd fmla="val 9166" name="adj"/>
            </a:avLst>
          </a:prstGeom>
          <a:noFill/>
          <a:ln>
            <a:noFill/>
          </a:ln>
        </p:spPr>
      </p:sp>
      <p:sp>
        <p:nvSpPr>
          <p:cNvPr id="204" name="Google Shape;204;p60"/>
          <p:cNvSpPr/>
          <p:nvPr>
            <p:ph idx="3" type="pic"/>
          </p:nvPr>
        </p:nvSpPr>
        <p:spPr>
          <a:xfrm>
            <a:off x="2372803" y="1896000"/>
            <a:ext cx="1011600" cy="1011600"/>
          </a:xfrm>
          <a:prstGeom prst="roundRect">
            <a:avLst>
              <a:gd fmla="val 9166" name="adj"/>
            </a:avLst>
          </a:prstGeom>
          <a:noFill/>
          <a:ln>
            <a:noFill/>
          </a:ln>
        </p:spPr>
      </p:sp>
      <p:sp>
        <p:nvSpPr>
          <p:cNvPr id="205" name="Google Shape;205;p60"/>
          <p:cNvSpPr/>
          <p:nvPr>
            <p:ph idx="4" type="pic"/>
          </p:nvPr>
        </p:nvSpPr>
        <p:spPr>
          <a:xfrm>
            <a:off x="4048033" y="1896000"/>
            <a:ext cx="1011600" cy="1011600"/>
          </a:xfrm>
          <a:prstGeom prst="roundRect">
            <a:avLst>
              <a:gd fmla="val 9166" name="adj"/>
            </a:avLst>
          </a:prstGeom>
          <a:noFill/>
          <a:ln>
            <a:noFill/>
          </a:ln>
        </p:spPr>
      </p:sp>
      <p:sp>
        <p:nvSpPr>
          <p:cNvPr id="206" name="Google Shape;206;p60"/>
          <p:cNvSpPr/>
          <p:nvPr>
            <p:ph idx="5" type="pic"/>
          </p:nvPr>
        </p:nvSpPr>
        <p:spPr>
          <a:xfrm>
            <a:off x="5723263" y="1896000"/>
            <a:ext cx="1011600" cy="1011600"/>
          </a:xfrm>
          <a:prstGeom prst="roundRect">
            <a:avLst>
              <a:gd fmla="val 9166" name="adj"/>
            </a:avLst>
          </a:prstGeom>
          <a:noFill/>
          <a:ln>
            <a:noFill/>
          </a:ln>
        </p:spPr>
      </p:sp>
      <p:sp>
        <p:nvSpPr>
          <p:cNvPr id="207" name="Google Shape;207;p60"/>
          <p:cNvSpPr/>
          <p:nvPr>
            <p:ph idx="6" type="pic"/>
          </p:nvPr>
        </p:nvSpPr>
        <p:spPr>
          <a:xfrm>
            <a:off x="7398492" y="1896000"/>
            <a:ext cx="1011600" cy="1011600"/>
          </a:xfrm>
          <a:prstGeom prst="roundRect">
            <a:avLst>
              <a:gd fmla="val 9166" name="adj"/>
            </a:avLst>
          </a:prstGeom>
          <a:noFill/>
          <a:ln>
            <a:noFill/>
          </a:ln>
        </p:spPr>
      </p:sp>
      <p:sp>
        <p:nvSpPr>
          <p:cNvPr id="208" name="Google Shape;208;p60"/>
          <p:cNvSpPr txBox="1"/>
          <p:nvPr>
            <p:ph idx="1" type="subTitle"/>
          </p:nvPr>
        </p:nvSpPr>
        <p:spPr>
          <a:xfrm>
            <a:off x="596450" y="2991948"/>
            <a:ext cx="1214100" cy="699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1pPr>
            <a:lvl2pPr lvl="1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/>
        </p:txBody>
      </p:sp>
      <p:sp>
        <p:nvSpPr>
          <p:cNvPr id="209" name="Google Shape;209;p60"/>
          <p:cNvSpPr txBox="1"/>
          <p:nvPr>
            <p:ph idx="7" type="subTitle"/>
          </p:nvPr>
        </p:nvSpPr>
        <p:spPr>
          <a:xfrm>
            <a:off x="2271661" y="2991948"/>
            <a:ext cx="1214100" cy="699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1pPr>
            <a:lvl2pPr lvl="1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/>
        </p:txBody>
      </p:sp>
      <p:sp>
        <p:nvSpPr>
          <p:cNvPr id="210" name="Google Shape;210;p60"/>
          <p:cNvSpPr txBox="1"/>
          <p:nvPr>
            <p:ph idx="8" type="subTitle"/>
          </p:nvPr>
        </p:nvSpPr>
        <p:spPr>
          <a:xfrm>
            <a:off x="3946871" y="2991948"/>
            <a:ext cx="1214100" cy="699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1pPr>
            <a:lvl2pPr lvl="1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/>
        </p:txBody>
      </p:sp>
      <p:sp>
        <p:nvSpPr>
          <p:cNvPr id="211" name="Google Shape;211;p60"/>
          <p:cNvSpPr txBox="1"/>
          <p:nvPr>
            <p:ph idx="9" type="subTitle"/>
          </p:nvPr>
        </p:nvSpPr>
        <p:spPr>
          <a:xfrm>
            <a:off x="5622082" y="2991948"/>
            <a:ext cx="1214100" cy="699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1pPr>
            <a:lvl2pPr lvl="1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/>
        </p:txBody>
      </p:sp>
      <p:sp>
        <p:nvSpPr>
          <p:cNvPr id="212" name="Google Shape;212;p60"/>
          <p:cNvSpPr txBox="1"/>
          <p:nvPr>
            <p:ph idx="13" type="subTitle"/>
          </p:nvPr>
        </p:nvSpPr>
        <p:spPr>
          <a:xfrm>
            <a:off x="7333427" y="2991948"/>
            <a:ext cx="1214100" cy="699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1pPr>
            <a:lvl2pPr lvl="1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/>
        </p:txBody>
      </p:sp>
      <p:sp>
        <p:nvSpPr>
          <p:cNvPr id="213" name="Google Shape;213;p60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eet the team 2">
  <p:cSld name="CUSTOM_12">
    <p:spTree>
      <p:nvGrpSpPr>
        <p:cNvPr id="214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Google Shape;215;p61"/>
          <p:cNvSpPr txBox="1"/>
          <p:nvPr/>
        </p:nvSpPr>
        <p:spPr>
          <a:xfrm>
            <a:off x="12878" y="282906"/>
            <a:ext cx="4551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fld id="{00000000-1234-1234-1234-123412341234}" type="slidenum">
              <a:rPr b="0" i="0" lang="en-GB" sz="700" u="none" cap="none" strike="noStrike">
                <a:solidFill>
                  <a:srgbClr val="022859"/>
                </a:solidFill>
                <a:latin typeface="Inter"/>
                <a:ea typeface="Inter"/>
                <a:cs typeface="Inter"/>
                <a:sym typeface="Inter"/>
              </a:rPr>
              <a:t>‹#›</a:t>
            </a:fld>
            <a:endParaRPr b="0" i="0" sz="700" u="none" cap="none" strike="noStrike">
              <a:solidFill>
                <a:srgbClr val="022859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cxnSp>
        <p:nvCxnSpPr>
          <p:cNvPr id="216" name="Google Shape;216;p61"/>
          <p:cNvCxnSpPr>
            <a:endCxn id="217" idx="1"/>
          </p:cNvCxnSpPr>
          <p:nvPr/>
        </p:nvCxnSpPr>
        <p:spPr>
          <a:xfrm rot="10800000">
            <a:off x="240428" y="1896000"/>
            <a:ext cx="0" cy="2337600"/>
          </a:xfrm>
          <a:prstGeom prst="straightConnector1">
            <a:avLst/>
          </a:prstGeom>
          <a:noFill/>
          <a:ln cap="flat" cmpd="sng" w="9525">
            <a:solidFill>
              <a:srgbClr val="022859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217" name="Google Shape;217;p61"/>
          <p:cNvSpPr txBox="1"/>
          <p:nvPr/>
        </p:nvSpPr>
        <p:spPr>
          <a:xfrm rot="-5400000">
            <a:off x="-379222" y="1177950"/>
            <a:ext cx="1239300" cy="19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-GB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© Appvia Ltd. </a:t>
            </a:r>
            <a:r>
              <a:rPr b="0" i="0" lang="en-GB" sz="6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Confidential</a:t>
            </a:r>
            <a:r>
              <a:rPr b="0" i="0" lang="en-GB" sz="700" u="none" cap="none" strike="noStrike">
                <a:solidFill>
                  <a:srgbClr val="022859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b="0" i="0" sz="700" u="none" cap="none" strike="noStrike">
              <a:solidFill>
                <a:srgbClr val="02285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18" name="Google Shape;218;p61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 rot="-5400000">
            <a:off x="73803" y="4498524"/>
            <a:ext cx="333251" cy="72400"/>
          </a:xfrm>
          <a:prstGeom prst="rect">
            <a:avLst/>
          </a:prstGeom>
          <a:noFill/>
          <a:ln>
            <a:noFill/>
          </a:ln>
        </p:spPr>
      </p:pic>
      <p:sp>
        <p:nvSpPr>
          <p:cNvPr id="219" name="Google Shape;219;p61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0" name="Google Shape;220;p61"/>
          <p:cNvSpPr txBox="1"/>
          <p:nvPr>
            <p:ph idx="1" type="subTitle"/>
          </p:nvPr>
        </p:nvSpPr>
        <p:spPr>
          <a:xfrm>
            <a:off x="540300" y="3128701"/>
            <a:ext cx="3646500" cy="1104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1pPr>
            <a:lvl2pPr lvl="1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/>
        </p:txBody>
      </p:sp>
      <p:sp>
        <p:nvSpPr>
          <p:cNvPr id="221" name="Google Shape;221;p61"/>
          <p:cNvSpPr/>
          <p:nvPr>
            <p:ph idx="2" type="pic"/>
          </p:nvPr>
        </p:nvSpPr>
        <p:spPr>
          <a:xfrm>
            <a:off x="540299" y="1599350"/>
            <a:ext cx="1339800" cy="1339800"/>
          </a:xfrm>
          <a:prstGeom prst="roundRect">
            <a:avLst>
              <a:gd fmla="val 9166" name="adj"/>
            </a:avLst>
          </a:prstGeom>
          <a:noFill/>
          <a:ln>
            <a:noFill/>
          </a:ln>
        </p:spPr>
      </p:sp>
      <p:sp>
        <p:nvSpPr>
          <p:cNvPr id="222" name="Google Shape;222;p61"/>
          <p:cNvSpPr txBox="1"/>
          <p:nvPr>
            <p:ph idx="3" type="subTitle"/>
          </p:nvPr>
        </p:nvSpPr>
        <p:spPr>
          <a:xfrm>
            <a:off x="4486675" y="3128701"/>
            <a:ext cx="3646500" cy="1104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1pPr>
            <a:lvl2pPr lvl="1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/>
        </p:txBody>
      </p:sp>
      <p:sp>
        <p:nvSpPr>
          <p:cNvPr id="223" name="Google Shape;223;p61"/>
          <p:cNvSpPr/>
          <p:nvPr>
            <p:ph idx="4" type="pic"/>
          </p:nvPr>
        </p:nvSpPr>
        <p:spPr>
          <a:xfrm>
            <a:off x="4486674" y="1599350"/>
            <a:ext cx="1339800" cy="1339800"/>
          </a:xfrm>
          <a:prstGeom prst="roundRect">
            <a:avLst>
              <a:gd fmla="val 9166" name="adj"/>
            </a:avLst>
          </a:prstGeom>
          <a:noFill/>
          <a:ln>
            <a:noFill/>
          </a:ln>
        </p:spPr>
      </p:sp>
      <p:sp>
        <p:nvSpPr>
          <p:cNvPr id="224" name="Google Shape;224;p61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End page Wayfinder">
  <p:cSld name="CUSTOM_5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225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p62"/>
          <p:cNvSpPr txBox="1"/>
          <p:nvPr/>
        </p:nvSpPr>
        <p:spPr>
          <a:xfrm>
            <a:off x="540000" y="2285400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520"/>
              <a:buFont typeface="Arial"/>
              <a:buNone/>
            </a:pPr>
            <a:r>
              <a:rPr b="0" i="0" lang="en-GB" sz="4520" u="none" cap="none" strike="noStrike">
                <a:solidFill>
                  <a:srgbClr val="FFFFFF"/>
                </a:solidFill>
                <a:latin typeface="Inter SemiBold"/>
                <a:ea typeface="Inter SemiBold"/>
                <a:cs typeface="Inter SemiBold"/>
                <a:sym typeface="Inter SemiBold"/>
              </a:rPr>
              <a:t>Thank you.</a:t>
            </a:r>
            <a:endParaRPr b="0" i="0" sz="4520" u="none" cap="none" strike="noStrike">
              <a:solidFill>
                <a:srgbClr val="FFFFFF"/>
              </a:solidFill>
              <a:latin typeface="Inter SemiBold"/>
              <a:ea typeface="Inter SemiBold"/>
              <a:cs typeface="Inter SemiBold"/>
              <a:sym typeface="Inter SemiBold"/>
            </a:endParaRPr>
          </a:p>
        </p:txBody>
      </p:sp>
      <p:sp>
        <p:nvSpPr>
          <p:cNvPr id="227" name="Google Shape;227;p62"/>
          <p:cNvSpPr txBox="1"/>
          <p:nvPr/>
        </p:nvSpPr>
        <p:spPr>
          <a:xfrm>
            <a:off x="540000" y="4095550"/>
            <a:ext cx="2520000" cy="5082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Clr>
                <a:srgbClr val="000000"/>
              </a:buClr>
              <a:buSzPts val="1500"/>
              <a:buFont typeface="Arial"/>
              <a:buNone/>
            </a:pPr>
            <a:r>
              <a:rPr b="0" i="0" lang="en-GB" sz="1500" u="none" cap="none" strike="noStrike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rPr>
              <a:t>Find out more at appvia.io</a:t>
            </a:r>
            <a:endParaRPr b="0" i="0" sz="1500" u="none" cap="none" strike="noStrike">
              <a:solidFill>
                <a:srgbClr val="FFFFFF"/>
              </a:solidFill>
              <a:latin typeface="Inter SemiBold"/>
              <a:ea typeface="Inter SemiBold"/>
              <a:cs typeface="Inter SemiBold"/>
              <a:sym typeface="Inter SemiBold"/>
            </a:endParaRPr>
          </a:p>
        </p:txBody>
      </p:sp>
      <p:pic>
        <p:nvPicPr>
          <p:cNvPr id="228" name="Google Shape;228;p6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084000" y="4158316"/>
            <a:ext cx="2520003" cy="445433"/>
          </a:xfrm>
          <a:prstGeom prst="rect">
            <a:avLst/>
          </a:prstGeom>
          <a:noFill/>
          <a:ln>
            <a:noFill/>
          </a:ln>
        </p:spPr>
      </p:pic>
      <p:sp>
        <p:nvSpPr>
          <p:cNvPr id="229" name="Google Shape;229;p62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20" Type="http://schemas.openxmlformats.org/officeDocument/2006/relationships/slideLayout" Target="../slideLayouts/slideLayout20.xml"/><Relationship Id="rId22" Type="http://schemas.openxmlformats.org/officeDocument/2006/relationships/slideLayout" Target="../slideLayouts/slideLayout22.xml"/><Relationship Id="rId21" Type="http://schemas.openxmlformats.org/officeDocument/2006/relationships/slideLayout" Target="../slideLayouts/slideLayout21.xml"/><Relationship Id="rId24" Type="http://schemas.openxmlformats.org/officeDocument/2006/relationships/slideLayout" Target="../slideLayouts/slideLayout24.xml"/><Relationship Id="rId23" Type="http://schemas.openxmlformats.org/officeDocument/2006/relationships/slideLayout" Target="../slideLayouts/slideLayout23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26" Type="http://schemas.openxmlformats.org/officeDocument/2006/relationships/theme" Target="../theme/theme2.xml"/><Relationship Id="rId25" Type="http://schemas.openxmlformats.org/officeDocument/2006/relationships/slideLayout" Target="../slideLayouts/slideLayout25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19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dk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3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500"/>
              <a:buFont typeface="Inter Medium"/>
              <a:buNone/>
              <a:defRPr b="0" i="0" sz="2500" u="none" cap="none" strike="noStrike">
                <a:solidFill>
                  <a:schemeClr val="accent1"/>
                </a:solidFill>
                <a:latin typeface="Inter Medium"/>
                <a:ea typeface="Inter Medium"/>
                <a:cs typeface="Inter Medium"/>
                <a:sym typeface="Inter Medium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p37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2385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Inter"/>
              <a:buChar char="●"/>
              <a:defRPr b="0" i="0" sz="15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1pPr>
            <a:lvl2pPr indent="-323850" lvl="1" marL="9144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Inter"/>
              <a:buChar char="○"/>
              <a:defRPr b="0" i="0" sz="15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2pPr>
            <a:lvl3pPr indent="-323850" lvl="2" marL="13716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Inter"/>
              <a:buChar char="■"/>
              <a:defRPr b="0" i="0" sz="15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3pPr>
            <a:lvl4pPr indent="-323850" lvl="3" marL="18288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Inter"/>
              <a:buChar char="●"/>
              <a:defRPr b="0" i="0" sz="15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4pPr>
            <a:lvl5pPr indent="-323850" lvl="4" marL="22860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Inter"/>
              <a:buChar char="○"/>
              <a:defRPr b="0" i="0" sz="15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5pPr>
            <a:lvl6pPr indent="-323850" lvl="5" marL="2743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Inter"/>
              <a:buChar char="■"/>
              <a:defRPr b="0" i="0" sz="15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6pPr>
            <a:lvl7pPr indent="-323850" lvl="6" marL="32004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Inter"/>
              <a:buChar char="●"/>
              <a:defRPr b="0" i="0" sz="15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7pPr>
            <a:lvl8pPr indent="-323850" lvl="7" marL="36576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Inter"/>
              <a:buChar char="○"/>
              <a:defRPr b="0" i="0" sz="15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8pPr>
            <a:lvl9pPr indent="-323850" lvl="8" marL="41148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Inter"/>
              <a:buChar char="■"/>
              <a:defRPr b="0" i="0" sz="15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  <p:sp>
        <p:nvSpPr>
          <p:cNvPr id="8" name="Google Shape;8;p37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  <a:defRPr b="0" i="0" sz="1300" u="none" cap="none" strike="noStrike">
                <a:solidFill>
                  <a:schemeClr val="accent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  <p:sldLayoutId id="2147483671" r:id="rId23"/>
    <p:sldLayoutId id="2147483672" r:id="rId24"/>
    <p:sldLayoutId id="2147483673" r:id="rId25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2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30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9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26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25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23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21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27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24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32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33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31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34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28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3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p1"/>
          <p:cNvSpPr txBox="1"/>
          <p:nvPr>
            <p:ph type="ctrTitle"/>
          </p:nvPr>
        </p:nvSpPr>
        <p:spPr>
          <a:xfrm>
            <a:off x="674551" y="1522938"/>
            <a:ext cx="7794900" cy="20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500"/>
              <a:buNone/>
            </a:pPr>
            <a:r>
              <a:t/>
            </a:r>
            <a:endParaRPr/>
          </a:p>
        </p:txBody>
      </p:sp>
      <p:sp>
        <p:nvSpPr>
          <p:cNvPr id="235" name="Google Shape;235;p1"/>
          <p:cNvSpPr txBox="1"/>
          <p:nvPr>
            <p:ph idx="1" type="subTitle"/>
          </p:nvPr>
        </p:nvSpPr>
        <p:spPr>
          <a:xfrm>
            <a:off x="311700" y="3734338"/>
            <a:ext cx="8520600" cy="7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/>
          </a:p>
        </p:txBody>
      </p:sp>
      <p:sp>
        <p:nvSpPr>
          <p:cNvPr id="236" name="Google Shape;236;p1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0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p2"/>
          <p:cNvSpPr txBox="1"/>
          <p:nvPr>
            <p:ph type="ctrTitle"/>
          </p:nvPr>
        </p:nvSpPr>
        <p:spPr>
          <a:xfrm>
            <a:off x="674551" y="1522938"/>
            <a:ext cx="7794900" cy="2052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500"/>
              <a:buNone/>
            </a:pPr>
            <a:r>
              <a:rPr lang="en-GB"/>
              <a:t>Software Development Kits (SDK)</a:t>
            </a:r>
            <a:endParaRPr/>
          </a:p>
        </p:txBody>
      </p:sp>
      <p:sp>
        <p:nvSpPr>
          <p:cNvPr id="242" name="Google Shape;242;p2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pic>
        <p:nvPicPr>
          <p:cNvPr id="243" name="Google Shape;243;p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870800" y="2634350"/>
            <a:ext cx="7037149" cy="25498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7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g2c8b0c2203f_0_11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pic>
        <p:nvPicPr>
          <p:cNvPr id="249" name="Google Shape;249;g2c8b0c2203f_0_1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420500" y="282650"/>
            <a:ext cx="6532551" cy="45781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3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g2c8b0c2203f_0_36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pic>
        <p:nvPicPr>
          <p:cNvPr id="255" name="Google Shape;255;g2c8b0c2203f_0_3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20200" y="299175"/>
            <a:ext cx="8455258" cy="44450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9" name="Shape 2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Google Shape;260;g2c8b0c2203f_0_43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pic>
        <p:nvPicPr>
          <p:cNvPr id="261" name="Google Shape;261;g2c8b0c2203f_0_4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11150" y="199450"/>
            <a:ext cx="7812570" cy="4838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5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Google Shape;266;g2c82e01a74e_0_20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</a:pPr>
            <a:r>
              <a:rPr lang="en-GB"/>
              <a:t>What?</a:t>
            </a:r>
            <a:endParaRPr/>
          </a:p>
        </p:txBody>
      </p:sp>
      <p:sp>
        <p:nvSpPr>
          <p:cNvPr id="267" name="Google Shape;267;g2c82e01a74e_0_20"/>
          <p:cNvSpPr txBox="1"/>
          <p:nvPr>
            <p:ph idx="1" type="body"/>
          </p:nvPr>
        </p:nvSpPr>
        <p:spPr>
          <a:xfrm>
            <a:off x="540300" y="12286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Definition:</a:t>
            </a:r>
            <a:r>
              <a:rPr lang="en-GB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Collection of software tools and programs that developers use to create applications for platforms</a:t>
            </a: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Components:</a:t>
            </a:r>
            <a:r>
              <a:rPr lang="en-GB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"Typical components include libraries, APIs, documentation and development tools like compilers and debuggers."</a:t>
            </a: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Purpose:</a:t>
            </a:r>
            <a:r>
              <a:rPr lang="en-GB" sz="1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"SDKs provide a standardised set of tools to streamline the development process, ensuring applications can easily integrate with specific platforms or services."</a:t>
            </a:r>
            <a:endParaRPr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3000"/>
          </a:p>
        </p:txBody>
      </p:sp>
      <p:sp>
        <p:nvSpPr>
          <p:cNvPr id="268" name="Google Shape;268;g2c82e01a74e_0_20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2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g2c8b0c2203f_0_57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pic>
        <p:nvPicPr>
          <p:cNvPr id="274" name="Google Shape;274;g2c8b0c2203f_0_5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04052" y="956775"/>
            <a:ext cx="8281274" cy="34800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8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Google Shape;279;g2c8b0c2203f_0_64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pic>
        <p:nvPicPr>
          <p:cNvPr id="280" name="Google Shape;280;g2c8b0c2203f_0_6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87650" y="662125"/>
            <a:ext cx="8536950" cy="39098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4" name="Shape 2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" name="Google Shape;285;g2c8b0c2203f_0_17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</a:pPr>
            <a:r>
              <a:rPr lang="en-GB"/>
              <a:t>Benefits</a:t>
            </a:r>
            <a:endParaRPr/>
          </a:p>
        </p:txBody>
      </p:sp>
      <p:sp>
        <p:nvSpPr>
          <p:cNvPr id="286" name="Google Shape;286;g2c8b0c2203f_0_17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pic>
        <p:nvPicPr>
          <p:cNvPr id="287" name="Google Shape;287;g2c8b0c2203f_0_17"/>
          <p:cNvPicPr preferRelativeResize="0"/>
          <p:nvPr/>
        </p:nvPicPr>
        <p:blipFill rotWithShape="1">
          <a:blip r:embed="rId3">
            <a:alphaModFix/>
          </a:blip>
          <a:srcRect b="12188" l="0" r="2066" t="27084"/>
          <a:stretch/>
        </p:blipFill>
        <p:spPr>
          <a:xfrm>
            <a:off x="881750" y="1544925"/>
            <a:ext cx="7751124" cy="2525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Google Shape;292;g2c8b0c2203f_0_74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pic>
        <p:nvPicPr>
          <p:cNvPr id="293" name="Google Shape;293;g2c8b0c2203f_0_7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497200" y="191625"/>
            <a:ext cx="3821677" cy="4838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7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Google Shape;298;g2c8b0c2203f_0_23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</a:pPr>
            <a:r>
              <a:rPr lang="en-GB"/>
              <a:t>Anatomy</a:t>
            </a:r>
            <a:endParaRPr/>
          </a:p>
        </p:txBody>
      </p:sp>
      <p:sp>
        <p:nvSpPr>
          <p:cNvPr id="299" name="Google Shape;299;g2c8b0c2203f_0_23"/>
          <p:cNvSpPr txBox="1"/>
          <p:nvPr>
            <p:ph idx="1" type="body"/>
          </p:nvPr>
        </p:nvSpPr>
        <p:spPr>
          <a:xfrm>
            <a:off x="540300" y="12286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-3810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●"/>
            </a:pPr>
            <a:r>
              <a:rPr b="1" lang="en-GB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Libraries &amp; APIs:</a:t>
            </a:r>
            <a:r>
              <a:rPr lang="en-GB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Provide pre-written code and enable software communication.</a:t>
            </a:r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●"/>
            </a:pPr>
            <a:r>
              <a:rPr b="1" lang="en-GB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Tools:</a:t>
            </a:r>
            <a:r>
              <a:rPr lang="en-GB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Compilers convert code to executable forms; debuggers identify errors.</a:t>
            </a:r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●"/>
            </a:pPr>
            <a:r>
              <a:rPr b="1" lang="en-GB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Documentation:</a:t>
            </a:r>
            <a:r>
              <a:rPr lang="en-GB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Offers guides and references for effective SDK usage.</a:t>
            </a:r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3000"/>
          </a:p>
        </p:txBody>
      </p:sp>
      <p:sp>
        <p:nvSpPr>
          <p:cNvPr id="300" name="Google Shape;300;g2c8b0c2203f_0_23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4" name="Shape 3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" name="Google Shape;305;g2c8b0c2203f_0_82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</a:pPr>
            <a:r>
              <a:rPr lang="en-GB"/>
              <a:t>Considerations</a:t>
            </a:r>
            <a:endParaRPr/>
          </a:p>
        </p:txBody>
      </p:sp>
      <p:sp>
        <p:nvSpPr>
          <p:cNvPr id="306" name="Google Shape;306;g2c8b0c2203f_0_82"/>
          <p:cNvSpPr txBox="1"/>
          <p:nvPr>
            <p:ph idx="1" type="body"/>
          </p:nvPr>
        </p:nvSpPr>
        <p:spPr>
          <a:xfrm>
            <a:off x="540300" y="12286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-3683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Char char="●"/>
            </a:pPr>
            <a:r>
              <a:rPr b="1" lang="en-GB" sz="2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Compatibility:</a:t>
            </a:r>
            <a:r>
              <a:rPr lang="en-GB" sz="2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Ensure SDK supports your OS and programming languages.</a:t>
            </a:r>
            <a:endParaRPr sz="2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683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Char char="●"/>
            </a:pPr>
            <a:r>
              <a:rPr b="1" lang="en-GB" sz="2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Community &amp; Support:</a:t>
            </a:r>
            <a:r>
              <a:rPr lang="en-GB" sz="2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Valuable for problem-solving and guidance.</a:t>
            </a:r>
            <a:endParaRPr sz="22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683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Char char="●"/>
            </a:pPr>
            <a:r>
              <a:rPr b="1" lang="en-GB" sz="2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License &amp; Cost:</a:t>
            </a:r>
            <a:r>
              <a:rPr lang="en-GB" sz="2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Be aware of licensing terms and potential costs.</a:t>
            </a:r>
            <a:endParaRPr b="1" sz="35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3000"/>
          </a:p>
        </p:txBody>
      </p:sp>
      <p:sp>
        <p:nvSpPr>
          <p:cNvPr id="307" name="Google Shape;307;g2c8b0c2203f_0_82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g2c8b0c2203f_0_89"/>
          <p:cNvSpPr txBox="1"/>
          <p:nvPr>
            <p:ph type="title"/>
          </p:nvPr>
        </p:nvSpPr>
        <p:spPr>
          <a:xfrm>
            <a:off x="540300" y="5212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</a:pPr>
            <a:r>
              <a:rPr lang="en-GB"/>
              <a:t>Best Practices</a:t>
            </a:r>
            <a:endParaRPr/>
          </a:p>
        </p:txBody>
      </p:sp>
      <p:sp>
        <p:nvSpPr>
          <p:cNvPr id="313" name="Google Shape;313;g2c8b0c2203f_0_89"/>
          <p:cNvSpPr txBox="1"/>
          <p:nvPr>
            <p:ph idx="1" type="body"/>
          </p:nvPr>
        </p:nvSpPr>
        <p:spPr>
          <a:xfrm>
            <a:off x="540300" y="12286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-3810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●"/>
            </a:pPr>
            <a:r>
              <a:rPr b="1" lang="en-GB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Version Control:</a:t>
            </a:r>
            <a:r>
              <a:rPr lang="en-GB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Regularly update SDKs for new features and security.</a:t>
            </a:r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●"/>
            </a:pPr>
            <a:r>
              <a:rPr b="1" lang="en-GB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Minimalism:</a:t>
            </a:r>
            <a:r>
              <a:rPr lang="en-GB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Utilize essential SDK components to maintain efficiency.</a:t>
            </a:r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●"/>
            </a:pPr>
            <a:r>
              <a:rPr b="1" lang="en-GB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Security:</a:t>
            </a:r>
            <a:r>
              <a:rPr lang="en-GB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Exercise caution with third-party SDKs and review their code.</a:t>
            </a:r>
            <a:endParaRPr b="1" sz="35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3000"/>
          </a:p>
        </p:txBody>
      </p:sp>
      <p:sp>
        <p:nvSpPr>
          <p:cNvPr id="314" name="Google Shape;314;g2c8b0c2203f_0_89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8" name="Shape 3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" name="Google Shape;319;g2c8b0c2203f_0_96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pic>
        <p:nvPicPr>
          <p:cNvPr id="320" name="Google Shape;320;g2c8b0c2203f_0_9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6100" y="230825"/>
            <a:ext cx="8306084" cy="444505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24" name="Shape 3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5" name="Google Shape;325;g2c8b0c2203f_0_103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pic>
        <p:nvPicPr>
          <p:cNvPr id="326" name="Google Shape;326;g2c8b0c2203f_0_10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46013" y="168363"/>
            <a:ext cx="8251986" cy="480678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30" name="Shape 3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" name="Google Shape;331;g2c8b0c2203f_0_110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pic>
        <p:nvPicPr>
          <p:cNvPr id="332" name="Google Shape;332;g2c8b0c2203f_0_11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46425" y="183775"/>
            <a:ext cx="7384980" cy="4838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36" name="Shape 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Google Shape;337;g2c8b0c2203f_0_117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pic>
        <p:nvPicPr>
          <p:cNvPr id="338" name="Google Shape;338;g2c8b0c2203f_0_1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46013" y="152400"/>
            <a:ext cx="8251983" cy="464174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42" name="Shape 3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" name="Google Shape;343;g2c8b0c2203f_0_124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pic>
        <p:nvPicPr>
          <p:cNvPr id="344" name="Google Shape;344;g2c8b0c2203f_0_12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60200" y="152400"/>
            <a:ext cx="8192699" cy="48387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48" name="Shape 3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" name="Google Shape;349;g2c8b0c2203f_0_50"/>
          <p:cNvSpPr txBox="1"/>
          <p:nvPr>
            <p:ph idx="12" type="sldNum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pic>
        <p:nvPicPr>
          <p:cNvPr id="350" name="Google Shape;350;g2c8b0c2203f_0_5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1175" y="238650"/>
            <a:ext cx="8251983" cy="48029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FFFFFF"/>
      </a:dk1>
      <a:lt1>
        <a:srgbClr val="C4BBFF"/>
      </a:lt1>
      <a:dk2>
        <a:srgbClr val="1578E4"/>
      </a:dk2>
      <a:lt2>
        <a:srgbClr val="66ADF8"/>
      </a:lt2>
      <a:accent1>
        <a:srgbClr val="022859"/>
      </a:accent1>
      <a:accent2>
        <a:srgbClr val="FFFFFF"/>
      </a:accent2>
      <a:accent3>
        <a:srgbClr val="022859"/>
      </a:accent3>
      <a:accent4>
        <a:srgbClr val="C4BBFF"/>
      </a:accent4>
      <a:accent5>
        <a:srgbClr val="66ADF8"/>
      </a:accent5>
      <a:accent6>
        <a:srgbClr val="1578E4"/>
      </a:accent6>
      <a:hlink>
        <a:srgbClr val="1578E4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