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8394700" cy="6172200"/>
  <p:notesSz cx="8394700" cy="6172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150" y="39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11" Type="http://schemas.openxmlformats.org/officeDocument/2006/relationships/customXml" Target="../customXml/item3.xml"/><Relationship Id="rId5" Type="http://schemas.openxmlformats.org/officeDocument/2006/relationships/viewProps" Target="viewProps.xml"/><Relationship Id="rId10" Type="http://schemas.openxmlformats.org/officeDocument/2006/relationships/customXml" Target="../customXml/item2.xml"/><Relationship Id="rId4" Type="http://schemas.openxmlformats.org/officeDocument/2006/relationships/presProps" Target="presProps.xml"/><Relationship Id="rId9" Type="http://schemas.openxmlformats.org/officeDocument/2006/relationships/customXml" Target="../customXml/item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Whitfield" userId="c3780960-c8ba-429b-8061-04e4e6075a83" providerId="ADAL" clId="{A34A67B4-0521-4940-B020-70B59D5CB188}"/>
    <pc:docChg chg="custSel addSld delSld modSld sldOrd">
      <pc:chgData name="Rachael Whitfield" userId="c3780960-c8ba-429b-8061-04e4e6075a83" providerId="ADAL" clId="{A34A67B4-0521-4940-B020-70B59D5CB188}" dt="2018-04-26T10:39:41.673" v="45" actId="931"/>
      <pc:docMkLst>
        <pc:docMk/>
      </pc:docMkLst>
      <pc:sldChg chg="delSp modSp del">
        <pc:chgData name="Rachael Whitfield" userId="c3780960-c8ba-429b-8061-04e4e6075a83" providerId="ADAL" clId="{A34A67B4-0521-4940-B020-70B59D5CB188}" dt="2018-04-26T10:39:23.658" v="43" actId="2696"/>
        <pc:sldMkLst>
          <pc:docMk/>
          <pc:sldMk cId="0" sldId="256"/>
        </pc:sldMkLst>
        <pc:spChg chg="del mod">
          <ac:chgData name="Rachael Whitfield" userId="c3780960-c8ba-429b-8061-04e4e6075a83" providerId="ADAL" clId="{A34A67B4-0521-4940-B020-70B59D5CB188}" dt="2018-04-26T10:33:30.390" v="27"/>
          <ac:spMkLst>
            <pc:docMk/>
            <pc:sldMk cId="0" sldId="256"/>
            <ac:spMk id="2" creationId="{00000000-0000-0000-0000-000000000000}"/>
          </ac:spMkLst>
        </pc:spChg>
        <pc:spChg chg="del">
          <ac:chgData name="Rachael Whitfield" userId="c3780960-c8ba-429b-8061-04e4e6075a83" providerId="ADAL" clId="{A34A67B4-0521-4940-B020-70B59D5CB188}" dt="2018-04-26T10:33:48.846" v="30" actId="478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55.160" v="38" actId="478"/>
          <ac:spMkLst>
            <pc:docMk/>
            <pc:sldMk cId="0" sldId="256"/>
            <ac:spMk id="5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50.381" v="36" actId="478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44.998" v="34" actId="478"/>
          <ac:spMkLst>
            <pc:docMk/>
            <pc:sldMk cId="0" sldId="256"/>
            <ac:spMk id="7" creationId="{00000000-0000-0000-0000-000000000000}"/>
          </ac:spMkLst>
        </pc:spChg>
        <pc:graphicFrameChg chg="del mod modGraphic">
          <ac:chgData name="Rachael Whitfield" userId="c3780960-c8ba-429b-8061-04e4e6075a83" providerId="ADAL" clId="{A34A67B4-0521-4940-B020-70B59D5CB188}" dt="2018-04-26T10:38:27.309" v="39" actId="478"/>
          <ac:graphicFrameMkLst>
            <pc:docMk/>
            <pc:sldMk cId="0" sldId="256"/>
            <ac:graphicFrameMk id="8" creationId="{00000000-0000-0000-0000-000000000000}"/>
          </ac:graphicFrameMkLst>
        </pc:graphicFrameChg>
      </pc:sldChg>
      <pc:sldChg chg="add del">
        <pc:chgData name="Rachael Whitfield" userId="c3780960-c8ba-429b-8061-04e4e6075a83" providerId="ADAL" clId="{A34A67B4-0521-4940-B020-70B59D5CB188}" dt="2018-04-26T10:38:43.936" v="41" actId="2696"/>
        <pc:sldMkLst>
          <pc:docMk/>
          <pc:sldMk cId="1846385777" sldId="258"/>
        </pc:sldMkLst>
      </pc:sldChg>
      <pc:sldChg chg="addSp modSp add ord">
        <pc:chgData name="Rachael Whitfield" userId="c3780960-c8ba-429b-8061-04e4e6075a83" providerId="ADAL" clId="{A34A67B4-0521-4940-B020-70B59D5CB188}" dt="2018-04-26T10:39:41.673" v="45" actId="931"/>
        <pc:sldMkLst>
          <pc:docMk/>
          <pc:sldMk cId="2720527608" sldId="258"/>
        </pc:sldMkLst>
        <pc:picChg chg="add mod">
          <ac:chgData name="Rachael Whitfield" userId="c3780960-c8ba-429b-8061-04e4e6075a83" providerId="ADAL" clId="{A34A67B4-0521-4940-B020-70B59D5CB188}" dt="2018-04-26T10:39:41.673" v="45" actId="931"/>
          <ac:picMkLst>
            <pc:docMk/>
            <pc:sldMk cId="2720527608" sldId="258"/>
            <ac:picMk id="3" creationId="{AC712702-EE43-40D5-80BB-94B331D3F6E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30078" y="1913382"/>
            <a:ext cx="7140892" cy="12961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260157" y="3456432"/>
            <a:ext cx="5880735" cy="1543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51795" y="239115"/>
            <a:ext cx="7907357" cy="8311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2597753" y="1034923"/>
            <a:ext cx="0" cy="267970"/>
          </a:xfrm>
          <a:custGeom>
            <a:avLst/>
            <a:gdLst/>
            <a:ahLst/>
            <a:cxnLst/>
            <a:rect l="l" t="t" r="r" b="b"/>
            <a:pathLst>
              <a:path h="267969">
                <a:moveTo>
                  <a:pt x="0" y="0"/>
                </a:moveTo>
                <a:lnTo>
                  <a:pt x="0" y="267639"/>
                </a:lnTo>
              </a:path>
            </a:pathLst>
          </a:custGeom>
          <a:ln w="45123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2687975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2923109" y="1016950"/>
            <a:ext cx="142875" cy="285750"/>
          </a:xfrm>
          <a:custGeom>
            <a:avLst/>
            <a:gdLst/>
            <a:ahLst/>
            <a:cxnLst/>
            <a:rect l="l" t="t" r="r" b="b"/>
            <a:pathLst>
              <a:path w="142875" h="285750">
                <a:moveTo>
                  <a:pt x="70345" y="122732"/>
                </a:moveTo>
                <a:lnTo>
                  <a:pt x="26758" y="122732"/>
                </a:lnTo>
                <a:lnTo>
                  <a:pt x="26758" y="285622"/>
                </a:lnTo>
                <a:lnTo>
                  <a:pt x="70345" y="285622"/>
                </a:lnTo>
                <a:lnTo>
                  <a:pt x="70345" y="122732"/>
                </a:lnTo>
                <a:close/>
              </a:path>
              <a:path w="142875" h="285750">
                <a:moveTo>
                  <a:pt x="123494" y="89852"/>
                </a:moveTo>
                <a:lnTo>
                  <a:pt x="0" y="89852"/>
                </a:lnTo>
                <a:lnTo>
                  <a:pt x="0" y="122732"/>
                </a:lnTo>
                <a:lnTo>
                  <a:pt x="123494" y="122732"/>
                </a:lnTo>
                <a:lnTo>
                  <a:pt x="123494" y="89852"/>
                </a:lnTo>
                <a:close/>
              </a:path>
              <a:path w="142875" h="285750">
                <a:moveTo>
                  <a:pt x="96723" y="0"/>
                </a:moveTo>
                <a:lnTo>
                  <a:pt x="70955" y="4267"/>
                </a:lnTo>
                <a:lnTo>
                  <a:pt x="48553" y="17210"/>
                </a:lnTo>
                <a:lnTo>
                  <a:pt x="32745" y="39042"/>
                </a:lnTo>
                <a:lnTo>
                  <a:pt x="26758" y="69976"/>
                </a:lnTo>
                <a:lnTo>
                  <a:pt x="26758" y="89852"/>
                </a:lnTo>
                <a:lnTo>
                  <a:pt x="70345" y="89852"/>
                </a:lnTo>
                <a:lnTo>
                  <a:pt x="70345" y="65773"/>
                </a:lnTo>
                <a:lnTo>
                  <a:pt x="72548" y="53402"/>
                </a:lnTo>
                <a:lnTo>
                  <a:pt x="78516" y="44834"/>
                </a:lnTo>
                <a:lnTo>
                  <a:pt x="87281" y="39852"/>
                </a:lnTo>
                <a:lnTo>
                  <a:pt x="97878" y="38239"/>
                </a:lnTo>
                <a:lnTo>
                  <a:pt x="130564" y="38239"/>
                </a:lnTo>
                <a:lnTo>
                  <a:pt x="142608" y="14160"/>
                </a:lnTo>
                <a:lnTo>
                  <a:pt x="132265" y="7913"/>
                </a:lnTo>
                <a:lnTo>
                  <a:pt x="120956" y="3494"/>
                </a:lnTo>
                <a:lnTo>
                  <a:pt x="109002" y="867"/>
                </a:lnTo>
                <a:lnTo>
                  <a:pt x="96723" y="0"/>
                </a:lnTo>
                <a:close/>
              </a:path>
              <a:path w="142875" h="285750">
                <a:moveTo>
                  <a:pt x="130564" y="38239"/>
                </a:moveTo>
                <a:lnTo>
                  <a:pt x="97878" y="38239"/>
                </a:lnTo>
                <a:lnTo>
                  <a:pt x="104929" y="38874"/>
                </a:lnTo>
                <a:lnTo>
                  <a:pt x="112120" y="40730"/>
                </a:lnTo>
                <a:lnTo>
                  <a:pt x="119165" y="43731"/>
                </a:lnTo>
                <a:lnTo>
                  <a:pt x="125780" y="47802"/>
                </a:lnTo>
                <a:lnTo>
                  <a:pt x="130564" y="3823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3049648" y="1097633"/>
            <a:ext cx="212204" cy="2064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3285158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3547428" y="1018870"/>
            <a:ext cx="190500" cy="283845"/>
          </a:xfrm>
          <a:custGeom>
            <a:avLst/>
            <a:gdLst/>
            <a:ahLst/>
            <a:cxnLst/>
            <a:rect l="l" t="t" r="r" b="b"/>
            <a:pathLst>
              <a:path w="190500" h="283844">
                <a:moveTo>
                  <a:pt x="43967" y="0"/>
                </a:moveTo>
                <a:lnTo>
                  <a:pt x="0" y="0"/>
                </a:lnTo>
                <a:lnTo>
                  <a:pt x="0" y="283692"/>
                </a:lnTo>
                <a:lnTo>
                  <a:pt x="43967" y="283692"/>
                </a:lnTo>
                <a:lnTo>
                  <a:pt x="43967" y="226733"/>
                </a:lnTo>
                <a:lnTo>
                  <a:pt x="78371" y="190411"/>
                </a:lnTo>
                <a:lnTo>
                  <a:pt x="129356" y="190411"/>
                </a:lnTo>
                <a:lnTo>
                  <a:pt x="116927" y="171297"/>
                </a:lnTo>
                <a:lnTo>
                  <a:pt x="43967" y="171297"/>
                </a:lnTo>
                <a:lnTo>
                  <a:pt x="43967" y="0"/>
                </a:lnTo>
                <a:close/>
              </a:path>
              <a:path w="190500" h="283844">
                <a:moveTo>
                  <a:pt x="129356" y="190411"/>
                </a:moveTo>
                <a:lnTo>
                  <a:pt x="78371" y="190411"/>
                </a:lnTo>
                <a:lnTo>
                  <a:pt x="138010" y="283692"/>
                </a:lnTo>
                <a:lnTo>
                  <a:pt x="190017" y="283692"/>
                </a:lnTo>
                <a:lnTo>
                  <a:pt x="129356" y="190411"/>
                </a:lnTo>
                <a:close/>
              </a:path>
              <a:path w="190500" h="283844">
                <a:moveTo>
                  <a:pt x="184289" y="80289"/>
                </a:moveTo>
                <a:lnTo>
                  <a:pt x="133807" y="80289"/>
                </a:lnTo>
                <a:lnTo>
                  <a:pt x="43967" y="171297"/>
                </a:lnTo>
                <a:lnTo>
                  <a:pt x="116927" y="171297"/>
                </a:lnTo>
                <a:lnTo>
                  <a:pt x="108965" y="159054"/>
                </a:lnTo>
                <a:lnTo>
                  <a:pt x="184289" y="8028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3769156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53" y="51178"/>
                </a:lnTo>
                <a:lnTo>
                  <a:pt x="43873" y="45694"/>
                </a:lnTo>
                <a:lnTo>
                  <a:pt x="49272" y="37343"/>
                </a:lnTo>
                <a:lnTo>
                  <a:pt x="51231" y="26771"/>
                </a:lnTo>
                <a:lnTo>
                  <a:pt x="49272" y="15971"/>
                </a:lnTo>
                <a:lnTo>
                  <a:pt x="43873" y="7504"/>
                </a:lnTo>
                <a:lnTo>
                  <a:pt x="35753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3905465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4018254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4082671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4362909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4604146" y="1097628"/>
            <a:ext cx="198056" cy="20646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4823599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5003285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5203609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60" y="51178"/>
                </a:lnTo>
                <a:lnTo>
                  <a:pt x="43884" y="45694"/>
                </a:lnTo>
                <a:lnTo>
                  <a:pt x="49285" y="37343"/>
                </a:lnTo>
                <a:lnTo>
                  <a:pt x="51244" y="26771"/>
                </a:lnTo>
                <a:lnTo>
                  <a:pt x="49285" y="15971"/>
                </a:lnTo>
                <a:lnTo>
                  <a:pt x="43884" y="7504"/>
                </a:lnTo>
                <a:lnTo>
                  <a:pt x="35760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5296903" y="1097633"/>
            <a:ext cx="212204" cy="20646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5554963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5783974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20052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326540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18" Type="http://schemas.openxmlformats.org/officeDocument/2006/relationships/image" Target="../media/image12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5.png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1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0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45449" y="239103"/>
            <a:ext cx="7913704" cy="83050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595975" y="1006603"/>
            <a:ext cx="195580" cy="25213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820379" y="1066716"/>
            <a:ext cx="184200" cy="19202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2024473" y="1066348"/>
            <a:ext cx="148653" cy="19239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2210803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401" y="1840"/>
                </a:lnTo>
                <a:lnTo>
                  <a:pt x="6848" y="6983"/>
                </a:lnTo>
                <a:lnTo>
                  <a:pt x="1824" y="14857"/>
                </a:lnTo>
                <a:lnTo>
                  <a:pt x="0" y="24891"/>
                </a:lnTo>
                <a:lnTo>
                  <a:pt x="1824" y="34733"/>
                </a:lnTo>
                <a:lnTo>
                  <a:pt x="6848" y="42505"/>
                </a:lnTo>
                <a:lnTo>
                  <a:pt x="14401" y="47607"/>
                </a:lnTo>
                <a:lnTo>
                  <a:pt x="23812" y="49441"/>
                </a:lnTo>
                <a:lnTo>
                  <a:pt x="33243" y="47607"/>
                </a:lnTo>
                <a:lnTo>
                  <a:pt x="40803" y="42505"/>
                </a:lnTo>
                <a:lnTo>
                  <a:pt x="45827" y="34733"/>
                </a:lnTo>
                <a:lnTo>
                  <a:pt x="47650" y="24891"/>
                </a:lnTo>
                <a:lnTo>
                  <a:pt x="45827" y="14857"/>
                </a:lnTo>
                <a:lnTo>
                  <a:pt x="40803" y="6983"/>
                </a:lnTo>
                <a:lnTo>
                  <a:pt x="33243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2283359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5" h="260350">
                <a:moveTo>
                  <a:pt x="18478" y="212280"/>
                </a:moveTo>
                <a:lnTo>
                  <a:pt x="1066" y="243928"/>
                </a:lnTo>
                <a:lnTo>
                  <a:pt x="11045" y="251079"/>
                </a:lnTo>
                <a:lnTo>
                  <a:pt x="21463" y="256063"/>
                </a:lnTo>
                <a:lnTo>
                  <a:pt x="32613" y="258980"/>
                </a:lnTo>
                <a:lnTo>
                  <a:pt x="44792" y="259930"/>
                </a:lnTo>
                <a:lnTo>
                  <a:pt x="64756" y="257130"/>
                </a:lnTo>
                <a:lnTo>
                  <a:pt x="81819" y="248729"/>
                </a:lnTo>
                <a:lnTo>
                  <a:pt x="95749" y="234727"/>
                </a:lnTo>
                <a:lnTo>
                  <a:pt x="102862" y="221526"/>
                </a:lnTo>
                <a:lnTo>
                  <a:pt x="43014" y="221526"/>
                </a:lnTo>
                <a:lnTo>
                  <a:pt x="36829" y="220981"/>
                </a:lnTo>
                <a:lnTo>
                  <a:pt x="30875" y="219303"/>
                </a:lnTo>
                <a:lnTo>
                  <a:pt x="24774" y="216371"/>
                </a:lnTo>
                <a:lnTo>
                  <a:pt x="18478" y="212280"/>
                </a:lnTo>
                <a:close/>
              </a:path>
              <a:path w="192405" h="260350">
                <a:moveTo>
                  <a:pt x="42316" y="0"/>
                </a:moveTo>
                <a:lnTo>
                  <a:pt x="0" y="0"/>
                </a:lnTo>
                <a:lnTo>
                  <a:pt x="78206" y="186321"/>
                </a:lnTo>
                <a:lnTo>
                  <a:pt x="71805" y="200558"/>
                </a:lnTo>
                <a:lnTo>
                  <a:pt x="66357" y="209829"/>
                </a:lnTo>
                <a:lnTo>
                  <a:pt x="59677" y="216371"/>
                </a:lnTo>
                <a:lnTo>
                  <a:pt x="51864" y="220248"/>
                </a:lnTo>
                <a:lnTo>
                  <a:pt x="43014" y="221526"/>
                </a:lnTo>
                <a:lnTo>
                  <a:pt x="102862" y="221526"/>
                </a:lnTo>
                <a:lnTo>
                  <a:pt x="106311" y="215125"/>
                </a:lnTo>
                <a:lnTo>
                  <a:pt x="135041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5" h="260350">
                <a:moveTo>
                  <a:pt x="192354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41" y="143294"/>
                </a:lnTo>
                <a:lnTo>
                  <a:pt x="192354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2506301" y="1066713"/>
            <a:ext cx="181000" cy="19060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2726415" y="1066717"/>
            <a:ext cx="169265" cy="19236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2944403" y="1068131"/>
            <a:ext cx="177800" cy="19060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3253425" y="1006603"/>
            <a:ext cx="195580" cy="25213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3477808" y="1066709"/>
            <a:ext cx="188595" cy="260985"/>
          </a:xfrm>
          <a:custGeom>
            <a:avLst/>
            <a:gdLst/>
            <a:ahLst/>
            <a:cxnLst/>
            <a:rect l="l" t="t" r="r" b="b"/>
            <a:pathLst>
              <a:path w="188595" h="260984">
                <a:moveTo>
                  <a:pt x="29159" y="206248"/>
                </a:moveTo>
                <a:lnTo>
                  <a:pt x="29607" y="246251"/>
                </a:lnTo>
                <a:lnTo>
                  <a:pt x="68831" y="258954"/>
                </a:lnTo>
                <a:lnTo>
                  <a:pt x="90309" y="260642"/>
                </a:lnTo>
                <a:lnTo>
                  <a:pt x="130698" y="254459"/>
                </a:lnTo>
                <a:lnTo>
                  <a:pt x="161651" y="236778"/>
                </a:lnTo>
                <a:lnTo>
                  <a:pt x="168693" y="226872"/>
                </a:lnTo>
                <a:lnTo>
                  <a:pt x="88544" y="226872"/>
                </a:lnTo>
                <a:lnTo>
                  <a:pt x="72012" y="225498"/>
                </a:lnTo>
                <a:lnTo>
                  <a:pt x="56846" y="221489"/>
                </a:lnTo>
                <a:lnTo>
                  <a:pt x="42683" y="215015"/>
                </a:lnTo>
                <a:lnTo>
                  <a:pt x="29159" y="206248"/>
                </a:lnTo>
                <a:close/>
              </a:path>
              <a:path w="188595" h="260984">
                <a:moveTo>
                  <a:pt x="188455" y="33070"/>
                </a:moveTo>
                <a:lnTo>
                  <a:pt x="93510" y="33070"/>
                </a:lnTo>
                <a:lnTo>
                  <a:pt x="115520" y="37326"/>
                </a:lnTo>
                <a:lnTo>
                  <a:pt x="132726" y="49250"/>
                </a:lnTo>
                <a:lnTo>
                  <a:pt x="143928" y="67575"/>
                </a:lnTo>
                <a:lnTo>
                  <a:pt x="147929" y="91033"/>
                </a:lnTo>
                <a:lnTo>
                  <a:pt x="143928" y="114547"/>
                </a:lnTo>
                <a:lnTo>
                  <a:pt x="132726" y="132994"/>
                </a:lnTo>
                <a:lnTo>
                  <a:pt x="115520" y="145040"/>
                </a:lnTo>
                <a:lnTo>
                  <a:pt x="93510" y="149352"/>
                </a:lnTo>
                <a:lnTo>
                  <a:pt x="147929" y="149352"/>
                </a:lnTo>
                <a:lnTo>
                  <a:pt x="147929" y="173177"/>
                </a:lnTo>
                <a:lnTo>
                  <a:pt x="143701" y="195368"/>
                </a:lnTo>
                <a:lnTo>
                  <a:pt x="131705" y="212293"/>
                </a:lnTo>
                <a:lnTo>
                  <a:pt x="112975" y="223083"/>
                </a:lnTo>
                <a:lnTo>
                  <a:pt x="88544" y="226872"/>
                </a:lnTo>
                <a:lnTo>
                  <a:pt x="168693" y="226872"/>
                </a:lnTo>
                <a:lnTo>
                  <a:pt x="181471" y="208896"/>
                </a:lnTo>
                <a:lnTo>
                  <a:pt x="188455" y="172110"/>
                </a:lnTo>
                <a:lnTo>
                  <a:pt x="188455" y="33070"/>
                </a:lnTo>
                <a:close/>
              </a:path>
              <a:path w="188595" h="260984">
                <a:moveTo>
                  <a:pt x="83908" y="0"/>
                </a:moveTo>
                <a:lnTo>
                  <a:pt x="49650" y="6706"/>
                </a:lnTo>
                <a:lnTo>
                  <a:pt x="23156" y="25114"/>
                </a:lnTo>
                <a:lnTo>
                  <a:pt x="6061" y="53456"/>
                </a:lnTo>
                <a:lnTo>
                  <a:pt x="0" y="89966"/>
                </a:lnTo>
                <a:lnTo>
                  <a:pt x="6132" y="127199"/>
                </a:lnTo>
                <a:lnTo>
                  <a:pt x="23464" y="156063"/>
                </a:lnTo>
                <a:lnTo>
                  <a:pt x="50400" y="174727"/>
                </a:lnTo>
                <a:lnTo>
                  <a:pt x="85344" y="181356"/>
                </a:lnTo>
                <a:lnTo>
                  <a:pt x="105324" y="179255"/>
                </a:lnTo>
                <a:lnTo>
                  <a:pt x="122504" y="173088"/>
                </a:lnTo>
                <a:lnTo>
                  <a:pt x="136750" y="163053"/>
                </a:lnTo>
                <a:lnTo>
                  <a:pt x="147929" y="149352"/>
                </a:lnTo>
                <a:lnTo>
                  <a:pt x="93510" y="149352"/>
                </a:lnTo>
                <a:lnTo>
                  <a:pt x="71147" y="145040"/>
                </a:lnTo>
                <a:lnTo>
                  <a:pt x="53821" y="132994"/>
                </a:lnTo>
                <a:lnTo>
                  <a:pt x="42559" y="114547"/>
                </a:lnTo>
                <a:lnTo>
                  <a:pt x="38392" y="91033"/>
                </a:lnTo>
                <a:lnTo>
                  <a:pt x="42610" y="67725"/>
                </a:lnTo>
                <a:lnTo>
                  <a:pt x="53959" y="49383"/>
                </a:lnTo>
                <a:lnTo>
                  <a:pt x="71303" y="37376"/>
                </a:lnTo>
                <a:lnTo>
                  <a:pt x="93510" y="33070"/>
                </a:lnTo>
                <a:lnTo>
                  <a:pt x="188455" y="33070"/>
                </a:lnTo>
                <a:lnTo>
                  <a:pt x="188455" y="32004"/>
                </a:lnTo>
                <a:lnTo>
                  <a:pt x="147929" y="32004"/>
                </a:lnTo>
                <a:lnTo>
                  <a:pt x="136472" y="18252"/>
                </a:lnTo>
                <a:lnTo>
                  <a:pt x="121920" y="8134"/>
                </a:lnTo>
                <a:lnTo>
                  <a:pt x="104367" y="1950"/>
                </a:lnTo>
                <a:lnTo>
                  <a:pt x="83908" y="0"/>
                </a:lnTo>
                <a:close/>
              </a:path>
              <a:path w="188595" h="260984">
                <a:moveTo>
                  <a:pt x="188455" y="1422"/>
                </a:moveTo>
                <a:lnTo>
                  <a:pt x="147929" y="1422"/>
                </a:lnTo>
                <a:lnTo>
                  <a:pt x="147929" y="32004"/>
                </a:lnTo>
                <a:lnTo>
                  <a:pt x="188455" y="32004"/>
                </a:lnTo>
                <a:lnTo>
                  <a:pt x="188455" y="1422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3719601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68" y="78955"/>
                </a:lnTo>
                <a:lnTo>
                  <a:pt x="3568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37" y="0"/>
                </a:moveTo>
                <a:lnTo>
                  <a:pt x="14407" y="1840"/>
                </a:lnTo>
                <a:lnTo>
                  <a:pt x="6846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6" y="42505"/>
                </a:lnTo>
                <a:lnTo>
                  <a:pt x="14407" y="47607"/>
                </a:lnTo>
                <a:lnTo>
                  <a:pt x="23837" y="49441"/>
                </a:lnTo>
                <a:lnTo>
                  <a:pt x="33259" y="47607"/>
                </a:lnTo>
                <a:lnTo>
                  <a:pt x="40811" y="42505"/>
                </a:lnTo>
                <a:lnTo>
                  <a:pt x="45829" y="34733"/>
                </a:lnTo>
                <a:lnTo>
                  <a:pt x="47650" y="24891"/>
                </a:lnTo>
                <a:lnTo>
                  <a:pt x="45829" y="14857"/>
                </a:lnTo>
                <a:lnTo>
                  <a:pt x="40811" y="6983"/>
                </a:lnTo>
                <a:lnTo>
                  <a:pt x="33259" y="1840"/>
                </a:lnTo>
                <a:lnTo>
                  <a:pt x="23837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3846391" y="993444"/>
            <a:ext cx="0" cy="264160"/>
          </a:xfrm>
          <a:custGeom>
            <a:avLst/>
            <a:gdLst/>
            <a:ahLst/>
            <a:cxnLst/>
            <a:rect l="l" t="t" r="r" b="b"/>
            <a:pathLst>
              <a:path h="264159">
                <a:moveTo>
                  <a:pt x="0" y="0"/>
                </a:moveTo>
                <a:lnTo>
                  <a:pt x="0" y="263855"/>
                </a:lnTo>
              </a:path>
            </a:pathLst>
          </a:custGeom>
          <a:ln w="40906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3925506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396" y="1840"/>
                </a:lnTo>
                <a:lnTo>
                  <a:pt x="6843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3" y="42505"/>
                </a:lnTo>
                <a:lnTo>
                  <a:pt x="14396" y="47607"/>
                </a:lnTo>
                <a:lnTo>
                  <a:pt x="23812" y="49441"/>
                </a:lnTo>
                <a:lnTo>
                  <a:pt x="33237" y="47607"/>
                </a:lnTo>
                <a:lnTo>
                  <a:pt x="40798" y="42505"/>
                </a:lnTo>
                <a:lnTo>
                  <a:pt x="45825" y="34733"/>
                </a:lnTo>
                <a:lnTo>
                  <a:pt x="47650" y="24891"/>
                </a:lnTo>
                <a:lnTo>
                  <a:pt x="45825" y="14857"/>
                </a:lnTo>
                <a:lnTo>
                  <a:pt x="40798" y="6983"/>
                </a:lnTo>
                <a:lnTo>
                  <a:pt x="33237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4014398" y="1066717"/>
            <a:ext cx="169265" cy="19236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4232386" y="1068131"/>
            <a:ext cx="177800" cy="19060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4544255" y="1007324"/>
            <a:ext cx="228993" cy="25175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4798846" y="1068131"/>
            <a:ext cx="319405" cy="189230"/>
          </a:xfrm>
          <a:custGeom>
            <a:avLst/>
            <a:gdLst/>
            <a:ahLst/>
            <a:cxnLst/>
            <a:rect l="l" t="t" r="r" b="b"/>
            <a:pathLst>
              <a:path w="319404" h="189230">
                <a:moveTo>
                  <a:pt x="41973" y="0"/>
                </a:moveTo>
                <a:lnTo>
                  <a:pt x="0" y="0"/>
                </a:lnTo>
                <a:lnTo>
                  <a:pt x="69710" y="189179"/>
                </a:lnTo>
                <a:lnTo>
                  <a:pt x="111671" y="189179"/>
                </a:lnTo>
                <a:lnTo>
                  <a:pt x="125561" y="148640"/>
                </a:lnTo>
                <a:lnTo>
                  <a:pt x="91033" y="148640"/>
                </a:lnTo>
                <a:lnTo>
                  <a:pt x="41973" y="0"/>
                </a:lnTo>
                <a:close/>
              </a:path>
              <a:path w="319404" h="189230">
                <a:moveTo>
                  <a:pt x="196849" y="49072"/>
                </a:moveTo>
                <a:lnTo>
                  <a:pt x="159677" y="49072"/>
                </a:lnTo>
                <a:lnTo>
                  <a:pt x="207670" y="189179"/>
                </a:lnTo>
                <a:lnTo>
                  <a:pt x="249986" y="189179"/>
                </a:lnTo>
                <a:lnTo>
                  <a:pt x="264769" y="148640"/>
                </a:lnTo>
                <a:lnTo>
                  <a:pt x="229006" y="148640"/>
                </a:lnTo>
                <a:lnTo>
                  <a:pt x="196849" y="49072"/>
                </a:lnTo>
                <a:close/>
              </a:path>
              <a:path w="319404" h="189230">
                <a:moveTo>
                  <a:pt x="181000" y="0"/>
                </a:moveTo>
                <a:lnTo>
                  <a:pt x="138683" y="0"/>
                </a:lnTo>
                <a:lnTo>
                  <a:pt x="91033" y="148640"/>
                </a:lnTo>
                <a:lnTo>
                  <a:pt x="125561" y="148640"/>
                </a:lnTo>
                <a:lnTo>
                  <a:pt x="159677" y="49072"/>
                </a:lnTo>
                <a:lnTo>
                  <a:pt x="196849" y="49072"/>
                </a:lnTo>
                <a:lnTo>
                  <a:pt x="181000" y="0"/>
                </a:lnTo>
                <a:close/>
              </a:path>
              <a:path w="319404" h="189230">
                <a:moveTo>
                  <a:pt x="318973" y="0"/>
                </a:moveTo>
                <a:lnTo>
                  <a:pt x="277367" y="0"/>
                </a:lnTo>
                <a:lnTo>
                  <a:pt x="229006" y="148640"/>
                </a:lnTo>
                <a:lnTo>
                  <a:pt x="264769" y="148640"/>
                </a:lnTo>
                <a:lnTo>
                  <a:pt x="31897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5114268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4" h="260350">
                <a:moveTo>
                  <a:pt x="18503" y="212280"/>
                </a:moveTo>
                <a:lnTo>
                  <a:pt x="1066" y="243928"/>
                </a:lnTo>
                <a:lnTo>
                  <a:pt x="11056" y="251079"/>
                </a:lnTo>
                <a:lnTo>
                  <a:pt x="21472" y="256063"/>
                </a:lnTo>
                <a:lnTo>
                  <a:pt x="32617" y="258980"/>
                </a:lnTo>
                <a:lnTo>
                  <a:pt x="44792" y="259930"/>
                </a:lnTo>
                <a:lnTo>
                  <a:pt x="64762" y="257130"/>
                </a:lnTo>
                <a:lnTo>
                  <a:pt x="81827" y="248729"/>
                </a:lnTo>
                <a:lnTo>
                  <a:pt x="95761" y="234727"/>
                </a:lnTo>
                <a:lnTo>
                  <a:pt x="102883" y="221526"/>
                </a:lnTo>
                <a:lnTo>
                  <a:pt x="43040" y="221526"/>
                </a:lnTo>
                <a:lnTo>
                  <a:pt x="36854" y="220981"/>
                </a:lnTo>
                <a:lnTo>
                  <a:pt x="30900" y="219303"/>
                </a:lnTo>
                <a:lnTo>
                  <a:pt x="24799" y="216371"/>
                </a:lnTo>
                <a:lnTo>
                  <a:pt x="18503" y="212280"/>
                </a:lnTo>
                <a:close/>
              </a:path>
              <a:path w="192404" h="260350">
                <a:moveTo>
                  <a:pt x="42316" y="0"/>
                </a:moveTo>
                <a:lnTo>
                  <a:pt x="0" y="0"/>
                </a:lnTo>
                <a:lnTo>
                  <a:pt x="78231" y="186321"/>
                </a:lnTo>
                <a:lnTo>
                  <a:pt x="71831" y="200558"/>
                </a:lnTo>
                <a:lnTo>
                  <a:pt x="66378" y="209829"/>
                </a:lnTo>
                <a:lnTo>
                  <a:pt x="59693" y="216371"/>
                </a:lnTo>
                <a:lnTo>
                  <a:pt x="51878" y="220248"/>
                </a:lnTo>
                <a:lnTo>
                  <a:pt x="43040" y="221526"/>
                </a:lnTo>
                <a:lnTo>
                  <a:pt x="102883" y="221526"/>
                </a:lnTo>
                <a:lnTo>
                  <a:pt x="106337" y="215125"/>
                </a:lnTo>
                <a:lnTo>
                  <a:pt x="135067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4" h="260350">
                <a:moveTo>
                  <a:pt x="192379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67" y="143294"/>
                </a:lnTo>
                <a:lnTo>
                  <a:pt x="19237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k object 36"/>
          <p:cNvSpPr/>
          <p:nvPr/>
        </p:nvSpPr>
        <p:spPr>
          <a:xfrm>
            <a:off x="5336864" y="993456"/>
            <a:ext cx="197485" cy="265430"/>
          </a:xfrm>
          <a:custGeom>
            <a:avLst/>
            <a:gdLst/>
            <a:ahLst/>
            <a:cxnLst/>
            <a:rect l="l" t="t" r="r" b="b"/>
            <a:pathLst>
              <a:path w="197485" h="265430">
                <a:moveTo>
                  <a:pt x="177457" y="231139"/>
                </a:moveTo>
                <a:lnTo>
                  <a:pt x="40906" y="231139"/>
                </a:lnTo>
                <a:lnTo>
                  <a:pt x="52954" y="245775"/>
                </a:lnTo>
                <a:lnTo>
                  <a:pt x="68202" y="256476"/>
                </a:lnTo>
                <a:lnTo>
                  <a:pt x="86512" y="263043"/>
                </a:lnTo>
                <a:lnTo>
                  <a:pt x="107746" y="265277"/>
                </a:lnTo>
                <a:lnTo>
                  <a:pt x="144553" y="258336"/>
                </a:lnTo>
                <a:lnTo>
                  <a:pt x="172827" y="238825"/>
                </a:lnTo>
                <a:lnTo>
                  <a:pt x="177457" y="231139"/>
                </a:lnTo>
                <a:close/>
              </a:path>
              <a:path w="197485" h="265430">
                <a:moveTo>
                  <a:pt x="40906" y="0"/>
                </a:moveTo>
                <a:lnTo>
                  <a:pt x="0" y="0"/>
                </a:lnTo>
                <a:lnTo>
                  <a:pt x="0" y="263855"/>
                </a:lnTo>
                <a:lnTo>
                  <a:pt x="40906" y="263855"/>
                </a:lnTo>
                <a:lnTo>
                  <a:pt x="40906" y="231139"/>
                </a:lnTo>
                <a:lnTo>
                  <a:pt x="177457" y="231139"/>
                </a:lnTo>
                <a:lnTo>
                  <a:pt x="177886" y="230428"/>
                </a:lnTo>
                <a:lnTo>
                  <a:pt x="98526" y="230428"/>
                </a:lnTo>
                <a:lnTo>
                  <a:pt x="75271" y="225911"/>
                </a:lnTo>
                <a:lnTo>
                  <a:pt x="57048" y="213226"/>
                </a:lnTo>
                <a:lnTo>
                  <a:pt x="45159" y="193674"/>
                </a:lnTo>
                <a:lnTo>
                  <a:pt x="40906" y="168554"/>
                </a:lnTo>
                <a:lnTo>
                  <a:pt x="45159" y="143995"/>
                </a:lnTo>
                <a:lnTo>
                  <a:pt x="57048" y="124637"/>
                </a:lnTo>
                <a:lnTo>
                  <a:pt x="75271" y="111947"/>
                </a:lnTo>
                <a:lnTo>
                  <a:pt x="98526" y="107391"/>
                </a:lnTo>
                <a:lnTo>
                  <a:pt x="40906" y="107391"/>
                </a:lnTo>
                <a:lnTo>
                  <a:pt x="40906" y="0"/>
                </a:lnTo>
                <a:close/>
              </a:path>
              <a:path w="197485" h="265430">
                <a:moveTo>
                  <a:pt x="107061" y="73253"/>
                </a:moveTo>
                <a:lnTo>
                  <a:pt x="86223" y="75487"/>
                </a:lnTo>
                <a:lnTo>
                  <a:pt x="68116" y="82054"/>
                </a:lnTo>
                <a:lnTo>
                  <a:pt x="52943" y="92756"/>
                </a:lnTo>
                <a:lnTo>
                  <a:pt x="40906" y="107391"/>
                </a:lnTo>
                <a:lnTo>
                  <a:pt x="98526" y="107391"/>
                </a:lnTo>
                <a:lnTo>
                  <a:pt x="121766" y="111997"/>
                </a:lnTo>
                <a:lnTo>
                  <a:pt x="139982" y="124771"/>
                </a:lnTo>
                <a:lnTo>
                  <a:pt x="151868" y="144145"/>
                </a:lnTo>
                <a:lnTo>
                  <a:pt x="156121" y="168554"/>
                </a:lnTo>
                <a:lnTo>
                  <a:pt x="151868" y="193518"/>
                </a:lnTo>
                <a:lnTo>
                  <a:pt x="139982" y="213088"/>
                </a:lnTo>
                <a:lnTo>
                  <a:pt x="121766" y="225859"/>
                </a:lnTo>
                <a:lnTo>
                  <a:pt x="98526" y="230428"/>
                </a:lnTo>
                <a:lnTo>
                  <a:pt x="177886" y="230428"/>
                </a:lnTo>
                <a:lnTo>
                  <a:pt x="190967" y="208715"/>
                </a:lnTo>
                <a:lnTo>
                  <a:pt x="197370" y="169976"/>
                </a:lnTo>
                <a:lnTo>
                  <a:pt x="190807" y="130560"/>
                </a:lnTo>
                <a:lnTo>
                  <a:pt x="172342" y="100012"/>
                </a:lnTo>
                <a:lnTo>
                  <a:pt x="143814" y="80265"/>
                </a:lnTo>
                <a:lnTo>
                  <a:pt x="107061" y="73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k object 37"/>
          <p:cNvSpPr/>
          <p:nvPr/>
        </p:nvSpPr>
        <p:spPr>
          <a:xfrm>
            <a:off x="5559136" y="1066709"/>
            <a:ext cx="197345" cy="19202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k object 38"/>
          <p:cNvSpPr/>
          <p:nvPr/>
        </p:nvSpPr>
        <p:spPr>
          <a:xfrm>
            <a:off x="5781389" y="993447"/>
            <a:ext cx="198120" cy="266065"/>
          </a:xfrm>
          <a:custGeom>
            <a:avLst/>
            <a:gdLst/>
            <a:ahLst/>
            <a:cxnLst/>
            <a:rect l="l" t="t" r="r" b="b"/>
            <a:pathLst>
              <a:path w="198120" h="266065">
                <a:moveTo>
                  <a:pt x="89941" y="72897"/>
                </a:moveTo>
                <a:lnTo>
                  <a:pt x="53390" y="79843"/>
                </a:lnTo>
                <a:lnTo>
                  <a:pt x="24972" y="99391"/>
                </a:lnTo>
                <a:lnTo>
                  <a:pt x="6554" y="129610"/>
                </a:lnTo>
                <a:lnTo>
                  <a:pt x="0" y="168567"/>
                </a:lnTo>
                <a:lnTo>
                  <a:pt x="6515" y="208036"/>
                </a:lnTo>
                <a:lnTo>
                  <a:pt x="24930" y="238702"/>
                </a:lnTo>
                <a:lnTo>
                  <a:pt x="53545" y="258567"/>
                </a:lnTo>
                <a:lnTo>
                  <a:pt x="90665" y="265633"/>
                </a:lnTo>
                <a:lnTo>
                  <a:pt x="111912" y="263401"/>
                </a:lnTo>
                <a:lnTo>
                  <a:pt x="130186" y="256838"/>
                </a:lnTo>
                <a:lnTo>
                  <a:pt x="145323" y="246141"/>
                </a:lnTo>
                <a:lnTo>
                  <a:pt x="157162" y="231508"/>
                </a:lnTo>
                <a:lnTo>
                  <a:pt x="99199" y="231508"/>
                </a:lnTo>
                <a:lnTo>
                  <a:pt x="75589" y="226944"/>
                </a:lnTo>
                <a:lnTo>
                  <a:pt x="57238" y="214212"/>
                </a:lnTo>
                <a:lnTo>
                  <a:pt x="45289" y="194748"/>
                </a:lnTo>
                <a:lnTo>
                  <a:pt x="40881" y="169989"/>
                </a:lnTo>
                <a:lnTo>
                  <a:pt x="45337" y="144964"/>
                </a:lnTo>
                <a:lnTo>
                  <a:pt x="57367" y="125272"/>
                </a:lnTo>
                <a:lnTo>
                  <a:pt x="75733" y="112382"/>
                </a:lnTo>
                <a:lnTo>
                  <a:pt x="99199" y="107759"/>
                </a:lnTo>
                <a:lnTo>
                  <a:pt x="198069" y="107759"/>
                </a:lnTo>
                <a:lnTo>
                  <a:pt x="198069" y="107391"/>
                </a:lnTo>
                <a:lnTo>
                  <a:pt x="157162" y="107391"/>
                </a:lnTo>
                <a:lnTo>
                  <a:pt x="145109" y="92705"/>
                </a:lnTo>
                <a:lnTo>
                  <a:pt x="129819" y="81881"/>
                </a:lnTo>
                <a:lnTo>
                  <a:pt x="111396" y="75188"/>
                </a:lnTo>
                <a:lnTo>
                  <a:pt x="89941" y="72897"/>
                </a:lnTo>
                <a:close/>
              </a:path>
              <a:path w="198120" h="266065">
                <a:moveTo>
                  <a:pt x="198069" y="107759"/>
                </a:moveTo>
                <a:lnTo>
                  <a:pt x="99199" y="107759"/>
                </a:lnTo>
                <a:lnTo>
                  <a:pt x="122652" y="112330"/>
                </a:lnTo>
                <a:lnTo>
                  <a:pt x="140977" y="125134"/>
                </a:lnTo>
                <a:lnTo>
                  <a:pt x="152904" y="144808"/>
                </a:lnTo>
                <a:lnTo>
                  <a:pt x="157162" y="169989"/>
                </a:lnTo>
                <a:lnTo>
                  <a:pt x="152904" y="194748"/>
                </a:lnTo>
                <a:lnTo>
                  <a:pt x="140977" y="214212"/>
                </a:lnTo>
                <a:lnTo>
                  <a:pt x="122652" y="226944"/>
                </a:lnTo>
                <a:lnTo>
                  <a:pt x="99199" y="231508"/>
                </a:lnTo>
                <a:lnTo>
                  <a:pt x="157162" y="231508"/>
                </a:lnTo>
                <a:lnTo>
                  <a:pt x="157162" y="263867"/>
                </a:lnTo>
                <a:lnTo>
                  <a:pt x="198069" y="263867"/>
                </a:lnTo>
                <a:lnTo>
                  <a:pt x="198069" y="107759"/>
                </a:lnTo>
                <a:close/>
              </a:path>
              <a:path w="198120" h="266065">
                <a:moveTo>
                  <a:pt x="198069" y="0"/>
                </a:moveTo>
                <a:lnTo>
                  <a:pt x="157162" y="0"/>
                </a:lnTo>
                <a:lnTo>
                  <a:pt x="157162" y="107391"/>
                </a:lnTo>
                <a:lnTo>
                  <a:pt x="198069" y="107391"/>
                </a:lnTo>
                <a:lnTo>
                  <a:pt x="19806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k object 39"/>
          <p:cNvSpPr/>
          <p:nvPr/>
        </p:nvSpPr>
        <p:spPr>
          <a:xfrm>
            <a:off x="6026035" y="1066717"/>
            <a:ext cx="169240" cy="19236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k object 40"/>
          <p:cNvSpPr/>
          <p:nvPr/>
        </p:nvSpPr>
        <p:spPr>
          <a:xfrm>
            <a:off x="6232291" y="1066716"/>
            <a:ext cx="184200" cy="19202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k object 41"/>
          <p:cNvSpPr/>
          <p:nvPr/>
        </p:nvSpPr>
        <p:spPr>
          <a:xfrm>
            <a:off x="6439960" y="1023323"/>
            <a:ext cx="126225" cy="23576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k object 42"/>
          <p:cNvSpPr/>
          <p:nvPr/>
        </p:nvSpPr>
        <p:spPr>
          <a:xfrm>
            <a:off x="6605653" y="993447"/>
            <a:ext cx="181610" cy="264160"/>
          </a:xfrm>
          <a:custGeom>
            <a:avLst/>
            <a:gdLst/>
            <a:ahLst/>
            <a:cxnLst/>
            <a:rect l="l" t="t" r="r" b="b"/>
            <a:pathLst>
              <a:path w="181609" h="264159">
                <a:moveTo>
                  <a:pt x="40893" y="0"/>
                </a:moveTo>
                <a:lnTo>
                  <a:pt x="0" y="0"/>
                </a:lnTo>
                <a:lnTo>
                  <a:pt x="0" y="263867"/>
                </a:lnTo>
                <a:lnTo>
                  <a:pt x="40893" y="263867"/>
                </a:lnTo>
                <a:lnTo>
                  <a:pt x="40893" y="170700"/>
                </a:lnTo>
                <a:lnTo>
                  <a:pt x="44588" y="147425"/>
                </a:lnTo>
                <a:lnTo>
                  <a:pt x="55251" y="128782"/>
                </a:lnTo>
                <a:lnTo>
                  <a:pt x="72247" y="116338"/>
                </a:lnTo>
                <a:lnTo>
                  <a:pt x="94945" y="111658"/>
                </a:lnTo>
                <a:lnTo>
                  <a:pt x="40893" y="111658"/>
                </a:lnTo>
                <a:lnTo>
                  <a:pt x="40893" y="0"/>
                </a:lnTo>
                <a:close/>
              </a:path>
              <a:path w="181609" h="264159">
                <a:moveTo>
                  <a:pt x="110947" y="73266"/>
                </a:moveTo>
                <a:lnTo>
                  <a:pt x="88242" y="75516"/>
                </a:lnTo>
                <a:lnTo>
                  <a:pt x="68843" y="82465"/>
                </a:lnTo>
                <a:lnTo>
                  <a:pt x="52982" y="94413"/>
                </a:lnTo>
                <a:lnTo>
                  <a:pt x="40893" y="111658"/>
                </a:lnTo>
                <a:lnTo>
                  <a:pt x="94945" y="111658"/>
                </a:lnTo>
                <a:lnTo>
                  <a:pt x="114064" y="114825"/>
                </a:lnTo>
                <a:lnTo>
                  <a:pt x="128376" y="123928"/>
                </a:lnTo>
                <a:lnTo>
                  <a:pt x="137352" y="138367"/>
                </a:lnTo>
                <a:lnTo>
                  <a:pt x="140461" y="157543"/>
                </a:lnTo>
                <a:lnTo>
                  <a:pt x="140461" y="263867"/>
                </a:lnTo>
                <a:lnTo>
                  <a:pt x="181343" y="263867"/>
                </a:lnTo>
                <a:lnTo>
                  <a:pt x="181343" y="146164"/>
                </a:lnTo>
                <a:lnTo>
                  <a:pt x="176542" y="115716"/>
                </a:lnTo>
                <a:lnTo>
                  <a:pt x="162675" y="92775"/>
                </a:lnTo>
                <a:lnTo>
                  <a:pt x="140543" y="78304"/>
                </a:lnTo>
                <a:lnTo>
                  <a:pt x="110947" y="73266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74265" y="1378851"/>
            <a:ext cx="4052519" cy="421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13520" y="1934964"/>
            <a:ext cx="5963284" cy="27844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856357" y="5740146"/>
            <a:ext cx="2688336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20052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4/26/2018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048756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712702-EE43-40D5-80BB-94B331D3F6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7866"/>
            <a:ext cx="8394700" cy="559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527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00962" y="4195407"/>
            <a:ext cx="185547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academaidd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llunio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strategaeth</a:t>
            </a:r>
            <a:r>
              <a:rPr sz="8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chwilio?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00962" y="4559681"/>
            <a:ext cx="2475865" cy="390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96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aseiniadau?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ts val="960"/>
              </a:lnSpc>
              <a:spcBef>
                <a:spcPts val="3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sut i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gael mynediad i’r llyfrgell ar-lein a’i  defnyddio ar hyd gwyliau’r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haf?</a:t>
            </a:r>
            <a:endParaRPr sz="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01191" y="2914205"/>
            <a:ext cx="21374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Angen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adnewyddu gwybodaeth am</a:t>
            </a: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ddefnyddio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202481" y="1936590"/>
            <a:ext cx="546100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-5" dirty="0">
                <a:solidFill>
                  <a:srgbClr val="333333"/>
                </a:solidFill>
                <a:latin typeface="Verdana"/>
                <a:cs typeface="Verdana"/>
              </a:rPr>
              <a:t>Sesi</a:t>
            </a: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w</a:t>
            </a:r>
            <a:r>
              <a:rPr sz="1150" spc="35" dirty="0">
                <a:solidFill>
                  <a:srgbClr val="333333"/>
                </a:solidFill>
                <a:latin typeface="Verdana"/>
                <a:cs typeface="Verdana"/>
              </a:rPr>
              <a:t>n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52550" y="1936590"/>
            <a:ext cx="1437005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946150" algn="l"/>
              </a:tabLst>
            </a:pP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D</a:t>
            </a:r>
            <a:r>
              <a:rPr sz="1150" spc="-90" dirty="0">
                <a:solidFill>
                  <a:srgbClr val="333333"/>
                </a:solidFill>
                <a:latin typeface="Verdana"/>
                <a:cs typeface="Verdana"/>
              </a:rPr>
              <a:t>y</a:t>
            </a:r>
            <a:r>
              <a:rPr sz="1150" spc="40" dirty="0">
                <a:solidFill>
                  <a:srgbClr val="333333"/>
                </a:solidFill>
                <a:latin typeface="Verdana"/>
                <a:cs typeface="Verdana"/>
              </a:rPr>
              <a:t>ddiad</a:t>
            </a: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	</a:t>
            </a: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Amser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79726" y="1917694"/>
            <a:ext cx="600075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Lleoliad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CAMPYSAU</a:t>
            </a:r>
            <a:r>
              <a:rPr spc="-85" dirty="0"/>
              <a:t> </a:t>
            </a:r>
            <a:r>
              <a:rPr spc="-5" dirty="0"/>
              <a:t>ABERTAWE</a:t>
            </a: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1211858" y="2154471"/>
          <a:ext cx="6163943" cy="246424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68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72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18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7804">
                <a:tc>
                  <a:txBody>
                    <a:bodyPr/>
                    <a:lstStyle/>
                    <a:p>
                      <a:pPr marL="1905">
                        <a:lnSpc>
                          <a:spcPts val="1140"/>
                        </a:lnSpc>
                        <a:spcBef>
                          <a:spcPts val="475"/>
                        </a:spcBef>
                        <a:tabLst>
                          <a:tab pos="26365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Sgiliau Gwybodaeth	</a:t>
                      </a:r>
                      <a:r>
                        <a:rPr sz="1200" spc="-7" baseline="27777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30/04/2018</a:t>
                      </a:r>
                      <a:endParaRPr sz="1200" baseline="27777">
                        <a:latin typeface="Calibri"/>
                        <a:cs typeface="Calibri"/>
                      </a:endParaRPr>
                    </a:p>
                  </a:txBody>
                  <a:tcPr marL="0" marR="0" marT="6032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7175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8580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830">
                <a:tc>
                  <a:txBody>
                    <a:bodyPr/>
                    <a:lstStyle/>
                    <a:p>
                      <a:pPr marL="1905">
                        <a:lnSpc>
                          <a:spcPts val="755"/>
                        </a:lnSpc>
                        <a:spcBef>
                          <a:spcPts val="434"/>
                        </a:spcBef>
                        <a:tabLst>
                          <a:tab pos="26365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Sylfaenol 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i’r Llyfrgell	</a:t>
                      </a:r>
                      <a:r>
                        <a:rPr sz="1200" b="1" spc="-37" baseline="4861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04/05/2018</a:t>
                      </a:r>
                      <a:endParaRPr sz="1200" baseline="48611">
                        <a:latin typeface="Century Gothic"/>
                        <a:cs typeface="Century Gothic"/>
                      </a:endParaRPr>
                    </a:p>
                  </a:txBody>
                  <a:tcPr marL="0" marR="0" marT="55244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11:00-11:30am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540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Griffith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032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195">
                <a:tc>
                  <a:txBody>
                    <a:bodyPr/>
                    <a:lstStyle/>
                    <a:p>
                      <a:pPr marR="23622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11/05/2018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35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397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Townhill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Seminar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889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545">
                <a:tc>
                  <a:txBody>
                    <a:bodyPr/>
                    <a:lstStyle/>
                    <a:p>
                      <a:pPr marL="1905">
                        <a:lnSpc>
                          <a:spcPts val="830"/>
                        </a:lnSpc>
                        <a:tabLst>
                          <a:tab pos="263652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Wedi colli’r sesiwn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gynefino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â’r llyfrgell?	</a:t>
                      </a:r>
                      <a:r>
                        <a:rPr sz="1200" b="1" spc="-37" baseline="-2430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14/05/2018</a:t>
                      </a:r>
                      <a:endParaRPr sz="1200" baseline="-24305">
                        <a:latin typeface="Century Gothic"/>
                        <a:cs typeface="Century Gothic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11:00-11:45am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3492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Busnes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095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305">
                <a:tc>
                  <a:txBody>
                    <a:bodyPr/>
                    <a:lstStyle/>
                    <a:p>
                      <a:pPr marL="1905">
                        <a:lnSpc>
                          <a:spcPts val="455"/>
                        </a:lnSpc>
                        <a:tabLst>
                          <a:tab pos="263652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Methu dod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hyd i’r eitemau ar eich</a:t>
                      </a:r>
                      <a:r>
                        <a:rPr sz="800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rhestr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ddarllen?	</a:t>
                      </a:r>
                      <a:r>
                        <a:rPr sz="1200" spc="-7" baseline="-38194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16/05/2018</a:t>
                      </a:r>
                      <a:endParaRPr sz="1200" baseline="-38194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7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Owen, 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Gyfrifiaduron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651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210">
                <a:tc>
                  <a:txBody>
                    <a:bodyPr/>
                    <a:lstStyle/>
                    <a:p>
                      <a:pPr marL="1905">
                        <a:lnSpc>
                          <a:spcPts val="940"/>
                        </a:lnSpc>
                        <a:spcBef>
                          <a:spcPts val="190"/>
                        </a:spcBef>
                        <a:tabLst>
                          <a:tab pos="263652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catalog y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llyfrgell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defnyddio e-adnoddau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?	</a:t>
                      </a:r>
                      <a:r>
                        <a:rPr sz="1200" b="1" spc="-37" baseline="6944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24/05/2018</a:t>
                      </a:r>
                      <a:endParaRPr sz="1200" baseline="6944">
                        <a:latin typeface="Century Gothic"/>
                        <a:cs typeface="Century Gothic"/>
                      </a:endParaRPr>
                    </a:p>
                  </a:txBody>
                  <a:tcPr marL="0" marR="0" marT="2413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1:00-1:30pm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778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397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1454">
                <a:tc>
                  <a:txBody>
                    <a:bodyPr/>
                    <a:lstStyle/>
                    <a:p>
                      <a:pPr marR="23622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07/06/2018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350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3970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Townhill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9525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225"/>
                        </a:spcBef>
                        <a:tabLst>
                          <a:tab pos="26492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Sgiliau Gwybodaeth Pellach	</a:t>
                      </a:r>
                      <a:r>
                        <a:rPr sz="1200" b="1" spc="-37" baseline="-6944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14/05/2018</a:t>
                      </a:r>
                      <a:endParaRPr sz="1200" baseline="-6944">
                        <a:latin typeface="Century Gothic"/>
                        <a:cs typeface="Century Gothic"/>
                      </a:endParaRPr>
                    </a:p>
                  </a:txBody>
                  <a:tcPr marL="0" marR="0" marT="2857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1770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11:00-11:30am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95250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800" b="1" spc="3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b="1" spc="-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b="1" spc="1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4139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1270">
                        <a:lnSpc>
                          <a:spcPts val="1150"/>
                        </a:lnSpc>
                        <a:tabLst>
                          <a:tab pos="2656840" algn="l"/>
                        </a:tabLst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i’r Llyfrgell	</a:t>
                      </a:r>
                      <a:r>
                        <a:rPr sz="1200" spc="-7" baseline="17361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14/05/2018</a:t>
                      </a:r>
                      <a:endParaRPr sz="1200" baseline="17361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7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Townhill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Seminar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762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7165">
                <a:tc>
                  <a:txBody>
                    <a:bodyPr/>
                    <a:lstStyle/>
                    <a:p>
                      <a:pPr marL="1270">
                        <a:lnSpc>
                          <a:spcPts val="910"/>
                        </a:lnSpc>
                        <a:spcBef>
                          <a:spcPts val="380"/>
                        </a:spcBef>
                        <a:tabLst>
                          <a:tab pos="265684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Y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 meddwl am eich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traethawd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hir ac eisiau</a:t>
                      </a:r>
                      <a:r>
                        <a:rPr sz="800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dechrau ar	</a:t>
                      </a:r>
                      <a:r>
                        <a:rPr sz="1200" b="1" spc="-37" baseline="13888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15/05/2018</a:t>
                      </a:r>
                      <a:endParaRPr sz="1200" baseline="13888">
                        <a:latin typeface="Century Gothic"/>
                        <a:cs typeface="Century Gothic"/>
                      </a:endParaRPr>
                    </a:p>
                  </a:txBody>
                  <a:tcPr marL="0" marR="0" marT="4826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Busnes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905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560">
                <a:tc>
                  <a:txBody>
                    <a:bodyPr/>
                    <a:lstStyle/>
                    <a:p>
                      <a:pPr marL="1270">
                        <a:lnSpc>
                          <a:spcPts val="905"/>
                        </a:lnSpc>
                        <a:tabLst>
                          <a:tab pos="265684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eich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ymchwil?	</a:t>
                      </a:r>
                      <a:r>
                        <a:rPr sz="1200" spc="-7" baseline="-10416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18/05/2018</a:t>
                      </a:r>
                      <a:endParaRPr sz="1200" baseline="-10416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11:00-11:30am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234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206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6210">
                <a:tc>
                  <a:txBody>
                    <a:bodyPr/>
                    <a:lstStyle/>
                    <a:p>
                      <a:pPr marL="1270">
                        <a:lnSpc>
                          <a:spcPts val="580"/>
                        </a:lnSpc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Eisiau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gwybod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sut i chwilio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mewn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cronfeydd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data	</a:t>
                      </a:r>
                      <a:r>
                        <a:rPr sz="1200" b="1" spc="-37" baseline="-312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07/06/2018</a:t>
                      </a:r>
                      <a:endParaRPr sz="1200" baseline="-31250">
                        <a:latin typeface="Century Gothic"/>
                        <a:cs typeface="Century Gothic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ts val="950"/>
                        </a:lnSpc>
                        <a:spcBef>
                          <a:spcPts val="18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ts val="940"/>
                        </a:lnSpc>
                        <a:spcBef>
                          <a:spcPts val="19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413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7480">
                <a:tc>
                  <a:txBody>
                    <a:bodyPr/>
                    <a:lstStyle/>
                    <a:p>
                      <a:pPr marL="1270">
                        <a:lnSpc>
                          <a:spcPts val="844"/>
                        </a:lnSpc>
                        <a:spcBef>
                          <a:spcPts val="295"/>
                        </a:spcBef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Yn chwilio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am erthyglau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cyfnodolion</a:t>
                      </a:r>
                      <a:r>
                        <a:rPr sz="800" spc="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academaidd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â	</a:t>
                      </a:r>
                      <a:r>
                        <a:rPr sz="1200" spc="-7" baseline="20833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14/06/2018</a:t>
                      </a:r>
                      <a:endParaRPr sz="1200" baseline="20833">
                        <a:latin typeface="Calibri"/>
                        <a:cs typeface="Calibri"/>
                      </a:endParaRPr>
                    </a:p>
                  </a:txBody>
                  <a:tcPr marL="0" marR="0" marT="3746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206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Townhill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524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10"/>
                        </a:spcBef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thestun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llawn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adolygwyd gan gymheiriaid ar</a:t>
                      </a:r>
                      <a:r>
                        <a:rPr sz="8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gyfer eich	</a:t>
                      </a:r>
                      <a:r>
                        <a:rPr sz="1200" b="1" spc="-37" baseline="-10416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15/06/2018</a:t>
                      </a:r>
                      <a:endParaRPr sz="1200" baseline="-10416">
                        <a:latin typeface="Century Gothic"/>
                        <a:cs typeface="Century Gothic"/>
                      </a:endParaRPr>
                    </a:p>
                  </a:txBody>
                  <a:tcPr marL="0" marR="0" marT="127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ts val="800"/>
                        </a:lnSpc>
                        <a:spcBef>
                          <a:spcPts val="24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ts val="925"/>
                        </a:lnSpc>
                        <a:spcBef>
                          <a:spcPts val="115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460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532622" y="5212195"/>
            <a:ext cx="1244653" cy="411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079039" y="5118533"/>
            <a:ext cx="783969" cy="5861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161796" y="5315339"/>
            <a:ext cx="162344" cy="16007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346737" y="5354214"/>
            <a:ext cx="180853" cy="1218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561162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99222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846913" y="5305738"/>
            <a:ext cx="438932" cy="17035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319416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54229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605847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647208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870331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3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923121" y="5351013"/>
            <a:ext cx="122796" cy="12439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066452" y="5304132"/>
            <a:ext cx="358254" cy="17265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50513" y="5297728"/>
            <a:ext cx="176922" cy="177685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678641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750193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790187" y="5315348"/>
            <a:ext cx="317523" cy="19436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12735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4" y="96905"/>
                </a:lnTo>
                <a:lnTo>
                  <a:pt x="11974" y="111736"/>
                </a:lnTo>
                <a:lnTo>
                  <a:pt x="25947" y="121120"/>
                </a:lnTo>
                <a:lnTo>
                  <a:pt x="44361" y="124396"/>
                </a:lnTo>
                <a:lnTo>
                  <a:pt x="57420" y="122974"/>
                </a:lnTo>
                <a:lnTo>
                  <a:pt x="68718" y="118679"/>
                </a:lnTo>
                <a:lnTo>
                  <a:pt x="78127" y="111468"/>
                </a:lnTo>
                <a:lnTo>
                  <a:pt x="85521" y="101295"/>
                </a:lnTo>
                <a:lnTo>
                  <a:pt x="120510" y="101295"/>
                </a:lnTo>
                <a:lnTo>
                  <a:pt x="120510" y="92151"/>
                </a:lnTo>
                <a:lnTo>
                  <a:pt x="58318" y="92151"/>
                </a:lnTo>
                <a:lnTo>
                  <a:pt x="48724" y="90443"/>
                </a:lnTo>
                <a:lnTo>
                  <a:pt x="41448" y="85520"/>
                </a:lnTo>
                <a:lnTo>
                  <a:pt x="36831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510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510" y="123024"/>
                </a:lnTo>
                <a:lnTo>
                  <a:pt x="120510" y="101295"/>
                </a:lnTo>
                <a:close/>
              </a:path>
              <a:path w="120650" h="124460">
                <a:moveTo>
                  <a:pt x="120510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510" y="92151"/>
                </a:lnTo>
                <a:lnTo>
                  <a:pt x="1205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264280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63" y="123024"/>
                </a:lnTo>
                <a:lnTo>
                  <a:pt x="91600" y="88036"/>
                </a:lnTo>
                <a:lnTo>
                  <a:pt x="63347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18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46" y="88036"/>
                </a:lnTo>
                <a:lnTo>
                  <a:pt x="151371" y="88036"/>
                </a:lnTo>
                <a:lnTo>
                  <a:pt x="137218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47" y="88036"/>
                </a:lnTo>
                <a:lnTo>
                  <a:pt x="91600" y="88036"/>
                </a:lnTo>
                <a:lnTo>
                  <a:pt x="106565" y="41846"/>
                </a:lnTo>
                <a:lnTo>
                  <a:pt x="137218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18" y="0"/>
                </a:moveTo>
                <a:lnTo>
                  <a:pt x="178358" y="0"/>
                </a:lnTo>
                <a:lnTo>
                  <a:pt x="151371" y="88036"/>
                </a:lnTo>
                <a:lnTo>
                  <a:pt x="181046" y="88036"/>
                </a:lnTo>
                <a:lnTo>
                  <a:pt x="2131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481228" y="5324024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57" y="58077"/>
                </a:lnTo>
                <a:lnTo>
                  <a:pt x="17157" y="115023"/>
                </a:lnTo>
                <a:lnTo>
                  <a:pt x="20108" y="131665"/>
                </a:lnTo>
                <a:lnTo>
                  <a:pt x="28244" y="143524"/>
                </a:lnTo>
                <a:lnTo>
                  <a:pt x="40496" y="150622"/>
                </a:lnTo>
                <a:lnTo>
                  <a:pt x="55791" y="152984"/>
                </a:lnTo>
                <a:lnTo>
                  <a:pt x="64335" y="152401"/>
                </a:lnTo>
                <a:lnTo>
                  <a:pt x="72661" y="150726"/>
                </a:lnTo>
                <a:lnTo>
                  <a:pt x="80556" y="148065"/>
                </a:lnTo>
                <a:lnTo>
                  <a:pt x="87807" y="144525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79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592" y="123253"/>
                </a:lnTo>
                <a:lnTo>
                  <a:pt x="64033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57" y="0"/>
                </a:lnTo>
                <a:lnTo>
                  <a:pt x="17157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577475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0" y="116245"/>
                </a:lnTo>
                <a:lnTo>
                  <a:pt x="24409" y="121618"/>
                </a:lnTo>
                <a:lnTo>
                  <a:pt x="38522" y="124891"/>
                </a:lnTo>
                <a:lnTo>
                  <a:pt x="53276" y="125996"/>
                </a:lnTo>
                <a:lnTo>
                  <a:pt x="72866" y="123529"/>
                </a:lnTo>
                <a:lnTo>
                  <a:pt x="88772" y="116216"/>
                </a:lnTo>
                <a:lnTo>
                  <a:pt x="99450" y="104185"/>
                </a:lnTo>
                <a:lnTo>
                  <a:pt x="100343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54" y="2432"/>
                </a:lnTo>
                <a:lnTo>
                  <a:pt x="20140" y="9686"/>
                </a:lnTo>
                <a:lnTo>
                  <a:pt x="9744" y="21699"/>
                </a:lnTo>
                <a:lnTo>
                  <a:pt x="5930" y="38404"/>
                </a:lnTo>
                <a:lnTo>
                  <a:pt x="15900" y="62061"/>
                </a:lnTo>
                <a:lnTo>
                  <a:pt x="37833" y="73429"/>
                </a:lnTo>
                <a:lnTo>
                  <a:pt x="59766" y="80376"/>
                </a:lnTo>
                <a:lnTo>
                  <a:pt x="69735" y="90766"/>
                </a:lnTo>
                <a:lnTo>
                  <a:pt x="69735" y="97409"/>
                </a:lnTo>
                <a:lnTo>
                  <a:pt x="63106" y="100380"/>
                </a:lnTo>
                <a:lnTo>
                  <a:pt x="100343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76" y="25831"/>
                </a:lnTo>
                <a:lnTo>
                  <a:pt x="96325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25" y="25831"/>
                </a:moveTo>
                <a:lnTo>
                  <a:pt x="52819" y="25831"/>
                </a:lnTo>
                <a:lnTo>
                  <a:pt x="61120" y="26628"/>
                </a:lnTo>
                <a:lnTo>
                  <a:pt x="70365" y="28948"/>
                </a:lnTo>
                <a:lnTo>
                  <a:pt x="80213" y="32684"/>
                </a:lnTo>
                <a:lnTo>
                  <a:pt x="90322" y="37731"/>
                </a:lnTo>
                <a:lnTo>
                  <a:pt x="96325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693813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6" y="133621"/>
                </a:lnTo>
                <a:lnTo>
                  <a:pt x="15922" y="153617"/>
                </a:lnTo>
                <a:lnTo>
                  <a:pt x="34247" y="166496"/>
                </a:lnTo>
                <a:lnTo>
                  <a:pt x="58077" y="171056"/>
                </a:lnTo>
                <a:lnTo>
                  <a:pt x="70071" y="169786"/>
                </a:lnTo>
                <a:lnTo>
                  <a:pt x="80606" y="166049"/>
                </a:lnTo>
                <a:lnTo>
                  <a:pt x="89598" y="159954"/>
                </a:lnTo>
                <a:lnTo>
                  <a:pt x="96964" y="151612"/>
                </a:lnTo>
                <a:lnTo>
                  <a:pt x="131952" y="151612"/>
                </a:lnTo>
                <a:lnTo>
                  <a:pt x="131952" y="142697"/>
                </a:lnTo>
                <a:lnTo>
                  <a:pt x="66319" y="142697"/>
                </a:lnTo>
                <a:lnTo>
                  <a:pt x="53680" y="140203"/>
                </a:lnTo>
                <a:lnTo>
                  <a:pt x="43911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5" y="94908"/>
                </a:lnTo>
                <a:lnTo>
                  <a:pt x="43992" y="84127"/>
                </a:lnTo>
                <a:lnTo>
                  <a:pt x="53771" y="77076"/>
                </a:lnTo>
                <a:lnTo>
                  <a:pt x="66319" y="74549"/>
                </a:lnTo>
                <a:lnTo>
                  <a:pt x="131952" y="74549"/>
                </a:lnTo>
                <a:lnTo>
                  <a:pt x="131952" y="64719"/>
                </a:lnTo>
                <a:lnTo>
                  <a:pt x="96964" y="64719"/>
                </a:lnTo>
                <a:lnTo>
                  <a:pt x="89429" y="56378"/>
                </a:lnTo>
                <a:lnTo>
                  <a:pt x="80241" y="50288"/>
                </a:lnTo>
                <a:lnTo>
                  <a:pt x="69468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52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52" y="169684"/>
                </a:lnTo>
                <a:lnTo>
                  <a:pt x="131952" y="151612"/>
                </a:lnTo>
                <a:close/>
              </a:path>
              <a:path w="132079" h="171450">
                <a:moveTo>
                  <a:pt x="131952" y="74549"/>
                </a:moveTo>
                <a:lnTo>
                  <a:pt x="66319" y="74549"/>
                </a:lnTo>
                <a:lnTo>
                  <a:pt x="78731" y="77044"/>
                </a:lnTo>
                <a:lnTo>
                  <a:pt x="88418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8" y="133208"/>
                </a:lnTo>
                <a:lnTo>
                  <a:pt x="78731" y="140203"/>
                </a:lnTo>
                <a:lnTo>
                  <a:pt x="66319" y="142697"/>
                </a:lnTo>
                <a:lnTo>
                  <a:pt x="131952" y="142697"/>
                </a:lnTo>
                <a:lnTo>
                  <a:pt x="131952" y="74549"/>
                </a:lnTo>
                <a:close/>
              </a:path>
              <a:path w="132079" h="171450">
                <a:moveTo>
                  <a:pt x="131952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52" y="64719"/>
                </a:lnTo>
                <a:lnTo>
                  <a:pt x="131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53155" y="5351019"/>
            <a:ext cx="167359" cy="1264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040363" y="5351239"/>
            <a:ext cx="166662" cy="12622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229638" y="5352384"/>
            <a:ext cx="120510" cy="12439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385327" y="5305738"/>
            <a:ext cx="122326" cy="16967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a4d144a-fc25-4fdb-964c-6d631b2b63e0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B01F994-AE8E-4610-AA9D-335DFF96DA24}"/>
</file>

<file path=customXml/itemProps2.xml><?xml version="1.0" encoding="utf-8"?>
<ds:datastoreItem xmlns:ds="http://schemas.openxmlformats.org/officeDocument/2006/customXml" ds:itemID="{EDF91F51-FC41-40EA-B931-F390DF913283}"/>
</file>

<file path=customXml/itemProps3.xml><?xml version="1.0" encoding="utf-8"?>
<ds:datastoreItem xmlns:ds="http://schemas.openxmlformats.org/officeDocument/2006/customXml" ds:itemID="{A85798C6-E746-4DFD-8C6E-5F7AAC81C0C6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166</Words>
  <Application>Microsoft Office PowerPoint</Application>
  <PresentationFormat>Custom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Century Gothic</vt:lpstr>
      <vt:lpstr>Times New Roman</vt:lpstr>
      <vt:lpstr>Verdana</vt:lpstr>
      <vt:lpstr>Office Theme</vt:lpstr>
      <vt:lpstr>PowerPoint Presentation</vt:lpstr>
      <vt:lpstr>CAMPYSAU ABERTAWE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Rachael Whitfield</cp:lastModifiedBy>
  <cp:revision>1</cp:revision>
  <dcterms:created xsi:type="dcterms:W3CDTF">2018-04-26T10:30:31Z</dcterms:created>
  <dcterms:modified xsi:type="dcterms:W3CDTF">2018-04-26T10:39:50Z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2018-04-23T00:00:00Z</vt:filetime>
  </property>
  <property fmtid="{D5CDD505-2E9C-101B-9397-08002B2CF9AE}" pid="3" name="Creator">
    <vt:lpwstr>Adobe Illustrator CC 2017 (Windows)</vt:lpwstr>
  </property>
  <property fmtid="{D5CDD505-2E9C-101B-9397-08002B2CF9AE}" pid="4" name="LastSaved">
    <vt:filetime>2018-04-26T00:00:00Z</vt:filetime>
  </property>
  <property fmtid="{D5CDD505-2E9C-101B-9397-08002B2CF9AE}" pid="5" name="ContentTypeId">
    <vt:lpwstr>0x01010074769ED93AAA2749A6D3F6A9527B2CC1</vt:lpwstr>
  </property>
  <property fmtid="{D5CDD505-2E9C-101B-9397-08002B2CF9AE}" pid="6" name="Order">
    <vt:r8>237200</vt:r8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</Properties>
</file>