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7" r:id="rId2"/>
    <p:sldId id="256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32767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5000" autoAdjust="0"/>
    <p:restoredTop sz="94660"/>
  </p:normalViewPr>
  <p:slideViewPr>
    <p:cSldViewPr snapToGrid="0">
      <p:cViewPr varScale="1">
        <p:scale>
          <a:sx n="69" d="100"/>
          <a:sy n="69" d="100"/>
        </p:scale>
        <p:origin x="-560" y="-6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3504" y="770467"/>
            <a:ext cx="10782300" cy="3352800"/>
          </a:xfrm>
        </p:spPr>
        <p:txBody>
          <a:bodyPr anchor="b">
            <a:noAutofit/>
          </a:bodyPr>
          <a:lstStyle>
            <a:lvl1pPr algn="l">
              <a:lnSpc>
                <a:spcPct val="80000"/>
              </a:lnSpc>
              <a:defRPr sz="8800" spc="-12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7512" y="4206876"/>
            <a:ext cx="9228201" cy="1645920"/>
          </a:xfrm>
        </p:spPr>
        <p:txBody>
          <a:bodyPr>
            <a:normAutofit/>
          </a:bodyPr>
          <a:lstStyle>
            <a:lvl1pPr marL="0" indent="0" algn="l">
              <a:buNone/>
              <a:defRPr sz="3200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729E6F3D-785F-4527-AD20-92A30E36749C}" type="datetimeFigureOut">
              <a:rPr lang="en-GB" smtClean="0"/>
              <a:pPr/>
              <a:t>30/11/2022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18141368-B4C8-4194-9DB4-FF6E5BBD7E1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0415642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9E6F3D-785F-4527-AD20-92A30E36749C}" type="datetimeFigureOut">
              <a:rPr lang="en-GB" smtClean="0"/>
              <a:pPr/>
              <a:t>30/11/2022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41368-B4C8-4194-9DB4-FF6E5BBD7E1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1154747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504" y="767419"/>
            <a:ext cx="10780776" cy="3355848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8800" b="0" baseline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7512" y="4204209"/>
            <a:ext cx="9226296" cy="1645920"/>
          </a:xfrm>
        </p:spPr>
        <p:txBody>
          <a:bodyPr anchor="t">
            <a:normAutofit/>
          </a:bodyPr>
          <a:lstStyle>
            <a:lvl1pPr marL="0" indent="0">
              <a:buNone/>
              <a:defRPr sz="320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9E6F3D-785F-4527-AD20-92A30E36749C}" type="datetimeFigureOut">
              <a:rPr lang="en-GB" smtClean="0"/>
              <a:pPr/>
              <a:t>30/11/2022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41368-B4C8-4194-9DB4-FF6E5BBD7E1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6086914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6656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11330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9E6F3D-785F-4527-AD20-92A30E36749C}" type="datetimeFigureOut">
              <a:rPr lang="en-GB" smtClean="0"/>
              <a:pPr/>
              <a:t>30/11/2022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41368-B4C8-4194-9DB4-FF6E5BBD7E1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8588687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40467"/>
            <a:ext cx="4663440" cy="723400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6656" y="2753084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07608" y="2038435"/>
            <a:ext cx="4663440" cy="722376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007608" y="2750990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9E6F3D-785F-4527-AD20-92A30E36749C}" type="datetimeFigureOut">
              <a:rPr lang="en-GB" smtClean="0"/>
              <a:pPr/>
              <a:t>30/11/2022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41368-B4C8-4194-9DB4-FF6E5BBD7E1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1060794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9E6F3D-785F-4527-AD20-92A30E36749C}" type="datetimeFigureOut">
              <a:rPr lang="en-GB" smtClean="0"/>
              <a:pPr/>
              <a:t>30/11/2022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41368-B4C8-4194-9DB4-FF6E5BBD7E1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8512973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9E6F3D-785F-4527-AD20-92A30E36749C}" type="datetimeFigureOut">
              <a:rPr lang="en-GB" smtClean="0"/>
              <a:pPr/>
              <a:t>30/11/2022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41368-B4C8-4194-9DB4-FF6E5BBD7E1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3364934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620000" y="0"/>
            <a:ext cx="457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8261404" y="542282"/>
            <a:ext cx="3383280" cy="1920240"/>
          </a:xfrm>
        </p:spPr>
        <p:txBody>
          <a:bodyPr anchor="b">
            <a:noAutofit/>
          </a:bodyPr>
          <a:lstStyle>
            <a:lvl1pPr>
              <a:lnSpc>
                <a:spcPct val="85000"/>
              </a:lnSpc>
              <a:defRPr sz="400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762000"/>
            <a:ext cx="60960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75982" y="2511813"/>
            <a:ext cx="3398520" cy="3126987"/>
          </a:xfrm>
        </p:spPr>
        <p:txBody>
          <a:bodyPr>
            <a:normAutofit/>
          </a:bodyPr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4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9E6F3D-785F-4527-AD20-92A30E36749C}" type="datetimeFigureOut">
              <a:rPr lang="en-GB" smtClean="0"/>
              <a:pPr/>
              <a:t>30/11/2022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0000"/>
                  </a:srgbClr>
                </a:solidFill>
              </a:defRPr>
            </a:lvl1pPr>
          </a:lstStyle>
          <a:p>
            <a:fld id="{18141368-B4C8-4194-9DB4-FF6E5BBD7E1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2225345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224" y="5418667"/>
            <a:ext cx="10780776" cy="613283"/>
          </a:xfrm>
        </p:spPr>
        <p:txBody>
          <a:bodyPr anchor="b">
            <a:normAutofit/>
          </a:bodyPr>
          <a:lstStyle>
            <a:lvl1pPr>
              <a:defRPr sz="32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2192000" cy="5330952"/>
          </a:xfrm>
          <a:solidFill>
            <a:schemeClr val="accent1">
              <a:lumMod val="40000"/>
              <a:lumOff val="60000"/>
            </a:schemeClr>
          </a:solidFill>
        </p:spPr>
        <p:txBody>
          <a:bodyPr anchor="t"/>
          <a:lstStyle>
            <a:lvl1pPr marL="0" indent="0" algn="ctr">
              <a:spcBef>
                <a:spcPts val="800"/>
              </a:spcBef>
              <a:buNone/>
              <a:defRPr sz="3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656" y="5909735"/>
            <a:ext cx="9229344" cy="5334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buNone/>
              <a:defRPr sz="14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729E6F3D-785F-4527-AD20-92A30E36749C}" type="datetimeFigureOut">
              <a:rPr lang="en-GB" smtClean="0"/>
              <a:pPr/>
              <a:t>30/11/2022</a:t>
            </a:fld>
            <a:endParaRPr lang="en-GB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18141368-B4C8-4194-9DB4-FF6E5BBD7E1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18101385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9E6F3D-785F-4527-AD20-92A30E36749C}" type="datetimeFigureOut">
              <a:rPr lang="en-GB" smtClean="0"/>
              <a:pPr/>
              <a:t>30/11/2022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41368-B4C8-4194-9DB4-FF6E5BBD7E1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8810459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43950" y="695325"/>
            <a:ext cx="2628900" cy="48006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1525" y="714375"/>
            <a:ext cx="7734300" cy="54006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9E6F3D-785F-4527-AD20-92A30E36749C}" type="datetimeFigureOut">
              <a:rPr lang="en-GB" smtClean="0"/>
              <a:pPr/>
              <a:t>30/11/2022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41368-B4C8-4194-9DB4-FF6E5BBD7E1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9487034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57224" y="499533"/>
            <a:ext cx="10772775" cy="16581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11680"/>
            <a:ext cx="10753725" cy="37661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5800" y="6412447"/>
            <a:ext cx="4114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729E6F3D-785F-4527-AD20-92A30E36749C}" type="datetimeFigureOut">
              <a:rPr lang="en-GB" smtClean="0"/>
              <a:pPr/>
              <a:t>30/11/2022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554697"/>
            <a:ext cx="5029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 cap="all" baseline="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926" y="5876412"/>
            <a:ext cx="2926080" cy="139703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300" b="0">
                <a:ln>
                  <a:noFill/>
                </a:ln>
                <a:solidFill>
                  <a:schemeClr val="accent1">
                    <a:alpha val="25000"/>
                  </a:schemeClr>
                </a:solidFill>
                <a:latin typeface="+mj-lt"/>
              </a:defRPr>
            </a:lvl1pPr>
          </a:lstStyle>
          <a:p>
            <a:fld id="{18141368-B4C8-4194-9DB4-FF6E5BBD7E1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7918931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5400" kern="1200" spc="-12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85000"/>
        </a:lnSpc>
        <a:spcBef>
          <a:spcPts val="13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347472" indent="-3429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548640" indent="-54864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0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822960" indent="-82296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097280" indent="-109728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2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4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16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18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mailto:2107283@student.uwtsd.ac.uk" TargetMode="Externa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BAF72BDB-BBA9-4F53-ADC9-0E7543AD08F0}"/>
              </a:ext>
            </a:extLst>
          </p:cNvPr>
          <p:cNvSpPr txBox="1"/>
          <p:nvPr/>
        </p:nvSpPr>
        <p:spPr>
          <a:xfrm>
            <a:off x="548640" y="653143"/>
            <a:ext cx="1112955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/>
              <a:t>Foreign Languages &amp; Cultural Awareness</a:t>
            </a:r>
            <a:br>
              <a:rPr lang="en-US" sz="4000" b="1" dirty="0"/>
            </a:br>
            <a:r>
              <a:rPr lang="en-US" sz="4000" b="1" dirty="0"/>
              <a:t>Spanish-</a:t>
            </a:r>
            <a:r>
              <a:rPr lang="en-US" sz="4000" b="1" dirty="0" err="1"/>
              <a:t>Espanol</a:t>
            </a:r>
            <a:r>
              <a:rPr lang="en-US" sz="4000" b="1" dirty="0"/>
              <a:t/>
            </a:r>
            <a:br>
              <a:rPr lang="en-US" sz="4000" b="1" dirty="0"/>
            </a:br>
            <a:r>
              <a:rPr lang="en-US" sz="4000" b="1" dirty="0"/>
              <a:t>BMIH5003</a:t>
            </a:r>
            <a:endParaRPr lang="en-GB" sz="40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633F603B-AF5E-4242-9D28-5B44D176BA41}"/>
              </a:ext>
            </a:extLst>
          </p:cNvPr>
          <p:cNvSpPr txBox="1"/>
          <p:nvPr/>
        </p:nvSpPr>
        <p:spPr>
          <a:xfrm>
            <a:off x="2717074" y="3056709"/>
            <a:ext cx="7080069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10000"/>
              </a:lnSpc>
            </a:pPr>
            <a:r>
              <a:rPr lang="en-US" sz="3600" b="1" dirty="0"/>
              <a:t>Rodrigo Aguilera</a:t>
            </a:r>
          </a:p>
          <a:p>
            <a:pPr algn="ctr">
              <a:lnSpc>
                <a:spcPct val="110000"/>
              </a:lnSpc>
            </a:pPr>
            <a:r>
              <a:rPr lang="en-US" sz="3600" b="1" dirty="0"/>
              <a:t>International Hotel Management</a:t>
            </a:r>
          </a:p>
          <a:p>
            <a:pPr algn="ctr">
              <a:lnSpc>
                <a:spcPct val="110000"/>
              </a:lnSpc>
            </a:pPr>
            <a:endParaRPr lang="en-US" sz="3600" b="1" dirty="0"/>
          </a:p>
          <a:p>
            <a:pPr algn="ctr">
              <a:lnSpc>
                <a:spcPct val="110000"/>
              </a:lnSpc>
            </a:pPr>
            <a:r>
              <a:rPr lang="en-US" sz="3600" b="1" dirty="0"/>
              <a:t> </a:t>
            </a:r>
          </a:p>
          <a:p>
            <a:pPr algn="ctr">
              <a:lnSpc>
                <a:spcPct val="110000"/>
              </a:lnSpc>
            </a:pPr>
            <a:endParaRPr lang="en-US" sz="3600" b="1" dirty="0"/>
          </a:p>
          <a:p>
            <a:pPr algn="ctr"/>
            <a:endParaRPr lang="en-GB" sz="3600" b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8AFE2EE2-B026-431A-9E22-A542CCB329D3}"/>
              </a:ext>
            </a:extLst>
          </p:cNvPr>
          <p:cNvSpPr txBox="1"/>
          <p:nvPr/>
        </p:nvSpPr>
        <p:spPr>
          <a:xfrm>
            <a:off x="2351314" y="4807131"/>
            <a:ext cx="7707086" cy="40780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US" sz="2800" dirty="0"/>
              <a:t>Student:  SHAHIN REZA</a:t>
            </a:r>
          </a:p>
          <a:p>
            <a:pPr algn="ctr">
              <a:spcAft>
                <a:spcPts val="600"/>
              </a:spcAft>
            </a:pPr>
            <a:r>
              <a:rPr lang="en-US" sz="2800" dirty="0">
                <a:solidFill>
                  <a:srgbClr val="C00000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2115814@student.uwtsd.ac.uk</a:t>
            </a:r>
            <a:endParaRPr lang="en-US" sz="2800" dirty="0">
              <a:solidFill>
                <a:srgbClr val="C00000"/>
              </a:solidFill>
            </a:endParaRPr>
          </a:p>
          <a:p>
            <a:pPr algn="ctr">
              <a:spcAft>
                <a:spcPts val="600"/>
              </a:spcAft>
            </a:pPr>
            <a:endParaRPr lang="en-US" sz="2800" dirty="0"/>
          </a:p>
          <a:p>
            <a:pPr algn="ctr">
              <a:spcAft>
                <a:spcPts val="600"/>
              </a:spcAft>
            </a:pPr>
            <a:endParaRPr lang="en-US" sz="2800" dirty="0"/>
          </a:p>
          <a:p>
            <a:pPr algn="ctr">
              <a:spcAft>
                <a:spcPts val="600"/>
              </a:spcAft>
            </a:pPr>
            <a:endParaRPr lang="en-US" sz="2800" dirty="0"/>
          </a:p>
          <a:p>
            <a:pPr algn="ctr">
              <a:spcAft>
                <a:spcPts val="600"/>
              </a:spcAft>
            </a:pPr>
            <a:endParaRPr lang="en-GB" sz="2800" dirty="0"/>
          </a:p>
          <a:p>
            <a:pPr>
              <a:spcAft>
                <a:spcPts val="600"/>
              </a:spcAft>
            </a:pPr>
            <a:endParaRPr lang="en-GB" sz="2800" dirty="0"/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xmlns="" val="26405070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TextBox 35">
            <a:extLst>
              <a:ext uri="{FF2B5EF4-FFF2-40B4-BE49-F238E27FC236}">
                <a16:creationId xmlns:a16="http://schemas.microsoft.com/office/drawing/2014/main" xmlns="" id="{D6D7EC1B-83D1-4C2E-9B7C-79A0BA6DB3D2}"/>
              </a:ext>
            </a:extLst>
          </p:cNvPr>
          <p:cNvSpPr txBox="1"/>
          <p:nvPr/>
        </p:nvSpPr>
        <p:spPr>
          <a:xfrm>
            <a:off x="2730138" y="496383"/>
            <a:ext cx="638773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u="sng" dirty="0" err="1"/>
              <a:t>Tablero</a:t>
            </a:r>
            <a:r>
              <a:rPr lang="en-US" sz="3600" b="1" u="sng" dirty="0"/>
              <a:t> de </a:t>
            </a:r>
            <a:r>
              <a:rPr lang="en-US" sz="3600" b="1" u="sng" dirty="0" err="1"/>
              <a:t>Desayuno</a:t>
            </a:r>
            <a:endParaRPr lang="en-GB" sz="3600" b="1" u="sng" dirty="0"/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xmlns="" id="{B818E42E-7903-4CEC-B74E-3BB01534B25D}"/>
              </a:ext>
            </a:extLst>
          </p:cNvPr>
          <p:cNvSpPr txBox="1"/>
          <p:nvPr/>
        </p:nvSpPr>
        <p:spPr>
          <a:xfrm>
            <a:off x="4045131" y="1265824"/>
            <a:ext cx="410173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DESAYUNOS</a:t>
            </a:r>
            <a:endParaRPr lang="en-GB" sz="3200" b="1" dirty="0"/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xmlns="" id="{498C7B3C-D2CB-4BFA-BBA0-2925DD576260}"/>
              </a:ext>
            </a:extLst>
          </p:cNvPr>
          <p:cNvSpPr txBox="1"/>
          <p:nvPr/>
        </p:nvSpPr>
        <p:spPr>
          <a:xfrm>
            <a:off x="8712928" y="2194030"/>
            <a:ext cx="30175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u="sng" dirty="0"/>
              <a:t>Monday – Friday- 6.30- 8.30</a:t>
            </a:r>
            <a:endParaRPr lang="en-GB" b="1" u="sng" dirty="0"/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xmlns="" id="{51E9EE90-50F1-4EB1-84A4-F437631B35E3}"/>
              </a:ext>
            </a:extLst>
          </p:cNvPr>
          <p:cNvSpPr txBox="1"/>
          <p:nvPr/>
        </p:nvSpPr>
        <p:spPr>
          <a:xfrm>
            <a:off x="498566" y="2006501"/>
            <a:ext cx="431943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b="1" u="sng" dirty="0"/>
              <a:t>Lunes– Viernes-</a:t>
            </a:r>
          </a:p>
          <a:p>
            <a:pPr algn="ctr"/>
            <a:r>
              <a:rPr lang="en-US" sz="1600" b="1" u="sng" dirty="0"/>
              <a:t>Son las Sies y media de la Manana- Son las </a:t>
            </a:r>
            <a:r>
              <a:rPr lang="en-US" sz="1600" b="1" u="sng" dirty="0" err="1"/>
              <a:t>Ocho</a:t>
            </a:r>
            <a:r>
              <a:rPr lang="en-US" sz="1600" b="1" u="sng" dirty="0"/>
              <a:t> y media de la manana</a:t>
            </a:r>
            <a:endParaRPr lang="en-GB" sz="1600" b="1" u="sng" dirty="0"/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xmlns="" id="{5E5C06F2-246D-44F2-9AD5-4ACB6A03D180}"/>
              </a:ext>
            </a:extLst>
          </p:cNvPr>
          <p:cNvSpPr txBox="1"/>
          <p:nvPr/>
        </p:nvSpPr>
        <p:spPr>
          <a:xfrm>
            <a:off x="8055432" y="1306267"/>
            <a:ext cx="45632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2400" b="1" dirty="0"/>
              <a:t>El precio es para no miembros.</a:t>
            </a:r>
            <a:endParaRPr lang="en-GB" sz="2400" b="1" dirty="0"/>
          </a:p>
        </p:txBody>
      </p:sp>
      <p:sp>
        <p:nvSpPr>
          <p:cNvPr id="54" name="Isosceles Triangle 53">
            <a:extLst>
              <a:ext uri="{FF2B5EF4-FFF2-40B4-BE49-F238E27FC236}">
                <a16:creationId xmlns:a16="http://schemas.microsoft.com/office/drawing/2014/main" xmlns="" id="{0FBAD2F3-8579-4926-90F4-9BDDBB893FE6}"/>
              </a:ext>
            </a:extLst>
          </p:cNvPr>
          <p:cNvSpPr/>
          <p:nvPr/>
        </p:nvSpPr>
        <p:spPr>
          <a:xfrm>
            <a:off x="796834" y="600891"/>
            <a:ext cx="2808515" cy="1249708"/>
          </a:xfrm>
          <a:prstGeom prst="triangl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/>
              <a:t>OCEAN</a:t>
            </a:r>
          </a:p>
          <a:p>
            <a:pPr algn="ctr"/>
            <a:r>
              <a:rPr lang="en-US" sz="1400" dirty="0"/>
              <a:t>HOTEL &amp; RESORTS</a:t>
            </a:r>
            <a:endParaRPr lang="en-GB" sz="1400" dirty="0"/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xmlns="" id="{3E9ED0D0-C4F7-4E2B-BE16-7836B3887D28}"/>
              </a:ext>
            </a:extLst>
          </p:cNvPr>
          <p:cNvSpPr txBox="1"/>
          <p:nvPr/>
        </p:nvSpPr>
        <p:spPr>
          <a:xfrm>
            <a:off x="868681" y="2837498"/>
            <a:ext cx="5087982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Café O </a:t>
            </a:r>
            <a:r>
              <a:rPr lang="en-US" sz="2800" b="1" dirty="0" err="1"/>
              <a:t>te</a:t>
            </a:r>
            <a:r>
              <a:rPr lang="en-US" sz="2800" b="1" dirty="0"/>
              <a:t> 						$1.50</a:t>
            </a:r>
          </a:p>
          <a:p>
            <a:r>
              <a:rPr lang="en-US" sz="2800" b="1" dirty="0" err="1"/>
              <a:t>Chocomilk</a:t>
            </a:r>
            <a:r>
              <a:rPr lang="en-US" sz="2800" b="1" dirty="0"/>
              <a:t>					$1.50</a:t>
            </a:r>
          </a:p>
          <a:p>
            <a:r>
              <a:rPr lang="en-US" sz="2800" b="1" dirty="0"/>
              <a:t>Pan tostado					$1.00</a:t>
            </a:r>
          </a:p>
          <a:p>
            <a:r>
              <a:rPr lang="en-US" sz="2800" b="1" dirty="0"/>
              <a:t>Hot Cakes					$1.00</a:t>
            </a:r>
          </a:p>
          <a:p>
            <a:r>
              <a:rPr lang="en-US" sz="2800" b="1" dirty="0"/>
              <a:t>Tamales </a:t>
            </a:r>
            <a:r>
              <a:rPr lang="en-US" sz="2800" b="1" dirty="0" err="1"/>
              <a:t>chipanecos</a:t>
            </a:r>
            <a:r>
              <a:rPr lang="en-US" sz="2800" b="1" dirty="0"/>
              <a:t>		$1.00</a:t>
            </a:r>
          </a:p>
          <a:p>
            <a:r>
              <a:rPr lang="en-US" sz="2800" b="1" dirty="0"/>
              <a:t>Papas </a:t>
            </a:r>
            <a:r>
              <a:rPr lang="en-US" sz="2800" b="1" dirty="0" err="1"/>
              <a:t>Fritas</a:t>
            </a:r>
            <a:r>
              <a:rPr lang="en-US" sz="2800" b="1" dirty="0"/>
              <a:t>					$1.00</a:t>
            </a:r>
          </a:p>
          <a:p>
            <a:r>
              <a:rPr lang="en-US" sz="2800" b="1" dirty="0" err="1"/>
              <a:t>Quesadilles</a:t>
            </a:r>
            <a:r>
              <a:rPr lang="en-US" sz="2800" b="1" dirty="0"/>
              <a:t>					$5.00</a:t>
            </a:r>
          </a:p>
          <a:p>
            <a:r>
              <a:rPr lang="en-US" sz="2800" b="1" dirty="0" err="1"/>
              <a:t>Omelette</a:t>
            </a:r>
            <a:r>
              <a:rPr lang="en-US" sz="2800" b="1" dirty="0"/>
              <a:t> con queso		$4.50</a:t>
            </a:r>
          </a:p>
          <a:p>
            <a:r>
              <a:rPr lang="en-US" sz="2800" b="1" dirty="0"/>
              <a:t>Huevos al gusto				$4.50</a:t>
            </a:r>
          </a:p>
          <a:p>
            <a:endParaRPr lang="en-US" sz="2800" b="1" dirty="0"/>
          </a:p>
          <a:p>
            <a:endParaRPr lang="en-GB" sz="2800" b="1" dirty="0"/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xmlns="" id="{61AB483E-6233-40AC-ACC8-AE061AE608EE}"/>
              </a:ext>
            </a:extLst>
          </p:cNvPr>
          <p:cNvSpPr txBox="1"/>
          <p:nvPr/>
        </p:nvSpPr>
        <p:spPr>
          <a:xfrm>
            <a:off x="5828218" y="2846210"/>
            <a:ext cx="5087982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Coffee or Tea				$1.50</a:t>
            </a:r>
          </a:p>
          <a:p>
            <a:r>
              <a:rPr lang="en-US" sz="2800" b="1" dirty="0" err="1"/>
              <a:t>Chocomilk</a:t>
            </a:r>
            <a:r>
              <a:rPr lang="en-US" sz="2800" b="1" dirty="0"/>
              <a:t>					$1.50</a:t>
            </a:r>
          </a:p>
          <a:p>
            <a:r>
              <a:rPr lang="en-US" sz="2800" b="1" dirty="0"/>
              <a:t>Toast							$1.00</a:t>
            </a:r>
          </a:p>
          <a:p>
            <a:r>
              <a:rPr lang="en-US" sz="2800" b="1" dirty="0"/>
              <a:t>Hot Cakes					$1.00</a:t>
            </a:r>
          </a:p>
          <a:p>
            <a:r>
              <a:rPr lang="en-US" sz="2800" b="1" dirty="0" err="1"/>
              <a:t>Chiapaneco</a:t>
            </a:r>
            <a:r>
              <a:rPr lang="en-US" sz="2800" b="1" dirty="0"/>
              <a:t> </a:t>
            </a:r>
            <a:r>
              <a:rPr lang="en-US" sz="2800" b="1" dirty="0" err="1"/>
              <a:t>Tamles</a:t>
            </a:r>
            <a:r>
              <a:rPr lang="en-US" sz="2800" b="1" dirty="0"/>
              <a:t>			$1.00</a:t>
            </a:r>
          </a:p>
          <a:p>
            <a:r>
              <a:rPr lang="en-US" sz="2800" b="1" dirty="0"/>
              <a:t>French fries					$1.00</a:t>
            </a:r>
          </a:p>
          <a:p>
            <a:r>
              <a:rPr lang="en-US" sz="2800" b="1"/>
              <a:t>Quesadillas		 </a:t>
            </a:r>
            <a:r>
              <a:rPr lang="en-US" sz="2800" b="1" dirty="0"/>
              <a:t>			$5.00</a:t>
            </a:r>
          </a:p>
          <a:p>
            <a:r>
              <a:rPr lang="en-US" sz="2800" b="1" dirty="0" err="1"/>
              <a:t>Omelette</a:t>
            </a:r>
            <a:r>
              <a:rPr lang="en-US" sz="2800" b="1" dirty="0"/>
              <a:t> con queso		$4.50</a:t>
            </a:r>
          </a:p>
          <a:p>
            <a:r>
              <a:rPr lang="en-US" sz="2800" b="1" dirty="0"/>
              <a:t>Huevos al gusto				$4.50</a:t>
            </a:r>
          </a:p>
          <a:p>
            <a:endParaRPr lang="en-US" sz="2800" b="1" dirty="0"/>
          </a:p>
          <a:p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xmlns="" val="3561198054"/>
      </p:ext>
    </p:extLst>
  </p:cSld>
  <p:clrMapOvr>
    <a:masterClrMapping/>
  </p:clrMapOvr>
</p:sld>
</file>

<file path=ppt/theme/theme1.xml><?xml version="1.0" encoding="utf-8"?>
<a:theme xmlns:a="http://schemas.openxmlformats.org/drawingml/2006/main" name="Metropolitan">
  <a:themeElements>
    <a:clrScheme name="Metropolitan">
      <a:dk1>
        <a:sysClr val="windowText" lastClr="000000"/>
      </a:dk1>
      <a:lt1>
        <a:sysClr val="window" lastClr="FFFFFF"/>
      </a:lt1>
      <a:dk2>
        <a:srgbClr val="162F33"/>
      </a:dk2>
      <a:lt2>
        <a:srgbClr val="EAF0E0"/>
      </a:lt2>
      <a:accent1>
        <a:srgbClr val="50B4C8"/>
      </a:accent1>
      <a:accent2>
        <a:srgbClr val="A8B97F"/>
      </a:accent2>
      <a:accent3>
        <a:srgbClr val="9B9256"/>
      </a:accent3>
      <a:accent4>
        <a:srgbClr val="657689"/>
      </a:accent4>
      <a:accent5>
        <a:srgbClr val="7A855D"/>
      </a:accent5>
      <a:accent6>
        <a:srgbClr val="84AC9D"/>
      </a:accent6>
      <a:hlink>
        <a:srgbClr val="2370CD"/>
      </a:hlink>
      <a:folHlink>
        <a:srgbClr val="877589"/>
      </a:folHlink>
    </a:clrScheme>
    <a:fontScheme name="Metropolitan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etropolita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00000"/>
                <a:lumMod val="110000"/>
              </a:schemeClr>
            </a:gs>
            <a:gs pos="50000">
              <a:schemeClr val="phClr">
                <a:tint val="75000"/>
                <a:satMod val="101000"/>
                <a:lumMod val="105000"/>
              </a:schemeClr>
            </a:gs>
            <a:gs pos="100000">
              <a:schemeClr val="phClr">
                <a:tint val="82000"/>
                <a:satMod val="104000"/>
                <a:lumMod val="105000"/>
              </a:schemeClr>
            </a:gs>
          </a:gsLst>
          <a:lin ang="27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0000"/>
                <a:lumMod val="100000"/>
              </a:schemeClr>
            </a:gs>
            <a:gs pos="100000">
              <a:schemeClr val="phClr">
                <a:shade val="80000"/>
                <a:satMod val="100000"/>
                <a:lumMod val="99000"/>
              </a:schemeClr>
            </a:gs>
          </a:gsLst>
          <a:lin ang="27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solidFill>
          <a:schemeClr val="phClr">
            <a:shade val="95000"/>
            <a:satMod val="17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Metropolitan" id="{4C5440D6-04D2-4954-96CF-F251137069B2}" vid="{79CFCA13-9412-4290-BB4B-85112F88857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TM03457491[[fn=Metropolitan]]</Template>
  <TotalTime>41</TotalTime>
  <Words>61</Words>
  <Application>Microsoft Office PowerPoint</Application>
  <PresentationFormat>Custom</PresentationFormat>
  <Paragraphs>37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Metropolitan</vt:lpstr>
      <vt:lpstr>Slide 1</vt:lpstr>
      <vt:lpstr>Slide 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Muhammed</dc:creator>
  <cp:lastModifiedBy>Shahin Reza</cp:lastModifiedBy>
  <cp:revision>8</cp:revision>
  <dcterms:created xsi:type="dcterms:W3CDTF">2022-11-30T00:44:14Z</dcterms:created>
  <dcterms:modified xsi:type="dcterms:W3CDTF">2022-11-30T11:12:36Z</dcterms:modified>
</cp:coreProperties>
</file>