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93" r:id="rId2"/>
    <p:sldId id="329" r:id="rId3"/>
    <p:sldId id="330" r:id="rId4"/>
    <p:sldId id="294" r:id="rId5"/>
    <p:sldId id="303" r:id="rId6"/>
    <p:sldId id="304" r:id="rId7"/>
    <p:sldId id="305" r:id="rId8"/>
    <p:sldId id="306" r:id="rId9"/>
    <p:sldId id="325" r:id="rId10"/>
    <p:sldId id="326" r:id="rId11"/>
    <p:sldId id="327" r:id="rId12"/>
    <p:sldId id="357" r:id="rId13"/>
    <p:sldId id="320" r:id="rId14"/>
    <p:sldId id="321" r:id="rId15"/>
    <p:sldId id="322" r:id="rId16"/>
    <p:sldId id="323" r:id="rId17"/>
    <p:sldId id="324" r:id="rId18"/>
    <p:sldId id="311" r:id="rId19"/>
    <p:sldId id="328" r:id="rId20"/>
    <p:sldId id="261" r:id="rId21"/>
    <p:sldId id="262" r:id="rId22"/>
    <p:sldId id="263" r:id="rId23"/>
    <p:sldId id="264" r:id="rId24"/>
    <p:sldId id="265" r:id="rId25"/>
    <p:sldId id="354" r:id="rId26"/>
    <p:sldId id="345" r:id="rId27"/>
    <p:sldId id="355" r:id="rId28"/>
    <p:sldId id="356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0233" autoAdjust="0"/>
  </p:normalViewPr>
  <p:slideViewPr>
    <p:cSldViewPr snapToGrid="0">
      <p:cViewPr varScale="1">
        <p:scale>
          <a:sx n="103" d="100"/>
          <a:sy n="103" d="100"/>
        </p:scale>
        <p:origin x="62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7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7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B8EA08-3FEC-4493-8B87-739F0683B6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02F3FA-7CE4-45CE-9C72-EF7B7EFA6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the need for change? </a:t>
          </a:r>
          <a:endParaRPr lang="en-US"/>
        </a:p>
      </dgm:t>
    </dgm:pt>
    <dgm:pt modelId="{F79A2007-E5D7-47FC-9ABA-4CB0116FA337}" type="parTrans" cxnId="{B40AC2D5-4617-4665-B6A2-100C76F972C0}">
      <dgm:prSet/>
      <dgm:spPr/>
      <dgm:t>
        <a:bodyPr/>
        <a:lstStyle/>
        <a:p>
          <a:endParaRPr lang="en-US"/>
        </a:p>
      </dgm:t>
    </dgm:pt>
    <dgm:pt modelId="{AC221B1A-1B1D-4109-958A-8FE6D448B4C8}" type="sibTrans" cxnId="{B40AC2D5-4617-4665-B6A2-100C76F972C0}">
      <dgm:prSet/>
      <dgm:spPr/>
      <dgm:t>
        <a:bodyPr/>
        <a:lstStyle/>
        <a:p>
          <a:endParaRPr lang="en-US"/>
        </a:p>
      </dgm:t>
    </dgm:pt>
    <dgm:pt modelId="{45479FCB-D8B5-4F36-83EB-76831C67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Jury trial. </a:t>
          </a:r>
          <a:endParaRPr lang="en-US"/>
        </a:p>
      </dgm:t>
    </dgm:pt>
    <dgm:pt modelId="{5C9D3930-91F1-4AB1-AB67-7B51170B5C89}" type="parTrans" cxnId="{F519E256-136A-4203-B631-336AB576E6CA}">
      <dgm:prSet/>
      <dgm:spPr/>
      <dgm:t>
        <a:bodyPr/>
        <a:lstStyle/>
        <a:p>
          <a:endParaRPr lang="en-US"/>
        </a:p>
      </dgm:t>
    </dgm:pt>
    <dgm:pt modelId="{8228D0E6-CBCF-4261-87ED-C4778644A8EC}" type="sibTrans" cxnId="{F519E256-136A-4203-B631-336AB576E6CA}">
      <dgm:prSet/>
      <dgm:spPr/>
      <dgm:t>
        <a:bodyPr/>
        <a:lstStyle/>
        <a:p>
          <a:endParaRPr lang="en-US"/>
        </a:p>
      </dgm:t>
    </dgm:pt>
    <dgm:pt modelId="{06B8A7C2-28E2-482B-AD2D-1846EE09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£10,000. </a:t>
          </a:r>
          <a:endParaRPr lang="en-US"/>
        </a:p>
      </dgm:t>
    </dgm:pt>
    <dgm:pt modelId="{13DA17FF-A683-4E44-9B18-644A4C3135C8}" type="parTrans" cxnId="{7F1078F7-4841-46F2-B7C4-2DF84BB289FD}">
      <dgm:prSet/>
      <dgm:spPr/>
      <dgm:t>
        <a:bodyPr/>
        <a:lstStyle/>
        <a:p>
          <a:endParaRPr lang="en-US"/>
        </a:p>
      </dgm:t>
    </dgm:pt>
    <dgm:pt modelId="{8A904C58-AD8A-4881-9F4C-9C5D75FC883C}" type="sibTrans" cxnId="{7F1078F7-4841-46F2-B7C4-2DF84BB289FD}">
      <dgm:prSet/>
      <dgm:spPr/>
      <dgm:t>
        <a:bodyPr/>
        <a:lstStyle/>
        <a:p>
          <a:endParaRPr lang="en-US"/>
        </a:p>
      </dgm:t>
    </dgm:pt>
    <dgm:pt modelId="{DA1DC52F-FDEE-476B-969A-B672CC47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because of the Defamation Act 2013, section 11 – no longer jury trials. </a:t>
          </a:r>
          <a:endParaRPr lang="en-US"/>
        </a:p>
      </dgm:t>
    </dgm:pt>
    <dgm:pt modelId="{1ABC28E1-FD66-4011-B152-0866E4103B8A}" type="parTrans" cxnId="{2CACEE92-3794-4955-980C-0E8DAE084F79}">
      <dgm:prSet/>
      <dgm:spPr/>
      <dgm:t>
        <a:bodyPr/>
        <a:lstStyle/>
        <a:p>
          <a:endParaRPr lang="en-US"/>
        </a:p>
      </dgm:t>
    </dgm:pt>
    <dgm:pt modelId="{5823887C-1880-46AF-AA6D-6FB7690ADDD0}" type="sibTrans" cxnId="{2CACEE92-3794-4955-980C-0E8DAE084F79}">
      <dgm:prSet/>
      <dgm:spPr/>
      <dgm:t>
        <a:bodyPr/>
        <a:lstStyle/>
        <a:p>
          <a:endParaRPr lang="en-US"/>
        </a:p>
      </dgm:t>
    </dgm:pt>
    <dgm:pt modelId="{0BFFCB75-6AA9-41CF-AB33-EBB83F2F1F6E}" type="pres">
      <dgm:prSet presAssocID="{F8B8EA08-3FEC-4493-8B87-739F0683B659}" presName="root" presStyleCnt="0">
        <dgm:presLayoutVars>
          <dgm:dir/>
          <dgm:resizeHandles val="exact"/>
        </dgm:presLayoutVars>
      </dgm:prSet>
      <dgm:spPr/>
    </dgm:pt>
    <dgm:pt modelId="{5CA46918-0AC9-4ABF-BE91-765B932B8B33}" type="pres">
      <dgm:prSet presAssocID="{E402F3FA-7CE4-45CE-9C72-EF7B7EFA6345}" presName="compNode" presStyleCnt="0"/>
      <dgm:spPr/>
    </dgm:pt>
    <dgm:pt modelId="{ACDB5F84-29B0-444A-975E-64E8CAC51580}" type="pres">
      <dgm:prSet presAssocID="{E402F3FA-7CE4-45CE-9C72-EF7B7EFA6345}" presName="bgRect" presStyleLbl="bgShp" presStyleIdx="0" presStyleCnt="4"/>
      <dgm:spPr/>
    </dgm:pt>
    <dgm:pt modelId="{DED12A4A-0ED0-4D88-BA21-C10AE006E5D4}" type="pres">
      <dgm:prSet presAssocID="{E402F3FA-7CE4-45CE-9C72-EF7B7EFA63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0D66248-7C96-4996-9B0F-59F6C39212F9}" type="pres">
      <dgm:prSet presAssocID="{E402F3FA-7CE4-45CE-9C72-EF7B7EFA6345}" presName="spaceRect" presStyleCnt="0"/>
      <dgm:spPr/>
    </dgm:pt>
    <dgm:pt modelId="{3927BB8F-5FBA-4DF2-B5E5-2CE733D8F9DE}" type="pres">
      <dgm:prSet presAssocID="{E402F3FA-7CE4-45CE-9C72-EF7B7EFA6345}" presName="parTx" presStyleLbl="revTx" presStyleIdx="0" presStyleCnt="4">
        <dgm:presLayoutVars>
          <dgm:chMax val="0"/>
          <dgm:chPref val="0"/>
        </dgm:presLayoutVars>
      </dgm:prSet>
      <dgm:spPr/>
    </dgm:pt>
    <dgm:pt modelId="{7FFFA51B-1B6A-4327-9F89-66FEB523F3D0}" type="pres">
      <dgm:prSet presAssocID="{AC221B1A-1B1D-4109-958A-8FE6D448B4C8}" presName="sibTrans" presStyleCnt="0"/>
      <dgm:spPr/>
    </dgm:pt>
    <dgm:pt modelId="{25177F92-559F-4103-81C4-650515A9A37C}" type="pres">
      <dgm:prSet presAssocID="{45479FCB-D8B5-4F36-83EB-76831C678DAB}" presName="compNode" presStyleCnt="0"/>
      <dgm:spPr/>
    </dgm:pt>
    <dgm:pt modelId="{1A8C9138-FD3D-4092-B515-F71AB5718779}" type="pres">
      <dgm:prSet presAssocID="{45479FCB-D8B5-4F36-83EB-76831C678DAB}" presName="bgRect" presStyleLbl="bgShp" presStyleIdx="1" presStyleCnt="4"/>
      <dgm:spPr/>
    </dgm:pt>
    <dgm:pt modelId="{FCD1229C-C1FC-4154-A9FA-306DC02BFB1F}" type="pres">
      <dgm:prSet presAssocID="{45479FCB-D8B5-4F36-83EB-76831C678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232AD1-502C-4C9B-9670-4932453937A9}" type="pres">
      <dgm:prSet presAssocID="{45479FCB-D8B5-4F36-83EB-76831C678DAB}" presName="spaceRect" presStyleCnt="0"/>
      <dgm:spPr/>
    </dgm:pt>
    <dgm:pt modelId="{0B940A22-43EB-4285-932B-780B84380752}" type="pres">
      <dgm:prSet presAssocID="{45479FCB-D8B5-4F36-83EB-76831C678DAB}" presName="parTx" presStyleLbl="revTx" presStyleIdx="1" presStyleCnt="4">
        <dgm:presLayoutVars>
          <dgm:chMax val="0"/>
          <dgm:chPref val="0"/>
        </dgm:presLayoutVars>
      </dgm:prSet>
      <dgm:spPr/>
    </dgm:pt>
    <dgm:pt modelId="{ED4046DC-8307-49FC-AE45-7514004DE19B}" type="pres">
      <dgm:prSet presAssocID="{8228D0E6-CBCF-4261-87ED-C4778644A8EC}" presName="sibTrans" presStyleCnt="0"/>
      <dgm:spPr/>
    </dgm:pt>
    <dgm:pt modelId="{14F79D97-CC9D-4EB6-A032-B1D2C7A6FD63}" type="pres">
      <dgm:prSet presAssocID="{06B8A7C2-28E2-482B-AD2D-1846EE09BA49}" presName="compNode" presStyleCnt="0"/>
      <dgm:spPr/>
    </dgm:pt>
    <dgm:pt modelId="{B27DFBD5-1E40-44C1-AF4D-788441426B50}" type="pres">
      <dgm:prSet presAssocID="{06B8A7C2-28E2-482B-AD2D-1846EE09BA49}" presName="bgRect" presStyleLbl="bgShp" presStyleIdx="2" presStyleCnt="4"/>
      <dgm:spPr/>
    </dgm:pt>
    <dgm:pt modelId="{00C87229-D105-417E-8123-FF1341E06708}" type="pres">
      <dgm:prSet presAssocID="{06B8A7C2-28E2-482B-AD2D-1846EE09BA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0E1CFE2-36C7-498D-A5CC-28BC9CA2AFA7}" type="pres">
      <dgm:prSet presAssocID="{06B8A7C2-28E2-482B-AD2D-1846EE09BA49}" presName="spaceRect" presStyleCnt="0"/>
      <dgm:spPr/>
    </dgm:pt>
    <dgm:pt modelId="{020AAFD9-CBA4-4BAB-A8FA-65E83456F0DF}" type="pres">
      <dgm:prSet presAssocID="{06B8A7C2-28E2-482B-AD2D-1846EE09BA49}" presName="parTx" presStyleLbl="revTx" presStyleIdx="2" presStyleCnt="4">
        <dgm:presLayoutVars>
          <dgm:chMax val="0"/>
          <dgm:chPref val="0"/>
        </dgm:presLayoutVars>
      </dgm:prSet>
      <dgm:spPr/>
    </dgm:pt>
    <dgm:pt modelId="{FFCF79F8-CA59-4247-821E-1F0137FDDCC1}" type="pres">
      <dgm:prSet presAssocID="{8A904C58-AD8A-4881-9F4C-9C5D75FC883C}" presName="sibTrans" presStyleCnt="0"/>
      <dgm:spPr/>
    </dgm:pt>
    <dgm:pt modelId="{48A7D2CC-B177-42F5-BB2A-53E098149400}" type="pres">
      <dgm:prSet presAssocID="{DA1DC52F-FDEE-476B-969A-B672CC47CE23}" presName="compNode" presStyleCnt="0"/>
      <dgm:spPr/>
    </dgm:pt>
    <dgm:pt modelId="{7F2B20B7-1643-413F-991D-9B630B450F66}" type="pres">
      <dgm:prSet presAssocID="{DA1DC52F-FDEE-476B-969A-B672CC47CE23}" presName="bgRect" presStyleLbl="bgShp" presStyleIdx="3" presStyleCnt="4"/>
      <dgm:spPr/>
    </dgm:pt>
    <dgm:pt modelId="{28B5DFCE-0504-4A33-B401-D796D66B5DD3}" type="pres">
      <dgm:prSet presAssocID="{DA1DC52F-FDEE-476B-969A-B672CC47CE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4049896-E496-4F8F-822B-F4FA674A1BDB}" type="pres">
      <dgm:prSet presAssocID="{DA1DC52F-FDEE-476B-969A-B672CC47CE23}" presName="spaceRect" presStyleCnt="0"/>
      <dgm:spPr/>
    </dgm:pt>
    <dgm:pt modelId="{1402FCB9-61EE-499A-9801-6681A8B43E5B}" type="pres">
      <dgm:prSet presAssocID="{DA1DC52F-FDEE-476B-969A-B672CC47CE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FBA629-9F2D-443E-AEC5-C2A3575CC0E9}" type="presOf" srcId="{F8B8EA08-3FEC-4493-8B87-739F0683B659}" destId="{0BFFCB75-6AA9-41CF-AB33-EBB83F2F1F6E}" srcOrd="0" destOrd="0" presId="urn:microsoft.com/office/officeart/2018/2/layout/IconVerticalSolidList"/>
    <dgm:cxn modelId="{F519E256-136A-4203-B631-336AB576E6CA}" srcId="{F8B8EA08-3FEC-4493-8B87-739F0683B659}" destId="{45479FCB-D8B5-4F36-83EB-76831C678DAB}" srcOrd="1" destOrd="0" parTransId="{5C9D3930-91F1-4AB1-AB67-7B51170B5C89}" sibTransId="{8228D0E6-CBCF-4261-87ED-C4778644A8EC}"/>
    <dgm:cxn modelId="{2CACEE92-3794-4955-980C-0E8DAE084F79}" srcId="{F8B8EA08-3FEC-4493-8B87-739F0683B659}" destId="{DA1DC52F-FDEE-476B-969A-B672CC47CE23}" srcOrd="3" destOrd="0" parTransId="{1ABC28E1-FD66-4011-B152-0866E4103B8A}" sibTransId="{5823887C-1880-46AF-AA6D-6FB7690ADDD0}"/>
    <dgm:cxn modelId="{44A33FC7-59BB-48AE-8A0B-193F239905CA}" type="presOf" srcId="{45479FCB-D8B5-4F36-83EB-76831C678DAB}" destId="{0B940A22-43EB-4285-932B-780B84380752}" srcOrd="0" destOrd="0" presId="urn:microsoft.com/office/officeart/2018/2/layout/IconVerticalSolidList"/>
    <dgm:cxn modelId="{A79447D1-7485-41F3-AF23-5BBE8765CB7B}" type="presOf" srcId="{E402F3FA-7CE4-45CE-9C72-EF7B7EFA6345}" destId="{3927BB8F-5FBA-4DF2-B5E5-2CE733D8F9DE}" srcOrd="0" destOrd="0" presId="urn:microsoft.com/office/officeart/2018/2/layout/IconVerticalSolidList"/>
    <dgm:cxn modelId="{B40AC2D5-4617-4665-B6A2-100C76F972C0}" srcId="{F8B8EA08-3FEC-4493-8B87-739F0683B659}" destId="{E402F3FA-7CE4-45CE-9C72-EF7B7EFA6345}" srcOrd="0" destOrd="0" parTransId="{F79A2007-E5D7-47FC-9ABA-4CB0116FA337}" sibTransId="{AC221B1A-1B1D-4109-958A-8FE6D448B4C8}"/>
    <dgm:cxn modelId="{755561E6-83D2-413B-A24D-3D2BD96C77F1}" type="presOf" srcId="{06B8A7C2-28E2-482B-AD2D-1846EE09BA49}" destId="{020AAFD9-CBA4-4BAB-A8FA-65E83456F0DF}" srcOrd="0" destOrd="0" presId="urn:microsoft.com/office/officeart/2018/2/layout/IconVerticalSolidList"/>
    <dgm:cxn modelId="{7F1078F7-4841-46F2-B7C4-2DF84BB289FD}" srcId="{F8B8EA08-3FEC-4493-8B87-739F0683B659}" destId="{06B8A7C2-28E2-482B-AD2D-1846EE09BA49}" srcOrd="2" destOrd="0" parTransId="{13DA17FF-A683-4E44-9B18-644A4C3135C8}" sibTransId="{8A904C58-AD8A-4881-9F4C-9C5D75FC883C}"/>
    <dgm:cxn modelId="{D74671FC-D819-4B28-99D1-2A89BFD10F36}" type="presOf" srcId="{DA1DC52F-FDEE-476B-969A-B672CC47CE23}" destId="{1402FCB9-61EE-499A-9801-6681A8B43E5B}" srcOrd="0" destOrd="0" presId="urn:microsoft.com/office/officeart/2018/2/layout/IconVerticalSolidList"/>
    <dgm:cxn modelId="{E3397B4D-C54B-46EE-A924-1654F3981BDB}" type="presParOf" srcId="{0BFFCB75-6AA9-41CF-AB33-EBB83F2F1F6E}" destId="{5CA46918-0AC9-4ABF-BE91-765B932B8B33}" srcOrd="0" destOrd="0" presId="urn:microsoft.com/office/officeart/2018/2/layout/IconVerticalSolidList"/>
    <dgm:cxn modelId="{0164622F-B5D6-4761-8F27-D2DEDCA3B4DB}" type="presParOf" srcId="{5CA46918-0AC9-4ABF-BE91-765B932B8B33}" destId="{ACDB5F84-29B0-444A-975E-64E8CAC51580}" srcOrd="0" destOrd="0" presId="urn:microsoft.com/office/officeart/2018/2/layout/IconVerticalSolidList"/>
    <dgm:cxn modelId="{4BE81EF6-EC46-4474-B4A4-E30271C1CB5D}" type="presParOf" srcId="{5CA46918-0AC9-4ABF-BE91-765B932B8B33}" destId="{DED12A4A-0ED0-4D88-BA21-C10AE006E5D4}" srcOrd="1" destOrd="0" presId="urn:microsoft.com/office/officeart/2018/2/layout/IconVerticalSolidList"/>
    <dgm:cxn modelId="{C2DF0A6D-4E02-49DA-A6F9-63A49D0D2A91}" type="presParOf" srcId="{5CA46918-0AC9-4ABF-BE91-765B932B8B33}" destId="{D0D66248-7C96-4996-9B0F-59F6C39212F9}" srcOrd="2" destOrd="0" presId="urn:microsoft.com/office/officeart/2018/2/layout/IconVerticalSolidList"/>
    <dgm:cxn modelId="{9B031976-5141-4B1D-BCC8-DF88E15B101C}" type="presParOf" srcId="{5CA46918-0AC9-4ABF-BE91-765B932B8B33}" destId="{3927BB8F-5FBA-4DF2-B5E5-2CE733D8F9DE}" srcOrd="3" destOrd="0" presId="urn:microsoft.com/office/officeart/2018/2/layout/IconVerticalSolidList"/>
    <dgm:cxn modelId="{464888E9-3EF2-4925-95D6-0F874BFED09E}" type="presParOf" srcId="{0BFFCB75-6AA9-41CF-AB33-EBB83F2F1F6E}" destId="{7FFFA51B-1B6A-4327-9F89-66FEB523F3D0}" srcOrd="1" destOrd="0" presId="urn:microsoft.com/office/officeart/2018/2/layout/IconVerticalSolidList"/>
    <dgm:cxn modelId="{329CCB8E-35F6-4C59-BDF7-31C2897138A8}" type="presParOf" srcId="{0BFFCB75-6AA9-41CF-AB33-EBB83F2F1F6E}" destId="{25177F92-559F-4103-81C4-650515A9A37C}" srcOrd="2" destOrd="0" presId="urn:microsoft.com/office/officeart/2018/2/layout/IconVerticalSolidList"/>
    <dgm:cxn modelId="{62E117A4-5E0D-45AB-9168-25494685EDC8}" type="presParOf" srcId="{25177F92-559F-4103-81C4-650515A9A37C}" destId="{1A8C9138-FD3D-4092-B515-F71AB5718779}" srcOrd="0" destOrd="0" presId="urn:microsoft.com/office/officeart/2018/2/layout/IconVerticalSolidList"/>
    <dgm:cxn modelId="{523A854F-F8A2-43F0-A0E9-0C7C8E147224}" type="presParOf" srcId="{25177F92-559F-4103-81C4-650515A9A37C}" destId="{FCD1229C-C1FC-4154-A9FA-306DC02BFB1F}" srcOrd="1" destOrd="0" presId="urn:microsoft.com/office/officeart/2018/2/layout/IconVerticalSolidList"/>
    <dgm:cxn modelId="{C6C217A5-E6C3-411D-A948-97A15516FDBC}" type="presParOf" srcId="{25177F92-559F-4103-81C4-650515A9A37C}" destId="{AE232AD1-502C-4C9B-9670-4932453937A9}" srcOrd="2" destOrd="0" presId="urn:microsoft.com/office/officeart/2018/2/layout/IconVerticalSolidList"/>
    <dgm:cxn modelId="{761EA2F6-048B-4F5D-8CC1-7E04BBAD5B97}" type="presParOf" srcId="{25177F92-559F-4103-81C4-650515A9A37C}" destId="{0B940A22-43EB-4285-932B-780B84380752}" srcOrd="3" destOrd="0" presId="urn:microsoft.com/office/officeart/2018/2/layout/IconVerticalSolidList"/>
    <dgm:cxn modelId="{1343F739-AE91-4EB1-96DE-44C0768CAB1B}" type="presParOf" srcId="{0BFFCB75-6AA9-41CF-AB33-EBB83F2F1F6E}" destId="{ED4046DC-8307-49FC-AE45-7514004DE19B}" srcOrd="3" destOrd="0" presId="urn:microsoft.com/office/officeart/2018/2/layout/IconVerticalSolidList"/>
    <dgm:cxn modelId="{6DE6BA2F-3F42-4A2B-96FC-42039C37D714}" type="presParOf" srcId="{0BFFCB75-6AA9-41CF-AB33-EBB83F2F1F6E}" destId="{14F79D97-CC9D-4EB6-A032-B1D2C7A6FD63}" srcOrd="4" destOrd="0" presId="urn:microsoft.com/office/officeart/2018/2/layout/IconVerticalSolidList"/>
    <dgm:cxn modelId="{0D6128D1-D15A-450D-9F1B-850FF31D8E0D}" type="presParOf" srcId="{14F79D97-CC9D-4EB6-A032-B1D2C7A6FD63}" destId="{B27DFBD5-1E40-44C1-AF4D-788441426B50}" srcOrd="0" destOrd="0" presId="urn:microsoft.com/office/officeart/2018/2/layout/IconVerticalSolidList"/>
    <dgm:cxn modelId="{AD69B18C-AA5B-4365-9FB6-ECDC28D7CF30}" type="presParOf" srcId="{14F79D97-CC9D-4EB6-A032-B1D2C7A6FD63}" destId="{00C87229-D105-417E-8123-FF1341E06708}" srcOrd="1" destOrd="0" presId="urn:microsoft.com/office/officeart/2018/2/layout/IconVerticalSolidList"/>
    <dgm:cxn modelId="{725C2645-E753-411E-B546-26A8C2FCE382}" type="presParOf" srcId="{14F79D97-CC9D-4EB6-A032-B1D2C7A6FD63}" destId="{C0E1CFE2-36C7-498D-A5CC-28BC9CA2AFA7}" srcOrd="2" destOrd="0" presId="urn:microsoft.com/office/officeart/2018/2/layout/IconVerticalSolidList"/>
    <dgm:cxn modelId="{BEAA3EAD-72BC-4EEA-867A-4915EA46BB01}" type="presParOf" srcId="{14F79D97-CC9D-4EB6-A032-B1D2C7A6FD63}" destId="{020AAFD9-CBA4-4BAB-A8FA-65E83456F0DF}" srcOrd="3" destOrd="0" presId="urn:microsoft.com/office/officeart/2018/2/layout/IconVerticalSolidList"/>
    <dgm:cxn modelId="{5D8B50FC-54D4-4080-AA99-02A44F5FBD23}" type="presParOf" srcId="{0BFFCB75-6AA9-41CF-AB33-EBB83F2F1F6E}" destId="{FFCF79F8-CA59-4247-821E-1F0137FDDCC1}" srcOrd="5" destOrd="0" presId="urn:microsoft.com/office/officeart/2018/2/layout/IconVerticalSolidList"/>
    <dgm:cxn modelId="{158A136E-530A-406D-8DB7-ACD79FD525F9}" type="presParOf" srcId="{0BFFCB75-6AA9-41CF-AB33-EBB83F2F1F6E}" destId="{48A7D2CC-B177-42F5-BB2A-53E098149400}" srcOrd="6" destOrd="0" presId="urn:microsoft.com/office/officeart/2018/2/layout/IconVerticalSolidList"/>
    <dgm:cxn modelId="{D46904B0-151A-4C25-9CF9-D4F4CCF4BB16}" type="presParOf" srcId="{48A7D2CC-B177-42F5-BB2A-53E098149400}" destId="{7F2B20B7-1643-413F-991D-9B630B450F66}" srcOrd="0" destOrd="0" presId="urn:microsoft.com/office/officeart/2018/2/layout/IconVerticalSolidList"/>
    <dgm:cxn modelId="{F2FD3D21-1D94-4806-9BB9-08C12C87E8BC}" type="presParOf" srcId="{48A7D2CC-B177-42F5-BB2A-53E098149400}" destId="{28B5DFCE-0504-4A33-B401-D796D66B5DD3}" srcOrd="1" destOrd="0" presId="urn:microsoft.com/office/officeart/2018/2/layout/IconVerticalSolidList"/>
    <dgm:cxn modelId="{80702A7A-0DE8-46FF-A460-53A82674C85D}" type="presParOf" srcId="{48A7D2CC-B177-42F5-BB2A-53E098149400}" destId="{D4049896-E496-4F8F-822B-F4FA674A1BDB}" srcOrd="2" destOrd="0" presId="urn:microsoft.com/office/officeart/2018/2/layout/IconVerticalSolidList"/>
    <dgm:cxn modelId="{8038E18E-D238-4157-A4A3-8F688B3255E7}" type="presParOf" srcId="{48A7D2CC-B177-42F5-BB2A-53E098149400}" destId="{1402FCB9-61EE-499A-9801-6681A8B43E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739272-FE3A-4D43-A1C9-DB44B246DA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5BBDBF-3568-4C35-9932-31A1BDACB7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Serious harm</a:t>
          </a:r>
          <a:endParaRPr lang="en-US"/>
        </a:p>
      </dgm:t>
    </dgm:pt>
    <dgm:pt modelId="{8F198827-C2D0-4EE0-A5E3-FCB397488EF5}" type="parTrans" cxnId="{407E242E-B013-473F-BC5A-44AE0B62765F}">
      <dgm:prSet/>
      <dgm:spPr/>
      <dgm:t>
        <a:bodyPr/>
        <a:lstStyle/>
        <a:p>
          <a:endParaRPr lang="en-US"/>
        </a:p>
      </dgm:t>
    </dgm:pt>
    <dgm:pt modelId="{4C364428-A807-4FE3-998D-56CF37796FEE}" type="sibTrans" cxnId="{407E242E-B013-473F-BC5A-44AE0B62765F}">
      <dgm:prSet/>
      <dgm:spPr/>
      <dgm:t>
        <a:bodyPr/>
        <a:lstStyle/>
        <a:p>
          <a:endParaRPr lang="en-US"/>
        </a:p>
      </dgm:t>
    </dgm:pt>
    <dgm:pt modelId="{5C328335-FD8A-49AC-91EA-A622DA257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‘’(1)A statement is not defamatory unless its publication has caused or is likely to cause serious harm to the reputation of the claimant.</a:t>
          </a:r>
          <a:endParaRPr lang="en-US"/>
        </a:p>
      </dgm:t>
    </dgm:pt>
    <dgm:pt modelId="{55BB9FD8-6EF1-4D23-BE48-9D1A6F6E7CA5}" type="parTrans" cxnId="{333DEBE7-9C8C-42E4-96A2-D700A3FB6F8D}">
      <dgm:prSet/>
      <dgm:spPr/>
      <dgm:t>
        <a:bodyPr/>
        <a:lstStyle/>
        <a:p>
          <a:endParaRPr lang="en-US"/>
        </a:p>
      </dgm:t>
    </dgm:pt>
    <dgm:pt modelId="{F3C45027-C6E6-472A-B812-EAF2247633F7}" type="sibTrans" cxnId="{333DEBE7-9C8C-42E4-96A2-D700A3FB6F8D}">
      <dgm:prSet/>
      <dgm:spPr/>
      <dgm:t>
        <a:bodyPr/>
        <a:lstStyle/>
        <a:p>
          <a:endParaRPr lang="en-US"/>
        </a:p>
      </dgm:t>
    </dgm:pt>
    <dgm:pt modelId="{AA72EE61-3379-44A7-B0E8-167F2E05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/>
        </a:p>
      </dgm:t>
    </dgm:pt>
    <dgm:pt modelId="{7CFED554-A59C-411B-9680-9988684E0992}" type="parTrans" cxnId="{05DFAE22-D82F-4485-8AC0-A3120484F431}">
      <dgm:prSet/>
      <dgm:spPr/>
      <dgm:t>
        <a:bodyPr/>
        <a:lstStyle/>
        <a:p>
          <a:endParaRPr lang="en-US"/>
        </a:p>
      </dgm:t>
    </dgm:pt>
    <dgm:pt modelId="{D5786B34-8714-437C-8DC9-FB5DF9B0FC9C}" type="sibTrans" cxnId="{05DFAE22-D82F-4485-8AC0-A3120484F431}">
      <dgm:prSet/>
      <dgm:spPr/>
      <dgm:t>
        <a:bodyPr/>
        <a:lstStyle/>
        <a:p>
          <a:endParaRPr lang="en-US"/>
        </a:p>
      </dgm:t>
    </dgm:pt>
    <dgm:pt modelId="{DAC5910D-1627-430C-B8FA-C3933804F644}" type="pres">
      <dgm:prSet presAssocID="{73739272-FE3A-4D43-A1C9-DB44B246DAEA}" presName="root" presStyleCnt="0">
        <dgm:presLayoutVars>
          <dgm:dir/>
          <dgm:resizeHandles val="exact"/>
        </dgm:presLayoutVars>
      </dgm:prSet>
      <dgm:spPr/>
    </dgm:pt>
    <dgm:pt modelId="{0A8935D8-E21F-4741-951D-907E8F71C751}" type="pres">
      <dgm:prSet presAssocID="{775BBDBF-3568-4C35-9932-31A1BDACB7E1}" presName="compNode" presStyleCnt="0"/>
      <dgm:spPr/>
    </dgm:pt>
    <dgm:pt modelId="{0DAED430-070B-4D7F-A199-6B42037C553A}" type="pres">
      <dgm:prSet presAssocID="{775BBDBF-3568-4C35-9932-31A1BDACB7E1}" presName="bgRect" presStyleLbl="bgShp" presStyleIdx="0" presStyleCnt="3"/>
      <dgm:spPr/>
    </dgm:pt>
    <dgm:pt modelId="{45429130-D8DD-463C-8FD6-3DD4FA24F29B}" type="pres">
      <dgm:prSet presAssocID="{775BBDBF-3568-4C35-9932-31A1BDACB7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E1C7A93D-FC1D-44D8-A961-E554C656D988}" type="pres">
      <dgm:prSet presAssocID="{775BBDBF-3568-4C35-9932-31A1BDACB7E1}" presName="spaceRect" presStyleCnt="0"/>
      <dgm:spPr/>
    </dgm:pt>
    <dgm:pt modelId="{4318B14C-3834-42A9-A9D5-BF8CF4307F61}" type="pres">
      <dgm:prSet presAssocID="{775BBDBF-3568-4C35-9932-31A1BDACB7E1}" presName="parTx" presStyleLbl="revTx" presStyleIdx="0" presStyleCnt="3">
        <dgm:presLayoutVars>
          <dgm:chMax val="0"/>
          <dgm:chPref val="0"/>
        </dgm:presLayoutVars>
      </dgm:prSet>
      <dgm:spPr/>
    </dgm:pt>
    <dgm:pt modelId="{BC9E0CB6-598F-4F04-94E4-8B5D7625A0AA}" type="pres">
      <dgm:prSet presAssocID="{4C364428-A807-4FE3-998D-56CF37796FEE}" presName="sibTrans" presStyleCnt="0"/>
      <dgm:spPr/>
    </dgm:pt>
    <dgm:pt modelId="{8A15D00E-9B38-461D-A8C2-94818C97138A}" type="pres">
      <dgm:prSet presAssocID="{5C328335-FD8A-49AC-91EA-A622DA257A24}" presName="compNode" presStyleCnt="0"/>
      <dgm:spPr/>
    </dgm:pt>
    <dgm:pt modelId="{AF100739-C447-4038-899A-BA0F222D7B43}" type="pres">
      <dgm:prSet presAssocID="{5C328335-FD8A-49AC-91EA-A622DA257A24}" presName="bgRect" presStyleLbl="bgShp" presStyleIdx="1" presStyleCnt="3"/>
      <dgm:spPr/>
    </dgm:pt>
    <dgm:pt modelId="{FACCDBAB-C7B5-4DDC-9195-6404865D7935}" type="pres">
      <dgm:prSet presAssocID="{5C328335-FD8A-49AC-91EA-A622DA257A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B3C3022-BD28-4DAE-8592-E98DABC4D1A4}" type="pres">
      <dgm:prSet presAssocID="{5C328335-FD8A-49AC-91EA-A622DA257A24}" presName="spaceRect" presStyleCnt="0"/>
      <dgm:spPr/>
    </dgm:pt>
    <dgm:pt modelId="{9CA51171-D247-4D4B-BE3C-50A2C77A5F77}" type="pres">
      <dgm:prSet presAssocID="{5C328335-FD8A-49AC-91EA-A622DA257A24}" presName="parTx" presStyleLbl="revTx" presStyleIdx="1" presStyleCnt="3">
        <dgm:presLayoutVars>
          <dgm:chMax val="0"/>
          <dgm:chPref val="0"/>
        </dgm:presLayoutVars>
      </dgm:prSet>
      <dgm:spPr/>
    </dgm:pt>
    <dgm:pt modelId="{D69EDB44-7D00-4A7C-A385-A55F0AFEC7CB}" type="pres">
      <dgm:prSet presAssocID="{F3C45027-C6E6-472A-B812-EAF2247633F7}" presName="sibTrans" presStyleCnt="0"/>
      <dgm:spPr/>
    </dgm:pt>
    <dgm:pt modelId="{84C703D1-FD4E-4CB5-B134-381AD2990B52}" type="pres">
      <dgm:prSet presAssocID="{AA72EE61-3379-44A7-B0E8-167F2E0506DE}" presName="compNode" presStyleCnt="0"/>
      <dgm:spPr/>
    </dgm:pt>
    <dgm:pt modelId="{12DF6EA7-77DA-4AA9-8615-0A877CAB1E6C}" type="pres">
      <dgm:prSet presAssocID="{AA72EE61-3379-44A7-B0E8-167F2E0506DE}" presName="bgRect" presStyleLbl="bgShp" presStyleIdx="2" presStyleCnt="3"/>
      <dgm:spPr/>
    </dgm:pt>
    <dgm:pt modelId="{FCDFB279-D4E8-4C8F-A6E6-5415FCE58223}" type="pres">
      <dgm:prSet presAssocID="{AA72EE61-3379-44A7-B0E8-167F2E050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B60419FB-A244-4224-B8C6-04F2224DEEF5}" type="pres">
      <dgm:prSet presAssocID="{AA72EE61-3379-44A7-B0E8-167F2E0506DE}" presName="spaceRect" presStyleCnt="0"/>
      <dgm:spPr/>
    </dgm:pt>
    <dgm:pt modelId="{6369872A-F1F9-4A07-87A7-3CAAFE5CC749}" type="pres">
      <dgm:prSet presAssocID="{AA72EE61-3379-44A7-B0E8-167F2E0506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ACBA1F-1E1B-4EFF-8A10-30FEED0A2AE6}" type="presOf" srcId="{775BBDBF-3568-4C35-9932-31A1BDACB7E1}" destId="{4318B14C-3834-42A9-A9D5-BF8CF4307F61}" srcOrd="0" destOrd="0" presId="urn:microsoft.com/office/officeart/2018/2/layout/IconVerticalSolidList"/>
    <dgm:cxn modelId="{05DFAE22-D82F-4485-8AC0-A3120484F431}" srcId="{73739272-FE3A-4D43-A1C9-DB44B246DAEA}" destId="{AA72EE61-3379-44A7-B0E8-167F2E0506DE}" srcOrd="2" destOrd="0" parTransId="{7CFED554-A59C-411B-9680-9988684E0992}" sibTransId="{D5786B34-8714-437C-8DC9-FB5DF9B0FC9C}"/>
    <dgm:cxn modelId="{407E242E-B013-473F-BC5A-44AE0B62765F}" srcId="{73739272-FE3A-4D43-A1C9-DB44B246DAEA}" destId="{775BBDBF-3568-4C35-9932-31A1BDACB7E1}" srcOrd="0" destOrd="0" parTransId="{8F198827-C2D0-4EE0-A5E3-FCB397488EF5}" sibTransId="{4C364428-A807-4FE3-998D-56CF37796FEE}"/>
    <dgm:cxn modelId="{C83A69C5-CE67-4F23-BE10-BA2E23BDACD6}" type="presOf" srcId="{73739272-FE3A-4D43-A1C9-DB44B246DAEA}" destId="{DAC5910D-1627-430C-B8FA-C3933804F644}" srcOrd="0" destOrd="0" presId="urn:microsoft.com/office/officeart/2018/2/layout/IconVerticalSolidList"/>
    <dgm:cxn modelId="{DB2C04CF-8935-4CFA-9F27-3C4D2425FA40}" type="presOf" srcId="{AA72EE61-3379-44A7-B0E8-167F2E0506DE}" destId="{6369872A-F1F9-4A07-87A7-3CAAFE5CC749}" srcOrd="0" destOrd="0" presId="urn:microsoft.com/office/officeart/2018/2/layout/IconVerticalSolidList"/>
    <dgm:cxn modelId="{333DEBE7-9C8C-42E4-96A2-D700A3FB6F8D}" srcId="{73739272-FE3A-4D43-A1C9-DB44B246DAEA}" destId="{5C328335-FD8A-49AC-91EA-A622DA257A24}" srcOrd="1" destOrd="0" parTransId="{55BB9FD8-6EF1-4D23-BE48-9D1A6F6E7CA5}" sibTransId="{F3C45027-C6E6-472A-B812-EAF2247633F7}"/>
    <dgm:cxn modelId="{41E59CF0-CD75-4784-931D-4E575C2547CB}" type="presOf" srcId="{5C328335-FD8A-49AC-91EA-A622DA257A24}" destId="{9CA51171-D247-4D4B-BE3C-50A2C77A5F77}" srcOrd="0" destOrd="0" presId="urn:microsoft.com/office/officeart/2018/2/layout/IconVerticalSolidList"/>
    <dgm:cxn modelId="{DB133923-DBC9-40C5-9086-BE1A7BD1748B}" type="presParOf" srcId="{DAC5910D-1627-430C-B8FA-C3933804F644}" destId="{0A8935D8-E21F-4741-951D-907E8F71C751}" srcOrd="0" destOrd="0" presId="urn:microsoft.com/office/officeart/2018/2/layout/IconVerticalSolidList"/>
    <dgm:cxn modelId="{8553867E-DFA0-4526-B084-B535C378F3CF}" type="presParOf" srcId="{0A8935D8-E21F-4741-951D-907E8F71C751}" destId="{0DAED430-070B-4D7F-A199-6B42037C553A}" srcOrd="0" destOrd="0" presId="urn:microsoft.com/office/officeart/2018/2/layout/IconVerticalSolidList"/>
    <dgm:cxn modelId="{05B2986C-E350-4FE5-A3FC-440018125E79}" type="presParOf" srcId="{0A8935D8-E21F-4741-951D-907E8F71C751}" destId="{45429130-D8DD-463C-8FD6-3DD4FA24F29B}" srcOrd="1" destOrd="0" presId="urn:microsoft.com/office/officeart/2018/2/layout/IconVerticalSolidList"/>
    <dgm:cxn modelId="{AB51E9EB-CE35-4B1A-A3A1-3F1D501AB487}" type="presParOf" srcId="{0A8935D8-E21F-4741-951D-907E8F71C751}" destId="{E1C7A93D-FC1D-44D8-A961-E554C656D988}" srcOrd="2" destOrd="0" presId="urn:microsoft.com/office/officeart/2018/2/layout/IconVerticalSolidList"/>
    <dgm:cxn modelId="{FF4FD343-7A4F-4A62-BEBF-EF3CFB494B26}" type="presParOf" srcId="{0A8935D8-E21F-4741-951D-907E8F71C751}" destId="{4318B14C-3834-42A9-A9D5-BF8CF4307F61}" srcOrd="3" destOrd="0" presId="urn:microsoft.com/office/officeart/2018/2/layout/IconVerticalSolidList"/>
    <dgm:cxn modelId="{5A0CCFA9-7E5C-4423-A34D-DE8A843A32F7}" type="presParOf" srcId="{DAC5910D-1627-430C-B8FA-C3933804F644}" destId="{BC9E0CB6-598F-4F04-94E4-8B5D7625A0AA}" srcOrd="1" destOrd="0" presId="urn:microsoft.com/office/officeart/2018/2/layout/IconVerticalSolidList"/>
    <dgm:cxn modelId="{C821D3FA-5024-4BD6-8DDB-5D7E255DB60D}" type="presParOf" srcId="{DAC5910D-1627-430C-B8FA-C3933804F644}" destId="{8A15D00E-9B38-461D-A8C2-94818C97138A}" srcOrd="2" destOrd="0" presId="urn:microsoft.com/office/officeart/2018/2/layout/IconVerticalSolidList"/>
    <dgm:cxn modelId="{596B5603-7D17-4689-9754-DF69F79BD47C}" type="presParOf" srcId="{8A15D00E-9B38-461D-A8C2-94818C97138A}" destId="{AF100739-C447-4038-899A-BA0F222D7B43}" srcOrd="0" destOrd="0" presId="urn:microsoft.com/office/officeart/2018/2/layout/IconVerticalSolidList"/>
    <dgm:cxn modelId="{80D0B13C-AF35-4507-9527-DD12A85A7796}" type="presParOf" srcId="{8A15D00E-9B38-461D-A8C2-94818C97138A}" destId="{FACCDBAB-C7B5-4DDC-9195-6404865D7935}" srcOrd="1" destOrd="0" presId="urn:microsoft.com/office/officeart/2018/2/layout/IconVerticalSolidList"/>
    <dgm:cxn modelId="{B9540CC9-4EB2-4976-A964-527E14575A77}" type="presParOf" srcId="{8A15D00E-9B38-461D-A8C2-94818C97138A}" destId="{CB3C3022-BD28-4DAE-8592-E98DABC4D1A4}" srcOrd="2" destOrd="0" presId="urn:microsoft.com/office/officeart/2018/2/layout/IconVerticalSolidList"/>
    <dgm:cxn modelId="{993D425B-78B2-4B6B-8144-D81B97623BCB}" type="presParOf" srcId="{8A15D00E-9B38-461D-A8C2-94818C97138A}" destId="{9CA51171-D247-4D4B-BE3C-50A2C77A5F77}" srcOrd="3" destOrd="0" presId="urn:microsoft.com/office/officeart/2018/2/layout/IconVerticalSolidList"/>
    <dgm:cxn modelId="{43B72498-148F-4A3C-A4E1-A29B32DBB76B}" type="presParOf" srcId="{DAC5910D-1627-430C-B8FA-C3933804F644}" destId="{D69EDB44-7D00-4A7C-A385-A55F0AFEC7CB}" srcOrd="3" destOrd="0" presId="urn:microsoft.com/office/officeart/2018/2/layout/IconVerticalSolidList"/>
    <dgm:cxn modelId="{D23C000D-17CE-4A99-978C-B9B8D9D64C21}" type="presParOf" srcId="{DAC5910D-1627-430C-B8FA-C3933804F644}" destId="{84C703D1-FD4E-4CB5-B134-381AD2990B52}" srcOrd="4" destOrd="0" presId="urn:microsoft.com/office/officeart/2018/2/layout/IconVerticalSolidList"/>
    <dgm:cxn modelId="{8E16743C-803C-4CAA-B6BC-865C29D0D992}" type="presParOf" srcId="{84C703D1-FD4E-4CB5-B134-381AD2990B52}" destId="{12DF6EA7-77DA-4AA9-8615-0A877CAB1E6C}" srcOrd="0" destOrd="0" presId="urn:microsoft.com/office/officeart/2018/2/layout/IconVerticalSolidList"/>
    <dgm:cxn modelId="{525993BE-185F-4749-A967-806001418B52}" type="presParOf" srcId="{84C703D1-FD4E-4CB5-B134-381AD2990B52}" destId="{FCDFB279-D4E8-4C8F-A6E6-5415FCE58223}" srcOrd="1" destOrd="0" presId="urn:microsoft.com/office/officeart/2018/2/layout/IconVerticalSolidList"/>
    <dgm:cxn modelId="{42127141-F915-4C5B-9B0D-323A754F6991}" type="presParOf" srcId="{84C703D1-FD4E-4CB5-B134-381AD2990B52}" destId="{B60419FB-A244-4224-B8C6-04F2224DEEF5}" srcOrd="2" destOrd="0" presId="urn:microsoft.com/office/officeart/2018/2/layout/IconVerticalSolidList"/>
    <dgm:cxn modelId="{238C8B9E-6825-45F4-9C15-9B47510488FD}" type="presParOf" srcId="{84C703D1-FD4E-4CB5-B134-381AD2990B52}" destId="{6369872A-F1F9-4A07-87A7-3CAAFE5CC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5958C9-FBBB-48AF-8729-A1EDD40C94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72B4D2-7472-485E-8AE5-30811CB27D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Serious harm.</a:t>
          </a:r>
          <a:endParaRPr lang="en-US"/>
        </a:p>
      </dgm:t>
    </dgm:pt>
    <dgm:pt modelId="{C274C383-2DB9-4CDC-9382-A174509A9A3F}" type="parTrans" cxnId="{C67232EC-7390-44A5-9819-E1798B8CDC67}">
      <dgm:prSet/>
      <dgm:spPr/>
      <dgm:t>
        <a:bodyPr/>
        <a:lstStyle/>
        <a:p>
          <a:endParaRPr lang="en-US"/>
        </a:p>
      </dgm:t>
    </dgm:pt>
    <dgm:pt modelId="{79CC6FA1-028B-48FB-8C00-BF5F4743734B}" type="sibTrans" cxnId="{C67232EC-7390-44A5-9819-E1798B8CDC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86DA98-35E5-473A-8BCC-BF7A36CFA7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always need evidence to support the claim that serious harm has been caused. </a:t>
          </a:r>
          <a:endParaRPr lang="en-US"/>
        </a:p>
      </dgm:t>
    </dgm:pt>
    <dgm:pt modelId="{A9906A0B-40DF-4C91-B099-8E41DB14300B}" type="parTrans" cxnId="{738237E3-FD74-4985-A7D3-804830B59083}">
      <dgm:prSet/>
      <dgm:spPr/>
      <dgm:t>
        <a:bodyPr/>
        <a:lstStyle/>
        <a:p>
          <a:endParaRPr lang="en-US"/>
        </a:p>
      </dgm:t>
    </dgm:pt>
    <dgm:pt modelId="{2E2129CC-60AD-4CD7-A10E-DE81BD7D5EFE}" type="sibTrans" cxnId="{738237E3-FD74-4985-A7D3-804830B590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34B4E-7061-42C8-A246-C88AD7FE9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 Cooke v MGN. </a:t>
          </a:r>
          <a:endParaRPr lang="en-US"/>
        </a:p>
      </dgm:t>
    </dgm:pt>
    <dgm:pt modelId="{7381873C-8C9E-4F52-92E7-2ABA912CEDA4}" type="parTrans" cxnId="{BEA65051-A69A-43EB-8CC1-4C9F1B6D12AC}">
      <dgm:prSet/>
      <dgm:spPr/>
      <dgm:t>
        <a:bodyPr/>
        <a:lstStyle/>
        <a:p>
          <a:endParaRPr lang="en-US"/>
        </a:p>
      </dgm:t>
    </dgm:pt>
    <dgm:pt modelId="{BC726486-951C-4857-A1CF-4F384295F48F}" type="sibTrans" cxnId="{BEA65051-A69A-43EB-8CC1-4C9F1B6D12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2F46D-0822-4723-8A85-570C24CC48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 </a:t>
          </a:r>
          <a:endParaRPr lang="en-US"/>
        </a:p>
      </dgm:t>
    </dgm:pt>
    <dgm:pt modelId="{C9BE0002-7790-403E-8A6C-54E6ADED43F2}" type="parTrans" cxnId="{5AB53F8D-80B3-4FF1-B9D1-38254FB78BC1}">
      <dgm:prSet/>
      <dgm:spPr/>
      <dgm:t>
        <a:bodyPr/>
        <a:lstStyle/>
        <a:p>
          <a:endParaRPr lang="en-US"/>
        </a:p>
      </dgm:t>
    </dgm:pt>
    <dgm:pt modelId="{840DA6C7-603A-4D70-91ED-915C908D243B}" type="sibTrans" cxnId="{5AB53F8D-80B3-4FF1-B9D1-38254FB78BC1}">
      <dgm:prSet/>
      <dgm:spPr/>
      <dgm:t>
        <a:bodyPr/>
        <a:lstStyle/>
        <a:p>
          <a:endParaRPr lang="en-US"/>
        </a:p>
      </dgm:t>
    </dgm:pt>
    <dgm:pt modelId="{23359276-B909-4A85-AD3C-79639F79BBCA}" type="pres">
      <dgm:prSet presAssocID="{535958C9-FBBB-48AF-8729-A1EDD40C945C}" presName="root" presStyleCnt="0">
        <dgm:presLayoutVars>
          <dgm:dir/>
          <dgm:resizeHandles val="exact"/>
        </dgm:presLayoutVars>
      </dgm:prSet>
      <dgm:spPr/>
    </dgm:pt>
    <dgm:pt modelId="{8DBB174E-2792-4751-8828-731ACD9D8400}" type="pres">
      <dgm:prSet presAssocID="{535958C9-FBBB-48AF-8729-A1EDD40C945C}" presName="container" presStyleCnt="0">
        <dgm:presLayoutVars>
          <dgm:dir/>
          <dgm:resizeHandles val="exact"/>
        </dgm:presLayoutVars>
      </dgm:prSet>
      <dgm:spPr/>
    </dgm:pt>
    <dgm:pt modelId="{32F1D318-B54A-49B3-897B-A1BA742E5FC1}" type="pres">
      <dgm:prSet presAssocID="{6F72B4D2-7472-485E-8AE5-30811CB27DA0}" presName="compNode" presStyleCnt="0"/>
      <dgm:spPr/>
    </dgm:pt>
    <dgm:pt modelId="{40549281-09C6-488D-AFC8-2906C0E19A3F}" type="pres">
      <dgm:prSet presAssocID="{6F72B4D2-7472-485E-8AE5-30811CB27DA0}" presName="iconBgRect" presStyleLbl="bgShp" presStyleIdx="0" presStyleCnt="4"/>
      <dgm:spPr/>
    </dgm:pt>
    <dgm:pt modelId="{5EE2EAE9-8E46-46CA-BF9F-3F94DD156159}" type="pres">
      <dgm:prSet presAssocID="{6F72B4D2-7472-485E-8AE5-30811CB27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57C52B3D-94DA-4DCB-A6F7-1142C65D542A}" type="pres">
      <dgm:prSet presAssocID="{6F72B4D2-7472-485E-8AE5-30811CB27DA0}" presName="spaceRect" presStyleCnt="0"/>
      <dgm:spPr/>
    </dgm:pt>
    <dgm:pt modelId="{503E5F96-79DF-4D19-8CC3-365BC36108C9}" type="pres">
      <dgm:prSet presAssocID="{6F72B4D2-7472-485E-8AE5-30811CB27DA0}" presName="textRect" presStyleLbl="revTx" presStyleIdx="0" presStyleCnt="4">
        <dgm:presLayoutVars>
          <dgm:chMax val="1"/>
          <dgm:chPref val="1"/>
        </dgm:presLayoutVars>
      </dgm:prSet>
      <dgm:spPr/>
    </dgm:pt>
    <dgm:pt modelId="{AD9F9E06-1CFE-451D-90FC-539A43E7A6F5}" type="pres">
      <dgm:prSet presAssocID="{79CC6FA1-028B-48FB-8C00-BF5F4743734B}" presName="sibTrans" presStyleLbl="sibTrans2D1" presStyleIdx="0" presStyleCnt="0"/>
      <dgm:spPr/>
    </dgm:pt>
    <dgm:pt modelId="{F8872D33-E43C-48DF-B28B-0D38FB682D30}" type="pres">
      <dgm:prSet presAssocID="{1186DA98-35E5-473A-8BCC-BF7A36CFA718}" presName="compNode" presStyleCnt="0"/>
      <dgm:spPr/>
    </dgm:pt>
    <dgm:pt modelId="{802DD5FA-DEF5-4821-A7EF-F1121B30AF3F}" type="pres">
      <dgm:prSet presAssocID="{1186DA98-35E5-473A-8BCC-BF7A36CFA718}" presName="iconBgRect" presStyleLbl="bgShp" presStyleIdx="1" presStyleCnt="4"/>
      <dgm:spPr/>
    </dgm:pt>
    <dgm:pt modelId="{237258C5-D185-43C2-AF04-11DFE41EA346}" type="pres">
      <dgm:prSet presAssocID="{1186DA98-35E5-473A-8BCC-BF7A36CFA7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D0FBECC-6AAD-4EA5-9892-087AF315E126}" type="pres">
      <dgm:prSet presAssocID="{1186DA98-35E5-473A-8BCC-BF7A36CFA718}" presName="spaceRect" presStyleCnt="0"/>
      <dgm:spPr/>
    </dgm:pt>
    <dgm:pt modelId="{E29DAB80-09DD-406C-8745-8BA7FF63F911}" type="pres">
      <dgm:prSet presAssocID="{1186DA98-35E5-473A-8BCC-BF7A36CFA718}" presName="textRect" presStyleLbl="revTx" presStyleIdx="1" presStyleCnt="4">
        <dgm:presLayoutVars>
          <dgm:chMax val="1"/>
          <dgm:chPref val="1"/>
        </dgm:presLayoutVars>
      </dgm:prSet>
      <dgm:spPr/>
    </dgm:pt>
    <dgm:pt modelId="{CDBBDACC-B58B-4CCE-8E8A-1FD59CDF474E}" type="pres">
      <dgm:prSet presAssocID="{2E2129CC-60AD-4CD7-A10E-DE81BD7D5EFE}" presName="sibTrans" presStyleLbl="sibTrans2D1" presStyleIdx="0" presStyleCnt="0"/>
      <dgm:spPr/>
    </dgm:pt>
    <dgm:pt modelId="{FE6A150F-D2A8-4EAC-BF62-B964D9464BD9}" type="pres">
      <dgm:prSet presAssocID="{39934B4E-7061-42C8-A246-C88AD7FE9006}" presName="compNode" presStyleCnt="0"/>
      <dgm:spPr/>
    </dgm:pt>
    <dgm:pt modelId="{6C1D7B37-4020-45A8-A1EF-B72D04E5EBDC}" type="pres">
      <dgm:prSet presAssocID="{39934B4E-7061-42C8-A246-C88AD7FE9006}" presName="iconBgRect" presStyleLbl="bgShp" presStyleIdx="2" presStyleCnt="4"/>
      <dgm:spPr/>
    </dgm:pt>
    <dgm:pt modelId="{D14675D4-620D-4B6E-9D5D-BD9AE85F5228}" type="pres">
      <dgm:prSet presAssocID="{39934B4E-7061-42C8-A246-C88AD7FE9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AACB237-EA9A-4A4A-9E68-393713064105}" type="pres">
      <dgm:prSet presAssocID="{39934B4E-7061-42C8-A246-C88AD7FE9006}" presName="spaceRect" presStyleCnt="0"/>
      <dgm:spPr/>
    </dgm:pt>
    <dgm:pt modelId="{B3686C68-A6EC-4672-BC98-5FA2D3BAB48C}" type="pres">
      <dgm:prSet presAssocID="{39934B4E-7061-42C8-A246-C88AD7FE9006}" presName="textRect" presStyleLbl="revTx" presStyleIdx="2" presStyleCnt="4">
        <dgm:presLayoutVars>
          <dgm:chMax val="1"/>
          <dgm:chPref val="1"/>
        </dgm:presLayoutVars>
      </dgm:prSet>
      <dgm:spPr/>
    </dgm:pt>
    <dgm:pt modelId="{E4ADF417-6A71-42C3-B1A5-489D48EB6DB0}" type="pres">
      <dgm:prSet presAssocID="{BC726486-951C-4857-A1CF-4F384295F48F}" presName="sibTrans" presStyleLbl="sibTrans2D1" presStyleIdx="0" presStyleCnt="0"/>
      <dgm:spPr/>
    </dgm:pt>
    <dgm:pt modelId="{8C2C50AC-9E88-4D1C-B3E7-FF347EE14E59}" type="pres">
      <dgm:prSet presAssocID="{8B42F46D-0822-4723-8A85-570C24CC4840}" presName="compNode" presStyleCnt="0"/>
      <dgm:spPr/>
    </dgm:pt>
    <dgm:pt modelId="{63611337-6B66-40A0-B097-1BA6C3035C85}" type="pres">
      <dgm:prSet presAssocID="{8B42F46D-0822-4723-8A85-570C24CC4840}" presName="iconBgRect" presStyleLbl="bgShp" presStyleIdx="3" presStyleCnt="4"/>
      <dgm:spPr/>
    </dgm:pt>
    <dgm:pt modelId="{D735D5DA-729E-4744-B021-B69DDC7EDF42}" type="pres">
      <dgm:prSet presAssocID="{8B42F46D-0822-4723-8A85-570C24CC48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30B343-25AC-42A8-BC2D-7B75CD59BC38}" type="pres">
      <dgm:prSet presAssocID="{8B42F46D-0822-4723-8A85-570C24CC4840}" presName="spaceRect" presStyleCnt="0"/>
      <dgm:spPr/>
    </dgm:pt>
    <dgm:pt modelId="{A1323C15-837C-49A6-90C4-5BBCDF668B9E}" type="pres">
      <dgm:prSet presAssocID="{8B42F46D-0822-4723-8A85-570C24CC48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6F6E01-9BB4-4F27-BDBC-C446E47781DB}" type="presOf" srcId="{8B42F46D-0822-4723-8A85-570C24CC4840}" destId="{A1323C15-837C-49A6-90C4-5BBCDF668B9E}" srcOrd="0" destOrd="0" presId="urn:microsoft.com/office/officeart/2018/2/layout/IconCircleList"/>
    <dgm:cxn modelId="{3200F046-7B7F-4A8A-85DF-765B762C3767}" type="presOf" srcId="{1186DA98-35E5-473A-8BCC-BF7A36CFA718}" destId="{E29DAB80-09DD-406C-8745-8BA7FF63F911}" srcOrd="0" destOrd="0" presId="urn:microsoft.com/office/officeart/2018/2/layout/IconCircleList"/>
    <dgm:cxn modelId="{8B40924F-FBC0-4E5A-AA0C-A7CAA4D16932}" type="presOf" srcId="{BC726486-951C-4857-A1CF-4F384295F48F}" destId="{E4ADF417-6A71-42C3-B1A5-489D48EB6DB0}" srcOrd="0" destOrd="0" presId="urn:microsoft.com/office/officeart/2018/2/layout/IconCircleList"/>
    <dgm:cxn modelId="{BEA65051-A69A-43EB-8CC1-4C9F1B6D12AC}" srcId="{535958C9-FBBB-48AF-8729-A1EDD40C945C}" destId="{39934B4E-7061-42C8-A246-C88AD7FE9006}" srcOrd="2" destOrd="0" parTransId="{7381873C-8C9E-4F52-92E7-2ABA912CEDA4}" sibTransId="{BC726486-951C-4857-A1CF-4F384295F48F}"/>
    <dgm:cxn modelId="{5AB53F8D-80B3-4FF1-B9D1-38254FB78BC1}" srcId="{535958C9-FBBB-48AF-8729-A1EDD40C945C}" destId="{8B42F46D-0822-4723-8A85-570C24CC4840}" srcOrd="3" destOrd="0" parTransId="{C9BE0002-7790-403E-8A6C-54E6ADED43F2}" sibTransId="{840DA6C7-603A-4D70-91ED-915C908D243B}"/>
    <dgm:cxn modelId="{8E83738F-7DFA-4081-8EFC-D1C801605BE8}" type="presOf" srcId="{6F72B4D2-7472-485E-8AE5-30811CB27DA0}" destId="{503E5F96-79DF-4D19-8CC3-365BC36108C9}" srcOrd="0" destOrd="0" presId="urn:microsoft.com/office/officeart/2018/2/layout/IconCircleList"/>
    <dgm:cxn modelId="{409020A2-899C-46C4-920B-BE9D78CD6420}" type="presOf" srcId="{535958C9-FBBB-48AF-8729-A1EDD40C945C}" destId="{23359276-B909-4A85-AD3C-79639F79BBCA}" srcOrd="0" destOrd="0" presId="urn:microsoft.com/office/officeart/2018/2/layout/IconCircleList"/>
    <dgm:cxn modelId="{D3C1E7A5-859F-4497-A30C-D76DA55ED6EF}" type="presOf" srcId="{39934B4E-7061-42C8-A246-C88AD7FE9006}" destId="{B3686C68-A6EC-4672-BC98-5FA2D3BAB48C}" srcOrd="0" destOrd="0" presId="urn:microsoft.com/office/officeart/2018/2/layout/IconCircleList"/>
    <dgm:cxn modelId="{199187A7-47BA-4C57-A22B-9133919CE170}" type="presOf" srcId="{79CC6FA1-028B-48FB-8C00-BF5F4743734B}" destId="{AD9F9E06-1CFE-451D-90FC-539A43E7A6F5}" srcOrd="0" destOrd="0" presId="urn:microsoft.com/office/officeart/2018/2/layout/IconCircleList"/>
    <dgm:cxn modelId="{738237E3-FD74-4985-A7D3-804830B59083}" srcId="{535958C9-FBBB-48AF-8729-A1EDD40C945C}" destId="{1186DA98-35E5-473A-8BCC-BF7A36CFA718}" srcOrd="1" destOrd="0" parTransId="{A9906A0B-40DF-4C91-B099-8E41DB14300B}" sibTransId="{2E2129CC-60AD-4CD7-A10E-DE81BD7D5EFE}"/>
    <dgm:cxn modelId="{C67232EC-7390-44A5-9819-E1798B8CDC67}" srcId="{535958C9-FBBB-48AF-8729-A1EDD40C945C}" destId="{6F72B4D2-7472-485E-8AE5-30811CB27DA0}" srcOrd="0" destOrd="0" parTransId="{C274C383-2DB9-4CDC-9382-A174509A9A3F}" sibTransId="{79CC6FA1-028B-48FB-8C00-BF5F4743734B}"/>
    <dgm:cxn modelId="{CFA92CFB-97B0-4276-A920-97B8C471FE6E}" type="presOf" srcId="{2E2129CC-60AD-4CD7-A10E-DE81BD7D5EFE}" destId="{CDBBDACC-B58B-4CCE-8E8A-1FD59CDF474E}" srcOrd="0" destOrd="0" presId="urn:microsoft.com/office/officeart/2018/2/layout/IconCircleList"/>
    <dgm:cxn modelId="{D5363CFB-8212-4D89-B957-1C06BF3B9972}" type="presParOf" srcId="{23359276-B909-4A85-AD3C-79639F79BBCA}" destId="{8DBB174E-2792-4751-8828-731ACD9D8400}" srcOrd="0" destOrd="0" presId="urn:microsoft.com/office/officeart/2018/2/layout/IconCircleList"/>
    <dgm:cxn modelId="{20FFB790-816F-45DE-BFA8-1D11B3D27E39}" type="presParOf" srcId="{8DBB174E-2792-4751-8828-731ACD9D8400}" destId="{32F1D318-B54A-49B3-897B-A1BA742E5FC1}" srcOrd="0" destOrd="0" presId="urn:microsoft.com/office/officeart/2018/2/layout/IconCircleList"/>
    <dgm:cxn modelId="{557B5750-2A6C-4403-B090-E8B9476A8016}" type="presParOf" srcId="{32F1D318-B54A-49B3-897B-A1BA742E5FC1}" destId="{40549281-09C6-488D-AFC8-2906C0E19A3F}" srcOrd="0" destOrd="0" presId="urn:microsoft.com/office/officeart/2018/2/layout/IconCircleList"/>
    <dgm:cxn modelId="{1FC8B969-D3CC-4C44-865F-35C72B276B34}" type="presParOf" srcId="{32F1D318-B54A-49B3-897B-A1BA742E5FC1}" destId="{5EE2EAE9-8E46-46CA-BF9F-3F94DD156159}" srcOrd="1" destOrd="0" presId="urn:microsoft.com/office/officeart/2018/2/layout/IconCircleList"/>
    <dgm:cxn modelId="{33A7F0E0-055C-41E7-82A5-B1CD9134616E}" type="presParOf" srcId="{32F1D318-B54A-49B3-897B-A1BA742E5FC1}" destId="{57C52B3D-94DA-4DCB-A6F7-1142C65D542A}" srcOrd="2" destOrd="0" presId="urn:microsoft.com/office/officeart/2018/2/layout/IconCircleList"/>
    <dgm:cxn modelId="{BAD67178-910C-46F5-A4C7-6CC397EDF422}" type="presParOf" srcId="{32F1D318-B54A-49B3-897B-A1BA742E5FC1}" destId="{503E5F96-79DF-4D19-8CC3-365BC36108C9}" srcOrd="3" destOrd="0" presId="urn:microsoft.com/office/officeart/2018/2/layout/IconCircleList"/>
    <dgm:cxn modelId="{4E65B819-D0AA-43C3-B8C0-A115D15BC198}" type="presParOf" srcId="{8DBB174E-2792-4751-8828-731ACD9D8400}" destId="{AD9F9E06-1CFE-451D-90FC-539A43E7A6F5}" srcOrd="1" destOrd="0" presId="urn:microsoft.com/office/officeart/2018/2/layout/IconCircleList"/>
    <dgm:cxn modelId="{56F125E0-7409-43DB-9C6F-CB6ACE4DB3CD}" type="presParOf" srcId="{8DBB174E-2792-4751-8828-731ACD9D8400}" destId="{F8872D33-E43C-48DF-B28B-0D38FB682D30}" srcOrd="2" destOrd="0" presId="urn:microsoft.com/office/officeart/2018/2/layout/IconCircleList"/>
    <dgm:cxn modelId="{37374AD2-7222-4A64-B950-EAD64F0653C7}" type="presParOf" srcId="{F8872D33-E43C-48DF-B28B-0D38FB682D30}" destId="{802DD5FA-DEF5-4821-A7EF-F1121B30AF3F}" srcOrd="0" destOrd="0" presId="urn:microsoft.com/office/officeart/2018/2/layout/IconCircleList"/>
    <dgm:cxn modelId="{B5C0AD10-B4F9-44CA-BA92-802D149EBCD2}" type="presParOf" srcId="{F8872D33-E43C-48DF-B28B-0D38FB682D30}" destId="{237258C5-D185-43C2-AF04-11DFE41EA346}" srcOrd="1" destOrd="0" presId="urn:microsoft.com/office/officeart/2018/2/layout/IconCircleList"/>
    <dgm:cxn modelId="{9A2ED3F9-C2F0-4761-A09C-AA1C750FC984}" type="presParOf" srcId="{F8872D33-E43C-48DF-B28B-0D38FB682D30}" destId="{8D0FBECC-6AAD-4EA5-9892-087AF315E126}" srcOrd="2" destOrd="0" presId="urn:microsoft.com/office/officeart/2018/2/layout/IconCircleList"/>
    <dgm:cxn modelId="{DB169C8A-0FC8-4276-A9EA-1C9DBE0EA694}" type="presParOf" srcId="{F8872D33-E43C-48DF-B28B-0D38FB682D30}" destId="{E29DAB80-09DD-406C-8745-8BA7FF63F911}" srcOrd="3" destOrd="0" presId="urn:microsoft.com/office/officeart/2018/2/layout/IconCircleList"/>
    <dgm:cxn modelId="{ABF6F859-9AA1-4489-B4BC-346391E785AD}" type="presParOf" srcId="{8DBB174E-2792-4751-8828-731ACD9D8400}" destId="{CDBBDACC-B58B-4CCE-8E8A-1FD59CDF474E}" srcOrd="3" destOrd="0" presId="urn:microsoft.com/office/officeart/2018/2/layout/IconCircleList"/>
    <dgm:cxn modelId="{5DBB89D4-67D3-42A5-93E6-AF4A2BF8C048}" type="presParOf" srcId="{8DBB174E-2792-4751-8828-731ACD9D8400}" destId="{FE6A150F-D2A8-4EAC-BF62-B964D9464BD9}" srcOrd="4" destOrd="0" presId="urn:microsoft.com/office/officeart/2018/2/layout/IconCircleList"/>
    <dgm:cxn modelId="{3F60259F-C160-4B3D-8CB3-BAAF6F2EFE4C}" type="presParOf" srcId="{FE6A150F-D2A8-4EAC-BF62-B964D9464BD9}" destId="{6C1D7B37-4020-45A8-A1EF-B72D04E5EBDC}" srcOrd="0" destOrd="0" presId="urn:microsoft.com/office/officeart/2018/2/layout/IconCircleList"/>
    <dgm:cxn modelId="{CC6AFBA4-DF3B-47E8-BB72-31C2A8AE4B0A}" type="presParOf" srcId="{FE6A150F-D2A8-4EAC-BF62-B964D9464BD9}" destId="{D14675D4-620D-4B6E-9D5D-BD9AE85F5228}" srcOrd="1" destOrd="0" presId="urn:microsoft.com/office/officeart/2018/2/layout/IconCircleList"/>
    <dgm:cxn modelId="{4D6CECA9-1E92-47E0-8F67-18A708224524}" type="presParOf" srcId="{FE6A150F-D2A8-4EAC-BF62-B964D9464BD9}" destId="{9AACB237-EA9A-4A4A-9E68-393713064105}" srcOrd="2" destOrd="0" presId="urn:microsoft.com/office/officeart/2018/2/layout/IconCircleList"/>
    <dgm:cxn modelId="{B50E2FB1-0C7D-4853-BD5D-0DC07503BD1E}" type="presParOf" srcId="{FE6A150F-D2A8-4EAC-BF62-B964D9464BD9}" destId="{B3686C68-A6EC-4672-BC98-5FA2D3BAB48C}" srcOrd="3" destOrd="0" presId="urn:microsoft.com/office/officeart/2018/2/layout/IconCircleList"/>
    <dgm:cxn modelId="{F401EEE1-1FDD-44D3-A7E5-A1058F0CDA6A}" type="presParOf" srcId="{8DBB174E-2792-4751-8828-731ACD9D8400}" destId="{E4ADF417-6A71-42C3-B1A5-489D48EB6DB0}" srcOrd="5" destOrd="0" presId="urn:microsoft.com/office/officeart/2018/2/layout/IconCircleList"/>
    <dgm:cxn modelId="{EEDB504D-3B09-4BF6-9331-65CB1D05FAF7}" type="presParOf" srcId="{8DBB174E-2792-4751-8828-731ACD9D8400}" destId="{8C2C50AC-9E88-4D1C-B3E7-FF347EE14E59}" srcOrd="6" destOrd="0" presId="urn:microsoft.com/office/officeart/2018/2/layout/IconCircleList"/>
    <dgm:cxn modelId="{EF8641D4-B322-4D58-8C59-62F1D63C1FB0}" type="presParOf" srcId="{8C2C50AC-9E88-4D1C-B3E7-FF347EE14E59}" destId="{63611337-6B66-40A0-B097-1BA6C3035C85}" srcOrd="0" destOrd="0" presId="urn:microsoft.com/office/officeart/2018/2/layout/IconCircleList"/>
    <dgm:cxn modelId="{319E1356-769B-438A-88DA-EF97AAE09864}" type="presParOf" srcId="{8C2C50AC-9E88-4D1C-B3E7-FF347EE14E59}" destId="{D735D5DA-729E-4744-B021-B69DDC7EDF42}" srcOrd="1" destOrd="0" presId="urn:microsoft.com/office/officeart/2018/2/layout/IconCircleList"/>
    <dgm:cxn modelId="{EAB984A9-F182-4A08-AFD6-1C888088B8A0}" type="presParOf" srcId="{8C2C50AC-9E88-4D1C-B3E7-FF347EE14E59}" destId="{2230B343-25AC-42A8-BC2D-7B75CD59BC38}" srcOrd="2" destOrd="0" presId="urn:microsoft.com/office/officeart/2018/2/layout/IconCircleList"/>
    <dgm:cxn modelId="{4D707B97-B764-4F90-8153-1810249377B4}" type="presParOf" srcId="{8C2C50AC-9E88-4D1C-B3E7-FF347EE14E59}" destId="{A1323C15-837C-49A6-90C4-5BBCDF668B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CF465C8-EADF-472C-9882-59D7433566B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A481A0-34EB-4430-8DC0-9B861BA98652}">
      <dgm:prSet/>
      <dgm:spPr/>
      <dgm:t>
        <a:bodyPr/>
        <a:lstStyle/>
        <a:p>
          <a:r>
            <a:rPr lang="en-GB" b="1"/>
            <a:t>Find two defamation cases- outside of what we have just discussed. </a:t>
          </a:r>
          <a:endParaRPr lang="en-US"/>
        </a:p>
      </dgm:t>
    </dgm:pt>
    <dgm:pt modelId="{2BE3DE65-5F32-42F3-A316-6F4348F526A9}" type="parTrans" cxnId="{CC414E26-8FDA-457F-B755-8AC980C14807}">
      <dgm:prSet/>
      <dgm:spPr/>
      <dgm:t>
        <a:bodyPr/>
        <a:lstStyle/>
        <a:p>
          <a:endParaRPr lang="en-US"/>
        </a:p>
      </dgm:t>
    </dgm:pt>
    <dgm:pt modelId="{89AADEF8-01E5-47DF-A410-A768A581953E}" type="sibTrans" cxnId="{CC414E26-8FDA-457F-B755-8AC980C14807}">
      <dgm:prSet/>
      <dgm:spPr/>
      <dgm:t>
        <a:bodyPr/>
        <a:lstStyle/>
        <a:p>
          <a:endParaRPr lang="en-US"/>
        </a:p>
      </dgm:t>
    </dgm:pt>
    <dgm:pt modelId="{6A8289B6-FA55-49FF-BEEC-23CF18FBEC09}">
      <dgm:prSet/>
      <dgm:spPr/>
      <dgm:t>
        <a:bodyPr/>
        <a:lstStyle/>
        <a:p>
          <a:r>
            <a:rPr lang="en-GB" b="1"/>
            <a:t>Ensure the case happen in the Uk. </a:t>
          </a:r>
          <a:endParaRPr lang="en-US"/>
        </a:p>
      </dgm:t>
    </dgm:pt>
    <dgm:pt modelId="{E9D3EB45-C579-48E4-B336-727F4BAEFEF6}" type="parTrans" cxnId="{7AE7B9FC-BC60-4D49-8268-A97DEA6D030F}">
      <dgm:prSet/>
      <dgm:spPr/>
      <dgm:t>
        <a:bodyPr/>
        <a:lstStyle/>
        <a:p>
          <a:endParaRPr lang="en-US"/>
        </a:p>
      </dgm:t>
    </dgm:pt>
    <dgm:pt modelId="{CA67A603-CC11-49D3-8809-A6998ABE398C}" type="sibTrans" cxnId="{7AE7B9FC-BC60-4D49-8268-A97DEA6D030F}">
      <dgm:prSet/>
      <dgm:spPr/>
      <dgm:t>
        <a:bodyPr/>
        <a:lstStyle/>
        <a:p>
          <a:endParaRPr lang="en-US"/>
        </a:p>
      </dgm:t>
    </dgm:pt>
    <dgm:pt modelId="{23433C7C-DDFF-4907-BC5B-1825BCE51996}">
      <dgm:prSet/>
      <dgm:spPr/>
      <dgm:t>
        <a:bodyPr/>
        <a:lstStyle/>
        <a:p>
          <a:r>
            <a:rPr lang="en-GB" b="1"/>
            <a:t>The facts</a:t>
          </a:r>
          <a:endParaRPr lang="en-US"/>
        </a:p>
      </dgm:t>
    </dgm:pt>
    <dgm:pt modelId="{D552774F-7F2F-4115-82F2-45439D0461B3}" type="parTrans" cxnId="{ADD8D498-4A4B-4A3E-99FA-CEC83F302282}">
      <dgm:prSet/>
      <dgm:spPr/>
      <dgm:t>
        <a:bodyPr/>
        <a:lstStyle/>
        <a:p>
          <a:endParaRPr lang="en-US"/>
        </a:p>
      </dgm:t>
    </dgm:pt>
    <dgm:pt modelId="{8C453C45-C3E6-4A8D-BF2C-52DEF970FF0E}" type="sibTrans" cxnId="{ADD8D498-4A4B-4A3E-99FA-CEC83F302282}">
      <dgm:prSet/>
      <dgm:spPr/>
      <dgm:t>
        <a:bodyPr/>
        <a:lstStyle/>
        <a:p>
          <a:endParaRPr lang="en-US"/>
        </a:p>
      </dgm:t>
    </dgm:pt>
    <dgm:pt modelId="{F51E89E3-68B1-49FD-8CCF-0A949DB63509}">
      <dgm:prSet/>
      <dgm:spPr/>
      <dgm:t>
        <a:bodyPr/>
        <a:lstStyle/>
        <a:p>
          <a:r>
            <a:rPr lang="en-GB" b="1"/>
            <a:t>The outcome. </a:t>
          </a:r>
          <a:endParaRPr lang="en-US"/>
        </a:p>
      </dgm:t>
    </dgm:pt>
    <dgm:pt modelId="{7022F093-6048-4B21-BE2F-EF6D658698D3}" type="parTrans" cxnId="{6303A2F8-190A-4609-B291-8F6430DA3855}">
      <dgm:prSet/>
      <dgm:spPr/>
      <dgm:t>
        <a:bodyPr/>
        <a:lstStyle/>
        <a:p>
          <a:endParaRPr lang="en-US"/>
        </a:p>
      </dgm:t>
    </dgm:pt>
    <dgm:pt modelId="{0BBE07DD-1E55-4451-A6A3-F4DFC5A0BE62}" type="sibTrans" cxnId="{6303A2F8-190A-4609-B291-8F6430DA3855}">
      <dgm:prSet/>
      <dgm:spPr/>
      <dgm:t>
        <a:bodyPr/>
        <a:lstStyle/>
        <a:p>
          <a:endParaRPr lang="en-US"/>
        </a:p>
      </dgm:t>
    </dgm:pt>
    <dgm:pt modelId="{6FADE6DB-ABFD-4829-833B-7FA1C95621DE}" type="pres">
      <dgm:prSet presAssocID="{ECF465C8-EADF-472C-9882-59D7433566B5}" presName="vert0" presStyleCnt="0">
        <dgm:presLayoutVars>
          <dgm:dir/>
          <dgm:animOne val="branch"/>
          <dgm:animLvl val="lvl"/>
        </dgm:presLayoutVars>
      </dgm:prSet>
      <dgm:spPr/>
    </dgm:pt>
    <dgm:pt modelId="{9CEC8271-0BFB-4228-82DE-DB9851D92B19}" type="pres">
      <dgm:prSet presAssocID="{BFA481A0-34EB-4430-8DC0-9B861BA98652}" presName="thickLine" presStyleLbl="alignNode1" presStyleIdx="0" presStyleCnt="4"/>
      <dgm:spPr/>
    </dgm:pt>
    <dgm:pt modelId="{52FF1F3D-F3BD-40CC-B945-AEC52BC24528}" type="pres">
      <dgm:prSet presAssocID="{BFA481A0-34EB-4430-8DC0-9B861BA98652}" presName="horz1" presStyleCnt="0"/>
      <dgm:spPr/>
    </dgm:pt>
    <dgm:pt modelId="{CDF0B1B2-AEDE-46C0-B737-C910DA29F858}" type="pres">
      <dgm:prSet presAssocID="{BFA481A0-34EB-4430-8DC0-9B861BA98652}" presName="tx1" presStyleLbl="revTx" presStyleIdx="0" presStyleCnt="4"/>
      <dgm:spPr/>
    </dgm:pt>
    <dgm:pt modelId="{A46AABD1-421E-4486-9271-157BDF71B044}" type="pres">
      <dgm:prSet presAssocID="{BFA481A0-34EB-4430-8DC0-9B861BA98652}" presName="vert1" presStyleCnt="0"/>
      <dgm:spPr/>
    </dgm:pt>
    <dgm:pt modelId="{0E96494E-0A1E-4472-9D80-AF9A22F23210}" type="pres">
      <dgm:prSet presAssocID="{6A8289B6-FA55-49FF-BEEC-23CF18FBEC09}" presName="thickLine" presStyleLbl="alignNode1" presStyleIdx="1" presStyleCnt="4"/>
      <dgm:spPr/>
    </dgm:pt>
    <dgm:pt modelId="{7F0ED3E6-0794-41AD-BE37-220F557372D4}" type="pres">
      <dgm:prSet presAssocID="{6A8289B6-FA55-49FF-BEEC-23CF18FBEC09}" presName="horz1" presStyleCnt="0"/>
      <dgm:spPr/>
    </dgm:pt>
    <dgm:pt modelId="{E34630B5-7458-4468-99B8-B61C84AC3AC8}" type="pres">
      <dgm:prSet presAssocID="{6A8289B6-FA55-49FF-BEEC-23CF18FBEC09}" presName="tx1" presStyleLbl="revTx" presStyleIdx="1" presStyleCnt="4"/>
      <dgm:spPr/>
    </dgm:pt>
    <dgm:pt modelId="{76B2BADE-FF5F-49C0-90BD-B85F1CD6BDD3}" type="pres">
      <dgm:prSet presAssocID="{6A8289B6-FA55-49FF-BEEC-23CF18FBEC09}" presName="vert1" presStyleCnt="0"/>
      <dgm:spPr/>
    </dgm:pt>
    <dgm:pt modelId="{12C814F4-F763-40C5-BB95-C69F0706ACBB}" type="pres">
      <dgm:prSet presAssocID="{23433C7C-DDFF-4907-BC5B-1825BCE51996}" presName="thickLine" presStyleLbl="alignNode1" presStyleIdx="2" presStyleCnt="4"/>
      <dgm:spPr/>
    </dgm:pt>
    <dgm:pt modelId="{83171BFD-AFF8-4A30-913B-2C49813D3B86}" type="pres">
      <dgm:prSet presAssocID="{23433C7C-DDFF-4907-BC5B-1825BCE51996}" presName="horz1" presStyleCnt="0"/>
      <dgm:spPr/>
    </dgm:pt>
    <dgm:pt modelId="{8EA5CA7A-97C1-4B23-8D87-24C86ED7C0A7}" type="pres">
      <dgm:prSet presAssocID="{23433C7C-DDFF-4907-BC5B-1825BCE51996}" presName="tx1" presStyleLbl="revTx" presStyleIdx="2" presStyleCnt="4"/>
      <dgm:spPr/>
    </dgm:pt>
    <dgm:pt modelId="{55095E3A-D236-4ECF-916E-50C7B1FA0A32}" type="pres">
      <dgm:prSet presAssocID="{23433C7C-DDFF-4907-BC5B-1825BCE51996}" presName="vert1" presStyleCnt="0"/>
      <dgm:spPr/>
    </dgm:pt>
    <dgm:pt modelId="{C1C28CA2-3004-4333-92AC-DE460703608C}" type="pres">
      <dgm:prSet presAssocID="{F51E89E3-68B1-49FD-8CCF-0A949DB63509}" presName="thickLine" presStyleLbl="alignNode1" presStyleIdx="3" presStyleCnt="4"/>
      <dgm:spPr/>
    </dgm:pt>
    <dgm:pt modelId="{6FD0474A-89EC-4A22-A4C8-CD78BA76F4D2}" type="pres">
      <dgm:prSet presAssocID="{F51E89E3-68B1-49FD-8CCF-0A949DB63509}" presName="horz1" presStyleCnt="0"/>
      <dgm:spPr/>
    </dgm:pt>
    <dgm:pt modelId="{64CE2796-F679-47D3-BB61-BE84E7F3BC0C}" type="pres">
      <dgm:prSet presAssocID="{F51E89E3-68B1-49FD-8CCF-0A949DB63509}" presName="tx1" presStyleLbl="revTx" presStyleIdx="3" presStyleCnt="4"/>
      <dgm:spPr/>
    </dgm:pt>
    <dgm:pt modelId="{7F139DF2-5FF6-46A5-B44B-6401B114EE3F}" type="pres">
      <dgm:prSet presAssocID="{F51E89E3-68B1-49FD-8CCF-0A949DB63509}" presName="vert1" presStyleCnt="0"/>
      <dgm:spPr/>
    </dgm:pt>
  </dgm:ptLst>
  <dgm:cxnLst>
    <dgm:cxn modelId="{E9383400-9ABC-4A61-8F91-CF08CE3BEB64}" type="presOf" srcId="{23433C7C-DDFF-4907-BC5B-1825BCE51996}" destId="{8EA5CA7A-97C1-4B23-8D87-24C86ED7C0A7}" srcOrd="0" destOrd="0" presId="urn:microsoft.com/office/officeart/2008/layout/LinedList"/>
    <dgm:cxn modelId="{AF38011F-4A6F-439C-A193-47724EFBAEBB}" type="presOf" srcId="{6A8289B6-FA55-49FF-BEEC-23CF18FBEC09}" destId="{E34630B5-7458-4468-99B8-B61C84AC3AC8}" srcOrd="0" destOrd="0" presId="urn:microsoft.com/office/officeart/2008/layout/LinedList"/>
    <dgm:cxn modelId="{CC414E26-8FDA-457F-B755-8AC980C14807}" srcId="{ECF465C8-EADF-472C-9882-59D7433566B5}" destId="{BFA481A0-34EB-4430-8DC0-9B861BA98652}" srcOrd="0" destOrd="0" parTransId="{2BE3DE65-5F32-42F3-A316-6F4348F526A9}" sibTransId="{89AADEF8-01E5-47DF-A410-A768A581953E}"/>
    <dgm:cxn modelId="{ADD8D498-4A4B-4A3E-99FA-CEC83F302282}" srcId="{ECF465C8-EADF-472C-9882-59D7433566B5}" destId="{23433C7C-DDFF-4907-BC5B-1825BCE51996}" srcOrd="2" destOrd="0" parTransId="{D552774F-7F2F-4115-82F2-45439D0461B3}" sibTransId="{8C453C45-C3E6-4A8D-BF2C-52DEF970FF0E}"/>
    <dgm:cxn modelId="{7898C5B2-E5F5-4F19-9F27-B14B037917CE}" type="presOf" srcId="{F51E89E3-68B1-49FD-8CCF-0A949DB63509}" destId="{64CE2796-F679-47D3-BB61-BE84E7F3BC0C}" srcOrd="0" destOrd="0" presId="urn:microsoft.com/office/officeart/2008/layout/LinedList"/>
    <dgm:cxn modelId="{B719AFD1-8796-4547-918B-35DD20BAE94A}" type="presOf" srcId="{ECF465C8-EADF-472C-9882-59D7433566B5}" destId="{6FADE6DB-ABFD-4829-833B-7FA1C95621DE}" srcOrd="0" destOrd="0" presId="urn:microsoft.com/office/officeart/2008/layout/LinedList"/>
    <dgm:cxn modelId="{35D457EA-EC0A-4BE6-A4D1-2757071B1ECF}" type="presOf" srcId="{BFA481A0-34EB-4430-8DC0-9B861BA98652}" destId="{CDF0B1B2-AEDE-46C0-B737-C910DA29F858}" srcOrd="0" destOrd="0" presId="urn:microsoft.com/office/officeart/2008/layout/LinedList"/>
    <dgm:cxn modelId="{6303A2F8-190A-4609-B291-8F6430DA3855}" srcId="{ECF465C8-EADF-472C-9882-59D7433566B5}" destId="{F51E89E3-68B1-49FD-8CCF-0A949DB63509}" srcOrd="3" destOrd="0" parTransId="{7022F093-6048-4B21-BE2F-EF6D658698D3}" sibTransId="{0BBE07DD-1E55-4451-A6A3-F4DFC5A0BE62}"/>
    <dgm:cxn modelId="{7AE7B9FC-BC60-4D49-8268-A97DEA6D030F}" srcId="{ECF465C8-EADF-472C-9882-59D7433566B5}" destId="{6A8289B6-FA55-49FF-BEEC-23CF18FBEC09}" srcOrd="1" destOrd="0" parTransId="{E9D3EB45-C579-48E4-B336-727F4BAEFEF6}" sibTransId="{CA67A603-CC11-49D3-8809-A6998ABE398C}"/>
    <dgm:cxn modelId="{B86BCD66-7F20-494B-9CED-5D81B3F4201B}" type="presParOf" srcId="{6FADE6DB-ABFD-4829-833B-7FA1C95621DE}" destId="{9CEC8271-0BFB-4228-82DE-DB9851D92B19}" srcOrd="0" destOrd="0" presId="urn:microsoft.com/office/officeart/2008/layout/LinedList"/>
    <dgm:cxn modelId="{5D11CCBC-E49F-46A4-9B7E-AA0E6F10BDDC}" type="presParOf" srcId="{6FADE6DB-ABFD-4829-833B-7FA1C95621DE}" destId="{52FF1F3D-F3BD-40CC-B945-AEC52BC24528}" srcOrd="1" destOrd="0" presId="urn:microsoft.com/office/officeart/2008/layout/LinedList"/>
    <dgm:cxn modelId="{54187253-6015-4137-AAB9-5079DE5AF872}" type="presParOf" srcId="{52FF1F3D-F3BD-40CC-B945-AEC52BC24528}" destId="{CDF0B1B2-AEDE-46C0-B737-C910DA29F858}" srcOrd="0" destOrd="0" presId="urn:microsoft.com/office/officeart/2008/layout/LinedList"/>
    <dgm:cxn modelId="{875044D2-D491-4509-84A9-2265C7587D37}" type="presParOf" srcId="{52FF1F3D-F3BD-40CC-B945-AEC52BC24528}" destId="{A46AABD1-421E-4486-9271-157BDF71B044}" srcOrd="1" destOrd="0" presId="urn:microsoft.com/office/officeart/2008/layout/LinedList"/>
    <dgm:cxn modelId="{BE6A7CB0-2510-495A-8E80-0F905AE92333}" type="presParOf" srcId="{6FADE6DB-ABFD-4829-833B-7FA1C95621DE}" destId="{0E96494E-0A1E-4472-9D80-AF9A22F23210}" srcOrd="2" destOrd="0" presId="urn:microsoft.com/office/officeart/2008/layout/LinedList"/>
    <dgm:cxn modelId="{FCB9F402-088F-477F-B959-6C7A0E3DE9AC}" type="presParOf" srcId="{6FADE6DB-ABFD-4829-833B-7FA1C95621DE}" destId="{7F0ED3E6-0794-41AD-BE37-220F557372D4}" srcOrd="3" destOrd="0" presId="urn:microsoft.com/office/officeart/2008/layout/LinedList"/>
    <dgm:cxn modelId="{04DD464B-33CD-4532-8828-9DE2920D7919}" type="presParOf" srcId="{7F0ED3E6-0794-41AD-BE37-220F557372D4}" destId="{E34630B5-7458-4468-99B8-B61C84AC3AC8}" srcOrd="0" destOrd="0" presId="urn:microsoft.com/office/officeart/2008/layout/LinedList"/>
    <dgm:cxn modelId="{91A4A84E-0A4E-4B73-8A26-E56E9C45A34A}" type="presParOf" srcId="{7F0ED3E6-0794-41AD-BE37-220F557372D4}" destId="{76B2BADE-FF5F-49C0-90BD-B85F1CD6BDD3}" srcOrd="1" destOrd="0" presId="urn:microsoft.com/office/officeart/2008/layout/LinedList"/>
    <dgm:cxn modelId="{9A4AC961-B640-4568-B66D-0D74040F7E2B}" type="presParOf" srcId="{6FADE6DB-ABFD-4829-833B-7FA1C95621DE}" destId="{12C814F4-F763-40C5-BB95-C69F0706ACBB}" srcOrd="4" destOrd="0" presId="urn:microsoft.com/office/officeart/2008/layout/LinedList"/>
    <dgm:cxn modelId="{369A1D6D-C01A-4905-8580-C2B69269C3A9}" type="presParOf" srcId="{6FADE6DB-ABFD-4829-833B-7FA1C95621DE}" destId="{83171BFD-AFF8-4A30-913B-2C49813D3B86}" srcOrd="5" destOrd="0" presId="urn:microsoft.com/office/officeart/2008/layout/LinedList"/>
    <dgm:cxn modelId="{CF6EC1A8-A2B5-4ED4-AD88-6B9A2BDD9009}" type="presParOf" srcId="{83171BFD-AFF8-4A30-913B-2C49813D3B86}" destId="{8EA5CA7A-97C1-4B23-8D87-24C86ED7C0A7}" srcOrd="0" destOrd="0" presId="urn:microsoft.com/office/officeart/2008/layout/LinedList"/>
    <dgm:cxn modelId="{0222336A-DE09-4991-BEB9-37192AC57BF7}" type="presParOf" srcId="{83171BFD-AFF8-4A30-913B-2C49813D3B86}" destId="{55095E3A-D236-4ECF-916E-50C7B1FA0A32}" srcOrd="1" destOrd="0" presId="urn:microsoft.com/office/officeart/2008/layout/LinedList"/>
    <dgm:cxn modelId="{E311C372-D681-4347-9E5E-8A891A3EF396}" type="presParOf" srcId="{6FADE6DB-ABFD-4829-833B-7FA1C95621DE}" destId="{C1C28CA2-3004-4333-92AC-DE460703608C}" srcOrd="6" destOrd="0" presId="urn:microsoft.com/office/officeart/2008/layout/LinedList"/>
    <dgm:cxn modelId="{ECE81245-2F4F-4EC0-B98E-D33893B5EC82}" type="presParOf" srcId="{6FADE6DB-ABFD-4829-833B-7FA1C95621DE}" destId="{6FD0474A-89EC-4A22-A4C8-CD78BA76F4D2}" srcOrd="7" destOrd="0" presId="urn:microsoft.com/office/officeart/2008/layout/LinedList"/>
    <dgm:cxn modelId="{EF3B5C45-5E57-466F-8A64-891AD41B496E}" type="presParOf" srcId="{6FD0474A-89EC-4A22-A4C8-CD78BA76F4D2}" destId="{64CE2796-F679-47D3-BB61-BE84E7F3BC0C}" srcOrd="0" destOrd="0" presId="urn:microsoft.com/office/officeart/2008/layout/LinedList"/>
    <dgm:cxn modelId="{19B51268-E714-4227-81B2-2EF2C2FF5C33}" type="presParOf" srcId="{6FD0474A-89EC-4A22-A4C8-CD78BA76F4D2}" destId="{7F139DF2-5FF6-46A5-B44B-6401B114E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FFB852-FBC5-464A-AA2A-434908F11BC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D7F9F1-9B32-4D60-8070-9FF126B4E8B6}">
      <dgm:prSet/>
      <dgm:spPr/>
      <dgm:t>
        <a:bodyPr/>
        <a:lstStyle/>
        <a:p>
          <a:r>
            <a:rPr lang="en-GB"/>
            <a:t>Falls under Section 2 of the Defamation Act 2013. </a:t>
          </a:r>
          <a:endParaRPr lang="en-US"/>
        </a:p>
      </dgm:t>
    </dgm:pt>
    <dgm:pt modelId="{0F920345-7A03-4CEE-882C-8A4022246642}" type="parTrans" cxnId="{DFE78268-1916-4938-BBAB-C7C3A2D51284}">
      <dgm:prSet/>
      <dgm:spPr/>
      <dgm:t>
        <a:bodyPr/>
        <a:lstStyle/>
        <a:p>
          <a:endParaRPr lang="en-US"/>
        </a:p>
      </dgm:t>
    </dgm:pt>
    <dgm:pt modelId="{6F92DCB5-A145-45D0-9CEC-C7B3BC21EEBD}" type="sibTrans" cxnId="{DFE78268-1916-4938-BBAB-C7C3A2D51284}">
      <dgm:prSet/>
      <dgm:spPr/>
      <dgm:t>
        <a:bodyPr/>
        <a:lstStyle/>
        <a:p>
          <a:endParaRPr lang="en-US"/>
        </a:p>
      </dgm:t>
    </dgm:pt>
    <dgm:pt modelId="{6190EAE4-4157-4999-AD5C-2D6C063A1A4D}">
      <dgm:prSet/>
      <dgm:spPr/>
      <dgm:t>
        <a:bodyPr/>
        <a:lstStyle/>
        <a:p>
          <a:r>
            <a:rPr lang="en-GB"/>
            <a:t>Was what the individual was saying or has said the truth. </a:t>
          </a:r>
          <a:endParaRPr lang="en-US"/>
        </a:p>
      </dgm:t>
    </dgm:pt>
    <dgm:pt modelId="{D2C3EDFC-9E77-4CFB-ABF7-327E627AFC37}" type="parTrans" cxnId="{12933007-BDF7-4E4A-B8A1-207376B48313}">
      <dgm:prSet/>
      <dgm:spPr/>
      <dgm:t>
        <a:bodyPr/>
        <a:lstStyle/>
        <a:p>
          <a:endParaRPr lang="en-US"/>
        </a:p>
      </dgm:t>
    </dgm:pt>
    <dgm:pt modelId="{A729D464-4487-469E-B648-D30476CE62E7}" type="sibTrans" cxnId="{12933007-BDF7-4E4A-B8A1-207376B48313}">
      <dgm:prSet/>
      <dgm:spPr/>
      <dgm:t>
        <a:bodyPr/>
        <a:lstStyle/>
        <a:p>
          <a:endParaRPr lang="en-US"/>
        </a:p>
      </dgm:t>
    </dgm:pt>
    <dgm:pt modelId="{1BA857EA-62F3-484C-A193-9ABFBE1E07E6}">
      <dgm:prSet/>
      <dgm:spPr/>
      <dgm:t>
        <a:bodyPr/>
        <a:lstStyle/>
        <a:p>
          <a:r>
            <a:rPr lang="en-GB"/>
            <a:t>If so, there will be a defence to the offence of defamation. </a:t>
          </a:r>
          <a:endParaRPr lang="en-US"/>
        </a:p>
      </dgm:t>
    </dgm:pt>
    <dgm:pt modelId="{52E8A77C-71E9-4CBE-A8FE-317F251C8D7F}" type="parTrans" cxnId="{57B0285B-546C-4EDC-96F8-0F769B1E1A5D}">
      <dgm:prSet/>
      <dgm:spPr/>
      <dgm:t>
        <a:bodyPr/>
        <a:lstStyle/>
        <a:p>
          <a:endParaRPr lang="en-US"/>
        </a:p>
      </dgm:t>
    </dgm:pt>
    <dgm:pt modelId="{032C6E87-6AD1-409E-A817-63DC9902ED0F}" type="sibTrans" cxnId="{57B0285B-546C-4EDC-96F8-0F769B1E1A5D}">
      <dgm:prSet/>
      <dgm:spPr/>
      <dgm:t>
        <a:bodyPr/>
        <a:lstStyle/>
        <a:p>
          <a:endParaRPr lang="en-US"/>
        </a:p>
      </dgm:t>
    </dgm:pt>
    <dgm:pt modelId="{57ECF219-15EC-4B01-B240-C7C14B854D64}">
      <dgm:prSet/>
      <dgm:spPr/>
      <dgm:t>
        <a:bodyPr/>
        <a:lstStyle/>
        <a:p>
          <a:r>
            <a:rPr lang="en-GB"/>
            <a:t>Case law includes; Depp v The Sun Newspaper [2020] EWHC 2911 (QB)</a:t>
          </a:r>
          <a:endParaRPr lang="en-US"/>
        </a:p>
      </dgm:t>
    </dgm:pt>
    <dgm:pt modelId="{A1594F05-80F0-4DAD-A30A-DDB00D433F0D}" type="parTrans" cxnId="{01C22BFD-78A3-4B97-A739-2760B51E20AF}">
      <dgm:prSet/>
      <dgm:spPr/>
      <dgm:t>
        <a:bodyPr/>
        <a:lstStyle/>
        <a:p>
          <a:endParaRPr lang="en-US"/>
        </a:p>
      </dgm:t>
    </dgm:pt>
    <dgm:pt modelId="{D391E5AD-7063-4392-8011-1D578087DE2E}" type="sibTrans" cxnId="{01C22BFD-78A3-4B97-A739-2760B51E20AF}">
      <dgm:prSet/>
      <dgm:spPr/>
      <dgm:t>
        <a:bodyPr/>
        <a:lstStyle/>
        <a:p>
          <a:endParaRPr lang="en-US"/>
        </a:p>
      </dgm:t>
    </dgm:pt>
    <dgm:pt modelId="{104F564C-E5BF-4C01-8EB7-BD86DB2125C5}">
      <dgm:prSet/>
      <dgm:spPr/>
      <dgm:t>
        <a:bodyPr/>
        <a:lstStyle/>
        <a:p>
          <a:r>
            <a:rPr lang="en-GB"/>
            <a:t>Research the case of Chase v News group newspapers LTD. </a:t>
          </a:r>
          <a:endParaRPr lang="en-US"/>
        </a:p>
      </dgm:t>
    </dgm:pt>
    <dgm:pt modelId="{129DCA33-6F5B-4F2B-B664-782DC1C02E68}" type="parTrans" cxnId="{31AB31F6-6B94-4121-9565-BF35CD452506}">
      <dgm:prSet/>
      <dgm:spPr/>
      <dgm:t>
        <a:bodyPr/>
        <a:lstStyle/>
        <a:p>
          <a:endParaRPr lang="en-US"/>
        </a:p>
      </dgm:t>
    </dgm:pt>
    <dgm:pt modelId="{53451AAA-F195-48C5-AE9F-324FE3446EAA}" type="sibTrans" cxnId="{31AB31F6-6B94-4121-9565-BF35CD452506}">
      <dgm:prSet/>
      <dgm:spPr/>
      <dgm:t>
        <a:bodyPr/>
        <a:lstStyle/>
        <a:p>
          <a:endParaRPr lang="en-US"/>
        </a:p>
      </dgm:t>
    </dgm:pt>
    <dgm:pt modelId="{0AE3CEBC-FD59-4611-B9CC-8415EF1F0787}" type="pres">
      <dgm:prSet presAssocID="{06FFB852-FBC5-464A-AA2A-434908F11BCD}" presName="vert0" presStyleCnt="0">
        <dgm:presLayoutVars>
          <dgm:dir/>
          <dgm:animOne val="branch"/>
          <dgm:animLvl val="lvl"/>
        </dgm:presLayoutVars>
      </dgm:prSet>
      <dgm:spPr/>
    </dgm:pt>
    <dgm:pt modelId="{FB147A21-EF4D-4BA1-B4B3-55E37E6453A5}" type="pres">
      <dgm:prSet presAssocID="{E9D7F9F1-9B32-4D60-8070-9FF126B4E8B6}" presName="thickLine" presStyleLbl="alignNode1" presStyleIdx="0" presStyleCnt="5"/>
      <dgm:spPr/>
    </dgm:pt>
    <dgm:pt modelId="{5DA029FA-E130-4FBB-AD09-A3EE47BF2CE0}" type="pres">
      <dgm:prSet presAssocID="{E9D7F9F1-9B32-4D60-8070-9FF126B4E8B6}" presName="horz1" presStyleCnt="0"/>
      <dgm:spPr/>
    </dgm:pt>
    <dgm:pt modelId="{4267A1EE-1AFE-4B86-95CF-AB30E0C18753}" type="pres">
      <dgm:prSet presAssocID="{E9D7F9F1-9B32-4D60-8070-9FF126B4E8B6}" presName="tx1" presStyleLbl="revTx" presStyleIdx="0" presStyleCnt="5"/>
      <dgm:spPr/>
    </dgm:pt>
    <dgm:pt modelId="{76805FD6-50E4-43AD-A432-0DD0CE089A4A}" type="pres">
      <dgm:prSet presAssocID="{E9D7F9F1-9B32-4D60-8070-9FF126B4E8B6}" presName="vert1" presStyleCnt="0"/>
      <dgm:spPr/>
    </dgm:pt>
    <dgm:pt modelId="{EA545A04-D428-47E5-840D-3DDFDFB22377}" type="pres">
      <dgm:prSet presAssocID="{6190EAE4-4157-4999-AD5C-2D6C063A1A4D}" presName="thickLine" presStyleLbl="alignNode1" presStyleIdx="1" presStyleCnt="5"/>
      <dgm:spPr/>
    </dgm:pt>
    <dgm:pt modelId="{E1E8DE14-F201-410A-9176-B7A62027529D}" type="pres">
      <dgm:prSet presAssocID="{6190EAE4-4157-4999-AD5C-2D6C063A1A4D}" presName="horz1" presStyleCnt="0"/>
      <dgm:spPr/>
    </dgm:pt>
    <dgm:pt modelId="{93EE91F1-D28B-4A58-B41F-8E69D70E38D2}" type="pres">
      <dgm:prSet presAssocID="{6190EAE4-4157-4999-AD5C-2D6C063A1A4D}" presName="tx1" presStyleLbl="revTx" presStyleIdx="1" presStyleCnt="5"/>
      <dgm:spPr/>
    </dgm:pt>
    <dgm:pt modelId="{82826BF7-3E85-46EC-9D01-4CAB6986CED5}" type="pres">
      <dgm:prSet presAssocID="{6190EAE4-4157-4999-AD5C-2D6C063A1A4D}" presName="vert1" presStyleCnt="0"/>
      <dgm:spPr/>
    </dgm:pt>
    <dgm:pt modelId="{0CA37EF2-C381-4378-818F-AE00F3D34B34}" type="pres">
      <dgm:prSet presAssocID="{1BA857EA-62F3-484C-A193-9ABFBE1E07E6}" presName="thickLine" presStyleLbl="alignNode1" presStyleIdx="2" presStyleCnt="5"/>
      <dgm:spPr/>
    </dgm:pt>
    <dgm:pt modelId="{004D46F2-D67A-411D-8ACB-606B3689A483}" type="pres">
      <dgm:prSet presAssocID="{1BA857EA-62F3-484C-A193-9ABFBE1E07E6}" presName="horz1" presStyleCnt="0"/>
      <dgm:spPr/>
    </dgm:pt>
    <dgm:pt modelId="{BDF6E965-19DF-4F2C-9B5A-10A210B2E8EF}" type="pres">
      <dgm:prSet presAssocID="{1BA857EA-62F3-484C-A193-9ABFBE1E07E6}" presName="tx1" presStyleLbl="revTx" presStyleIdx="2" presStyleCnt="5"/>
      <dgm:spPr/>
    </dgm:pt>
    <dgm:pt modelId="{2725379D-B4D9-4FFD-8591-D32836B1805E}" type="pres">
      <dgm:prSet presAssocID="{1BA857EA-62F3-484C-A193-9ABFBE1E07E6}" presName="vert1" presStyleCnt="0"/>
      <dgm:spPr/>
    </dgm:pt>
    <dgm:pt modelId="{0F98F096-9504-41BE-A10A-7C7AAA157705}" type="pres">
      <dgm:prSet presAssocID="{57ECF219-15EC-4B01-B240-C7C14B854D64}" presName="thickLine" presStyleLbl="alignNode1" presStyleIdx="3" presStyleCnt="5"/>
      <dgm:spPr/>
    </dgm:pt>
    <dgm:pt modelId="{AE89AA49-8947-4418-B8A6-9DADC2977AAF}" type="pres">
      <dgm:prSet presAssocID="{57ECF219-15EC-4B01-B240-C7C14B854D64}" presName="horz1" presStyleCnt="0"/>
      <dgm:spPr/>
    </dgm:pt>
    <dgm:pt modelId="{A5ADEAF1-FD7F-4034-8F96-02C8979571EA}" type="pres">
      <dgm:prSet presAssocID="{57ECF219-15EC-4B01-B240-C7C14B854D64}" presName="tx1" presStyleLbl="revTx" presStyleIdx="3" presStyleCnt="5"/>
      <dgm:spPr/>
    </dgm:pt>
    <dgm:pt modelId="{15CD90CF-108A-439B-8D9A-E76E9197C861}" type="pres">
      <dgm:prSet presAssocID="{57ECF219-15EC-4B01-B240-C7C14B854D64}" presName="vert1" presStyleCnt="0"/>
      <dgm:spPr/>
    </dgm:pt>
    <dgm:pt modelId="{AB91A678-E4CF-43C2-A08E-DA060F1DFF3F}" type="pres">
      <dgm:prSet presAssocID="{104F564C-E5BF-4C01-8EB7-BD86DB2125C5}" presName="thickLine" presStyleLbl="alignNode1" presStyleIdx="4" presStyleCnt="5"/>
      <dgm:spPr/>
    </dgm:pt>
    <dgm:pt modelId="{859CFEB3-920B-48D7-A000-5820E5A1FAD2}" type="pres">
      <dgm:prSet presAssocID="{104F564C-E5BF-4C01-8EB7-BD86DB2125C5}" presName="horz1" presStyleCnt="0"/>
      <dgm:spPr/>
    </dgm:pt>
    <dgm:pt modelId="{4B45CE55-4218-4809-82A2-AF2588485D2E}" type="pres">
      <dgm:prSet presAssocID="{104F564C-E5BF-4C01-8EB7-BD86DB2125C5}" presName="tx1" presStyleLbl="revTx" presStyleIdx="4" presStyleCnt="5"/>
      <dgm:spPr/>
    </dgm:pt>
    <dgm:pt modelId="{A13841CE-7B72-45F9-B94F-9A26436585B5}" type="pres">
      <dgm:prSet presAssocID="{104F564C-E5BF-4C01-8EB7-BD86DB2125C5}" presName="vert1" presStyleCnt="0"/>
      <dgm:spPr/>
    </dgm:pt>
  </dgm:ptLst>
  <dgm:cxnLst>
    <dgm:cxn modelId="{4D68B301-60FD-4A5C-BF46-A70849A8B505}" type="presOf" srcId="{E9D7F9F1-9B32-4D60-8070-9FF126B4E8B6}" destId="{4267A1EE-1AFE-4B86-95CF-AB30E0C18753}" srcOrd="0" destOrd="0" presId="urn:microsoft.com/office/officeart/2008/layout/LinedList"/>
    <dgm:cxn modelId="{12933007-BDF7-4E4A-B8A1-207376B48313}" srcId="{06FFB852-FBC5-464A-AA2A-434908F11BCD}" destId="{6190EAE4-4157-4999-AD5C-2D6C063A1A4D}" srcOrd="1" destOrd="0" parTransId="{D2C3EDFC-9E77-4CFB-ABF7-327E627AFC37}" sibTransId="{A729D464-4487-469E-B648-D30476CE62E7}"/>
    <dgm:cxn modelId="{78F64415-8C91-44E9-B1D2-77619A1E2D82}" type="presOf" srcId="{1BA857EA-62F3-484C-A193-9ABFBE1E07E6}" destId="{BDF6E965-19DF-4F2C-9B5A-10A210B2E8EF}" srcOrd="0" destOrd="0" presId="urn:microsoft.com/office/officeart/2008/layout/LinedList"/>
    <dgm:cxn modelId="{57B0285B-546C-4EDC-96F8-0F769B1E1A5D}" srcId="{06FFB852-FBC5-464A-AA2A-434908F11BCD}" destId="{1BA857EA-62F3-484C-A193-9ABFBE1E07E6}" srcOrd="2" destOrd="0" parTransId="{52E8A77C-71E9-4CBE-A8FE-317F251C8D7F}" sibTransId="{032C6E87-6AD1-409E-A817-63DC9902ED0F}"/>
    <dgm:cxn modelId="{DFE78268-1916-4938-BBAB-C7C3A2D51284}" srcId="{06FFB852-FBC5-464A-AA2A-434908F11BCD}" destId="{E9D7F9F1-9B32-4D60-8070-9FF126B4E8B6}" srcOrd="0" destOrd="0" parTransId="{0F920345-7A03-4CEE-882C-8A4022246642}" sibTransId="{6F92DCB5-A145-45D0-9CEC-C7B3BC21EEBD}"/>
    <dgm:cxn modelId="{B030D649-27CC-4CBD-91DA-23788FD12769}" type="presOf" srcId="{104F564C-E5BF-4C01-8EB7-BD86DB2125C5}" destId="{4B45CE55-4218-4809-82A2-AF2588485D2E}" srcOrd="0" destOrd="0" presId="urn:microsoft.com/office/officeart/2008/layout/LinedList"/>
    <dgm:cxn modelId="{9BC0076B-7ED7-48B5-9EA3-05940CCD508F}" type="presOf" srcId="{06FFB852-FBC5-464A-AA2A-434908F11BCD}" destId="{0AE3CEBC-FD59-4611-B9CC-8415EF1F0787}" srcOrd="0" destOrd="0" presId="urn:microsoft.com/office/officeart/2008/layout/LinedList"/>
    <dgm:cxn modelId="{9F02F94B-DB89-42DC-9C96-26BF45D6C9CD}" type="presOf" srcId="{57ECF219-15EC-4B01-B240-C7C14B854D64}" destId="{A5ADEAF1-FD7F-4034-8F96-02C8979571EA}" srcOrd="0" destOrd="0" presId="urn:microsoft.com/office/officeart/2008/layout/LinedList"/>
    <dgm:cxn modelId="{E17B1E82-68EF-4238-872C-89501ADF4C52}" type="presOf" srcId="{6190EAE4-4157-4999-AD5C-2D6C063A1A4D}" destId="{93EE91F1-D28B-4A58-B41F-8E69D70E38D2}" srcOrd="0" destOrd="0" presId="urn:microsoft.com/office/officeart/2008/layout/LinedList"/>
    <dgm:cxn modelId="{31AB31F6-6B94-4121-9565-BF35CD452506}" srcId="{06FFB852-FBC5-464A-AA2A-434908F11BCD}" destId="{104F564C-E5BF-4C01-8EB7-BD86DB2125C5}" srcOrd="4" destOrd="0" parTransId="{129DCA33-6F5B-4F2B-B664-782DC1C02E68}" sibTransId="{53451AAA-F195-48C5-AE9F-324FE3446EAA}"/>
    <dgm:cxn modelId="{01C22BFD-78A3-4B97-A739-2760B51E20AF}" srcId="{06FFB852-FBC5-464A-AA2A-434908F11BCD}" destId="{57ECF219-15EC-4B01-B240-C7C14B854D64}" srcOrd="3" destOrd="0" parTransId="{A1594F05-80F0-4DAD-A30A-DDB00D433F0D}" sibTransId="{D391E5AD-7063-4392-8011-1D578087DE2E}"/>
    <dgm:cxn modelId="{EB70B5D0-7D4B-4A96-A393-053A8E69952B}" type="presParOf" srcId="{0AE3CEBC-FD59-4611-B9CC-8415EF1F0787}" destId="{FB147A21-EF4D-4BA1-B4B3-55E37E6453A5}" srcOrd="0" destOrd="0" presId="urn:microsoft.com/office/officeart/2008/layout/LinedList"/>
    <dgm:cxn modelId="{C9F9C89A-BBD0-4AB6-BAAD-47123FD91FEB}" type="presParOf" srcId="{0AE3CEBC-FD59-4611-B9CC-8415EF1F0787}" destId="{5DA029FA-E130-4FBB-AD09-A3EE47BF2CE0}" srcOrd="1" destOrd="0" presId="urn:microsoft.com/office/officeart/2008/layout/LinedList"/>
    <dgm:cxn modelId="{8BD062AA-9CB0-4389-A277-EBF0B7CE7AD4}" type="presParOf" srcId="{5DA029FA-E130-4FBB-AD09-A3EE47BF2CE0}" destId="{4267A1EE-1AFE-4B86-95CF-AB30E0C18753}" srcOrd="0" destOrd="0" presId="urn:microsoft.com/office/officeart/2008/layout/LinedList"/>
    <dgm:cxn modelId="{CA5C5CD7-D7AB-4DA6-AB5B-55CF3390AA30}" type="presParOf" srcId="{5DA029FA-E130-4FBB-AD09-A3EE47BF2CE0}" destId="{76805FD6-50E4-43AD-A432-0DD0CE089A4A}" srcOrd="1" destOrd="0" presId="urn:microsoft.com/office/officeart/2008/layout/LinedList"/>
    <dgm:cxn modelId="{CCFF0AD5-470F-42B0-A349-432F67979441}" type="presParOf" srcId="{0AE3CEBC-FD59-4611-B9CC-8415EF1F0787}" destId="{EA545A04-D428-47E5-840D-3DDFDFB22377}" srcOrd="2" destOrd="0" presId="urn:microsoft.com/office/officeart/2008/layout/LinedList"/>
    <dgm:cxn modelId="{F0F7E3A2-8FA3-405D-9FFE-D7D11D0133D1}" type="presParOf" srcId="{0AE3CEBC-FD59-4611-B9CC-8415EF1F0787}" destId="{E1E8DE14-F201-410A-9176-B7A62027529D}" srcOrd="3" destOrd="0" presId="urn:microsoft.com/office/officeart/2008/layout/LinedList"/>
    <dgm:cxn modelId="{39097617-AE78-458D-AE10-1AF2B9287915}" type="presParOf" srcId="{E1E8DE14-F201-410A-9176-B7A62027529D}" destId="{93EE91F1-D28B-4A58-B41F-8E69D70E38D2}" srcOrd="0" destOrd="0" presId="urn:microsoft.com/office/officeart/2008/layout/LinedList"/>
    <dgm:cxn modelId="{B94B565A-E5FD-4CC7-A637-47EA3CB79F66}" type="presParOf" srcId="{E1E8DE14-F201-410A-9176-B7A62027529D}" destId="{82826BF7-3E85-46EC-9D01-4CAB6986CED5}" srcOrd="1" destOrd="0" presId="urn:microsoft.com/office/officeart/2008/layout/LinedList"/>
    <dgm:cxn modelId="{D2A3B795-88A1-4FB6-998E-4B56C3414EDB}" type="presParOf" srcId="{0AE3CEBC-FD59-4611-B9CC-8415EF1F0787}" destId="{0CA37EF2-C381-4378-818F-AE00F3D34B34}" srcOrd="4" destOrd="0" presId="urn:microsoft.com/office/officeart/2008/layout/LinedList"/>
    <dgm:cxn modelId="{0B7D2F14-CE48-4A90-861E-00996B475041}" type="presParOf" srcId="{0AE3CEBC-FD59-4611-B9CC-8415EF1F0787}" destId="{004D46F2-D67A-411D-8ACB-606B3689A483}" srcOrd="5" destOrd="0" presId="urn:microsoft.com/office/officeart/2008/layout/LinedList"/>
    <dgm:cxn modelId="{1AB7A8BD-F288-4595-82A6-695D87676C46}" type="presParOf" srcId="{004D46F2-D67A-411D-8ACB-606B3689A483}" destId="{BDF6E965-19DF-4F2C-9B5A-10A210B2E8EF}" srcOrd="0" destOrd="0" presId="urn:microsoft.com/office/officeart/2008/layout/LinedList"/>
    <dgm:cxn modelId="{E9CFD6E0-E3F8-48D6-BA66-93FDD35775C1}" type="presParOf" srcId="{004D46F2-D67A-411D-8ACB-606B3689A483}" destId="{2725379D-B4D9-4FFD-8591-D32836B1805E}" srcOrd="1" destOrd="0" presId="urn:microsoft.com/office/officeart/2008/layout/LinedList"/>
    <dgm:cxn modelId="{E4C58666-53D6-46A2-A476-59EF58EB8F21}" type="presParOf" srcId="{0AE3CEBC-FD59-4611-B9CC-8415EF1F0787}" destId="{0F98F096-9504-41BE-A10A-7C7AAA157705}" srcOrd="6" destOrd="0" presId="urn:microsoft.com/office/officeart/2008/layout/LinedList"/>
    <dgm:cxn modelId="{D7AA534A-20E1-41F9-86B5-2F111C616A09}" type="presParOf" srcId="{0AE3CEBC-FD59-4611-B9CC-8415EF1F0787}" destId="{AE89AA49-8947-4418-B8A6-9DADC2977AAF}" srcOrd="7" destOrd="0" presId="urn:microsoft.com/office/officeart/2008/layout/LinedList"/>
    <dgm:cxn modelId="{B1185705-FAA7-4905-8230-C6D31AC6EAB1}" type="presParOf" srcId="{AE89AA49-8947-4418-B8A6-9DADC2977AAF}" destId="{A5ADEAF1-FD7F-4034-8F96-02C8979571EA}" srcOrd="0" destOrd="0" presId="urn:microsoft.com/office/officeart/2008/layout/LinedList"/>
    <dgm:cxn modelId="{482B6AD0-64BD-4A3B-AD88-FF73AC5E8E45}" type="presParOf" srcId="{AE89AA49-8947-4418-B8A6-9DADC2977AAF}" destId="{15CD90CF-108A-439B-8D9A-E76E9197C861}" srcOrd="1" destOrd="0" presId="urn:microsoft.com/office/officeart/2008/layout/LinedList"/>
    <dgm:cxn modelId="{A26FC53E-54FE-452D-A380-63E9A012D0C6}" type="presParOf" srcId="{0AE3CEBC-FD59-4611-B9CC-8415EF1F0787}" destId="{AB91A678-E4CF-43C2-A08E-DA060F1DFF3F}" srcOrd="8" destOrd="0" presId="urn:microsoft.com/office/officeart/2008/layout/LinedList"/>
    <dgm:cxn modelId="{C9370C56-9384-4A67-B965-6835CA9A49D1}" type="presParOf" srcId="{0AE3CEBC-FD59-4611-B9CC-8415EF1F0787}" destId="{859CFEB3-920B-48D7-A000-5820E5A1FAD2}" srcOrd="9" destOrd="0" presId="urn:microsoft.com/office/officeart/2008/layout/LinedList"/>
    <dgm:cxn modelId="{2906CFDF-98EC-4CFF-AB55-D3C59B5D9F02}" type="presParOf" srcId="{859CFEB3-920B-48D7-A000-5820E5A1FAD2}" destId="{4B45CE55-4218-4809-82A2-AF2588485D2E}" srcOrd="0" destOrd="0" presId="urn:microsoft.com/office/officeart/2008/layout/LinedList"/>
    <dgm:cxn modelId="{F9863796-C6A9-4155-9948-EA6B2E2CB298}" type="presParOf" srcId="{859CFEB3-920B-48D7-A000-5820E5A1FAD2}" destId="{A13841CE-7B72-45F9-B94F-9A26436585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EB6692-EFD7-4308-BAFC-97AE512299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E031AA-ECE4-4DF2-A73F-30330AD4BCC4}">
      <dgm:prSet/>
      <dgm:spPr/>
      <dgm:t>
        <a:bodyPr/>
        <a:lstStyle/>
        <a:p>
          <a:r>
            <a:rPr lang="en-GB"/>
            <a:t>What was their decision based on? </a:t>
          </a:r>
          <a:endParaRPr lang="en-US"/>
        </a:p>
      </dgm:t>
    </dgm:pt>
    <dgm:pt modelId="{9CD3BABE-F44F-4360-915A-CD27D95ACBC0}" type="parTrans" cxnId="{86F6046C-CD1E-4C3F-963C-549CD0C48690}">
      <dgm:prSet/>
      <dgm:spPr/>
      <dgm:t>
        <a:bodyPr/>
        <a:lstStyle/>
        <a:p>
          <a:endParaRPr lang="en-US"/>
        </a:p>
      </dgm:t>
    </dgm:pt>
    <dgm:pt modelId="{40748DE1-BEAC-4B32-BD01-09685849B01D}" type="sibTrans" cxnId="{86F6046C-CD1E-4C3F-963C-549CD0C48690}">
      <dgm:prSet/>
      <dgm:spPr/>
      <dgm:t>
        <a:bodyPr/>
        <a:lstStyle/>
        <a:p>
          <a:endParaRPr lang="en-US"/>
        </a:p>
      </dgm:t>
    </dgm:pt>
    <dgm:pt modelId="{DCDC113F-C969-4BF6-ADC4-0380B5EA9F60}">
      <dgm:prSet/>
      <dgm:spPr/>
      <dgm:t>
        <a:bodyPr/>
        <a:lstStyle/>
        <a:p>
          <a:r>
            <a:rPr lang="en-GB"/>
            <a:t>Did they hold that opinion? </a:t>
          </a:r>
          <a:endParaRPr lang="en-US"/>
        </a:p>
      </dgm:t>
    </dgm:pt>
    <dgm:pt modelId="{3DE3F3DE-75A7-4BD8-A000-C7B6A1D97E96}" type="parTrans" cxnId="{9F6A267E-11B4-440F-98AF-5EA0FCECB4AB}">
      <dgm:prSet/>
      <dgm:spPr/>
      <dgm:t>
        <a:bodyPr/>
        <a:lstStyle/>
        <a:p>
          <a:endParaRPr lang="en-US"/>
        </a:p>
      </dgm:t>
    </dgm:pt>
    <dgm:pt modelId="{801ED86E-E411-44AF-AD52-75447EF8CAF8}" type="sibTrans" cxnId="{9F6A267E-11B4-440F-98AF-5EA0FCECB4AB}">
      <dgm:prSet/>
      <dgm:spPr/>
      <dgm:t>
        <a:bodyPr/>
        <a:lstStyle/>
        <a:p>
          <a:endParaRPr lang="en-US"/>
        </a:p>
      </dgm:t>
    </dgm:pt>
    <dgm:pt modelId="{DEB758BA-2114-40AB-8313-82EBAEA9D193}">
      <dgm:prSet/>
      <dgm:spPr/>
      <dgm:t>
        <a:bodyPr/>
        <a:lstStyle/>
        <a:p>
          <a:r>
            <a:rPr lang="en-GB"/>
            <a:t>Key cases; Joseph v Spiller. </a:t>
          </a:r>
          <a:endParaRPr lang="en-US"/>
        </a:p>
      </dgm:t>
    </dgm:pt>
    <dgm:pt modelId="{613855E0-D64F-453D-85EB-FE12ECB54289}" type="parTrans" cxnId="{F7033312-0A9D-4514-8A51-D932CEA1B960}">
      <dgm:prSet/>
      <dgm:spPr/>
      <dgm:t>
        <a:bodyPr/>
        <a:lstStyle/>
        <a:p>
          <a:endParaRPr lang="en-US"/>
        </a:p>
      </dgm:t>
    </dgm:pt>
    <dgm:pt modelId="{2EAAC16F-892D-4427-9FFA-88924A490948}" type="sibTrans" cxnId="{F7033312-0A9D-4514-8A51-D932CEA1B960}">
      <dgm:prSet/>
      <dgm:spPr/>
      <dgm:t>
        <a:bodyPr/>
        <a:lstStyle/>
        <a:p>
          <a:endParaRPr lang="en-US"/>
        </a:p>
      </dgm:t>
    </dgm:pt>
    <dgm:pt modelId="{F215F146-02CF-446F-9339-B36E23EADBE0}" type="pres">
      <dgm:prSet presAssocID="{2DEB6692-EFD7-4308-BAFC-97AE51229975}" presName="root" presStyleCnt="0">
        <dgm:presLayoutVars>
          <dgm:dir/>
          <dgm:resizeHandles val="exact"/>
        </dgm:presLayoutVars>
      </dgm:prSet>
      <dgm:spPr/>
    </dgm:pt>
    <dgm:pt modelId="{B8FF2981-EC76-4F8F-A4BC-1603252855FC}" type="pres">
      <dgm:prSet presAssocID="{D3E031AA-ECE4-4DF2-A73F-30330AD4BCC4}" presName="compNode" presStyleCnt="0"/>
      <dgm:spPr/>
    </dgm:pt>
    <dgm:pt modelId="{A09E20AF-A37E-4983-BDBA-F5DFBE89AC93}" type="pres">
      <dgm:prSet presAssocID="{D3E031AA-ECE4-4DF2-A73F-30330AD4BCC4}" presName="bgRect" presStyleLbl="bgShp" presStyleIdx="0" presStyleCnt="3"/>
      <dgm:spPr/>
    </dgm:pt>
    <dgm:pt modelId="{DB945160-7669-41B5-9618-059088F0FB3B}" type="pres">
      <dgm:prSet presAssocID="{D3E031AA-ECE4-4DF2-A73F-30330AD4BC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10F8D3F-3ED0-46D3-931D-75C3BAC0D5BA}" type="pres">
      <dgm:prSet presAssocID="{D3E031AA-ECE4-4DF2-A73F-30330AD4BCC4}" presName="spaceRect" presStyleCnt="0"/>
      <dgm:spPr/>
    </dgm:pt>
    <dgm:pt modelId="{2E79316E-862D-4B22-8CA9-C98E521B6842}" type="pres">
      <dgm:prSet presAssocID="{D3E031AA-ECE4-4DF2-A73F-30330AD4BCC4}" presName="parTx" presStyleLbl="revTx" presStyleIdx="0" presStyleCnt="3">
        <dgm:presLayoutVars>
          <dgm:chMax val="0"/>
          <dgm:chPref val="0"/>
        </dgm:presLayoutVars>
      </dgm:prSet>
      <dgm:spPr/>
    </dgm:pt>
    <dgm:pt modelId="{92F3D2A1-C2A0-4BBF-8ED1-6328FD66713B}" type="pres">
      <dgm:prSet presAssocID="{40748DE1-BEAC-4B32-BD01-09685849B01D}" presName="sibTrans" presStyleCnt="0"/>
      <dgm:spPr/>
    </dgm:pt>
    <dgm:pt modelId="{C5A3CD4C-9882-4436-A249-05575546795B}" type="pres">
      <dgm:prSet presAssocID="{DCDC113F-C969-4BF6-ADC4-0380B5EA9F60}" presName="compNode" presStyleCnt="0"/>
      <dgm:spPr/>
    </dgm:pt>
    <dgm:pt modelId="{A9B7FF9E-9DEE-4377-88D7-3DFDCC1DCF48}" type="pres">
      <dgm:prSet presAssocID="{DCDC113F-C969-4BF6-ADC4-0380B5EA9F60}" presName="bgRect" presStyleLbl="bgShp" presStyleIdx="1" presStyleCnt="3"/>
      <dgm:spPr/>
    </dgm:pt>
    <dgm:pt modelId="{447BE205-6CEF-477C-871B-5AC34BFE307F}" type="pres">
      <dgm:prSet presAssocID="{DCDC113F-C969-4BF6-ADC4-0380B5EA9F6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B4B3562D-3675-4FBE-BBF9-1145FD79766B}" type="pres">
      <dgm:prSet presAssocID="{DCDC113F-C969-4BF6-ADC4-0380B5EA9F60}" presName="spaceRect" presStyleCnt="0"/>
      <dgm:spPr/>
    </dgm:pt>
    <dgm:pt modelId="{E05A8CEC-11CA-4B8D-B0B9-CB74A19D1958}" type="pres">
      <dgm:prSet presAssocID="{DCDC113F-C969-4BF6-ADC4-0380B5EA9F60}" presName="parTx" presStyleLbl="revTx" presStyleIdx="1" presStyleCnt="3">
        <dgm:presLayoutVars>
          <dgm:chMax val="0"/>
          <dgm:chPref val="0"/>
        </dgm:presLayoutVars>
      </dgm:prSet>
      <dgm:spPr/>
    </dgm:pt>
    <dgm:pt modelId="{AF17F827-0B60-4ADA-B637-B5D3BD92387E}" type="pres">
      <dgm:prSet presAssocID="{801ED86E-E411-44AF-AD52-75447EF8CAF8}" presName="sibTrans" presStyleCnt="0"/>
      <dgm:spPr/>
    </dgm:pt>
    <dgm:pt modelId="{F36E21CE-7DC0-43F7-813B-81CA400A9465}" type="pres">
      <dgm:prSet presAssocID="{DEB758BA-2114-40AB-8313-82EBAEA9D193}" presName="compNode" presStyleCnt="0"/>
      <dgm:spPr/>
    </dgm:pt>
    <dgm:pt modelId="{3B288A0B-EF5F-4DFF-A5A5-832D5C5597EC}" type="pres">
      <dgm:prSet presAssocID="{DEB758BA-2114-40AB-8313-82EBAEA9D193}" presName="bgRect" presStyleLbl="bgShp" presStyleIdx="2" presStyleCnt="3"/>
      <dgm:spPr/>
    </dgm:pt>
    <dgm:pt modelId="{79A39322-B4B1-40C7-95A9-080D2027A950}" type="pres">
      <dgm:prSet presAssocID="{DEB758BA-2114-40AB-8313-82EBAEA9D1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8A3E009-B578-4958-8A34-05B07791123C}" type="pres">
      <dgm:prSet presAssocID="{DEB758BA-2114-40AB-8313-82EBAEA9D193}" presName="spaceRect" presStyleCnt="0"/>
      <dgm:spPr/>
    </dgm:pt>
    <dgm:pt modelId="{4B10DB1C-3E68-4F53-804C-D47F3E65DC93}" type="pres">
      <dgm:prSet presAssocID="{DEB758BA-2114-40AB-8313-82EBAEA9D1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033312-0A9D-4514-8A51-D932CEA1B960}" srcId="{2DEB6692-EFD7-4308-BAFC-97AE51229975}" destId="{DEB758BA-2114-40AB-8313-82EBAEA9D193}" srcOrd="2" destOrd="0" parTransId="{613855E0-D64F-453D-85EB-FE12ECB54289}" sibTransId="{2EAAC16F-892D-4427-9FFA-88924A490948}"/>
    <dgm:cxn modelId="{59575941-AC19-4F58-A22F-E304294A9CE4}" type="presOf" srcId="{DCDC113F-C969-4BF6-ADC4-0380B5EA9F60}" destId="{E05A8CEC-11CA-4B8D-B0B9-CB74A19D1958}" srcOrd="0" destOrd="0" presId="urn:microsoft.com/office/officeart/2018/2/layout/IconVerticalSolidList"/>
    <dgm:cxn modelId="{2B1E7162-FD83-4860-80BD-034FBA1F70C8}" type="presOf" srcId="{2DEB6692-EFD7-4308-BAFC-97AE51229975}" destId="{F215F146-02CF-446F-9339-B36E23EADBE0}" srcOrd="0" destOrd="0" presId="urn:microsoft.com/office/officeart/2018/2/layout/IconVerticalSolidList"/>
    <dgm:cxn modelId="{86F6046C-CD1E-4C3F-963C-549CD0C48690}" srcId="{2DEB6692-EFD7-4308-BAFC-97AE51229975}" destId="{D3E031AA-ECE4-4DF2-A73F-30330AD4BCC4}" srcOrd="0" destOrd="0" parTransId="{9CD3BABE-F44F-4360-915A-CD27D95ACBC0}" sibTransId="{40748DE1-BEAC-4B32-BD01-09685849B01D}"/>
    <dgm:cxn modelId="{9138284E-9030-4BFC-BD3E-5438DBF5FE14}" type="presOf" srcId="{DEB758BA-2114-40AB-8313-82EBAEA9D193}" destId="{4B10DB1C-3E68-4F53-804C-D47F3E65DC93}" srcOrd="0" destOrd="0" presId="urn:microsoft.com/office/officeart/2018/2/layout/IconVerticalSolidList"/>
    <dgm:cxn modelId="{9F6A267E-11B4-440F-98AF-5EA0FCECB4AB}" srcId="{2DEB6692-EFD7-4308-BAFC-97AE51229975}" destId="{DCDC113F-C969-4BF6-ADC4-0380B5EA9F60}" srcOrd="1" destOrd="0" parTransId="{3DE3F3DE-75A7-4BD8-A000-C7B6A1D97E96}" sibTransId="{801ED86E-E411-44AF-AD52-75447EF8CAF8}"/>
    <dgm:cxn modelId="{2B5F608D-D065-4B1C-ADA9-616BF2D95C42}" type="presOf" srcId="{D3E031AA-ECE4-4DF2-A73F-30330AD4BCC4}" destId="{2E79316E-862D-4B22-8CA9-C98E521B6842}" srcOrd="0" destOrd="0" presId="urn:microsoft.com/office/officeart/2018/2/layout/IconVerticalSolidList"/>
    <dgm:cxn modelId="{11F66828-62B1-4ABB-956A-F216118A7C4D}" type="presParOf" srcId="{F215F146-02CF-446F-9339-B36E23EADBE0}" destId="{B8FF2981-EC76-4F8F-A4BC-1603252855FC}" srcOrd="0" destOrd="0" presId="urn:microsoft.com/office/officeart/2018/2/layout/IconVerticalSolidList"/>
    <dgm:cxn modelId="{9A4B403C-B0AB-4BC3-9939-668889E2E6BB}" type="presParOf" srcId="{B8FF2981-EC76-4F8F-A4BC-1603252855FC}" destId="{A09E20AF-A37E-4983-BDBA-F5DFBE89AC93}" srcOrd="0" destOrd="0" presId="urn:microsoft.com/office/officeart/2018/2/layout/IconVerticalSolidList"/>
    <dgm:cxn modelId="{D80AD23B-8F86-4C20-907A-65BDA865EC6C}" type="presParOf" srcId="{B8FF2981-EC76-4F8F-A4BC-1603252855FC}" destId="{DB945160-7669-41B5-9618-059088F0FB3B}" srcOrd="1" destOrd="0" presId="urn:microsoft.com/office/officeart/2018/2/layout/IconVerticalSolidList"/>
    <dgm:cxn modelId="{BDB6D51B-C7FF-414B-8D57-6868875EFB74}" type="presParOf" srcId="{B8FF2981-EC76-4F8F-A4BC-1603252855FC}" destId="{E10F8D3F-3ED0-46D3-931D-75C3BAC0D5BA}" srcOrd="2" destOrd="0" presId="urn:microsoft.com/office/officeart/2018/2/layout/IconVerticalSolidList"/>
    <dgm:cxn modelId="{32CA0387-8B2F-4041-95DC-B8A30086BD1C}" type="presParOf" srcId="{B8FF2981-EC76-4F8F-A4BC-1603252855FC}" destId="{2E79316E-862D-4B22-8CA9-C98E521B6842}" srcOrd="3" destOrd="0" presId="urn:microsoft.com/office/officeart/2018/2/layout/IconVerticalSolidList"/>
    <dgm:cxn modelId="{9FE0A292-45EA-4C14-AA08-40F40E4FCC0A}" type="presParOf" srcId="{F215F146-02CF-446F-9339-B36E23EADBE0}" destId="{92F3D2A1-C2A0-4BBF-8ED1-6328FD66713B}" srcOrd="1" destOrd="0" presId="urn:microsoft.com/office/officeart/2018/2/layout/IconVerticalSolidList"/>
    <dgm:cxn modelId="{DFDD4905-5BAE-4D8B-9413-4CB8F63BAB00}" type="presParOf" srcId="{F215F146-02CF-446F-9339-B36E23EADBE0}" destId="{C5A3CD4C-9882-4436-A249-05575546795B}" srcOrd="2" destOrd="0" presId="urn:microsoft.com/office/officeart/2018/2/layout/IconVerticalSolidList"/>
    <dgm:cxn modelId="{24A46E2C-9007-4BD3-9050-E807655F91FA}" type="presParOf" srcId="{C5A3CD4C-9882-4436-A249-05575546795B}" destId="{A9B7FF9E-9DEE-4377-88D7-3DFDCC1DCF48}" srcOrd="0" destOrd="0" presId="urn:microsoft.com/office/officeart/2018/2/layout/IconVerticalSolidList"/>
    <dgm:cxn modelId="{56632E42-8946-409C-8B8B-932F0B779E46}" type="presParOf" srcId="{C5A3CD4C-9882-4436-A249-05575546795B}" destId="{447BE205-6CEF-477C-871B-5AC34BFE307F}" srcOrd="1" destOrd="0" presId="urn:microsoft.com/office/officeart/2018/2/layout/IconVerticalSolidList"/>
    <dgm:cxn modelId="{D314D224-69AE-4B8A-90F9-B4D010C74EE6}" type="presParOf" srcId="{C5A3CD4C-9882-4436-A249-05575546795B}" destId="{B4B3562D-3675-4FBE-BBF9-1145FD79766B}" srcOrd="2" destOrd="0" presId="urn:microsoft.com/office/officeart/2018/2/layout/IconVerticalSolidList"/>
    <dgm:cxn modelId="{20BA6794-BD53-457F-9D72-8F6E464AC5A9}" type="presParOf" srcId="{C5A3CD4C-9882-4436-A249-05575546795B}" destId="{E05A8CEC-11CA-4B8D-B0B9-CB74A19D1958}" srcOrd="3" destOrd="0" presId="urn:microsoft.com/office/officeart/2018/2/layout/IconVerticalSolidList"/>
    <dgm:cxn modelId="{725529A3-4F9F-4588-A2D7-098FDCE45D9F}" type="presParOf" srcId="{F215F146-02CF-446F-9339-B36E23EADBE0}" destId="{AF17F827-0B60-4ADA-B637-B5D3BD92387E}" srcOrd="3" destOrd="0" presId="urn:microsoft.com/office/officeart/2018/2/layout/IconVerticalSolidList"/>
    <dgm:cxn modelId="{31C83A6C-20EA-4821-8280-FE654016AED0}" type="presParOf" srcId="{F215F146-02CF-446F-9339-B36E23EADBE0}" destId="{F36E21CE-7DC0-43F7-813B-81CA400A9465}" srcOrd="4" destOrd="0" presId="urn:microsoft.com/office/officeart/2018/2/layout/IconVerticalSolidList"/>
    <dgm:cxn modelId="{32E3DE2F-7D53-4A40-8A00-33BCB6CBBBAD}" type="presParOf" srcId="{F36E21CE-7DC0-43F7-813B-81CA400A9465}" destId="{3B288A0B-EF5F-4DFF-A5A5-832D5C5597EC}" srcOrd="0" destOrd="0" presId="urn:microsoft.com/office/officeart/2018/2/layout/IconVerticalSolidList"/>
    <dgm:cxn modelId="{631C890D-1194-4CA9-9C0E-006A455AD84A}" type="presParOf" srcId="{F36E21CE-7DC0-43F7-813B-81CA400A9465}" destId="{79A39322-B4B1-40C7-95A9-080D2027A950}" srcOrd="1" destOrd="0" presId="urn:microsoft.com/office/officeart/2018/2/layout/IconVerticalSolidList"/>
    <dgm:cxn modelId="{9B6B5196-4AB0-4EAA-B758-447738815B71}" type="presParOf" srcId="{F36E21CE-7DC0-43F7-813B-81CA400A9465}" destId="{28A3E009-B578-4958-8A34-05B07791123C}" srcOrd="2" destOrd="0" presId="urn:microsoft.com/office/officeart/2018/2/layout/IconVerticalSolidList"/>
    <dgm:cxn modelId="{C6F4D368-231D-4C6C-8B92-29261850D2EC}" type="presParOf" srcId="{F36E21CE-7DC0-43F7-813B-81CA400A9465}" destId="{4B10DB1C-3E68-4F53-804C-D47F3E65DC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12E7CF-B942-447A-888D-243BE3C756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456428-ACEA-4151-A62A-3864C44933CE}">
      <dgm:prSet/>
      <dgm:spPr/>
      <dgm:t>
        <a:bodyPr/>
        <a:lstStyle/>
        <a:p>
          <a:r>
            <a:rPr lang="en-GB"/>
            <a:t>Do the public need to know these things? </a:t>
          </a:r>
          <a:endParaRPr lang="en-US"/>
        </a:p>
      </dgm:t>
    </dgm:pt>
    <dgm:pt modelId="{BB4F0161-4ED2-4A2D-90C5-1B1B4D8BDC1F}" type="parTrans" cxnId="{2A363F63-45F6-4A04-B0D3-827E88193FD9}">
      <dgm:prSet/>
      <dgm:spPr/>
      <dgm:t>
        <a:bodyPr/>
        <a:lstStyle/>
        <a:p>
          <a:endParaRPr lang="en-US"/>
        </a:p>
      </dgm:t>
    </dgm:pt>
    <dgm:pt modelId="{1957231C-445E-4B3A-A967-A4870AF0350A}" type="sibTrans" cxnId="{2A363F63-45F6-4A04-B0D3-827E88193FD9}">
      <dgm:prSet/>
      <dgm:spPr/>
      <dgm:t>
        <a:bodyPr/>
        <a:lstStyle/>
        <a:p>
          <a:endParaRPr lang="en-US"/>
        </a:p>
      </dgm:t>
    </dgm:pt>
    <dgm:pt modelId="{CEB2ACE8-B443-4EC2-91C5-5FF9A4C400F1}">
      <dgm:prSet/>
      <dgm:spPr/>
      <dgm:t>
        <a:bodyPr/>
        <a:lstStyle/>
        <a:p>
          <a:r>
            <a:rPr lang="en-GB"/>
            <a:t>If so, why? </a:t>
          </a:r>
          <a:endParaRPr lang="en-US"/>
        </a:p>
      </dgm:t>
    </dgm:pt>
    <dgm:pt modelId="{35685FDE-80D6-4BA4-BF0A-05D1DC5D3015}" type="parTrans" cxnId="{BB031861-5E9E-4671-AD13-92721BC1DE8B}">
      <dgm:prSet/>
      <dgm:spPr/>
      <dgm:t>
        <a:bodyPr/>
        <a:lstStyle/>
        <a:p>
          <a:endParaRPr lang="en-US"/>
        </a:p>
      </dgm:t>
    </dgm:pt>
    <dgm:pt modelId="{2AF0B389-A22B-4159-88FA-36D992EC4887}" type="sibTrans" cxnId="{BB031861-5E9E-4671-AD13-92721BC1DE8B}">
      <dgm:prSet/>
      <dgm:spPr/>
      <dgm:t>
        <a:bodyPr/>
        <a:lstStyle/>
        <a:p>
          <a:endParaRPr lang="en-US"/>
        </a:p>
      </dgm:t>
    </dgm:pt>
    <dgm:pt modelId="{69679E8E-7F97-40E8-BB52-C6F454E181B6}">
      <dgm:prSet/>
      <dgm:spPr/>
      <dgm:t>
        <a:bodyPr/>
        <a:lstStyle/>
        <a:p>
          <a:r>
            <a:rPr lang="en-GB"/>
            <a:t>Key cases; Reynolds v Times Newspaper.  </a:t>
          </a:r>
          <a:endParaRPr lang="en-US"/>
        </a:p>
      </dgm:t>
    </dgm:pt>
    <dgm:pt modelId="{AC5A1C70-2BA3-400C-A084-69E3E9399DB6}" type="parTrans" cxnId="{BD688B75-0A82-40DD-9448-8F47C5E61584}">
      <dgm:prSet/>
      <dgm:spPr/>
      <dgm:t>
        <a:bodyPr/>
        <a:lstStyle/>
        <a:p>
          <a:endParaRPr lang="en-US"/>
        </a:p>
      </dgm:t>
    </dgm:pt>
    <dgm:pt modelId="{775AAB8F-AEF2-4140-B342-BCE690E28907}" type="sibTrans" cxnId="{BD688B75-0A82-40DD-9448-8F47C5E61584}">
      <dgm:prSet/>
      <dgm:spPr/>
      <dgm:t>
        <a:bodyPr/>
        <a:lstStyle/>
        <a:p>
          <a:endParaRPr lang="en-US"/>
        </a:p>
      </dgm:t>
    </dgm:pt>
    <dgm:pt modelId="{91E20D1C-6C0C-4393-936C-74553A081387}" type="pres">
      <dgm:prSet presAssocID="{1E12E7CF-B942-447A-888D-243BE3C756D3}" presName="root" presStyleCnt="0">
        <dgm:presLayoutVars>
          <dgm:dir/>
          <dgm:resizeHandles val="exact"/>
        </dgm:presLayoutVars>
      </dgm:prSet>
      <dgm:spPr/>
    </dgm:pt>
    <dgm:pt modelId="{693567A6-56FE-499D-93EA-14AAA198619A}" type="pres">
      <dgm:prSet presAssocID="{58456428-ACEA-4151-A62A-3864C44933CE}" presName="compNode" presStyleCnt="0"/>
      <dgm:spPr/>
    </dgm:pt>
    <dgm:pt modelId="{766BDF87-5170-450B-8598-2C391D3D9BDA}" type="pres">
      <dgm:prSet presAssocID="{58456428-ACEA-4151-A62A-3864C44933CE}" presName="bgRect" presStyleLbl="bgShp" presStyleIdx="0" presStyleCnt="3"/>
      <dgm:spPr/>
    </dgm:pt>
    <dgm:pt modelId="{928BFAC1-B4D8-4156-A3BD-38A2BB2A97AD}" type="pres">
      <dgm:prSet presAssocID="{58456428-ACEA-4151-A62A-3864C44933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7AFA6B1-6C06-4348-90E8-EEC7B50C9D75}" type="pres">
      <dgm:prSet presAssocID="{58456428-ACEA-4151-A62A-3864C44933CE}" presName="spaceRect" presStyleCnt="0"/>
      <dgm:spPr/>
    </dgm:pt>
    <dgm:pt modelId="{F95BCCF3-632E-4BC7-9B46-05105C5D70B3}" type="pres">
      <dgm:prSet presAssocID="{58456428-ACEA-4151-A62A-3864C44933CE}" presName="parTx" presStyleLbl="revTx" presStyleIdx="0" presStyleCnt="3">
        <dgm:presLayoutVars>
          <dgm:chMax val="0"/>
          <dgm:chPref val="0"/>
        </dgm:presLayoutVars>
      </dgm:prSet>
      <dgm:spPr/>
    </dgm:pt>
    <dgm:pt modelId="{113B0C58-2CF3-4155-B165-F3008122ED3E}" type="pres">
      <dgm:prSet presAssocID="{1957231C-445E-4B3A-A967-A4870AF0350A}" presName="sibTrans" presStyleCnt="0"/>
      <dgm:spPr/>
    </dgm:pt>
    <dgm:pt modelId="{11021637-D4F7-4C0A-A43E-5618823508B9}" type="pres">
      <dgm:prSet presAssocID="{CEB2ACE8-B443-4EC2-91C5-5FF9A4C400F1}" presName="compNode" presStyleCnt="0"/>
      <dgm:spPr/>
    </dgm:pt>
    <dgm:pt modelId="{E0D0FE87-AA3D-487B-89F1-A73E0E6056D2}" type="pres">
      <dgm:prSet presAssocID="{CEB2ACE8-B443-4EC2-91C5-5FF9A4C400F1}" presName="bgRect" presStyleLbl="bgShp" presStyleIdx="1" presStyleCnt="3"/>
      <dgm:spPr/>
    </dgm:pt>
    <dgm:pt modelId="{03DC9369-0B2D-4844-BF53-12FCD33494BA}" type="pres">
      <dgm:prSet presAssocID="{CEB2ACE8-B443-4EC2-91C5-5FF9A4C400F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9B46D1A-CB58-4596-A884-A9684A676479}" type="pres">
      <dgm:prSet presAssocID="{CEB2ACE8-B443-4EC2-91C5-5FF9A4C400F1}" presName="spaceRect" presStyleCnt="0"/>
      <dgm:spPr/>
    </dgm:pt>
    <dgm:pt modelId="{19071E68-74AD-4DFD-BBB2-85C0677C2357}" type="pres">
      <dgm:prSet presAssocID="{CEB2ACE8-B443-4EC2-91C5-5FF9A4C400F1}" presName="parTx" presStyleLbl="revTx" presStyleIdx="1" presStyleCnt="3">
        <dgm:presLayoutVars>
          <dgm:chMax val="0"/>
          <dgm:chPref val="0"/>
        </dgm:presLayoutVars>
      </dgm:prSet>
      <dgm:spPr/>
    </dgm:pt>
    <dgm:pt modelId="{A82F54D2-EE12-476F-8618-326F1B14A600}" type="pres">
      <dgm:prSet presAssocID="{2AF0B389-A22B-4159-88FA-36D992EC4887}" presName="sibTrans" presStyleCnt="0"/>
      <dgm:spPr/>
    </dgm:pt>
    <dgm:pt modelId="{034E7868-9EEA-4D80-B6EC-5712D37708A8}" type="pres">
      <dgm:prSet presAssocID="{69679E8E-7F97-40E8-BB52-C6F454E181B6}" presName="compNode" presStyleCnt="0"/>
      <dgm:spPr/>
    </dgm:pt>
    <dgm:pt modelId="{91F3C395-83DE-487D-B6C7-3DCF5E918AD6}" type="pres">
      <dgm:prSet presAssocID="{69679E8E-7F97-40E8-BB52-C6F454E181B6}" presName="bgRect" presStyleLbl="bgShp" presStyleIdx="2" presStyleCnt="3"/>
      <dgm:spPr/>
    </dgm:pt>
    <dgm:pt modelId="{FF9EBA0D-9519-42F3-8469-3D4E1E1BEAEA}" type="pres">
      <dgm:prSet presAssocID="{69679E8E-7F97-40E8-BB52-C6F454E181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DD93F75A-BD82-4444-803D-EB4338D2603B}" type="pres">
      <dgm:prSet presAssocID="{69679E8E-7F97-40E8-BB52-C6F454E181B6}" presName="spaceRect" presStyleCnt="0"/>
      <dgm:spPr/>
    </dgm:pt>
    <dgm:pt modelId="{3C8E00D3-8CD2-45E4-84AA-4A90DDFDA755}" type="pres">
      <dgm:prSet presAssocID="{69679E8E-7F97-40E8-BB52-C6F454E181B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AE4F0F-F6D7-4066-9999-B596CE513558}" type="presOf" srcId="{58456428-ACEA-4151-A62A-3864C44933CE}" destId="{F95BCCF3-632E-4BC7-9B46-05105C5D70B3}" srcOrd="0" destOrd="0" presId="urn:microsoft.com/office/officeart/2018/2/layout/IconVerticalSolidList"/>
    <dgm:cxn modelId="{64D99D2A-E014-4463-BBEC-0377077925DA}" type="presOf" srcId="{1E12E7CF-B942-447A-888D-243BE3C756D3}" destId="{91E20D1C-6C0C-4393-936C-74553A081387}" srcOrd="0" destOrd="0" presId="urn:microsoft.com/office/officeart/2018/2/layout/IconVerticalSolidList"/>
    <dgm:cxn modelId="{BB031861-5E9E-4671-AD13-92721BC1DE8B}" srcId="{1E12E7CF-B942-447A-888D-243BE3C756D3}" destId="{CEB2ACE8-B443-4EC2-91C5-5FF9A4C400F1}" srcOrd="1" destOrd="0" parTransId="{35685FDE-80D6-4BA4-BF0A-05D1DC5D3015}" sibTransId="{2AF0B389-A22B-4159-88FA-36D992EC4887}"/>
    <dgm:cxn modelId="{2A363F63-45F6-4A04-B0D3-827E88193FD9}" srcId="{1E12E7CF-B942-447A-888D-243BE3C756D3}" destId="{58456428-ACEA-4151-A62A-3864C44933CE}" srcOrd="0" destOrd="0" parTransId="{BB4F0161-4ED2-4A2D-90C5-1B1B4D8BDC1F}" sibTransId="{1957231C-445E-4B3A-A967-A4870AF0350A}"/>
    <dgm:cxn modelId="{BD688B75-0A82-40DD-9448-8F47C5E61584}" srcId="{1E12E7CF-B942-447A-888D-243BE3C756D3}" destId="{69679E8E-7F97-40E8-BB52-C6F454E181B6}" srcOrd="2" destOrd="0" parTransId="{AC5A1C70-2BA3-400C-A084-69E3E9399DB6}" sibTransId="{775AAB8F-AEF2-4140-B342-BCE690E28907}"/>
    <dgm:cxn modelId="{C6C65589-095F-45A0-A933-AF749E2C3072}" type="presOf" srcId="{69679E8E-7F97-40E8-BB52-C6F454E181B6}" destId="{3C8E00D3-8CD2-45E4-84AA-4A90DDFDA755}" srcOrd="0" destOrd="0" presId="urn:microsoft.com/office/officeart/2018/2/layout/IconVerticalSolidList"/>
    <dgm:cxn modelId="{5C00FF89-15CE-4356-8816-1BF1ABE290F8}" type="presOf" srcId="{CEB2ACE8-B443-4EC2-91C5-5FF9A4C400F1}" destId="{19071E68-74AD-4DFD-BBB2-85C0677C2357}" srcOrd="0" destOrd="0" presId="urn:microsoft.com/office/officeart/2018/2/layout/IconVerticalSolidList"/>
    <dgm:cxn modelId="{4AD7FFDF-DB24-4BF8-B8A5-B0996DDB3DBC}" type="presParOf" srcId="{91E20D1C-6C0C-4393-936C-74553A081387}" destId="{693567A6-56FE-499D-93EA-14AAA198619A}" srcOrd="0" destOrd="0" presId="urn:microsoft.com/office/officeart/2018/2/layout/IconVerticalSolidList"/>
    <dgm:cxn modelId="{0898723D-8A4F-4191-B981-9E10211E5D34}" type="presParOf" srcId="{693567A6-56FE-499D-93EA-14AAA198619A}" destId="{766BDF87-5170-450B-8598-2C391D3D9BDA}" srcOrd="0" destOrd="0" presId="urn:microsoft.com/office/officeart/2018/2/layout/IconVerticalSolidList"/>
    <dgm:cxn modelId="{0170A934-2A9D-48DF-8D0C-94F82F8FE212}" type="presParOf" srcId="{693567A6-56FE-499D-93EA-14AAA198619A}" destId="{928BFAC1-B4D8-4156-A3BD-38A2BB2A97AD}" srcOrd="1" destOrd="0" presId="urn:microsoft.com/office/officeart/2018/2/layout/IconVerticalSolidList"/>
    <dgm:cxn modelId="{50CE03E8-B173-4BFD-B195-AA182CE365D1}" type="presParOf" srcId="{693567A6-56FE-499D-93EA-14AAA198619A}" destId="{E7AFA6B1-6C06-4348-90E8-EEC7B50C9D75}" srcOrd="2" destOrd="0" presId="urn:microsoft.com/office/officeart/2018/2/layout/IconVerticalSolidList"/>
    <dgm:cxn modelId="{4FF706B7-EDF8-49E5-BB7A-0BDF9C5092D5}" type="presParOf" srcId="{693567A6-56FE-499D-93EA-14AAA198619A}" destId="{F95BCCF3-632E-4BC7-9B46-05105C5D70B3}" srcOrd="3" destOrd="0" presId="urn:microsoft.com/office/officeart/2018/2/layout/IconVerticalSolidList"/>
    <dgm:cxn modelId="{8837DCCE-647C-4945-B240-FAD14633EEE4}" type="presParOf" srcId="{91E20D1C-6C0C-4393-936C-74553A081387}" destId="{113B0C58-2CF3-4155-B165-F3008122ED3E}" srcOrd="1" destOrd="0" presId="urn:microsoft.com/office/officeart/2018/2/layout/IconVerticalSolidList"/>
    <dgm:cxn modelId="{1B408334-97A4-448C-AF71-E96BBDC70763}" type="presParOf" srcId="{91E20D1C-6C0C-4393-936C-74553A081387}" destId="{11021637-D4F7-4C0A-A43E-5618823508B9}" srcOrd="2" destOrd="0" presId="urn:microsoft.com/office/officeart/2018/2/layout/IconVerticalSolidList"/>
    <dgm:cxn modelId="{6CAADDD4-8C4A-441D-A338-B8E4CEDF12F8}" type="presParOf" srcId="{11021637-D4F7-4C0A-A43E-5618823508B9}" destId="{E0D0FE87-AA3D-487B-89F1-A73E0E6056D2}" srcOrd="0" destOrd="0" presId="urn:microsoft.com/office/officeart/2018/2/layout/IconVerticalSolidList"/>
    <dgm:cxn modelId="{2B9A9232-8808-41C5-87F1-C089424EDAFD}" type="presParOf" srcId="{11021637-D4F7-4C0A-A43E-5618823508B9}" destId="{03DC9369-0B2D-4844-BF53-12FCD33494BA}" srcOrd="1" destOrd="0" presId="urn:microsoft.com/office/officeart/2018/2/layout/IconVerticalSolidList"/>
    <dgm:cxn modelId="{07101949-2D09-482B-A9ED-877922B5CD08}" type="presParOf" srcId="{11021637-D4F7-4C0A-A43E-5618823508B9}" destId="{79B46D1A-CB58-4596-A884-A9684A676479}" srcOrd="2" destOrd="0" presId="urn:microsoft.com/office/officeart/2018/2/layout/IconVerticalSolidList"/>
    <dgm:cxn modelId="{A051CEA9-C46A-498E-9806-F671E048A3F0}" type="presParOf" srcId="{11021637-D4F7-4C0A-A43E-5618823508B9}" destId="{19071E68-74AD-4DFD-BBB2-85C0677C2357}" srcOrd="3" destOrd="0" presId="urn:microsoft.com/office/officeart/2018/2/layout/IconVerticalSolidList"/>
    <dgm:cxn modelId="{A0D1B546-3D7B-42C6-9C34-F55487E0A61A}" type="presParOf" srcId="{91E20D1C-6C0C-4393-936C-74553A081387}" destId="{A82F54D2-EE12-476F-8618-326F1B14A600}" srcOrd="3" destOrd="0" presId="urn:microsoft.com/office/officeart/2018/2/layout/IconVerticalSolidList"/>
    <dgm:cxn modelId="{EFEB27BD-14C5-42CF-B7F8-4470A7E88E98}" type="presParOf" srcId="{91E20D1C-6C0C-4393-936C-74553A081387}" destId="{034E7868-9EEA-4D80-B6EC-5712D37708A8}" srcOrd="4" destOrd="0" presId="urn:microsoft.com/office/officeart/2018/2/layout/IconVerticalSolidList"/>
    <dgm:cxn modelId="{ED7C7D6B-B54B-42BF-89E0-D6A0472160EB}" type="presParOf" srcId="{034E7868-9EEA-4D80-B6EC-5712D37708A8}" destId="{91F3C395-83DE-487D-B6C7-3DCF5E918AD6}" srcOrd="0" destOrd="0" presId="urn:microsoft.com/office/officeart/2018/2/layout/IconVerticalSolidList"/>
    <dgm:cxn modelId="{D7E87F21-2439-43E0-A2A8-D36A9E00B97A}" type="presParOf" srcId="{034E7868-9EEA-4D80-B6EC-5712D37708A8}" destId="{FF9EBA0D-9519-42F3-8469-3D4E1E1BEAEA}" srcOrd="1" destOrd="0" presId="urn:microsoft.com/office/officeart/2018/2/layout/IconVerticalSolidList"/>
    <dgm:cxn modelId="{5CDDAF70-45A2-4E39-85DC-B3AA4346EF06}" type="presParOf" srcId="{034E7868-9EEA-4D80-B6EC-5712D37708A8}" destId="{DD93F75A-BD82-4444-803D-EB4338D2603B}" srcOrd="2" destOrd="0" presId="urn:microsoft.com/office/officeart/2018/2/layout/IconVerticalSolidList"/>
    <dgm:cxn modelId="{9806741A-C98B-40E0-942E-49F478075DA5}" type="presParOf" srcId="{034E7868-9EEA-4D80-B6EC-5712D37708A8}" destId="{3C8E00D3-8CD2-45E4-84AA-4A90DDFDA7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5F85974-852D-420C-B888-F8920E64CB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29916A-A448-459D-9D4F-A26E011D8EDE}">
      <dgm:prSet/>
      <dgm:spPr/>
      <dgm:t>
        <a:bodyPr/>
        <a:lstStyle/>
        <a:p>
          <a:r>
            <a:rPr lang="en-GB"/>
            <a:t>Power to publish. </a:t>
          </a:r>
          <a:endParaRPr lang="en-US"/>
        </a:p>
      </dgm:t>
    </dgm:pt>
    <dgm:pt modelId="{F975E3CC-8D0A-4C56-99C0-BE43A0966A73}" type="parTrans" cxnId="{2FFF1177-7A9D-46C1-9347-1722EE15CAA7}">
      <dgm:prSet/>
      <dgm:spPr/>
      <dgm:t>
        <a:bodyPr/>
        <a:lstStyle/>
        <a:p>
          <a:endParaRPr lang="en-US"/>
        </a:p>
      </dgm:t>
    </dgm:pt>
    <dgm:pt modelId="{7C8B672D-6900-4684-B27C-8E9CEFF87D03}" type="sibTrans" cxnId="{2FFF1177-7A9D-46C1-9347-1722EE15CAA7}">
      <dgm:prSet/>
      <dgm:spPr/>
      <dgm:t>
        <a:bodyPr/>
        <a:lstStyle/>
        <a:p>
          <a:endParaRPr lang="en-US"/>
        </a:p>
      </dgm:t>
    </dgm:pt>
    <dgm:pt modelId="{26FEC41E-2AA7-49B5-8EBB-B34D30E68467}">
      <dgm:prSet/>
      <dgm:spPr/>
      <dgm:t>
        <a:bodyPr/>
        <a:lstStyle/>
        <a:p>
          <a:r>
            <a:rPr lang="en-GB"/>
            <a:t>Publish the decision of the case. </a:t>
          </a:r>
          <a:endParaRPr lang="en-US"/>
        </a:p>
      </dgm:t>
    </dgm:pt>
    <dgm:pt modelId="{FA359809-49B7-4D8B-8338-4A2D18EC8780}" type="parTrans" cxnId="{423BCB33-B565-406A-B5FB-D2A1C32278FF}">
      <dgm:prSet/>
      <dgm:spPr/>
      <dgm:t>
        <a:bodyPr/>
        <a:lstStyle/>
        <a:p>
          <a:endParaRPr lang="en-US"/>
        </a:p>
      </dgm:t>
    </dgm:pt>
    <dgm:pt modelId="{E3FD17A5-7F37-4D98-A86D-C111A94381F8}" type="sibTrans" cxnId="{423BCB33-B565-406A-B5FB-D2A1C32278FF}">
      <dgm:prSet/>
      <dgm:spPr/>
      <dgm:t>
        <a:bodyPr/>
        <a:lstStyle/>
        <a:p>
          <a:endParaRPr lang="en-US"/>
        </a:p>
      </dgm:t>
    </dgm:pt>
    <dgm:pt modelId="{AA605604-D4DE-464D-B93D-0A4221E42ED4}">
      <dgm:prSet/>
      <dgm:spPr/>
      <dgm:t>
        <a:bodyPr/>
        <a:lstStyle/>
        <a:p>
          <a:r>
            <a:rPr lang="en-GB"/>
            <a:t>If the claimant wins the case. </a:t>
          </a:r>
          <a:endParaRPr lang="en-US"/>
        </a:p>
      </dgm:t>
    </dgm:pt>
    <dgm:pt modelId="{23BD7C8D-20D5-4557-A51B-62507CEC2304}" type="parTrans" cxnId="{EE0FFADA-90E7-4D13-A5E1-02E100C0C343}">
      <dgm:prSet/>
      <dgm:spPr/>
      <dgm:t>
        <a:bodyPr/>
        <a:lstStyle/>
        <a:p>
          <a:endParaRPr lang="en-US"/>
        </a:p>
      </dgm:t>
    </dgm:pt>
    <dgm:pt modelId="{AB500345-179A-4B3A-8320-CD704EF6DFD2}" type="sibTrans" cxnId="{EE0FFADA-90E7-4D13-A5E1-02E100C0C343}">
      <dgm:prSet/>
      <dgm:spPr/>
      <dgm:t>
        <a:bodyPr/>
        <a:lstStyle/>
        <a:p>
          <a:endParaRPr lang="en-US"/>
        </a:p>
      </dgm:t>
    </dgm:pt>
    <dgm:pt modelId="{7C64E75A-0A06-44CE-A27A-0AD1B516A76A}" type="pres">
      <dgm:prSet presAssocID="{D5F85974-852D-420C-B888-F8920E64CBD5}" presName="root" presStyleCnt="0">
        <dgm:presLayoutVars>
          <dgm:dir/>
          <dgm:resizeHandles val="exact"/>
        </dgm:presLayoutVars>
      </dgm:prSet>
      <dgm:spPr/>
    </dgm:pt>
    <dgm:pt modelId="{BBB2D4E1-C187-4018-95F4-F32C2E419F9D}" type="pres">
      <dgm:prSet presAssocID="{0729916A-A448-459D-9D4F-A26E011D8EDE}" presName="compNode" presStyleCnt="0"/>
      <dgm:spPr/>
    </dgm:pt>
    <dgm:pt modelId="{EF4DE05B-DCE1-4AE1-92CA-4A969A5EAAC0}" type="pres">
      <dgm:prSet presAssocID="{0729916A-A448-459D-9D4F-A26E011D8EDE}" presName="bgRect" presStyleLbl="bgShp" presStyleIdx="0" presStyleCnt="3"/>
      <dgm:spPr/>
    </dgm:pt>
    <dgm:pt modelId="{A4B073B0-1E10-467B-9E20-4AE57BD137F1}" type="pres">
      <dgm:prSet presAssocID="{0729916A-A448-459D-9D4F-A26E011D8E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wer"/>
        </a:ext>
      </dgm:extLst>
    </dgm:pt>
    <dgm:pt modelId="{4CCF7733-821E-4A48-AE85-6C7E36065155}" type="pres">
      <dgm:prSet presAssocID="{0729916A-A448-459D-9D4F-A26E011D8EDE}" presName="spaceRect" presStyleCnt="0"/>
      <dgm:spPr/>
    </dgm:pt>
    <dgm:pt modelId="{5BC2F2DD-7829-41C7-9650-16DC7F712AAE}" type="pres">
      <dgm:prSet presAssocID="{0729916A-A448-459D-9D4F-A26E011D8EDE}" presName="parTx" presStyleLbl="revTx" presStyleIdx="0" presStyleCnt="3">
        <dgm:presLayoutVars>
          <dgm:chMax val="0"/>
          <dgm:chPref val="0"/>
        </dgm:presLayoutVars>
      </dgm:prSet>
      <dgm:spPr/>
    </dgm:pt>
    <dgm:pt modelId="{C4E51E66-93CC-4F05-A523-2D0F964F892E}" type="pres">
      <dgm:prSet presAssocID="{7C8B672D-6900-4684-B27C-8E9CEFF87D03}" presName="sibTrans" presStyleCnt="0"/>
      <dgm:spPr/>
    </dgm:pt>
    <dgm:pt modelId="{3106FD84-9B53-4EF5-A48D-ABC8E3D7A407}" type="pres">
      <dgm:prSet presAssocID="{26FEC41E-2AA7-49B5-8EBB-B34D30E68467}" presName="compNode" presStyleCnt="0"/>
      <dgm:spPr/>
    </dgm:pt>
    <dgm:pt modelId="{5D41991F-45ED-45EF-8BB4-DE4A056F6236}" type="pres">
      <dgm:prSet presAssocID="{26FEC41E-2AA7-49B5-8EBB-B34D30E68467}" presName="bgRect" presStyleLbl="bgShp" presStyleIdx="1" presStyleCnt="3"/>
      <dgm:spPr/>
    </dgm:pt>
    <dgm:pt modelId="{4576E51D-A827-44CF-A338-E9D12FE59844}" type="pres">
      <dgm:prSet presAssocID="{26FEC41E-2AA7-49B5-8EBB-B34D30E684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249089F-7A84-4D63-B7F6-3D0B46A75D8C}" type="pres">
      <dgm:prSet presAssocID="{26FEC41E-2AA7-49B5-8EBB-B34D30E68467}" presName="spaceRect" presStyleCnt="0"/>
      <dgm:spPr/>
    </dgm:pt>
    <dgm:pt modelId="{F1F251C9-C021-4E61-A4CD-D131C02BE31A}" type="pres">
      <dgm:prSet presAssocID="{26FEC41E-2AA7-49B5-8EBB-B34D30E68467}" presName="parTx" presStyleLbl="revTx" presStyleIdx="1" presStyleCnt="3">
        <dgm:presLayoutVars>
          <dgm:chMax val="0"/>
          <dgm:chPref val="0"/>
        </dgm:presLayoutVars>
      </dgm:prSet>
      <dgm:spPr/>
    </dgm:pt>
    <dgm:pt modelId="{58DD270C-D095-4FFF-86A8-F738A44E54BB}" type="pres">
      <dgm:prSet presAssocID="{E3FD17A5-7F37-4D98-A86D-C111A94381F8}" presName="sibTrans" presStyleCnt="0"/>
      <dgm:spPr/>
    </dgm:pt>
    <dgm:pt modelId="{9D371833-29E3-444B-AB48-3514F88325FF}" type="pres">
      <dgm:prSet presAssocID="{AA605604-D4DE-464D-B93D-0A4221E42ED4}" presName="compNode" presStyleCnt="0"/>
      <dgm:spPr/>
    </dgm:pt>
    <dgm:pt modelId="{F8837767-4134-4A74-B2C4-8F379CF60838}" type="pres">
      <dgm:prSet presAssocID="{AA605604-D4DE-464D-B93D-0A4221E42ED4}" presName="bgRect" presStyleLbl="bgShp" presStyleIdx="2" presStyleCnt="3"/>
      <dgm:spPr/>
    </dgm:pt>
    <dgm:pt modelId="{808B2C3F-30F5-4951-9CAB-DB14B8C49688}" type="pres">
      <dgm:prSet presAssocID="{AA605604-D4DE-464D-B93D-0A4221E42ED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4627F7B-FAEE-47EE-9976-D07E27A8D87F}" type="pres">
      <dgm:prSet presAssocID="{AA605604-D4DE-464D-B93D-0A4221E42ED4}" presName="spaceRect" presStyleCnt="0"/>
      <dgm:spPr/>
    </dgm:pt>
    <dgm:pt modelId="{40D56305-9E74-43A0-B7BA-6E40DBA90C60}" type="pres">
      <dgm:prSet presAssocID="{AA605604-D4DE-464D-B93D-0A4221E42ED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CADBB02-568F-4815-8448-574CE95ECDFD}" type="presOf" srcId="{26FEC41E-2AA7-49B5-8EBB-B34D30E68467}" destId="{F1F251C9-C021-4E61-A4CD-D131C02BE31A}" srcOrd="0" destOrd="0" presId="urn:microsoft.com/office/officeart/2018/2/layout/IconVerticalSolidList"/>
    <dgm:cxn modelId="{423BCB33-B565-406A-B5FB-D2A1C32278FF}" srcId="{D5F85974-852D-420C-B888-F8920E64CBD5}" destId="{26FEC41E-2AA7-49B5-8EBB-B34D30E68467}" srcOrd="1" destOrd="0" parTransId="{FA359809-49B7-4D8B-8338-4A2D18EC8780}" sibTransId="{E3FD17A5-7F37-4D98-A86D-C111A94381F8}"/>
    <dgm:cxn modelId="{AFD6CB3A-C4B9-442F-92AA-9DC8EDF30525}" type="presOf" srcId="{D5F85974-852D-420C-B888-F8920E64CBD5}" destId="{7C64E75A-0A06-44CE-A27A-0AD1B516A76A}" srcOrd="0" destOrd="0" presId="urn:microsoft.com/office/officeart/2018/2/layout/IconVerticalSolidList"/>
    <dgm:cxn modelId="{BCC7C151-C48D-4854-8BC3-5489DB125957}" type="presOf" srcId="{0729916A-A448-459D-9D4F-A26E011D8EDE}" destId="{5BC2F2DD-7829-41C7-9650-16DC7F712AAE}" srcOrd="0" destOrd="0" presId="urn:microsoft.com/office/officeart/2018/2/layout/IconVerticalSolidList"/>
    <dgm:cxn modelId="{2FFF1177-7A9D-46C1-9347-1722EE15CAA7}" srcId="{D5F85974-852D-420C-B888-F8920E64CBD5}" destId="{0729916A-A448-459D-9D4F-A26E011D8EDE}" srcOrd="0" destOrd="0" parTransId="{F975E3CC-8D0A-4C56-99C0-BE43A0966A73}" sibTransId="{7C8B672D-6900-4684-B27C-8E9CEFF87D03}"/>
    <dgm:cxn modelId="{01AC29DA-58BB-4192-B06E-AD29FB5F316F}" type="presOf" srcId="{AA605604-D4DE-464D-B93D-0A4221E42ED4}" destId="{40D56305-9E74-43A0-B7BA-6E40DBA90C60}" srcOrd="0" destOrd="0" presId="urn:microsoft.com/office/officeart/2018/2/layout/IconVerticalSolidList"/>
    <dgm:cxn modelId="{EE0FFADA-90E7-4D13-A5E1-02E100C0C343}" srcId="{D5F85974-852D-420C-B888-F8920E64CBD5}" destId="{AA605604-D4DE-464D-B93D-0A4221E42ED4}" srcOrd="2" destOrd="0" parTransId="{23BD7C8D-20D5-4557-A51B-62507CEC2304}" sibTransId="{AB500345-179A-4B3A-8320-CD704EF6DFD2}"/>
    <dgm:cxn modelId="{8BE1BA77-6074-4DEA-95B2-6E7C1551D598}" type="presParOf" srcId="{7C64E75A-0A06-44CE-A27A-0AD1B516A76A}" destId="{BBB2D4E1-C187-4018-95F4-F32C2E419F9D}" srcOrd="0" destOrd="0" presId="urn:microsoft.com/office/officeart/2018/2/layout/IconVerticalSolidList"/>
    <dgm:cxn modelId="{08D6E16C-F5E0-40F4-A2DE-4BCE53B842CA}" type="presParOf" srcId="{BBB2D4E1-C187-4018-95F4-F32C2E419F9D}" destId="{EF4DE05B-DCE1-4AE1-92CA-4A969A5EAAC0}" srcOrd="0" destOrd="0" presId="urn:microsoft.com/office/officeart/2018/2/layout/IconVerticalSolidList"/>
    <dgm:cxn modelId="{41BAB161-C2A3-4036-9D63-A849853911EA}" type="presParOf" srcId="{BBB2D4E1-C187-4018-95F4-F32C2E419F9D}" destId="{A4B073B0-1E10-467B-9E20-4AE57BD137F1}" srcOrd="1" destOrd="0" presId="urn:microsoft.com/office/officeart/2018/2/layout/IconVerticalSolidList"/>
    <dgm:cxn modelId="{941B1833-EDCD-48CC-9222-645FBB6598F7}" type="presParOf" srcId="{BBB2D4E1-C187-4018-95F4-F32C2E419F9D}" destId="{4CCF7733-821E-4A48-AE85-6C7E36065155}" srcOrd="2" destOrd="0" presId="urn:microsoft.com/office/officeart/2018/2/layout/IconVerticalSolidList"/>
    <dgm:cxn modelId="{60A58F92-6349-41B1-A7C0-D6A6FDF8B39D}" type="presParOf" srcId="{BBB2D4E1-C187-4018-95F4-F32C2E419F9D}" destId="{5BC2F2DD-7829-41C7-9650-16DC7F712AAE}" srcOrd="3" destOrd="0" presId="urn:microsoft.com/office/officeart/2018/2/layout/IconVerticalSolidList"/>
    <dgm:cxn modelId="{BA0C8741-7000-4E9C-9A99-ABE23ECA9C4D}" type="presParOf" srcId="{7C64E75A-0A06-44CE-A27A-0AD1B516A76A}" destId="{C4E51E66-93CC-4F05-A523-2D0F964F892E}" srcOrd="1" destOrd="0" presId="urn:microsoft.com/office/officeart/2018/2/layout/IconVerticalSolidList"/>
    <dgm:cxn modelId="{CE088136-55E6-4C9B-B3C2-1E6CA195C9D7}" type="presParOf" srcId="{7C64E75A-0A06-44CE-A27A-0AD1B516A76A}" destId="{3106FD84-9B53-4EF5-A48D-ABC8E3D7A407}" srcOrd="2" destOrd="0" presId="urn:microsoft.com/office/officeart/2018/2/layout/IconVerticalSolidList"/>
    <dgm:cxn modelId="{7BC348EE-CC0B-4D9E-B0EC-5B69E31E27E9}" type="presParOf" srcId="{3106FD84-9B53-4EF5-A48D-ABC8E3D7A407}" destId="{5D41991F-45ED-45EF-8BB4-DE4A056F6236}" srcOrd="0" destOrd="0" presId="urn:microsoft.com/office/officeart/2018/2/layout/IconVerticalSolidList"/>
    <dgm:cxn modelId="{563A4C13-2331-4F04-95D9-9207729CA584}" type="presParOf" srcId="{3106FD84-9B53-4EF5-A48D-ABC8E3D7A407}" destId="{4576E51D-A827-44CF-A338-E9D12FE59844}" srcOrd="1" destOrd="0" presId="urn:microsoft.com/office/officeart/2018/2/layout/IconVerticalSolidList"/>
    <dgm:cxn modelId="{19C317F9-34A7-4F5E-8B18-116B69E5F0C0}" type="presParOf" srcId="{3106FD84-9B53-4EF5-A48D-ABC8E3D7A407}" destId="{5249089F-7A84-4D63-B7F6-3D0B46A75D8C}" srcOrd="2" destOrd="0" presId="urn:microsoft.com/office/officeart/2018/2/layout/IconVerticalSolidList"/>
    <dgm:cxn modelId="{C0B58AEF-8973-4C96-9047-9CCE4575A1B3}" type="presParOf" srcId="{3106FD84-9B53-4EF5-A48D-ABC8E3D7A407}" destId="{F1F251C9-C021-4E61-A4CD-D131C02BE31A}" srcOrd="3" destOrd="0" presId="urn:microsoft.com/office/officeart/2018/2/layout/IconVerticalSolidList"/>
    <dgm:cxn modelId="{C19B9062-FE28-4EF7-8391-91B3025FE5C9}" type="presParOf" srcId="{7C64E75A-0A06-44CE-A27A-0AD1B516A76A}" destId="{58DD270C-D095-4FFF-86A8-F738A44E54BB}" srcOrd="3" destOrd="0" presId="urn:microsoft.com/office/officeart/2018/2/layout/IconVerticalSolidList"/>
    <dgm:cxn modelId="{07DFAA8B-CBC9-4575-8122-ACDEDA485B25}" type="presParOf" srcId="{7C64E75A-0A06-44CE-A27A-0AD1B516A76A}" destId="{9D371833-29E3-444B-AB48-3514F88325FF}" srcOrd="4" destOrd="0" presId="urn:microsoft.com/office/officeart/2018/2/layout/IconVerticalSolidList"/>
    <dgm:cxn modelId="{7FB69C45-2754-46E6-9207-BADAF499B222}" type="presParOf" srcId="{9D371833-29E3-444B-AB48-3514F88325FF}" destId="{F8837767-4134-4A74-B2C4-8F379CF60838}" srcOrd="0" destOrd="0" presId="urn:microsoft.com/office/officeart/2018/2/layout/IconVerticalSolidList"/>
    <dgm:cxn modelId="{779BA823-787F-42CD-9C11-26B1877E78BA}" type="presParOf" srcId="{9D371833-29E3-444B-AB48-3514F88325FF}" destId="{808B2C3F-30F5-4951-9CAB-DB14B8C49688}" srcOrd="1" destOrd="0" presId="urn:microsoft.com/office/officeart/2018/2/layout/IconVerticalSolidList"/>
    <dgm:cxn modelId="{38CB5C46-49CD-43BA-857D-7C3853D60D8C}" type="presParOf" srcId="{9D371833-29E3-444B-AB48-3514F88325FF}" destId="{F4627F7B-FAEE-47EE-9976-D07E27A8D87F}" srcOrd="2" destOrd="0" presId="urn:microsoft.com/office/officeart/2018/2/layout/IconVerticalSolidList"/>
    <dgm:cxn modelId="{57F8D882-DB5F-4603-BBA5-844C948432EC}" type="presParOf" srcId="{9D371833-29E3-444B-AB48-3514F88325FF}" destId="{40D56305-9E74-43A0-B7BA-6E40DBA90C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D369949-F0C3-4445-B4EF-4D4FEDA5C0C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C2095C-CE3E-45E2-82C3-EEA64519FB28}">
      <dgm:prSet/>
      <dgm:spPr/>
      <dgm:t>
        <a:bodyPr/>
        <a:lstStyle/>
        <a:p>
          <a:r>
            <a:rPr lang="en-GB"/>
            <a:t>If the article does not name someone, can there be an assumption. </a:t>
          </a:r>
          <a:endParaRPr lang="en-US"/>
        </a:p>
      </dgm:t>
    </dgm:pt>
    <dgm:pt modelId="{3C8CECB1-4C81-4BA0-99F1-ABBE06C6270C}" type="parTrans" cxnId="{49C641BF-625A-4AC3-8C5A-1BA3286950BC}">
      <dgm:prSet/>
      <dgm:spPr/>
      <dgm:t>
        <a:bodyPr/>
        <a:lstStyle/>
        <a:p>
          <a:endParaRPr lang="en-US"/>
        </a:p>
      </dgm:t>
    </dgm:pt>
    <dgm:pt modelId="{8FF96D6A-DB2C-4724-8B99-1312C6C2AD0C}" type="sibTrans" cxnId="{49C641BF-625A-4AC3-8C5A-1BA3286950BC}">
      <dgm:prSet/>
      <dgm:spPr/>
      <dgm:t>
        <a:bodyPr/>
        <a:lstStyle/>
        <a:p>
          <a:endParaRPr lang="en-US"/>
        </a:p>
      </dgm:t>
    </dgm:pt>
    <dgm:pt modelId="{BC155A8A-AB72-49BA-BF63-D3B121579156}">
      <dgm:prSet/>
      <dgm:spPr/>
      <dgm:t>
        <a:bodyPr/>
        <a:lstStyle/>
        <a:p>
          <a:r>
            <a:rPr lang="en-GB"/>
            <a:t>Have to have facts before bringing a claim for defamation. </a:t>
          </a:r>
          <a:endParaRPr lang="en-US"/>
        </a:p>
      </dgm:t>
    </dgm:pt>
    <dgm:pt modelId="{2B659E1C-3B78-4253-A8CF-A0185956395B}" type="parTrans" cxnId="{3EF70528-161F-4B86-99E5-32D783E0CA23}">
      <dgm:prSet/>
      <dgm:spPr/>
      <dgm:t>
        <a:bodyPr/>
        <a:lstStyle/>
        <a:p>
          <a:endParaRPr lang="en-US"/>
        </a:p>
      </dgm:t>
    </dgm:pt>
    <dgm:pt modelId="{F452928A-6AC9-455C-81CF-2BAF3EF7D682}" type="sibTrans" cxnId="{3EF70528-161F-4B86-99E5-32D783E0CA23}">
      <dgm:prSet/>
      <dgm:spPr/>
      <dgm:t>
        <a:bodyPr/>
        <a:lstStyle/>
        <a:p>
          <a:endParaRPr lang="en-US"/>
        </a:p>
      </dgm:t>
    </dgm:pt>
    <dgm:pt modelId="{E0AD9326-256E-411C-9C2B-8E515D16917D}">
      <dgm:prSet/>
      <dgm:spPr/>
      <dgm:t>
        <a:bodyPr/>
        <a:lstStyle/>
        <a:p>
          <a:r>
            <a:rPr lang="en-GB"/>
            <a:t>Tolley v Fry and Son [1931] AC 333 – Golf, Chocolates, inuuendo. </a:t>
          </a:r>
          <a:endParaRPr lang="en-US"/>
        </a:p>
      </dgm:t>
    </dgm:pt>
    <dgm:pt modelId="{81495F2C-064F-490F-BE2A-4F322D621DEC}" type="parTrans" cxnId="{799E0D95-2F1B-4ED0-832B-299866D52F56}">
      <dgm:prSet/>
      <dgm:spPr/>
      <dgm:t>
        <a:bodyPr/>
        <a:lstStyle/>
        <a:p>
          <a:endParaRPr lang="en-US"/>
        </a:p>
      </dgm:t>
    </dgm:pt>
    <dgm:pt modelId="{2B48E8E6-3A12-4833-BF26-17E8DE696CF1}" type="sibTrans" cxnId="{799E0D95-2F1B-4ED0-832B-299866D52F56}">
      <dgm:prSet/>
      <dgm:spPr/>
      <dgm:t>
        <a:bodyPr/>
        <a:lstStyle/>
        <a:p>
          <a:endParaRPr lang="en-US"/>
        </a:p>
      </dgm:t>
    </dgm:pt>
    <dgm:pt modelId="{D04F1FC4-1D9B-4451-BDED-B17873D2A703}" type="pres">
      <dgm:prSet presAssocID="{DD369949-F0C3-4445-B4EF-4D4FEDA5C0CF}" presName="vert0" presStyleCnt="0">
        <dgm:presLayoutVars>
          <dgm:dir/>
          <dgm:animOne val="branch"/>
          <dgm:animLvl val="lvl"/>
        </dgm:presLayoutVars>
      </dgm:prSet>
      <dgm:spPr/>
    </dgm:pt>
    <dgm:pt modelId="{551F0991-63A8-48A2-8493-9794EC41F47F}" type="pres">
      <dgm:prSet presAssocID="{BFC2095C-CE3E-45E2-82C3-EEA64519FB28}" presName="thickLine" presStyleLbl="alignNode1" presStyleIdx="0" presStyleCnt="3"/>
      <dgm:spPr/>
    </dgm:pt>
    <dgm:pt modelId="{5B281E82-EECB-4A9E-9F63-2C01CCBEEB9C}" type="pres">
      <dgm:prSet presAssocID="{BFC2095C-CE3E-45E2-82C3-EEA64519FB28}" presName="horz1" presStyleCnt="0"/>
      <dgm:spPr/>
    </dgm:pt>
    <dgm:pt modelId="{B6A2CE25-4F00-4F61-83D8-702B09FF7CEB}" type="pres">
      <dgm:prSet presAssocID="{BFC2095C-CE3E-45E2-82C3-EEA64519FB28}" presName="tx1" presStyleLbl="revTx" presStyleIdx="0" presStyleCnt="3"/>
      <dgm:spPr/>
    </dgm:pt>
    <dgm:pt modelId="{5E45C2A2-61FE-4E68-9CD2-6B496F87BD2F}" type="pres">
      <dgm:prSet presAssocID="{BFC2095C-CE3E-45E2-82C3-EEA64519FB28}" presName="vert1" presStyleCnt="0"/>
      <dgm:spPr/>
    </dgm:pt>
    <dgm:pt modelId="{9A2D6B9B-A467-446E-9DCF-96AA7EF5BC0F}" type="pres">
      <dgm:prSet presAssocID="{BC155A8A-AB72-49BA-BF63-D3B121579156}" presName="thickLine" presStyleLbl="alignNode1" presStyleIdx="1" presStyleCnt="3"/>
      <dgm:spPr/>
    </dgm:pt>
    <dgm:pt modelId="{CE2C06F2-45A5-4208-9EF6-DB8116988803}" type="pres">
      <dgm:prSet presAssocID="{BC155A8A-AB72-49BA-BF63-D3B121579156}" presName="horz1" presStyleCnt="0"/>
      <dgm:spPr/>
    </dgm:pt>
    <dgm:pt modelId="{F1A6AD6B-585C-46A5-A47C-B46457184B35}" type="pres">
      <dgm:prSet presAssocID="{BC155A8A-AB72-49BA-BF63-D3B121579156}" presName="tx1" presStyleLbl="revTx" presStyleIdx="1" presStyleCnt="3"/>
      <dgm:spPr/>
    </dgm:pt>
    <dgm:pt modelId="{5B052B69-0ACF-41BB-B2B4-80E777121FA6}" type="pres">
      <dgm:prSet presAssocID="{BC155A8A-AB72-49BA-BF63-D3B121579156}" presName="vert1" presStyleCnt="0"/>
      <dgm:spPr/>
    </dgm:pt>
    <dgm:pt modelId="{778DCCEB-30F3-4E0B-92FC-033272469FFD}" type="pres">
      <dgm:prSet presAssocID="{E0AD9326-256E-411C-9C2B-8E515D16917D}" presName="thickLine" presStyleLbl="alignNode1" presStyleIdx="2" presStyleCnt="3"/>
      <dgm:spPr/>
    </dgm:pt>
    <dgm:pt modelId="{561A036F-E482-43F6-820A-D309C8F88595}" type="pres">
      <dgm:prSet presAssocID="{E0AD9326-256E-411C-9C2B-8E515D16917D}" presName="horz1" presStyleCnt="0"/>
      <dgm:spPr/>
    </dgm:pt>
    <dgm:pt modelId="{A1B98E22-DADE-485D-8367-DC82EAC51145}" type="pres">
      <dgm:prSet presAssocID="{E0AD9326-256E-411C-9C2B-8E515D16917D}" presName="tx1" presStyleLbl="revTx" presStyleIdx="2" presStyleCnt="3"/>
      <dgm:spPr/>
    </dgm:pt>
    <dgm:pt modelId="{596EAA0F-D2AF-4332-A18F-5009F7D1FEB5}" type="pres">
      <dgm:prSet presAssocID="{E0AD9326-256E-411C-9C2B-8E515D16917D}" presName="vert1" presStyleCnt="0"/>
      <dgm:spPr/>
    </dgm:pt>
  </dgm:ptLst>
  <dgm:cxnLst>
    <dgm:cxn modelId="{0CF76615-702F-4D35-BBA6-E581ED1A3CE9}" type="presOf" srcId="{DD369949-F0C3-4445-B4EF-4D4FEDA5C0CF}" destId="{D04F1FC4-1D9B-4451-BDED-B17873D2A703}" srcOrd="0" destOrd="0" presId="urn:microsoft.com/office/officeart/2008/layout/LinedList"/>
    <dgm:cxn modelId="{C5A77C15-D849-4648-85E0-284E8CE2F137}" type="presOf" srcId="{E0AD9326-256E-411C-9C2B-8E515D16917D}" destId="{A1B98E22-DADE-485D-8367-DC82EAC51145}" srcOrd="0" destOrd="0" presId="urn:microsoft.com/office/officeart/2008/layout/LinedList"/>
    <dgm:cxn modelId="{0A254B21-2E3A-4712-971A-FDEDF6716DBF}" type="presOf" srcId="{BFC2095C-CE3E-45E2-82C3-EEA64519FB28}" destId="{B6A2CE25-4F00-4F61-83D8-702B09FF7CEB}" srcOrd="0" destOrd="0" presId="urn:microsoft.com/office/officeart/2008/layout/LinedList"/>
    <dgm:cxn modelId="{3EF70528-161F-4B86-99E5-32D783E0CA23}" srcId="{DD369949-F0C3-4445-B4EF-4D4FEDA5C0CF}" destId="{BC155A8A-AB72-49BA-BF63-D3B121579156}" srcOrd="1" destOrd="0" parTransId="{2B659E1C-3B78-4253-A8CF-A0185956395B}" sibTransId="{F452928A-6AC9-455C-81CF-2BAF3EF7D682}"/>
    <dgm:cxn modelId="{799E0D95-2F1B-4ED0-832B-299866D52F56}" srcId="{DD369949-F0C3-4445-B4EF-4D4FEDA5C0CF}" destId="{E0AD9326-256E-411C-9C2B-8E515D16917D}" srcOrd="2" destOrd="0" parTransId="{81495F2C-064F-490F-BE2A-4F322D621DEC}" sibTransId="{2B48E8E6-3A12-4833-BF26-17E8DE696CF1}"/>
    <dgm:cxn modelId="{38ED59A8-6C9B-48D2-9F80-184DBB9E44C7}" type="presOf" srcId="{BC155A8A-AB72-49BA-BF63-D3B121579156}" destId="{F1A6AD6B-585C-46A5-A47C-B46457184B35}" srcOrd="0" destOrd="0" presId="urn:microsoft.com/office/officeart/2008/layout/LinedList"/>
    <dgm:cxn modelId="{49C641BF-625A-4AC3-8C5A-1BA3286950BC}" srcId="{DD369949-F0C3-4445-B4EF-4D4FEDA5C0CF}" destId="{BFC2095C-CE3E-45E2-82C3-EEA64519FB28}" srcOrd="0" destOrd="0" parTransId="{3C8CECB1-4C81-4BA0-99F1-ABBE06C6270C}" sibTransId="{8FF96D6A-DB2C-4724-8B99-1312C6C2AD0C}"/>
    <dgm:cxn modelId="{6D5038F5-925F-4B3A-9ABD-EC7C61171D91}" type="presParOf" srcId="{D04F1FC4-1D9B-4451-BDED-B17873D2A703}" destId="{551F0991-63A8-48A2-8493-9794EC41F47F}" srcOrd="0" destOrd="0" presId="urn:microsoft.com/office/officeart/2008/layout/LinedList"/>
    <dgm:cxn modelId="{AAD73F3E-C245-454F-898F-8FB61972F0D0}" type="presParOf" srcId="{D04F1FC4-1D9B-4451-BDED-B17873D2A703}" destId="{5B281E82-EECB-4A9E-9F63-2C01CCBEEB9C}" srcOrd="1" destOrd="0" presId="urn:microsoft.com/office/officeart/2008/layout/LinedList"/>
    <dgm:cxn modelId="{AD893428-EFE9-47DE-A59D-98AE8DF0CD0E}" type="presParOf" srcId="{5B281E82-EECB-4A9E-9F63-2C01CCBEEB9C}" destId="{B6A2CE25-4F00-4F61-83D8-702B09FF7CEB}" srcOrd="0" destOrd="0" presId="urn:microsoft.com/office/officeart/2008/layout/LinedList"/>
    <dgm:cxn modelId="{2D7B5FF3-738D-4FD9-80E4-4B1669F3C013}" type="presParOf" srcId="{5B281E82-EECB-4A9E-9F63-2C01CCBEEB9C}" destId="{5E45C2A2-61FE-4E68-9CD2-6B496F87BD2F}" srcOrd="1" destOrd="0" presId="urn:microsoft.com/office/officeart/2008/layout/LinedList"/>
    <dgm:cxn modelId="{8102E2A8-6E4C-4475-9A4F-F96AE2E73B4E}" type="presParOf" srcId="{D04F1FC4-1D9B-4451-BDED-B17873D2A703}" destId="{9A2D6B9B-A467-446E-9DCF-96AA7EF5BC0F}" srcOrd="2" destOrd="0" presId="urn:microsoft.com/office/officeart/2008/layout/LinedList"/>
    <dgm:cxn modelId="{ADA569B9-7C45-416D-B2F3-8337360E5301}" type="presParOf" srcId="{D04F1FC4-1D9B-4451-BDED-B17873D2A703}" destId="{CE2C06F2-45A5-4208-9EF6-DB8116988803}" srcOrd="3" destOrd="0" presId="urn:microsoft.com/office/officeart/2008/layout/LinedList"/>
    <dgm:cxn modelId="{550F30F2-2F67-45DE-8199-5F7BD0B26DA9}" type="presParOf" srcId="{CE2C06F2-45A5-4208-9EF6-DB8116988803}" destId="{F1A6AD6B-585C-46A5-A47C-B46457184B35}" srcOrd="0" destOrd="0" presId="urn:microsoft.com/office/officeart/2008/layout/LinedList"/>
    <dgm:cxn modelId="{78324782-ADF8-4AF0-844E-289D3B7CFAA7}" type="presParOf" srcId="{CE2C06F2-45A5-4208-9EF6-DB8116988803}" destId="{5B052B69-0ACF-41BB-B2B4-80E777121FA6}" srcOrd="1" destOrd="0" presId="urn:microsoft.com/office/officeart/2008/layout/LinedList"/>
    <dgm:cxn modelId="{12F1E15C-6812-4748-AC96-4DC58A258775}" type="presParOf" srcId="{D04F1FC4-1D9B-4451-BDED-B17873D2A703}" destId="{778DCCEB-30F3-4E0B-92FC-033272469FFD}" srcOrd="4" destOrd="0" presId="urn:microsoft.com/office/officeart/2008/layout/LinedList"/>
    <dgm:cxn modelId="{09A54632-358C-40FC-88C9-88F7D69CA9CC}" type="presParOf" srcId="{D04F1FC4-1D9B-4451-BDED-B17873D2A703}" destId="{561A036F-E482-43F6-820A-D309C8F88595}" srcOrd="5" destOrd="0" presId="urn:microsoft.com/office/officeart/2008/layout/LinedList"/>
    <dgm:cxn modelId="{F1FCCB13-F388-45A0-8AA7-F55D468C4F78}" type="presParOf" srcId="{561A036F-E482-43F6-820A-D309C8F88595}" destId="{A1B98E22-DADE-485D-8367-DC82EAC51145}" srcOrd="0" destOrd="0" presId="urn:microsoft.com/office/officeart/2008/layout/LinedList"/>
    <dgm:cxn modelId="{2C9D7B1B-6750-44FC-9A77-AD41DC412E1E}" type="presParOf" srcId="{561A036F-E482-43F6-820A-D309C8F88595}" destId="{596EAA0F-D2AF-4332-A18F-5009F7D1FE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0A897BD-4CFA-4900-AAC3-598EBB731E6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D007BD-C351-4E6C-9348-47A97F4B5190}">
      <dgm:prSet/>
      <dgm:spPr/>
      <dgm:t>
        <a:bodyPr/>
        <a:lstStyle/>
        <a:p>
          <a:r>
            <a:rPr lang="en-GB"/>
            <a:t>Lord McAlpine of West Green v Bercow. </a:t>
          </a:r>
          <a:endParaRPr lang="en-US"/>
        </a:p>
      </dgm:t>
    </dgm:pt>
    <dgm:pt modelId="{1159B49D-48D3-495D-A11E-5723E8B86ECF}" type="parTrans" cxnId="{1E967FB8-FEF0-4242-9B4F-D21B0247DDD4}">
      <dgm:prSet/>
      <dgm:spPr/>
      <dgm:t>
        <a:bodyPr/>
        <a:lstStyle/>
        <a:p>
          <a:endParaRPr lang="en-US"/>
        </a:p>
      </dgm:t>
    </dgm:pt>
    <dgm:pt modelId="{4608C5B0-FFB3-4B3D-851C-785E83A20CE8}" type="sibTrans" cxnId="{1E967FB8-FEF0-4242-9B4F-D21B0247DDD4}">
      <dgm:prSet/>
      <dgm:spPr/>
      <dgm:t>
        <a:bodyPr/>
        <a:lstStyle/>
        <a:p>
          <a:endParaRPr lang="en-US"/>
        </a:p>
      </dgm:t>
    </dgm:pt>
    <dgm:pt modelId="{B7079F69-D037-4B5B-A67A-56591E8551FB}">
      <dgm:prSet/>
      <dgm:spPr/>
      <dgm:t>
        <a:bodyPr/>
        <a:lstStyle/>
        <a:p>
          <a:r>
            <a:rPr lang="en-GB"/>
            <a:t>Discuss the fact of the case.</a:t>
          </a:r>
          <a:endParaRPr lang="en-US"/>
        </a:p>
      </dgm:t>
    </dgm:pt>
    <dgm:pt modelId="{0D9D0102-6D8D-4E11-BD18-AE7327C06979}" type="parTrans" cxnId="{872F2EF0-5370-413F-964D-1B6201A94A68}">
      <dgm:prSet/>
      <dgm:spPr/>
      <dgm:t>
        <a:bodyPr/>
        <a:lstStyle/>
        <a:p>
          <a:endParaRPr lang="en-US"/>
        </a:p>
      </dgm:t>
    </dgm:pt>
    <dgm:pt modelId="{7CC5C310-4D65-4798-B8D6-D46D5411BF1C}" type="sibTrans" cxnId="{872F2EF0-5370-413F-964D-1B6201A94A68}">
      <dgm:prSet/>
      <dgm:spPr/>
      <dgm:t>
        <a:bodyPr/>
        <a:lstStyle/>
        <a:p>
          <a:endParaRPr lang="en-US"/>
        </a:p>
      </dgm:t>
    </dgm:pt>
    <dgm:pt modelId="{DC6AD7BB-358F-4F3D-A966-80F7E7CFB1A5}">
      <dgm:prSet/>
      <dgm:spPr/>
      <dgm:t>
        <a:bodyPr/>
        <a:lstStyle/>
        <a:p>
          <a:r>
            <a:rPr lang="en-GB"/>
            <a:t>The outcome. </a:t>
          </a:r>
          <a:endParaRPr lang="en-US"/>
        </a:p>
      </dgm:t>
    </dgm:pt>
    <dgm:pt modelId="{684BE379-12C5-471F-83E0-3D78DC536CE3}" type="parTrans" cxnId="{8F5A3A44-08A0-4BCD-9A2F-8E749FCE1259}">
      <dgm:prSet/>
      <dgm:spPr/>
      <dgm:t>
        <a:bodyPr/>
        <a:lstStyle/>
        <a:p>
          <a:endParaRPr lang="en-US"/>
        </a:p>
      </dgm:t>
    </dgm:pt>
    <dgm:pt modelId="{36FD87BF-EF15-4458-A7A3-E0B4626D0381}" type="sibTrans" cxnId="{8F5A3A44-08A0-4BCD-9A2F-8E749FCE1259}">
      <dgm:prSet/>
      <dgm:spPr/>
      <dgm:t>
        <a:bodyPr/>
        <a:lstStyle/>
        <a:p>
          <a:endParaRPr lang="en-US"/>
        </a:p>
      </dgm:t>
    </dgm:pt>
    <dgm:pt modelId="{FD84761A-636C-4E56-BF6B-2A2D1F588404}" type="pres">
      <dgm:prSet presAssocID="{10A897BD-4CFA-4900-AAC3-598EBB731E6C}" presName="vert0" presStyleCnt="0">
        <dgm:presLayoutVars>
          <dgm:dir/>
          <dgm:animOne val="branch"/>
          <dgm:animLvl val="lvl"/>
        </dgm:presLayoutVars>
      </dgm:prSet>
      <dgm:spPr/>
    </dgm:pt>
    <dgm:pt modelId="{8F2A8E84-56FB-4AD4-86F9-576631420545}" type="pres">
      <dgm:prSet presAssocID="{2ED007BD-C351-4E6C-9348-47A97F4B5190}" presName="thickLine" presStyleLbl="alignNode1" presStyleIdx="0" presStyleCnt="3"/>
      <dgm:spPr/>
    </dgm:pt>
    <dgm:pt modelId="{8DA66FE7-215C-4E32-BE0E-71CB414A4B35}" type="pres">
      <dgm:prSet presAssocID="{2ED007BD-C351-4E6C-9348-47A97F4B5190}" presName="horz1" presStyleCnt="0"/>
      <dgm:spPr/>
    </dgm:pt>
    <dgm:pt modelId="{0EBFDA12-FC9B-4934-A1BA-240F23D85075}" type="pres">
      <dgm:prSet presAssocID="{2ED007BD-C351-4E6C-9348-47A97F4B5190}" presName="tx1" presStyleLbl="revTx" presStyleIdx="0" presStyleCnt="3"/>
      <dgm:spPr/>
    </dgm:pt>
    <dgm:pt modelId="{E72B46B4-61E4-4772-9F7A-1F8A23EC87A0}" type="pres">
      <dgm:prSet presAssocID="{2ED007BD-C351-4E6C-9348-47A97F4B5190}" presName="vert1" presStyleCnt="0"/>
      <dgm:spPr/>
    </dgm:pt>
    <dgm:pt modelId="{9801335D-60F2-44FF-AACB-932BA4DA8F2F}" type="pres">
      <dgm:prSet presAssocID="{B7079F69-D037-4B5B-A67A-56591E8551FB}" presName="thickLine" presStyleLbl="alignNode1" presStyleIdx="1" presStyleCnt="3"/>
      <dgm:spPr/>
    </dgm:pt>
    <dgm:pt modelId="{26498169-D00B-4B49-8ADB-B142E192F96C}" type="pres">
      <dgm:prSet presAssocID="{B7079F69-D037-4B5B-A67A-56591E8551FB}" presName="horz1" presStyleCnt="0"/>
      <dgm:spPr/>
    </dgm:pt>
    <dgm:pt modelId="{52561A02-F612-4D1C-9C60-D78B15910ADE}" type="pres">
      <dgm:prSet presAssocID="{B7079F69-D037-4B5B-A67A-56591E8551FB}" presName="tx1" presStyleLbl="revTx" presStyleIdx="1" presStyleCnt="3"/>
      <dgm:spPr/>
    </dgm:pt>
    <dgm:pt modelId="{39E5508C-B1D9-4720-930B-BDC5BF4C7264}" type="pres">
      <dgm:prSet presAssocID="{B7079F69-D037-4B5B-A67A-56591E8551FB}" presName="vert1" presStyleCnt="0"/>
      <dgm:spPr/>
    </dgm:pt>
    <dgm:pt modelId="{3D1755D2-E560-4D8A-B2A7-8613EDC52EF6}" type="pres">
      <dgm:prSet presAssocID="{DC6AD7BB-358F-4F3D-A966-80F7E7CFB1A5}" presName="thickLine" presStyleLbl="alignNode1" presStyleIdx="2" presStyleCnt="3"/>
      <dgm:spPr/>
    </dgm:pt>
    <dgm:pt modelId="{78A0771C-410B-408D-BD49-E13F6FDBBFEC}" type="pres">
      <dgm:prSet presAssocID="{DC6AD7BB-358F-4F3D-A966-80F7E7CFB1A5}" presName="horz1" presStyleCnt="0"/>
      <dgm:spPr/>
    </dgm:pt>
    <dgm:pt modelId="{BCE17DBA-7B84-4289-9A84-98EF91008523}" type="pres">
      <dgm:prSet presAssocID="{DC6AD7BB-358F-4F3D-A966-80F7E7CFB1A5}" presName="tx1" presStyleLbl="revTx" presStyleIdx="2" presStyleCnt="3"/>
      <dgm:spPr/>
    </dgm:pt>
    <dgm:pt modelId="{B31068B4-A2CE-477F-89CD-64D006C431FC}" type="pres">
      <dgm:prSet presAssocID="{DC6AD7BB-358F-4F3D-A966-80F7E7CFB1A5}" presName="vert1" presStyleCnt="0"/>
      <dgm:spPr/>
    </dgm:pt>
  </dgm:ptLst>
  <dgm:cxnLst>
    <dgm:cxn modelId="{31E4EE23-5CE4-4920-AFE3-EC93ECBB7C3B}" type="presOf" srcId="{DC6AD7BB-358F-4F3D-A966-80F7E7CFB1A5}" destId="{BCE17DBA-7B84-4289-9A84-98EF91008523}" srcOrd="0" destOrd="0" presId="urn:microsoft.com/office/officeart/2008/layout/LinedList"/>
    <dgm:cxn modelId="{421E4430-0707-474E-B80A-12705564FE13}" type="presOf" srcId="{10A897BD-4CFA-4900-AAC3-598EBB731E6C}" destId="{FD84761A-636C-4E56-BF6B-2A2D1F588404}" srcOrd="0" destOrd="0" presId="urn:microsoft.com/office/officeart/2008/layout/LinedList"/>
    <dgm:cxn modelId="{3C29E632-0CAC-4908-BF82-E692D2766AD0}" type="presOf" srcId="{B7079F69-D037-4B5B-A67A-56591E8551FB}" destId="{52561A02-F612-4D1C-9C60-D78B15910ADE}" srcOrd="0" destOrd="0" presId="urn:microsoft.com/office/officeart/2008/layout/LinedList"/>
    <dgm:cxn modelId="{8E96FC37-E391-4B7B-BFC0-42CD0E645DB1}" type="presOf" srcId="{2ED007BD-C351-4E6C-9348-47A97F4B5190}" destId="{0EBFDA12-FC9B-4934-A1BA-240F23D85075}" srcOrd="0" destOrd="0" presId="urn:microsoft.com/office/officeart/2008/layout/LinedList"/>
    <dgm:cxn modelId="{8F5A3A44-08A0-4BCD-9A2F-8E749FCE1259}" srcId="{10A897BD-4CFA-4900-AAC3-598EBB731E6C}" destId="{DC6AD7BB-358F-4F3D-A966-80F7E7CFB1A5}" srcOrd="2" destOrd="0" parTransId="{684BE379-12C5-471F-83E0-3D78DC536CE3}" sibTransId="{36FD87BF-EF15-4458-A7A3-E0B4626D0381}"/>
    <dgm:cxn modelId="{1E967FB8-FEF0-4242-9B4F-D21B0247DDD4}" srcId="{10A897BD-4CFA-4900-AAC3-598EBB731E6C}" destId="{2ED007BD-C351-4E6C-9348-47A97F4B5190}" srcOrd="0" destOrd="0" parTransId="{1159B49D-48D3-495D-A11E-5723E8B86ECF}" sibTransId="{4608C5B0-FFB3-4B3D-851C-785E83A20CE8}"/>
    <dgm:cxn modelId="{872F2EF0-5370-413F-964D-1B6201A94A68}" srcId="{10A897BD-4CFA-4900-AAC3-598EBB731E6C}" destId="{B7079F69-D037-4B5B-A67A-56591E8551FB}" srcOrd="1" destOrd="0" parTransId="{0D9D0102-6D8D-4E11-BD18-AE7327C06979}" sibTransId="{7CC5C310-4D65-4798-B8D6-D46D5411BF1C}"/>
    <dgm:cxn modelId="{03859126-2709-49BB-91E7-C1A8AE44516D}" type="presParOf" srcId="{FD84761A-636C-4E56-BF6B-2A2D1F588404}" destId="{8F2A8E84-56FB-4AD4-86F9-576631420545}" srcOrd="0" destOrd="0" presId="urn:microsoft.com/office/officeart/2008/layout/LinedList"/>
    <dgm:cxn modelId="{B24BF6CD-2B44-4A53-87B8-C1E75FD4677C}" type="presParOf" srcId="{FD84761A-636C-4E56-BF6B-2A2D1F588404}" destId="{8DA66FE7-215C-4E32-BE0E-71CB414A4B35}" srcOrd="1" destOrd="0" presId="urn:microsoft.com/office/officeart/2008/layout/LinedList"/>
    <dgm:cxn modelId="{12954723-24B2-4B48-8234-30E8AFD9C0AE}" type="presParOf" srcId="{8DA66FE7-215C-4E32-BE0E-71CB414A4B35}" destId="{0EBFDA12-FC9B-4934-A1BA-240F23D85075}" srcOrd="0" destOrd="0" presId="urn:microsoft.com/office/officeart/2008/layout/LinedList"/>
    <dgm:cxn modelId="{53E8E270-D42B-416A-ADB8-8F4CA457E9C4}" type="presParOf" srcId="{8DA66FE7-215C-4E32-BE0E-71CB414A4B35}" destId="{E72B46B4-61E4-4772-9F7A-1F8A23EC87A0}" srcOrd="1" destOrd="0" presId="urn:microsoft.com/office/officeart/2008/layout/LinedList"/>
    <dgm:cxn modelId="{28B4C089-1680-4DD6-A79A-DC9EEC58AC8C}" type="presParOf" srcId="{FD84761A-636C-4E56-BF6B-2A2D1F588404}" destId="{9801335D-60F2-44FF-AACB-932BA4DA8F2F}" srcOrd="2" destOrd="0" presId="urn:microsoft.com/office/officeart/2008/layout/LinedList"/>
    <dgm:cxn modelId="{724BA2EC-42B5-4A0B-A6F8-682C48582D64}" type="presParOf" srcId="{FD84761A-636C-4E56-BF6B-2A2D1F588404}" destId="{26498169-D00B-4B49-8ADB-B142E192F96C}" srcOrd="3" destOrd="0" presId="urn:microsoft.com/office/officeart/2008/layout/LinedList"/>
    <dgm:cxn modelId="{E37DA919-8449-4682-B7C8-106C51F47A22}" type="presParOf" srcId="{26498169-D00B-4B49-8ADB-B142E192F96C}" destId="{52561A02-F612-4D1C-9C60-D78B15910ADE}" srcOrd="0" destOrd="0" presId="urn:microsoft.com/office/officeart/2008/layout/LinedList"/>
    <dgm:cxn modelId="{3B70D15B-B15A-449E-938E-AB2CDE58548E}" type="presParOf" srcId="{26498169-D00B-4B49-8ADB-B142E192F96C}" destId="{39E5508C-B1D9-4720-930B-BDC5BF4C7264}" srcOrd="1" destOrd="0" presId="urn:microsoft.com/office/officeart/2008/layout/LinedList"/>
    <dgm:cxn modelId="{32DB6469-CAE1-4045-ADAE-8B4029A6FF80}" type="presParOf" srcId="{FD84761A-636C-4E56-BF6B-2A2D1F588404}" destId="{3D1755D2-E560-4D8A-B2A7-8613EDC52EF6}" srcOrd="4" destOrd="0" presId="urn:microsoft.com/office/officeart/2008/layout/LinedList"/>
    <dgm:cxn modelId="{07751EC5-B1CF-4502-AE7F-37BE3543932F}" type="presParOf" srcId="{FD84761A-636C-4E56-BF6B-2A2D1F588404}" destId="{78A0771C-410B-408D-BD49-E13F6FDBBFEC}" srcOrd="5" destOrd="0" presId="urn:microsoft.com/office/officeart/2008/layout/LinedList"/>
    <dgm:cxn modelId="{71CE00CD-3E80-4C29-9714-46FAEDDC493F}" type="presParOf" srcId="{78A0771C-410B-408D-BD49-E13F6FDBBFEC}" destId="{BCE17DBA-7B84-4289-9A84-98EF91008523}" srcOrd="0" destOrd="0" presId="urn:microsoft.com/office/officeart/2008/layout/LinedList"/>
    <dgm:cxn modelId="{AECDEF73-9AB1-4C18-BADC-5D6E6AB0E6B9}" type="presParOf" srcId="{78A0771C-410B-408D-BD49-E13F6FDBBFEC}" destId="{B31068B4-A2CE-477F-89CD-64D006C431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A078ECE-B909-4379-9631-1A98E9ACF57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FE044B-A3DE-4D18-9145-0E3371CFF522}">
      <dgm:prSet/>
      <dgm:spPr/>
      <dgm:t>
        <a:bodyPr/>
        <a:lstStyle/>
        <a:p>
          <a:r>
            <a:rPr lang="en-GB"/>
            <a:t>A lot of case for defamation are not brought because of the cost of bringing a case. </a:t>
          </a:r>
          <a:endParaRPr lang="en-US"/>
        </a:p>
      </dgm:t>
    </dgm:pt>
    <dgm:pt modelId="{F95637AF-F2F0-46AE-8D11-0E629254CDA5}" type="parTrans" cxnId="{A5DC760E-F109-4FA1-BD01-47CD031F69D4}">
      <dgm:prSet/>
      <dgm:spPr/>
      <dgm:t>
        <a:bodyPr/>
        <a:lstStyle/>
        <a:p>
          <a:endParaRPr lang="en-US"/>
        </a:p>
      </dgm:t>
    </dgm:pt>
    <dgm:pt modelId="{A63C630E-E871-432D-9DDB-E8CE84957DB3}" type="sibTrans" cxnId="{A5DC760E-F109-4FA1-BD01-47CD031F69D4}">
      <dgm:prSet/>
      <dgm:spPr/>
      <dgm:t>
        <a:bodyPr/>
        <a:lstStyle/>
        <a:p>
          <a:endParaRPr lang="en-US"/>
        </a:p>
      </dgm:t>
    </dgm:pt>
    <dgm:pt modelId="{6B31FBDF-8597-4E14-BF2C-1394A871A0C5}">
      <dgm:prSet/>
      <dgm:spPr/>
      <dgm:t>
        <a:bodyPr/>
        <a:lstStyle/>
        <a:p>
          <a:r>
            <a:rPr lang="en-GB"/>
            <a:t>So whilst, a case may arise, this does not mean that the claimant will take the case to court. </a:t>
          </a:r>
          <a:endParaRPr lang="en-US"/>
        </a:p>
      </dgm:t>
    </dgm:pt>
    <dgm:pt modelId="{6DF887E9-B379-40A2-8E74-AE1543E41E7B}" type="parTrans" cxnId="{EAEBB209-3564-4595-BDCA-1E43C345431D}">
      <dgm:prSet/>
      <dgm:spPr/>
      <dgm:t>
        <a:bodyPr/>
        <a:lstStyle/>
        <a:p>
          <a:endParaRPr lang="en-US"/>
        </a:p>
      </dgm:t>
    </dgm:pt>
    <dgm:pt modelId="{8481EAF1-FFF8-4060-A3F3-980EAC2A8E15}" type="sibTrans" cxnId="{EAEBB209-3564-4595-BDCA-1E43C345431D}">
      <dgm:prSet/>
      <dgm:spPr/>
      <dgm:t>
        <a:bodyPr/>
        <a:lstStyle/>
        <a:p>
          <a:endParaRPr lang="en-US"/>
        </a:p>
      </dgm:t>
    </dgm:pt>
    <dgm:pt modelId="{D3435EC8-63A6-4A73-8458-502DF7121976}">
      <dgm:prSet/>
      <dgm:spPr/>
      <dgm:t>
        <a:bodyPr/>
        <a:lstStyle/>
        <a:p>
          <a:r>
            <a:rPr lang="en-GB"/>
            <a:t>No win , No fee. </a:t>
          </a:r>
          <a:endParaRPr lang="en-US"/>
        </a:p>
      </dgm:t>
    </dgm:pt>
    <dgm:pt modelId="{6A8B7116-F5A0-4037-9233-BA89A58EF867}" type="parTrans" cxnId="{A20EB4ED-9E27-414F-94F3-8CC0150FF672}">
      <dgm:prSet/>
      <dgm:spPr/>
      <dgm:t>
        <a:bodyPr/>
        <a:lstStyle/>
        <a:p>
          <a:endParaRPr lang="en-US"/>
        </a:p>
      </dgm:t>
    </dgm:pt>
    <dgm:pt modelId="{68A6FD69-F35A-44A0-9F0D-2924EC20264A}" type="sibTrans" cxnId="{A20EB4ED-9E27-414F-94F3-8CC0150FF672}">
      <dgm:prSet/>
      <dgm:spPr/>
      <dgm:t>
        <a:bodyPr/>
        <a:lstStyle/>
        <a:p>
          <a:endParaRPr lang="en-US"/>
        </a:p>
      </dgm:t>
    </dgm:pt>
    <dgm:pt modelId="{C55B1BEF-0CC1-49C6-9221-3D5AD0F997A3}" type="pres">
      <dgm:prSet presAssocID="{AA078ECE-B909-4379-9631-1A98E9ACF577}" presName="vert0" presStyleCnt="0">
        <dgm:presLayoutVars>
          <dgm:dir/>
          <dgm:animOne val="branch"/>
          <dgm:animLvl val="lvl"/>
        </dgm:presLayoutVars>
      </dgm:prSet>
      <dgm:spPr/>
    </dgm:pt>
    <dgm:pt modelId="{F382762D-171D-4CEB-9E48-B63C81924F05}" type="pres">
      <dgm:prSet presAssocID="{1CFE044B-A3DE-4D18-9145-0E3371CFF522}" presName="thickLine" presStyleLbl="alignNode1" presStyleIdx="0" presStyleCnt="3"/>
      <dgm:spPr/>
    </dgm:pt>
    <dgm:pt modelId="{DDD4811E-D3AD-4C62-AA02-CEB8BB3F17AF}" type="pres">
      <dgm:prSet presAssocID="{1CFE044B-A3DE-4D18-9145-0E3371CFF522}" presName="horz1" presStyleCnt="0"/>
      <dgm:spPr/>
    </dgm:pt>
    <dgm:pt modelId="{9F8DCBE3-7E7A-405E-8484-518220DC1663}" type="pres">
      <dgm:prSet presAssocID="{1CFE044B-A3DE-4D18-9145-0E3371CFF522}" presName="tx1" presStyleLbl="revTx" presStyleIdx="0" presStyleCnt="3"/>
      <dgm:spPr/>
    </dgm:pt>
    <dgm:pt modelId="{41B74BBA-ACA6-49B3-B47F-D0B2D4180EDB}" type="pres">
      <dgm:prSet presAssocID="{1CFE044B-A3DE-4D18-9145-0E3371CFF522}" presName="vert1" presStyleCnt="0"/>
      <dgm:spPr/>
    </dgm:pt>
    <dgm:pt modelId="{AFEA5623-CB8C-4C6A-8A1E-7407670502A6}" type="pres">
      <dgm:prSet presAssocID="{6B31FBDF-8597-4E14-BF2C-1394A871A0C5}" presName="thickLine" presStyleLbl="alignNode1" presStyleIdx="1" presStyleCnt="3"/>
      <dgm:spPr/>
    </dgm:pt>
    <dgm:pt modelId="{07802BB4-F64E-45A4-ABEF-81CCA55B2D1C}" type="pres">
      <dgm:prSet presAssocID="{6B31FBDF-8597-4E14-BF2C-1394A871A0C5}" presName="horz1" presStyleCnt="0"/>
      <dgm:spPr/>
    </dgm:pt>
    <dgm:pt modelId="{C9A86B2B-57F8-4D75-886D-EC9F8ABBD8F6}" type="pres">
      <dgm:prSet presAssocID="{6B31FBDF-8597-4E14-BF2C-1394A871A0C5}" presName="tx1" presStyleLbl="revTx" presStyleIdx="1" presStyleCnt="3"/>
      <dgm:spPr/>
    </dgm:pt>
    <dgm:pt modelId="{6D6D6217-7907-4DFA-9325-9508A52F9322}" type="pres">
      <dgm:prSet presAssocID="{6B31FBDF-8597-4E14-BF2C-1394A871A0C5}" presName="vert1" presStyleCnt="0"/>
      <dgm:spPr/>
    </dgm:pt>
    <dgm:pt modelId="{0078627E-2183-4573-AA81-248EC91F842F}" type="pres">
      <dgm:prSet presAssocID="{D3435EC8-63A6-4A73-8458-502DF7121976}" presName="thickLine" presStyleLbl="alignNode1" presStyleIdx="2" presStyleCnt="3"/>
      <dgm:spPr/>
    </dgm:pt>
    <dgm:pt modelId="{D7661925-7CE1-4095-83F6-277C7F9850D3}" type="pres">
      <dgm:prSet presAssocID="{D3435EC8-63A6-4A73-8458-502DF7121976}" presName="horz1" presStyleCnt="0"/>
      <dgm:spPr/>
    </dgm:pt>
    <dgm:pt modelId="{4003ED6C-75E2-484E-9305-F8DA9265D856}" type="pres">
      <dgm:prSet presAssocID="{D3435EC8-63A6-4A73-8458-502DF7121976}" presName="tx1" presStyleLbl="revTx" presStyleIdx="2" presStyleCnt="3"/>
      <dgm:spPr/>
    </dgm:pt>
    <dgm:pt modelId="{EC59DA35-9CE5-4715-8996-800A4CF1D6E6}" type="pres">
      <dgm:prSet presAssocID="{D3435EC8-63A6-4A73-8458-502DF7121976}" presName="vert1" presStyleCnt="0"/>
      <dgm:spPr/>
    </dgm:pt>
  </dgm:ptLst>
  <dgm:cxnLst>
    <dgm:cxn modelId="{EAEBB209-3564-4595-BDCA-1E43C345431D}" srcId="{AA078ECE-B909-4379-9631-1A98E9ACF577}" destId="{6B31FBDF-8597-4E14-BF2C-1394A871A0C5}" srcOrd="1" destOrd="0" parTransId="{6DF887E9-B379-40A2-8E74-AE1543E41E7B}" sibTransId="{8481EAF1-FFF8-4060-A3F3-980EAC2A8E15}"/>
    <dgm:cxn modelId="{B12E380C-AFD0-4C7C-920C-5A95D1560F38}" type="presOf" srcId="{D3435EC8-63A6-4A73-8458-502DF7121976}" destId="{4003ED6C-75E2-484E-9305-F8DA9265D856}" srcOrd="0" destOrd="0" presId="urn:microsoft.com/office/officeart/2008/layout/LinedList"/>
    <dgm:cxn modelId="{A5DC760E-F109-4FA1-BD01-47CD031F69D4}" srcId="{AA078ECE-B909-4379-9631-1A98E9ACF577}" destId="{1CFE044B-A3DE-4D18-9145-0E3371CFF522}" srcOrd="0" destOrd="0" parTransId="{F95637AF-F2F0-46AE-8D11-0E629254CDA5}" sibTransId="{A63C630E-E871-432D-9DDB-E8CE84957DB3}"/>
    <dgm:cxn modelId="{39EB525A-18F3-4151-B45E-19DCBCE2FB6D}" type="presOf" srcId="{1CFE044B-A3DE-4D18-9145-0E3371CFF522}" destId="{9F8DCBE3-7E7A-405E-8484-518220DC1663}" srcOrd="0" destOrd="0" presId="urn:microsoft.com/office/officeart/2008/layout/LinedList"/>
    <dgm:cxn modelId="{0F2A4386-B56A-4FEA-9061-8E68F73E4702}" type="presOf" srcId="{AA078ECE-B909-4379-9631-1A98E9ACF577}" destId="{C55B1BEF-0CC1-49C6-9221-3D5AD0F997A3}" srcOrd="0" destOrd="0" presId="urn:microsoft.com/office/officeart/2008/layout/LinedList"/>
    <dgm:cxn modelId="{01D9F48C-71C1-436D-8967-34EEA13A973B}" type="presOf" srcId="{6B31FBDF-8597-4E14-BF2C-1394A871A0C5}" destId="{C9A86B2B-57F8-4D75-886D-EC9F8ABBD8F6}" srcOrd="0" destOrd="0" presId="urn:microsoft.com/office/officeart/2008/layout/LinedList"/>
    <dgm:cxn modelId="{A20EB4ED-9E27-414F-94F3-8CC0150FF672}" srcId="{AA078ECE-B909-4379-9631-1A98E9ACF577}" destId="{D3435EC8-63A6-4A73-8458-502DF7121976}" srcOrd="2" destOrd="0" parTransId="{6A8B7116-F5A0-4037-9233-BA89A58EF867}" sibTransId="{68A6FD69-F35A-44A0-9F0D-2924EC20264A}"/>
    <dgm:cxn modelId="{2CD9757E-72A8-4A85-A3E1-547B2BA528BA}" type="presParOf" srcId="{C55B1BEF-0CC1-49C6-9221-3D5AD0F997A3}" destId="{F382762D-171D-4CEB-9E48-B63C81924F05}" srcOrd="0" destOrd="0" presId="urn:microsoft.com/office/officeart/2008/layout/LinedList"/>
    <dgm:cxn modelId="{8BC47CC5-91AE-4883-8E02-721456C5FB66}" type="presParOf" srcId="{C55B1BEF-0CC1-49C6-9221-3D5AD0F997A3}" destId="{DDD4811E-D3AD-4C62-AA02-CEB8BB3F17AF}" srcOrd="1" destOrd="0" presId="urn:microsoft.com/office/officeart/2008/layout/LinedList"/>
    <dgm:cxn modelId="{7273544A-83FF-45DF-AF8D-518FFFC22701}" type="presParOf" srcId="{DDD4811E-D3AD-4C62-AA02-CEB8BB3F17AF}" destId="{9F8DCBE3-7E7A-405E-8484-518220DC1663}" srcOrd="0" destOrd="0" presId="urn:microsoft.com/office/officeart/2008/layout/LinedList"/>
    <dgm:cxn modelId="{D8D1CB90-7839-44D9-AB6F-38420738728F}" type="presParOf" srcId="{DDD4811E-D3AD-4C62-AA02-CEB8BB3F17AF}" destId="{41B74BBA-ACA6-49B3-B47F-D0B2D4180EDB}" srcOrd="1" destOrd="0" presId="urn:microsoft.com/office/officeart/2008/layout/LinedList"/>
    <dgm:cxn modelId="{D69C09AA-4E0D-4DA8-9321-24B7B8EA9B7F}" type="presParOf" srcId="{C55B1BEF-0CC1-49C6-9221-3D5AD0F997A3}" destId="{AFEA5623-CB8C-4C6A-8A1E-7407670502A6}" srcOrd="2" destOrd="0" presId="urn:microsoft.com/office/officeart/2008/layout/LinedList"/>
    <dgm:cxn modelId="{07A80BD2-22EA-4D86-BA8A-0ECE408E3E84}" type="presParOf" srcId="{C55B1BEF-0CC1-49C6-9221-3D5AD0F997A3}" destId="{07802BB4-F64E-45A4-ABEF-81CCA55B2D1C}" srcOrd="3" destOrd="0" presId="urn:microsoft.com/office/officeart/2008/layout/LinedList"/>
    <dgm:cxn modelId="{6EF30869-9BF3-4D8C-B0C1-71A2BF234351}" type="presParOf" srcId="{07802BB4-F64E-45A4-ABEF-81CCA55B2D1C}" destId="{C9A86B2B-57F8-4D75-886D-EC9F8ABBD8F6}" srcOrd="0" destOrd="0" presId="urn:microsoft.com/office/officeart/2008/layout/LinedList"/>
    <dgm:cxn modelId="{7F674A6D-6DAE-4633-9E15-9F112FCA99AE}" type="presParOf" srcId="{07802BB4-F64E-45A4-ABEF-81CCA55B2D1C}" destId="{6D6D6217-7907-4DFA-9325-9508A52F9322}" srcOrd="1" destOrd="0" presId="urn:microsoft.com/office/officeart/2008/layout/LinedList"/>
    <dgm:cxn modelId="{3E8E3D4A-0831-4CDC-8AD8-E80717C3A5C6}" type="presParOf" srcId="{C55B1BEF-0CC1-49C6-9221-3D5AD0F997A3}" destId="{0078627E-2183-4573-AA81-248EC91F842F}" srcOrd="4" destOrd="0" presId="urn:microsoft.com/office/officeart/2008/layout/LinedList"/>
    <dgm:cxn modelId="{1FE12AFF-10A1-46BF-8365-728B2662FA51}" type="presParOf" srcId="{C55B1BEF-0CC1-49C6-9221-3D5AD0F997A3}" destId="{D7661925-7CE1-4095-83F6-277C7F9850D3}" srcOrd="5" destOrd="0" presId="urn:microsoft.com/office/officeart/2008/layout/LinedList"/>
    <dgm:cxn modelId="{97BFE0D4-B620-4D81-B95A-10FBF4D8A715}" type="presParOf" srcId="{D7661925-7CE1-4095-83F6-277C7F9850D3}" destId="{4003ED6C-75E2-484E-9305-F8DA9265D856}" srcOrd="0" destOrd="0" presId="urn:microsoft.com/office/officeart/2008/layout/LinedList"/>
    <dgm:cxn modelId="{0F7568DD-663F-46A0-9E04-C7DE6166F5DA}" type="presParOf" srcId="{D7661925-7CE1-4095-83F6-277C7F9850D3}" destId="{EC59DA35-9CE5-4715-8996-800A4CF1D6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B5F84-29B0-444A-975E-64E8CAC51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2A4A-0ED0-4D88-BA21-C10AE006E5D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7BB8F-5FBA-4DF2-B5E5-2CE733D8F9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the need for change? </a:t>
          </a:r>
          <a:endParaRPr lang="en-US" sz="2200" kern="1200"/>
        </a:p>
      </dsp:txBody>
      <dsp:txXfrm>
        <a:off x="1057183" y="1805"/>
        <a:ext cx="9458416" cy="915310"/>
      </dsp:txXfrm>
    </dsp:sp>
    <dsp:sp modelId="{1A8C9138-FD3D-4092-B515-F71AB571877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229C-C1FC-4154-A9FA-306DC02BFB1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40A22-43EB-4285-932B-780B8438075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Jury trial.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27DFBD5-1E40-44C1-AF4D-788441426B5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7229-D105-417E-8123-FF1341E067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AFD9-CBA4-4BAB-A8FA-65E83456F0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Summary £10,000.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2B20B7-1643-413F-991D-9B630B450F6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5DFCE-0504-4A33-B401-D796D66B5DD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2FCB9-61EE-499A-9801-6681A8B43E5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because of the Defamation Act 2013, section 11 – no longer jury trials.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D430-070B-4D7F-A199-6B42037C553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9130-D8DD-463C-8FD6-3DD4FA24F29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8B14C-3834-42A9-A9D5-BF8CF4307F6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Serious harm</a:t>
          </a:r>
          <a:endParaRPr lang="en-US" sz="2100" kern="1200"/>
        </a:p>
      </dsp:txBody>
      <dsp:txXfrm>
        <a:off x="1435590" y="531"/>
        <a:ext cx="9080009" cy="1242935"/>
      </dsp:txXfrm>
    </dsp:sp>
    <dsp:sp modelId="{AF100739-C447-4038-899A-BA0F222D7B4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DBAB-C7B5-4DDC-9195-6404865D79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51171-D247-4D4B-BE3C-50A2C77A5F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‘’(1)A statement is not defamatory unless its publication has caused or is likely to cause serious harm to the reputation of the claimant.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12DF6EA7-77DA-4AA9-8615-0A877CAB1E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B279-D4E8-4C8F-A6E6-5415FCE5822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872A-F1F9-4A07-87A7-3CAAFE5CC74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49281-09C6-488D-AFC8-2906C0E19A3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2EAE9-8E46-46CA-BF9F-3F94DD1561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E5F96-79DF-4D19-8CC3-365BC36108C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Serious harm.</a:t>
          </a:r>
          <a:endParaRPr lang="en-US" sz="2100" kern="1200"/>
        </a:p>
      </dsp:txBody>
      <dsp:txXfrm>
        <a:off x="1834517" y="469890"/>
        <a:ext cx="3148942" cy="1335915"/>
      </dsp:txXfrm>
    </dsp:sp>
    <dsp:sp modelId="{802DD5FA-DEF5-4821-A7EF-F1121B30AF3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258C5-D185-43C2-AF04-11DFE41EA34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DAB80-09DD-406C-8745-8BA7FF63F91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always need evidence to support the claim that serious harm has been caused.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6C1D7B37-4020-45A8-A1EF-B72D04E5EB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675D4-620D-4B6E-9D5D-BD9AE85F522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6C68-A6EC-4672-BC98-5FA2D3BAB48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the case of Cooke v MGN.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63611337-6B66-40A0-B097-1BA6C3035C8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D5DA-729E-4744-B021-B69DDC7EDF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C15-837C-49A6-90C4-5BBCDF668B9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Prepare to feedback to the class. 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8271-0BFB-4228-82DE-DB9851D92B1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0B1B2-AEDE-46C0-B737-C910DA29F85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Find two defamation cases- outside of what we have just discussed. </a:t>
          </a:r>
          <a:endParaRPr lang="en-US" sz="3500" kern="1200"/>
        </a:p>
      </dsp:txBody>
      <dsp:txXfrm>
        <a:off x="0" y="0"/>
        <a:ext cx="6900512" cy="1384035"/>
      </dsp:txXfrm>
    </dsp:sp>
    <dsp:sp modelId="{0E96494E-0A1E-4472-9D80-AF9A22F2321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630B5-7458-4468-99B8-B61C84AC3AC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Ensure the case happen in the Uk. </a:t>
          </a:r>
          <a:endParaRPr lang="en-US" sz="3500" kern="1200"/>
        </a:p>
      </dsp:txBody>
      <dsp:txXfrm>
        <a:off x="0" y="1384035"/>
        <a:ext cx="6900512" cy="1384035"/>
      </dsp:txXfrm>
    </dsp:sp>
    <dsp:sp modelId="{12C814F4-F763-40C5-BB95-C69F0706ACB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CA7A-97C1-4B23-8D87-24C86ED7C0A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 facts</a:t>
          </a:r>
          <a:endParaRPr lang="en-US" sz="3500" kern="1200"/>
        </a:p>
      </dsp:txBody>
      <dsp:txXfrm>
        <a:off x="0" y="2768070"/>
        <a:ext cx="6900512" cy="1384035"/>
      </dsp:txXfrm>
    </dsp:sp>
    <dsp:sp modelId="{C1C28CA2-3004-4333-92AC-DE460703608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2796-F679-47D3-BB61-BE84E7F3BC0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outcome. 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47A21-EF4D-4BA1-B4B3-55E37E6453A5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67A1EE-1AFE-4B86-95CF-AB30E0C18753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Falls under Section 2 of the Defamation Act 2013. </a:t>
          </a:r>
          <a:endParaRPr lang="en-US" sz="3000" kern="1200"/>
        </a:p>
      </dsp:txBody>
      <dsp:txXfrm>
        <a:off x="0" y="665"/>
        <a:ext cx="6290226" cy="1089282"/>
      </dsp:txXfrm>
    </dsp:sp>
    <dsp:sp modelId="{EA545A04-D428-47E5-840D-3DDFDFB22377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EE91F1-D28B-4A58-B41F-8E69D70E38D2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Was what the individual was saying or has said the truth. </a:t>
          </a:r>
          <a:endParaRPr lang="en-US" sz="3000" kern="1200"/>
        </a:p>
      </dsp:txBody>
      <dsp:txXfrm>
        <a:off x="0" y="1089948"/>
        <a:ext cx="6290226" cy="1089282"/>
      </dsp:txXfrm>
    </dsp:sp>
    <dsp:sp modelId="{0CA37EF2-C381-4378-818F-AE00F3D34B34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F6E965-19DF-4F2C-9B5A-10A210B2E8EF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so, there will be a defence to the offence of defamation. </a:t>
          </a:r>
          <a:endParaRPr lang="en-US" sz="3000" kern="1200"/>
        </a:p>
      </dsp:txBody>
      <dsp:txXfrm>
        <a:off x="0" y="2179231"/>
        <a:ext cx="6290226" cy="1089282"/>
      </dsp:txXfrm>
    </dsp:sp>
    <dsp:sp modelId="{0F98F096-9504-41BE-A10A-7C7AAA157705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ADEAF1-FD7F-4034-8F96-02C8979571EA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Case law includes; Depp v The Sun Newspaper [2020] EWHC 2911 (QB)</a:t>
          </a:r>
          <a:endParaRPr lang="en-US" sz="3000" kern="1200"/>
        </a:p>
      </dsp:txBody>
      <dsp:txXfrm>
        <a:off x="0" y="3268513"/>
        <a:ext cx="6290226" cy="1089282"/>
      </dsp:txXfrm>
    </dsp:sp>
    <dsp:sp modelId="{AB91A678-E4CF-43C2-A08E-DA060F1DFF3F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45CE55-4218-4809-82A2-AF2588485D2E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Research the case of Chase v News group newspapers LTD. </a:t>
          </a:r>
          <a:endParaRPr lang="en-US" sz="3000" kern="1200"/>
        </a:p>
      </dsp:txBody>
      <dsp:txXfrm>
        <a:off x="0" y="4357796"/>
        <a:ext cx="6290226" cy="10892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E20AF-A37E-4983-BDBA-F5DFBE89AC93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45160-7669-41B5-9618-059088F0FB3B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9316E-862D-4B22-8CA9-C98E521B6842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was their decision based on? </a:t>
          </a:r>
          <a:endParaRPr lang="en-US" sz="2500" kern="1200"/>
        </a:p>
      </dsp:txBody>
      <dsp:txXfrm>
        <a:off x="1797316" y="665"/>
        <a:ext cx="4492909" cy="1556118"/>
      </dsp:txXfrm>
    </dsp:sp>
    <dsp:sp modelId="{A9B7FF9E-9DEE-4377-88D7-3DFDCC1DCF48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BE205-6CEF-477C-871B-5AC34BFE307F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A8CEC-11CA-4B8D-B0B9-CB74A19D1958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Did they hold that opinion?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3B288A0B-EF5F-4DFF-A5A5-832D5C5597E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A39322-B4B1-40C7-95A9-080D2027A950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0DB1C-3E68-4F53-804C-D47F3E65DC93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cases; Joseph v Spiller.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BDF87-5170-450B-8598-2C391D3D9BDA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BFAC1-B4D8-4156-A3BD-38A2BB2A97AD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BCCF3-632E-4BC7-9B46-05105C5D70B3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the public need to know these things? </a:t>
          </a:r>
          <a:endParaRPr lang="en-US" sz="2500" kern="1200"/>
        </a:p>
      </dsp:txBody>
      <dsp:txXfrm>
        <a:off x="1797316" y="665"/>
        <a:ext cx="4492909" cy="1556118"/>
      </dsp:txXfrm>
    </dsp:sp>
    <dsp:sp modelId="{E0D0FE87-AA3D-487B-89F1-A73E0E6056D2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DC9369-0B2D-4844-BF53-12FCD33494BA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71E68-74AD-4DFD-BBB2-85C0677C2357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so, why?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91F3C395-83DE-487D-B6C7-3DCF5E918AD6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EBA0D-9519-42F3-8469-3D4E1E1BEAEA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E00D3-8CD2-45E4-84AA-4A90DDFDA755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cases; Reynolds v Times Newspaper. 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DE05B-DCE1-4AE1-92CA-4A969A5EAAC0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073B0-1E10-467B-9E20-4AE57BD137F1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2F2DD-7829-41C7-9650-16DC7F712AAE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Power to publish. </a:t>
          </a:r>
          <a:endParaRPr lang="en-US" sz="2500" kern="1200"/>
        </a:p>
      </dsp:txBody>
      <dsp:txXfrm>
        <a:off x="1797316" y="665"/>
        <a:ext cx="4492909" cy="1556118"/>
      </dsp:txXfrm>
    </dsp:sp>
    <dsp:sp modelId="{5D41991F-45ED-45EF-8BB4-DE4A056F6236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76E51D-A827-44CF-A338-E9D12FE59844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251C9-C021-4E61-A4CD-D131C02BE31A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Publish the decision of the case.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F8837767-4134-4A74-B2C4-8F379CF60838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B2C3F-30F5-4951-9CAB-DB14B8C49688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56305-9E74-43A0-B7BA-6E40DBA90C6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the claimant wins the case.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F0991-63A8-48A2-8493-9794EC41F47F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A2CE25-4F00-4F61-83D8-702B09FF7CEB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If the article does not name someone, can there be an assumption. </a:t>
          </a:r>
          <a:endParaRPr lang="en-US" sz="3600" kern="1200"/>
        </a:p>
      </dsp:txBody>
      <dsp:txXfrm>
        <a:off x="0" y="2660"/>
        <a:ext cx="6290226" cy="1814141"/>
      </dsp:txXfrm>
    </dsp:sp>
    <dsp:sp modelId="{9A2D6B9B-A467-446E-9DCF-96AA7EF5BC0F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A6AD6B-585C-46A5-A47C-B46457184B35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Have to have facts before bringing a claim for defamation. </a:t>
          </a:r>
          <a:endParaRPr lang="en-US" sz="3600" kern="1200"/>
        </a:p>
      </dsp:txBody>
      <dsp:txXfrm>
        <a:off x="0" y="1816801"/>
        <a:ext cx="6290226" cy="1814141"/>
      </dsp:txXfrm>
    </dsp:sp>
    <dsp:sp modelId="{778DCCEB-30F3-4E0B-92FC-033272469FFD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B98E22-DADE-485D-8367-DC82EAC51145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Tolley v Fry and Son [1931] AC 333 – Golf, Chocolates, inuuendo. </a:t>
          </a:r>
          <a:endParaRPr lang="en-US" sz="3600" kern="1200"/>
        </a:p>
      </dsp:txBody>
      <dsp:txXfrm>
        <a:off x="0" y="3630943"/>
        <a:ext cx="6290226" cy="181414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2A8E84-56FB-4AD4-86F9-576631420545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FDA12-FC9B-4934-A1BA-240F23D85075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Lord McAlpine of West Green v Bercow. </a:t>
          </a:r>
          <a:endParaRPr lang="en-US" sz="5100" kern="1200"/>
        </a:p>
      </dsp:txBody>
      <dsp:txXfrm>
        <a:off x="0" y="2660"/>
        <a:ext cx="6290226" cy="1814141"/>
      </dsp:txXfrm>
    </dsp:sp>
    <dsp:sp modelId="{9801335D-60F2-44FF-AACB-932BA4DA8F2F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561A02-F612-4D1C-9C60-D78B15910ADE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Discuss the fact of the case.</a:t>
          </a:r>
          <a:endParaRPr lang="en-US" sz="5100" kern="1200"/>
        </a:p>
      </dsp:txBody>
      <dsp:txXfrm>
        <a:off x="0" y="1816801"/>
        <a:ext cx="6290226" cy="1814141"/>
      </dsp:txXfrm>
    </dsp:sp>
    <dsp:sp modelId="{3D1755D2-E560-4D8A-B2A7-8613EDC52EF6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E17DBA-7B84-4289-9A84-98EF91008523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outcome. </a:t>
          </a:r>
          <a:endParaRPr lang="en-US" sz="5100" kern="1200"/>
        </a:p>
      </dsp:txBody>
      <dsp:txXfrm>
        <a:off x="0" y="3630943"/>
        <a:ext cx="6290226" cy="181414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2762D-171D-4CEB-9E48-B63C81924F05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8DCBE3-7E7A-405E-8484-518220DC1663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 lot of case for defamation are not brought because of the cost of bringing a case. </a:t>
          </a:r>
          <a:endParaRPr lang="en-US" sz="3500" kern="1200"/>
        </a:p>
      </dsp:txBody>
      <dsp:txXfrm>
        <a:off x="0" y="2660"/>
        <a:ext cx="6290226" cy="1814141"/>
      </dsp:txXfrm>
    </dsp:sp>
    <dsp:sp modelId="{AFEA5623-CB8C-4C6A-8A1E-7407670502A6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A86B2B-57F8-4D75-886D-EC9F8ABBD8F6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So whilst, a case may arise, this does not mean that the claimant will take the case to court. </a:t>
          </a:r>
          <a:endParaRPr lang="en-US" sz="3500" kern="1200"/>
        </a:p>
      </dsp:txBody>
      <dsp:txXfrm>
        <a:off x="0" y="1816801"/>
        <a:ext cx="6290226" cy="1814141"/>
      </dsp:txXfrm>
    </dsp:sp>
    <dsp:sp modelId="{0078627E-2183-4573-AA81-248EC91F842F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03ED6C-75E2-484E-9305-F8DA9265D856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 win , No fee. </a:t>
          </a:r>
          <a:endParaRPr lang="en-US" sz="3500" kern="1200"/>
        </a:p>
      </dsp:txBody>
      <dsp:txXfrm>
        <a:off x="0" y="3630943"/>
        <a:ext cx="6290226" cy="1814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7/1/2024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50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06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0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2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62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13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583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85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285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s://www.freepngimg.com/png/49411-angry-person-free-clipart-hq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video" Target="https://www.youtube.com/embed/NGqhXCKsjgk?feature=oembed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25.jpe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29.png"/><Relationship Id="rId4" Type="http://schemas.openxmlformats.org/officeDocument/2006/relationships/notesSlide" Target="../notesSlides/notes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9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5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2.png"/><Relationship Id="rId5" Type="http://schemas.openxmlformats.org/officeDocument/2006/relationships/image" Target="../media/image49.jpe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awning black and white leopard">
            <a:extLst>
              <a:ext uri="{FF2B5EF4-FFF2-40B4-BE49-F238E27FC236}">
                <a16:creationId xmlns:a16="http://schemas.microsoft.com/office/drawing/2014/main" id="{9294C144-AA16-C808-83B4-7D3E102277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0" r="149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CA1993-01A8-4DEC-AC01-47E9ACC28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Defamation</a:t>
            </a:r>
            <a:r>
              <a:rPr lang="en-GB" sz="4800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71FE4E-D239-3CEF-3B12-FFFA3AA0A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9396" y="5998234"/>
            <a:ext cx="688676" cy="688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5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EF8C3-F72C-6B66-7A18-B3570A70F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Content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E8C3DD7A-C084-C462-2CB5-B29A9AC372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474" r="14194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E7510-D9A4-086A-BCAD-4B385B7EB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Aims and Learning objectives. </a:t>
            </a:r>
          </a:p>
          <a:p>
            <a:r>
              <a:rPr lang="en-GB" sz="2200" dirty="0"/>
              <a:t>Defamation. </a:t>
            </a:r>
          </a:p>
          <a:p>
            <a:r>
              <a:rPr lang="en-GB" sz="2200" dirty="0"/>
              <a:t>Activities. </a:t>
            </a:r>
          </a:p>
          <a:p>
            <a:r>
              <a:rPr lang="en-GB" sz="2200" dirty="0"/>
              <a:t>Summary, </a:t>
            </a:r>
          </a:p>
          <a:p>
            <a:r>
              <a:rPr lang="en-GB" sz="2200" dirty="0"/>
              <a:t>Thank you, any questions?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8F8364-EF15-166D-4776-0CC9EA985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648" y="5923472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4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5"/>
    </mc:Choice>
    <mc:Fallback xmlns="">
      <p:transition spd="slow" advTm="14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E6904-54C8-F7A4-F5EA-D8A4CA92D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 i="1" u="sng"/>
              <a:t>Aims and learning objectives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13AE-51EB-84DA-E868-14B234A0E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The aim of today’s session is to discuss defamation. </a:t>
            </a:r>
          </a:p>
          <a:p>
            <a:endParaRPr lang="en-GB" sz="2200"/>
          </a:p>
          <a:p>
            <a:r>
              <a:rPr lang="en-GB" sz="2200"/>
              <a:t>By the end of today’s session students should be able to demonstrate their understanding of defamation.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8AB98823-0469-C347-DC15-6D832EDFDB1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663" r="338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4C64F6-1993-DC86-5836-C32026F22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891" y="6154545"/>
            <a:ext cx="555368" cy="55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52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96"/>
    </mc:Choice>
    <mc:Fallback xmlns="">
      <p:transition spd="slow" advTm="10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4A488-0160-3E8B-DB22-CAAD3E4C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Defamation </a:t>
            </a:r>
          </a:p>
        </p:txBody>
      </p:sp>
      <p:pic>
        <p:nvPicPr>
          <p:cNvPr id="4" name="Picture 4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CB5FA9E0-14EA-BC78-3F5B-B5E9D996D7B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804" r="1530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0ED9-CD37-D5A2-2AC0-3F93E4CF0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What is defamation?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Two types of defamation.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These are libel and Slander.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7492AC-C958-88F8-EEB4-860E2D7C35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01397" y="5841809"/>
            <a:ext cx="800821" cy="800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6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62"/>
    </mc:Choice>
    <mc:Fallback xmlns="">
      <p:transition spd="slow" advTm="1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D246-2383-46CE-3201-23C7A4D4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laws govern defamation?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CB06-70E3-7BC5-CBD4-2DE16A908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 Act 2013. </a:t>
            </a:r>
          </a:p>
          <a:p>
            <a:endParaRPr lang="en-GB" dirty="0"/>
          </a:p>
          <a:p>
            <a:r>
              <a:rPr lang="en-GB" dirty="0"/>
              <a:t>Relatively new. </a:t>
            </a:r>
          </a:p>
          <a:p>
            <a:endParaRPr lang="en-GB" dirty="0"/>
          </a:p>
          <a:p>
            <a:r>
              <a:rPr lang="en-GB" dirty="0"/>
              <a:t>Concern that the legislation breaches the right to freedom of speech but there are defences within the legislation which allow for freedom of speech. </a:t>
            </a:r>
          </a:p>
          <a:p>
            <a:endParaRPr lang="en-GB" dirty="0"/>
          </a:p>
          <a:p>
            <a:r>
              <a:rPr lang="en-GB" dirty="0"/>
              <a:t>It also upholds article 10 of the European Convention on Human Rights 1950.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4E836E-4E96-D8A4-047B-E27C2DD1A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9" y="5946475"/>
            <a:ext cx="809446" cy="80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6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C32D-FD27-5C31-5A3B-8F1F527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Before the Defamation Act 1996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0FCCF-8E87-04AC-BB23-C8DB2447E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61A247-0562-D7EC-3F52-4981AB09C6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6" y="6084498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3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3"/>
    </mc:Choice>
    <mc:Fallback xmlns="">
      <p:transition spd="slow" advTm="43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16308-ABDE-853A-072A-09F703E0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Defamation Act 2013 and the changes made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A360-9274-F71D-5EDD-577F2B09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Common law – throw out cases were the defamation is not serious. </a:t>
            </a:r>
          </a:p>
          <a:p>
            <a:endParaRPr lang="en-GB" dirty="0"/>
          </a:p>
          <a:p>
            <a:r>
              <a:rPr lang="en-GB" dirty="0"/>
              <a:t>So it does not have a great impact on the individual and their livelihood. </a:t>
            </a:r>
          </a:p>
          <a:p>
            <a:endParaRPr lang="en-GB" dirty="0"/>
          </a:p>
          <a:p>
            <a:r>
              <a:rPr lang="en-GB" dirty="0"/>
              <a:t>This is also within the legislation; </a:t>
            </a:r>
          </a:p>
          <a:p>
            <a:endParaRPr lang="en-GB" dirty="0"/>
          </a:p>
          <a:p>
            <a:r>
              <a:rPr lang="en-GB" dirty="0"/>
              <a:t>Lets take a look;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49308A-EBAD-40B5-6B0E-2D785C892C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365" y="5892254"/>
            <a:ext cx="799058" cy="79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5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762C-DE21-D771-39C7-672BEF7B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Section 1 of the Defamation 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CFF13D-D9BE-EBC7-D129-18D05B7C6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838BA8-2A35-E3CB-25DC-E16A7F74C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392" y="5983857"/>
            <a:ext cx="731807" cy="73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0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77"/>
    </mc:Choice>
    <mc:Fallback xmlns="">
      <p:transition spd="slow" advTm="48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586A-40FF-C3F5-0863-6B586651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needs to be proven?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88A33-812D-5176-D164-752488A76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15E615-178B-3844-052B-617B413F1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165" y="6137694"/>
            <a:ext cx="485955" cy="48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7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32"/>
    </mc:Choice>
    <mc:Fallback xmlns="">
      <p:transition spd="slow" advTm="24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8EE4-2D3D-0D70-A09C-507DD3BA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in the 21</a:t>
            </a:r>
            <a:r>
              <a:rPr lang="en-GB" sz="6000" b="1" i="1" u="sng" baseline="30000" dirty="0"/>
              <a:t>st</a:t>
            </a:r>
            <a:r>
              <a:rPr lang="en-GB" sz="6000" b="1" i="1" u="sng" dirty="0"/>
              <a:t> Century?</a:t>
            </a:r>
          </a:p>
        </p:txBody>
      </p:sp>
      <p:pic>
        <p:nvPicPr>
          <p:cNvPr id="4" name="Online Media 3" title="Monroe v Hopkins: The tort of defamation (3/3)">
            <a:hlinkClick r:id="" action="ppaction://media"/>
            <a:extLst>
              <a:ext uri="{FF2B5EF4-FFF2-40B4-BE49-F238E27FC236}">
                <a16:creationId xmlns:a16="http://schemas.microsoft.com/office/drawing/2014/main" id="{45787173-2488-D692-C8A8-9A559D4A6B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26087" y="1434709"/>
            <a:ext cx="9339825" cy="527700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C4B15D-05BA-C090-B96C-870AB1ACD7A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134" y="6153509"/>
            <a:ext cx="627213" cy="627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25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04"/>
    </mc:Choice>
    <mc:Fallback xmlns="">
      <p:transition spd="slow" advTm="30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70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FA61E-C5B8-C2FC-9CD5-EC8D5220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difference between libel and Slander?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AC8BD-2F27-BA99-825A-A99D1F54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Libel is written and stays some where permanently. </a:t>
            </a:r>
          </a:p>
          <a:p>
            <a:endParaRPr lang="en-GB" dirty="0"/>
          </a:p>
          <a:p>
            <a:r>
              <a:rPr lang="en-GB" dirty="0"/>
              <a:t>Slander is temporary and is spoken words. </a:t>
            </a:r>
          </a:p>
          <a:p>
            <a:endParaRPr lang="en-GB" dirty="0"/>
          </a:p>
          <a:p>
            <a:r>
              <a:rPr lang="en-GB" dirty="0"/>
              <a:t>Monsoon v Tussauds [1894].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80B6DB-3105-1768-0809-822A548ADC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1154" y="5975230"/>
            <a:ext cx="671423" cy="67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0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56"/>
    </mc:Choice>
    <mc:Fallback xmlns="">
      <p:transition spd="slow" advTm="43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up of a key and a keyhole">
            <a:extLst>
              <a:ext uri="{FF2B5EF4-FFF2-40B4-BE49-F238E27FC236}">
                <a16:creationId xmlns:a16="http://schemas.microsoft.com/office/drawing/2014/main" id="{5939EDCE-2E11-7600-52EF-BD1C2248B2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462" b="495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DFF50B-A96D-FA72-C152-7896FC1BD9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</a:rPr>
              <a:t>Some key cases!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144EC3-2E39-C33F-D559-4795D87414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648" y="6126193"/>
            <a:ext cx="595223" cy="59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623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04"/>
    </mc:Choice>
    <mc:Fallback xmlns="">
      <p:transition spd="slow" advTm="8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4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4DCD9E37-7F26-D09F-3B3D-9293E3505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73" r="1" b="4183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46E556-A863-303C-F0A0-F33E2A18DA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399" y="5999672"/>
            <a:ext cx="721743" cy="721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9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30"/>
    </mc:Choice>
    <mc:Fallback xmlns="">
      <p:transition spd="slow" advTm="27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1808C97-0601-38C7-F200-1C478C65C5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455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EF62F9-EED4-7FD8-B831-30F68ADE0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400" y="5641076"/>
            <a:ext cx="957532" cy="95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93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6"/>
    </mc:Choice>
    <mc:Fallback xmlns="">
      <p:transition spd="slow" advTm="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A0A7F1-E368-D563-C01A-308590C916F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F90B8E-CB3C-3E3D-802A-913FA0D9EA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400" y="6153509"/>
            <a:ext cx="579408" cy="57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2"/>
    </mc:Choice>
    <mc:Fallback xmlns="">
      <p:transition spd="slow" advTm="36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9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D57A810-DD30-4FE5-488C-1F5DE3238C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BEE50F-73A0-2BD8-4C3D-2E95D0B35F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4158" y="5865962"/>
            <a:ext cx="745586" cy="74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8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85"/>
    </mc:Choice>
    <mc:Fallback xmlns="">
      <p:transition spd="slow" advTm="15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0852-201F-B475-A416-B00BE09F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 </a:t>
            </a:r>
            <a:endParaRPr lang="en-US" sz="6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534B8-4A46-11D8-A493-136D4C3F3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512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DD91EC-17D5-A8B8-3ED9-2D139478D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4157" y="5907656"/>
            <a:ext cx="727495" cy="72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09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32"/>
    </mc:Choice>
    <mc:Fallback xmlns="">
      <p:transition spd="slow" advTm="19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C5C8-F159-1604-8AAF-DFEBB8C7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BD35-E434-0493-69DD-4DFFEDD28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person who defamed someone is dead then the defamation dies with them. </a:t>
            </a:r>
          </a:p>
          <a:p>
            <a:endParaRPr lang="en-GB" dirty="0"/>
          </a:p>
          <a:p>
            <a:r>
              <a:rPr lang="en-GB" dirty="0"/>
              <a:t>You cannot bring a case against a dead person. </a:t>
            </a:r>
          </a:p>
          <a:p>
            <a:endParaRPr lang="en-GB" dirty="0"/>
          </a:p>
          <a:p>
            <a:r>
              <a:rPr lang="en-GB" dirty="0"/>
              <a:t>To stop people bringing defamation cases in England section 9 of the Defamation Act 2013 has been put in place.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676FAE-955D-B60C-4B39-E11CF804E5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239" y="5564905"/>
            <a:ext cx="1224116" cy="122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11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21"/>
    </mc:Choice>
    <mc:Fallback xmlns="">
      <p:transition spd="slow" advTm="23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E0A3-1EEC-A3C0-9D3A-4537ACE5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Defences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7C84-1A8C-22E2-56E2-6A025CB2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the past there use to be a number of defences for Slander. </a:t>
            </a:r>
          </a:p>
          <a:p>
            <a:endParaRPr lang="en-GB" dirty="0"/>
          </a:p>
          <a:p>
            <a:r>
              <a:rPr lang="en-GB" dirty="0"/>
              <a:t>But these have now been removed so we do not need be concerned with them. </a:t>
            </a:r>
          </a:p>
          <a:p>
            <a:endParaRPr lang="en-GB" dirty="0"/>
          </a:p>
          <a:p>
            <a:r>
              <a:rPr lang="en-GB" dirty="0"/>
              <a:t>Defamation Act 1952.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36F584-77CE-91F3-CCFA-8BCCA693C70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7927.7777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901" y="5995582"/>
            <a:ext cx="674299" cy="67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26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27"/>
    </mc:Choice>
    <mc:Fallback xmlns="">
      <p:transition spd="slow" advTm="29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The defence of Truth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7D7A0-4D53-8E6B-E55D-333E1B5024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437EE7-21BC-B758-F0BD-6223ED8F63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3646" y="6193767"/>
            <a:ext cx="562154" cy="562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80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201"/>
    </mc:Choice>
    <mc:Fallback xmlns="">
      <p:transition spd="slow" advTm="56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The defence of Honest opinion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1F112-DBA0-3FC9-3DF1-9BF8F56719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39A062-A333-B3C9-11AB-33699447E4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2912" y="5963728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75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69"/>
    </mc:Choice>
    <mc:Fallback xmlns="">
      <p:transition spd="slow" advTm="30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Matter of public interest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106D5C-4BCF-73FE-B492-4454B1E813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9C4393-402B-A61B-8053-F037E4206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901" y="5998234"/>
            <a:ext cx="700177" cy="70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56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67"/>
    </mc:Choice>
    <mc:Fallback xmlns="">
      <p:transition spd="slow" advTm="27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700" b="1" i="1" u="sng" dirty="0"/>
              <a:t>Section 12 of the Defamation </a:t>
            </a:r>
            <a:r>
              <a:rPr lang="en-GB" sz="3700" b="1" i="1" u="sng" dirty="0">
                <a:solidFill>
                  <a:schemeClr val="bg1"/>
                </a:solidFill>
              </a:rPr>
              <a:t>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95ACA7-DD16-A350-0BB8-CCC623F235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506981-A0BB-5AF7-8D81-22D7BBFD76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5660" y="634760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883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76"/>
    </mc:Choice>
    <mc:Fallback xmlns="">
      <p:transition spd="slow" advTm="44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15673-7033-3689-BE95-0D3695CE5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 dirty="0"/>
              <a:t>Innuendo's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F0BC12-A375-E3AB-E3CF-FC530094F6F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EC8AC9-99E5-538F-C87F-57BED2F0E7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3646" y="6214534"/>
            <a:ext cx="524134" cy="52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101"/>
    </mc:Choice>
    <mc:Fallback xmlns="">
      <p:transition spd="slow" advTm="4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2322B-0F03-E405-9521-12C43087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 dirty="0"/>
              <a:t>Research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6632E6-C904-FF10-B92C-041DA627AE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354861-DE0C-4940-1F81-41F833BDB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4415" y="6045680"/>
            <a:ext cx="577969" cy="577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43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38"/>
    </mc:Choice>
    <mc:Fallback xmlns="">
      <p:transition spd="slow" advTm="20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56653-BAB8-A83E-E660-103E32C36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Other elements </a:t>
            </a:r>
            <a:r>
              <a:rPr lang="en-GB" b="1" i="1" u="sng" dirty="0">
                <a:solidFill>
                  <a:schemeClr val="bg1"/>
                </a:solidFill>
              </a:rPr>
              <a:t>to consider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BD29DC-033B-46C9-E043-B5E944C527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5238B5-80BA-5250-8EE3-F415FD2BF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3" y="6045680"/>
            <a:ext cx="618226" cy="618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904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981"/>
    </mc:Choice>
    <mc:Fallback xmlns="">
      <p:transition spd="slow" advTm="86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EE047-BA4D-93E5-491E-D263A91B9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03A52-6FA0-99F9-9A1B-38838A663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Defamation. </a:t>
            </a:r>
          </a:p>
          <a:p>
            <a:endParaRPr lang="en-GB" dirty="0"/>
          </a:p>
          <a:p>
            <a:r>
              <a:rPr lang="en-GB" dirty="0"/>
              <a:t>Major reform. </a:t>
            </a:r>
          </a:p>
          <a:p>
            <a:endParaRPr lang="en-GB" dirty="0"/>
          </a:p>
          <a:p>
            <a:r>
              <a:rPr lang="en-GB" dirty="0"/>
              <a:t>Changes needed. </a:t>
            </a:r>
          </a:p>
          <a:p>
            <a:endParaRPr lang="en-GB" dirty="0"/>
          </a:p>
          <a:p>
            <a:r>
              <a:rPr lang="en-GB" dirty="0"/>
              <a:t>Current times.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012475-777D-053F-AB23-1FC5F731A0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43" y="6084498"/>
            <a:ext cx="671423" cy="671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06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12"/>
    </mc:Choice>
    <mc:Fallback xmlns="">
      <p:transition spd="slow" advTm="18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Empty dining table">
            <a:extLst>
              <a:ext uri="{FF2B5EF4-FFF2-40B4-BE49-F238E27FC236}">
                <a16:creationId xmlns:a16="http://schemas.microsoft.com/office/drawing/2014/main" id="{A9B96C59-84B7-2B09-DA18-085EA4A35BD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8C8AC8A-054B-6D2E-8FAE-A16DE20D2C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CE5A021-46C4-F2E9-3CD7-BCCCCB88BD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8B4A62-3F3E-C78A-2A16-211F684F6E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9396" y="5963728"/>
            <a:ext cx="741872" cy="741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608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792"/>
    </mc:Choice>
    <mc:Fallback xmlns="">
      <p:transition spd="slow" advTm="8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79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752</Words>
  <Application>Microsoft Office PowerPoint</Application>
  <PresentationFormat>Widescreen</PresentationFormat>
  <Paragraphs>121</Paragraphs>
  <Slides>28</Slides>
  <Notes>9</Notes>
  <HiddenSlides>0</HiddenSlides>
  <MMClips>29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Defamation </vt:lpstr>
      <vt:lpstr>Content </vt:lpstr>
      <vt:lpstr>Aims and learning objectives </vt:lpstr>
      <vt:lpstr>Defamation </vt:lpstr>
      <vt:lpstr>What laws govern defamation?</vt:lpstr>
      <vt:lpstr>Before the Defamation Act 1996</vt:lpstr>
      <vt:lpstr>Defamation Act 2013 and the changes made</vt:lpstr>
      <vt:lpstr>Section 1 of the Defamation Act 2013 </vt:lpstr>
      <vt:lpstr>What needs to be proven?</vt:lpstr>
      <vt:lpstr>What about in the 21st Century?</vt:lpstr>
      <vt:lpstr>What is the difference between libel and Slander?</vt:lpstr>
      <vt:lpstr>Some key cases!</vt:lpstr>
      <vt:lpstr>PowerPoint Presentation</vt:lpstr>
      <vt:lpstr>PowerPoint Presentation</vt:lpstr>
      <vt:lpstr>PowerPoint Presentation</vt:lpstr>
      <vt:lpstr>PowerPoint Presentation</vt:lpstr>
      <vt:lpstr>Activity </vt:lpstr>
      <vt:lpstr>Other important information</vt:lpstr>
      <vt:lpstr>Defences </vt:lpstr>
      <vt:lpstr>The defence of Truth</vt:lpstr>
      <vt:lpstr>The defence of Honest opinion </vt:lpstr>
      <vt:lpstr>Matter of public interest </vt:lpstr>
      <vt:lpstr>Section 12 of the Defamation Act 2013 </vt:lpstr>
      <vt:lpstr>Innuendo's </vt:lpstr>
      <vt:lpstr>Research </vt:lpstr>
      <vt:lpstr>Other elements to consider </vt:lpstr>
      <vt:lpstr>Summary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256</cp:revision>
  <dcterms:created xsi:type="dcterms:W3CDTF">2022-11-19T22:38:36Z</dcterms:created>
  <dcterms:modified xsi:type="dcterms:W3CDTF">2024-07-01T10:45:46Z</dcterms:modified>
</cp:coreProperties>
</file>