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79" r:id="rId2"/>
    <p:sldMasterId id="2147483684" r:id="rId3"/>
  </p:sldMasterIdLst>
  <p:notesMasterIdLst>
    <p:notesMasterId r:id="rId17"/>
  </p:notesMasterIdLst>
  <p:sldIdLst>
    <p:sldId id="257" r:id="rId4"/>
    <p:sldId id="258" r:id="rId5"/>
    <p:sldId id="259" r:id="rId6"/>
    <p:sldId id="260" r:id="rId7"/>
    <p:sldId id="261" r:id="rId8"/>
    <p:sldId id="262" r:id="rId9"/>
    <p:sldId id="263" r:id="rId10"/>
    <p:sldId id="264" r:id="rId11"/>
    <p:sldId id="267" r:id="rId12"/>
    <p:sldId id="268" r:id="rId13"/>
    <p:sldId id="269" r:id="rId14"/>
    <p:sldId id="270" r:id="rId15"/>
    <p:sldId id="26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BE8AE6-E73B-4114-A042-0AEC1B81BD25}" v="5" dt="2026-05-04T11:21:03.1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23"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88C2DB11-0E9A-44FE-AE8B-2469165B3BF6}"/>
    <pc:docChg chg="custSel addSld delSld modSld">
      <pc:chgData name="Julie Thomas" userId="2af13b6d24d29b42" providerId="LiveId" clId="{88C2DB11-0E9A-44FE-AE8B-2469165B3BF6}" dt="2026-05-06T15:47:17.101" v="2332" actId="20577"/>
      <pc:docMkLst>
        <pc:docMk/>
      </pc:docMkLst>
      <pc:sldChg chg="addSp modSp mod">
        <pc:chgData name="Julie Thomas" userId="2af13b6d24d29b42" providerId="LiveId" clId="{88C2DB11-0E9A-44FE-AE8B-2469165B3BF6}" dt="2026-05-04T11:19:28.693" v="15" actId="1076"/>
        <pc:sldMkLst>
          <pc:docMk/>
          <pc:sldMk cId="2137895983" sldId="257"/>
        </pc:sldMkLst>
        <pc:spChg chg="mod">
          <ac:chgData name="Julie Thomas" userId="2af13b6d24d29b42" providerId="LiveId" clId="{88C2DB11-0E9A-44FE-AE8B-2469165B3BF6}" dt="2026-05-04T11:18:54.625" v="9" actId="27636"/>
          <ac:spMkLst>
            <pc:docMk/>
            <pc:sldMk cId="2137895983" sldId="257"/>
            <ac:spMk id="2" creationId="{171A086F-58A2-4F1F-B8C1-E2E2A71FF749}"/>
          </ac:spMkLst>
        </pc:spChg>
        <pc:spChg chg="mod">
          <ac:chgData name="Julie Thomas" userId="2af13b6d24d29b42" providerId="LiveId" clId="{88C2DB11-0E9A-44FE-AE8B-2469165B3BF6}" dt="2026-05-04T11:19:03.312" v="12" actId="1076"/>
          <ac:spMkLst>
            <pc:docMk/>
            <pc:sldMk cId="2137895983" sldId="257"/>
            <ac:spMk id="3" creationId="{3890C77B-C074-41F4-847D-DB790FF9A7B8}"/>
          </ac:spMkLst>
        </pc:spChg>
        <pc:picChg chg="add mod">
          <ac:chgData name="Julie Thomas" userId="2af13b6d24d29b42" providerId="LiveId" clId="{88C2DB11-0E9A-44FE-AE8B-2469165B3BF6}" dt="2026-05-04T11:19:28.693" v="15" actId="1076"/>
          <ac:picMkLst>
            <pc:docMk/>
            <pc:sldMk cId="2137895983" sldId="257"/>
            <ac:picMk id="5" creationId="{5FBBD822-5CE2-F24D-02C6-ABBE21F03F07}"/>
          </ac:picMkLst>
        </pc:picChg>
      </pc:sldChg>
      <pc:sldChg chg="modSp mod">
        <pc:chgData name="Julie Thomas" userId="2af13b6d24d29b42" providerId="LiveId" clId="{88C2DB11-0E9A-44FE-AE8B-2469165B3BF6}" dt="2026-05-06T15:30:34.840" v="1979" actId="2711"/>
        <pc:sldMkLst>
          <pc:docMk/>
          <pc:sldMk cId="1668675042" sldId="258"/>
        </pc:sldMkLst>
        <pc:spChg chg="mod">
          <ac:chgData name="Julie Thomas" userId="2af13b6d24d29b42" providerId="LiveId" clId="{88C2DB11-0E9A-44FE-AE8B-2469165B3BF6}" dt="2026-05-06T15:30:34.840" v="1979" actId="2711"/>
          <ac:spMkLst>
            <pc:docMk/>
            <pc:sldMk cId="1668675042" sldId="258"/>
            <ac:spMk id="2" creationId="{D05976C4-3A7C-62AB-1178-2B3F20E63F0F}"/>
          </ac:spMkLst>
        </pc:spChg>
        <pc:spChg chg="mod">
          <ac:chgData name="Julie Thomas" userId="2af13b6d24d29b42" providerId="LiveId" clId="{88C2DB11-0E9A-44FE-AE8B-2469165B3BF6}" dt="2026-05-04T11:18:46.995" v="7"/>
          <ac:spMkLst>
            <pc:docMk/>
            <pc:sldMk cId="1668675042" sldId="258"/>
            <ac:spMk id="3" creationId="{6A5D7AF9-8BAC-F64D-0037-31B336860093}"/>
          </ac:spMkLst>
        </pc:spChg>
      </pc:sldChg>
      <pc:sldChg chg="addSp delSp modSp mod modClrScheme chgLayout">
        <pc:chgData name="Julie Thomas" userId="2af13b6d24d29b42" providerId="LiveId" clId="{88C2DB11-0E9A-44FE-AE8B-2469165B3BF6}" dt="2026-05-04T11:21:03.180" v="45" actId="255"/>
        <pc:sldMkLst>
          <pc:docMk/>
          <pc:sldMk cId="735422162" sldId="259"/>
        </pc:sldMkLst>
        <pc:spChg chg="mod">
          <ac:chgData name="Julie Thomas" userId="2af13b6d24d29b42" providerId="LiveId" clId="{88C2DB11-0E9A-44FE-AE8B-2469165B3BF6}" dt="2026-05-04T11:20:37.785" v="43" actId="26606"/>
          <ac:spMkLst>
            <pc:docMk/>
            <pc:sldMk cId="735422162" sldId="259"/>
            <ac:spMk id="2" creationId="{17710889-6382-AA78-2DF4-C5CEFB00E33B}"/>
          </ac:spMkLst>
        </pc:spChg>
        <pc:graphicFrameChg chg="add mod">
          <ac:chgData name="Julie Thomas" userId="2af13b6d24d29b42" providerId="LiveId" clId="{88C2DB11-0E9A-44FE-AE8B-2469165B3BF6}" dt="2026-05-04T11:21:03.180" v="45" actId="255"/>
          <ac:graphicFrameMkLst>
            <pc:docMk/>
            <pc:sldMk cId="735422162" sldId="259"/>
            <ac:graphicFrameMk id="5" creationId="{6B2909C6-AAD7-B85C-2BFA-72680F7E080A}"/>
          </ac:graphicFrameMkLst>
        </pc:graphicFrameChg>
      </pc:sldChg>
      <pc:sldChg chg="modSp mod">
        <pc:chgData name="Julie Thomas" userId="2af13b6d24d29b42" providerId="LiveId" clId="{88C2DB11-0E9A-44FE-AE8B-2469165B3BF6}" dt="2026-05-06T15:31:01.586" v="1980" actId="2711"/>
        <pc:sldMkLst>
          <pc:docMk/>
          <pc:sldMk cId="1084301424" sldId="260"/>
        </pc:sldMkLst>
        <pc:spChg chg="mod">
          <ac:chgData name="Julie Thomas" userId="2af13b6d24d29b42" providerId="LiveId" clId="{88C2DB11-0E9A-44FE-AE8B-2469165B3BF6}" dt="2026-05-06T15:31:01.586" v="1980" actId="2711"/>
          <ac:spMkLst>
            <pc:docMk/>
            <pc:sldMk cId="1084301424" sldId="260"/>
            <ac:spMk id="2" creationId="{16AF1873-BFE9-2B2C-10FD-114A8662B4EB}"/>
          </ac:spMkLst>
        </pc:spChg>
        <pc:spChg chg="mod">
          <ac:chgData name="Julie Thomas" userId="2af13b6d24d29b42" providerId="LiveId" clId="{88C2DB11-0E9A-44FE-AE8B-2469165B3BF6}" dt="2026-05-04T11:25:16.656" v="178" actId="20577"/>
          <ac:spMkLst>
            <pc:docMk/>
            <pc:sldMk cId="1084301424" sldId="260"/>
            <ac:spMk id="3" creationId="{AF722451-181F-1691-9D53-1EC4762D0F25}"/>
          </ac:spMkLst>
        </pc:spChg>
      </pc:sldChg>
      <pc:sldChg chg="modSp mod">
        <pc:chgData name="Julie Thomas" userId="2af13b6d24d29b42" providerId="LiveId" clId="{88C2DB11-0E9A-44FE-AE8B-2469165B3BF6}" dt="2026-05-06T15:31:21.957" v="1981" actId="2711"/>
        <pc:sldMkLst>
          <pc:docMk/>
          <pc:sldMk cId="3064173362" sldId="261"/>
        </pc:sldMkLst>
        <pc:spChg chg="mod">
          <ac:chgData name="Julie Thomas" userId="2af13b6d24d29b42" providerId="LiveId" clId="{88C2DB11-0E9A-44FE-AE8B-2469165B3BF6}" dt="2026-05-06T15:31:21.957" v="1981" actId="2711"/>
          <ac:spMkLst>
            <pc:docMk/>
            <pc:sldMk cId="3064173362" sldId="261"/>
            <ac:spMk id="2" creationId="{C3B7521E-602B-7BC7-AE4D-DC24D65A5DB1}"/>
          </ac:spMkLst>
        </pc:spChg>
        <pc:spChg chg="mod">
          <ac:chgData name="Julie Thomas" userId="2af13b6d24d29b42" providerId="LiveId" clId="{88C2DB11-0E9A-44FE-AE8B-2469165B3BF6}" dt="2026-05-04T11:28:27.866" v="315" actId="20577"/>
          <ac:spMkLst>
            <pc:docMk/>
            <pc:sldMk cId="3064173362" sldId="261"/>
            <ac:spMk id="3" creationId="{DDC9507C-B137-52B6-7182-0BB4B6F7CCD7}"/>
          </ac:spMkLst>
        </pc:spChg>
      </pc:sldChg>
      <pc:sldChg chg="modSp mod">
        <pc:chgData name="Julie Thomas" userId="2af13b6d24d29b42" providerId="LiveId" clId="{88C2DB11-0E9A-44FE-AE8B-2469165B3BF6}" dt="2026-05-06T15:47:17.101" v="2332" actId="20577"/>
        <pc:sldMkLst>
          <pc:docMk/>
          <pc:sldMk cId="1422323162" sldId="262"/>
        </pc:sldMkLst>
        <pc:spChg chg="mod">
          <ac:chgData name="Julie Thomas" userId="2af13b6d24d29b42" providerId="LiveId" clId="{88C2DB11-0E9A-44FE-AE8B-2469165B3BF6}" dt="2026-05-06T15:47:17.101" v="2332" actId="20577"/>
          <ac:spMkLst>
            <pc:docMk/>
            <pc:sldMk cId="1422323162" sldId="262"/>
            <ac:spMk id="2" creationId="{50DC1AF7-6EE7-1B59-6263-3F6AC87D6653}"/>
          </ac:spMkLst>
        </pc:spChg>
        <pc:spChg chg="mod">
          <ac:chgData name="Julie Thomas" userId="2af13b6d24d29b42" providerId="LiveId" clId="{88C2DB11-0E9A-44FE-AE8B-2469165B3BF6}" dt="2026-05-06T15:46:25.967" v="2311" actId="20577"/>
          <ac:spMkLst>
            <pc:docMk/>
            <pc:sldMk cId="1422323162" sldId="262"/>
            <ac:spMk id="3" creationId="{8C42D291-6863-2C37-1F39-4B915692F813}"/>
          </ac:spMkLst>
        </pc:spChg>
      </pc:sldChg>
      <pc:sldChg chg="modSp mod">
        <pc:chgData name="Julie Thomas" userId="2af13b6d24d29b42" providerId="LiveId" clId="{88C2DB11-0E9A-44FE-AE8B-2469165B3BF6}" dt="2026-05-06T15:32:38.843" v="1982" actId="2711"/>
        <pc:sldMkLst>
          <pc:docMk/>
          <pc:sldMk cId="2169486911" sldId="263"/>
        </pc:sldMkLst>
        <pc:spChg chg="mod">
          <ac:chgData name="Julie Thomas" userId="2af13b6d24d29b42" providerId="LiveId" clId="{88C2DB11-0E9A-44FE-AE8B-2469165B3BF6}" dt="2026-05-06T15:32:38.843" v="1982" actId="2711"/>
          <ac:spMkLst>
            <pc:docMk/>
            <pc:sldMk cId="2169486911" sldId="263"/>
            <ac:spMk id="2" creationId="{BAF8D10E-4A5E-11F1-5E1F-1AE3D810700F}"/>
          </ac:spMkLst>
        </pc:spChg>
      </pc:sldChg>
      <pc:sldChg chg="modSp mod">
        <pc:chgData name="Julie Thomas" userId="2af13b6d24d29b42" providerId="LiveId" clId="{88C2DB11-0E9A-44FE-AE8B-2469165B3BF6}" dt="2026-05-06T15:33:00.581" v="1983" actId="2711"/>
        <pc:sldMkLst>
          <pc:docMk/>
          <pc:sldMk cId="3474994316" sldId="264"/>
        </pc:sldMkLst>
        <pc:spChg chg="mod">
          <ac:chgData name="Julie Thomas" userId="2af13b6d24d29b42" providerId="LiveId" clId="{88C2DB11-0E9A-44FE-AE8B-2469165B3BF6}" dt="2026-05-06T15:33:00.581" v="1983" actId="2711"/>
          <ac:spMkLst>
            <pc:docMk/>
            <pc:sldMk cId="3474994316" sldId="264"/>
            <ac:spMk id="2" creationId="{69B7F6E9-B7DC-8594-E295-8765E7134152}"/>
          </ac:spMkLst>
        </pc:spChg>
      </pc:sldChg>
      <pc:sldChg chg="modSp mod">
        <pc:chgData name="Julie Thomas" userId="2af13b6d24d29b42" providerId="LiveId" clId="{88C2DB11-0E9A-44FE-AE8B-2469165B3BF6}" dt="2026-05-06T15:37:14.337" v="1990" actId="20577"/>
        <pc:sldMkLst>
          <pc:docMk/>
          <pc:sldMk cId="1337590458" sldId="266"/>
        </pc:sldMkLst>
        <pc:spChg chg="mod">
          <ac:chgData name="Julie Thomas" userId="2af13b6d24d29b42" providerId="LiveId" clId="{88C2DB11-0E9A-44FE-AE8B-2469165B3BF6}" dt="2026-05-06T15:36:43.020" v="1989" actId="2711"/>
          <ac:spMkLst>
            <pc:docMk/>
            <pc:sldMk cId="1337590458" sldId="266"/>
            <ac:spMk id="2" creationId="{D9987D45-4242-03ED-DBD9-BFACBDB27C96}"/>
          </ac:spMkLst>
        </pc:spChg>
        <pc:spChg chg="mod">
          <ac:chgData name="Julie Thomas" userId="2af13b6d24d29b42" providerId="LiveId" clId="{88C2DB11-0E9A-44FE-AE8B-2469165B3BF6}" dt="2026-05-06T15:37:14.337" v="1990" actId="20577"/>
          <ac:spMkLst>
            <pc:docMk/>
            <pc:sldMk cId="1337590458" sldId="266"/>
            <ac:spMk id="3" creationId="{93F7FF5F-6F37-5776-8D5D-ED90FE08CE96}"/>
          </ac:spMkLst>
        </pc:spChg>
      </pc:sldChg>
      <pc:sldChg chg="modSp mod">
        <pc:chgData name="Julie Thomas" userId="2af13b6d24d29b42" providerId="LiveId" clId="{88C2DB11-0E9A-44FE-AE8B-2469165B3BF6}" dt="2026-05-06T15:33:26.077" v="1984" actId="2711"/>
        <pc:sldMkLst>
          <pc:docMk/>
          <pc:sldMk cId="3162343301" sldId="267"/>
        </pc:sldMkLst>
        <pc:spChg chg="mod">
          <ac:chgData name="Julie Thomas" userId="2af13b6d24d29b42" providerId="LiveId" clId="{88C2DB11-0E9A-44FE-AE8B-2469165B3BF6}" dt="2026-05-06T15:33:26.077" v="1984" actId="2711"/>
          <ac:spMkLst>
            <pc:docMk/>
            <pc:sldMk cId="3162343301" sldId="267"/>
            <ac:spMk id="2" creationId="{517D9F57-605F-4469-9368-46AEF47C7AC9}"/>
          </ac:spMkLst>
        </pc:spChg>
        <pc:spChg chg="mod">
          <ac:chgData name="Julie Thomas" userId="2af13b6d24d29b42" providerId="LiveId" clId="{88C2DB11-0E9A-44FE-AE8B-2469165B3BF6}" dt="2026-05-04T11:39:37.334" v="944" actId="27636"/>
          <ac:spMkLst>
            <pc:docMk/>
            <pc:sldMk cId="3162343301" sldId="267"/>
            <ac:spMk id="3" creationId="{0C774DB8-63EC-CC54-954B-3F615A55F1A2}"/>
          </ac:spMkLst>
        </pc:spChg>
      </pc:sldChg>
      <pc:sldChg chg="modSp mod">
        <pc:chgData name="Julie Thomas" userId="2af13b6d24d29b42" providerId="LiveId" clId="{88C2DB11-0E9A-44FE-AE8B-2469165B3BF6}" dt="2026-05-06T15:42:01.381" v="2060" actId="20577"/>
        <pc:sldMkLst>
          <pc:docMk/>
          <pc:sldMk cId="3435653215" sldId="268"/>
        </pc:sldMkLst>
        <pc:spChg chg="mod">
          <ac:chgData name="Julie Thomas" userId="2af13b6d24d29b42" providerId="LiveId" clId="{88C2DB11-0E9A-44FE-AE8B-2469165B3BF6}" dt="2026-05-06T15:34:03.848" v="1985" actId="2711"/>
          <ac:spMkLst>
            <pc:docMk/>
            <pc:sldMk cId="3435653215" sldId="268"/>
            <ac:spMk id="2" creationId="{5DD92462-BFB9-C6A9-9725-03C98EC4D9F0}"/>
          </ac:spMkLst>
        </pc:spChg>
        <pc:spChg chg="mod">
          <ac:chgData name="Julie Thomas" userId="2af13b6d24d29b42" providerId="LiveId" clId="{88C2DB11-0E9A-44FE-AE8B-2469165B3BF6}" dt="2026-05-06T15:41:57.464" v="2045" actId="27636"/>
          <ac:spMkLst>
            <pc:docMk/>
            <pc:sldMk cId="3435653215" sldId="268"/>
            <ac:spMk id="3" creationId="{F1B53A73-42E7-6FB8-0B95-2F0591B61F80}"/>
          </ac:spMkLst>
        </pc:spChg>
        <pc:spChg chg="mod">
          <ac:chgData name="Julie Thomas" userId="2af13b6d24d29b42" providerId="LiveId" clId="{88C2DB11-0E9A-44FE-AE8B-2469165B3BF6}" dt="2026-05-06T15:42:01.381" v="2060" actId="20577"/>
          <ac:spMkLst>
            <pc:docMk/>
            <pc:sldMk cId="3435653215" sldId="268"/>
            <ac:spMk id="4" creationId="{95414CCC-0FDD-BEFC-0227-4BBB8100D9E9}"/>
          </ac:spMkLst>
        </pc:spChg>
      </pc:sldChg>
      <pc:sldChg chg="modSp mod">
        <pc:chgData name="Julie Thomas" userId="2af13b6d24d29b42" providerId="LiveId" clId="{88C2DB11-0E9A-44FE-AE8B-2469165B3BF6}" dt="2026-05-06T15:42:58.748" v="2111" actId="20577"/>
        <pc:sldMkLst>
          <pc:docMk/>
          <pc:sldMk cId="485579708" sldId="269"/>
        </pc:sldMkLst>
        <pc:spChg chg="mod">
          <ac:chgData name="Julie Thomas" userId="2af13b6d24d29b42" providerId="LiveId" clId="{88C2DB11-0E9A-44FE-AE8B-2469165B3BF6}" dt="2026-05-06T15:35:14.189" v="1986" actId="2711"/>
          <ac:spMkLst>
            <pc:docMk/>
            <pc:sldMk cId="485579708" sldId="269"/>
            <ac:spMk id="2" creationId="{BD1EB855-979E-CFD1-C064-EE00E25C7B27}"/>
          </ac:spMkLst>
        </pc:spChg>
        <pc:spChg chg="mod">
          <ac:chgData name="Julie Thomas" userId="2af13b6d24d29b42" providerId="LiveId" clId="{88C2DB11-0E9A-44FE-AE8B-2469165B3BF6}" dt="2026-05-04T11:53:18.850" v="1437" actId="27636"/>
          <ac:spMkLst>
            <pc:docMk/>
            <pc:sldMk cId="485579708" sldId="269"/>
            <ac:spMk id="3" creationId="{74119B31-9A8F-9664-5897-48E356C0FD40}"/>
          </ac:spMkLst>
        </pc:spChg>
        <pc:spChg chg="mod">
          <ac:chgData name="Julie Thomas" userId="2af13b6d24d29b42" providerId="LiveId" clId="{88C2DB11-0E9A-44FE-AE8B-2469165B3BF6}" dt="2026-05-06T15:42:58.748" v="2111" actId="20577"/>
          <ac:spMkLst>
            <pc:docMk/>
            <pc:sldMk cId="485579708" sldId="269"/>
            <ac:spMk id="4" creationId="{2416FA14-8253-0638-969F-AD71B4386A24}"/>
          </ac:spMkLst>
        </pc:spChg>
      </pc:sldChg>
      <pc:sldChg chg="modSp add mod">
        <pc:chgData name="Julie Thomas" userId="2af13b6d24d29b42" providerId="LiveId" clId="{88C2DB11-0E9A-44FE-AE8B-2469165B3BF6}" dt="2026-05-06T15:43:37.105" v="2207" actId="20577"/>
        <pc:sldMkLst>
          <pc:docMk/>
          <pc:sldMk cId="3368716086" sldId="270"/>
        </pc:sldMkLst>
        <pc:spChg chg="mod">
          <ac:chgData name="Julie Thomas" userId="2af13b6d24d29b42" providerId="LiveId" clId="{88C2DB11-0E9A-44FE-AE8B-2469165B3BF6}" dt="2026-05-06T15:36:03.058" v="1988" actId="2711"/>
          <ac:spMkLst>
            <pc:docMk/>
            <pc:sldMk cId="3368716086" sldId="270"/>
            <ac:spMk id="2" creationId="{BD0CE07D-219B-4385-6387-FCFAFD71A6BC}"/>
          </ac:spMkLst>
        </pc:spChg>
        <pc:spChg chg="mod">
          <ac:chgData name="Julie Thomas" userId="2af13b6d24d29b42" providerId="LiveId" clId="{88C2DB11-0E9A-44FE-AE8B-2469165B3BF6}" dt="2026-05-04T11:55:46.364" v="1658" actId="27636"/>
          <ac:spMkLst>
            <pc:docMk/>
            <pc:sldMk cId="3368716086" sldId="270"/>
            <ac:spMk id="3" creationId="{B9F6914C-38C0-B8D3-8BAF-98FCDD6D2539}"/>
          </ac:spMkLst>
        </pc:spChg>
        <pc:spChg chg="mod">
          <ac:chgData name="Julie Thomas" userId="2af13b6d24d29b42" providerId="LiveId" clId="{88C2DB11-0E9A-44FE-AE8B-2469165B3BF6}" dt="2026-05-06T15:43:37.105" v="2207" actId="20577"/>
          <ac:spMkLst>
            <pc:docMk/>
            <pc:sldMk cId="3368716086" sldId="270"/>
            <ac:spMk id="4" creationId="{905ECD63-66F4-1B18-FD8B-BC1BCFA128C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CB0F54-F7EC-48AD-A09B-1ED5B31304FB}" type="doc">
      <dgm:prSet loTypeId="urn:microsoft.com/office/officeart/2017/3/layout/DropPinTimeline" loCatId="process" qsTypeId="urn:microsoft.com/office/officeart/2005/8/quickstyle/simple2" qsCatId="simple" csTypeId="urn:microsoft.com/office/officeart/2005/8/colors/accent1_2" csCatId="accent1" phldr="1"/>
      <dgm:spPr/>
      <dgm:t>
        <a:bodyPr/>
        <a:lstStyle/>
        <a:p>
          <a:endParaRPr lang="en-US"/>
        </a:p>
      </dgm:t>
    </dgm:pt>
    <dgm:pt modelId="{D21B38E5-60C8-4A2F-848B-44E74C3293BB}">
      <dgm:prSet/>
      <dgm:spPr/>
      <dgm:t>
        <a:bodyPr/>
        <a:lstStyle/>
        <a:p>
          <a:pPr>
            <a:defRPr b="1"/>
          </a:pPr>
          <a:r>
            <a:rPr lang="en-US"/>
            <a:t>Fri. 5 June, 23:59</a:t>
          </a:r>
        </a:p>
      </dgm:t>
    </dgm:pt>
    <dgm:pt modelId="{23B5B5A0-C132-4747-AF27-2A9EFE169523}" type="parTrans" cxnId="{E94724EA-A2A5-4651-8B09-FDB06F7DB9DD}">
      <dgm:prSet/>
      <dgm:spPr/>
      <dgm:t>
        <a:bodyPr/>
        <a:lstStyle/>
        <a:p>
          <a:endParaRPr lang="en-US"/>
        </a:p>
      </dgm:t>
    </dgm:pt>
    <dgm:pt modelId="{F740FCB7-F801-4D71-A877-11720D4879BB}" type="sibTrans" cxnId="{E94724EA-A2A5-4651-8B09-FDB06F7DB9DD}">
      <dgm:prSet/>
      <dgm:spPr/>
      <dgm:t>
        <a:bodyPr/>
        <a:lstStyle/>
        <a:p>
          <a:endParaRPr lang="en-US"/>
        </a:p>
      </dgm:t>
    </dgm:pt>
    <dgm:pt modelId="{04A23A72-0763-4835-8174-693CB3A71E0B}">
      <dgm:prSet custT="1"/>
      <dgm:spPr/>
      <dgm:t>
        <a:bodyPr/>
        <a:lstStyle/>
        <a:p>
          <a:r>
            <a:rPr lang="en-US" sz="2400" dirty="0"/>
            <a:t>poster, presentation, speaker notes</a:t>
          </a:r>
        </a:p>
      </dgm:t>
    </dgm:pt>
    <dgm:pt modelId="{50BF548B-A5A8-493B-BF3A-659044FE749D}" type="parTrans" cxnId="{38D2DFDD-7A25-4B98-82A2-9CFB3E17950D}">
      <dgm:prSet/>
      <dgm:spPr/>
      <dgm:t>
        <a:bodyPr/>
        <a:lstStyle/>
        <a:p>
          <a:endParaRPr lang="en-US"/>
        </a:p>
      </dgm:t>
    </dgm:pt>
    <dgm:pt modelId="{D0053AB6-D553-4463-9FCC-F4D542A16937}" type="sibTrans" cxnId="{38D2DFDD-7A25-4B98-82A2-9CFB3E17950D}">
      <dgm:prSet/>
      <dgm:spPr/>
      <dgm:t>
        <a:bodyPr/>
        <a:lstStyle/>
        <a:p>
          <a:endParaRPr lang="en-US"/>
        </a:p>
      </dgm:t>
    </dgm:pt>
    <dgm:pt modelId="{2274935E-6843-4CBE-9A3F-5A9F264FFA6C}">
      <dgm:prSet/>
      <dgm:spPr/>
      <dgm:t>
        <a:bodyPr/>
        <a:lstStyle/>
        <a:p>
          <a:pPr>
            <a:defRPr b="1"/>
          </a:pPr>
          <a:r>
            <a:rPr lang="en-US"/>
            <a:t>Fri. 3 July, 23:59</a:t>
          </a:r>
        </a:p>
      </dgm:t>
    </dgm:pt>
    <dgm:pt modelId="{2C4A5841-84A4-4FD0-BDBC-281DC1FB5A38}" type="parTrans" cxnId="{F64E8CB9-5A0B-442A-B2F4-6C9B8DA81115}">
      <dgm:prSet/>
      <dgm:spPr/>
      <dgm:t>
        <a:bodyPr/>
        <a:lstStyle/>
        <a:p>
          <a:endParaRPr lang="en-US"/>
        </a:p>
      </dgm:t>
    </dgm:pt>
    <dgm:pt modelId="{F769C961-9A89-4C99-8267-37CD8907A432}" type="sibTrans" cxnId="{F64E8CB9-5A0B-442A-B2F4-6C9B8DA81115}">
      <dgm:prSet/>
      <dgm:spPr/>
      <dgm:t>
        <a:bodyPr/>
        <a:lstStyle/>
        <a:p>
          <a:endParaRPr lang="en-US"/>
        </a:p>
      </dgm:t>
    </dgm:pt>
    <dgm:pt modelId="{F1C69D25-DC94-4B23-848B-30240A18BFBF}">
      <dgm:prSet custT="1"/>
      <dgm:spPr/>
      <dgm:t>
        <a:bodyPr/>
        <a:lstStyle/>
        <a:p>
          <a:r>
            <a:rPr lang="en-US" sz="2400" dirty="0"/>
            <a:t>report</a:t>
          </a:r>
        </a:p>
      </dgm:t>
    </dgm:pt>
    <dgm:pt modelId="{AF681B94-CF2A-483A-8957-56ED310AE0AE}" type="parTrans" cxnId="{76845A07-0160-4D10-8027-36CF2312B204}">
      <dgm:prSet/>
      <dgm:spPr/>
      <dgm:t>
        <a:bodyPr/>
        <a:lstStyle/>
        <a:p>
          <a:endParaRPr lang="en-US"/>
        </a:p>
      </dgm:t>
    </dgm:pt>
    <dgm:pt modelId="{A444370F-367E-4EB9-B9F9-582C8E22FE0B}" type="sibTrans" cxnId="{76845A07-0160-4D10-8027-36CF2312B204}">
      <dgm:prSet/>
      <dgm:spPr/>
      <dgm:t>
        <a:bodyPr/>
        <a:lstStyle/>
        <a:p>
          <a:endParaRPr lang="en-US"/>
        </a:p>
      </dgm:t>
    </dgm:pt>
    <dgm:pt modelId="{72FBC41C-A62C-4894-86E7-6D3DC56AF706}" type="pres">
      <dgm:prSet presAssocID="{0DCB0F54-F7EC-48AD-A09B-1ED5B31304FB}" presName="root" presStyleCnt="0">
        <dgm:presLayoutVars>
          <dgm:chMax/>
          <dgm:chPref/>
          <dgm:animLvl val="lvl"/>
        </dgm:presLayoutVars>
      </dgm:prSet>
      <dgm:spPr/>
    </dgm:pt>
    <dgm:pt modelId="{F96ECDD8-0903-418C-80B0-4DD9D56CADB3}" type="pres">
      <dgm:prSet presAssocID="{0DCB0F54-F7EC-48AD-A09B-1ED5B31304FB}" presName="divider" presStyleLbl="fgAcc1" presStyleIdx="0" presStyleCnt="3"/>
      <dgm:spPr>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tailEnd type="triangle" w="lg" len="lg"/>
        </a:ln>
        <a:effectLst/>
      </dgm:spPr>
    </dgm:pt>
    <dgm:pt modelId="{2D7A7DE0-889F-4C47-9656-03059BD86971}" type="pres">
      <dgm:prSet presAssocID="{0DCB0F54-F7EC-48AD-A09B-1ED5B31304FB}" presName="nodes" presStyleCnt="0">
        <dgm:presLayoutVars>
          <dgm:chMax/>
          <dgm:chPref/>
          <dgm:animLvl val="lvl"/>
        </dgm:presLayoutVars>
      </dgm:prSet>
      <dgm:spPr/>
    </dgm:pt>
    <dgm:pt modelId="{5D8BA8D4-698D-48A8-BA79-A6C66D8FC73C}" type="pres">
      <dgm:prSet presAssocID="{D21B38E5-60C8-4A2F-848B-44E74C3293BB}" presName="composite1" presStyleCnt="0"/>
      <dgm:spPr/>
    </dgm:pt>
    <dgm:pt modelId="{93BAF25F-D627-4E10-AFD2-11912B285BB3}" type="pres">
      <dgm:prSet presAssocID="{D21B38E5-60C8-4A2F-848B-44E74C3293BB}" presName="ConnectorPoint1" presStyleLbl="lnNode1" presStyleIdx="0" presStyleCnt="2"/>
      <dgm:spPr/>
    </dgm:pt>
    <dgm:pt modelId="{1391A17F-95E0-4B9C-9002-2E00107FC8F6}" type="pres">
      <dgm:prSet presAssocID="{D21B38E5-60C8-4A2F-848B-44E74C3293BB}" presName="DropPinPlaceHolder1" presStyleCnt="0"/>
      <dgm:spPr/>
    </dgm:pt>
    <dgm:pt modelId="{36E12477-A9ED-4C61-9F45-AD8525CB3F77}" type="pres">
      <dgm:prSet presAssocID="{D21B38E5-60C8-4A2F-848B-44E74C3293BB}" presName="DropPin1" presStyleLbl="alignNode1" presStyleIdx="0" presStyleCnt="2"/>
      <dgm:spPr/>
    </dgm:pt>
    <dgm:pt modelId="{FA0E9713-A384-4122-B601-66B04B835F82}" type="pres">
      <dgm:prSet presAssocID="{D21B38E5-60C8-4A2F-848B-44E74C3293BB}" presName="Ellipse1" presStyleLbl="fgAcc1" presStyleIdx="1" presStyleCnt="3"/>
      <dgm:spPr>
        <a:solidFill>
          <a:schemeClr val="lt1">
            <a:alpha val="90000"/>
            <a:hueOff val="0"/>
            <a:satOff val="0"/>
            <a:lumOff val="0"/>
            <a:alphaOff val="0"/>
          </a:schemeClr>
        </a:solidFill>
        <a:ln w="12700" cap="flat" cmpd="sng" algn="ctr">
          <a:noFill/>
          <a:prstDash val="solid"/>
          <a:miter lim="800000"/>
        </a:ln>
        <a:effectLst/>
      </dgm:spPr>
    </dgm:pt>
    <dgm:pt modelId="{41421D40-99E3-46E3-8EF4-6B45DA098D8C}" type="pres">
      <dgm:prSet presAssocID="{D21B38E5-60C8-4A2F-848B-44E74C3293BB}" presName="L2TextContainer1" presStyleLbl="revTx" presStyleIdx="0" presStyleCnt="4">
        <dgm:presLayoutVars>
          <dgm:bulletEnabled val="1"/>
        </dgm:presLayoutVars>
      </dgm:prSet>
      <dgm:spPr/>
    </dgm:pt>
    <dgm:pt modelId="{FD4BB529-FCDC-4F0C-8866-F7D8B0E2E683}" type="pres">
      <dgm:prSet presAssocID="{D21B38E5-60C8-4A2F-848B-44E74C3293BB}" presName="L1TextContainer1" presStyleLbl="revTx" presStyleIdx="1" presStyleCnt="4">
        <dgm:presLayoutVars>
          <dgm:chMax val="1"/>
          <dgm:chPref val="1"/>
          <dgm:bulletEnabled val="1"/>
        </dgm:presLayoutVars>
      </dgm:prSet>
      <dgm:spPr/>
    </dgm:pt>
    <dgm:pt modelId="{EEEAD676-3507-4D55-A5D2-6663587E79BB}" type="pres">
      <dgm:prSet presAssocID="{D21B38E5-60C8-4A2F-848B-44E74C3293BB}" presName="ConnectLine1" presStyleLbl="sibTrans1D1" presStyleIdx="0" presStyleCnt="2"/>
      <dgm:spPr>
        <a:noFill/>
        <a:ln w="12700" cap="flat" cmpd="sng" algn="ctr">
          <a:solidFill>
            <a:schemeClr val="accent1">
              <a:hueOff val="0"/>
              <a:satOff val="0"/>
              <a:lumOff val="0"/>
              <a:alphaOff val="0"/>
            </a:schemeClr>
          </a:solidFill>
          <a:prstDash val="dash"/>
          <a:miter lim="800000"/>
        </a:ln>
        <a:effectLst/>
      </dgm:spPr>
    </dgm:pt>
    <dgm:pt modelId="{3FFD0A58-DCD3-4C93-93D4-A762EF5E6330}" type="pres">
      <dgm:prSet presAssocID="{D21B38E5-60C8-4A2F-848B-44E74C3293BB}" presName="EmptyPlaceHolder1" presStyleCnt="0"/>
      <dgm:spPr/>
    </dgm:pt>
    <dgm:pt modelId="{56D8723C-FDED-4812-8702-9E53229304FD}" type="pres">
      <dgm:prSet presAssocID="{F740FCB7-F801-4D71-A877-11720D4879BB}" presName="spaceBetweenRectangles1" presStyleCnt="0"/>
      <dgm:spPr/>
    </dgm:pt>
    <dgm:pt modelId="{C94C31B0-8505-4C83-B7B1-2AD35C981ADD}" type="pres">
      <dgm:prSet presAssocID="{2274935E-6843-4CBE-9A3F-5A9F264FFA6C}" presName="composite1" presStyleCnt="0"/>
      <dgm:spPr/>
    </dgm:pt>
    <dgm:pt modelId="{9BD36E97-EFFD-474D-9D52-C03A7F3B1ECC}" type="pres">
      <dgm:prSet presAssocID="{2274935E-6843-4CBE-9A3F-5A9F264FFA6C}" presName="ConnectorPoint1" presStyleLbl="lnNode1" presStyleIdx="1" presStyleCnt="2"/>
      <dgm:spPr/>
    </dgm:pt>
    <dgm:pt modelId="{49AB7190-C664-4DC9-8040-4EA0F7117A08}" type="pres">
      <dgm:prSet presAssocID="{2274935E-6843-4CBE-9A3F-5A9F264FFA6C}" presName="DropPinPlaceHolder1" presStyleCnt="0"/>
      <dgm:spPr/>
    </dgm:pt>
    <dgm:pt modelId="{496BF77B-6745-4694-A07D-8311537846AF}" type="pres">
      <dgm:prSet presAssocID="{2274935E-6843-4CBE-9A3F-5A9F264FFA6C}" presName="DropPin1" presStyleLbl="alignNode1" presStyleIdx="1" presStyleCnt="2"/>
      <dgm:spPr/>
    </dgm:pt>
    <dgm:pt modelId="{EE0FC77F-06E0-4442-AFC7-EBBA174866C1}" type="pres">
      <dgm:prSet presAssocID="{2274935E-6843-4CBE-9A3F-5A9F264FFA6C}" presName="Ellipse1" presStyleLbl="fgAcc1" presStyleIdx="2" presStyleCnt="3"/>
      <dgm:spPr>
        <a:solidFill>
          <a:schemeClr val="lt1">
            <a:alpha val="90000"/>
            <a:hueOff val="0"/>
            <a:satOff val="0"/>
            <a:lumOff val="0"/>
            <a:alphaOff val="0"/>
          </a:schemeClr>
        </a:solidFill>
        <a:ln w="12700" cap="flat" cmpd="sng" algn="ctr">
          <a:noFill/>
          <a:prstDash val="solid"/>
          <a:miter lim="800000"/>
        </a:ln>
        <a:effectLst/>
      </dgm:spPr>
    </dgm:pt>
    <dgm:pt modelId="{FF470B31-BBFA-4EE8-A788-6720A7634AC9}" type="pres">
      <dgm:prSet presAssocID="{2274935E-6843-4CBE-9A3F-5A9F264FFA6C}" presName="L2TextContainer1" presStyleLbl="revTx" presStyleIdx="2" presStyleCnt="4">
        <dgm:presLayoutVars>
          <dgm:bulletEnabled val="1"/>
        </dgm:presLayoutVars>
      </dgm:prSet>
      <dgm:spPr/>
    </dgm:pt>
    <dgm:pt modelId="{199D488D-F0B7-4EE5-8D01-5A2A9FF1BF16}" type="pres">
      <dgm:prSet presAssocID="{2274935E-6843-4CBE-9A3F-5A9F264FFA6C}" presName="L1TextContainer1" presStyleLbl="revTx" presStyleIdx="3" presStyleCnt="4">
        <dgm:presLayoutVars>
          <dgm:chMax val="1"/>
          <dgm:chPref val="1"/>
          <dgm:bulletEnabled val="1"/>
        </dgm:presLayoutVars>
      </dgm:prSet>
      <dgm:spPr/>
    </dgm:pt>
    <dgm:pt modelId="{E176DB67-686F-4E9F-9696-58FE5FCEE9C3}" type="pres">
      <dgm:prSet presAssocID="{2274935E-6843-4CBE-9A3F-5A9F264FFA6C}" presName="ConnectLine1" presStyleLbl="sibTrans1D1" presStyleIdx="1" presStyleCnt="2"/>
      <dgm:spPr>
        <a:noFill/>
        <a:ln w="12700" cap="flat" cmpd="sng" algn="ctr">
          <a:solidFill>
            <a:schemeClr val="accent1">
              <a:hueOff val="0"/>
              <a:satOff val="0"/>
              <a:lumOff val="0"/>
              <a:alphaOff val="0"/>
            </a:schemeClr>
          </a:solidFill>
          <a:prstDash val="dash"/>
          <a:miter lim="800000"/>
        </a:ln>
        <a:effectLst/>
      </dgm:spPr>
    </dgm:pt>
    <dgm:pt modelId="{C99970D6-E150-4A63-8816-6BA196DA88D6}" type="pres">
      <dgm:prSet presAssocID="{2274935E-6843-4CBE-9A3F-5A9F264FFA6C}" presName="EmptyPlaceHolder1" presStyleCnt="0"/>
      <dgm:spPr/>
    </dgm:pt>
  </dgm:ptLst>
  <dgm:cxnLst>
    <dgm:cxn modelId="{76845A07-0160-4D10-8027-36CF2312B204}" srcId="{2274935E-6843-4CBE-9A3F-5A9F264FFA6C}" destId="{F1C69D25-DC94-4B23-848B-30240A18BFBF}" srcOrd="0" destOrd="0" parTransId="{AF681B94-CF2A-483A-8957-56ED310AE0AE}" sibTransId="{A444370F-367E-4EB9-B9F9-582C8E22FE0B}"/>
    <dgm:cxn modelId="{4A0DA618-0F77-4637-B3A8-572C4320B94B}" type="presOf" srcId="{D21B38E5-60C8-4A2F-848B-44E74C3293BB}" destId="{FD4BB529-FCDC-4F0C-8866-F7D8B0E2E683}" srcOrd="0" destOrd="0" presId="urn:microsoft.com/office/officeart/2017/3/layout/DropPinTimeline"/>
    <dgm:cxn modelId="{8F71F047-8A48-4FAC-9383-2945066DEBF8}" type="presOf" srcId="{0DCB0F54-F7EC-48AD-A09B-1ED5B31304FB}" destId="{72FBC41C-A62C-4894-86E7-6D3DC56AF706}" srcOrd="0" destOrd="0" presId="urn:microsoft.com/office/officeart/2017/3/layout/DropPinTimeline"/>
    <dgm:cxn modelId="{6BA5D7A9-8E7E-4F66-9429-658B814D61A8}" type="presOf" srcId="{F1C69D25-DC94-4B23-848B-30240A18BFBF}" destId="{FF470B31-BBFA-4EE8-A788-6720A7634AC9}" srcOrd="0" destOrd="0" presId="urn:microsoft.com/office/officeart/2017/3/layout/DropPinTimeline"/>
    <dgm:cxn modelId="{6E82DFAD-0216-44A2-9254-AD8F8A2CE14A}" type="presOf" srcId="{2274935E-6843-4CBE-9A3F-5A9F264FFA6C}" destId="{199D488D-F0B7-4EE5-8D01-5A2A9FF1BF16}" srcOrd="0" destOrd="0" presId="urn:microsoft.com/office/officeart/2017/3/layout/DropPinTimeline"/>
    <dgm:cxn modelId="{F64E8CB9-5A0B-442A-B2F4-6C9B8DA81115}" srcId="{0DCB0F54-F7EC-48AD-A09B-1ED5B31304FB}" destId="{2274935E-6843-4CBE-9A3F-5A9F264FFA6C}" srcOrd="1" destOrd="0" parTransId="{2C4A5841-84A4-4FD0-BDBC-281DC1FB5A38}" sibTransId="{F769C961-9A89-4C99-8267-37CD8907A432}"/>
    <dgm:cxn modelId="{7C3585C3-3582-4968-B4BB-8C58B1774AB6}" type="presOf" srcId="{04A23A72-0763-4835-8174-693CB3A71E0B}" destId="{41421D40-99E3-46E3-8EF4-6B45DA098D8C}" srcOrd="0" destOrd="0" presId="urn:microsoft.com/office/officeart/2017/3/layout/DropPinTimeline"/>
    <dgm:cxn modelId="{38D2DFDD-7A25-4B98-82A2-9CFB3E17950D}" srcId="{D21B38E5-60C8-4A2F-848B-44E74C3293BB}" destId="{04A23A72-0763-4835-8174-693CB3A71E0B}" srcOrd="0" destOrd="0" parTransId="{50BF548B-A5A8-493B-BF3A-659044FE749D}" sibTransId="{D0053AB6-D553-4463-9FCC-F4D542A16937}"/>
    <dgm:cxn modelId="{E94724EA-A2A5-4651-8B09-FDB06F7DB9DD}" srcId="{0DCB0F54-F7EC-48AD-A09B-1ED5B31304FB}" destId="{D21B38E5-60C8-4A2F-848B-44E74C3293BB}" srcOrd="0" destOrd="0" parTransId="{23B5B5A0-C132-4747-AF27-2A9EFE169523}" sibTransId="{F740FCB7-F801-4D71-A877-11720D4879BB}"/>
    <dgm:cxn modelId="{F34F7328-FB49-481C-944F-2560A4B82071}" type="presParOf" srcId="{72FBC41C-A62C-4894-86E7-6D3DC56AF706}" destId="{F96ECDD8-0903-418C-80B0-4DD9D56CADB3}" srcOrd="0" destOrd="0" presId="urn:microsoft.com/office/officeart/2017/3/layout/DropPinTimeline"/>
    <dgm:cxn modelId="{555CE88C-7D54-4841-9D1D-8A5F21200002}" type="presParOf" srcId="{72FBC41C-A62C-4894-86E7-6D3DC56AF706}" destId="{2D7A7DE0-889F-4C47-9656-03059BD86971}" srcOrd="1" destOrd="0" presId="urn:microsoft.com/office/officeart/2017/3/layout/DropPinTimeline"/>
    <dgm:cxn modelId="{93D9BA3E-8769-4A7E-96BC-5B97BEDAE453}" type="presParOf" srcId="{2D7A7DE0-889F-4C47-9656-03059BD86971}" destId="{5D8BA8D4-698D-48A8-BA79-A6C66D8FC73C}" srcOrd="0" destOrd="0" presId="urn:microsoft.com/office/officeart/2017/3/layout/DropPinTimeline"/>
    <dgm:cxn modelId="{8471ACC3-757E-41FF-B025-2AC1CD399F2B}" type="presParOf" srcId="{5D8BA8D4-698D-48A8-BA79-A6C66D8FC73C}" destId="{93BAF25F-D627-4E10-AFD2-11912B285BB3}" srcOrd="0" destOrd="0" presId="urn:microsoft.com/office/officeart/2017/3/layout/DropPinTimeline"/>
    <dgm:cxn modelId="{7A52C54F-AB53-434B-AD79-FD105229B236}" type="presParOf" srcId="{5D8BA8D4-698D-48A8-BA79-A6C66D8FC73C}" destId="{1391A17F-95E0-4B9C-9002-2E00107FC8F6}" srcOrd="1" destOrd="0" presId="urn:microsoft.com/office/officeart/2017/3/layout/DropPinTimeline"/>
    <dgm:cxn modelId="{8A9860AD-1A36-4CCE-9284-111AB11253D0}" type="presParOf" srcId="{1391A17F-95E0-4B9C-9002-2E00107FC8F6}" destId="{36E12477-A9ED-4C61-9F45-AD8525CB3F77}" srcOrd="0" destOrd="0" presId="urn:microsoft.com/office/officeart/2017/3/layout/DropPinTimeline"/>
    <dgm:cxn modelId="{F260834C-35AA-4559-877A-034BF7310DE6}" type="presParOf" srcId="{1391A17F-95E0-4B9C-9002-2E00107FC8F6}" destId="{FA0E9713-A384-4122-B601-66B04B835F82}" srcOrd="1" destOrd="0" presId="urn:microsoft.com/office/officeart/2017/3/layout/DropPinTimeline"/>
    <dgm:cxn modelId="{57A05E7F-815C-4026-BB81-5A2F411449E1}" type="presParOf" srcId="{5D8BA8D4-698D-48A8-BA79-A6C66D8FC73C}" destId="{41421D40-99E3-46E3-8EF4-6B45DA098D8C}" srcOrd="2" destOrd="0" presId="urn:microsoft.com/office/officeart/2017/3/layout/DropPinTimeline"/>
    <dgm:cxn modelId="{67697D03-F900-4885-AB96-F557CE1228ED}" type="presParOf" srcId="{5D8BA8D4-698D-48A8-BA79-A6C66D8FC73C}" destId="{FD4BB529-FCDC-4F0C-8866-F7D8B0E2E683}" srcOrd="3" destOrd="0" presId="urn:microsoft.com/office/officeart/2017/3/layout/DropPinTimeline"/>
    <dgm:cxn modelId="{22D5C377-B04F-41A1-9AEE-3EAA4435CAE2}" type="presParOf" srcId="{5D8BA8D4-698D-48A8-BA79-A6C66D8FC73C}" destId="{EEEAD676-3507-4D55-A5D2-6663587E79BB}" srcOrd="4" destOrd="0" presId="urn:microsoft.com/office/officeart/2017/3/layout/DropPinTimeline"/>
    <dgm:cxn modelId="{5227E1CC-8694-423F-A603-4DB2BDE7F1C7}" type="presParOf" srcId="{5D8BA8D4-698D-48A8-BA79-A6C66D8FC73C}" destId="{3FFD0A58-DCD3-4C93-93D4-A762EF5E6330}" srcOrd="5" destOrd="0" presId="urn:microsoft.com/office/officeart/2017/3/layout/DropPinTimeline"/>
    <dgm:cxn modelId="{C7E2028A-2BFA-4E13-A8C1-DEC69958C44C}" type="presParOf" srcId="{2D7A7DE0-889F-4C47-9656-03059BD86971}" destId="{56D8723C-FDED-4812-8702-9E53229304FD}" srcOrd="1" destOrd="0" presId="urn:microsoft.com/office/officeart/2017/3/layout/DropPinTimeline"/>
    <dgm:cxn modelId="{D447A27C-255F-4BE8-B062-788AD51209F0}" type="presParOf" srcId="{2D7A7DE0-889F-4C47-9656-03059BD86971}" destId="{C94C31B0-8505-4C83-B7B1-2AD35C981ADD}" srcOrd="2" destOrd="0" presId="urn:microsoft.com/office/officeart/2017/3/layout/DropPinTimeline"/>
    <dgm:cxn modelId="{32F86B6A-24B5-4D67-820A-2E08DB35BC59}" type="presParOf" srcId="{C94C31B0-8505-4C83-B7B1-2AD35C981ADD}" destId="{9BD36E97-EFFD-474D-9D52-C03A7F3B1ECC}" srcOrd="0" destOrd="0" presId="urn:microsoft.com/office/officeart/2017/3/layout/DropPinTimeline"/>
    <dgm:cxn modelId="{526A3C98-0326-41CB-8A7D-B7D123CF5DB6}" type="presParOf" srcId="{C94C31B0-8505-4C83-B7B1-2AD35C981ADD}" destId="{49AB7190-C664-4DC9-8040-4EA0F7117A08}" srcOrd="1" destOrd="0" presId="urn:microsoft.com/office/officeart/2017/3/layout/DropPinTimeline"/>
    <dgm:cxn modelId="{23922844-6D94-4199-BBC6-7CB989822555}" type="presParOf" srcId="{49AB7190-C664-4DC9-8040-4EA0F7117A08}" destId="{496BF77B-6745-4694-A07D-8311537846AF}" srcOrd="0" destOrd="0" presId="urn:microsoft.com/office/officeart/2017/3/layout/DropPinTimeline"/>
    <dgm:cxn modelId="{19D2F3DA-0434-496C-A2FF-5F2C5896B91D}" type="presParOf" srcId="{49AB7190-C664-4DC9-8040-4EA0F7117A08}" destId="{EE0FC77F-06E0-4442-AFC7-EBBA174866C1}" srcOrd="1" destOrd="0" presId="urn:microsoft.com/office/officeart/2017/3/layout/DropPinTimeline"/>
    <dgm:cxn modelId="{64CB290A-CDF6-4663-9FB0-60A839030826}" type="presParOf" srcId="{C94C31B0-8505-4C83-B7B1-2AD35C981ADD}" destId="{FF470B31-BBFA-4EE8-A788-6720A7634AC9}" srcOrd="2" destOrd="0" presId="urn:microsoft.com/office/officeart/2017/3/layout/DropPinTimeline"/>
    <dgm:cxn modelId="{3D208EE5-BFCC-4E59-ACC0-DA0B1E8B1C03}" type="presParOf" srcId="{C94C31B0-8505-4C83-B7B1-2AD35C981ADD}" destId="{199D488D-F0B7-4EE5-8D01-5A2A9FF1BF16}" srcOrd="3" destOrd="0" presId="urn:microsoft.com/office/officeart/2017/3/layout/DropPinTimeline"/>
    <dgm:cxn modelId="{6C3A0718-910D-4B82-89BF-D28B968FE85A}" type="presParOf" srcId="{C94C31B0-8505-4C83-B7B1-2AD35C981ADD}" destId="{E176DB67-686F-4E9F-9696-58FE5FCEE9C3}" srcOrd="4" destOrd="0" presId="urn:microsoft.com/office/officeart/2017/3/layout/DropPinTimeline"/>
    <dgm:cxn modelId="{2468B4A1-CBDA-4539-A4D9-1ABF2D3C4E02}" type="presParOf" srcId="{C94C31B0-8505-4C83-B7B1-2AD35C981ADD}" destId="{C99970D6-E150-4A63-8816-6BA196DA88D6}" srcOrd="5" destOrd="0" presId="urn:microsoft.com/office/officeart/2017/3/layout/DropPin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6ECDD8-0903-418C-80B0-4DD9D56CADB3}">
      <dsp:nvSpPr>
        <dsp:cNvPr id="0" name=""/>
        <dsp:cNvSpPr/>
      </dsp:nvSpPr>
      <dsp:spPr>
        <a:xfrm>
          <a:off x="0" y="1825674"/>
          <a:ext cx="11594969" cy="0"/>
        </a:xfrm>
        <a:prstGeom prst="line">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36E12477-A9ED-4C61-9F45-AD8525CB3F77}">
      <dsp:nvSpPr>
        <dsp:cNvPr id="0" name=""/>
        <dsp:cNvSpPr/>
      </dsp:nvSpPr>
      <dsp:spPr>
        <a:xfrm rot="8100000">
          <a:off x="59263" y="420746"/>
          <a:ext cx="268516" cy="268516"/>
        </a:xfrm>
        <a:prstGeom prst="teardrop">
          <a:avLst>
            <a:gd name="adj" fmla="val 115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A0E9713-A384-4122-B601-66B04B835F82}">
      <dsp:nvSpPr>
        <dsp:cNvPr id="0" name=""/>
        <dsp:cNvSpPr/>
      </dsp:nvSpPr>
      <dsp:spPr>
        <a:xfrm>
          <a:off x="89093" y="450576"/>
          <a:ext cx="208857" cy="208857"/>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41421D40-99E3-46E3-8EF4-6B45DA098D8C}">
      <dsp:nvSpPr>
        <dsp:cNvPr id="0" name=""/>
        <dsp:cNvSpPr/>
      </dsp:nvSpPr>
      <dsp:spPr>
        <a:xfrm>
          <a:off x="383391" y="744875"/>
          <a:ext cx="4216790" cy="1080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52400" rIns="0" bIns="228600" numCol="1" spcCol="1270" anchor="t" anchorCtr="0">
          <a:noAutofit/>
        </a:bodyPr>
        <a:lstStyle/>
        <a:p>
          <a:pPr marL="0" lvl="0" indent="0" algn="l" defTabSz="1066800">
            <a:lnSpc>
              <a:spcPct val="90000"/>
            </a:lnSpc>
            <a:spcBef>
              <a:spcPct val="0"/>
            </a:spcBef>
            <a:spcAft>
              <a:spcPct val="35000"/>
            </a:spcAft>
            <a:buNone/>
          </a:pPr>
          <a:r>
            <a:rPr lang="en-US" sz="2400" kern="1200" dirty="0"/>
            <a:t>poster, presentation, speaker notes</a:t>
          </a:r>
        </a:p>
      </dsp:txBody>
      <dsp:txXfrm>
        <a:off x="383391" y="744875"/>
        <a:ext cx="4216790" cy="1080799"/>
      </dsp:txXfrm>
    </dsp:sp>
    <dsp:sp modelId="{FD4BB529-FCDC-4F0C-8866-F7D8B0E2E683}">
      <dsp:nvSpPr>
        <dsp:cNvPr id="0" name=""/>
        <dsp:cNvSpPr/>
      </dsp:nvSpPr>
      <dsp:spPr>
        <a:xfrm>
          <a:off x="383391" y="365134"/>
          <a:ext cx="4216790" cy="379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Fri. 5 June, 23:59</a:t>
          </a:r>
        </a:p>
      </dsp:txBody>
      <dsp:txXfrm>
        <a:off x="383391" y="365134"/>
        <a:ext cx="4216790" cy="379740"/>
      </dsp:txXfrm>
    </dsp:sp>
    <dsp:sp modelId="{EEEAD676-3507-4D55-A5D2-6663587E79BB}">
      <dsp:nvSpPr>
        <dsp:cNvPr id="0" name=""/>
        <dsp:cNvSpPr/>
      </dsp:nvSpPr>
      <dsp:spPr>
        <a:xfrm>
          <a:off x="193521" y="744875"/>
          <a:ext cx="0" cy="1080799"/>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93BAF25F-D627-4E10-AFD2-11912B285BB3}">
      <dsp:nvSpPr>
        <dsp:cNvPr id="0" name=""/>
        <dsp:cNvSpPr/>
      </dsp:nvSpPr>
      <dsp:spPr>
        <a:xfrm>
          <a:off x="158787" y="1791497"/>
          <a:ext cx="68353" cy="68353"/>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496BF77B-6745-4694-A07D-8311537846AF}">
      <dsp:nvSpPr>
        <dsp:cNvPr id="0" name=""/>
        <dsp:cNvSpPr/>
      </dsp:nvSpPr>
      <dsp:spPr>
        <a:xfrm rot="18900000">
          <a:off x="6566458" y="2962085"/>
          <a:ext cx="268516" cy="268516"/>
        </a:xfrm>
        <a:prstGeom prst="teardrop">
          <a:avLst>
            <a:gd name="adj" fmla="val 115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E0FC77F-06E0-4442-AFC7-EBBA174866C1}">
      <dsp:nvSpPr>
        <dsp:cNvPr id="0" name=""/>
        <dsp:cNvSpPr/>
      </dsp:nvSpPr>
      <dsp:spPr>
        <a:xfrm>
          <a:off x="6596288" y="2991915"/>
          <a:ext cx="208857" cy="208857"/>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FF470B31-BBFA-4EE8-A788-6720A7634AC9}">
      <dsp:nvSpPr>
        <dsp:cNvPr id="0" name=""/>
        <dsp:cNvSpPr/>
      </dsp:nvSpPr>
      <dsp:spPr>
        <a:xfrm>
          <a:off x="6890587" y="1825674"/>
          <a:ext cx="4216790" cy="1080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0" rIns="152400" bIns="152400" numCol="1" spcCol="1270" anchor="b" anchorCtr="0">
          <a:noAutofit/>
        </a:bodyPr>
        <a:lstStyle/>
        <a:p>
          <a:pPr marL="0" lvl="0" indent="0" algn="l" defTabSz="1066800">
            <a:lnSpc>
              <a:spcPct val="90000"/>
            </a:lnSpc>
            <a:spcBef>
              <a:spcPct val="0"/>
            </a:spcBef>
            <a:spcAft>
              <a:spcPct val="35000"/>
            </a:spcAft>
            <a:buNone/>
          </a:pPr>
          <a:r>
            <a:rPr lang="en-US" sz="2400" kern="1200" dirty="0"/>
            <a:t>report</a:t>
          </a:r>
        </a:p>
      </dsp:txBody>
      <dsp:txXfrm>
        <a:off x="6890587" y="1825674"/>
        <a:ext cx="4216790" cy="1080799"/>
      </dsp:txXfrm>
    </dsp:sp>
    <dsp:sp modelId="{199D488D-F0B7-4EE5-8D01-5A2A9FF1BF16}">
      <dsp:nvSpPr>
        <dsp:cNvPr id="0" name=""/>
        <dsp:cNvSpPr/>
      </dsp:nvSpPr>
      <dsp:spPr>
        <a:xfrm>
          <a:off x="6890587" y="2906473"/>
          <a:ext cx="4216790" cy="379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Fri. 3 July, 23:59</a:t>
          </a:r>
        </a:p>
      </dsp:txBody>
      <dsp:txXfrm>
        <a:off x="6890587" y="2906473"/>
        <a:ext cx="4216790" cy="379740"/>
      </dsp:txXfrm>
    </dsp:sp>
    <dsp:sp modelId="{E176DB67-686F-4E9F-9696-58FE5FCEE9C3}">
      <dsp:nvSpPr>
        <dsp:cNvPr id="0" name=""/>
        <dsp:cNvSpPr/>
      </dsp:nvSpPr>
      <dsp:spPr>
        <a:xfrm>
          <a:off x="6700716" y="1825674"/>
          <a:ext cx="0" cy="1080799"/>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9BD36E97-EFFD-474D-9D52-C03A7F3B1ECC}">
      <dsp:nvSpPr>
        <dsp:cNvPr id="0" name=""/>
        <dsp:cNvSpPr/>
      </dsp:nvSpPr>
      <dsp:spPr>
        <a:xfrm>
          <a:off x="6665982" y="1791497"/>
          <a:ext cx="68353" cy="68353"/>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69A60A-393C-4BD5-97BE-6A6CEECE218E}" type="datetimeFigureOut">
              <a:rPr lang="en-GB" smtClean="0"/>
              <a:t>06/05/2026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C2C2D0-CA79-475E-8967-2E9AAFBDD6C1}" type="slidenum">
              <a:rPr lang="en-GB" smtClean="0"/>
              <a:t>‹#›</a:t>
            </a:fld>
            <a:endParaRPr lang="en-GB"/>
          </a:p>
        </p:txBody>
      </p:sp>
    </p:spTree>
    <p:extLst>
      <p:ext uri="{BB962C8B-B14F-4D97-AF65-F5344CB8AC3E}">
        <p14:creationId xmlns:p14="http://schemas.microsoft.com/office/powerpoint/2010/main" val="25605786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45E41A-E8B7-4917-9B93-44A1891A38B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514118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C2C2D0-CA79-475E-8967-2E9AAFBDD6C1}" type="slidenum">
              <a:rPr lang="en-GB" smtClean="0"/>
              <a:t>3</a:t>
            </a:fld>
            <a:endParaRPr lang="en-GB"/>
          </a:p>
        </p:txBody>
      </p:sp>
    </p:spTree>
    <p:extLst>
      <p:ext uri="{BB962C8B-B14F-4D97-AF65-F5344CB8AC3E}">
        <p14:creationId xmlns:p14="http://schemas.microsoft.com/office/powerpoint/2010/main" val="18906349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91139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965663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954108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3" y="6525344"/>
            <a:ext cx="1294837" cy="218522"/>
          </a:xfrm>
        </p:spPr>
        <p:txBody>
          <a:bodyPr/>
          <a:lstStyle/>
          <a:p>
            <a:fld id="{6362E849-225B-4469-B30B-3AE583DB3C24}" type="datetimeFigureOut">
              <a:rPr lang="en-GB" smtClean="0"/>
              <a:t>06/05/2026</a:t>
            </a:fld>
            <a:endParaRPr lang="en-GB"/>
          </a:p>
        </p:txBody>
      </p:sp>
      <p:sp>
        <p:nvSpPr>
          <p:cNvPr id="5" name="Footer Placeholder 4"/>
          <p:cNvSpPr>
            <a:spLocks noGrp="1"/>
          </p:cNvSpPr>
          <p:nvPr>
            <p:ph type="ftr" sz="quarter" idx="11"/>
          </p:nvPr>
        </p:nvSpPr>
        <p:spPr>
          <a:xfrm>
            <a:off x="5519936" y="638133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2817747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06/05/2026</a:t>
            </a:fld>
            <a:endParaRPr lang="en-GB"/>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2168160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362E849-225B-4469-B30B-3AE583DB3C24}" type="datetimeFigureOut">
              <a:rPr lang="en-GB" smtClean="0"/>
              <a:t>06/05/2026</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17312585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5852060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039410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1611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41363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cSld name="3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3" y="6525344"/>
            <a:ext cx="1294837" cy="218522"/>
          </a:xfrm>
        </p:spPr>
        <p:txBody>
          <a:bodyPr/>
          <a:lstStyle/>
          <a:p>
            <a:fld id="{6362E849-225B-4469-B30B-3AE583DB3C24}" type="datetimeFigureOut">
              <a:rPr lang="en-GB" smtClean="0"/>
              <a:t>06/05/2026</a:t>
            </a:fld>
            <a:endParaRPr lang="en-GB"/>
          </a:p>
        </p:txBody>
      </p:sp>
      <p:sp>
        <p:nvSpPr>
          <p:cNvPr id="5" name="Footer Placeholder 4"/>
          <p:cNvSpPr>
            <a:spLocks noGrp="1"/>
          </p:cNvSpPr>
          <p:nvPr>
            <p:ph type="ftr" sz="quarter" idx="11"/>
          </p:nvPr>
        </p:nvSpPr>
        <p:spPr>
          <a:xfrm>
            <a:off x="5519936" y="638133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12463326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06/05/2026</a:t>
            </a:fld>
            <a:endParaRPr lang="en-GB"/>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23421213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362E849-225B-4469-B30B-3AE583DB3C24}" type="datetimeFigureOut">
              <a:rPr lang="en-GB" smtClean="0"/>
              <a:t>06/05/2026</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9512592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7918823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291290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5.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62E849-225B-4469-B30B-3AE583DB3C24}" type="datetimeFigureOut">
              <a:rPr lang="en-GB" smtClean="0"/>
              <a:t>06/05/2026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0C8BF7-86D3-4E92-B92C-831E4EA6026C}"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80810835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525438894"/>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7" r:id="rId5"/>
    <p:sldLayoutId id="2147483688" r:id="rId6"/>
    <p:sldLayoutId id="2147483689"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04493391"/>
      </p:ext>
    </p:extLst>
  </p:cSld>
  <p:clrMap bg1="lt1" tx1="dk1" bg2="lt2" tx2="dk2" accent1="accent1" accent2="accent2" accent3="accent3" accent4="accent4" accent5="accent5" accent6="accent6" hlink="hlink" folHlink="folHlink"/>
  <p:sldLayoutIdLst>
    <p:sldLayoutId id="2147483685" r:id="rId1"/>
    <p:sldLayoutId id="214748368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A086F-58A2-4F1F-B8C1-E2E2A71FF749}"/>
              </a:ext>
            </a:extLst>
          </p:cNvPr>
          <p:cNvSpPr>
            <a:spLocks noGrp="1"/>
          </p:cNvSpPr>
          <p:nvPr>
            <p:ph type="ctrTitle"/>
          </p:nvPr>
        </p:nvSpPr>
        <p:spPr>
          <a:xfrm>
            <a:off x="1383372" y="1172765"/>
            <a:ext cx="3579153" cy="1470025"/>
          </a:xfrm>
        </p:spPr>
        <p:txBody>
          <a:bodyPr>
            <a:normAutofit fontScale="90000"/>
          </a:bodyPr>
          <a:lstStyle/>
          <a:p>
            <a:r>
              <a:rPr lang="en-GB" b="1" dirty="0"/>
              <a:t>Assignment Guidance – Emotional Intelligence</a:t>
            </a:r>
          </a:p>
        </p:txBody>
      </p:sp>
      <p:sp>
        <p:nvSpPr>
          <p:cNvPr id="3" name="Subtitle 2">
            <a:extLst>
              <a:ext uri="{FF2B5EF4-FFF2-40B4-BE49-F238E27FC236}">
                <a16:creationId xmlns:a16="http://schemas.microsoft.com/office/drawing/2014/main" id="{3890C77B-C074-41F4-847D-DB790FF9A7B8}"/>
              </a:ext>
            </a:extLst>
          </p:cNvPr>
          <p:cNvSpPr>
            <a:spLocks noGrp="1"/>
          </p:cNvSpPr>
          <p:nvPr>
            <p:ph type="subTitle" idx="1"/>
          </p:nvPr>
        </p:nvSpPr>
        <p:spPr>
          <a:xfrm>
            <a:off x="1226186" y="3338911"/>
            <a:ext cx="2374264" cy="1752600"/>
          </a:xfrm>
        </p:spPr>
        <p:txBody>
          <a:bodyPr/>
          <a:lstStyle/>
          <a:p>
            <a:r>
              <a:rPr lang="en-GB" dirty="0"/>
              <a:t>Julie Thomas</a:t>
            </a:r>
          </a:p>
        </p:txBody>
      </p:sp>
      <p:pic>
        <p:nvPicPr>
          <p:cNvPr id="5" name="Picture 4" descr="Pastel checklist and pencil">
            <a:extLst>
              <a:ext uri="{FF2B5EF4-FFF2-40B4-BE49-F238E27FC236}">
                <a16:creationId xmlns:a16="http://schemas.microsoft.com/office/drawing/2014/main" id="{5FBBD822-5CE2-F24D-02C6-ABBE21F03F0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14353" y="838200"/>
            <a:ext cx="4994275" cy="4086225"/>
          </a:xfrm>
          <a:prstGeom prst="rect">
            <a:avLst/>
          </a:prstGeom>
        </p:spPr>
      </p:pic>
    </p:spTree>
    <p:extLst>
      <p:ext uri="{BB962C8B-B14F-4D97-AF65-F5344CB8AC3E}">
        <p14:creationId xmlns:p14="http://schemas.microsoft.com/office/powerpoint/2010/main" val="21378959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976C4-3A7C-62AB-1178-2B3F20E63F0F}"/>
              </a:ext>
            </a:extLst>
          </p:cNvPr>
          <p:cNvSpPr>
            <a:spLocks noGrp="1"/>
          </p:cNvSpPr>
          <p:nvPr>
            <p:ph type="title"/>
          </p:nvPr>
        </p:nvSpPr>
        <p:spPr/>
        <p:txBody>
          <a:bodyPr/>
          <a:lstStyle/>
          <a:p>
            <a:r>
              <a:rPr lang="en-GB" b="1" dirty="0">
                <a:latin typeface="+mn-lt"/>
              </a:rPr>
              <a:t>Task 1 – Poster and Presentation</a:t>
            </a:r>
          </a:p>
        </p:txBody>
      </p:sp>
      <p:sp>
        <p:nvSpPr>
          <p:cNvPr id="3" name="Content Placeholder 2">
            <a:extLst>
              <a:ext uri="{FF2B5EF4-FFF2-40B4-BE49-F238E27FC236}">
                <a16:creationId xmlns:a16="http://schemas.microsoft.com/office/drawing/2014/main" id="{6A5D7AF9-8BAC-F64D-0037-31B336860093}"/>
              </a:ext>
            </a:extLst>
          </p:cNvPr>
          <p:cNvSpPr>
            <a:spLocks noGrp="1"/>
          </p:cNvSpPr>
          <p:nvPr>
            <p:ph idx="1"/>
          </p:nvPr>
        </p:nvSpPr>
        <p:spPr/>
        <p:txBody>
          <a:bodyPr>
            <a:normAutofit/>
          </a:bodyPr>
          <a:lstStyle/>
          <a:p>
            <a:r>
              <a:rPr lang="en-GB" sz="3200" dirty="0"/>
              <a:t>Poster – 500 Words (+/- 10%)</a:t>
            </a:r>
          </a:p>
          <a:p>
            <a:r>
              <a:rPr lang="en-GB" sz="3200" dirty="0"/>
              <a:t>Presentation 5 minutes maximum</a:t>
            </a:r>
          </a:p>
          <a:p>
            <a:r>
              <a:rPr lang="en-GB" sz="3200" dirty="0"/>
              <a:t>Speaker notes – no word count (what you can say in 5 minutes!) – plus reference list for both poster and presentation and link for video (e.g. Microsoft Stream/YouTube). </a:t>
            </a:r>
          </a:p>
        </p:txBody>
      </p:sp>
    </p:spTree>
    <p:extLst>
      <p:ext uri="{BB962C8B-B14F-4D97-AF65-F5344CB8AC3E}">
        <p14:creationId xmlns:p14="http://schemas.microsoft.com/office/powerpoint/2010/main" val="16686750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10889-6382-AA78-2DF4-C5CEFB00E33B}"/>
              </a:ext>
            </a:extLst>
          </p:cNvPr>
          <p:cNvSpPr>
            <a:spLocks noGrp="1"/>
          </p:cNvSpPr>
          <p:nvPr>
            <p:ph type="title"/>
          </p:nvPr>
        </p:nvSpPr>
        <p:spPr>
          <a:xfrm>
            <a:off x="301657" y="1420926"/>
            <a:ext cx="11594969" cy="1325563"/>
          </a:xfrm>
        </p:spPr>
        <p:txBody>
          <a:bodyPr anchor="ctr">
            <a:normAutofit/>
          </a:bodyPr>
          <a:lstStyle/>
          <a:p>
            <a:r>
              <a:rPr lang="en-GB" b="1"/>
              <a:t>Submission Deadlines</a:t>
            </a:r>
          </a:p>
        </p:txBody>
      </p:sp>
      <p:graphicFrame>
        <p:nvGraphicFramePr>
          <p:cNvPr id="5" name="Content Placeholder 2">
            <a:extLst>
              <a:ext uri="{FF2B5EF4-FFF2-40B4-BE49-F238E27FC236}">
                <a16:creationId xmlns:a16="http://schemas.microsoft.com/office/drawing/2014/main" id="{6B2909C6-AAD7-B85C-2BFA-72680F7E080A}"/>
              </a:ext>
            </a:extLst>
          </p:cNvPr>
          <p:cNvGraphicFramePr>
            <a:graphicFrameLocks noGrp="1"/>
          </p:cNvGraphicFramePr>
          <p:nvPr>
            <p:ph idx="1"/>
            <p:extLst>
              <p:ext uri="{D42A27DB-BD31-4B8C-83A1-F6EECF244321}">
                <p14:modId xmlns:p14="http://schemas.microsoft.com/office/powerpoint/2010/main" val="3812970505"/>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354221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F1873-BFE9-2B2C-10FD-114A8662B4EB}"/>
              </a:ext>
            </a:extLst>
          </p:cNvPr>
          <p:cNvSpPr>
            <a:spLocks noGrp="1"/>
          </p:cNvSpPr>
          <p:nvPr>
            <p:ph type="title"/>
          </p:nvPr>
        </p:nvSpPr>
        <p:spPr>
          <a:xfrm>
            <a:off x="609600" y="0"/>
            <a:ext cx="10972800" cy="1143000"/>
          </a:xfrm>
        </p:spPr>
        <p:txBody>
          <a:bodyPr>
            <a:normAutofit/>
          </a:bodyPr>
          <a:lstStyle/>
          <a:p>
            <a:r>
              <a:rPr lang="en-GB" sz="4000" b="1" dirty="0">
                <a:latin typeface="+mn-lt"/>
              </a:rPr>
              <a:t>AI Statement</a:t>
            </a:r>
          </a:p>
        </p:txBody>
      </p:sp>
      <p:sp>
        <p:nvSpPr>
          <p:cNvPr id="3" name="Content Placeholder 2">
            <a:extLst>
              <a:ext uri="{FF2B5EF4-FFF2-40B4-BE49-F238E27FC236}">
                <a16:creationId xmlns:a16="http://schemas.microsoft.com/office/drawing/2014/main" id="{AF722451-181F-1691-9D53-1EC4762D0F25}"/>
              </a:ext>
            </a:extLst>
          </p:cNvPr>
          <p:cNvSpPr>
            <a:spLocks noGrp="1"/>
          </p:cNvSpPr>
          <p:nvPr>
            <p:ph idx="1"/>
          </p:nvPr>
        </p:nvSpPr>
        <p:spPr>
          <a:xfrm>
            <a:off x="609600" y="1299411"/>
            <a:ext cx="10972800" cy="4217822"/>
          </a:xfrm>
        </p:spPr>
        <p:txBody>
          <a:bodyPr>
            <a:normAutofit fontScale="92500"/>
          </a:bodyPr>
          <a:lstStyle/>
          <a:p>
            <a:pPr marL="41910" marR="0" lvl="0" indent="0" algn="just" defTabSz="914400" rtl="0" eaLnBrk="1" fontAlgn="auto" latinLnBrk="0" hangingPunct="1">
              <a:lnSpc>
                <a:spcPct val="90000"/>
              </a:lnSpc>
              <a:spcBef>
                <a:spcPts val="1000"/>
              </a:spcBef>
              <a:spcAft>
                <a:spcPts val="0"/>
              </a:spcAft>
              <a:buClrTx/>
              <a:buSz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mn-cs"/>
              </a:rPr>
              <a:t>For the presentation, you can only use AI to create images for your poster. </a:t>
            </a:r>
            <a:endParaRPr lang="en-GB" sz="1800" dirty="0">
              <a:solidFill>
                <a:prstClr val="black"/>
              </a:solidFill>
              <a:latin typeface="Calibri" panose="020F0502020204030204"/>
              <a:ea typeface="Times New Roman" panose="02020603050405020304" pitchFamily="18" charset="0"/>
            </a:endParaRPr>
          </a:p>
          <a:p>
            <a:pPr marL="41910" marR="0" lvl="0" indent="0" algn="just" defTabSz="914400" rtl="0" eaLnBrk="1" fontAlgn="auto" latinLnBrk="0" hangingPunct="1">
              <a:lnSpc>
                <a:spcPct val="90000"/>
              </a:lnSpc>
              <a:spcBef>
                <a:spcPts val="1000"/>
              </a:spcBef>
              <a:spcAft>
                <a:spcPts val="0"/>
              </a:spcAft>
              <a:buClrTx/>
              <a:buSzTx/>
              <a:buNone/>
              <a:tabLst/>
              <a:defRPr/>
            </a:pPr>
            <a:r>
              <a:rPr lang="en-GB" sz="2400" dirty="0">
                <a:effectLst/>
                <a:ea typeface="Times New Roman" panose="02020603050405020304" pitchFamily="18" charset="0"/>
              </a:rPr>
              <a:t>For the report, you are not allowed to use </a:t>
            </a:r>
            <a:r>
              <a:rPr lang="en-GB" sz="2400" b="1" dirty="0">
                <a:effectLst/>
                <a:ea typeface="Times New Roman" panose="02020603050405020304" pitchFamily="18" charset="0"/>
              </a:rPr>
              <a:t>any</a:t>
            </a:r>
            <a:r>
              <a:rPr lang="en-GB" sz="2400" dirty="0">
                <a:effectLst/>
                <a:ea typeface="Times New Roman" panose="02020603050405020304" pitchFamily="18" charset="0"/>
              </a:rPr>
              <a:t> type of Generative AI support. This includes research support, structure support, writing/proofreading support, translation support and creative support. </a:t>
            </a:r>
          </a:p>
          <a:p>
            <a:pPr marL="270510" algn="just">
              <a:buNone/>
            </a:pPr>
            <a:endParaRPr lang="en-GB" sz="2400" dirty="0">
              <a:effectLst/>
              <a:latin typeface="Arial" panose="020B0604020202020204" pitchFamily="34" charset="0"/>
              <a:ea typeface="Times New Roman" panose="02020603050405020304" pitchFamily="18" charset="0"/>
            </a:endParaRPr>
          </a:p>
          <a:p>
            <a:pPr marL="270510" algn="just">
              <a:buNone/>
            </a:pPr>
            <a:r>
              <a:rPr lang="en-GB" sz="2400" dirty="0">
                <a:effectLst/>
                <a:ea typeface="Times New Roman" panose="02020603050405020304" pitchFamily="18" charset="0"/>
              </a:rPr>
              <a:t>At the beginning of your assignments, you must therefore state the following:</a:t>
            </a:r>
            <a:endParaRPr lang="en-GB" sz="1800" dirty="0">
              <a:effectLst/>
              <a:ea typeface="Times New Roman" panose="02020603050405020304" pitchFamily="18" charset="0"/>
            </a:endParaRPr>
          </a:p>
          <a:p>
            <a:pPr marL="270510" algn="just">
              <a:buNone/>
            </a:pPr>
            <a:r>
              <a:rPr lang="en-GB" sz="2400" i="1" dirty="0"/>
              <a:t>I confirm that this is entirely my own work and no one else has assisted me or written the assignment for me. </a:t>
            </a:r>
          </a:p>
          <a:p>
            <a:pPr marL="270510" algn="just">
              <a:buNone/>
            </a:pPr>
            <a:r>
              <a:rPr lang="en-GB" sz="2400" i="1" dirty="0"/>
              <a:t>I confirm that I have not presented any AI generated written materials as my own work. </a:t>
            </a:r>
          </a:p>
          <a:p>
            <a:pPr marL="270510" algn="just">
              <a:buNone/>
            </a:pPr>
            <a:r>
              <a:rPr lang="en-GB" sz="2400" i="1" dirty="0"/>
              <a:t>I confirm that I have copies of my drafts, notes, and other resources I used, which I may be asked to provide in evidence. </a:t>
            </a:r>
            <a:endParaRPr lang="en-GB" sz="2400" i="1" dirty="0">
              <a:effectLst/>
              <a:ea typeface="Times New Roman" panose="02020603050405020304" pitchFamily="18" charset="0"/>
            </a:endParaRPr>
          </a:p>
          <a:p>
            <a:pPr marL="270510" algn="just"/>
            <a:endParaRPr lang="en-GB" sz="2400" i="1" dirty="0">
              <a:ea typeface="Times New Roman" panose="02020603050405020304" pitchFamily="18" charset="0"/>
            </a:endParaRPr>
          </a:p>
          <a:p>
            <a:endParaRPr lang="en-GB" dirty="0"/>
          </a:p>
        </p:txBody>
      </p:sp>
    </p:spTree>
    <p:extLst>
      <p:ext uri="{BB962C8B-B14F-4D97-AF65-F5344CB8AC3E}">
        <p14:creationId xmlns:p14="http://schemas.microsoft.com/office/powerpoint/2010/main" val="10843014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7521E-602B-7BC7-AE4D-DC24D65A5DB1}"/>
              </a:ext>
            </a:extLst>
          </p:cNvPr>
          <p:cNvSpPr>
            <a:spLocks noGrp="1"/>
          </p:cNvSpPr>
          <p:nvPr>
            <p:ph type="title"/>
          </p:nvPr>
        </p:nvSpPr>
        <p:spPr>
          <a:xfrm>
            <a:off x="609600" y="274638"/>
            <a:ext cx="10972800" cy="607678"/>
          </a:xfrm>
        </p:spPr>
        <p:txBody>
          <a:bodyPr>
            <a:normAutofit fontScale="90000"/>
          </a:bodyPr>
          <a:lstStyle/>
          <a:p>
            <a:r>
              <a:rPr lang="en-GB" b="1" dirty="0">
                <a:latin typeface="+mn-lt"/>
              </a:rPr>
              <a:t>Poster – Why managers should prioritise Kindness</a:t>
            </a:r>
          </a:p>
        </p:txBody>
      </p:sp>
      <p:sp>
        <p:nvSpPr>
          <p:cNvPr id="3" name="Content Placeholder 2">
            <a:extLst>
              <a:ext uri="{FF2B5EF4-FFF2-40B4-BE49-F238E27FC236}">
                <a16:creationId xmlns:a16="http://schemas.microsoft.com/office/drawing/2014/main" id="{DDC9507C-B137-52B6-7182-0BB4B6F7CCD7}"/>
              </a:ext>
            </a:extLst>
          </p:cNvPr>
          <p:cNvSpPr>
            <a:spLocks noGrp="1"/>
          </p:cNvSpPr>
          <p:nvPr>
            <p:ph idx="1"/>
          </p:nvPr>
        </p:nvSpPr>
        <p:spPr>
          <a:xfrm>
            <a:off x="609600" y="1093170"/>
            <a:ext cx="10972800" cy="4353901"/>
          </a:xfrm>
        </p:spPr>
        <p:txBody>
          <a:bodyPr>
            <a:normAutofit fontScale="70000" lnSpcReduction="20000"/>
          </a:bodyPr>
          <a:lstStyle/>
          <a:p>
            <a:r>
              <a:rPr lang="en-GB" dirty="0"/>
              <a:t>Use 7 or more credible sources plus findings from kindness exercises</a:t>
            </a:r>
          </a:p>
          <a:p>
            <a:r>
              <a:rPr lang="en-GB" dirty="0"/>
              <a:t>Critically analyse the importance of kindness and empathy as a feature of modern management </a:t>
            </a:r>
          </a:p>
          <a:p>
            <a:r>
              <a:rPr lang="en-GB" dirty="0"/>
              <a:t>As well as using your findings, you should illustrate your points using other examples of when kindness has positively impacted your life</a:t>
            </a:r>
          </a:p>
          <a:p>
            <a:r>
              <a:rPr lang="en-GB" dirty="0"/>
              <a:t>You must include specific detail regarding your findings from the exercises and genuine examples </a:t>
            </a:r>
          </a:p>
          <a:p>
            <a:r>
              <a:rPr lang="en-GB" dirty="0">
                <a:effectLst/>
                <a:ea typeface="Times New Roman" panose="02020603050405020304" pitchFamily="18" charset="0"/>
              </a:rPr>
              <a:t>You can choose your own title</a:t>
            </a:r>
          </a:p>
          <a:p>
            <a:r>
              <a:rPr lang="en-GB" dirty="0">
                <a:ea typeface="Times New Roman" panose="02020603050405020304" pitchFamily="18" charset="0"/>
              </a:rPr>
              <a:t>Include intext citations</a:t>
            </a:r>
          </a:p>
          <a:p>
            <a:pPr algn="just"/>
            <a:r>
              <a:rPr lang="en-GB" dirty="0">
                <a:effectLst/>
                <a:ea typeface="Times New Roman" panose="02020603050405020304" pitchFamily="18" charset="0"/>
              </a:rPr>
              <a:t>Constructed using any application (</a:t>
            </a:r>
            <a:r>
              <a:rPr lang="en-GB" dirty="0" err="1">
                <a:effectLst/>
                <a:ea typeface="Times New Roman" panose="02020603050405020304" pitchFamily="18" charset="0"/>
              </a:rPr>
              <a:t>Powerpoint</a:t>
            </a:r>
            <a:r>
              <a:rPr lang="en-GB" dirty="0">
                <a:effectLst/>
                <a:ea typeface="Times New Roman" panose="02020603050405020304" pitchFamily="18" charset="0"/>
              </a:rPr>
              <a:t>, Canva etc) </a:t>
            </a:r>
          </a:p>
          <a:p>
            <a:pPr algn="just"/>
            <a:r>
              <a:rPr lang="en-GB" dirty="0">
                <a:effectLst/>
                <a:ea typeface="Times New Roman" panose="02020603050405020304" pitchFamily="18" charset="0"/>
              </a:rPr>
              <a:t>Use colour, images to make it visually appealing</a:t>
            </a:r>
          </a:p>
          <a:p>
            <a:pPr algn="just"/>
            <a:r>
              <a:rPr lang="en-GB" dirty="0">
                <a:effectLst/>
                <a:ea typeface="Times New Roman" panose="02020603050405020304" pitchFamily="18" charset="0"/>
              </a:rPr>
              <a:t>Proof-read it to make sure it flows well and to correct typos</a:t>
            </a:r>
          </a:p>
          <a:p>
            <a:pPr algn="just"/>
            <a:r>
              <a:rPr lang="en-GB" dirty="0">
                <a:effectLst/>
                <a:ea typeface="Times New Roman" panose="02020603050405020304" pitchFamily="18" charset="0"/>
              </a:rPr>
              <a:t>Word count is 500 words +/- 10% </a:t>
            </a:r>
          </a:p>
          <a:p>
            <a:r>
              <a:rPr lang="en-GB" dirty="0">
                <a:effectLst/>
                <a:ea typeface="Times New Roman" panose="02020603050405020304" pitchFamily="18" charset="0"/>
              </a:rPr>
              <a:t>Your video can either be embedded in your poster (e.g. in </a:t>
            </a:r>
            <a:r>
              <a:rPr lang="en-GB" dirty="0" err="1">
                <a:effectLst/>
                <a:ea typeface="Times New Roman" panose="02020603050405020304" pitchFamily="18" charset="0"/>
              </a:rPr>
              <a:t>Powerpoint</a:t>
            </a:r>
            <a:r>
              <a:rPr lang="en-GB" dirty="0">
                <a:effectLst/>
                <a:ea typeface="Times New Roman" panose="02020603050405020304" pitchFamily="18" charset="0"/>
              </a:rPr>
              <a:t> slide) or can be uploaded to Microsoft Stream/YouTube</a:t>
            </a:r>
          </a:p>
          <a:p>
            <a:endParaRPr lang="en-GB" dirty="0"/>
          </a:p>
        </p:txBody>
      </p:sp>
    </p:spTree>
    <p:extLst>
      <p:ext uri="{BB962C8B-B14F-4D97-AF65-F5344CB8AC3E}">
        <p14:creationId xmlns:p14="http://schemas.microsoft.com/office/powerpoint/2010/main" val="30641733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C1AF7-6EE7-1B59-6263-3F6AC87D6653}"/>
              </a:ext>
            </a:extLst>
          </p:cNvPr>
          <p:cNvSpPr>
            <a:spLocks noGrp="1"/>
          </p:cNvSpPr>
          <p:nvPr>
            <p:ph type="title"/>
          </p:nvPr>
        </p:nvSpPr>
        <p:spPr>
          <a:xfrm>
            <a:off x="609600" y="274638"/>
            <a:ext cx="10972800" cy="787246"/>
          </a:xfrm>
        </p:spPr>
        <p:txBody>
          <a:bodyPr/>
          <a:lstStyle/>
          <a:p>
            <a:r>
              <a:rPr lang="en-GB" b="1" dirty="0">
                <a:latin typeface="+mn-lt"/>
              </a:rPr>
              <a:t>Possible Content of Poster/Presentation</a:t>
            </a:r>
          </a:p>
        </p:txBody>
      </p:sp>
      <p:sp>
        <p:nvSpPr>
          <p:cNvPr id="3" name="Content Placeholder 2">
            <a:extLst>
              <a:ext uri="{FF2B5EF4-FFF2-40B4-BE49-F238E27FC236}">
                <a16:creationId xmlns:a16="http://schemas.microsoft.com/office/drawing/2014/main" id="{8C42D291-6863-2C37-1F39-4B915692F813}"/>
              </a:ext>
            </a:extLst>
          </p:cNvPr>
          <p:cNvSpPr>
            <a:spLocks noGrp="1"/>
          </p:cNvSpPr>
          <p:nvPr>
            <p:ph idx="1"/>
          </p:nvPr>
        </p:nvSpPr>
        <p:spPr>
          <a:xfrm>
            <a:off x="609600" y="1209368"/>
            <a:ext cx="10972800" cy="4307865"/>
          </a:xfrm>
        </p:spPr>
        <p:txBody>
          <a:bodyPr>
            <a:normAutofit fontScale="77500" lnSpcReduction="20000"/>
          </a:bodyPr>
          <a:lstStyle/>
          <a:p>
            <a:r>
              <a:rPr lang="en-GB" dirty="0"/>
              <a:t>Include a title – audience is fellow students</a:t>
            </a:r>
          </a:p>
          <a:p>
            <a:r>
              <a:rPr lang="en-GB" dirty="0"/>
              <a:t>Explain why kindness is important in organisational settings</a:t>
            </a:r>
          </a:p>
          <a:p>
            <a:r>
              <a:rPr lang="en-GB" dirty="0"/>
              <a:t>Kindness and empathy as key to a relational style of management</a:t>
            </a:r>
          </a:p>
          <a:p>
            <a:r>
              <a:rPr lang="en-GB" dirty="0"/>
              <a:t>Barriers to promoting kindness in the workplace</a:t>
            </a:r>
          </a:p>
          <a:p>
            <a:r>
              <a:rPr lang="en-GB" dirty="0"/>
              <a:t>Explain what kindness isn’t - going soft on employees!</a:t>
            </a:r>
          </a:p>
          <a:p>
            <a:r>
              <a:rPr lang="en-GB" dirty="0"/>
              <a:t>Describe link to emotional intelligence</a:t>
            </a:r>
          </a:p>
          <a:p>
            <a:r>
              <a:rPr lang="en-GB" dirty="0"/>
              <a:t>Explain link between emotional intelligence, wellbeing and performance</a:t>
            </a:r>
          </a:p>
          <a:p>
            <a:r>
              <a:rPr lang="en-GB" dirty="0"/>
              <a:t>Explain how kindness has impacted your life – ripple effect, deeper connections, happiness, trusting relationships</a:t>
            </a:r>
          </a:p>
          <a:p>
            <a:endParaRPr lang="en-GB" dirty="0"/>
          </a:p>
          <a:p>
            <a:pPr marL="0" indent="0">
              <a:buNone/>
            </a:pPr>
            <a:r>
              <a:rPr lang="en-GB" dirty="0"/>
              <a:t>Include sufficient critical analysis and avoid too much description. Refer to research and include statistics. </a:t>
            </a:r>
          </a:p>
        </p:txBody>
      </p:sp>
    </p:spTree>
    <p:extLst>
      <p:ext uri="{BB962C8B-B14F-4D97-AF65-F5344CB8AC3E}">
        <p14:creationId xmlns:p14="http://schemas.microsoft.com/office/powerpoint/2010/main" val="1422323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8D10E-4A5E-11F1-5E1F-1AE3D810700F}"/>
              </a:ext>
            </a:extLst>
          </p:cNvPr>
          <p:cNvSpPr>
            <a:spLocks noGrp="1"/>
          </p:cNvSpPr>
          <p:nvPr>
            <p:ph type="title"/>
          </p:nvPr>
        </p:nvSpPr>
        <p:spPr>
          <a:xfrm>
            <a:off x="609600" y="274638"/>
            <a:ext cx="10972800" cy="895401"/>
          </a:xfrm>
        </p:spPr>
        <p:txBody>
          <a:bodyPr/>
          <a:lstStyle/>
          <a:p>
            <a:r>
              <a:rPr lang="en-GB" b="1" dirty="0">
                <a:latin typeface="+mn-lt"/>
              </a:rPr>
              <a:t>Presentation</a:t>
            </a:r>
          </a:p>
        </p:txBody>
      </p:sp>
      <p:sp>
        <p:nvSpPr>
          <p:cNvPr id="3" name="Content Placeholder 2">
            <a:extLst>
              <a:ext uri="{FF2B5EF4-FFF2-40B4-BE49-F238E27FC236}">
                <a16:creationId xmlns:a16="http://schemas.microsoft.com/office/drawing/2014/main" id="{AD38B8CA-35D6-0D15-C05E-DEFB244B6240}"/>
              </a:ext>
            </a:extLst>
          </p:cNvPr>
          <p:cNvSpPr>
            <a:spLocks noGrp="1"/>
          </p:cNvSpPr>
          <p:nvPr>
            <p:ph idx="1"/>
          </p:nvPr>
        </p:nvSpPr>
        <p:spPr>
          <a:xfrm>
            <a:off x="609600" y="1275735"/>
            <a:ext cx="10972800" cy="4082845"/>
          </a:xfrm>
        </p:spPr>
        <p:txBody>
          <a:bodyPr>
            <a:normAutofit fontScale="92500" lnSpcReduction="10000"/>
          </a:bodyPr>
          <a:lstStyle/>
          <a:p>
            <a:pPr>
              <a:lnSpc>
                <a:spcPct val="107000"/>
              </a:lnSpc>
              <a:spcAft>
                <a:spcPts val="800"/>
              </a:spcAft>
            </a:pPr>
            <a:r>
              <a:rPr lang="en-GB" sz="2800" kern="100" dirty="0">
                <a:effectLst/>
                <a:ea typeface="Aptos" panose="020B0004020202020204" pitchFamily="34" charset="0"/>
                <a:cs typeface="Times New Roman" panose="02020603050405020304" pitchFamily="18" charset="0"/>
              </a:rPr>
              <a:t>The presentation is your opportunity to talk around the points you have included in your poster. Say ‘according to . . .’ and refer to references throughout. At level 6, you will be expected to use peer reviewed articles to underpin your work</a:t>
            </a:r>
          </a:p>
          <a:p>
            <a:pPr>
              <a:lnSpc>
                <a:spcPct val="107000"/>
              </a:lnSpc>
              <a:spcAft>
                <a:spcPts val="800"/>
              </a:spcAft>
            </a:pPr>
            <a:r>
              <a:rPr lang="en-GB" sz="2800" kern="100" dirty="0">
                <a:effectLst/>
                <a:ea typeface="Aptos" panose="020B0004020202020204" pitchFamily="34" charset="0"/>
                <a:cs typeface="Times New Roman" panose="02020603050405020304" pitchFamily="18" charset="0"/>
              </a:rPr>
              <a:t>Structure it – have an introduction, mid-section and conclusion</a:t>
            </a:r>
          </a:p>
          <a:p>
            <a:pPr>
              <a:lnSpc>
                <a:spcPct val="107000"/>
              </a:lnSpc>
              <a:spcAft>
                <a:spcPts val="800"/>
              </a:spcAft>
            </a:pPr>
            <a:r>
              <a:rPr lang="en-GB" sz="2800" kern="100" dirty="0">
                <a:effectLst/>
                <a:ea typeface="Aptos" panose="020B0004020202020204" pitchFamily="34" charset="0"/>
                <a:cs typeface="Times New Roman" panose="02020603050405020304" pitchFamily="18" charset="0"/>
              </a:rPr>
              <a:t>Avoid reading notes and practise it enough so that it sounds natural and engages your audience</a:t>
            </a:r>
          </a:p>
          <a:p>
            <a:pPr>
              <a:lnSpc>
                <a:spcPct val="107000"/>
              </a:lnSpc>
              <a:spcAft>
                <a:spcPts val="800"/>
              </a:spcAft>
            </a:pPr>
            <a:r>
              <a:rPr lang="en-GB" sz="2800" kern="100" dirty="0">
                <a:effectLst/>
                <a:ea typeface="Aptos" panose="020B0004020202020204" pitchFamily="34" charset="0"/>
                <a:cs typeface="Times New Roman" panose="02020603050405020304" pitchFamily="18" charset="0"/>
              </a:rPr>
              <a:t>Dress the part – try to look professional</a:t>
            </a:r>
          </a:p>
          <a:p>
            <a:endParaRPr lang="en-GB" dirty="0"/>
          </a:p>
        </p:txBody>
      </p:sp>
    </p:spTree>
    <p:extLst>
      <p:ext uri="{BB962C8B-B14F-4D97-AF65-F5344CB8AC3E}">
        <p14:creationId xmlns:p14="http://schemas.microsoft.com/office/powerpoint/2010/main" val="2169486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7F6E9-B7DC-8594-E295-8765E7134152}"/>
              </a:ext>
            </a:extLst>
          </p:cNvPr>
          <p:cNvSpPr>
            <a:spLocks noGrp="1"/>
          </p:cNvSpPr>
          <p:nvPr>
            <p:ph type="title"/>
          </p:nvPr>
        </p:nvSpPr>
        <p:spPr/>
        <p:txBody>
          <a:bodyPr/>
          <a:lstStyle/>
          <a:p>
            <a:r>
              <a:rPr lang="en-GB" b="1" dirty="0">
                <a:latin typeface="+mn-lt"/>
              </a:rPr>
              <a:t>Presentation Continued</a:t>
            </a:r>
          </a:p>
        </p:txBody>
      </p:sp>
      <p:sp>
        <p:nvSpPr>
          <p:cNvPr id="3" name="Content Placeholder 2">
            <a:extLst>
              <a:ext uri="{FF2B5EF4-FFF2-40B4-BE49-F238E27FC236}">
                <a16:creationId xmlns:a16="http://schemas.microsoft.com/office/drawing/2014/main" id="{441B161B-CDCD-A82B-DF05-372E719A8D5C}"/>
              </a:ext>
            </a:extLst>
          </p:cNvPr>
          <p:cNvSpPr>
            <a:spLocks noGrp="1"/>
          </p:cNvSpPr>
          <p:nvPr>
            <p:ph idx="1"/>
          </p:nvPr>
        </p:nvSpPr>
        <p:spPr>
          <a:xfrm>
            <a:off x="609600" y="1504335"/>
            <a:ext cx="10972800" cy="4012898"/>
          </a:xfrm>
        </p:spPr>
        <p:txBody>
          <a:bodyPr>
            <a:normAutofit/>
          </a:bodyPr>
          <a:lstStyle/>
          <a:p>
            <a:pPr marL="342900" lvl="0" indent="-342900" algn="just">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Recorded in English in an appropriate business/academic style.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Focus only on the tasks set in the assignment.</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Length: no more than 5 minutes.</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The video presentation can be recorded using any media of your choice. </a:t>
            </a:r>
          </a:p>
          <a:p>
            <a:pPr marL="342900" lvl="0" indent="-342900" algn="just">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You should be visible in at least some of the video recording. </a:t>
            </a:r>
            <a:endParaRPr lang="en-GB" sz="1800" dirty="0">
              <a:effectLst/>
              <a:latin typeface="Times New Roman" panose="02020603050405020304" pitchFamily="18" charset="0"/>
              <a:ea typeface="Times New Roman" panose="02020603050405020304" pitchFamily="18" charset="0"/>
            </a:endParaRPr>
          </a:p>
          <a:p>
            <a:pPr marL="228600" algn="just">
              <a:buNone/>
            </a:pPr>
            <a:r>
              <a:rPr lang="en-GB" sz="24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indent="0" algn="just">
              <a:buNone/>
            </a:pPr>
            <a:r>
              <a:rPr lang="en-GB" sz="2400" dirty="0">
                <a:effectLst/>
                <a:latin typeface="Arial" panose="020B0604020202020204" pitchFamily="34" charset="0"/>
                <a:ea typeface="Times New Roman" panose="02020603050405020304" pitchFamily="18" charset="0"/>
              </a:rPr>
              <a:t>You should demonstrate appropriate presentation skills such as looking at the camera, clear and logical verbal and written communication, and adhering to timescales. </a:t>
            </a:r>
            <a:endParaRPr lang="en-GB" sz="1800" dirty="0">
              <a:effectLst/>
              <a:latin typeface="Times New Roman" panose="02020603050405020304" pitchFamily="18" charset="0"/>
              <a:ea typeface="Times New Roman" panose="02020603050405020304" pitchFamily="18" charset="0"/>
            </a:endParaRPr>
          </a:p>
          <a:p>
            <a:pPr marL="0" indent="0" algn="just">
              <a:buNone/>
            </a:pP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4749943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D9F57-605F-4469-9368-46AEF47C7AC9}"/>
              </a:ext>
            </a:extLst>
          </p:cNvPr>
          <p:cNvSpPr>
            <a:spLocks noGrp="1"/>
          </p:cNvSpPr>
          <p:nvPr>
            <p:ph type="title"/>
          </p:nvPr>
        </p:nvSpPr>
        <p:spPr>
          <a:xfrm>
            <a:off x="609600" y="274639"/>
            <a:ext cx="10972800" cy="209994"/>
          </a:xfrm>
        </p:spPr>
        <p:txBody>
          <a:bodyPr>
            <a:normAutofit fontScale="90000"/>
          </a:bodyPr>
          <a:lstStyle/>
          <a:p>
            <a:r>
              <a:rPr lang="en-GB" b="1" dirty="0">
                <a:latin typeface="+mn-lt"/>
              </a:rPr>
              <a:t>Report</a:t>
            </a:r>
          </a:p>
        </p:txBody>
      </p:sp>
      <p:sp>
        <p:nvSpPr>
          <p:cNvPr id="3" name="Content Placeholder 2">
            <a:extLst>
              <a:ext uri="{FF2B5EF4-FFF2-40B4-BE49-F238E27FC236}">
                <a16:creationId xmlns:a16="http://schemas.microsoft.com/office/drawing/2014/main" id="{0C774DB8-63EC-CC54-954B-3F615A55F1A2}"/>
              </a:ext>
            </a:extLst>
          </p:cNvPr>
          <p:cNvSpPr>
            <a:spLocks noGrp="1"/>
          </p:cNvSpPr>
          <p:nvPr>
            <p:ph idx="1"/>
          </p:nvPr>
        </p:nvSpPr>
        <p:spPr>
          <a:xfrm>
            <a:off x="609600" y="813816"/>
            <a:ext cx="10972800" cy="4901184"/>
          </a:xfrm>
        </p:spPr>
        <p:txBody>
          <a:bodyPr>
            <a:normAutofit fontScale="85000" lnSpcReduction="20000"/>
          </a:bodyPr>
          <a:lstStyle/>
          <a:p>
            <a:pPr marL="0" indent="0">
              <a:buNone/>
            </a:pPr>
            <a:r>
              <a:rPr lang="en-GB" dirty="0"/>
              <a:t>This task requires you to complete a report for your manager which includes the following: </a:t>
            </a:r>
          </a:p>
          <a:p>
            <a:pPr marL="514350" indent="-514350">
              <a:buAutoNum type="arabicPeriod"/>
            </a:pPr>
            <a:r>
              <a:rPr lang="en-GB" dirty="0"/>
              <a:t>A critical analysis of the importance of trauma-informed practice and of managers possessing strong emotional intelligence skills in the specific organisation that you work for, and in a context of an increasingly VUCA world. You should make reference to the links between emotional intelligence, compassionate leadership, wellbeing and performance. </a:t>
            </a:r>
          </a:p>
          <a:p>
            <a:pPr marL="514350" indent="-514350">
              <a:buAutoNum type="arabicPeriod"/>
            </a:pPr>
            <a:r>
              <a:rPr lang="en-GB" dirty="0"/>
              <a:t>A critical evaluation of levels of emotional intelligence in the organisation that you work for, drawing upon specific examples from your workplace. You could describe, for example, times when managers have demonstrated certain behaviours towards employees who are experiencing poor wellbeing at work or have impacted employees in positive or negative ways. </a:t>
            </a:r>
          </a:p>
          <a:p>
            <a:pPr marL="514350" indent="-514350">
              <a:buAutoNum type="arabicPeriod"/>
            </a:pPr>
            <a:r>
              <a:rPr lang="en-GB" dirty="0"/>
              <a:t>A critical appraisal of your own level of emotional intelligence, using results from quizzes and feedback from others. You should include scores from quizzes, quotes from feedback and your overall interpretation of your level of emotional intelligence and how you could improve it, including reference to techniques such as mindfulness. </a:t>
            </a:r>
          </a:p>
        </p:txBody>
      </p:sp>
    </p:spTree>
    <p:extLst>
      <p:ext uri="{BB962C8B-B14F-4D97-AF65-F5344CB8AC3E}">
        <p14:creationId xmlns:p14="http://schemas.microsoft.com/office/powerpoint/2010/main" val="31623433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92462-BFB9-C6A9-9725-03C98EC4D9F0}"/>
              </a:ext>
            </a:extLst>
          </p:cNvPr>
          <p:cNvSpPr>
            <a:spLocks noGrp="1"/>
          </p:cNvSpPr>
          <p:nvPr>
            <p:ph type="title"/>
          </p:nvPr>
        </p:nvSpPr>
        <p:spPr>
          <a:xfrm>
            <a:off x="609600" y="274638"/>
            <a:ext cx="10972800" cy="787246"/>
          </a:xfrm>
        </p:spPr>
        <p:txBody>
          <a:bodyPr/>
          <a:lstStyle/>
          <a:p>
            <a:r>
              <a:rPr lang="en-GB" b="1" dirty="0">
                <a:latin typeface="+mn-lt"/>
              </a:rPr>
              <a:t>Elements of Report</a:t>
            </a:r>
          </a:p>
        </p:txBody>
      </p:sp>
      <p:sp>
        <p:nvSpPr>
          <p:cNvPr id="3" name="Content Placeholder 2">
            <a:extLst>
              <a:ext uri="{FF2B5EF4-FFF2-40B4-BE49-F238E27FC236}">
                <a16:creationId xmlns:a16="http://schemas.microsoft.com/office/drawing/2014/main" id="{F1B53A73-42E7-6FB8-0B95-2F0591B61F80}"/>
              </a:ext>
            </a:extLst>
          </p:cNvPr>
          <p:cNvSpPr>
            <a:spLocks noGrp="1"/>
          </p:cNvSpPr>
          <p:nvPr>
            <p:ph sz="half" idx="1"/>
          </p:nvPr>
        </p:nvSpPr>
        <p:spPr>
          <a:xfrm>
            <a:off x="609600" y="1334730"/>
            <a:ext cx="5384800" cy="4190998"/>
          </a:xfrm>
          <a:ln>
            <a:solidFill>
              <a:schemeClr val="tx1"/>
            </a:solidFill>
          </a:ln>
        </p:spPr>
        <p:txBody>
          <a:bodyPr>
            <a:normAutofit fontScale="92500" lnSpcReduction="20000"/>
          </a:bodyPr>
          <a:lstStyle/>
          <a:p>
            <a:pPr marL="514350" marR="0" lvl="0" indent="-514350" algn="l" defTabSz="914400" rtl="0" eaLnBrk="1" fontAlgn="auto" latinLnBrk="0" hangingPunct="1">
              <a:lnSpc>
                <a:spcPct val="90000"/>
              </a:lnSpc>
              <a:spcBef>
                <a:spcPts val="1000"/>
              </a:spcBef>
              <a:spcAft>
                <a:spcPts val="0"/>
              </a:spcAft>
              <a:buClrTx/>
              <a:buSzTx/>
              <a:buFont typeface="Arial" panose="020B0604020202020204" pitchFamily="34" charset="0"/>
              <a:buAutoNum type="arabicPeriod"/>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 critical analysis of the importance of trauma-informed practice and of managers possessing strong emotional intelligence skills in the specific organisation that you work for, and in a context of an increasingly VUCA world. You should make reference to the links between emotional intelligence, compassionate leadership, wellbeing and performance. </a:t>
            </a:r>
          </a:p>
          <a:p>
            <a:pPr marL="0" indent="0">
              <a:buNone/>
            </a:pPr>
            <a:endParaRPr lang="en-GB" dirty="0"/>
          </a:p>
        </p:txBody>
      </p:sp>
      <p:sp>
        <p:nvSpPr>
          <p:cNvPr id="4" name="Content Placeholder 3">
            <a:extLst>
              <a:ext uri="{FF2B5EF4-FFF2-40B4-BE49-F238E27FC236}">
                <a16:creationId xmlns:a16="http://schemas.microsoft.com/office/drawing/2014/main" id="{95414CCC-0FDD-BEFC-0227-4BBB8100D9E9}"/>
              </a:ext>
            </a:extLst>
          </p:cNvPr>
          <p:cNvSpPr>
            <a:spLocks noGrp="1"/>
          </p:cNvSpPr>
          <p:nvPr>
            <p:ph sz="half" idx="2"/>
          </p:nvPr>
        </p:nvSpPr>
        <p:spPr>
          <a:xfrm>
            <a:off x="6197602" y="1334729"/>
            <a:ext cx="5384800" cy="4190999"/>
          </a:xfrm>
          <a:ln>
            <a:solidFill>
              <a:schemeClr val="tx1"/>
            </a:solidFill>
          </a:ln>
        </p:spPr>
        <p:txBody>
          <a:bodyPr>
            <a:normAutofit fontScale="92500" lnSpcReduction="20000"/>
          </a:bodyPr>
          <a:lstStyle/>
          <a:p>
            <a:r>
              <a:rPr lang="en-GB" dirty="0"/>
              <a:t>Define what trauma-informed practice is</a:t>
            </a:r>
          </a:p>
          <a:p>
            <a:r>
              <a:rPr lang="en-GB" dirty="0"/>
              <a:t>Why is this important now?</a:t>
            </a:r>
          </a:p>
          <a:p>
            <a:r>
              <a:rPr lang="en-GB" dirty="0"/>
              <a:t>Define emotional intelligence and mention frameworks</a:t>
            </a:r>
          </a:p>
          <a:p>
            <a:r>
              <a:rPr lang="en-GB" dirty="0"/>
              <a:t>Why should managers possess strong emotional intelligence skills?</a:t>
            </a:r>
          </a:p>
          <a:p>
            <a:r>
              <a:rPr lang="en-GB" dirty="0"/>
              <a:t>What is meant by VUCA?</a:t>
            </a:r>
          </a:p>
          <a:p>
            <a:r>
              <a:rPr lang="en-GB" dirty="0"/>
              <a:t>Explain links between EI, compassionate leadership, wellbeing and performance</a:t>
            </a:r>
          </a:p>
          <a:p>
            <a:r>
              <a:rPr lang="en-GB" dirty="0"/>
              <a:t>Relate this to your organisation. Why are these important for the long-term sustainability of </a:t>
            </a:r>
            <a:r>
              <a:rPr lang="en-GB" u="sng" dirty="0"/>
              <a:t>your</a:t>
            </a:r>
            <a:r>
              <a:rPr lang="en-GB" dirty="0"/>
              <a:t> organisation?</a:t>
            </a:r>
          </a:p>
          <a:p>
            <a:r>
              <a:rPr lang="en-GB" dirty="0"/>
              <a:t>Include examples from other organisations in your sector/industry</a:t>
            </a:r>
          </a:p>
        </p:txBody>
      </p:sp>
    </p:spTree>
    <p:extLst>
      <p:ext uri="{BB962C8B-B14F-4D97-AF65-F5344CB8AC3E}">
        <p14:creationId xmlns:p14="http://schemas.microsoft.com/office/powerpoint/2010/main" val="34356532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EB855-979E-CFD1-C064-EE00E25C7B27}"/>
              </a:ext>
            </a:extLst>
          </p:cNvPr>
          <p:cNvSpPr>
            <a:spLocks noGrp="1"/>
          </p:cNvSpPr>
          <p:nvPr>
            <p:ph type="title"/>
          </p:nvPr>
        </p:nvSpPr>
        <p:spPr/>
        <p:txBody>
          <a:bodyPr/>
          <a:lstStyle/>
          <a:p>
            <a:r>
              <a:rPr lang="en-GB" b="1" dirty="0">
                <a:latin typeface="+mn-lt"/>
              </a:rPr>
              <a:t>Elements of Report Continued</a:t>
            </a:r>
          </a:p>
        </p:txBody>
      </p:sp>
      <p:sp>
        <p:nvSpPr>
          <p:cNvPr id="3" name="Content Placeholder 2">
            <a:extLst>
              <a:ext uri="{FF2B5EF4-FFF2-40B4-BE49-F238E27FC236}">
                <a16:creationId xmlns:a16="http://schemas.microsoft.com/office/drawing/2014/main" id="{74119B31-9A8F-9664-5897-48E356C0FD40}"/>
              </a:ext>
            </a:extLst>
          </p:cNvPr>
          <p:cNvSpPr>
            <a:spLocks noGrp="1"/>
          </p:cNvSpPr>
          <p:nvPr>
            <p:ph sz="half" idx="1"/>
          </p:nvPr>
        </p:nvSpPr>
        <p:spPr>
          <a:ln>
            <a:solidFill>
              <a:schemeClr val="tx1"/>
            </a:solidFill>
          </a:ln>
        </p:spPr>
        <p:txBody>
          <a:bodyPr>
            <a:normAutofit fontScale="92500"/>
          </a:bodyPr>
          <a:lstStyle/>
          <a:p>
            <a:pPr marL="0" marR="0" lvl="0" indent="0" algn="l" defTabSz="914400" rtl="0" eaLnBrk="1" fontAlgn="auto" latinLnBrk="0" hangingPunct="1">
              <a:lnSpc>
                <a:spcPct val="90000"/>
              </a:lnSpc>
              <a:spcBef>
                <a:spcPts val="1000"/>
              </a:spcBef>
              <a:spcAft>
                <a:spcPts val="0"/>
              </a:spcAft>
              <a:buClrTx/>
              <a:buSzTx/>
              <a:buNone/>
              <a:tabLst/>
              <a:defRPr/>
            </a:pPr>
            <a:r>
              <a:rPr kumimoji="0" lang="en-GB" sz="2800" b="0" i="0" u="none" strike="noStrike" kern="1200" cap="none" spc="0" normalizeH="0" baseline="0" noProof="0" dirty="0">
                <a:ln>
                  <a:noFill/>
                </a:ln>
                <a:solidFill>
                  <a:prstClr val="black"/>
                </a:solidFill>
                <a:uLnTx/>
                <a:uFillTx/>
                <a:latin typeface="Calibri" panose="020F0502020204030204"/>
                <a:cs typeface="+mn-cs"/>
              </a:rPr>
              <a:t>2. </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A critical evaluation of levels of emotional intelligence in the organisation that you work for, drawing upon specific examples from your workplace. You could describe, for example, times when managers have demonstrated certain behaviours towards employees who are experiencing poor wellbeing at work or have impacted employees in positive or negative ways. </a:t>
            </a:r>
          </a:p>
          <a:p>
            <a:pPr marL="0" lvl="0" indent="0">
              <a:buNone/>
            </a:pPr>
            <a:r>
              <a:rPr lang="en-GB" sz="2800" dirty="0">
                <a:effectLst/>
                <a:ea typeface="Times New Roman" panose="02020603050405020304" pitchFamily="18" charset="0"/>
              </a:rPr>
              <a:t> </a:t>
            </a:r>
            <a:endParaRPr lang="en-GB" dirty="0"/>
          </a:p>
        </p:txBody>
      </p:sp>
      <p:sp>
        <p:nvSpPr>
          <p:cNvPr id="4" name="Content Placeholder 3">
            <a:extLst>
              <a:ext uri="{FF2B5EF4-FFF2-40B4-BE49-F238E27FC236}">
                <a16:creationId xmlns:a16="http://schemas.microsoft.com/office/drawing/2014/main" id="{2416FA14-8253-0638-969F-AD71B4386A24}"/>
              </a:ext>
            </a:extLst>
          </p:cNvPr>
          <p:cNvSpPr>
            <a:spLocks noGrp="1"/>
          </p:cNvSpPr>
          <p:nvPr>
            <p:ph sz="half" idx="2"/>
          </p:nvPr>
        </p:nvSpPr>
        <p:spPr>
          <a:ln>
            <a:solidFill>
              <a:schemeClr val="tx1"/>
            </a:solidFill>
          </a:ln>
        </p:spPr>
        <p:txBody>
          <a:bodyPr>
            <a:normAutofit fontScale="92500"/>
          </a:bodyPr>
          <a:lstStyle/>
          <a:p>
            <a:r>
              <a:rPr lang="en-GB" sz="2400" dirty="0"/>
              <a:t>What behaviours have you observed?</a:t>
            </a:r>
          </a:p>
          <a:p>
            <a:r>
              <a:rPr lang="en-GB" sz="2400" dirty="0"/>
              <a:t>Describe specific scenarios.</a:t>
            </a:r>
          </a:p>
          <a:p>
            <a:r>
              <a:rPr lang="en-GB" sz="2400" dirty="0"/>
              <a:t>What does this mean for your organisation?</a:t>
            </a:r>
          </a:p>
          <a:p>
            <a:r>
              <a:rPr lang="en-GB" sz="2400" dirty="0"/>
              <a:t>Relate what you say to the literature.</a:t>
            </a:r>
          </a:p>
        </p:txBody>
      </p:sp>
    </p:spTree>
    <p:extLst>
      <p:ext uri="{BB962C8B-B14F-4D97-AF65-F5344CB8AC3E}">
        <p14:creationId xmlns:p14="http://schemas.microsoft.com/office/powerpoint/2010/main" val="4855797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951D63-7928-E67A-1916-34C9239987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0CE07D-219B-4385-6387-FCFAFD71A6BC}"/>
              </a:ext>
            </a:extLst>
          </p:cNvPr>
          <p:cNvSpPr>
            <a:spLocks noGrp="1"/>
          </p:cNvSpPr>
          <p:nvPr>
            <p:ph type="title"/>
          </p:nvPr>
        </p:nvSpPr>
        <p:spPr/>
        <p:txBody>
          <a:bodyPr/>
          <a:lstStyle/>
          <a:p>
            <a:r>
              <a:rPr lang="en-GB" b="1" dirty="0">
                <a:latin typeface="+mn-lt"/>
              </a:rPr>
              <a:t>Elements of Report Continued</a:t>
            </a:r>
          </a:p>
        </p:txBody>
      </p:sp>
      <p:sp>
        <p:nvSpPr>
          <p:cNvPr id="3" name="Content Placeholder 2">
            <a:extLst>
              <a:ext uri="{FF2B5EF4-FFF2-40B4-BE49-F238E27FC236}">
                <a16:creationId xmlns:a16="http://schemas.microsoft.com/office/drawing/2014/main" id="{B9F6914C-38C0-B8D3-8BAF-98FCDD6D2539}"/>
              </a:ext>
            </a:extLst>
          </p:cNvPr>
          <p:cNvSpPr>
            <a:spLocks noGrp="1"/>
          </p:cNvSpPr>
          <p:nvPr>
            <p:ph sz="half" idx="1"/>
          </p:nvPr>
        </p:nvSpPr>
        <p:spPr>
          <a:ln>
            <a:solidFill>
              <a:schemeClr val="tx1"/>
            </a:solidFill>
          </a:ln>
        </p:spPr>
        <p:txBody>
          <a:bodyPr>
            <a:normAutofit/>
          </a:bodyPr>
          <a:lstStyle/>
          <a:p>
            <a:pPr marL="0" marR="0" lvl="0" indent="0" algn="l" defTabSz="914400" rtl="0" eaLnBrk="1" fontAlgn="auto" latinLnBrk="0" hangingPunct="1">
              <a:lnSpc>
                <a:spcPct val="90000"/>
              </a:lnSpc>
              <a:spcBef>
                <a:spcPts val="1000"/>
              </a:spcBef>
              <a:spcAft>
                <a:spcPts val="0"/>
              </a:spcAft>
              <a:buClrTx/>
              <a:buSzTx/>
              <a:buNone/>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3. A critical appraisal of your own level of emotional intelligence, using results from quizzes and feedback from others. You should include scores from quizzes, quotes from feedback and your overall interpretation of your level of emotional intelligence and how you could improve it, including reference to techniques such as mindfulness. </a:t>
            </a:r>
          </a:p>
          <a:p>
            <a:pPr marL="0" marR="0" lvl="0" indent="0" algn="l" defTabSz="914400" rtl="0" eaLnBrk="1" fontAlgn="auto" latinLnBrk="0" hangingPunct="1">
              <a:lnSpc>
                <a:spcPct val="90000"/>
              </a:lnSpc>
              <a:spcBef>
                <a:spcPts val="1000"/>
              </a:spcBef>
              <a:spcAft>
                <a:spcPts val="0"/>
              </a:spcAft>
              <a:buClrTx/>
              <a:buSzTx/>
              <a:buNone/>
              <a:tabLst/>
              <a:defRPr/>
            </a:pPr>
            <a:endParaRPr lang="en-GB" dirty="0"/>
          </a:p>
        </p:txBody>
      </p:sp>
      <p:sp>
        <p:nvSpPr>
          <p:cNvPr id="4" name="Content Placeholder 3">
            <a:extLst>
              <a:ext uri="{FF2B5EF4-FFF2-40B4-BE49-F238E27FC236}">
                <a16:creationId xmlns:a16="http://schemas.microsoft.com/office/drawing/2014/main" id="{905ECD63-66F4-1B18-FD8B-BC1BCFA128C4}"/>
              </a:ext>
            </a:extLst>
          </p:cNvPr>
          <p:cNvSpPr>
            <a:spLocks noGrp="1"/>
          </p:cNvSpPr>
          <p:nvPr>
            <p:ph sz="half" idx="2"/>
          </p:nvPr>
        </p:nvSpPr>
        <p:spPr>
          <a:ln>
            <a:solidFill>
              <a:schemeClr val="tx1"/>
            </a:solidFill>
          </a:ln>
        </p:spPr>
        <p:txBody>
          <a:bodyPr>
            <a:normAutofit/>
          </a:bodyPr>
          <a:lstStyle/>
          <a:p>
            <a:r>
              <a:rPr lang="en-GB" dirty="0"/>
              <a:t>Complete several quizzes</a:t>
            </a:r>
          </a:p>
          <a:p>
            <a:r>
              <a:rPr lang="en-GB" dirty="0"/>
              <a:t>Ask others to give feedback to you</a:t>
            </a:r>
          </a:p>
          <a:p>
            <a:r>
              <a:rPr lang="en-GB" dirty="0"/>
              <a:t>Summarise your level of emotional intelligence (break it down into the domains)</a:t>
            </a:r>
          </a:p>
          <a:p>
            <a:r>
              <a:rPr lang="en-GB" dirty="0"/>
              <a:t>State what you need to improve and how you will do this (you could include a brief development plan)</a:t>
            </a:r>
          </a:p>
          <a:p>
            <a:r>
              <a:rPr lang="en-GB" dirty="0"/>
              <a:t>Refer regularly to literature – for example, underpin your development options. </a:t>
            </a:r>
          </a:p>
        </p:txBody>
      </p:sp>
    </p:spTree>
    <p:extLst>
      <p:ext uri="{BB962C8B-B14F-4D97-AF65-F5344CB8AC3E}">
        <p14:creationId xmlns:p14="http://schemas.microsoft.com/office/powerpoint/2010/main" val="33687160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87D45-4242-03ED-DBD9-BFACBDB27C96}"/>
              </a:ext>
            </a:extLst>
          </p:cNvPr>
          <p:cNvSpPr>
            <a:spLocks noGrp="1"/>
          </p:cNvSpPr>
          <p:nvPr>
            <p:ph type="title"/>
          </p:nvPr>
        </p:nvSpPr>
        <p:spPr>
          <a:xfrm>
            <a:off x="609600" y="274638"/>
            <a:ext cx="10972800" cy="669259"/>
          </a:xfrm>
        </p:spPr>
        <p:txBody>
          <a:bodyPr>
            <a:normAutofit fontScale="90000"/>
          </a:bodyPr>
          <a:lstStyle/>
          <a:p>
            <a:r>
              <a:rPr lang="en-GB" b="1" dirty="0">
                <a:latin typeface="+mn-lt"/>
              </a:rPr>
              <a:t>Report – Additional Guidance</a:t>
            </a:r>
          </a:p>
        </p:txBody>
      </p:sp>
      <p:sp>
        <p:nvSpPr>
          <p:cNvPr id="3" name="Content Placeholder 2">
            <a:extLst>
              <a:ext uri="{FF2B5EF4-FFF2-40B4-BE49-F238E27FC236}">
                <a16:creationId xmlns:a16="http://schemas.microsoft.com/office/drawing/2014/main" id="{93F7FF5F-6F37-5776-8D5D-ED90FE08CE96}"/>
              </a:ext>
            </a:extLst>
          </p:cNvPr>
          <p:cNvSpPr>
            <a:spLocks noGrp="1"/>
          </p:cNvSpPr>
          <p:nvPr>
            <p:ph idx="1"/>
          </p:nvPr>
        </p:nvSpPr>
        <p:spPr>
          <a:xfrm>
            <a:off x="609600" y="943897"/>
            <a:ext cx="10972800" cy="4573336"/>
          </a:xfrm>
        </p:spPr>
        <p:txBody>
          <a:bodyPr>
            <a:normAutofit fontScale="70000" lnSpcReduction="20000"/>
          </a:bodyPr>
          <a:lstStyle/>
          <a:p>
            <a:pPr algn="just">
              <a:lnSpc>
                <a:spcPct val="120000"/>
              </a:lnSpc>
            </a:pPr>
            <a:r>
              <a:rPr lang="en-GB" sz="2600" dirty="0">
                <a:effectLst/>
                <a:ea typeface="Times New Roman" panose="02020603050405020304" pitchFamily="18" charset="0"/>
              </a:rPr>
              <a:t>Use at least 20 sources to underpin points</a:t>
            </a:r>
          </a:p>
          <a:p>
            <a:pPr algn="just">
              <a:lnSpc>
                <a:spcPct val="120000"/>
              </a:lnSpc>
            </a:pPr>
            <a:r>
              <a:rPr lang="en-GB" sz="2600" dirty="0">
                <a:ea typeface="Times New Roman" panose="02020603050405020304" pitchFamily="18" charset="0"/>
              </a:rPr>
              <a:t>Refer regularly to research</a:t>
            </a:r>
          </a:p>
          <a:p>
            <a:pPr algn="just">
              <a:lnSpc>
                <a:spcPct val="120000"/>
              </a:lnSpc>
            </a:pPr>
            <a:r>
              <a:rPr lang="en-GB" sz="2600" dirty="0"/>
              <a:t>The report should contain a title, executive summary, contents list, sections to address the points, conclusion and a reference list. </a:t>
            </a:r>
            <a:endParaRPr lang="en-GB" sz="2600" dirty="0">
              <a:effectLst/>
              <a:ea typeface="Times New Roman" panose="02020603050405020304" pitchFamily="18" charset="0"/>
            </a:endParaRPr>
          </a:p>
          <a:p>
            <a:pPr algn="just">
              <a:lnSpc>
                <a:spcPct val="120000"/>
              </a:lnSpc>
            </a:pPr>
            <a:r>
              <a:rPr lang="en-GB" sz="2600" dirty="0">
                <a:effectLst/>
                <a:ea typeface="Times New Roman" panose="02020603050405020304" pitchFamily="18" charset="0"/>
              </a:rPr>
              <a:t>You should demonstrate appropriate written skills – your report should be structured appropriately and be well written, with no spelling or grammatical errors</a:t>
            </a:r>
          </a:p>
          <a:p>
            <a:pPr algn="just">
              <a:lnSpc>
                <a:spcPct val="120000"/>
              </a:lnSpc>
            </a:pPr>
            <a:r>
              <a:rPr lang="en-GB" sz="2600" dirty="0">
                <a:effectLst/>
                <a:ea typeface="Times New Roman" panose="02020603050405020304" pitchFamily="18" charset="0"/>
              </a:rPr>
              <a:t>UK English should be used – programme, organisation, behaviour</a:t>
            </a:r>
          </a:p>
          <a:p>
            <a:pPr>
              <a:lnSpc>
                <a:spcPct val="120000"/>
              </a:lnSpc>
              <a:spcAft>
                <a:spcPts val="800"/>
              </a:spcAft>
            </a:pPr>
            <a:r>
              <a:rPr lang="en-GB" sz="2600" kern="100" dirty="0">
                <a:effectLst/>
                <a:ea typeface="Aptos" panose="020B0004020202020204" pitchFamily="34" charset="0"/>
                <a:cs typeface="Times New Roman" panose="02020603050405020304" pitchFamily="18" charset="0"/>
              </a:rPr>
              <a:t>Do not cut and paste from the internet/ChatGPT/Microsoft co-pilot – the use of AI software or other tools (such as translation tools) is not permitted for this assignment</a:t>
            </a:r>
          </a:p>
          <a:p>
            <a:pPr>
              <a:lnSpc>
                <a:spcPct val="120000"/>
              </a:lnSpc>
              <a:spcAft>
                <a:spcPts val="800"/>
              </a:spcAft>
            </a:pPr>
            <a:r>
              <a:rPr lang="en-GB" sz="2600" kern="100" dirty="0">
                <a:effectLst/>
                <a:ea typeface="Aptos" panose="020B0004020202020204" pitchFamily="34" charset="0"/>
                <a:cs typeface="Times New Roman" panose="02020603050405020304" pitchFamily="18" charset="0"/>
              </a:rPr>
              <a:t>Do not seek assistance from essay mills or previous students to write your assignment</a:t>
            </a:r>
          </a:p>
          <a:p>
            <a:pPr marL="0" indent="0">
              <a:lnSpc>
                <a:spcPct val="107000"/>
              </a:lnSpc>
              <a:spcAft>
                <a:spcPts val="800"/>
              </a:spcAft>
              <a:buNone/>
            </a:pPr>
            <a:r>
              <a:rPr lang="en-GB" sz="2600" kern="100" dirty="0">
                <a:effectLst/>
                <a:ea typeface="Aptos" panose="020B0004020202020204" pitchFamily="34" charset="0"/>
                <a:cs typeface="Times New Roman" panose="02020603050405020304" pitchFamily="18" charset="0"/>
              </a:rPr>
              <a:t>This assignment is a fantastic opportunity for you to showcase your knowledge and analytical skills, as well as demonstrate your ability to apply what you have learnt. I hope you enjoy it. Good luck!</a:t>
            </a:r>
            <a:endParaRPr lang="en-GB" sz="2600" dirty="0">
              <a:effectLst/>
              <a:ea typeface="Times New Roman" panose="02020603050405020304" pitchFamily="18" charset="0"/>
            </a:endParaRPr>
          </a:p>
        </p:txBody>
      </p:sp>
    </p:spTree>
    <p:extLst>
      <p:ext uri="{BB962C8B-B14F-4D97-AF65-F5344CB8AC3E}">
        <p14:creationId xmlns:p14="http://schemas.microsoft.com/office/powerpoint/2010/main" val="1337590458"/>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176</TotalTime>
  <Words>1312</Words>
  <Application>Microsoft Office PowerPoint</Application>
  <PresentationFormat>Widescreen</PresentationFormat>
  <Paragraphs>95</Paragraphs>
  <Slides>13</Slides>
  <Notes>2</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13</vt:i4>
      </vt:variant>
    </vt:vector>
  </HeadingPairs>
  <TitlesOfParts>
    <vt:vector size="22" baseType="lpstr">
      <vt:lpstr>Aptos</vt:lpstr>
      <vt:lpstr>Arial</vt:lpstr>
      <vt:lpstr>Calibri</vt:lpstr>
      <vt:lpstr>Calibri Light</vt:lpstr>
      <vt:lpstr>Symbol</vt:lpstr>
      <vt:lpstr>Times New Roman</vt:lpstr>
      <vt:lpstr>Theme1</vt:lpstr>
      <vt:lpstr>UWTSD Text 2</vt:lpstr>
      <vt:lpstr>UWTSD Logo Variations place image in Background</vt:lpstr>
      <vt:lpstr>Assignment Guidance – Emotional Intelligence</vt:lpstr>
      <vt:lpstr>Task 1 – Poster and Presentation</vt:lpstr>
      <vt:lpstr>Submission Deadlines</vt:lpstr>
      <vt:lpstr>AI Statement</vt:lpstr>
      <vt:lpstr>Poster – Why managers should prioritise Kindness</vt:lpstr>
      <vt:lpstr>Possible Content of Poster/Presentation</vt:lpstr>
      <vt:lpstr>Presentation</vt:lpstr>
      <vt:lpstr>Presentation Continued</vt:lpstr>
      <vt:lpstr>Report</vt:lpstr>
      <vt:lpstr>Elements of Report</vt:lpstr>
      <vt:lpstr>Elements of Report Continued</vt:lpstr>
      <vt:lpstr>Elements of Report Continued</vt:lpstr>
      <vt:lpstr>Report – Additional Guidance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Julie Thomas</cp:lastModifiedBy>
  <cp:revision>2</cp:revision>
  <dcterms:created xsi:type="dcterms:W3CDTF">2025-05-13T14:34:28Z</dcterms:created>
  <dcterms:modified xsi:type="dcterms:W3CDTF">2026-05-06T15:47:27Z</dcterms:modified>
</cp:coreProperties>
</file>