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91" r:id="rId6"/>
    <p:sldId id="293" r:id="rId7"/>
    <p:sldId id="296" r:id="rId8"/>
    <p:sldId id="292" r:id="rId9"/>
    <p:sldId id="294" r:id="rId10"/>
    <p:sldId id="29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9158F-13E1-4834-8ADA-C7A486F8AC0B}" v="21" dt="2020-06-29T13:00:59.0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72" d="100"/>
          <a:sy n="72" d="100"/>
        </p:scale>
        <p:origin x="134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Workshop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Assignment Brief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384" y="1470484"/>
            <a:ext cx="8003232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Group Work - Presentation</a:t>
            </a:r>
          </a:p>
          <a:p>
            <a:pPr algn="just">
              <a:buFontTx/>
              <a:buChar char="-"/>
            </a:pPr>
            <a:r>
              <a:rPr lang="en-GB" dirty="0"/>
              <a:t>Choose any modern and relevant leader</a:t>
            </a:r>
          </a:p>
          <a:p>
            <a:pPr algn="just">
              <a:buFontTx/>
              <a:buChar char="-"/>
            </a:pPr>
            <a:r>
              <a:rPr lang="en-GB" dirty="0"/>
              <a:t>The leader has created a business with significant influence</a:t>
            </a:r>
          </a:p>
          <a:p>
            <a:pPr algn="just">
              <a:buFontTx/>
              <a:buChar char="-"/>
            </a:pPr>
            <a:r>
              <a:rPr lang="en-GB" dirty="0"/>
              <a:t>Discuss the key characteristics of the leader that make him/her unique (using leadership and personality trait theories)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C6FC3-7578-492F-8D7F-EF11B2A8D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Leadership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0FD4A-9267-455D-B91F-7A581314F0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any modern and relevant leader</a:t>
            </a:r>
          </a:p>
          <a:p>
            <a:endParaRPr lang="en-GB" dirty="0"/>
          </a:p>
          <a:p>
            <a:r>
              <a:rPr lang="en-US" dirty="0"/>
              <a:t>How Do YOU Define Leader?</a:t>
            </a:r>
          </a:p>
          <a:p>
            <a:endParaRPr lang="en-US" dirty="0"/>
          </a:p>
          <a:p>
            <a:r>
              <a:rPr lang="en-US" dirty="0"/>
              <a:t>Leadership quotes  (“A leader is one who knows the way , goes the way and shows the way “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389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9DC1F-7CAC-484D-B05F-1E4681492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and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28D65-EF6F-4A97-9459-56162249E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Differences between a leader and manger</a:t>
            </a:r>
          </a:p>
        </p:txBody>
      </p:sp>
    </p:spTree>
    <p:extLst>
      <p:ext uri="{BB962C8B-B14F-4D97-AF65-F5344CB8AC3E}">
        <p14:creationId xmlns:p14="http://schemas.microsoft.com/office/powerpoint/2010/main" val="3397223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EC0DF-1BF5-4B85-B14D-19FF5A608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8369C-B2E6-495E-AEBB-84A4F52A3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Presentation content </a:t>
            </a:r>
          </a:p>
          <a:p>
            <a:r>
              <a:rPr lang="en-US" dirty="0"/>
              <a:t>Biography </a:t>
            </a:r>
          </a:p>
          <a:p>
            <a:r>
              <a:rPr lang="en-US" dirty="0"/>
              <a:t>Definition of leadership </a:t>
            </a:r>
          </a:p>
          <a:p>
            <a:r>
              <a:rPr lang="en-US" dirty="0"/>
              <a:t>Concept of leadership</a:t>
            </a:r>
          </a:p>
          <a:p>
            <a:r>
              <a:rPr lang="en-US" dirty="0"/>
              <a:t>Impact of leadership on the business </a:t>
            </a:r>
          </a:p>
        </p:txBody>
      </p:sp>
    </p:spTree>
    <p:extLst>
      <p:ext uri="{BB962C8B-B14F-4D97-AF65-F5344CB8AC3E}">
        <p14:creationId xmlns:p14="http://schemas.microsoft.com/office/powerpoint/2010/main" val="2654071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9B74B-3E7D-47B3-8CA0-1E4A50457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F4B89-7A1F-458F-A457-86C678A89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US" dirty="0"/>
              <a:t>Types of leadership </a:t>
            </a:r>
          </a:p>
          <a:p>
            <a:r>
              <a:rPr lang="en-GB" dirty="0"/>
              <a:t>key characteristics of the leader</a:t>
            </a:r>
          </a:p>
          <a:p>
            <a:r>
              <a:rPr lang="en-GB" dirty="0"/>
              <a:t>Leader’s personality </a:t>
            </a:r>
          </a:p>
          <a:p>
            <a:r>
              <a:rPr lang="en-GB" dirty="0"/>
              <a:t> leadership and personality trait theories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253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4882F-6F52-48D7-A633-D47652E74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Slide </a:t>
            </a:r>
            <a:r>
              <a:rPr lang="en-GB" b="1" dirty="0"/>
              <a:t>Presentation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74B65-C191-45ED-BFBE-53AD88F64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a powerful quote. ... </a:t>
            </a:r>
          </a:p>
          <a:p>
            <a:r>
              <a:rPr lang="en-US" dirty="0"/>
              <a:t>Show a gripping photo. ... </a:t>
            </a:r>
          </a:p>
          <a:p>
            <a:r>
              <a:rPr lang="en-US" dirty="0"/>
              <a:t>Use a prop or creative visual aid. ... </a:t>
            </a:r>
          </a:p>
          <a:p>
            <a:r>
              <a:rPr lang="en-US" dirty="0"/>
              <a:t>Play a short video.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6841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152</Words>
  <Application>Microsoft Office PowerPoint</Application>
  <PresentationFormat>On-screen Show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Bachelor of Arts Business Management   Introduction to Modern Workplace  Workshop</vt:lpstr>
      <vt:lpstr>Assignment Brief - 2</vt:lpstr>
      <vt:lpstr>Leadership </vt:lpstr>
      <vt:lpstr>Leadership and management </vt:lpstr>
      <vt:lpstr>Presentation </vt:lpstr>
      <vt:lpstr>Presentation</vt:lpstr>
      <vt:lpstr>Slide Presentation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Induction and Introduction</dc:title>
  <dc:creator>Eric Osei</dc:creator>
  <cp:lastModifiedBy> </cp:lastModifiedBy>
  <cp:revision>15</cp:revision>
  <dcterms:created xsi:type="dcterms:W3CDTF">2020-04-05T00:35:36Z</dcterms:created>
  <dcterms:modified xsi:type="dcterms:W3CDTF">2020-06-29T13:03:51Z</dcterms:modified>
</cp:coreProperties>
</file>