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2" r:id="rId4"/>
  </p:sldMasterIdLst>
  <p:notesMasterIdLst>
    <p:notesMasterId r:id="rId52"/>
  </p:notesMasterIdLst>
  <p:handoutMasterIdLst>
    <p:handoutMasterId r:id="rId53"/>
  </p:handoutMasterIdLst>
  <p:sldIdLst>
    <p:sldId id="2561" r:id="rId5"/>
    <p:sldId id="2562" r:id="rId6"/>
    <p:sldId id="2565" r:id="rId7"/>
    <p:sldId id="2567" r:id="rId8"/>
    <p:sldId id="2566" r:id="rId9"/>
    <p:sldId id="342" r:id="rId10"/>
    <p:sldId id="343" r:id="rId11"/>
    <p:sldId id="332" r:id="rId12"/>
    <p:sldId id="323" r:id="rId13"/>
    <p:sldId id="324" r:id="rId14"/>
    <p:sldId id="2576" r:id="rId15"/>
    <p:sldId id="891" r:id="rId16"/>
    <p:sldId id="2582" r:id="rId17"/>
    <p:sldId id="2580" r:id="rId18"/>
    <p:sldId id="2579" r:id="rId19"/>
    <p:sldId id="2583" r:id="rId20"/>
    <p:sldId id="2578" r:id="rId21"/>
    <p:sldId id="2571" r:id="rId22"/>
    <p:sldId id="2575" r:id="rId23"/>
    <p:sldId id="258" r:id="rId24"/>
    <p:sldId id="259" r:id="rId25"/>
    <p:sldId id="285" r:id="rId26"/>
    <p:sldId id="272" r:id="rId27"/>
    <p:sldId id="288" r:id="rId28"/>
    <p:sldId id="273" r:id="rId29"/>
    <p:sldId id="274" r:id="rId30"/>
    <p:sldId id="315" r:id="rId31"/>
    <p:sldId id="305" r:id="rId32"/>
    <p:sldId id="316" r:id="rId33"/>
    <p:sldId id="311" r:id="rId34"/>
    <p:sldId id="313" r:id="rId35"/>
    <p:sldId id="314" r:id="rId36"/>
    <p:sldId id="312" r:id="rId37"/>
    <p:sldId id="265" r:id="rId38"/>
    <p:sldId id="306" r:id="rId39"/>
    <p:sldId id="319" r:id="rId40"/>
    <p:sldId id="318" r:id="rId41"/>
    <p:sldId id="264" r:id="rId42"/>
    <p:sldId id="275" r:id="rId43"/>
    <p:sldId id="302" r:id="rId44"/>
    <p:sldId id="263" r:id="rId45"/>
    <p:sldId id="309" r:id="rId46"/>
    <p:sldId id="277" r:id="rId47"/>
    <p:sldId id="276" r:id="rId48"/>
    <p:sldId id="284" r:id="rId49"/>
    <p:sldId id="310" r:id="rId50"/>
    <p:sldId id="258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ublic and Patient Involvement in Applied Psychology Research" id="{284118BD-FB87-4405-8953-AAB68D917734}">
          <p14:sldIdLst>
            <p14:sldId id="2561"/>
          </p14:sldIdLst>
        </p14:section>
        <p14:section name="Introduction to PPI in Applied Psychology" id="{478DD7E0-3B2C-4BBA-BAC2-980E23F4AA19}">
          <p14:sldIdLst>
            <p14:sldId id="2562"/>
          </p14:sldIdLst>
        </p14:section>
        <p14:section name="Understanding PPI" id="{50ED299D-5FAC-40D0-89AD-C65A28AAF47A}">
          <p14:sldIdLst>
            <p14:sldId id="2565"/>
            <p14:sldId id="2567"/>
            <p14:sldId id="2566"/>
            <p14:sldId id="342"/>
            <p14:sldId id="343"/>
            <p14:sldId id="332"/>
            <p14:sldId id="323"/>
            <p14:sldId id="324"/>
          </p14:sldIdLst>
        </p14:section>
        <p14:section name="PPI Across the Research Cycle" id="{5AD040D9-0496-4592-9773-A8D93591C5DA}">
          <p14:sldIdLst>
            <p14:sldId id="2576"/>
            <p14:sldId id="891"/>
            <p14:sldId id="2582"/>
            <p14:sldId id="2580"/>
            <p14:sldId id="2579"/>
            <p14:sldId id="2583"/>
            <p14:sldId id="2578"/>
            <p14:sldId id="2571"/>
            <p14:sldId id="2575"/>
            <p14:sldId id="258"/>
            <p14:sldId id="259"/>
            <p14:sldId id="285"/>
            <p14:sldId id="272"/>
            <p14:sldId id="288"/>
            <p14:sldId id="273"/>
            <p14:sldId id="274"/>
            <p14:sldId id="315"/>
            <p14:sldId id="305"/>
            <p14:sldId id="316"/>
            <p14:sldId id="311"/>
            <p14:sldId id="313"/>
            <p14:sldId id="314"/>
            <p14:sldId id="312"/>
            <p14:sldId id="265"/>
            <p14:sldId id="306"/>
            <p14:sldId id="319"/>
            <p14:sldId id="318"/>
            <p14:sldId id="264"/>
            <p14:sldId id="275"/>
            <p14:sldId id="302"/>
            <p14:sldId id="263"/>
            <p14:sldId id="309"/>
            <p14:sldId id="277"/>
            <p14:sldId id="276"/>
            <p14:sldId id="284"/>
            <p14:sldId id="310"/>
            <p14:sldId id="2584"/>
          </p14:sldIdLst>
        </p14:section>
        <p14:section name="UK-Based Case Studies" id="{D8E623F2-5DA3-4B30-A266-58DBDFEF1366}">
          <p14:sldIdLst/>
        </p14:section>
        <p14:section name="Principles and Best Practices" id="{98D44518-1224-4A63-99CF-D84CD466E1EE}">
          <p14:sldIdLst/>
        </p14:section>
        <p14:section name="Accessibility in Research Communication" id="{45B891D3-68F5-4BB7-B085-3E807D1ED22D}">
          <p14:sldIdLst/>
        </p14:section>
        <p14:section name="Conclusion and Reflection" id="{6C519EB5-F938-446E-8DCF-1FB02F54C5B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9941987A-41B7-49AC-EE6E-03F2D0BD95BA}" name="Daria Naidenov" initials="DN" userId="S::danaidenov@microsoft.com::ab38ab5f-bdf0-4774-ae5a-d2782abb2027" providerId="AD"/>
  <p188:author id="{05079B93-9652-6626-7181-414354FAD15D}" name="Sher Dionisio" initials="SD" userId="Sher Dionisio" providerId="None"/>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DBD9"/>
    <a:srgbClr val="FFE6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78BFF0-C77B-498D-AC40-B00A7BE829B7}" v="4" dt="2026-10-13T06:36:03.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21862" autoAdjust="0"/>
    <p:restoredTop sz="94749"/>
  </p:normalViewPr>
  <p:slideViewPr>
    <p:cSldViewPr showGuides="1">
      <p:cViewPr varScale="1">
        <p:scale>
          <a:sx n="106" d="100"/>
          <a:sy n="106" d="100"/>
        </p:scale>
        <p:origin x="396" y="96"/>
      </p:cViewPr>
      <p:guideLst>
        <p:guide orient="horz" pos="2160"/>
        <p:guide pos="3840"/>
      </p:guideLst>
    </p:cSldViewPr>
  </p:slideViewPr>
  <p:notesTextViewPr>
    <p:cViewPr>
      <p:scale>
        <a:sx n="1" d="1"/>
        <a:sy n="1" d="1"/>
      </p:scale>
      <p:origin x="0" y="0"/>
    </p:cViewPr>
  </p:notesTextViewPr>
  <p:sorterViewPr>
    <p:cViewPr varScale="1">
      <p:scale>
        <a:sx n="1" d="1"/>
        <a:sy n="1" d="1"/>
      </p:scale>
      <p:origin x="0" y="0"/>
    </p:cViewPr>
  </p:sorterViewPr>
  <p:notesViewPr>
    <p:cSldViewPr>
      <p:cViewPr varScale="1">
        <p:scale>
          <a:sx n="87" d="100"/>
          <a:sy n="87" d="100"/>
        </p:scale>
        <p:origin x="700" y="6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8/10/relationships/authors" Target="author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diagrams/_rels/data12.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svg"/><Relationship Id="rId1" Type="http://schemas.openxmlformats.org/officeDocument/2006/relationships/hyperlink" Target="mailto:Ceri.phelps@uwtsd.ac.uk" TargetMode="External"/></Relationships>
</file>

<file path=ppt/diagrams/_rels/drawing12.xml.rels><?xml version="1.0" encoding="UTF-8" standalone="yes"?>
<Relationships xmlns="http://schemas.openxmlformats.org/package/2006/relationships"><Relationship Id="rId3" Type="http://schemas.openxmlformats.org/officeDocument/2006/relationships/hyperlink" Target="mailto:Ceri.phelps@uwtsd.ac.uk" TargetMode="External"/><Relationship Id="rId2" Type="http://schemas.openxmlformats.org/officeDocument/2006/relationships/image" Target="../media/image55.svg"/><Relationship Id="rId1" Type="http://schemas.openxmlformats.org/officeDocument/2006/relationships/image" Target="../media/image54.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5">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6">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49334F-34C4-454E-ABD2-E4A6ABCE3B64}"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en-US"/>
        </a:p>
      </dgm:t>
    </dgm:pt>
    <dgm:pt modelId="{95A46640-B3BE-43FA-B050-168326F73440}">
      <dgm:prSet/>
      <dgm:spPr/>
      <dgm:t>
        <a:bodyPr/>
        <a:lstStyle/>
        <a:p>
          <a:r>
            <a:rPr lang="en-GB" b="1" dirty="0"/>
            <a:t>Deepens User Insight</a:t>
          </a:r>
          <a:endParaRPr lang="en-US" dirty="0"/>
        </a:p>
      </dgm:t>
    </dgm:pt>
    <dgm:pt modelId="{988EE3A5-A8A9-467A-B6B1-96FD9D83C907}" type="parTrans" cxnId="{6A163C46-A4A3-43CA-8860-CCF7857A1012}">
      <dgm:prSet/>
      <dgm:spPr/>
      <dgm:t>
        <a:bodyPr/>
        <a:lstStyle/>
        <a:p>
          <a:endParaRPr lang="en-US"/>
        </a:p>
      </dgm:t>
    </dgm:pt>
    <dgm:pt modelId="{6DFB8C9B-F089-4743-8B58-AC4F91688F0C}" type="sibTrans" cxnId="{6A163C46-A4A3-43CA-8860-CCF7857A1012}">
      <dgm:prSet/>
      <dgm:spPr/>
      <dgm:t>
        <a:bodyPr/>
        <a:lstStyle/>
        <a:p>
          <a:endParaRPr lang="en-US"/>
        </a:p>
      </dgm:t>
    </dgm:pt>
    <dgm:pt modelId="{8AFF241A-63A1-4E27-839D-37D7465797C6}">
      <dgm:prSet/>
      <dgm:spPr/>
      <dgm:t>
        <a:bodyPr/>
        <a:lstStyle/>
        <a:p>
          <a:r>
            <a:rPr lang="en-GB" dirty="0"/>
            <a:t>PBA uses </a:t>
          </a:r>
          <a:r>
            <a:rPr lang="en-GB" b="1" dirty="0"/>
            <a:t>iterative qualitative research</a:t>
          </a:r>
          <a:r>
            <a:rPr lang="en-GB" dirty="0"/>
            <a:t> (e.g., interviews, think-aloud studies) to understand how people interact with interventions.</a:t>
          </a:r>
          <a:endParaRPr lang="en-US" dirty="0"/>
        </a:p>
      </dgm:t>
    </dgm:pt>
    <dgm:pt modelId="{2EBDA379-887B-4CED-BF2B-1F61729DD29E}" type="parTrans" cxnId="{B5C653BA-9893-4F91-8158-8528E97DB4D2}">
      <dgm:prSet/>
      <dgm:spPr/>
      <dgm:t>
        <a:bodyPr/>
        <a:lstStyle/>
        <a:p>
          <a:endParaRPr lang="en-US"/>
        </a:p>
      </dgm:t>
    </dgm:pt>
    <dgm:pt modelId="{443339A4-24A3-4608-9A81-BD1BDA2FDEB9}" type="sibTrans" cxnId="{B5C653BA-9893-4F91-8158-8528E97DB4D2}">
      <dgm:prSet/>
      <dgm:spPr/>
      <dgm:t>
        <a:bodyPr/>
        <a:lstStyle/>
        <a:p>
          <a:endParaRPr lang="en-US"/>
        </a:p>
      </dgm:t>
    </dgm:pt>
    <dgm:pt modelId="{60C22EE9-260F-45FD-B639-64B4B4D673EF}">
      <dgm:prSet/>
      <dgm:spPr/>
      <dgm:t>
        <a:bodyPr/>
        <a:lstStyle/>
        <a:p>
          <a:r>
            <a:rPr lang="en-GB"/>
            <a:t>This goes beyond consultation—capturing nuanced barriers, motivations, and preferences that might be missed in traditional PPI.</a:t>
          </a:r>
          <a:endParaRPr lang="en-US"/>
        </a:p>
      </dgm:t>
    </dgm:pt>
    <dgm:pt modelId="{00A84BF5-1FBC-48A3-A32C-F0266E91A471}" type="parTrans" cxnId="{4ACDF498-09B8-4C87-A447-3829FE7EB7B3}">
      <dgm:prSet/>
      <dgm:spPr/>
      <dgm:t>
        <a:bodyPr/>
        <a:lstStyle/>
        <a:p>
          <a:endParaRPr lang="en-US"/>
        </a:p>
      </dgm:t>
    </dgm:pt>
    <dgm:pt modelId="{BFCD74F5-2246-46B2-A2A6-FC83A38C2F92}" type="sibTrans" cxnId="{4ACDF498-09B8-4C87-A447-3829FE7EB7B3}">
      <dgm:prSet/>
      <dgm:spPr/>
      <dgm:t>
        <a:bodyPr/>
        <a:lstStyle/>
        <a:p>
          <a:endParaRPr lang="en-US"/>
        </a:p>
      </dgm:t>
    </dgm:pt>
    <dgm:pt modelId="{4F67BE90-DFA9-4A0C-9276-EBB78AE0CA8B}" type="pres">
      <dgm:prSet presAssocID="{2549334F-34C4-454E-ABD2-E4A6ABCE3B64}" presName="vert0" presStyleCnt="0">
        <dgm:presLayoutVars>
          <dgm:dir/>
          <dgm:animOne val="branch"/>
          <dgm:animLvl val="lvl"/>
        </dgm:presLayoutVars>
      </dgm:prSet>
      <dgm:spPr/>
    </dgm:pt>
    <dgm:pt modelId="{72527235-12C0-48C3-BB93-B5EBE9990312}" type="pres">
      <dgm:prSet presAssocID="{95A46640-B3BE-43FA-B050-168326F73440}" presName="thickLine" presStyleLbl="alignNode1" presStyleIdx="0" presStyleCnt="3"/>
      <dgm:spPr/>
    </dgm:pt>
    <dgm:pt modelId="{BA434E4C-F219-433F-8354-D633EB825454}" type="pres">
      <dgm:prSet presAssocID="{95A46640-B3BE-43FA-B050-168326F73440}" presName="horz1" presStyleCnt="0"/>
      <dgm:spPr/>
    </dgm:pt>
    <dgm:pt modelId="{531034D8-74EF-4130-A111-5E86D5336F9A}" type="pres">
      <dgm:prSet presAssocID="{95A46640-B3BE-43FA-B050-168326F73440}" presName="tx1" presStyleLbl="revTx" presStyleIdx="0" presStyleCnt="3"/>
      <dgm:spPr/>
    </dgm:pt>
    <dgm:pt modelId="{9663E916-A7C1-48B1-B501-815323E081D3}" type="pres">
      <dgm:prSet presAssocID="{95A46640-B3BE-43FA-B050-168326F73440}" presName="vert1" presStyleCnt="0"/>
      <dgm:spPr/>
    </dgm:pt>
    <dgm:pt modelId="{D0C727AD-D9A9-407C-BF4B-8DEF59B3971C}" type="pres">
      <dgm:prSet presAssocID="{8AFF241A-63A1-4E27-839D-37D7465797C6}" presName="thickLine" presStyleLbl="alignNode1" presStyleIdx="1" presStyleCnt="3"/>
      <dgm:spPr/>
    </dgm:pt>
    <dgm:pt modelId="{7F147A12-3ACE-4EDB-B0A5-5FEDE06ED4DF}" type="pres">
      <dgm:prSet presAssocID="{8AFF241A-63A1-4E27-839D-37D7465797C6}" presName="horz1" presStyleCnt="0"/>
      <dgm:spPr/>
    </dgm:pt>
    <dgm:pt modelId="{0FF3C08A-F4B6-44F9-B6B5-9108020603DA}" type="pres">
      <dgm:prSet presAssocID="{8AFF241A-63A1-4E27-839D-37D7465797C6}" presName="tx1" presStyleLbl="revTx" presStyleIdx="1" presStyleCnt="3"/>
      <dgm:spPr/>
    </dgm:pt>
    <dgm:pt modelId="{240A03A4-A8D8-4239-8074-3D42D1CA599D}" type="pres">
      <dgm:prSet presAssocID="{8AFF241A-63A1-4E27-839D-37D7465797C6}" presName="vert1" presStyleCnt="0"/>
      <dgm:spPr/>
    </dgm:pt>
    <dgm:pt modelId="{EDDA4112-FFDF-4DDA-A9C1-97E0DAE5B0F1}" type="pres">
      <dgm:prSet presAssocID="{60C22EE9-260F-45FD-B639-64B4B4D673EF}" presName="thickLine" presStyleLbl="alignNode1" presStyleIdx="2" presStyleCnt="3"/>
      <dgm:spPr/>
    </dgm:pt>
    <dgm:pt modelId="{921A2F49-3472-453F-8E96-4E613EB741F8}" type="pres">
      <dgm:prSet presAssocID="{60C22EE9-260F-45FD-B639-64B4B4D673EF}" presName="horz1" presStyleCnt="0"/>
      <dgm:spPr/>
    </dgm:pt>
    <dgm:pt modelId="{516CC025-F853-40B8-82BF-BE589591279A}" type="pres">
      <dgm:prSet presAssocID="{60C22EE9-260F-45FD-B639-64B4B4D673EF}" presName="tx1" presStyleLbl="revTx" presStyleIdx="2" presStyleCnt="3"/>
      <dgm:spPr/>
    </dgm:pt>
    <dgm:pt modelId="{CA8F752D-0288-40EF-9FC0-D4AF7B9C6830}" type="pres">
      <dgm:prSet presAssocID="{60C22EE9-260F-45FD-B639-64B4B4D673EF}" presName="vert1" presStyleCnt="0"/>
      <dgm:spPr/>
    </dgm:pt>
  </dgm:ptLst>
  <dgm:cxnLst>
    <dgm:cxn modelId="{23592C03-1B5B-4B50-89FD-48953C419F59}" type="presOf" srcId="{95A46640-B3BE-43FA-B050-168326F73440}" destId="{531034D8-74EF-4130-A111-5E86D5336F9A}" srcOrd="0" destOrd="0" presId="urn:microsoft.com/office/officeart/2008/layout/LinedList"/>
    <dgm:cxn modelId="{F2543D0C-68DE-452E-8E11-11952DFF24C0}" type="presOf" srcId="{8AFF241A-63A1-4E27-839D-37D7465797C6}" destId="{0FF3C08A-F4B6-44F9-B6B5-9108020603DA}" srcOrd="0" destOrd="0" presId="urn:microsoft.com/office/officeart/2008/layout/LinedList"/>
    <dgm:cxn modelId="{9B07DD39-9F96-41CC-A679-F8D96A0929A0}" type="presOf" srcId="{60C22EE9-260F-45FD-B639-64B4B4D673EF}" destId="{516CC025-F853-40B8-82BF-BE589591279A}" srcOrd="0" destOrd="0" presId="urn:microsoft.com/office/officeart/2008/layout/LinedList"/>
    <dgm:cxn modelId="{6A163C46-A4A3-43CA-8860-CCF7857A1012}" srcId="{2549334F-34C4-454E-ABD2-E4A6ABCE3B64}" destId="{95A46640-B3BE-43FA-B050-168326F73440}" srcOrd="0" destOrd="0" parTransId="{988EE3A5-A8A9-467A-B6B1-96FD9D83C907}" sibTransId="{6DFB8C9B-F089-4743-8B58-AC4F91688F0C}"/>
    <dgm:cxn modelId="{4ACDF498-09B8-4C87-A447-3829FE7EB7B3}" srcId="{2549334F-34C4-454E-ABD2-E4A6ABCE3B64}" destId="{60C22EE9-260F-45FD-B639-64B4B4D673EF}" srcOrd="2" destOrd="0" parTransId="{00A84BF5-1FBC-48A3-A32C-F0266E91A471}" sibTransId="{BFCD74F5-2246-46B2-A2A6-FC83A38C2F92}"/>
    <dgm:cxn modelId="{B5C653BA-9893-4F91-8158-8528E97DB4D2}" srcId="{2549334F-34C4-454E-ABD2-E4A6ABCE3B64}" destId="{8AFF241A-63A1-4E27-839D-37D7465797C6}" srcOrd="1" destOrd="0" parTransId="{2EBDA379-887B-4CED-BF2B-1F61729DD29E}" sibTransId="{443339A4-24A3-4608-9A81-BD1BDA2FDEB9}"/>
    <dgm:cxn modelId="{824A28C2-B334-478A-A82F-E299B9D96A80}" type="presOf" srcId="{2549334F-34C4-454E-ABD2-E4A6ABCE3B64}" destId="{4F67BE90-DFA9-4A0C-9276-EBB78AE0CA8B}" srcOrd="0" destOrd="0" presId="urn:microsoft.com/office/officeart/2008/layout/LinedList"/>
    <dgm:cxn modelId="{E85AF1C5-4F88-4857-886E-B86877D013D0}" type="presParOf" srcId="{4F67BE90-DFA9-4A0C-9276-EBB78AE0CA8B}" destId="{72527235-12C0-48C3-BB93-B5EBE9990312}" srcOrd="0" destOrd="0" presId="urn:microsoft.com/office/officeart/2008/layout/LinedList"/>
    <dgm:cxn modelId="{39740441-2029-4468-9E12-34905078177F}" type="presParOf" srcId="{4F67BE90-DFA9-4A0C-9276-EBB78AE0CA8B}" destId="{BA434E4C-F219-433F-8354-D633EB825454}" srcOrd="1" destOrd="0" presId="urn:microsoft.com/office/officeart/2008/layout/LinedList"/>
    <dgm:cxn modelId="{482493F6-8BC6-459F-A1B6-A7A66FE4D3F1}" type="presParOf" srcId="{BA434E4C-F219-433F-8354-D633EB825454}" destId="{531034D8-74EF-4130-A111-5E86D5336F9A}" srcOrd="0" destOrd="0" presId="urn:microsoft.com/office/officeart/2008/layout/LinedList"/>
    <dgm:cxn modelId="{C762B3A4-4778-45AE-8D6A-DB482415E863}" type="presParOf" srcId="{BA434E4C-F219-433F-8354-D633EB825454}" destId="{9663E916-A7C1-48B1-B501-815323E081D3}" srcOrd="1" destOrd="0" presId="urn:microsoft.com/office/officeart/2008/layout/LinedList"/>
    <dgm:cxn modelId="{26EECCC4-86B5-4AE6-8B74-2836AC1E7E5D}" type="presParOf" srcId="{4F67BE90-DFA9-4A0C-9276-EBB78AE0CA8B}" destId="{D0C727AD-D9A9-407C-BF4B-8DEF59B3971C}" srcOrd="2" destOrd="0" presId="urn:microsoft.com/office/officeart/2008/layout/LinedList"/>
    <dgm:cxn modelId="{BF0D05AA-A1A4-4D5A-A6E9-FF10A8580E2A}" type="presParOf" srcId="{4F67BE90-DFA9-4A0C-9276-EBB78AE0CA8B}" destId="{7F147A12-3ACE-4EDB-B0A5-5FEDE06ED4DF}" srcOrd="3" destOrd="0" presId="urn:microsoft.com/office/officeart/2008/layout/LinedList"/>
    <dgm:cxn modelId="{E44AC1E1-7B20-4F9A-96C1-EB4A1B54696A}" type="presParOf" srcId="{7F147A12-3ACE-4EDB-B0A5-5FEDE06ED4DF}" destId="{0FF3C08A-F4B6-44F9-B6B5-9108020603DA}" srcOrd="0" destOrd="0" presId="urn:microsoft.com/office/officeart/2008/layout/LinedList"/>
    <dgm:cxn modelId="{F1CDBE11-6808-4EE7-ACB2-E9988C6E2F04}" type="presParOf" srcId="{7F147A12-3ACE-4EDB-B0A5-5FEDE06ED4DF}" destId="{240A03A4-A8D8-4239-8074-3D42D1CA599D}" srcOrd="1" destOrd="0" presId="urn:microsoft.com/office/officeart/2008/layout/LinedList"/>
    <dgm:cxn modelId="{E36AEF12-D4DC-4E9C-8BCE-6DC9B4CB66D9}" type="presParOf" srcId="{4F67BE90-DFA9-4A0C-9276-EBB78AE0CA8B}" destId="{EDDA4112-FFDF-4DDA-A9C1-97E0DAE5B0F1}" srcOrd="4" destOrd="0" presId="urn:microsoft.com/office/officeart/2008/layout/LinedList"/>
    <dgm:cxn modelId="{A3C5D55F-4A0C-4EB2-940E-3B32C6C9439D}" type="presParOf" srcId="{4F67BE90-DFA9-4A0C-9276-EBB78AE0CA8B}" destId="{921A2F49-3472-453F-8E96-4E613EB741F8}" srcOrd="5" destOrd="0" presId="urn:microsoft.com/office/officeart/2008/layout/LinedList"/>
    <dgm:cxn modelId="{0EF7FCC9-5E5A-4BD7-B66C-628E2355472D}" type="presParOf" srcId="{921A2F49-3472-453F-8E96-4E613EB741F8}" destId="{516CC025-F853-40B8-82BF-BE589591279A}" srcOrd="0" destOrd="0" presId="urn:microsoft.com/office/officeart/2008/layout/LinedList"/>
    <dgm:cxn modelId="{E982F1E7-0CE1-47EF-AC81-EFA47FE45051}" type="presParOf" srcId="{921A2F49-3472-453F-8E96-4E613EB741F8}" destId="{CA8F752D-0288-40EF-9FC0-D4AF7B9C68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4995D8-184B-4963-93E5-C9FDEE5CBDB7}" type="doc">
      <dgm:prSet loTypeId="urn:microsoft.com/office/officeart/2008/layout/LinedList" loCatId="list" qsTypeId="urn:microsoft.com/office/officeart/2005/8/quickstyle/simple1#2" qsCatId="simple" csTypeId="urn:microsoft.com/office/officeart/2005/8/colors/accent1_2#2" csCatId="accent1" phldr="1"/>
      <dgm:spPr/>
      <dgm:t>
        <a:bodyPr/>
        <a:lstStyle/>
        <a:p>
          <a:endParaRPr lang="en-US"/>
        </a:p>
      </dgm:t>
    </dgm:pt>
    <dgm:pt modelId="{3E127A13-2D46-4482-AAD9-1ADF557BB755}">
      <dgm:prSet/>
      <dgm:spPr/>
      <dgm:t>
        <a:bodyPr/>
        <a:lstStyle/>
        <a:p>
          <a:r>
            <a:rPr lang="en-GB" b="1" dirty="0"/>
            <a:t>Creates Guiding Principles</a:t>
          </a:r>
          <a:endParaRPr lang="en-US" dirty="0"/>
        </a:p>
      </dgm:t>
    </dgm:pt>
    <dgm:pt modelId="{606FD1D4-6907-4A00-933E-E1AB43D636CE}" type="parTrans" cxnId="{D959C9FC-73F3-4ABD-85C3-93F74280A609}">
      <dgm:prSet/>
      <dgm:spPr/>
      <dgm:t>
        <a:bodyPr/>
        <a:lstStyle/>
        <a:p>
          <a:endParaRPr lang="en-US"/>
        </a:p>
      </dgm:t>
    </dgm:pt>
    <dgm:pt modelId="{F8CBADFD-4CA6-4EFA-8E28-9F420DE96F88}" type="sibTrans" cxnId="{D959C9FC-73F3-4ABD-85C3-93F74280A609}">
      <dgm:prSet/>
      <dgm:spPr/>
      <dgm:t>
        <a:bodyPr/>
        <a:lstStyle/>
        <a:p>
          <a:endParaRPr lang="en-US"/>
        </a:p>
      </dgm:t>
    </dgm:pt>
    <dgm:pt modelId="{7B526F58-2AFD-446E-B7AD-4CEC34D76F84}">
      <dgm:prSet/>
      <dgm:spPr/>
      <dgm:t>
        <a:bodyPr/>
        <a:lstStyle/>
        <a:p>
          <a:r>
            <a:rPr lang="en-GB"/>
            <a:t>These are design objectives derived from user data that guide the development of interventions.</a:t>
          </a:r>
          <a:endParaRPr lang="en-US"/>
        </a:p>
      </dgm:t>
    </dgm:pt>
    <dgm:pt modelId="{E030606D-8300-4C98-B06A-88EDA82EB6DC}" type="parTrans" cxnId="{06E3BBB3-7B97-4C36-8868-188459F69B92}">
      <dgm:prSet/>
      <dgm:spPr/>
      <dgm:t>
        <a:bodyPr/>
        <a:lstStyle/>
        <a:p>
          <a:endParaRPr lang="en-US"/>
        </a:p>
      </dgm:t>
    </dgm:pt>
    <dgm:pt modelId="{186A470D-6684-4DCF-9F42-791D73BE2BCD}" type="sibTrans" cxnId="{06E3BBB3-7B97-4C36-8868-188459F69B92}">
      <dgm:prSet/>
      <dgm:spPr/>
      <dgm:t>
        <a:bodyPr/>
        <a:lstStyle/>
        <a:p>
          <a:endParaRPr lang="en-US"/>
        </a:p>
      </dgm:t>
    </dgm:pt>
    <dgm:pt modelId="{B3922C71-9B58-4AAE-B15E-91D6A3AA4C02}">
      <dgm:prSet/>
      <dgm:spPr/>
      <dgm:t>
        <a:bodyPr/>
        <a:lstStyle/>
        <a:p>
          <a:r>
            <a:rPr lang="en-GB"/>
            <a:t>They ensure that interventions are </a:t>
          </a:r>
          <a:r>
            <a:rPr lang="en-GB" b="1"/>
            <a:t>tailored to real-world contexts</a:t>
          </a:r>
          <a:r>
            <a:rPr lang="en-GB"/>
            <a:t>, aligning with the goals of meaningful PPI.</a:t>
          </a:r>
          <a:endParaRPr lang="en-US"/>
        </a:p>
      </dgm:t>
    </dgm:pt>
    <dgm:pt modelId="{934D594E-C203-4598-A19C-17D2C153324C}" type="parTrans" cxnId="{D9499049-45A4-4C48-9DE2-C1D8D3248CB3}">
      <dgm:prSet/>
      <dgm:spPr/>
      <dgm:t>
        <a:bodyPr/>
        <a:lstStyle/>
        <a:p>
          <a:endParaRPr lang="en-US"/>
        </a:p>
      </dgm:t>
    </dgm:pt>
    <dgm:pt modelId="{E1A76EA8-99D2-47FF-A3BC-860616D98E46}" type="sibTrans" cxnId="{D9499049-45A4-4C48-9DE2-C1D8D3248CB3}">
      <dgm:prSet/>
      <dgm:spPr/>
      <dgm:t>
        <a:bodyPr/>
        <a:lstStyle/>
        <a:p>
          <a:endParaRPr lang="en-US"/>
        </a:p>
      </dgm:t>
    </dgm:pt>
    <dgm:pt modelId="{2DED1381-225A-4A28-AA76-F99AF306604F}" type="pres">
      <dgm:prSet presAssocID="{734995D8-184B-4963-93E5-C9FDEE5CBDB7}" presName="vert0" presStyleCnt="0">
        <dgm:presLayoutVars>
          <dgm:dir/>
          <dgm:animOne val="branch"/>
          <dgm:animLvl val="lvl"/>
        </dgm:presLayoutVars>
      </dgm:prSet>
      <dgm:spPr/>
    </dgm:pt>
    <dgm:pt modelId="{31F3910A-A735-4749-B159-0142F735E1AF}" type="pres">
      <dgm:prSet presAssocID="{3E127A13-2D46-4482-AAD9-1ADF557BB755}" presName="thickLine" presStyleLbl="alignNode1" presStyleIdx="0" presStyleCnt="3"/>
      <dgm:spPr/>
    </dgm:pt>
    <dgm:pt modelId="{F7491233-4705-44D2-BF72-EB9909512CA3}" type="pres">
      <dgm:prSet presAssocID="{3E127A13-2D46-4482-AAD9-1ADF557BB755}" presName="horz1" presStyleCnt="0"/>
      <dgm:spPr/>
    </dgm:pt>
    <dgm:pt modelId="{A3F64CFE-39C7-44CA-8221-33E042D284A9}" type="pres">
      <dgm:prSet presAssocID="{3E127A13-2D46-4482-AAD9-1ADF557BB755}" presName="tx1" presStyleLbl="revTx" presStyleIdx="0" presStyleCnt="3"/>
      <dgm:spPr/>
    </dgm:pt>
    <dgm:pt modelId="{6E85EF29-02F3-49AE-A36B-608CFCBB7C49}" type="pres">
      <dgm:prSet presAssocID="{3E127A13-2D46-4482-AAD9-1ADF557BB755}" presName="vert1" presStyleCnt="0"/>
      <dgm:spPr/>
    </dgm:pt>
    <dgm:pt modelId="{79680796-6E42-47A5-8E14-353D3AFF01B1}" type="pres">
      <dgm:prSet presAssocID="{7B526F58-2AFD-446E-B7AD-4CEC34D76F84}" presName="thickLine" presStyleLbl="alignNode1" presStyleIdx="1" presStyleCnt="3"/>
      <dgm:spPr/>
    </dgm:pt>
    <dgm:pt modelId="{B9FBECFC-5FF7-4CA6-A99C-3E9093A2231B}" type="pres">
      <dgm:prSet presAssocID="{7B526F58-2AFD-446E-B7AD-4CEC34D76F84}" presName="horz1" presStyleCnt="0"/>
      <dgm:spPr/>
    </dgm:pt>
    <dgm:pt modelId="{DD554F68-4E19-4024-B531-F628669DC98E}" type="pres">
      <dgm:prSet presAssocID="{7B526F58-2AFD-446E-B7AD-4CEC34D76F84}" presName="tx1" presStyleLbl="revTx" presStyleIdx="1" presStyleCnt="3"/>
      <dgm:spPr/>
    </dgm:pt>
    <dgm:pt modelId="{400D2705-E632-4C8C-BE1F-1291574C3467}" type="pres">
      <dgm:prSet presAssocID="{7B526F58-2AFD-446E-B7AD-4CEC34D76F84}" presName="vert1" presStyleCnt="0"/>
      <dgm:spPr/>
    </dgm:pt>
    <dgm:pt modelId="{045BEC06-DA80-4FB8-9789-B024A799BCAA}" type="pres">
      <dgm:prSet presAssocID="{B3922C71-9B58-4AAE-B15E-91D6A3AA4C02}" presName="thickLine" presStyleLbl="alignNode1" presStyleIdx="2" presStyleCnt="3"/>
      <dgm:spPr/>
    </dgm:pt>
    <dgm:pt modelId="{50E09E1C-833C-4F49-B84E-85DFE1A21F28}" type="pres">
      <dgm:prSet presAssocID="{B3922C71-9B58-4AAE-B15E-91D6A3AA4C02}" presName="horz1" presStyleCnt="0"/>
      <dgm:spPr/>
    </dgm:pt>
    <dgm:pt modelId="{E9BB773D-8CFC-4640-9E9A-49EC54D33079}" type="pres">
      <dgm:prSet presAssocID="{B3922C71-9B58-4AAE-B15E-91D6A3AA4C02}" presName="tx1" presStyleLbl="revTx" presStyleIdx="2" presStyleCnt="3"/>
      <dgm:spPr/>
    </dgm:pt>
    <dgm:pt modelId="{88F5D394-77AD-4936-B97E-80ADB9A19DDD}" type="pres">
      <dgm:prSet presAssocID="{B3922C71-9B58-4AAE-B15E-91D6A3AA4C02}" presName="vert1" presStyleCnt="0"/>
      <dgm:spPr/>
    </dgm:pt>
  </dgm:ptLst>
  <dgm:cxnLst>
    <dgm:cxn modelId="{901A5229-2A8B-4A4D-ACDD-21F20C716C28}" type="presOf" srcId="{3E127A13-2D46-4482-AAD9-1ADF557BB755}" destId="{A3F64CFE-39C7-44CA-8221-33E042D284A9}" srcOrd="0" destOrd="0" presId="urn:microsoft.com/office/officeart/2008/layout/LinedList"/>
    <dgm:cxn modelId="{7590C05F-593F-448D-816A-A3D1CC20EE3D}" type="presOf" srcId="{734995D8-184B-4963-93E5-C9FDEE5CBDB7}" destId="{2DED1381-225A-4A28-AA76-F99AF306604F}" srcOrd="0" destOrd="0" presId="urn:microsoft.com/office/officeart/2008/layout/LinedList"/>
    <dgm:cxn modelId="{D9499049-45A4-4C48-9DE2-C1D8D3248CB3}" srcId="{734995D8-184B-4963-93E5-C9FDEE5CBDB7}" destId="{B3922C71-9B58-4AAE-B15E-91D6A3AA4C02}" srcOrd="2" destOrd="0" parTransId="{934D594E-C203-4598-A19C-17D2C153324C}" sibTransId="{E1A76EA8-99D2-47FF-A3BC-860616D98E46}"/>
    <dgm:cxn modelId="{B7824651-886C-40E4-A319-7DCE9E3897AF}" type="presOf" srcId="{7B526F58-2AFD-446E-B7AD-4CEC34D76F84}" destId="{DD554F68-4E19-4024-B531-F628669DC98E}" srcOrd="0" destOrd="0" presId="urn:microsoft.com/office/officeart/2008/layout/LinedList"/>
    <dgm:cxn modelId="{06E3BBB3-7B97-4C36-8868-188459F69B92}" srcId="{734995D8-184B-4963-93E5-C9FDEE5CBDB7}" destId="{7B526F58-2AFD-446E-B7AD-4CEC34D76F84}" srcOrd="1" destOrd="0" parTransId="{E030606D-8300-4C98-B06A-88EDA82EB6DC}" sibTransId="{186A470D-6684-4DCF-9F42-791D73BE2BCD}"/>
    <dgm:cxn modelId="{A9C425D9-94B9-4B89-9D51-08950B3C9BEE}" type="presOf" srcId="{B3922C71-9B58-4AAE-B15E-91D6A3AA4C02}" destId="{E9BB773D-8CFC-4640-9E9A-49EC54D33079}" srcOrd="0" destOrd="0" presId="urn:microsoft.com/office/officeart/2008/layout/LinedList"/>
    <dgm:cxn modelId="{D959C9FC-73F3-4ABD-85C3-93F74280A609}" srcId="{734995D8-184B-4963-93E5-C9FDEE5CBDB7}" destId="{3E127A13-2D46-4482-AAD9-1ADF557BB755}" srcOrd="0" destOrd="0" parTransId="{606FD1D4-6907-4A00-933E-E1AB43D636CE}" sibTransId="{F8CBADFD-4CA6-4EFA-8E28-9F420DE96F88}"/>
    <dgm:cxn modelId="{EB3BB0CD-A98B-4FFA-85D8-6108BA7AA561}" type="presParOf" srcId="{2DED1381-225A-4A28-AA76-F99AF306604F}" destId="{31F3910A-A735-4749-B159-0142F735E1AF}" srcOrd="0" destOrd="0" presId="urn:microsoft.com/office/officeart/2008/layout/LinedList"/>
    <dgm:cxn modelId="{1EC24EF8-E8F5-4CA9-BB8F-6151FB5F63AC}" type="presParOf" srcId="{2DED1381-225A-4A28-AA76-F99AF306604F}" destId="{F7491233-4705-44D2-BF72-EB9909512CA3}" srcOrd="1" destOrd="0" presId="urn:microsoft.com/office/officeart/2008/layout/LinedList"/>
    <dgm:cxn modelId="{592BCC6A-9A3C-48D3-B967-5BA39125DF2A}" type="presParOf" srcId="{F7491233-4705-44D2-BF72-EB9909512CA3}" destId="{A3F64CFE-39C7-44CA-8221-33E042D284A9}" srcOrd="0" destOrd="0" presId="urn:microsoft.com/office/officeart/2008/layout/LinedList"/>
    <dgm:cxn modelId="{91492961-884E-44E8-A444-63DD82A5896A}" type="presParOf" srcId="{F7491233-4705-44D2-BF72-EB9909512CA3}" destId="{6E85EF29-02F3-49AE-A36B-608CFCBB7C49}" srcOrd="1" destOrd="0" presId="urn:microsoft.com/office/officeart/2008/layout/LinedList"/>
    <dgm:cxn modelId="{106F641A-9ADE-4E85-A455-7B1CE7EF2264}" type="presParOf" srcId="{2DED1381-225A-4A28-AA76-F99AF306604F}" destId="{79680796-6E42-47A5-8E14-353D3AFF01B1}" srcOrd="2" destOrd="0" presId="urn:microsoft.com/office/officeart/2008/layout/LinedList"/>
    <dgm:cxn modelId="{A27CFD92-D976-4DF5-A23D-76D18AF27F61}" type="presParOf" srcId="{2DED1381-225A-4A28-AA76-F99AF306604F}" destId="{B9FBECFC-5FF7-4CA6-A99C-3E9093A2231B}" srcOrd="3" destOrd="0" presId="urn:microsoft.com/office/officeart/2008/layout/LinedList"/>
    <dgm:cxn modelId="{CF54733A-9AC1-4FAE-87D3-0D62CFC92E90}" type="presParOf" srcId="{B9FBECFC-5FF7-4CA6-A99C-3E9093A2231B}" destId="{DD554F68-4E19-4024-B531-F628669DC98E}" srcOrd="0" destOrd="0" presId="urn:microsoft.com/office/officeart/2008/layout/LinedList"/>
    <dgm:cxn modelId="{2C6FA270-CEAB-4E32-8774-4D355D3A4AAE}" type="presParOf" srcId="{B9FBECFC-5FF7-4CA6-A99C-3E9093A2231B}" destId="{400D2705-E632-4C8C-BE1F-1291574C3467}" srcOrd="1" destOrd="0" presId="urn:microsoft.com/office/officeart/2008/layout/LinedList"/>
    <dgm:cxn modelId="{901AA768-69F0-499D-BD5B-5B04A23AA9C2}" type="presParOf" srcId="{2DED1381-225A-4A28-AA76-F99AF306604F}" destId="{045BEC06-DA80-4FB8-9789-B024A799BCAA}" srcOrd="4" destOrd="0" presId="urn:microsoft.com/office/officeart/2008/layout/LinedList"/>
    <dgm:cxn modelId="{8EC97235-5F26-4F9A-872A-E33182D3E3F8}" type="presParOf" srcId="{2DED1381-225A-4A28-AA76-F99AF306604F}" destId="{50E09E1C-833C-4F49-B84E-85DFE1A21F28}" srcOrd="5" destOrd="0" presId="urn:microsoft.com/office/officeart/2008/layout/LinedList"/>
    <dgm:cxn modelId="{80D0DC4C-A140-4306-A295-E578B16A7285}" type="presParOf" srcId="{50E09E1C-833C-4F49-B84E-85DFE1A21F28}" destId="{E9BB773D-8CFC-4640-9E9A-49EC54D33079}" srcOrd="0" destOrd="0" presId="urn:microsoft.com/office/officeart/2008/layout/LinedList"/>
    <dgm:cxn modelId="{CC58BB5A-4A77-4FA4-9338-4B4D7DA35096}" type="presParOf" srcId="{50E09E1C-833C-4F49-B84E-85DFE1A21F28}" destId="{88F5D394-77AD-4936-B97E-80ADB9A19DD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F41C04-2CCA-40FA-AAEE-CBB8826703E4}" type="doc">
      <dgm:prSet loTypeId="urn:microsoft.com/office/officeart/2008/layout/LinedList" loCatId="list" qsTypeId="urn:microsoft.com/office/officeart/2005/8/quickstyle/simple1#3" qsCatId="simple" csTypeId="urn:microsoft.com/office/officeart/2005/8/colors/accent1_2#3" csCatId="accent1" phldr="1"/>
      <dgm:spPr/>
      <dgm:t>
        <a:bodyPr/>
        <a:lstStyle/>
        <a:p>
          <a:endParaRPr lang="en-US"/>
        </a:p>
      </dgm:t>
    </dgm:pt>
    <dgm:pt modelId="{255B7459-EAA7-46BA-B8D7-3C9D721A1768}">
      <dgm:prSet/>
      <dgm:spPr/>
      <dgm:t>
        <a:bodyPr/>
        <a:lstStyle/>
        <a:p>
          <a:r>
            <a:rPr lang="en-GB" b="1" dirty="0"/>
            <a:t>Promotes Co-Design</a:t>
          </a:r>
          <a:endParaRPr lang="en-US" dirty="0"/>
        </a:p>
      </dgm:t>
    </dgm:pt>
    <dgm:pt modelId="{E8D0535E-684E-4D7D-BB9C-BD4C79B848E6}" type="parTrans" cxnId="{58526638-391C-4045-85BE-C1F17C17F8B0}">
      <dgm:prSet/>
      <dgm:spPr/>
      <dgm:t>
        <a:bodyPr/>
        <a:lstStyle/>
        <a:p>
          <a:endParaRPr lang="en-US"/>
        </a:p>
      </dgm:t>
    </dgm:pt>
    <dgm:pt modelId="{9105D4E9-DE92-436E-BCFC-4C64B1ACCB96}" type="sibTrans" cxnId="{58526638-391C-4045-85BE-C1F17C17F8B0}">
      <dgm:prSet/>
      <dgm:spPr/>
      <dgm:t>
        <a:bodyPr/>
        <a:lstStyle/>
        <a:p>
          <a:endParaRPr lang="en-US"/>
        </a:p>
      </dgm:t>
    </dgm:pt>
    <dgm:pt modelId="{B09E6993-E5E2-4055-A0B0-CBA8F8C7B818}">
      <dgm:prSet/>
      <dgm:spPr/>
      <dgm:t>
        <a:bodyPr/>
        <a:lstStyle/>
        <a:p>
          <a:r>
            <a:rPr lang="en-GB"/>
            <a:t>PBA encourages </a:t>
          </a:r>
          <a:r>
            <a:rPr lang="en-GB" b="1"/>
            <a:t>user-centered design</a:t>
          </a:r>
          <a:r>
            <a:rPr lang="en-GB"/>
            <a:t>, where interventions are shaped by and for the people who will use them.</a:t>
          </a:r>
          <a:endParaRPr lang="en-US"/>
        </a:p>
      </dgm:t>
    </dgm:pt>
    <dgm:pt modelId="{B23E8512-F1F8-4CA2-8A3E-118B100C4279}" type="parTrans" cxnId="{72237F28-0030-4EF6-9E6B-C602A58E5C9B}">
      <dgm:prSet/>
      <dgm:spPr/>
      <dgm:t>
        <a:bodyPr/>
        <a:lstStyle/>
        <a:p>
          <a:endParaRPr lang="en-US"/>
        </a:p>
      </dgm:t>
    </dgm:pt>
    <dgm:pt modelId="{D80D548A-387A-4F57-B6BA-02A013ACD033}" type="sibTrans" cxnId="{72237F28-0030-4EF6-9E6B-C602A58E5C9B}">
      <dgm:prSet/>
      <dgm:spPr/>
      <dgm:t>
        <a:bodyPr/>
        <a:lstStyle/>
        <a:p>
          <a:endParaRPr lang="en-US"/>
        </a:p>
      </dgm:t>
    </dgm:pt>
    <dgm:pt modelId="{667DF4F2-0527-4BA4-93EE-36B15F312392}">
      <dgm:prSet/>
      <dgm:spPr/>
      <dgm:t>
        <a:bodyPr/>
        <a:lstStyle/>
        <a:p>
          <a:r>
            <a:rPr lang="en-GB"/>
            <a:t>This aligns with PPI’s emphasis on </a:t>
          </a:r>
          <a:r>
            <a:rPr lang="en-GB" b="1"/>
            <a:t>co-production</a:t>
          </a:r>
          <a:r>
            <a:rPr lang="en-GB"/>
            <a:t> and shared decision-making.</a:t>
          </a:r>
          <a:endParaRPr lang="en-US"/>
        </a:p>
      </dgm:t>
    </dgm:pt>
    <dgm:pt modelId="{3455ACEE-94D6-43DD-BC36-826D5DAD9D48}" type="parTrans" cxnId="{DD8648D9-B8D2-43A8-B4CB-1BD6F5ED7E92}">
      <dgm:prSet/>
      <dgm:spPr/>
      <dgm:t>
        <a:bodyPr/>
        <a:lstStyle/>
        <a:p>
          <a:endParaRPr lang="en-US"/>
        </a:p>
      </dgm:t>
    </dgm:pt>
    <dgm:pt modelId="{2B2E91B3-DFF5-4A39-9E52-8264EA32A594}" type="sibTrans" cxnId="{DD8648D9-B8D2-43A8-B4CB-1BD6F5ED7E92}">
      <dgm:prSet/>
      <dgm:spPr/>
      <dgm:t>
        <a:bodyPr/>
        <a:lstStyle/>
        <a:p>
          <a:endParaRPr lang="en-US"/>
        </a:p>
      </dgm:t>
    </dgm:pt>
    <dgm:pt modelId="{BB02F755-0DBE-49F8-86D5-C8D0D0C59CF7}" type="pres">
      <dgm:prSet presAssocID="{8BF41C04-2CCA-40FA-AAEE-CBB8826703E4}" presName="vert0" presStyleCnt="0">
        <dgm:presLayoutVars>
          <dgm:dir/>
          <dgm:animOne val="branch"/>
          <dgm:animLvl val="lvl"/>
        </dgm:presLayoutVars>
      </dgm:prSet>
      <dgm:spPr/>
    </dgm:pt>
    <dgm:pt modelId="{5537877B-7F41-4476-9EEF-A849FBCE34D4}" type="pres">
      <dgm:prSet presAssocID="{255B7459-EAA7-46BA-B8D7-3C9D721A1768}" presName="thickLine" presStyleLbl="alignNode1" presStyleIdx="0" presStyleCnt="3"/>
      <dgm:spPr/>
    </dgm:pt>
    <dgm:pt modelId="{B863B370-305A-43DF-AE15-6A1ADB25D961}" type="pres">
      <dgm:prSet presAssocID="{255B7459-EAA7-46BA-B8D7-3C9D721A1768}" presName="horz1" presStyleCnt="0"/>
      <dgm:spPr/>
    </dgm:pt>
    <dgm:pt modelId="{9CF6F5E6-E058-4D9C-8F81-1327B0BE6771}" type="pres">
      <dgm:prSet presAssocID="{255B7459-EAA7-46BA-B8D7-3C9D721A1768}" presName="tx1" presStyleLbl="revTx" presStyleIdx="0" presStyleCnt="3"/>
      <dgm:spPr/>
    </dgm:pt>
    <dgm:pt modelId="{7D6BCAC4-3234-4659-B065-7B3E32E5110D}" type="pres">
      <dgm:prSet presAssocID="{255B7459-EAA7-46BA-B8D7-3C9D721A1768}" presName="vert1" presStyleCnt="0"/>
      <dgm:spPr/>
    </dgm:pt>
    <dgm:pt modelId="{9CF9B832-FA25-48E1-B30C-B7A329958B60}" type="pres">
      <dgm:prSet presAssocID="{B09E6993-E5E2-4055-A0B0-CBA8F8C7B818}" presName="thickLine" presStyleLbl="alignNode1" presStyleIdx="1" presStyleCnt="3"/>
      <dgm:spPr/>
    </dgm:pt>
    <dgm:pt modelId="{3B3CE7A7-2AFF-4CD6-9863-D6BCC85A5F24}" type="pres">
      <dgm:prSet presAssocID="{B09E6993-E5E2-4055-A0B0-CBA8F8C7B818}" presName="horz1" presStyleCnt="0"/>
      <dgm:spPr/>
    </dgm:pt>
    <dgm:pt modelId="{C1D35767-9EC3-4953-8BCD-324A6203175D}" type="pres">
      <dgm:prSet presAssocID="{B09E6993-E5E2-4055-A0B0-CBA8F8C7B818}" presName="tx1" presStyleLbl="revTx" presStyleIdx="1" presStyleCnt="3"/>
      <dgm:spPr/>
    </dgm:pt>
    <dgm:pt modelId="{DA05881B-0039-4F6A-B0E1-18885BAD374F}" type="pres">
      <dgm:prSet presAssocID="{B09E6993-E5E2-4055-A0B0-CBA8F8C7B818}" presName="vert1" presStyleCnt="0"/>
      <dgm:spPr/>
    </dgm:pt>
    <dgm:pt modelId="{430893FD-3BCA-4916-B0D9-8F3ED7014382}" type="pres">
      <dgm:prSet presAssocID="{667DF4F2-0527-4BA4-93EE-36B15F312392}" presName="thickLine" presStyleLbl="alignNode1" presStyleIdx="2" presStyleCnt="3"/>
      <dgm:spPr/>
    </dgm:pt>
    <dgm:pt modelId="{030FCAE1-E383-4A5B-8020-8C854B4D525A}" type="pres">
      <dgm:prSet presAssocID="{667DF4F2-0527-4BA4-93EE-36B15F312392}" presName="horz1" presStyleCnt="0"/>
      <dgm:spPr/>
    </dgm:pt>
    <dgm:pt modelId="{84380971-B7B1-4322-A4C6-AAC3A50DB0F4}" type="pres">
      <dgm:prSet presAssocID="{667DF4F2-0527-4BA4-93EE-36B15F312392}" presName="tx1" presStyleLbl="revTx" presStyleIdx="2" presStyleCnt="3"/>
      <dgm:spPr/>
    </dgm:pt>
    <dgm:pt modelId="{09A17E96-9E96-4651-AC1D-1C964ABE6B5C}" type="pres">
      <dgm:prSet presAssocID="{667DF4F2-0527-4BA4-93EE-36B15F312392}" presName="vert1" presStyleCnt="0"/>
      <dgm:spPr/>
    </dgm:pt>
  </dgm:ptLst>
  <dgm:cxnLst>
    <dgm:cxn modelId="{72237F28-0030-4EF6-9E6B-C602A58E5C9B}" srcId="{8BF41C04-2CCA-40FA-AAEE-CBB8826703E4}" destId="{B09E6993-E5E2-4055-A0B0-CBA8F8C7B818}" srcOrd="1" destOrd="0" parTransId="{B23E8512-F1F8-4CA2-8A3E-118B100C4279}" sibTransId="{D80D548A-387A-4F57-B6BA-02A013ACD033}"/>
    <dgm:cxn modelId="{58526638-391C-4045-85BE-C1F17C17F8B0}" srcId="{8BF41C04-2CCA-40FA-AAEE-CBB8826703E4}" destId="{255B7459-EAA7-46BA-B8D7-3C9D721A1768}" srcOrd="0" destOrd="0" parTransId="{E8D0535E-684E-4D7D-BB9C-BD4C79B848E6}" sibTransId="{9105D4E9-DE92-436E-BCFC-4C64B1ACCB96}"/>
    <dgm:cxn modelId="{0AC95A91-0F20-45CD-9D23-22A1E0329390}" type="presOf" srcId="{667DF4F2-0527-4BA4-93EE-36B15F312392}" destId="{84380971-B7B1-4322-A4C6-AAC3A50DB0F4}" srcOrd="0" destOrd="0" presId="urn:microsoft.com/office/officeart/2008/layout/LinedList"/>
    <dgm:cxn modelId="{DD8648D9-B8D2-43A8-B4CB-1BD6F5ED7E92}" srcId="{8BF41C04-2CCA-40FA-AAEE-CBB8826703E4}" destId="{667DF4F2-0527-4BA4-93EE-36B15F312392}" srcOrd="2" destOrd="0" parTransId="{3455ACEE-94D6-43DD-BC36-826D5DAD9D48}" sibTransId="{2B2E91B3-DFF5-4A39-9E52-8264EA32A594}"/>
    <dgm:cxn modelId="{6F6051DC-8F00-4A43-AF5C-1E162D7CBDC8}" type="presOf" srcId="{8BF41C04-2CCA-40FA-AAEE-CBB8826703E4}" destId="{BB02F755-0DBE-49F8-86D5-C8D0D0C59CF7}" srcOrd="0" destOrd="0" presId="urn:microsoft.com/office/officeart/2008/layout/LinedList"/>
    <dgm:cxn modelId="{29F883EC-6E75-4E3A-9962-F3938E2CFC63}" type="presOf" srcId="{B09E6993-E5E2-4055-A0B0-CBA8F8C7B818}" destId="{C1D35767-9EC3-4953-8BCD-324A6203175D}" srcOrd="0" destOrd="0" presId="urn:microsoft.com/office/officeart/2008/layout/LinedList"/>
    <dgm:cxn modelId="{D9261CF3-C625-4CEF-964C-2012F1F015A8}" type="presOf" srcId="{255B7459-EAA7-46BA-B8D7-3C9D721A1768}" destId="{9CF6F5E6-E058-4D9C-8F81-1327B0BE6771}" srcOrd="0" destOrd="0" presId="urn:microsoft.com/office/officeart/2008/layout/LinedList"/>
    <dgm:cxn modelId="{75DACE5C-4AE8-4209-A45E-21585A0570D3}" type="presParOf" srcId="{BB02F755-0DBE-49F8-86D5-C8D0D0C59CF7}" destId="{5537877B-7F41-4476-9EEF-A849FBCE34D4}" srcOrd="0" destOrd="0" presId="urn:microsoft.com/office/officeart/2008/layout/LinedList"/>
    <dgm:cxn modelId="{648EA57B-6A15-45D7-9B75-00505077F22A}" type="presParOf" srcId="{BB02F755-0DBE-49F8-86D5-C8D0D0C59CF7}" destId="{B863B370-305A-43DF-AE15-6A1ADB25D961}" srcOrd="1" destOrd="0" presId="urn:microsoft.com/office/officeart/2008/layout/LinedList"/>
    <dgm:cxn modelId="{84D28217-2551-4CD3-95ED-40F27226E14A}" type="presParOf" srcId="{B863B370-305A-43DF-AE15-6A1ADB25D961}" destId="{9CF6F5E6-E058-4D9C-8F81-1327B0BE6771}" srcOrd="0" destOrd="0" presId="urn:microsoft.com/office/officeart/2008/layout/LinedList"/>
    <dgm:cxn modelId="{0AC93201-85A8-4466-AB49-75DC2FEDB55C}" type="presParOf" srcId="{B863B370-305A-43DF-AE15-6A1ADB25D961}" destId="{7D6BCAC4-3234-4659-B065-7B3E32E5110D}" srcOrd="1" destOrd="0" presId="urn:microsoft.com/office/officeart/2008/layout/LinedList"/>
    <dgm:cxn modelId="{A74DC037-7628-4D1C-B6DC-268BD45A12B1}" type="presParOf" srcId="{BB02F755-0DBE-49F8-86D5-C8D0D0C59CF7}" destId="{9CF9B832-FA25-48E1-B30C-B7A329958B60}" srcOrd="2" destOrd="0" presId="urn:microsoft.com/office/officeart/2008/layout/LinedList"/>
    <dgm:cxn modelId="{1E0C2EA1-465A-4A1E-A935-60E3CBA29DD0}" type="presParOf" srcId="{BB02F755-0DBE-49F8-86D5-C8D0D0C59CF7}" destId="{3B3CE7A7-2AFF-4CD6-9863-D6BCC85A5F24}" srcOrd="3" destOrd="0" presId="urn:microsoft.com/office/officeart/2008/layout/LinedList"/>
    <dgm:cxn modelId="{BF1864B3-1376-4EED-8063-6179AEFF4346}" type="presParOf" srcId="{3B3CE7A7-2AFF-4CD6-9863-D6BCC85A5F24}" destId="{C1D35767-9EC3-4953-8BCD-324A6203175D}" srcOrd="0" destOrd="0" presId="urn:microsoft.com/office/officeart/2008/layout/LinedList"/>
    <dgm:cxn modelId="{BE015FAC-285D-4AD5-AB50-40FF2A416EB6}" type="presParOf" srcId="{3B3CE7A7-2AFF-4CD6-9863-D6BCC85A5F24}" destId="{DA05881B-0039-4F6A-B0E1-18885BAD374F}" srcOrd="1" destOrd="0" presId="urn:microsoft.com/office/officeart/2008/layout/LinedList"/>
    <dgm:cxn modelId="{FBA83E1B-A5EC-410F-8048-23342AB8B6EB}" type="presParOf" srcId="{BB02F755-0DBE-49F8-86D5-C8D0D0C59CF7}" destId="{430893FD-3BCA-4916-B0D9-8F3ED7014382}" srcOrd="4" destOrd="0" presId="urn:microsoft.com/office/officeart/2008/layout/LinedList"/>
    <dgm:cxn modelId="{DDED910F-B02B-4392-BAC9-9CA624509B07}" type="presParOf" srcId="{BB02F755-0DBE-49F8-86D5-C8D0D0C59CF7}" destId="{030FCAE1-E383-4A5B-8020-8C854B4D525A}" srcOrd="5" destOrd="0" presId="urn:microsoft.com/office/officeart/2008/layout/LinedList"/>
    <dgm:cxn modelId="{03CBB98F-4280-4358-A3C1-E86E9D563F01}" type="presParOf" srcId="{030FCAE1-E383-4A5B-8020-8C854B4D525A}" destId="{84380971-B7B1-4322-A4C6-AAC3A50DB0F4}" srcOrd="0" destOrd="0" presId="urn:microsoft.com/office/officeart/2008/layout/LinedList"/>
    <dgm:cxn modelId="{DBADAA1E-5838-413E-87A6-2C19290F7629}" type="presParOf" srcId="{030FCAE1-E383-4A5B-8020-8C854B4D525A}" destId="{09A17E96-9E96-4651-AC1D-1C964ABE6B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D88C2D-AAE8-49ED-B834-71DAC4000FCC}" type="doc">
      <dgm:prSet loTypeId="urn:microsoft.com/office/officeart/2008/layout/LinedList" loCatId="list" qsTypeId="urn:microsoft.com/office/officeart/2005/8/quickstyle/simple1#4" qsCatId="simple" csTypeId="urn:microsoft.com/office/officeart/2005/8/colors/accent1_2#4" csCatId="accent1" phldr="1"/>
      <dgm:spPr/>
      <dgm:t>
        <a:bodyPr/>
        <a:lstStyle/>
        <a:p>
          <a:endParaRPr lang="en-US"/>
        </a:p>
      </dgm:t>
    </dgm:pt>
    <dgm:pt modelId="{FB104383-48FE-4C31-B8C2-7EE9ACBC43FF}">
      <dgm:prSet/>
      <dgm:spPr/>
      <dgm:t>
        <a:bodyPr/>
        <a:lstStyle/>
        <a:p>
          <a:r>
            <a:rPr lang="en-GB" b="1" dirty="0"/>
            <a:t>Improves Acceptability and Engagement</a:t>
          </a:r>
          <a:endParaRPr lang="en-US" dirty="0"/>
        </a:p>
      </dgm:t>
    </dgm:pt>
    <dgm:pt modelId="{CCC94B46-988D-4561-B50C-1B974CE5EDF3}" type="parTrans" cxnId="{347DC54E-67A9-4694-B67D-F63B6B16B219}">
      <dgm:prSet/>
      <dgm:spPr/>
      <dgm:t>
        <a:bodyPr/>
        <a:lstStyle/>
        <a:p>
          <a:endParaRPr lang="en-US"/>
        </a:p>
      </dgm:t>
    </dgm:pt>
    <dgm:pt modelId="{42CB1399-BEDB-494E-AF8E-906A28635291}" type="sibTrans" cxnId="{347DC54E-67A9-4694-B67D-F63B6B16B219}">
      <dgm:prSet/>
      <dgm:spPr/>
      <dgm:t>
        <a:bodyPr/>
        <a:lstStyle/>
        <a:p>
          <a:endParaRPr lang="en-US"/>
        </a:p>
      </dgm:t>
    </dgm:pt>
    <dgm:pt modelId="{09455486-7509-4704-AE34-4375BD0F7C11}">
      <dgm:prSet/>
      <dgm:spPr/>
      <dgm:t>
        <a:bodyPr/>
        <a:lstStyle/>
        <a:p>
          <a:r>
            <a:rPr lang="en-GB"/>
            <a:t>By focusing on what makes an intervention </a:t>
          </a:r>
          <a:r>
            <a:rPr lang="en-GB" b="1"/>
            <a:t>usable and engaging</a:t>
          </a:r>
          <a:r>
            <a:rPr lang="en-GB"/>
            <a:t>, PBA helps ensure that PPI leads to </a:t>
          </a:r>
          <a:r>
            <a:rPr lang="en-GB" b="1"/>
            <a:t>practical outcomes</a:t>
          </a:r>
          <a:r>
            <a:rPr lang="en-GB"/>
            <a:t>—not just theoretical involvement.</a:t>
          </a:r>
          <a:endParaRPr lang="en-US"/>
        </a:p>
      </dgm:t>
    </dgm:pt>
    <dgm:pt modelId="{4A856E0B-A9C3-4235-AB10-347C6469FE62}" type="parTrans" cxnId="{C7E01CCA-09A3-4AAB-9861-E996D1FF147C}">
      <dgm:prSet/>
      <dgm:spPr/>
      <dgm:t>
        <a:bodyPr/>
        <a:lstStyle/>
        <a:p>
          <a:endParaRPr lang="en-US"/>
        </a:p>
      </dgm:t>
    </dgm:pt>
    <dgm:pt modelId="{6FF93E61-6779-4878-A6D6-EFE17B698BB9}" type="sibTrans" cxnId="{C7E01CCA-09A3-4AAB-9861-E996D1FF147C}">
      <dgm:prSet/>
      <dgm:spPr/>
      <dgm:t>
        <a:bodyPr/>
        <a:lstStyle/>
        <a:p>
          <a:endParaRPr lang="en-US"/>
        </a:p>
      </dgm:t>
    </dgm:pt>
    <dgm:pt modelId="{C89F4E6D-B5AC-49F2-94B9-84D0C8D64EB3}" type="pres">
      <dgm:prSet presAssocID="{E0D88C2D-AAE8-49ED-B834-71DAC4000FCC}" presName="vert0" presStyleCnt="0">
        <dgm:presLayoutVars>
          <dgm:dir/>
          <dgm:animOne val="branch"/>
          <dgm:animLvl val="lvl"/>
        </dgm:presLayoutVars>
      </dgm:prSet>
      <dgm:spPr/>
    </dgm:pt>
    <dgm:pt modelId="{C92091C4-06C5-4F8C-9A3C-9540B5EB82F5}" type="pres">
      <dgm:prSet presAssocID="{FB104383-48FE-4C31-B8C2-7EE9ACBC43FF}" presName="thickLine" presStyleLbl="alignNode1" presStyleIdx="0" presStyleCnt="2"/>
      <dgm:spPr/>
    </dgm:pt>
    <dgm:pt modelId="{369BCC05-FDD5-4599-8F0F-828F798F56DF}" type="pres">
      <dgm:prSet presAssocID="{FB104383-48FE-4C31-B8C2-7EE9ACBC43FF}" presName="horz1" presStyleCnt="0"/>
      <dgm:spPr/>
    </dgm:pt>
    <dgm:pt modelId="{949D172A-7209-4C5F-9C00-B6C554DBCA7C}" type="pres">
      <dgm:prSet presAssocID="{FB104383-48FE-4C31-B8C2-7EE9ACBC43FF}" presName="tx1" presStyleLbl="revTx" presStyleIdx="0" presStyleCnt="2"/>
      <dgm:spPr/>
    </dgm:pt>
    <dgm:pt modelId="{22170250-6E26-4F7A-A1D4-6CAEFACA3EC2}" type="pres">
      <dgm:prSet presAssocID="{FB104383-48FE-4C31-B8C2-7EE9ACBC43FF}" presName="vert1" presStyleCnt="0"/>
      <dgm:spPr/>
    </dgm:pt>
    <dgm:pt modelId="{B098E403-A361-44AA-9B92-E1D8EB2DED4E}" type="pres">
      <dgm:prSet presAssocID="{09455486-7509-4704-AE34-4375BD0F7C11}" presName="thickLine" presStyleLbl="alignNode1" presStyleIdx="1" presStyleCnt="2"/>
      <dgm:spPr/>
    </dgm:pt>
    <dgm:pt modelId="{965E0239-8326-463E-8EA6-BB2FFA1492AD}" type="pres">
      <dgm:prSet presAssocID="{09455486-7509-4704-AE34-4375BD0F7C11}" presName="horz1" presStyleCnt="0"/>
      <dgm:spPr/>
    </dgm:pt>
    <dgm:pt modelId="{61DB91DA-E9FB-4386-B533-49D10FEC928F}" type="pres">
      <dgm:prSet presAssocID="{09455486-7509-4704-AE34-4375BD0F7C11}" presName="tx1" presStyleLbl="revTx" presStyleIdx="1" presStyleCnt="2"/>
      <dgm:spPr/>
    </dgm:pt>
    <dgm:pt modelId="{B55F66E6-E1F3-44F8-B85C-2936E35DA65F}" type="pres">
      <dgm:prSet presAssocID="{09455486-7509-4704-AE34-4375BD0F7C11}" presName="vert1" presStyleCnt="0"/>
      <dgm:spPr/>
    </dgm:pt>
  </dgm:ptLst>
  <dgm:cxnLst>
    <dgm:cxn modelId="{C1CE975D-795C-4E9B-BAD5-5E437F4A4B45}" type="presOf" srcId="{09455486-7509-4704-AE34-4375BD0F7C11}" destId="{61DB91DA-E9FB-4386-B533-49D10FEC928F}" srcOrd="0" destOrd="0" presId="urn:microsoft.com/office/officeart/2008/layout/LinedList"/>
    <dgm:cxn modelId="{347DC54E-67A9-4694-B67D-F63B6B16B219}" srcId="{E0D88C2D-AAE8-49ED-B834-71DAC4000FCC}" destId="{FB104383-48FE-4C31-B8C2-7EE9ACBC43FF}" srcOrd="0" destOrd="0" parTransId="{CCC94B46-988D-4561-B50C-1B974CE5EDF3}" sibTransId="{42CB1399-BEDB-494E-AF8E-906A28635291}"/>
    <dgm:cxn modelId="{5685D272-AE66-427D-8BD0-4DE7F92C40C8}" type="presOf" srcId="{E0D88C2D-AAE8-49ED-B834-71DAC4000FCC}" destId="{C89F4E6D-B5AC-49F2-94B9-84D0C8D64EB3}" srcOrd="0" destOrd="0" presId="urn:microsoft.com/office/officeart/2008/layout/LinedList"/>
    <dgm:cxn modelId="{519D4682-4553-4E34-BA88-83AB2CC1D8C3}" type="presOf" srcId="{FB104383-48FE-4C31-B8C2-7EE9ACBC43FF}" destId="{949D172A-7209-4C5F-9C00-B6C554DBCA7C}" srcOrd="0" destOrd="0" presId="urn:microsoft.com/office/officeart/2008/layout/LinedList"/>
    <dgm:cxn modelId="{C7E01CCA-09A3-4AAB-9861-E996D1FF147C}" srcId="{E0D88C2D-AAE8-49ED-B834-71DAC4000FCC}" destId="{09455486-7509-4704-AE34-4375BD0F7C11}" srcOrd="1" destOrd="0" parTransId="{4A856E0B-A9C3-4235-AB10-347C6469FE62}" sibTransId="{6FF93E61-6779-4878-A6D6-EFE17B698BB9}"/>
    <dgm:cxn modelId="{E8A06051-129C-4B74-8A68-0D287A3E73FC}" type="presParOf" srcId="{C89F4E6D-B5AC-49F2-94B9-84D0C8D64EB3}" destId="{C92091C4-06C5-4F8C-9A3C-9540B5EB82F5}" srcOrd="0" destOrd="0" presId="urn:microsoft.com/office/officeart/2008/layout/LinedList"/>
    <dgm:cxn modelId="{3D268258-E017-43F6-A7FD-A9A660E4F565}" type="presParOf" srcId="{C89F4E6D-B5AC-49F2-94B9-84D0C8D64EB3}" destId="{369BCC05-FDD5-4599-8F0F-828F798F56DF}" srcOrd="1" destOrd="0" presId="urn:microsoft.com/office/officeart/2008/layout/LinedList"/>
    <dgm:cxn modelId="{B66C2B56-AF7A-4BAB-B8CB-DE6FB0E9DAAC}" type="presParOf" srcId="{369BCC05-FDD5-4599-8F0F-828F798F56DF}" destId="{949D172A-7209-4C5F-9C00-B6C554DBCA7C}" srcOrd="0" destOrd="0" presId="urn:microsoft.com/office/officeart/2008/layout/LinedList"/>
    <dgm:cxn modelId="{11A1DB55-DBDE-4852-A5F8-036998559BB7}" type="presParOf" srcId="{369BCC05-FDD5-4599-8F0F-828F798F56DF}" destId="{22170250-6E26-4F7A-A1D4-6CAEFACA3EC2}" srcOrd="1" destOrd="0" presId="urn:microsoft.com/office/officeart/2008/layout/LinedList"/>
    <dgm:cxn modelId="{4AA02B24-75CA-4022-BA6D-1F78F574EA6A}" type="presParOf" srcId="{C89F4E6D-B5AC-49F2-94B9-84D0C8D64EB3}" destId="{B098E403-A361-44AA-9B92-E1D8EB2DED4E}" srcOrd="2" destOrd="0" presId="urn:microsoft.com/office/officeart/2008/layout/LinedList"/>
    <dgm:cxn modelId="{771DDE6C-7567-4542-A2C8-5FA311A9754C}" type="presParOf" srcId="{C89F4E6D-B5AC-49F2-94B9-84D0C8D64EB3}" destId="{965E0239-8326-463E-8EA6-BB2FFA1492AD}" srcOrd="3" destOrd="0" presId="urn:microsoft.com/office/officeart/2008/layout/LinedList"/>
    <dgm:cxn modelId="{00645E7F-4C93-476B-82EE-350F5065642B}" type="presParOf" srcId="{965E0239-8326-463E-8EA6-BB2FFA1492AD}" destId="{61DB91DA-E9FB-4386-B533-49D10FEC928F}" srcOrd="0" destOrd="0" presId="urn:microsoft.com/office/officeart/2008/layout/LinedList"/>
    <dgm:cxn modelId="{10A4795C-B098-4AAB-A871-32836B529501}" type="presParOf" srcId="{965E0239-8326-463E-8EA6-BB2FFA1492AD}" destId="{B55F66E6-E1F3-44F8-B85C-2936E35DA6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9E16B8-581A-4FBD-8A64-AE3259A9CDC4}" type="doc">
      <dgm:prSet loTypeId="urn:microsoft.com/office/officeart/2008/layout/LinedList" loCatId="list" qsTypeId="urn:microsoft.com/office/officeart/2005/8/quickstyle/simple1#5" qsCatId="simple" csTypeId="urn:microsoft.com/office/officeart/2005/8/colors/accent1_2#5" csCatId="accent1" phldr="1"/>
      <dgm:spPr/>
      <dgm:t>
        <a:bodyPr/>
        <a:lstStyle/>
        <a:p>
          <a:endParaRPr lang="en-US"/>
        </a:p>
      </dgm:t>
    </dgm:pt>
    <dgm:pt modelId="{73DDE991-7E33-4087-B60D-EC867C96B868}">
      <dgm:prSet/>
      <dgm:spPr/>
      <dgm:t>
        <a:bodyPr/>
        <a:lstStyle/>
        <a:p>
          <a:r>
            <a:rPr lang="en-GB" b="1" dirty="0"/>
            <a:t>Supports Inclusive Research</a:t>
          </a:r>
          <a:endParaRPr lang="en-US" dirty="0"/>
        </a:p>
      </dgm:t>
    </dgm:pt>
    <dgm:pt modelId="{6AEA176A-77E1-4CE2-BEB8-BD865683C59A}" type="parTrans" cxnId="{58EC9B9B-5EAF-4D66-AC55-1CDFBD576BA8}">
      <dgm:prSet/>
      <dgm:spPr/>
      <dgm:t>
        <a:bodyPr/>
        <a:lstStyle/>
        <a:p>
          <a:endParaRPr lang="en-US"/>
        </a:p>
      </dgm:t>
    </dgm:pt>
    <dgm:pt modelId="{4A338DBF-4E4E-42CD-95CC-D1EEB104EE05}" type="sibTrans" cxnId="{58EC9B9B-5EAF-4D66-AC55-1CDFBD576BA8}">
      <dgm:prSet/>
      <dgm:spPr/>
      <dgm:t>
        <a:bodyPr/>
        <a:lstStyle/>
        <a:p>
          <a:endParaRPr lang="en-US"/>
        </a:p>
      </dgm:t>
    </dgm:pt>
    <dgm:pt modelId="{1D94063E-6EA6-46E8-9173-606032BE9F79}">
      <dgm:prSet/>
      <dgm:spPr/>
      <dgm:t>
        <a:bodyPr/>
        <a:lstStyle/>
        <a:p>
          <a:r>
            <a:rPr lang="en-GB"/>
            <a:t>PBA is particularly valuable in </a:t>
          </a:r>
          <a:r>
            <a:rPr lang="en-GB" b="1"/>
            <a:t>diverse or underserved communities</a:t>
          </a:r>
          <a:r>
            <a:rPr lang="en-GB"/>
            <a:t>, where standard approaches may not capture lived realities.</a:t>
          </a:r>
          <a:endParaRPr lang="en-US"/>
        </a:p>
      </dgm:t>
    </dgm:pt>
    <dgm:pt modelId="{E1F8D832-2838-45F3-9DF2-D6B7D43BA53C}" type="parTrans" cxnId="{6D9C935B-B56F-4B8E-849A-062343920009}">
      <dgm:prSet/>
      <dgm:spPr/>
      <dgm:t>
        <a:bodyPr/>
        <a:lstStyle/>
        <a:p>
          <a:endParaRPr lang="en-US"/>
        </a:p>
      </dgm:t>
    </dgm:pt>
    <dgm:pt modelId="{56C03B10-3DBB-4811-B0A3-F3253318F71E}" type="sibTrans" cxnId="{6D9C935B-B56F-4B8E-849A-062343920009}">
      <dgm:prSet/>
      <dgm:spPr/>
      <dgm:t>
        <a:bodyPr/>
        <a:lstStyle/>
        <a:p>
          <a:endParaRPr lang="en-US"/>
        </a:p>
      </dgm:t>
    </dgm:pt>
    <dgm:pt modelId="{61BF2A0B-D0AD-41A3-8CCB-49AFC3FB69F5}">
      <dgm:prSet/>
      <dgm:spPr/>
      <dgm:t>
        <a:bodyPr/>
        <a:lstStyle/>
        <a:p>
          <a:r>
            <a:rPr lang="en-GB"/>
            <a:t>It helps researchers </a:t>
          </a:r>
          <a:r>
            <a:rPr lang="en-GB" b="1"/>
            <a:t>adapt interventions</a:t>
          </a:r>
          <a:r>
            <a:rPr lang="en-GB"/>
            <a:t> to cultural, social, and psychological contexts, reinforcing inclusive PPI.</a:t>
          </a:r>
          <a:endParaRPr lang="en-US"/>
        </a:p>
      </dgm:t>
    </dgm:pt>
    <dgm:pt modelId="{550E21C7-6F3A-4086-A1D4-72DCC56B7955}" type="parTrans" cxnId="{820BE71D-EAF4-4E96-BFB4-0345E3D31308}">
      <dgm:prSet/>
      <dgm:spPr/>
      <dgm:t>
        <a:bodyPr/>
        <a:lstStyle/>
        <a:p>
          <a:endParaRPr lang="en-US"/>
        </a:p>
      </dgm:t>
    </dgm:pt>
    <dgm:pt modelId="{0F0E67A6-E6AD-424F-8EDB-628B697B6D2C}" type="sibTrans" cxnId="{820BE71D-EAF4-4E96-BFB4-0345E3D31308}">
      <dgm:prSet/>
      <dgm:spPr/>
      <dgm:t>
        <a:bodyPr/>
        <a:lstStyle/>
        <a:p>
          <a:endParaRPr lang="en-US"/>
        </a:p>
      </dgm:t>
    </dgm:pt>
    <dgm:pt modelId="{C2E8A22A-F218-447B-9A38-E3C002F51D0F}" type="pres">
      <dgm:prSet presAssocID="{819E16B8-581A-4FBD-8A64-AE3259A9CDC4}" presName="vert0" presStyleCnt="0">
        <dgm:presLayoutVars>
          <dgm:dir/>
          <dgm:animOne val="branch"/>
          <dgm:animLvl val="lvl"/>
        </dgm:presLayoutVars>
      </dgm:prSet>
      <dgm:spPr/>
    </dgm:pt>
    <dgm:pt modelId="{FF24986D-16CE-4590-9866-9E1CC541C63D}" type="pres">
      <dgm:prSet presAssocID="{73DDE991-7E33-4087-B60D-EC867C96B868}" presName="thickLine" presStyleLbl="alignNode1" presStyleIdx="0" presStyleCnt="3"/>
      <dgm:spPr/>
    </dgm:pt>
    <dgm:pt modelId="{E5AD5D9F-684F-4E4E-A2E1-0C6DBFC3BDD0}" type="pres">
      <dgm:prSet presAssocID="{73DDE991-7E33-4087-B60D-EC867C96B868}" presName="horz1" presStyleCnt="0"/>
      <dgm:spPr/>
    </dgm:pt>
    <dgm:pt modelId="{CB115C12-7A15-42D4-AAA6-B8F47B48729A}" type="pres">
      <dgm:prSet presAssocID="{73DDE991-7E33-4087-B60D-EC867C96B868}" presName="tx1" presStyleLbl="revTx" presStyleIdx="0" presStyleCnt="3"/>
      <dgm:spPr/>
    </dgm:pt>
    <dgm:pt modelId="{34FF6436-166E-47B5-81C9-F6E057342E28}" type="pres">
      <dgm:prSet presAssocID="{73DDE991-7E33-4087-B60D-EC867C96B868}" presName="vert1" presStyleCnt="0"/>
      <dgm:spPr/>
    </dgm:pt>
    <dgm:pt modelId="{FE2C33FE-74A6-4D15-9AA7-F0F2E6C1CE88}" type="pres">
      <dgm:prSet presAssocID="{1D94063E-6EA6-46E8-9173-606032BE9F79}" presName="thickLine" presStyleLbl="alignNode1" presStyleIdx="1" presStyleCnt="3"/>
      <dgm:spPr/>
    </dgm:pt>
    <dgm:pt modelId="{499E50F1-831C-4A64-8048-2BBC3A6C3653}" type="pres">
      <dgm:prSet presAssocID="{1D94063E-6EA6-46E8-9173-606032BE9F79}" presName="horz1" presStyleCnt="0"/>
      <dgm:spPr/>
    </dgm:pt>
    <dgm:pt modelId="{DE305B49-828C-4162-A910-F86032886A82}" type="pres">
      <dgm:prSet presAssocID="{1D94063E-6EA6-46E8-9173-606032BE9F79}" presName="tx1" presStyleLbl="revTx" presStyleIdx="1" presStyleCnt="3"/>
      <dgm:spPr/>
    </dgm:pt>
    <dgm:pt modelId="{4A2EC043-9B74-413C-8DFD-878FA1C4FA3A}" type="pres">
      <dgm:prSet presAssocID="{1D94063E-6EA6-46E8-9173-606032BE9F79}" presName="vert1" presStyleCnt="0"/>
      <dgm:spPr/>
    </dgm:pt>
    <dgm:pt modelId="{9643E85E-3BC6-475D-A427-A9F538FDF3FA}" type="pres">
      <dgm:prSet presAssocID="{61BF2A0B-D0AD-41A3-8CCB-49AFC3FB69F5}" presName="thickLine" presStyleLbl="alignNode1" presStyleIdx="2" presStyleCnt="3"/>
      <dgm:spPr/>
    </dgm:pt>
    <dgm:pt modelId="{A055926D-E315-4875-A55E-EDA060E23BF7}" type="pres">
      <dgm:prSet presAssocID="{61BF2A0B-D0AD-41A3-8CCB-49AFC3FB69F5}" presName="horz1" presStyleCnt="0"/>
      <dgm:spPr/>
    </dgm:pt>
    <dgm:pt modelId="{725FF634-945F-4D27-A709-F6F466AF1142}" type="pres">
      <dgm:prSet presAssocID="{61BF2A0B-D0AD-41A3-8CCB-49AFC3FB69F5}" presName="tx1" presStyleLbl="revTx" presStyleIdx="2" presStyleCnt="3"/>
      <dgm:spPr/>
    </dgm:pt>
    <dgm:pt modelId="{A3A1DFFC-F0D7-4D4A-BE1E-10EA7BA36833}" type="pres">
      <dgm:prSet presAssocID="{61BF2A0B-D0AD-41A3-8CCB-49AFC3FB69F5}" presName="vert1" presStyleCnt="0"/>
      <dgm:spPr/>
    </dgm:pt>
  </dgm:ptLst>
  <dgm:cxnLst>
    <dgm:cxn modelId="{7A32A319-64C9-40B7-BBC9-F455AB37BF59}" type="presOf" srcId="{73DDE991-7E33-4087-B60D-EC867C96B868}" destId="{CB115C12-7A15-42D4-AAA6-B8F47B48729A}" srcOrd="0" destOrd="0" presId="urn:microsoft.com/office/officeart/2008/layout/LinedList"/>
    <dgm:cxn modelId="{820BE71D-EAF4-4E96-BFB4-0345E3D31308}" srcId="{819E16B8-581A-4FBD-8A64-AE3259A9CDC4}" destId="{61BF2A0B-D0AD-41A3-8CCB-49AFC3FB69F5}" srcOrd="2" destOrd="0" parTransId="{550E21C7-6F3A-4086-A1D4-72DCC56B7955}" sibTransId="{0F0E67A6-E6AD-424F-8EDB-628B697B6D2C}"/>
    <dgm:cxn modelId="{6D9C935B-B56F-4B8E-849A-062343920009}" srcId="{819E16B8-581A-4FBD-8A64-AE3259A9CDC4}" destId="{1D94063E-6EA6-46E8-9173-606032BE9F79}" srcOrd="1" destOrd="0" parTransId="{E1F8D832-2838-45F3-9DF2-D6B7D43BA53C}" sibTransId="{56C03B10-3DBB-4811-B0A3-F3253318F71E}"/>
    <dgm:cxn modelId="{DE67FE68-C097-421F-8D28-7B1E3CEAE002}" type="presOf" srcId="{819E16B8-581A-4FBD-8A64-AE3259A9CDC4}" destId="{C2E8A22A-F218-447B-9A38-E3C002F51D0F}" srcOrd="0" destOrd="0" presId="urn:microsoft.com/office/officeart/2008/layout/LinedList"/>
    <dgm:cxn modelId="{58EC9B9B-5EAF-4D66-AC55-1CDFBD576BA8}" srcId="{819E16B8-581A-4FBD-8A64-AE3259A9CDC4}" destId="{73DDE991-7E33-4087-B60D-EC867C96B868}" srcOrd="0" destOrd="0" parTransId="{6AEA176A-77E1-4CE2-BEB8-BD865683C59A}" sibTransId="{4A338DBF-4E4E-42CD-95CC-D1EEB104EE05}"/>
    <dgm:cxn modelId="{CB5DA6B2-3181-4358-B4F1-FC944485CED0}" type="presOf" srcId="{61BF2A0B-D0AD-41A3-8CCB-49AFC3FB69F5}" destId="{725FF634-945F-4D27-A709-F6F466AF1142}" srcOrd="0" destOrd="0" presId="urn:microsoft.com/office/officeart/2008/layout/LinedList"/>
    <dgm:cxn modelId="{7B1ED0CB-A7B0-4B31-9022-01DB43F9F8D7}" type="presOf" srcId="{1D94063E-6EA6-46E8-9173-606032BE9F79}" destId="{DE305B49-828C-4162-A910-F86032886A82}" srcOrd="0" destOrd="0" presId="urn:microsoft.com/office/officeart/2008/layout/LinedList"/>
    <dgm:cxn modelId="{A7E32B47-A22B-4B0A-AFC1-50DA58DA6CB9}" type="presParOf" srcId="{C2E8A22A-F218-447B-9A38-E3C002F51D0F}" destId="{FF24986D-16CE-4590-9866-9E1CC541C63D}" srcOrd="0" destOrd="0" presId="urn:microsoft.com/office/officeart/2008/layout/LinedList"/>
    <dgm:cxn modelId="{43D4DAF0-697A-4116-9AEF-FFBA481EC328}" type="presParOf" srcId="{C2E8A22A-F218-447B-9A38-E3C002F51D0F}" destId="{E5AD5D9F-684F-4E4E-A2E1-0C6DBFC3BDD0}" srcOrd="1" destOrd="0" presId="urn:microsoft.com/office/officeart/2008/layout/LinedList"/>
    <dgm:cxn modelId="{F934BD8A-9C41-4F36-8947-4F50DE9E5415}" type="presParOf" srcId="{E5AD5D9F-684F-4E4E-A2E1-0C6DBFC3BDD0}" destId="{CB115C12-7A15-42D4-AAA6-B8F47B48729A}" srcOrd="0" destOrd="0" presId="urn:microsoft.com/office/officeart/2008/layout/LinedList"/>
    <dgm:cxn modelId="{899A7326-1C19-46DC-ABD6-A7EA353F7844}" type="presParOf" srcId="{E5AD5D9F-684F-4E4E-A2E1-0C6DBFC3BDD0}" destId="{34FF6436-166E-47B5-81C9-F6E057342E28}" srcOrd="1" destOrd="0" presId="urn:microsoft.com/office/officeart/2008/layout/LinedList"/>
    <dgm:cxn modelId="{DD8EAC5C-2F63-43E1-8C77-3C83463810AC}" type="presParOf" srcId="{C2E8A22A-F218-447B-9A38-E3C002F51D0F}" destId="{FE2C33FE-74A6-4D15-9AA7-F0F2E6C1CE88}" srcOrd="2" destOrd="0" presId="urn:microsoft.com/office/officeart/2008/layout/LinedList"/>
    <dgm:cxn modelId="{DFE3B666-9394-4CFA-B261-9278B3BFAB29}" type="presParOf" srcId="{C2E8A22A-F218-447B-9A38-E3C002F51D0F}" destId="{499E50F1-831C-4A64-8048-2BBC3A6C3653}" srcOrd="3" destOrd="0" presId="urn:microsoft.com/office/officeart/2008/layout/LinedList"/>
    <dgm:cxn modelId="{C180F073-8D7D-41C5-A693-A418070A81EC}" type="presParOf" srcId="{499E50F1-831C-4A64-8048-2BBC3A6C3653}" destId="{DE305B49-828C-4162-A910-F86032886A82}" srcOrd="0" destOrd="0" presId="urn:microsoft.com/office/officeart/2008/layout/LinedList"/>
    <dgm:cxn modelId="{12463C0D-87BD-469F-8E3B-43FCD92EAA57}" type="presParOf" srcId="{499E50F1-831C-4A64-8048-2BBC3A6C3653}" destId="{4A2EC043-9B74-413C-8DFD-878FA1C4FA3A}" srcOrd="1" destOrd="0" presId="urn:microsoft.com/office/officeart/2008/layout/LinedList"/>
    <dgm:cxn modelId="{F93DC4BB-111E-4AC2-BB42-70098D317134}" type="presParOf" srcId="{C2E8A22A-F218-447B-9A38-E3C002F51D0F}" destId="{9643E85E-3BC6-475D-A427-A9F538FDF3FA}" srcOrd="4" destOrd="0" presId="urn:microsoft.com/office/officeart/2008/layout/LinedList"/>
    <dgm:cxn modelId="{90D6A1CD-0CCE-434A-91B5-FBD10CD834A6}" type="presParOf" srcId="{C2E8A22A-F218-447B-9A38-E3C002F51D0F}" destId="{A055926D-E315-4875-A55E-EDA060E23BF7}" srcOrd="5" destOrd="0" presId="urn:microsoft.com/office/officeart/2008/layout/LinedList"/>
    <dgm:cxn modelId="{2D91F675-F3E4-4F38-A2B1-6846A6F5048D}" type="presParOf" srcId="{A055926D-E315-4875-A55E-EDA060E23BF7}" destId="{725FF634-945F-4D27-A709-F6F466AF1142}" srcOrd="0" destOrd="0" presId="urn:microsoft.com/office/officeart/2008/layout/LinedList"/>
    <dgm:cxn modelId="{51C978BE-722B-4894-BC3F-3DC94E3576A0}" type="presParOf" srcId="{A055926D-E315-4875-A55E-EDA060E23BF7}" destId="{A3A1DFFC-F0D7-4D4A-BE1E-10EA7BA3683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068F55-506C-4193-9A06-79C8C153E3B0}" type="doc">
      <dgm:prSet loTypeId="urn:microsoft.com/office/officeart/2005/8/layout/vList2" loCatId="list" qsTypeId="urn:microsoft.com/office/officeart/2005/8/quickstyle/simple1#7" qsCatId="simple" csTypeId="urn:microsoft.com/office/officeart/2005/8/colors/accent2_2#1" csCatId="accent2" phldr="1"/>
      <dgm:spPr/>
      <dgm:t>
        <a:bodyPr/>
        <a:lstStyle/>
        <a:p>
          <a:endParaRPr lang="en-US"/>
        </a:p>
      </dgm:t>
    </dgm:pt>
    <dgm:pt modelId="{186F5477-204C-4488-82E3-F426033D5491}">
      <dgm:prSet/>
      <dgm:spPr/>
      <dgm:t>
        <a:bodyPr/>
        <a:lstStyle/>
        <a:p>
          <a:r>
            <a:rPr lang="en-GB" b="1" dirty="0"/>
            <a:t>Project Aim</a:t>
          </a:r>
          <a:r>
            <a:rPr lang="en-GB" dirty="0"/>
            <a:t>  </a:t>
          </a:r>
          <a:endParaRPr lang="en-US" dirty="0"/>
        </a:p>
      </dgm:t>
    </dgm:pt>
    <dgm:pt modelId="{006FE798-0771-4182-9A37-23F2F9F5E8E6}" type="parTrans" cxnId="{4621A3F3-07D5-4484-A31E-EA4160B4EF16}">
      <dgm:prSet/>
      <dgm:spPr/>
      <dgm:t>
        <a:bodyPr/>
        <a:lstStyle/>
        <a:p>
          <a:endParaRPr lang="en-US"/>
        </a:p>
      </dgm:t>
    </dgm:pt>
    <dgm:pt modelId="{F33AB778-462D-4CDB-8943-B1B79A92EA6D}" type="sibTrans" cxnId="{4621A3F3-07D5-4484-A31E-EA4160B4EF16}">
      <dgm:prSet/>
      <dgm:spPr/>
      <dgm:t>
        <a:bodyPr/>
        <a:lstStyle/>
        <a:p>
          <a:endParaRPr lang="en-US"/>
        </a:p>
      </dgm:t>
    </dgm:pt>
    <dgm:pt modelId="{730E0264-48EC-45F9-BF26-CE6841F6364D}">
      <dgm:prSet/>
      <dgm:spPr/>
      <dgm:t>
        <a:bodyPr/>
        <a:lstStyle/>
        <a:p>
          <a:r>
            <a:rPr lang="en-GB"/>
            <a:t>To design and evaluate the acceptability and feasibility of a co-produced psychoeducational intervention designed to support better psychosocial adjustment to living with limb loss.  </a:t>
          </a:r>
          <a:endParaRPr lang="en-US"/>
        </a:p>
      </dgm:t>
    </dgm:pt>
    <dgm:pt modelId="{AD4CF090-12A3-4390-BD13-CA3C6E00ACFE}" type="parTrans" cxnId="{2C75D03C-9798-4C51-9322-C533E70A3E35}">
      <dgm:prSet/>
      <dgm:spPr/>
      <dgm:t>
        <a:bodyPr/>
        <a:lstStyle/>
        <a:p>
          <a:endParaRPr lang="en-US"/>
        </a:p>
      </dgm:t>
    </dgm:pt>
    <dgm:pt modelId="{D473079C-A75B-486D-AD47-33B32C2BB99A}" type="sibTrans" cxnId="{2C75D03C-9798-4C51-9322-C533E70A3E35}">
      <dgm:prSet/>
      <dgm:spPr/>
      <dgm:t>
        <a:bodyPr/>
        <a:lstStyle/>
        <a:p>
          <a:endParaRPr lang="en-US"/>
        </a:p>
      </dgm:t>
    </dgm:pt>
    <dgm:pt modelId="{5ECDDE74-68F3-4A90-BCBD-C0724925EFA9}" type="pres">
      <dgm:prSet presAssocID="{15068F55-506C-4193-9A06-79C8C153E3B0}" presName="linear" presStyleCnt="0">
        <dgm:presLayoutVars>
          <dgm:animLvl val="lvl"/>
          <dgm:resizeHandles val="exact"/>
        </dgm:presLayoutVars>
      </dgm:prSet>
      <dgm:spPr/>
    </dgm:pt>
    <dgm:pt modelId="{FEA87D36-E280-4C33-BD3F-0F209C8213C0}" type="pres">
      <dgm:prSet presAssocID="{186F5477-204C-4488-82E3-F426033D5491}" presName="parentText" presStyleLbl="node1" presStyleIdx="0" presStyleCnt="2" custLinFactY="-19147" custLinFactNeighborY="-100000">
        <dgm:presLayoutVars>
          <dgm:chMax val="0"/>
          <dgm:bulletEnabled val="1"/>
        </dgm:presLayoutVars>
      </dgm:prSet>
      <dgm:spPr/>
    </dgm:pt>
    <dgm:pt modelId="{81748EFE-3343-49A5-9FF0-6AFE6F4E4C23}" type="pres">
      <dgm:prSet presAssocID="{F33AB778-462D-4CDB-8943-B1B79A92EA6D}" presName="spacer" presStyleCnt="0"/>
      <dgm:spPr/>
    </dgm:pt>
    <dgm:pt modelId="{BC7C0706-CB14-4E83-A723-7907F0F78538}" type="pres">
      <dgm:prSet presAssocID="{730E0264-48EC-45F9-BF26-CE6841F6364D}" presName="parentText" presStyleLbl="node1" presStyleIdx="1" presStyleCnt="2">
        <dgm:presLayoutVars>
          <dgm:chMax val="0"/>
          <dgm:bulletEnabled val="1"/>
        </dgm:presLayoutVars>
      </dgm:prSet>
      <dgm:spPr/>
    </dgm:pt>
  </dgm:ptLst>
  <dgm:cxnLst>
    <dgm:cxn modelId="{162B6931-752C-4D65-A761-F681AF7CC2CA}" type="presOf" srcId="{186F5477-204C-4488-82E3-F426033D5491}" destId="{FEA87D36-E280-4C33-BD3F-0F209C8213C0}" srcOrd="0" destOrd="0" presId="urn:microsoft.com/office/officeart/2005/8/layout/vList2"/>
    <dgm:cxn modelId="{2C75D03C-9798-4C51-9322-C533E70A3E35}" srcId="{15068F55-506C-4193-9A06-79C8C153E3B0}" destId="{730E0264-48EC-45F9-BF26-CE6841F6364D}" srcOrd="1" destOrd="0" parTransId="{AD4CF090-12A3-4390-BD13-CA3C6E00ACFE}" sibTransId="{D473079C-A75B-486D-AD47-33B32C2BB99A}"/>
    <dgm:cxn modelId="{58F7975B-C282-47D9-99EE-3B41C4321F59}" type="presOf" srcId="{730E0264-48EC-45F9-BF26-CE6841F6364D}" destId="{BC7C0706-CB14-4E83-A723-7907F0F78538}" srcOrd="0" destOrd="0" presId="urn:microsoft.com/office/officeart/2005/8/layout/vList2"/>
    <dgm:cxn modelId="{5BE7CEC9-4633-48D5-A2EF-54EDBF84389B}" type="presOf" srcId="{15068F55-506C-4193-9A06-79C8C153E3B0}" destId="{5ECDDE74-68F3-4A90-BCBD-C0724925EFA9}" srcOrd="0" destOrd="0" presId="urn:microsoft.com/office/officeart/2005/8/layout/vList2"/>
    <dgm:cxn modelId="{4621A3F3-07D5-4484-A31E-EA4160B4EF16}" srcId="{15068F55-506C-4193-9A06-79C8C153E3B0}" destId="{186F5477-204C-4488-82E3-F426033D5491}" srcOrd="0" destOrd="0" parTransId="{006FE798-0771-4182-9A37-23F2F9F5E8E6}" sibTransId="{F33AB778-462D-4CDB-8943-B1B79A92EA6D}"/>
    <dgm:cxn modelId="{AECE269D-06FE-4017-948F-17F067DE36C8}" type="presParOf" srcId="{5ECDDE74-68F3-4A90-BCBD-C0724925EFA9}" destId="{FEA87D36-E280-4C33-BD3F-0F209C8213C0}" srcOrd="0" destOrd="0" presId="urn:microsoft.com/office/officeart/2005/8/layout/vList2"/>
    <dgm:cxn modelId="{3FDC1688-4637-48C7-A1CE-05399EEEDE63}" type="presParOf" srcId="{5ECDDE74-68F3-4A90-BCBD-C0724925EFA9}" destId="{81748EFE-3343-49A5-9FF0-6AFE6F4E4C23}" srcOrd="1" destOrd="0" presId="urn:microsoft.com/office/officeart/2005/8/layout/vList2"/>
    <dgm:cxn modelId="{C1BC64FD-2A69-4D6A-BB49-22E3B63BEDC7}" type="presParOf" srcId="{5ECDDE74-68F3-4A90-BCBD-C0724925EFA9}" destId="{BC7C0706-CB14-4E83-A723-7907F0F78538}"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2" qsCatId="simple" csTypeId="urn:microsoft.com/office/officeart/2005/8/colors/accent2_2#2" csCatId="accent2" phldr="1"/>
      <dgm:spPr/>
      <dgm:t>
        <a:bodyPr/>
        <a:lstStyle/>
        <a:p>
          <a:endParaRPr lang="en-US"/>
        </a:p>
      </dgm:t>
    </dgm:pt>
    <dgm:pt modelId="{9220F382-4A79-4532-8CD4-9F3F4C817E09}">
      <dgm:prSet/>
      <dgm:spPr/>
      <dgm:t>
        <a:bodyPr/>
        <a:lstStyle/>
        <a:p>
          <a:r>
            <a:rPr lang="en-GB" b="1" dirty="0"/>
            <a:t>Project Objective 1</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r>
            <a:rPr lang="en-GB" dirty="0"/>
            <a:t>To co-produce an easily accessible digital intervention that is considered feasible and acceptable by individuals living with limb loss</a:t>
          </a:r>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1CB50380-3192-4A8A-80AA-BBB6CA40D634}" srcId="{9220F382-4A79-4532-8CD4-9F3F4C817E09}" destId="{3210B9EC-692F-47ED-83DE-9855F16E8B15}" srcOrd="0" destOrd="0" parTransId="{0F175FF5-610A-40EF-95AC-9B36086780C8}" sibTransId="{8A7EE054-21A7-4F71-A1FE-5CFC67C6774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3" qsCatId="simple" csTypeId="urn:microsoft.com/office/officeart/2005/8/colors/accent2_2#3" csCatId="accent2" phldr="1"/>
      <dgm:spPr/>
      <dgm:t>
        <a:bodyPr/>
        <a:lstStyle/>
        <a:p>
          <a:endParaRPr lang="en-US"/>
        </a:p>
      </dgm:t>
    </dgm:pt>
    <dgm:pt modelId="{9220F382-4A79-4532-8CD4-9F3F4C817E09}">
      <dgm:prSet/>
      <dgm:spPr/>
      <dgm:t>
        <a:bodyPr/>
        <a:lstStyle/>
        <a:p>
          <a:r>
            <a:rPr lang="en-GB" b="1" dirty="0"/>
            <a:t>Project Objective 2 </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10EE308B-76A8-4BFD-8D7C-4EC31323304D}">
      <dgm:prSet/>
      <dgm:spPr/>
      <dgm:t>
        <a:bodyPr/>
        <a:lstStyle/>
        <a:p>
          <a:r>
            <a:rPr lang="en-GB" dirty="0"/>
            <a:t>To explore the impact of initial engagement with the intervention on psychosocial adjustment, coping and self-stigma amongst people living with limb loss </a:t>
          </a:r>
          <a:endParaRPr lang="en-US" dirty="0"/>
        </a:p>
      </dgm:t>
    </dgm:pt>
    <dgm:pt modelId="{C572C6D7-8271-4866-8413-C6E7A9E4FF14}" type="parTrans" cxnId="{8C85334E-E060-407B-9BC4-C043DF99AB3A}">
      <dgm:prSet/>
      <dgm:spPr/>
      <dgm:t>
        <a:bodyPr/>
        <a:lstStyle/>
        <a:p>
          <a:endParaRPr lang="en-US"/>
        </a:p>
      </dgm:t>
    </dgm:pt>
    <dgm:pt modelId="{3020F782-FA6B-4B24-8CB6-E0889AE28398}" type="sibTrans" cxnId="{8C85334E-E060-407B-9BC4-C043DF99AB3A}">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2FD27228-BF2A-444F-A9C3-90D80A836FEE}" type="presOf" srcId="{10EE308B-76A8-4BFD-8D7C-4EC31323304D}" destId="{2B219390-8C82-4B5C-9D01-B1C372A79446}" srcOrd="0" destOrd="1" presId="urn:microsoft.com/office/officeart/2005/8/layout/vList2"/>
    <dgm:cxn modelId="{0179CD2C-EC39-4E82-A799-965BC71247B0}" type="presOf" srcId="{D0D3F5A8-2059-46CF-B00D-842FEE661982}" destId="{C1A86832-B9CE-46B8-ACF0-D80EA0261796}" srcOrd="0" destOrd="0" presId="urn:microsoft.com/office/officeart/2005/8/layout/vList2"/>
    <dgm:cxn modelId="{8C85334E-E060-407B-9BC4-C043DF99AB3A}" srcId="{9220F382-4A79-4532-8CD4-9F3F4C817E09}" destId="{10EE308B-76A8-4BFD-8D7C-4EC31323304D}" srcOrd="1" destOrd="0" parTransId="{C572C6D7-8271-4866-8413-C6E7A9E4FF14}" sibTransId="{3020F782-FA6B-4B24-8CB6-E0889AE28398}"/>
    <dgm:cxn modelId="{1CB50380-3192-4A8A-80AA-BBB6CA40D634}" srcId="{9220F382-4A79-4532-8CD4-9F3F4C817E09}" destId="{3210B9EC-692F-47ED-83DE-9855F16E8B15}" srcOrd="0" destOrd="0" parTransId="{0F175FF5-610A-40EF-95AC-9B36086780C8}" sibTransId="{8A7EE054-21A7-4F71-A1FE-5CFC67C6774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4" qsCatId="simple" csTypeId="urn:microsoft.com/office/officeart/2005/8/colors/accent2_2#4" csCatId="accent2" phldr="1"/>
      <dgm:spPr/>
      <dgm:t>
        <a:bodyPr/>
        <a:lstStyle/>
        <a:p>
          <a:endParaRPr lang="en-US"/>
        </a:p>
      </dgm:t>
    </dgm:pt>
    <dgm:pt modelId="{9220F382-4A79-4532-8CD4-9F3F4C817E09}">
      <dgm:prSet/>
      <dgm:spPr/>
      <dgm:t>
        <a:bodyPr/>
        <a:lstStyle/>
        <a:p>
          <a:r>
            <a:rPr lang="en-GB" b="1" dirty="0"/>
            <a:t>Project Objective 3</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D488FF6F-686B-47EE-AB71-AEA89BB327FE}">
      <dgm:prSet/>
      <dgm:spPr/>
      <dgm:t>
        <a:bodyPr/>
        <a:lstStyle/>
        <a:p>
          <a:r>
            <a:rPr lang="en-GB" dirty="0"/>
            <a:t>To examine whether the intervention can increase awareness, empathy, and social interaction preparedness within the general population towards people living with limb loss </a:t>
          </a:r>
          <a:endParaRPr lang="en-US" dirty="0"/>
        </a:p>
      </dgm:t>
    </dgm:pt>
    <dgm:pt modelId="{F8F0C7C0-7CD2-4764-8449-A8C1AABD9C21}" type="parTrans" cxnId="{C9BF01AA-5093-413B-837C-6F9FE913DF63}">
      <dgm:prSet/>
      <dgm:spPr/>
      <dgm:t>
        <a:bodyPr/>
        <a:lstStyle/>
        <a:p>
          <a:endParaRPr lang="en-US"/>
        </a:p>
      </dgm:t>
    </dgm:pt>
    <dgm:pt modelId="{62E2AD39-7C91-4E7A-90E8-C517BDCAACF2}" type="sibTrans" cxnId="{C9BF01AA-5093-413B-837C-6F9FE913DF63}">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1CB50380-3192-4A8A-80AA-BBB6CA40D634}" srcId="{9220F382-4A79-4532-8CD4-9F3F4C817E09}" destId="{3210B9EC-692F-47ED-83DE-9855F16E8B15}" srcOrd="0" destOrd="0" parTransId="{0F175FF5-610A-40EF-95AC-9B36086780C8}" sibTransId="{8A7EE054-21A7-4F71-A1FE-5CFC67C67742}"/>
    <dgm:cxn modelId="{C9BF01AA-5093-413B-837C-6F9FE913DF63}" srcId="{9220F382-4A79-4532-8CD4-9F3F4C817E09}" destId="{D488FF6F-686B-47EE-AB71-AEA89BB327FE}" srcOrd="1" destOrd="0" parTransId="{F8F0C7C0-7CD2-4764-8449-A8C1AABD9C21}" sibTransId="{62E2AD39-7C91-4E7A-90E8-C517BDCAACF2}"/>
    <dgm:cxn modelId="{2F7021C1-AAA5-46BF-BBF3-241E9098BD11}" type="presOf" srcId="{3210B9EC-692F-47ED-83DE-9855F16E8B15}" destId="{2B219390-8C82-4B5C-9D01-B1C372A79446}" srcOrd="0" destOrd="0" presId="urn:microsoft.com/office/officeart/2005/8/layout/vList2"/>
    <dgm:cxn modelId="{CFF9DEE8-9AEB-4D3D-A281-9FC4B419F69A}" type="presOf" srcId="{D488FF6F-686B-47EE-AB71-AEA89BB327FE}" destId="{2B219390-8C82-4B5C-9D01-B1C372A79446}" srcOrd="0" destOrd="1"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0D3F5A8-2059-46CF-B00D-842FEE661982}" type="doc">
      <dgm:prSet loTypeId="urn:microsoft.com/office/officeart/2005/8/layout/vList2" loCatId="list" qsTypeId="urn:microsoft.com/office/officeart/2005/8/quickstyle/simple2#5" qsCatId="simple" csTypeId="urn:microsoft.com/office/officeart/2005/8/colors/accent2_2#5" csCatId="accent2" phldr="1"/>
      <dgm:spPr/>
      <dgm:t>
        <a:bodyPr/>
        <a:lstStyle/>
        <a:p>
          <a:endParaRPr lang="en-US"/>
        </a:p>
      </dgm:t>
    </dgm:pt>
    <dgm:pt modelId="{9220F382-4A79-4532-8CD4-9F3F4C817E09}">
      <dgm:prSet/>
      <dgm:spPr/>
      <dgm:t>
        <a:bodyPr/>
        <a:lstStyle/>
        <a:p>
          <a:r>
            <a:rPr lang="en-GB" b="1" dirty="0"/>
            <a:t>Project Objective 4</a:t>
          </a:r>
          <a:endParaRPr lang="en-US" dirty="0"/>
        </a:p>
      </dgm:t>
    </dgm:pt>
    <dgm:pt modelId="{1608FAE9-36EA-45C1-82D5-0679F177BC66}" type="parTrans" cxnId="{18BB43F2-007E-434F-B966-0269D3DC5D1E}">
      <dgm:prSet/>
      <dgm:spPr/>
      <dgm:t>
        <a:bodyPr/>
        <a:lstStyle/>
        <a:p>
          <a:endParaRPr lang="en-US"/>
        </a:p>
      </dgm:t>
    </dgm:pt>
    <dgm:pt modelId="{35AB43DD-BD64-4D89-8EB4-03C22B8D124C}" type="sibTrans" cxnId="{18BB43F2-007E-434F-B966-0269D3DC5D1E}">
      <dgm:prSet/>
      <dgm:spPr/>
      <dgm:t>
        <a:bodyPr/>
        <a:lstStyle/>
        <a:p>
          <a:endParaRPr lang="en-US"/>
        </a:p>
      </dgm:t>
    </dgm:pt>
    <dgm:pt modelId="{3210B9EC-692F-47ED-83DE-9855F16E8B15}">
      <dgm:prSet/>
      <dgm:spPr/>
      <dgm:t>
        <a:bodyPr/>
        <a:lstStyle/>
        <a:p>
          <a:endParaRPr lang="en-US" dirty="0"/>
        </a:p>
      </dgm:t>
    </dgm:pt>
    <dgm:pt modelId="{0F175FF5-610A-40EF-95AC-9B36086780C8}" type="parTrans" cxnId="{1CB50380-3192-4A8A-80AA-BBB6CA40D634}">
      <dgm:prSet/>
      <dgm:spPr/>
      <dgm:t>
        <a:bodyPr/>
        <a:lstStyle/>
        <a:p>
          <a:endParaRPr lang="en-US"/>
        </a:p>
      </dgm:t>
    </dgm:pt>
    <dgm:pt modelId="{8A7EE054-21A7-4F71-A1FE-5CFC67C67742}" type="sibTrans" cxnId="{1CB50380-3192-4A8A-80AA-BBB6CA40D634}">
      <dgm:prSet/>
      <dgm:spPr/>
      <dgm:t>
        <a:bodyPr/>
        <a:lstStyle/>
        <a:p>
          <a:endParaRPr lang="en-US"/>
        </a:p>
      </dgm:t>
    </dgm:pt>
    <dgm:pt modelId="{75831B82-BDE5-4D47-8392-D7B03A43808E}">
      <dgm:prSet/>
      <dgm:spPr/>
      <dgm:t>
        <a:bodyPr/>
        <a:lstStyle/>
        <a:p>
          <a:r>
            <a:rPr lang="en-GB" dirty="0"/>
            <a:t>To explore the potential utility of the intervention as a training tool for clinicians and other health professionals working with individuals with limb loss</a:t>
          </a:r>
          <a:endParaRPr lang="en-US" dirty="0"/>
        </a:p>
      </dgm:t>
    </dgm:pt>
    <dgm:pt modelId="{BC1AC125-4376-48DC-B199-AEE790800264}" type="parTrans" cxnId="{B2BFC935-0B21-4011-8700-F19F76F4DECA}">
      <dgm:prSet/>
      <dgm:spPr/>
      <dgm:t>
        <a:bodyPr/>
        <a:lstStyle/>
        <a:p>
          <a:endParaRPr lang="en-US"/>
        </a:p>
      </dgm:t>
    </dgm:pt>
    <dgm:pt modelId="{11EE8B71-9AE0-4E4E-95F9-36DBB2079DAB}" type="sibTrans" cxnId="{B2BFC935-0B21-4011-8700-F19F76F4DECA}">
      <dgm:prSet/>
      <dgm:spPr/>
      <dgm:t>
        <a:bodyPr/>
        <a:lstStyle/>
        <a:p>
          <a:endParaRPr lang="en-US"/>
        </a:p>
      </dgm:t>
    </dgm:pt>
    <dgm:pt modelId="{C1A86832-B9CE-46B8-ACF0-D80EA0261796}" type="pres">
      <dgm:prSet presAssocID="{D0D3F5A8-2059-46CF-B00D-842FEE661982}" presName="linear" presStyleCnt="0">
        <dgm:presLayoutVars>
          <dgm:animLvl val="lvl"/>
          <dgm:resizeHandles val="exact"/>
        </dgm:presLayoutVars>
      </dgm:prSet>
      <dgm:spPr/>
    </dgm:pt>
    <dgm:pt modelId="{3348728E-A471-4FC7-A75C-BA9663A98300}" type="pres">
      <dgm:prSet presAssocID="{9220F382-4A79-4532-8CD4-9F3F4C817E09}" presName="parentText" presStyleLbl="node1" presStyleIdx="0" presStyleCnt="1">
        <dgm:presLayoutVars>
          <dgm:chMax val="0"/>
          <dgm:bulletEnabled val="1"/>
        </dgm:presLayoutVars>
      </dgm:prSet>
      <dgm:spPr/>
    </dgm:pt>
    <dgm:pt modelId="{2B219390-8C82-4B5C-9D01-B1C372A79446}" type="pres">
      <dgm:prSet presAssocID="{9220F382-4A79-4532-8CD4-9F3F4C817E09}" presName="childText" presStyleLbl="revTx" presStyleIdx="0" presStyleCnt="1">
        <dgm:presLayoutVars>
          <dgm:bulletEnabled val="1"/>
        </dgm:presLayoutVars>
      </dgm:prSet>
      <dgm:spPr/>
    </dgm:pt>
  </dgm:ptLst>
  <dgm:cxnLst>
    <dgm:cxn modelId="{E0C1BC16-226F-4EA1-A7EA-F1DB1E07A20F}" type="presOf" srcId="{9220F382-4A79-4532-8CD4-9F3F4C817E09}" destId="{3348728E-A471-4FC7-A75C-BA9663A98300}" srcOrd="0" destOrd="0" presId="urn:microsoft.com/office/officeart/2005/8/layout/vList2"/>
    <dgm:cxn modelId="{0179CD2C-EC39-4E82-A799-965BC71247B0}" type="presOf" srcId="{D0D3F5A8-2059-46CF-B00D-842FEE661982}" destId="{C1A86832-B9CE-46B8-ACF0-D80EA0261796}" srcOrd="0" destOrd="0" presId="urn:microsoft.com/office/officeart/2005/8/layout/vList2"/>
    <dgm:cxn modelId="{B2BFC935-0B21-4011-8700-F19F76F4DECA}" srcId="{9220F382-4A79-4532-8CD4-9F3F4C817E09}" destId="{75831B82-BDE5-4D47-8392-D7B03A43808E}" srcOrd="1" destOrd="0" parTransId="{BC1AC125-4376-48DC-B199-AEE790800264}" sibTransId="{11EE8B71-9AE0-4E4E-95F9-36DBB2079DAB}"/>
    <dgm:cxn modelId="{1CB50380-3192-4A8A-80AA-BBB6CA40D634}" srcId="{9220F382-4A79-4532-8CD4-9F3F4C817E09}" destId="{3210B9EC-692F-47ED-83DE-9855F16E8B15}" srcOrd="0" destOrd="0" parTransId="{0F175FF5-610A-40EF-95AC-9B36086780C8}" sibTransId="{8A7EE054-21A7-4F71-A1FE-5CFC67C67742}"/>
    <dgm:cxn modelId="{F0B4A783-B266-46ED-9234-27C1F79E18C6}" type="presOf" srcId="{75831B82-BDE5-4D47-8392-D7B03A43808E}" destId="{2B219390-8C82-4B5C-9D01-B1C372A79446}" srcOrd="0" destOrd="1" presId="urn:microsoft.com/office/officeart/2005/8/layout/vList2"/>
    <dgm:cxn modelId="{2F7021C1-AAA5-46BF-BBF3-241E9098BD11}" type="presOf" srcId="{3210B9EC-692F-47ED-83DE-9855F16E8B15}" destId="{2B219390-8C82-4B5C-9D01-B1C372A79446}" srcOrd="0" destOrd="0" presId="urn:microsoft.com/office/officeart/2005/8/layout/vList2"/>
    <dgm:cxn modelId="{18BB43F2-007E-434F-B966-0269D3DC5D1E}" srcId="{D0D3F5A8-2059-46CF-B00D-842FEE661982}" destId="{9220F382-4A79-4532-8CD4-9F3F4C817E09}" srcOrd="0" destOrd="0" parTransId="{1608FAE9-36EA-45C1-82D5-0679F177BC66}" sibTransId="{35AB43DD-BD64-4D89-8EB4-03C22B8D124C}"/>
    <dgm:cxn modelId="{0F4C5632-0147-48E9-B1BD-705384668B92}" type="presParOf" srcId="{C1A86832-B9CE-46B8-ACF0-D80EA0261796}" destId="{3348728E-A471-4FC7-A75C-BA9663A98300}" srcOrd="0" destOrd="0" presId="urn:microsoft.com/office/officeart/2005/8/layout/vList2"/>
    <dgm:cxn modelId="{C13248BD-A6A7-4982-AF7F-5B2B8FE0747A}" type="presParOf" srcId="{C1A86832-B9CE-46B8-ACF0-D80EA0261796}" destId="{2B219390-8C82-4B5C-9D01-B1C372A7944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A9EF1F-B841-47D3-8905-7069C23E90A9}" type="doc">
      <dgm:prSet loTypeId="urn:microsoft.com/office/officeart/2008/layout/LinedList" loCatId="list" qsTypeId="urn:microsoft.com/office/officeart/2005/8/quickstyle/simple1#8" qsCatId="simple" csTypeId="urn:microsoft.com/office/officeart/2005/8/colors/accent1_2#7" csCatId="accent1"/>
      <dgm:spPr/>
      <dgm:t>
        <a:bodyPr/>
        <a:lstStyle/>
        <a:p>
          <a:endParaRPr lang="en-US"/>
        </a:p>
      </dgm:t>
    </dgm:pt>
    <dgm:pt modelId="{85503B0C-AB37-4D8A-8EC4-9B4A964B2995}">
      <dgm:prSet/>
      <dgm:spPr/>
      <dgm:t>
        <a:bodyPr/>
        <a:lstStyle/>
        <a:p>
          <a:r>
            <a:rPr lang="en-US" b="1"/>
            <a:t>Authenticity and Relevance</a:t>
          </a:r>
          <a:r>
            <a:rPr lang="en-US"/>
            <a:t>​</a:t>
          </a:r>
        </a:p>
      </dgm:t>
    </dgm:pt>
    <dgm:pt modelId="{8E31FE18-27AB-4E03-94C5-E050396B065A}" type="parTrans" cxnId="{749CAAFC-0BF4-4860-AEB1-C346748C86EE}">
      <dgm:prSet/>
      <dgm:spPr/>
      <dgm:t>
        <a:bodyPr/>
        <a:lstStyle/>
        <a:p>
          <a:endParaRPr lang="en-US"/>
        </a:p>
      </dgm:t>
    </dgm:pt>
    <dgm:pt modelId="{F161BE31-F427-4088-8F55-13470891FF42}" type="sibTrans" cxnId="{749CAAFC-0BF4-4860-AEB1-C346748C86EE}">
      <dgm:prSet/>
      <dgm:spPr/>
      <dgm:t>
        <a:bodyPr/>
        <a:lstStyle/>
        <a:p>
          <a:endParaRPr lang="en-US"/>
        </a:p>
      </dgm:t>
    </dgm:pt>
    <dgm:pt modelId="{E3749978-3F86-4345-9609-E59017093BF7}">
      <dgm:prSet/>
      <dgm:spPr/>
      <dgm:t>
        <a:bodyPr/>
        <a:lstStyle/>
        <a:p>
          <a:r>
            <a:rPr lang="en-US" b="1"/>
            <a:t>Enhanced Empathy and Understanding</a:t>
          </a:r>
          <a:r>
            <a:rPr lang="en-US"/>
            <a:t>​</a:t>
          </a:r>
        </a:p>
      </dgm:t>
    </dgm:pt>
    <dgm:pt modelId="{16E5A6A0-F883-44FD-B656-BFD7512EB965}" type="parTrans" cxnId="{45884B8E-9435-40FC-822E-BD5D629049F1}">
      <dgm:prSet/>
      <dgm:spPr/>
      <dgm:t>
        <a:bodyPr/>
        <a:lstStyle/>
        <a:p>
          <a:endParaRPr lang="en-US"/>
        </a:p>
      </dgm:t>
    </dgm:pt>
    <dgm:pt modelId="{D53C9FB9-B571-4E52-8F03-AECC7EC9B280}" type="sibTrans" cxnId="{45884B8E-9435-40FC-822E-BD5D629049F1}">
      <dgm:prSet/>
      <dgm:spPr/>
      <dgm:t>
        <a:bodyPr/>
        <a:lstStyle/>
        <a:p>
          <a:endParaRPr lang="en-US"/>
        </a:p>
      </dgm:t>
    </dgm:pt>
    <dgm:pt modelId="{9E36362B-2642-4172-9524-0DB509E1CD1C}">
      <dgm:prSet/>
      <dgm:spPr/>
      <dgm:t>
        <a:bodyPr/>
        <a:lstStyle/>
        <a:p>
          <a:r>
            <a:rPr lang="en-US" b="1"/>
            <a:t>Tailored Support and Empowerment</a:t>
          </a:r>
          <a:r>
            <a:rPr lang="en-US"/>
            <a:t>​</a:t>
          </a:r>
        </a:p>
      </dgm:t>
    </dgm:pt>
    <dgm:pt modelId="{7373513C-A327-47CB-AEDD-8CB0F68FFEE1}" type="parTrans" cxnId="{24371CB3-BA91-434F-ABCA-071C5FE13485}">
      <dgm:prSet/>
      <dgm:spPr/>
      <dgm:t>
        <a:bodyPr/>
        <a:lstStyle/>
        <a:p>
          <a:endParaRPr lang="en-US"/>
        </a:p>
      </dgm:t>
    </dgm:pt>
    <dgm:pt modelId="{2F23815C-AF9F-441A-83AD-85837EAF778B}" type="sibTrans" cxnId="{24371CB3-BA91-434F-ABCA-071C5FE13485}">
      <dgm:prSet/>
      <dgm:spPr/>
      <dgm:t>
        <a:bodyPr/>
        <a:lstStyle/>
        <a:p>
          <a:endParaRPr lang="en-US"/>
        </a:p>
      </dgm:t>
    </dgm:pt>
    <dgm:pt modelId="{31F47A01-D80E-44C1-93A4-4CC0C34C9516}">
      <dgm:prSet/>
      <dgm:spPr/>
      <dgm:t>
        <a:bodyPr/>
        <a:lstStyle/>
        <a:p>
          <a:r>
            <a:rPr lang="en-US" b="1"/>
            <a:t>Increased Engagement </a:t>
          </a:r>
          <a:endParaRPr lang="en-US"/>
        </a:p>
      </dgm:t>
    </dgm:pt>
    <dgm:pt modelId="{1E986BD4-2E8E-4069-9FC1-E74A244CE858}" type="parTrans" cxnId="{A6A8849A-6E4D-4E38-B852-37AF7291F5EC}">
      <dgm:prSet/>
      <dgm:spPr/>
      <dgm:t>
        <a:bodyPr/>
        <a:lstStyle/>
        <a:p>
          <a:endParaRPr lang="en-US"/>
        </a:p>
      </dgm:t>
    </dgm:pt>
    <dgm:pt modelId="{491BA4DF-0BFF-4236-A1EA-B5935396772C}" type="sibTrans" cxnId="{A6A8849A-6E4D-4E38-B852-37AF7291F5EC}">
      <dgm:prSet/>
      <dgm:spPr/>
      <dgm:t>
        <a:bodyPr/>
        <a:lstStyle/>
        <a:p>
          <a:endParaRPr lang="en-US"/>
        </a:p>
      </dgm:t>
    </dgm:pt>
    <dgm:pt modelId="{E49C85A7-828C-44EC-AC65-2597470BEB7E}">
      <dgm:prSet/>
      <dgm:spPr/>
      <dgm:t>
        <a:bodyPr/>
        <a:lstStyle/>
        <a:p>
          <a:r>
            <a:rPr lang="en-US" b="1"/>
            <a:t>Credibility and Trust</a:t>
          </a:r>
          <a:r>
            <a:rPr lang="en-US"/>
            <a:t>​</a:t>
          </a:r>
        </a:p>
      </dgm:t>
    </dgm:pt>
    <dgm:pt modelId="{642F7295-5EEE-4830-91B8-220ABFAEBC12}" type="parTrans" cxnId="{55968B51-1888-454B-BC11-0CD5D4D1E0D0}">
      <dgm:prSet/>
      <dgm:spPr/>
      <dgm:t>
        <a:bodyPr/>
        <a:lstStyle/>
        <a:p>
          <a:endParaRPr lang="en-US"/>
        </a:p>
      </dgm:t>
    </dgm:pt>
    <dgm:pt modelId="{403C4A57-85F1-4C5C-B0A1-182EAA7EF59E}" type="sibTrans" cxnId="{55968B51-1888-454B-BC11-0CD5D4D1E0D0}">
      <dgm:prSet/>
      <dgm:spPr/>
      <dgm:t>
        <a:bodyPr/>
        <a:lstStyle/>
        <a:p>
          <a:endParaRPr lang="en-US"/>
        </a:p>
      </dgm:t>
    </dgm:pt>
    <dgm:pt modelId="{6E8E9A02-E677-46B9-8413-02614AB8DE4B}" type="pres">
      <dgm:prSet presAssocID="{F5A9EF1F-B841-47D3-8905-7069C23E90A9}" presName="vert0" presStyleCnt="0">
        <dgm:presLayoutVars>
          <dgm:dir/>
          <dgm:animOne val="branch"/>
          <dgm:animLvl val="lvl"/>
        </dgm:presLayoutVars>
      </dgm:prSet>
      <dgm:spPr/>
    </dgm:pt>
    <dgm:pt modelId="{F8ACAC35-9797-4662-AD13-106D434374A4}" type="pres">
      <dgm:prSet presAssocID="{85503B0C-AB37-4D8A-8EC4-9B4A964B2995}" presName="thickLine" presStyleLbl="alignNode1" presStyleIdx="0" presStyleCnt="5"/>
      <dgm:spPr/>
    </dgm:pt>
    <dgm:pt modelId="{F3A39055-A164-459F-ACF7-8B83C5092FB2}" type="pres">
      <dgm:prSet presAssocID="{85503B0C-AB37-4D8A-8EC4-9B4A964B2995}" presName="horz1" presStyleCnt="0"/>
      <dgm:spPr/>
    </dgm:pt>
    <dgm:pt modelId="{AD18D814-4367-4958-B55D-F396383D8775}" type="pres">
      <dgm:prSet presAssocID="{85503B0C-AB37-4D8A-8EC4-9B4A964B2995}" presName="tx1" presStyleLbl="revTx" presStyleIdx="0" presStyleCnt="5"/>
      <dgm:spPr/>
    </dgm:pt>
    <dgm:pt modelId="{6806E8F0-6E9A-4C1B-AB09-0707974EFAE0}" type="pres">
      <dgm:prSet presAssocID="{85503B0C-AB37-4D8A-8EC4-9B4A964B2995}" presName="vert1" presStyleCnt="0"/>
      <dgm:spPr/>
    </dgm:pt>
    <dgm:pt modelId="{201EEF39-8783-465C-B53F-EC3FF85F71A8}" type="pres">
      <dgm:prSet presAssocID="{E3749978-3F86-4345-9609-E59017093BF7}" presName="thickLine" presStyleLbl="alignNode1" presStyleIdx="1" presStyleCnt="5"/>
      <dgm:spPr/>
    </dgm:pt>
    <dgm:pt modelId="{FF3433B8-8BEB-422D-B1D4-83B6710F249C}" type="pres">
      <dgm:prSet presAssocID="{E3749978-3F86-4345-9609-E59017093BF7}" presName="horz1" presStyleCnt="0"/>
      <dgm:spPr/>
    </dgm:pt>
    <dgm:pt modelId="{1F0AEF5F-6C19-4968-9380-C2120691A331}" type="pres">
      <dgm:prSet presAssocID="{E3749978-3F86-4345-9609-E59017093BF7}" presName="tx1" presStyleLbl="revTx" presStyleIdx="1" presStyleCnt="5"/>
      <dgm:spPr/>
    </dgm:pt>
    <dgm:pt modelId="{8F98C8D9-561B-4C22-8115-02D7475A0C8C}" type="pres">
      <dgm:prSet presAssocID="{E3749978-3F86-4345-9609-E59017093BF7}" presName="vert1" presStyleCnt="0"/>
      <dgm:spPr/>
    </dgm:pt>
    <dgm:pt modelId="{AE811D2A-F058-4C65-AD7C-F942F2A813AA}" type="pres">
      <dgm:prSet presAssocID="{9E36362B-2642-4172-9524-0DB509E1CD1C}" presName="thickLine" presStyleLbl="alignNode1" presStyleIdx="2" presStyleCnt="5"/>
      <dgm:spPr/>
    </dgm:pt>
    <dgm:pt modelId="{BF9A2713-923D-47C6-8BE0-39A30939F5F5}" type="pres">
      <dgm:prSet presAssocID="{9E36362B-2642-4172-9524-0DB509E1CD1C}" presName="horz1" presStyleCnt="0"/>
      <dgm:spPr/>
    </dgm:pt>
    <dgm:pt modelId="{6942FA7A-48F2-48D5-A0E7-05EC9E019F0C}" type="pres">
      <dgm:prSet presAssocID="{9E36362B-2642-4172-9524-0DB509E1CD1C}" presName="tx1" presStyleLbl="revTx" presStyleIdx="2" presStyleCnt="5"/>
      <dgm:spPr/>
    </dgm:pt>
    <dgm:pt modelId="{3D7811F3-A42E-40F0-AED5-15BB1C4B2C94}" type="pres">
      <dgm:prSet presAssocID="{9E36362B-2642-4172-9524-0DB509E1CD1C}" presName="vert1" presStyleCnt="0"/>
      <dgm:spPr/>
    </dgm:pt>
    <dgm:pt modelId="{6A7B654B-B296-408C-8065-A3376E717E39}" type="pres">
      <dgm:prSet presAssocID="{31F47A01-D80E-44C1-93A4-4CC0C34C9516}" presName="thickLine" presStyleLbl="alignNode1" presStyleIdx="3" presStyleCnt="5"/>
      <dgm:spPr/>
    </dgm:pt>
    <dgm:pt modelId="{EB12CA39-1DCA-4DC4-843C-062077855472}" type="pres">
      <dgm:prSet presAssocID="{31F47A01-D80E-44C1-93A4-4CC0C34C9516}" presName="horz1" presStyleCnt="0"/>
      <dgm:spPr/>
    </dgm:pt>
    <dgm:pt modelId="{D2F7EC9A-499B-4BC1-BE83-25C8BFDE161B}" type="pres">
      <dgm:prSet presAssocID="{31F47A01-D80E-44C1-93A4-4CC0C34C9516}" presName="tx1" presStyleLbl="revTx" presStyleIdx="3" presStyleCnt="5"/>
      <dgm:spPr/>
    </dgm:pt>
    <dgm:pt modelId="{930FA6CC-4191-4EF3-922E-19905E1A0CAE}" type="pres">
      <dgm:prSet presAssocID="{31F47A01-D80E-44C1-93A4-4CC0C34C9516}" presName="vert1" presStyleCnt="0"/>
      <dgm:spPr/>
    </dgm:pt>
    <dgm:pt modelId="{1ACFAB8B-E753-46D7-829E-2658F1D1E800}" type="pres">
      <dgm:prSet presAssocID="{E49C85A7-828C-44EC-AC65-2597470BEB7E}" presName="thickLine" presStyleLbl="alignNode1" presStyleIdx="4" presStyleCnt="5"/>
      <dgm:spPr/>
    </dgm:pt>
    <dgm:pt modelId="{FD8ED9A4-4B1C-4DE5-A927-004668DA19B9}" type="pres">
      <dgm:prSet presAssocID="{E49C85A7-828C-44EC-AC65-2597470BEB7E}" presName="horz1" presStyleCnt="0"/>
      <dgm:spPr/>
    </dgm:pt>
    <dgm:pt modelId="{FE5977A5-3BB6-4A90-9206-E9B2491CAE61}" type="pres">
      <dgm:prSet presAssocID="{E49C85A7-828C-44EC-AC65-2597470BEB7E}" presName="tx1" presStyleLbl="revTx" presStyleIdx="4" presStyleCnt="5"/>
      <dgm:spPr/>
    </dgm:pt>
    <dgm:pt modelId="{8C9897A5-3E7D-4694-91AD-D7DD212ED318}" type="pres">
      <dgm:prSet presAssocID="{E49C85A7-828C-44EC-AC65-2597470BEB7E}" presName="vert1" presStyleCnt="0"/>
      <dgm:spPr/>
    </dgm:pt>
  </dgm:ptLst>
  <dgm:cxnLst>
    <dgm:cxn modelId="{B273AE25-5A51-4F8A-ACE1-DD3D928CB5A0}" type="presOf" srcId="{E3749978-3F86-4345-9609-E59017093BF7}" destId="{1F0AEF5F-6C19-4968-9380-C2120691A331}" srcOrd="0" destOrd="0" presId="urn:microsoft.com/office/officeart/2008/layout/LinedList"/>
    <dgm:cxn modelId="{880B4861-C777-4804-9FFC-12D653A09A7E}" type="presOf" srcId="{F5A9EF1F-B841-47D3-8905-7069C23E90A9}" destId="{6E8E9A02-E677-46B9-8413-02614AB8DE4B}" srcOrd="0" destOrd="0" presId="urn:microsoft.com/office/officeart/2008/layout/LinedList"/>
    <dgm:cxn modelId="{55968B51-1888-454B-BC11-0CD5D4D1E0D0}" srcId="{F5A9EF1F-B841-47D3-8905-7069C23E90A9}" destId="{E49C85A7-828C-44EC-AC65-2597470BEB7E}" srcOrd="4" destOrd="0" parTransId="{642F7295-5EEE-4830-91B8-220ABFAEBC12}" sibTransId="{403C4A57-85F1-4C5C-B0A1-182EAA7EF59E}"/>
    <dgm:cxn modelId="{45884B8E-9435-40FC-822E-BD5D629049F1}" srcId="{F5A9EF1F-B841-47D3-8905-7069C23E90A9}" destId="{E3749978-3F86-4345-9609-E59017093BF7}" srcOrd="1" destOrd="0" parTransId="{16E5A6A0-F883-44FD-B656-BFD7512EB965}" sibTransId="{D53C9FB9-B571-4E52-8F03-AECC7EC9B280}"/>
    <dgm:cxn modelId="{A6A8849A-6E4D-4E38-B852-37AF7291F5EC}" srcId="{F5A9EF1F-B841-47D3-8905-7069C23E90A9}" destId="{31F47A01-D80E-44C1-93A4-4CC0C34C9516}" srcOrd="3" destOrd="0" parTransId="{1E986BD4-2E8E-4069-9FC1-E74A244CE858}" sibTransId="{491BA4DF-0BFF-4236-A1EA-B5935396772C}"/>
    <dgm:cxn modelId="{24371CB3-BA91-434F-ABCA-071C5FE13485}" srcId="{F5A9EF1F-B841-47D3-8905-7069C23E90A9}" destId="{9E36362B-2642-4172-9524-0DB509E1CD1C}" srcOrd="2" destOrd="0" parTransId="{7373513C-A327-47CB-AEDD-8CB0F68FFEE1}" sibTransId="{2F23815C-AF9F-441A-83AD-85837EAF778B}"/>
    <dgm:cxn modelId="{5B8386BC-C8E1-403A-91E0-222124AC0FD1}" type="presOf" srcId="{31F47A01-D80E-44C1-93A4-4CC0C34C9516}" destId="{D2F7EC9A-499B-4BC1-BE83-25C8BFDE161B}" srcOrd="0" destOrd="0" presId="urn:microsoft.com/office/officeart/2008/layout/LinedList"/>
    <dgm:cxn modelId="{0EBFBCC7-42C1-4B04-A38D-C407693EFC2C}" type="presOf" srcId="{9E36362B-2642-4172-9524-0DB509E1CD1C}" destId="{6942FA7A-48F2-48D5-A0E7-05EC9E019F0C}" srcOrd="0" destOrd="0" presId="urn:microsoft.com/office/officeart/2008/layout/LinedList"/>
    <dgm:cxn modelId="{095957E5-97CE-4447-9223-3357AB7EC6DC}" type="presOf" srcId="{E49C85A7-828C-44EC-AC65-2597470BEB7E}" destId="{FE5977A5-3BB6-4A90-9206-E9B2491CAE61}" srcOrd="0" destOrd="0" presId="urn:microsoft.com/office/officeart/2008/layout/LinedList"/>
    <dgm:cxn modelId="{20191BF9-2273-4E41-9F9D-A9B4A435FDCB}" type="presOf" srcId="{85503B0C-AB37-4D8A-8EC4-9B4A964B2995}" destId="{AD18D814-4367-4958-B55D-F396383D8775}" srcOrd="0" destOrd="0" presId="urn:microsoft.com/office/officeart/2008/layout/LinedList"/>
    <dgm:cxn modelId="{749CAAFC-0BF4-4860-AEB1-C346748C86EE}" srcId="{F5A9EF1F-B841-47D3-8905-7069C23E90A9}" destId="{85503B0C-AB37-4D8A-8EC4-9B4A964B2995}" srcOrd="0" destOrd="0" parTransId="{8E31FE18-27AB-4E03-94C5-E050396B065A}" sibTransId="{F161BE31-F427-4088-8F55-13470891FF42}"/>
    <dgm:cxn modelId="{11D4C757-2BB9-4F0A-868E-7B61E7498787}" type="presParOf" srcId="{6E8E9A02-E677-46B9-8413-02614AB8DE4B}" destId="{F8ACAC35-9797-4662-AD13-106D434374A4}" srcOrd="0" destOrd="0" presId="urn:microsoft.com/office/officeart/2008/layout/LinedList"/>
    <dgm:cxn modelId="{00D6773C-4183-43F2-8E11-9F75C51920B3}" type="presParOf" srcId="{6E8E9A02-E677-46B9-8413-02614AB8DE4B}" destId="{F3A39055-A164-459F-ACF7-8B83C5092FB2}" srcOrd="1" destOrd="0" presId="urn:microsoft.com/office/officeart/2008/layout/LinedList"/>
    <dgm:cxn modelId="{D7C60E3B-CC31-4DFE-AC2C-79BC43B789F3}" type="presParOf" srcId="{F3A39055-A164-459F-ACF7-8B83C5092FB2}" destId="{AD18D814-4367-4958-B55D-F396383D8775}" srcOrd="0" destOrd="0" presId="urn:microsoft.com/office/officeart/2008/layout/LinedList"/>
    <dgm:cxn modelId="{A3FAED43-0EBC-4D49-A660-D7B410C8F541}" type="presParOf" srcId="{F3A39055-A164-459F-ACF7-8B83C5092FB2}" destId="{6806E8F0-6E9A-4C1B-AB09-0707974EFAE0}" srcOrd="1" destOrd="0" presId="urn:microsoft.com/office/officeart/2008/layout/LinedList"/>
    <dgm:cxn modelId="{0EFC6CAF-5855-4975-84F0-168F952F17AF}" type="presParOf" srcId="{6E8E9A02-E677-46B9-8413-02614AB8DE4B}" destId="{201EEF39-8783-465C-B53F-EC3FF85F71A8}" srcOrd="2" destOrd="0" presId="urn:microsoft.com/office/officeart/2008/layout/LinedList"/>
    <dgm:cxn modelId="{8135CFC8-DBFB-4CB3-AB30-CF267BBC82A4}" type="presParOf" srcId="{6E8E9A02-E677-46B9-8413-02614AB8DE4B}" destId="{FF3433B8-8BEB-422D-B1D4-83B6710F249C}" srcOrd="3" destOrd="0" presId="urn:microsoft.com/office/officeart/2008/layout/LinedList"/>
    <dgm:cxn modelId="{A3D33E44-3D5E-4F7F-B05E-35CE24AE7BF8}" type="presParOf" srcId="{FF3433B8-8BEB-422D-B1D4-83B6710F249C}" destId="{1F0AEF5F-6C19-4968-9380-C2120691A331}" srcOrd="0" destOrd="0" presId="urn:microsoft.com/office/officeart/2008/layout/LinedList"/>
    <dgm:cxn modelId="{C57D80B1-3E8E-41BE-B974-737047892683}" type="presParOf" srcId="{FF3433B8-8BEB-422D-B1D4-83B6710F249C}" destId="{8F98C8D9-561B-4C22-8115-02D7475A0C8C}" srcOrd="1" destOrd="0" presId="urn:microsoft.com/office/officeart/2008/layout/LinedList"/>
    <dgm:cxn modelId="{7CB99563-1133-42DA-B0E0-A97C9FBED9FA}" type="presParOf" srcId="{6E8E9A02-E677-46B9-8413-02614AB8DE4B}" destId="{AE811D2A-F058-4C65-AD7C-F942F2A813AA}" srcOrd="4" destOrd="0" presId="urn:microsoft.com/office/officeart/2008/layout/LinedList"/>
    <dgm:cxn modelId="{C1E2920D-A225-4B7D-BC41-127AA8B7DE48}" type="presParOf" srcId="{6E8E9A02-E677-46B9-8413-02614AB8DE4B}" destId="{BF9A2713-923D-47C6-8BE0-39A30939F5F5}" srcOrd="5" destOrd="0" presId="urn:microsoft.com/office/officeart/2008/layout/LinedList"/>
    <dgm:cxn modelId="{E819E44F-EB58-4AEB-B11B-F6AE2A5B437E}" type="presParOf" srcId="{BF9A2713-923D-47C6-8BE0-39A30939F5F5}" destId="{6942FA7A-48F2-48D5-A0E7-05EC9E019F0C}" srcOrd="0" destOrd="0" presId="urn:microsoft.com/office/officeart/2008/layout/LinedList"/>
    <dgm:cxn modelId="{8A3DC809-DF98-42B3-A52C-3D0675F7A34B}" type="presParOf" srcId="{BF9A2713-923D-47C6-8BE0-39A30939F5F5}" destId="{3D7811F3-A42E-40F0-AED5-15BB1C4B2C94}" srcOrd="1" destOrd="0" presId="urn:microsoft.com/office/officeart/2008/layout/LinedList"/>
    <dgm:cxn modelId="{9514EE9B-C8D4-4563-A47B-FEC71F9AEBF0}" type="presParOf" srcId="{6E8E9A02-E677-46B9-8413-02614AB8DE4B}" destId="{6A7B654B-B296-408C-8065-A3376E717E39}" srcOrd="6" destOrd="0" presId="urn:microsoft.com/office/officeart/2008/layout/LinedList"/>
    <dgm:cxn modelId="{92869EF0-9971-4E54-B206-A0F41EBA99A2}" type="presParOf" srcId="{6E8E9A02-E677-46B9-8413-02614AB8DE4B}" destId="{EB12CA39-1DCA-4DC4-843C-062077855472}" srcOrd="7" destOrd="0" presId="urn:microsoft.com/office/officeart/2008/layout/LinedList"/>
    <dgm:cxn modelId="{E0D2ABEE-0039-4C21-9866-B641A6ACD0B3}" type="presParOf" srcId="{EB12CA39-1DCA-4DC4-843C-062077855472}" destId="{D2F7EC9A-499B-4BC1-BE83-25C8BFDE161B}" srcOrd="0" destOrd="0" presId="urn:microsoft.com/office/officeart/2008/layout/LinedList"/>
    <dgm:cxn modelId="{8A2D735F-EF69-44B1-BE6C-B34BD381692C}" type="presParOf" srcId="{EB12CA39-1DCA-4DC4-843C-062077855472}" destId="{930FA6CC-4191-4EF3-922E-19905E1A0CAE}" srcOrd="1" destOrd="0" presId="urn:microsoft.com/office/officeart/2008/layout/LinedList"/>
    <dgm:cxn modelId="{A7B64026-8310-4FE3-B246-091FB782DCDB}" type="presParOf" srcId="{6E8E9A02-E677-46B9-8413-02614AB8DE4B}" destId="{1ACFAB8B-E753-46D7-829E-2658F1D1E800}" srcOrd="8" destOrd="0" presId="urn:microsoft.com/office/officeart/2008/layout/LinedList"/>
    <dgm:cxn modelId="{4180FE76-FB2A-4FCA-8515-7F370567DEFE}" type="presParOf" srcId="{6E8E9A02-E677-46B9-8413-02614AB8DE4B}" destId="{FD8ED9A4-4B1C-4DE5-A927-004668DA19B9}" srcOrd="9" destOrd="0" presId="urn:microsoft.com/office/officeart/2008/layout/LinedList"/>
    <dgm:cxn modelId="{CD17933B-CED7-4B2B-AA82-C30CBA294F26}" type="presParOf" srcId="{FD8ED9A4-4B1C-4DE5-A927-004668DA19B9}" destId="{FE5977A5-3BB6-4A90-9206-E9B2491CAE61}" srcOrd="0" destOrd="0" presId="urn:microsoft.com/office/officeart/2008/layout/LinedList"/>
    <dgm:cxn modelId="{52FB68B6-7321-486D-A13C-B35E671D9BE1}" type="presParOf" srcId="{FD8ED9A4-4B1C-4DE5-A927-004668DA19B9}" destId="{8C9897A5-3E7D-4694-91AD-D7DD212ED31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9B74FB-C39C-4221-ACA6-5954C0B5AF6D}" type="doc">
      <dgm:prSet loTypeId="urn:microsoft.com/office/officeart/2018/5/layout/IconCircleLabelList" loCatId="icon" qsTypeId="urn:microsoft.com/office/officeart/2005/8/quickstyle/simple1#9" qsCatId="simple" csTypeId="urn:microsoft.com/office/officeart/2005/8/colors/accent2_2#6" csCatId="accent2" phldr="1"/>
      <dgm:spPr/>
      <dgm:t>
        <a:bodyPr/>
        <a:lstStyle/>
        <a:p>
          <a:endParaRPr lang="en-US"/>
        </a:p>
      </dgm:t>
    </dgm:pt>
    <dgm:pt modelId="{8708E61D-C267-4876-BCE6-554684200CCB}">
      <dgm:prSet/>
      <dgm:spPr/>
      <dgm:t>
        <a:bodyPr/>
        <a:lstStyle/>
        <a:p>
          <a:pPr>
            <a:defRPr cap="all"/>
          </a:pPr>
          <a:r>
            <a:rPr lang="en-GB" dirty="0"/>
            <a:t>For further information contact us!</a:t>
          </a:r>
          <a:endParaRPr lang="en-US" dirty="0"/>
        </a:p>
      </dgm:t>
    </dgm:pt>
    <dgm:pt modelId="{3B3DBF5F-3612-4279-970E-40716C896790}" type="parTrans" cxnId="{9471C3E1-6FA9-4229-9F70-DBC4EFAAA799}">
      <dgm:prSet/>
      <dgm:spPr/>
      <dgm:t>
        <a:bodyPr/>
        <a:lstStyle/>
        <a:p>
          <a:endParaRPr lang="en-US"/>
        </a:p>
      </dgm:t>
    </dgm:pt>
    <dgm:pt modelId="{930503D1-672D-4774-8DAC-B4465B062F33}" type="sibTrans" cxnId="{9471C3E1-6FA9-4229-9F70-DBC4EFAAA799}">
      <dgm:prSet/>
      <dgm:spPr/>
      <dgm:t>
        <a:bodyPr/>
        <a:lstStyle/>
        <a:p>
          <a:endParaRPr lang="en-US"/>
        </a:p>
      </dgm:t>
    </dgm:pt>
    <dgm:pt modelId="{A192A26A-77AC-4B45-A5FF-9F53B6D417DB}">
      <dgm:prSet/>
      <dgm:spPr/>
      <dgm:t>
        <a:bodyPr/>
        <a:lstStyle/>
        <a:p>
          <a:pPr>
            <a:defRPr cap="all"/>
          </a:pPr>
          <a:r>
            <a:rPr lang="en-GB" dirty="0">
              <a:hlinkClick xmlns:r="http://schemas.openxmlformats.org/officeDocument/2006/relationships" r:id="rId1"/>
            </a:rPr>
            <a:t>Ceri.phelps@uwtsd.ac.uk</a:t>
          </a:r>
          <a:endParaRPr lang="en-GB" dirty="0"/>
        </a:p>
        <a:p>
          <a:pPr>
            <a:defRPr cap="all"/>
          </a:pPr>
          <a:r>
            <a:rPr lang="en-GB" dirty="0"/>
            <a:t> </a:t>
          </a:r>
          <a:endParaRPr lang="en-US" dirty="0"/>
        </a:p>
      </dgm:t>
    </dgm:pt>
    <dgm:pt modelId="{A33D221E-78C0-4AD9-94CE-4A24AB7201A3}" type="parTrans" cxnId="{E7F36939-EC78-4BB9-B472-95D2FA0CFC1B}">
      <dgm:prSet/>
      <dgm:spPr/>
      <dgm:t>
        <a:bodyPr/>
        <a:lstStyle/>
        <a:p>
          <a:endParaRPr lang="en-US"/>
        </a:p>
      </dgm:t>
    </dgm:pt>
    <dgm:pt modelId="{686F3574-3A5A-4B1A-82C3-101F954E15DC}" type="sibTrans" cxnId="{E7F36939-EC78-4BB9-B472-95D2FA0CFC1B}">
      <dgm:prSet/>
      <dgm:spPr/>
      <dgm:t>
        <a:bodyPr/>
        <a:lstStyle/>
        <a:p>
          <a:endParaRPr lang="en-US"/>
        </a:p>
      </dgm:t>
    </dgm:pt>
    <dgm:pt modelId="{DA155804-9B58-4F63-8BCF-9CA102351A13}" type="pres">
      <dgm:prSet presAssocID="{1B9B74FB-C39C-4221-ACA6-5954C0B5AF6D}" presName="root" presStyleCnt="0">
        <dgm:presLayoutVars>
          <dgm:dir/>
          <dgm:resizeHandles val="exact"/>
        </dgm:presLayoutVars>
      </dgm:prSet>
      <dgm:spPr/>
    </dgm:pt>
    <dgm:pt modelId="{112F522F-80B9-496B-9CCF-6DFC269A3034}" type="pres">
      <dgm:prSet presAssocID="{8708E61D-C267-4876-BCE6-554684200CCB}" presName="compNode" presStyleCnt="0"/>
      <dgm:spPr/>
    </dgm:pt>
    <dgm:pt modelId="{E331AEE2-6411-4CCB-B495-D266F28F7019}" type="pres">
      <dgm:prSet presAssocID="{8708E61D-C267-4876-BCE6-554684200CCB}" presName="iconBgRect" presStyleLbl="bgShp" presStyleIdx="0" presStyleCnt="2" custLinFactNeighborX="-5917" custLinFactNeighborY="11976"/>
      <dgm:spPr/>
    </dgm:pt>
    <dgm:pt modelId="{11773B6F-9033-4DE8-8F35-088A03BDEF81}" type="pres">
      <dgm:prSet presAssocID="{8708E61D-C267-4876-BCE6-554684200CCB}" presName="iconRect" presStyleLbl="node1" presStyleIdx="0" presStyleCnt="2" custLinFactNeighborX="-14859" custLinFactNeighborY="18860"/>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eiver"/>
        </a:ext>
      </dgm:extLst>
    </dgm:pt>
    <dgm:pt modelId="{038082A4-0165-43A7-8AB7-074F61BB7604}" type="pres">
      <dgm:prSet presAssocID="{8708E61D-C267-4876-BCE6-554684200CCB}" presName="spaceRect" presStyleCnt="0"/>
      <dgm:spPr/>
    </dgm:pt>
    <dgm:pt modelId="{CDB739DA-9E86-422F-BB40-78865C80B4F0}" type="pres">
      <dgm:prSet presAssocID="{8708E61D-C267-4876-BCE6-554684200CCB}" presName="textRect" presStyleLbl="revTx" presStyleIdx="0" presStyleCnt="2">
        <dgm:presLayoutVars>
          <dgm:chMax val="1"/>
          <dgm:chPref val="1"/>
        </dgm:presLayoutVars>
      </dgm:prSet>
      <dgm:spPr/>
    </dgm:pt>
    <dgm:pt modelId="{DF1D69C1-F330-4323-967D-A2EF4B124319}" type="pres">
      <dgm:prSet presAssocID="{930503D1-672D-4774-8DAC-B4465B062F33}" presName="sibTrans" presStyleCnt="0"/>
      <dgm:spPr/>
    </dgm:pt>
    <dgm:pt modelId="{E5D3BB6F-049B-46D4-948E-935F1C6CAA4A}" type="pres">
      <dgm:prSet presAssocID="{A192A26A-77AC-4B45-A5FF-9F53B6D417DB}" presName="compNode" presStyleCnt="0"/>
      <dgm:spPr/>
    </dgm:pt>
    <dgm:pt modelId="{F7E06253-9310-4EBC-922D-F436C9F46F0D}" type="pres">
      <dgm:prSet presAssocID="{A192A26A-77AC-4B45-A5FF-9F53B6D417DB}" presName="iconBgRect" presStyleLbl="bgShp" presStyleIdx="1" presStyleCnt="2"/>
      <dgm:spPr/>
    </dgm:pt>
    <dgm:pt modelId="{7BF9195F-A708-4A2E-B216-0EB5276B2132}" type="pres">
      <dgm:prSet presAssocID="{A192A26A-77AC-4B45-A5FF-9F53B6D417DB}"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mail"/>
        </a:ext>
      </dgm:extLst>
    </dgm:pt>
    <dgm:pt modelId="{D97568E0-A968-462C-B25D-FC83C112D533}" type="pres">
      <dgm:prSet presAssocID="{A192A26A-77AC-4B45-A5FF-9F53B6D417DB}" presName="spaceRect" presStyleCnt="0"/>
      <dgm:spPr/>
    </dgm:pt>
    <dgm:pt modelId="{6A3B6D98-B5B9-46D3-A5E9-9B6F7C5126F8}" type="pres">
      <dgm:prSet presAssocID="{A192A26A-77AC-4B45-A5FF-9F53B6D417DB}" presName="textRect" presStyleLbl="revTx" presStyleIdx="1" presStyleCnt="2">
        <dgm:presLayoutVars>
          <dgm:chMax val="1"/>
          <dgm:chPref val="1"/>
        </dgm:presLayoutVars>
      </dgm:prSet>
      <dgm:spPr/>
    </dgm:pt>
  </dgm:ptLst>
  <dgm:cxnLst>
    <dgm:cxn modelId="{E7F36939-EC78-4BB9-B472-95D2FA0CFC1B}" srcId="{1B9B74FB-C39C-4221-ACA6-5954C0B5AF6D}" destId="{A192A26A-77AC-4B45-A5FF-9F53B6D417DB}" srcOrd="1" destOrd="0" parTransId="{A33D221E-78C0-4AD9-94CE-4A24AB7201A3}" sibTransId="{686F3574-3A5A-4B1A-82C3-101F954E15DC}"/>
    <dgm:cxn modelId="{3290CBD6-9536-4069-992C-405CF0B82EE3}" type="presOf" srcId="{8708E61D-C267-4876-BCE6-554684200CCB}" destId="{CDB739DA-9E86-422F-BB40-78865C80B4F0}" srcOrd="0" destOrd="0" presId="urn:microsoft.com/office/officeart/2018/5/layout/IconCircleLabelList"/>
    <dgm:cxn modelId="{559EA6D9-1792-452B-9EC6-F7A1BB229929}" type="presOf" srcId="{A192A26A-77AC-4B45-A5FF-9F53B6D417DB}" destId="{6A3B6D98-B5B9-46D3-A5E9-9B6F7C5126F8}" srcOrd="0" destOrd="0" presId="urn:microsoft.com/office/officeart/2018/5/layout/IconCircleLabelList"/>
    <dgm:cxn modelId="{9471C3E1-6FA9-4229-9F70-DBC4EFAAA799}" srcId="{1B9B74FB-C39C-4221-ACA6-5954C0B5AF6D}" destId="{8708E61D-C267-4876-BCE6-554684200CCB}" srcOrd="0" destOrd="0" parTransId="{3B3DBF5F-3612-4279-970E-40716C896790}" sibTransId="{930503D1-672D-4774-8DAC-B4465B062F33}"/>
    <dgm:cxn modelId="{F227F7EC-ED9C-412E-B0C1-3C01930899C3}" type="presOf" srcId="{1B9B74FB-C39C-4221-ACA6-5954C0B5AF6D}" destId="{DA155804-9B58-4F63-8BCF-9CA102351A13}" srcOrd="0" destOrd="0" presId="urn:microsoft.com/office/officeart/2018/5/layout/IconCircleLabelList"/>
    <dgm:cxn modelId="{BF239677-DC3A-4B8F-B903-3B0468B94534}" type="presParOf" srcId="{DA155804-9B58-4F63-8BCF-9CA102351A13}" destId="{112F522F-80B9-496B-9CCF-6DFC269A3034}" srcOrd="0" destOrd="0" presId="urn:microsoft.com/office/officeart/2018/5/layout/IconCircleLabelList"/>
    <dgm:cxn modelId="{0E5C96B0-0D51-42E9-B472-8E0D955A2F82}" type="presParOf" srcId="{112F522F-80B9-496B-9CCF-6DFC269A3034}" destId="{E331AEE2-6411-4CCB-B495-D266F28F7019}" srcOrd="0" destOrd="0" presId="urn:microsoft.com/office/officeart/2018/5/layout/IconCircleLabelList"/>
    <dgm:cxn modelId="{C8B12CAC-F1C7-49CC-AEB4-78707E18D22A}" type="presParOf" srcId="{112F522F-80B9-496B-9CCF-6DFC269A3034}" destId="{11773B6F-9033-4DE8-8F35-088A03BDEF81}" srcOrd="1" destOrd="0" presId="urn:microsoft.com/office/officeart/2018/5/layout/IconCircleLabelList"/>
    <dgm:cxn modelId="{ABFA4635-ABA4-4CFD-8040-07CEB374F74E}" type="presParOf" srcId="{112F522F-80B9-496B-9CCF-6DFC269A3034}" destId="{038082A4-0165-43A7-8AB7-074F61BB7604}" srcOrd="2" destOrd="0" presId="urn:microsoft.com/office/officeart/2018/5/layout/IconCircleLabelList"/>
    <dgm:cxn modelId="{503376A0-A3E7-409E-823A-A35C442B976E}" type="presParOf" srcId="{112F522F-80B9-496B-9CCF-6DFC269A3034}" destId="{CDB739DA-9E86-422F-BB40-78865C80B4F0}" srcOrd="3" destOrd="0" presId="urn:microsoft.com/office/officeart/2018/5/layout/IconCircleLabelList"/>
    <dgm:cxn modelId="{B6E23F2A-A7BA-4F47-A5A0-E9087BC89393}" type="presParOf" srcId="{DA155804-9B58-4F63-8BCF-9CA102351A13}" destId="{DF1D69C1-F330-4323-967D-A2EF4B124319}" srcOrd="1" destOrd="0" presId="urn:microsoft.com/office/officeart/2018/5/layout/IconCircleLabelList"/>
    <dgm:cxn modelId="{9EEDDFFF-C2A6-4E3E-BFDE-08CF50F8074D}" type="presParOf" srcId="{DA155804-9B58-4F63-8BCF-9CA102351A13}" destId="{E5D3BB6F-049B-46D4-948E-935F1C6CAA4A}" srcOrd="2" destOrd="0" presId="urn:microsoft.com/office/officeart/2018/5/layout/IconCircleLabelList"/>
    <dgm:cxn modelId="{774F531F-88CC-47B0-AAB0-9AFA836829A9}" type="presParOf" srcId="{E5D3BB6F-049B-46D4-948E-935F1C6CAA4A}" destId="{F7E06253-9310-4EBC-922D-F436C9F46F0D}" srcOrd="0" destOrd="0" presId="urn:microsoft.com/office/officeart/2018/5/layout/IconCircleLabelList"/>
    <dgm:cxn modelId="{A9D29978-BDFC-4B19-876E-21BA1649D314}" type="presParOf" srcId="{E5D3BB6F-049B-46D4-948E-935F1C6CAA4A}" destId="{7BF9195F-A708-4A2E-B216-0EB5276B2132}" srcOrd="1" destOrd="0" presId="urn:microsoft.com/office/officeart/2018/5/layout/IconCircleLabelList"/>
    <dgm:cxn modelId="{F29F093D-3E42-48E7-B8B4-83BB37DEE984}" type="presParOf" srcId="{E5D3BB6F-049B-46D4-948E-935F1C6CAA4A}" destId="{D97568E0-A968-462C-B25D-FC83C112D533}" srcOrd="2" destOrd="0" presId="urn:microsoft.com/office/officeart/2018/5/layout/IconCircleLabelList"/>
    <dgm:cxn modelId="{99F86816-2666-40B9-8A99-254461ADA2B1}" type="presParOf" srcId="{E5D3BB6F-049B-46D4-948E-935F1C6CAA4A}" destId="{6A3B6D98-B5B9-46D3-A5E9-9B6F7C5126F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27235-12C0-48C3-BB93-B5EBE9990312}">
      <dsp:nvSpPr>
        <dsp:cNvPr id="0" name=""/>
        <dsp:cNvSpPr/>
      </dsp:nvSpPr>
      <dsp:spPr>
        <a:xfrm>
          <a:off x="0" y="2412"/>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1034D8-74EF-4130-A111-5E86D5336F9A}">
      <dsp:nvSpPr>
        <dsp:cNvPr id="0" name=""/>
        <dsp:cNvSpPr/>
      </dsp:nvSpPr>
      <dsp:spPr>
        <a:xfrm>
          <a:off x="0" y="2412"/>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Deepens User Insight</a:t>
          </a:r>
          <a:endParaRPr lang="en-US" sz="2700" kern="1200" dirty="0"/>
        </a:p>
      </dsp:txBody>
      <dsp:txXfrm>
        <a:off x="0" y="2412"/>
        <a:ext cx="6696074" cy="1645278"/>
      </dsp:txXfrm>
    </dsp:sp>
    <dsp:sp modelId="{D0C727AD-D9A9-407C-BF4B-8DEF59B3971C}">
      <dsp:nvSpPr>
        <dsp:cNvPr id="0" name=""/>
        <dsp:cNvSpPr/>
      </dsp:nvSpPr>
      <dsp:spPr>
        <a:xfrm>
          <a:off x="0" y="1647691"/>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3C08A-F4B6-44F9-B6B5-9108020603DA}">
      <dsp:nvSpPr>
        <dsp:cNvPr id="0" name=""/>
        <dsp:cNvSpPr/>
      </dsp:nvSpPr>
      <dsp:spPr>
        <a:xfrm>
          <a:off x="0" y="1647691"/>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PBA uses </a:t>
          </a:r>
          <a:r>
            <a:rPr lang="en-GB" sz="2700" b="1" kern="1200" dirty="0"/>
            <a:t>iterative qualitative research</a:t>
          </a:r>
          <a:r>
            <a:rPr lang="en-GB" sz="2700" kern="1200" dirty="0"/>
            <a:t> (e.g., interviews, think-aloud studies) to understand how people interact with interventions.</a:t>
          </a:r>
          <a:endParaRPr lang="en-US" sz="2700" kern="1200" dirty="0"/>
        </a:p>
      </dsp:txBody>
      <dsp:txXfrm>
        <a:off x="0" y="1647691"/>
        <a:ext cx="6696074" cy="1645278"/>
      </dsp:txXfrm>
    </dsp:sp>
    <dsp:sp modelId="{EDDA4112-FFDF-4DDA-A9C1-97E0DAE5B0F1}">
      <dsp:nvSpPr>
        <dsp:cNvPr id="0" name=""/>
        <dsp:cNvSpPr/>
      </dsp:nvSpPr>
      <dsp:spPr>
        <a:xfrm>
          <a:off x="0" y="3292969"/>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6CC025-F853-40B8-82BF-BE589591279A}">
      <dsp:nvSpPr>
        <dsp:cNvPr id="0" name=""/>
        <dsp:cNvSpPr/>
      </dsp:nvSpPr>
      <dsp:spPr>
        <a:xfrm>
          <a:off x="0" y="3292969"/>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This goes beyond consultation—capturing nuanced barriers, motivations, and preferences that might be missed in traditional PPI.</a:t>
          </a:r>
          <a:endParaRPr lang="en-US" sz="2700" kern="1200"/>
        </a:p>
      </dsp:txBody>
      <dsp:txXfrm>
        <a:off x="0" y="3292969"/>
        <a:ext cx="6696074" cy="16452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3910A-A735-4749-B159-0142F735E1AF}">
      <dsp:nvSpPr>
        <dsp:cNvPr id="0" name=""/>
        <dsp:cNvSpPr/>
      </dsp:nvSpPr>
      <dsp:spPr>
        <a:xfrm>
          <a:off x="0" y="2412"/>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F64CFE-39C7-44CA-8221-33E042D284A9}">
      <dsp:nvSpPr>
        <dsp:cNvPr id="0" name=""/>
        <dsp:cNvSpPr/>
      </dsp:nvSpPr>
      <dsp:spPr>
        <a:xfrm>
          <a:off x="0" y="2412"/>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Creates Guiding Principles</a:t>
          </a:r>
          <a:endParaRPr lang="en-US" sz="2700" kern="1200" dirty="0"/>
        </a:p>
      </dsp:txBody>
      <dsp:txXfrm>
        <a:off x="0" y="2412"/>
        <a:ext cx="6696074" cy="1645278"/>
      </dsp:txXfrm>
    </dsp:sp>
    <dsp:sp modelId="{79680796-6E42-47A5-8E14-353D3AFF01B1}">
      <dsp:nvSpPr>
        <dsp:cNvPr id="0" name=""/>
        <dsp:cNvSpPr/>
      </dsp:nvSpPr>
      <dsp:spPr>
        <a:xfrm>
          <a:off x="0" y="1647691"/>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554F68-4E19-4024-B531-F628669DC98E}">
      <dsp:nvSpPr>
        <dsp:cNvPr id="0" name=""/>
        <dsp:cNvSpPr/>
      </dsp:nvSpPr>
      <dsp:spPr>
        <a:xfrm>
          <a:off x="0" y="1647691"/>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These are design objectives derived from user data that guide the development of interventions.</a:t>
          </a:r>
          <a:endParaRPr lang="en-US" sz="2700" kern="1200"/>
        </a:p>
      </dsp:txBody>
      <dsp:txXfrm>
        <a:off x="0" y="1647691"/>
        <a:ext cx="6696074" cy="1645278"/>
      </dsp:txXfrm>
    </dsp:sp>
    <dsp:sp modelId="{045BEC06-DA80-4FB8-9789-B024A799BCAA}">
      <dsp:nvSpPr>
        <dsp:cNvPr id="0" name=""/>
        <dsp:cNvSpPr/>
      </dsp:nvSpPr>
      <dsp:spPr>
        <a:xfrm>
          <a:off x="0" y="3292969"/>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B773D-8CFC-4640-9E9A-49EC54D33079}">
      <dsp:nvSpPr>
        <dsp:cNvPr id="0" name=""/>
        <dsp:cNvSpPr/>
      </dsp:nvSpPr>
      <dsp:spPr>
        <a:xfrm>
          <a:off x="0" y="3292969"/>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ensure that interventions are </a:t>
          </a:r>
          <a:r>
            <a:rPr lang="en-GB" sz="2700" b="1" kern="1200"/>
            <a:t>tailored to real-world contexts</a:t>
          </a:r>
          <a:r>
            <a:rPr lang="en-GB" sz="2700" kern="1200"/>
            <a:t>, aligning with the goals of meaningful PPI.</a:t>
          </a:r>
          <a:endParaRPr lang="en-US" sz="2700" kern="1200"/>
        </a:p>
      </dsp:txBody>
      <dsp:txXfrm>
        <a:off x="0" y="3292969"/>
        <a:ext cx="6696074" cy="16452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37877B-7F41-4476-9EEF-A849FBCE34D4}">
      <dsp:nvSpPr>
        <dsp:cNvPr id="0" name=""/>
        <dsp:cNvSpPr/>
      </dsp:nvSpPr>
      <dsp:spPr>
        <a:xfrm>
          <a:off x="0" y="2412"/>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F6F5E6-E058-4D9C-8F81-1327B0BE6771}">
      <dsp:nvSpPr>
        <dsp:cNvPr id="0" name=""/>
        <dsp:cNvSpPr/>
      </dsp:nvSpPr>
      <dsp:spPr>
        <a:xfrm>
          <a:off x="0" y="2412"/>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dirty="0"/>
            <a:t>Promotes Co-Design</a:t>
          </a:r>
          <a:endParaRPr lang="en-US" sz="2800" kern="1200" dirty="0"/>
        </a:p>
      </dsp:txBody>
      <dsp:txXfrm>
        <a:off x="0" y="2412"/>
        <a:ext cx="6696074" cy="1645278"/>
      </dsp:txXfrm>
    </dsp:sp>
    <dsp:sp modelId="{9CF9B832-FA25-48E1-B30C-B7A329958B60}">
      <dsp:nvSpPr>
        <dsp:cNvPr id="0" name=""/>
        <dsp:cNvSpPr/>
      </dsp:nvSpPr>
      <dsp:spPr>
        <a:xfrm>
          <a:off x="0" y="1647691"/>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35767-9EC3-4953-8BCD-324A6203175D}">
      <dsp:nvSpPr>
        <dsp:cNvPr id="0" name=""/>
        <dsp:cNvSpPr/>
      </dsp:nvSpPr>
      <dsp:spPr>
        <a:xfrm>
          <a:off x="0" y="1647691"/>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PBA encourages </a:t>
          </a:r>
          <a:r>
            <a:rPr lang="en-GB" sz="2800" b="1" kern="1200"/>
            <a:t>user-centered design</a:t>
          </a:r>
          <a:r>
            <a:rPr lang="en-GB" sz="2800" kern="1200"/>
            <a:t>, where interventions are shaped by and for the people who will use them.</a:t>
          </a:r>
          <a:endParaRPr lang="en-US" sz="2800" kern="1200"/>
        </a:p>
      </dsp:txBody>
      <dsp:txXfrm>
        <a:off x="0" y="1647691"/>
        <a:ext cx="6696074" cy="1645278"/>
      </dsp:txXfrm>
    </dsp:sp>
    <dsp:sp modelId="{430893FD-3BCA-4916-B0D9-8F3ED7014382}">
      <dsp:nvSpPr>
        <dsp:cNvPr id="0" name=""/>
        <dsp:cNvSpPr/>
      </dsp:nvSpPr>
      <dsp:spPr>
        <a:xfrm>
          <a:off x="0" y="3292969"/>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80971-B7B1-4322-A4C6-AAC3A50DB0F4}">
      <dsp:nvSpPr>
        <dsp:cNvPr id="0" name=""/>
        <dsp:cNvSpPr/>
      </dsp:nvSpPr>
      <dsp:spPr>
        <a:xfrm>
          <a:off x="0" y="3292969"/>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aligns with PPI’s emphasis on </a:t>
          </a:r>
          <a:r>
            <a:rPr lang="en-GB" sz="2800" b="1" kern="1200"/>
            <a:t>co-production</a:t>
          </a:r>
          <a:r>
            <a:rPr lang="en-GB" sz="2800" kern="1200"/>
            <a:t> and shared decision-making.</a:t>
          </a:r>
          <a:endParaRPr lang="en-US" sz="2800" kern="1200"/>
        </a:p>
      </dsp:txBody>
      <dsp:txXfrm>
        <a:off x="0" y="3292969"/>
        <a:ext cx="6696074" cy="16452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091C4-06C5-4F8C-9A3C-9540B5EB82F5}">
      <dsp:nvSpPr>
        <dsp:cNvPr id="0" name=""/>
        <dsp:cNvSpPr/>
      </dsp:nvSpPr>
      <dsp:spPr>
        <a:xfrm>
          <a:off x="0" y="0"/>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9D172A-7209-4C5F-9C00-B6C554DBCA7C}">
      <dsp:nvSpPr>
        <dsp:cNvPr id="0" name=""/>
        <dsp:cNvSpPr/>
      </dsp:nvSpPr>
      <dsp:spPr>
        <a:xfrm>
          <a:off x="0" y="0"/>
          <a:ext cx="6696074" cy="2470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dirty="0"/>
            <a:t>Improves Acceptability and Engagement</a:t>
          </a:r>
          <a:endParaRPr lang="en-US" sz="3200" kern="1200" dirty="0"/>
        </a:p>
      </dsp:txBody>
      <dsp:txXfrm>
        <a:off x="0" y="0"/>
        <a:ext cx="6696074" cy="2470330"/>
      </dsp:txXfrm>
    </dsp:sp>
    <dsp:sp modelId="{B098E403-A361-44AA-9B92-E1D8EB2DED4E}">
      <dsp:nvSpPr>
        <dsp:cNvPr id="0" name=""/>
        <dsp:cNvSpPr/>
      </dsp:nvSpPr>
      <dsp:spPr>
        <a:xfrm>
          <a:off x="0" y="2470330"/>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DB91DA-E9FB-4386-B533-49D10FEC928F}">
      <dsp:nvSpPr>
        <dsp:cNvPr id="0" name=""/>
        <dsp:cNvSpPr/>
      </dsp:nvSpPr>
      <dsp:spPr>
        <a:xfrm>
          <a:off x="0" y="2470330"/>
          <a:ext cx="6696074" cy="2470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By focusing on what makes an intervention </a:t>
          </a:r>
          <a:r>
            <a:rPr lang="en-GB" sz="3200" b="1" kern="1200"/>
            <a:t>usable and engaging</a:t>
          </a:r>
          <a:r>
            <a:rPr lang="en-GB" sz="3200" kern="1200"/>
            <a:t>, PBA helps ensure that PPI leads to </a:t>
          </a:r>
          <a:r>
            <a:rPr lang="en-GB" sz="3200" b="1" kern="1200"/>
            <a:t>practical outcomes</a:t>
          </a:r>
          <a:r>
            <a:rPr lang="en-GB" sz="3200" kern="1200"/>
            <a:t>—not just theoretical involvement.</a:t>
          </a:r>
          <a:endParaRPr lang="en-US" sz="3200" kern="1200"/>
        </a:p>
      </dsp:txBody>
      <dsp:txXfrm>
        <a:off x="0" y="2470330"/>
        <a:ext cx="6696074" cy="24703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24986D-16CE-4590-9866-9E1CC541C63D}">
      <dsp:nvSpPr>
        <dsp:cNvPr id="0" name=""/>
        <dsp:cNvSpPr/>
      </dsp:nvSpPr>
      <dsp:spPr>
        <a:xfrm>
          <a:off x="0" y="2412"/>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115C12-7A15-42D4-AAA6-B8F47B48729A}">
      <dsp:nvSpPr>
        <dsp:cNvPr id="0" name=""/>
        <dsp:cNvSpPr/>
      </dsp:nvSpPr>
      <dsp:spPr>
        <a:xfrm>
          <a:off x="0" y="2412"/>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Supports Inclusive Research</a:t>
          </a:r>
          <a:endParaRPr lang="en-US" sz="2700" kern="1200" dirty="0"/>
        </a:p>
      </dsp:txBody>
      <dsp:txXfrm>
        <a:off x="0" y="2412"/>
        <a:ext cx="6696074" cy="1645278"/>
      </dsp:txXfrm>
    </dsp:sp>
    <dsp:sp modelId="{FE2C33FE-74A6-4D15-9AA7-F0F2E6C1CE88}">
      <dsp:nvSpPr>
        <dsp:cNvPr id="0" name=""/>
        <dsp:cNvSpPr/>
      </dsp:nvSpPr>
      <dsp:spPr>
        <a:xfrm>
          <a:off x="0" y="1647691"/>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305B49-828C-4162-A910-F86032886A82}">
      <dsp:nvSpPr>
        <dsp:cNvPr id="0" name=""/>
        <dsp:cNvSpPr/>
      </dsp:nvSpPr>
      <dsp:spPr>
        <a:xfrm>
          <a:off x="0" y="1647691"/>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PBA is particularly valuable in </a:t>
          </a:r>
          <a:r>
            <a:rPr lang="en-GB" sz="2700" b="1" kern="1200"/>
            <a:t>diverse or underserved communities</a:t>
          </a:r>
          <a:r>
            <a:rPr lang="en-GB" sz="2700" kern="1200"/>
            <a:t>, where standard approaches may not capture lived realities.</a:t>
          </a:r>
          <a:endParaRPr lang="en-US" sz="2700" kern="1200"/>
        </a:p>
      </dsp:txBody>
      <dsp:txXfrm>
        <a:off x="0" y="1647691"/>
        <a:ext cx="6696074" cy="1645278"/>
      </dsp:txXfrm>
    </dsp:sp>
    <dsp:sp modelId="{9643E85E-3BC6-475D-A427-A9F538FDF3FA}">
      <dsp:nvSpPr>
        <dsp:cNvPr id="0" name=""/>
        <dsp:cNvSpPr/>
      </dsp:nvSpPr>
      <dsp:spPr>
        <a:xfrm>
          <a:off x="0" y="3292969"/>
          <a:ext cx="6696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FF634-945F-4D27-A709-F6F466AF1142}">
      <dsp:nvSpPr>
        <dsp:cNvPr id="0" name=""/>
        <dsp:cNvSpPr/>
      </dsp:nvSpPr>
      <dsp:spPr>
        <a:xfrm>
          <a:off x="0" y="3292969"/>
          <a:ext cx="6696074" cy="1645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It helps researchers </a:t>
          </a:r>
          <a:r>
            <a:rPr lang="en-GB" sz="2700" b="1" kern="1200"/>
            <a:t>adapt interventions</a:t>
          </a:r>
          <a:r>
            <a:rPr lang="en-GB" sz="2700" kern="1200"/>
            <a:t> to cultural, social, and psychological contexts, reinforcing inclusive PPI.</a:t>
          </a:r>
          <a:endParaRPr lang="en-US" sz="2700" kern="1200"/>
        </a:p>
      </dsp:txBody>
      <dsp:txXfrm>
        <a:off x="0" y="3292969"/>
        <a:ext cx="6696074" cy="16452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87D36-E280-4C33-BD3F-0F209C8213C0}">
      <dsp:nvSpPr>
        <dsp:cNvPr id="0" name=""/>
        <dsp:cNvSpPr/>
      </dsp:nvSpPr>
      <dsp:spPr>
        <a:xfrm>
          <a:off x="0" y="0"/>
          <a:ext cx="11594969" cy="17748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Project Aim</a:t>
          </a:r>
          <a:r>
            <a:rPr lang="en-GB" sz="3200" kern="1200" dirty="0"/>
            <a:t>  </a:t>
          </a:r>
          <a:endParaRPr lang="en-US" sz="3200" kern="1200" dirty="0"/>
        </a:p>
      </dsp:txBody>
      <dsp:txXfrm>
        <a:off x="86643" y="86643"/>
        <a:ext cx="11421683" cy="1601604"/>
      </dsp:txXfrm>
    </dsp:sp>
    <dsp:sp modelId="{BC7C0706-CB14-4E83-A723-7907F0F78538}">
      <dsp:nvSpPr>
        <dsp:cNvPr id="0" name=""/>
        <dsp:cNvSpPr/>
      </dsp:nvSpPr>
      <dsp:spPr>
        <a:xfrm>
          <a:off x="0" y="1871754"/>
          <a:ext cx="11594969" cy="17748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To design and evaluate the acceptability and feasibility of a co-produced psychoeducational intervention designed to support better psychosocial adjustment to living with limb loss.  </a:t>
          </a:r>
          <a:endParaRPr lang="en-US" sz="3200" kern="1200"/>
        </a:p>
      </dsp:txBody>
      <dsp:txXfrm>
        <a:off x="86643" y="1958397"/>
        <a:ext cx="11421683" cy="1601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101831"/>
          <a:ext cx="11480800" cy="136714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a:lnSpc>
              <a:spcPct val="90000"/>
            </a:lnSpc>
            <a:spcBef>
              <a:spcPct val="0"/>
            </a:spcBef>
            <a:spcAft>
              <a:spcPct val="35000"/>
            </a:spcAft>
            <a:buNone/>
          </a:pPr>
          <a:r>
            <a:rPr lang="en-GB" sz="5700" b="1" kern="1200" dirty="0"/>
            <a:t>Project Objective 1</a:t>
          </a:r>
          <a:endParaRPr lang="en-US" sz="5700" kern="1200" dirty="0"/>
        </a:p>
      </dsp:txBody>
      <dsp:txXfrm>
        <a:off x="66738" y="168569"/>
        <a:ext cx="11347324" cy="1233668"/>
      </dsp:txXfrm>
    </dsp:sp>
    <dsp:sp modelId="{2B219390-8C82-4B5C-9D01-B1C372A79446}">
      <dsp:nvSpPr>
        <dsp:cNvPr id="0" name=""/>
        <dsp:cNvSpPr/>
      </dsp:nvSpPr>
      <dsp:spPr>
        <a:xfrm>
          <a:off x="0" y="1468976"/>
          <a:ext cx="11480800" cy="2005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72390" rIns="405384" bIns="72390" numCol="1" spcCol="1270" anchor="t" anchorCtr="0">
          <a:noAutofit/>
        </a:bodyPr>
        <a:lstStyle/>
        <a:p>
          <a:pPr marL="285750" lvl="1" indent="-285750" algn="l" defTabSz="1955800">
            <a:lnSpc>
              <a:spcPct val="90000"/>
            </a:lnSpc>
            <a:spcBef>
              <a:spcPct val="0"/>
            </a:spcBef>
            <a:spcAft>
              <a:spcPct val="20000"/>
            </a:spcAft>
            <a:buChar char="•"/>
          </a:pPr>
          <a:r>
            <a:rPr lang="en-GB" sz="4400" kern="1200" dirty="0"/>
            <a:t>To co-produce an easily accessible digital intervention that is considered feasible and acceptable by individuals living with limb loss</a:t>
          </a:r>
          <a:endParaRPr lang="en-US" sz="4400" kern="1200" dirty="0"/>
        </a:p>
      </dsp:txBody>
      <dsp:txXfrm>
        <a:off x="0" y="1468976"/>
        <a:ext cx="11480800" cy="20058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8884"/>
          <a:ext cx="11480800" cy="117526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b="1" kern="1200" dirty="0"/>
            <a:t>Project Objective 2 </a:t>
          </a:r>
          <a:endParaRPr lang="en-US" sz="4900" kern="1200" dirty="0"/>
        </a:p>
      </dsp:txBody>
      <dsp:txXfrm>
        <a:off x="57372" y="66256"/>
        <a:ext cx="11366056" cy="1060520"/>
      </dsp:txXfrm>
    </dsp:sp>
    <dsp:sp modelId="{2B219390-8C82-4B5C-9D01-B1C372A79446}">
      <dsp:nvSpPr>
        <dsp:cNvPr id="0" name=""/>
        <dsp:cNvSpPr/>
      </dsp:nvSpPr>
      <dsp:spPr>
        <a:xfrm>
          <a:off x="0" y="1184149"/>
          <a:ext cx="11480800" cy="2383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62230" rIns="348488" bIns="62230" numCol="1" spcCol="1270" anchor="t" anchorCtr="0">
          <a:noAutofit/>
        </a:bodyPr>
        <a:lstStyle/>
        <a:p>
          <a:pPr marL="285750" lvl="1" indent="-285750" algn="l" defTabSz="1689100">
            <a:lnSpc>
              <a:spcPct val="90000"/>
            </a:lnSpc>
            <a:spcBef>
              <a:spcPct val="0"/>
            </a:spcBef>
            <a:spcAft>
              <a:spcPct val="20000"/>
            </a:spcAft>
            <a:buChar char="•"/>
          </a:pPr>
          <a:endParaRPr lang="en-US" sz="3800" kern="1200" dirty="0"/>
        </a:p>
        <a:p>
          <a:pPr marL="285750" lvl="1" indent="-285750" algn="l" defTabSz="1689100">
            <a:lnSpc>
              <a:spcPct val="90000"/>
            </a:lnSpc>
            <a:spcBef>
              <a:spcPct val="0"/>
            </a:spcBef>
            <a:spcAft>
              <a:spcPct val="20000"/>
            </a:spcAft>
            <a:buChar char="•"/>
          </a:pPr>
          <a:r>
            <a:rPr lang="en-GB" sz="3800" kern="1200" dirty="0"/>
            <a:t>To explore the impact of initial engagement with the intervention on psychosocial adjustment, coping and self-stigma amongst people living with limb loss </a:t>
          </a:r>
          <a:endParaRPr lang="en-US" sz="3800" kern="1200" dirty="0"/>
        </a:p>
      </dsp:txBody>
      <dsp:txXfrm>
        <a:off x="0" y="1184149"/>
        <a:ext cx="11480800" cy="23836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241354"/>
          <a:ext cx="11480800" cy="10073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kern="1200" dirty="0"/>
            <a:t>Project Objective 3</a:t>
          </a:r>
          <a:endParaRPr lang="en-US" sz="4200" kern="1200" dirty="0"/>
        </a:p>
      </dsp:txBody>
      <dsp:txXfrm>
        <a:off x="49176" y="290530"/>
        <a:ext cx="11382448" cy="909018"/>
      </dsp:txXfrm>
    </dsp:sp>
    <dsp:sp modelId="{2B219390-8C82-4B5C-9D01-B1C372A79446}">
      <dsp:nvSpPr>
        <dsp:cNvPr id="0" name=""/>
        <dsp:cNvSpPr/>
      </dsp:nvSpPr>
      <dsp:spPr>
        <a:xfrm>
          <a:off x="0" y="1248724"/>
          <a:ext cx="11480800" cy="2086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53340" rIns="298704" bIns="53340" numCol="1" spcCol="1270" anchor="t" anchorCtr="0">
          <a:noAutofit/>
        </a:bodyPr>
        <a:lstStyle/>
        <a:p>
          <a:pPr marL="285750" lvl="1" indent="-285750" algn="l" defTabSz="1466850">
            <a:lnSpc>
              <a:spcPct val="90000"/>
            </a:lnSpc>
            <a:spcBef>
              <a:spcPct val="0"/>
            </a:spcBef>
            <a:spcAft>
              <a:spcPct val="20000"/>
            </a:spcAft>
            <a:buChar char="•"/>
          </a:pPr>
          <a:endParaRPr lang="en-US" sz="3300" kern="1200" dirty="0"/>
        </a:p>
        <a:p>
          <a:pPr marL="285750" lvl="1" indent="-285750" algn="l" defTabSz="1466850">
            <a:lnSpc>
              <a:spcPct val="90000"/>
            </a:lnSpc>
            <a:spcBef>
              <a:spcPct val="0"/>
            </a:spcBef>
            <a:spcAft>
              <a:spcPct val="20000"/>
            </a:spcAft>
            <a:buChar char="•"/>
          </a:pPr>
          <a:r>
            <a:rPr lang="en-GB" sz="3300" kern="1200" dirty="0"/>
            <a:t>To examine whether the intervention can increase awareness, empathy, and social interaction preparedness within the general population towards people living with limb loss </a:t>
          </a:r>
          <a:endParaRPr lang="en-US" sz="3300" kern="1200" dirty="0"/>
        </a:p>
      </dsp:txBody>
      <dsp:txXfrm>
        <a:off x="0" y="1248724"/>
        <a:ext cx="11480800" cy="20865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8728E-A471-4FC7-A75C-BA9663A98300}">
      <dsp:nvSpPr>
        <dsp:cNvPr id="0" name=""/>
        <dsp:cNvSpPr/>
      </dsp:nvSpPr>
      <dsp:spPr>
        <a:xfrm>
          <a:off x="0" y="8884"/>
          <a:ext cx="11480800" cy="117526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b="1" kern="1200" dirty="0"/>
            <a:t>Project Objective 4</a:t>
          </a:r>
          <a:endParaRPr lang="en-US" sz="4900" kern="1200" dirty="0"/>
        </a:p>
      </dsp:txBody>
      <dsp:txXfrm>
        <a:off x="57372" y="66256"/>
        <a:ext cx="11366056" cy="1060520"/>
      </dsp:txXfrm>
    </dsp:sp>
    <dsp:sp modelId="{2B219390-8C82-4B5C-9D01-B1C372A79446}">
      <dsp:nvSpPr>
        <dsp:cNvPr id="0" name=""/>
        <dsp:cNvSpPr/>
      </dsp:nvSpPr>
      <dsp:spPr>
        <a:xfrm>
          <a:off x="0" y="1184149"/>
          <a:ext cx="11480800" cy="2383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64515" tIns="62230" rIns="348488" bIns="62230" numCol="1" spcCol="1270" anchor="t" anchorCtr="0">
          <a:noAutofit/>
        </a:bodyPr>
        <a:lstStyle/>
        <a:p>
          <a:pPr marL="285750" lvl="1" indent="-285750" algn="l" defTabSz="1689100">
            <a:lnSpc>
              <a:spcPct val="90000"/>
            </a:lnSpc>
            <a:spcBef>
              <a:spcPct val="0"/>
            </a:spcBef>
            <a:spcAft>
              <a:spcPct val="20000"/>
            </a:spcAft>
            <a:buChar char="•"/>
          </a:pPr>
          <a:endParaRPr lang="en-US" sz="3800" kern="1200" dirty="0"/>
        </a:p>
        <a:p>
          <a:pPr marL="285750" lvl="1" indent="-285750" algn="l" defTabSz="1689100">
            <a:lnSpc>
              <a:spcPct val="90000"/>
            </a:lnSpc>
            <a:spcBef>
              <a:spcPct val="0"/>
            </a:spcBef>
            <a:spcAft>
              <a:spcPct val="20000"/>
            </a:spcAft>
            <a:buChar char="•"/>
          </a:pPr>
          <a:r>
            <a:rPr lang="en-GB" sz="3800" kern="1200" dirty="0"/>
            <a:t>To explore the potential utility of the intervention as a training tool for clinicians and other health professionals working with individuals with limb loss</a:t>
          </a:r>
          <a:endParaRPr lang="en-US" sz="3800" kern="1200" dirty="0"/>
        </a:p>
      </dsp:txBody>
      <dsp:txXfrm>
        <a:off x="0" y="1184149"/>
        <a:ext cx="11480800" cy="23836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CAC35-9797-4662-AD13-106D434374A4}">
      <dsp:nvSpPr>
        <dsp:cNvPr id="0" name=""/>
        <dsp:cNvSpPr/>
      </dsp:nvSpPr>
      <dsp:spPr>
        <a:xfrm>
          <a:off x="0" y="43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8D814-4367-4958-B55D-F396383D8775}">
      <dsp:nvSpPr>
        <dsp:cNvPr id="0" name=""/>
        <dsp:cNvSpPr/>
      </dsp:nvSpPr>
      <dsp:spPr>
        <a:xfrm>
          <a:off x="0" y="436"/>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Authenticity and Relevance</a:t>
          </a:r>
          <a:r>
            <a:rPr lang="en-US" sz="3300" kern="1200"/>
            <a:t>​</a:t>
          </a:r>
        </a:p>
      </dsp:txBody>
      <dsp:txXfrm>
        <a:off x="0" y="436"/>
        <a:ext cx="11481847" cy="715012"/>
      </dsp:txXfrm>
    </dsp:sp>
    <dsp:sp modelId="{201EEF39-8783-465C-B53F-EC3FF85F71A8}">
      <dsp:nvSpPr>
        <dsp:cNvPr id="0" name=""/>
        <dsp:cNvSpPr/>
      </dsp:nvSpPr>
      <dsp:spPr>
        <a:xfrm>
          <a:off x="0" y="715448"/>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AEF5F-6C19-4968-9380-C2120691A331}">
      <dsp:nvSpPr>
        <dsp:cNvPr id="0" name=""/>
        <dsp:cNvSpPr/>
      </dsp:nvSpPr>
      <dsp:spPr>
        <a:xfrm>
          <a:off x="0" y="715448"/>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Enhanced Empathy and Understanding</a:t>
          </a:r>
          <a:r>
            <a:rPr lang="en-US" sz="3300" kern="1200"/>
            <a:t>​</a:t>
          </a:r>
        </a:p>
      </dsp:txBody>
      <dsp:txXfrm>
        <a:off x="0" y="715448"/>
        <a:ext cx="11481847" cy="715012"/>
      </dsp:txXfrm>
    </dsp:sp>
    <dsp:sp modelId="{AE811D2A-F058-4C65-AD7C-F942F2A813AA}">
      <dsp:nvSpPr>
        <dsp:cNvPr id="0" name=""/>
        <dsp:cNvSpPr/>
      </dsp:nvSpPr>
      <dsp:spPr>
        <a:xfrm>
          <a:off x="0" y="14304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2FA7A-48F2-48D5-A0E7-05EC9E019F0C}">
      <dsp:nvSpPr>
        <dsp:cNvPr id="0" name=""/>
        <dsp:cNvSpPr/>
      </dsp:nvSpPr>
      <dsp:spPr>
        <a:xfrm>
          <a:off x="0" y="1430460"/>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Tailored Support and Empowerment</a:t>
          </a:r>
          <a:r>
            <a:rPr lang="en-US" sz="3300" kern="1200"/>
            <a:t>​</a:t>
          </a:r>
        </a:p>
      </dsp:txBody>
      <dsp:txXfrm>
        <a:off x="0" y="1430460"/>
        <a:ext cx="11481847" cy="715012"/>
      </dsp:txXfrm>
    </dsp:sp>
    <dsp:sp modelId="{6A7B654B-B296-408C-8065-A3376E717E39}">
      <dsp:nvSpPr>
        <dsp:cNvPr id="0" name=""/>
        <dsp:cNvSpPr/>
      </dsp:nvSpPr>
      <dsp:spPr>
        <a:xfrm>
          <a:off x="0" y="21454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F7EC9A-499B-4BC1-BE83-25C8BFDE161B}">
      <dsp:nvSpPr>
        <dsp:cNvPr id="0" name=""/>
        <dsp:cNvSpPr/>
      </dsp:nvSpPr>
      <dsp:spPr>
        <a:xfrm>
          <a:off x="0" y="2145473"/>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Increased Engagement </a:t>
          </a:r>
          <a:endParaRPr lang="en-US" sz="3300" kern="1200"/>
        </a:p>
      </dsp:txBody>
      <dsp:txXfrm>
        <a:off x="0" y="2145473"/>
        <a:ext cx="11481847" cy="715012"/>
      </dsp:txXfrm>
    </dsp:sp>
    <dsp:sp modelId="{1ACFAB8B-E753-46D7-829E-2658F1D1E800}">
      <dsp:nvSpPr>
        <dsp:cNvPr id="0" name=""/>
        <dsp:cNvSpPr/>
      </dsp:nvSpPr>
      <dsp:spPr>
        <a:xfrm>
          <a:off x="0" y="2860485"/>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5977A5-3BB6-4A90-9206-E9B2491CAE61}">
      <dsp:nvSpPr>
        <dsp:cNvPr id="0" name=""/>
        <dsp:cNvSpPr/>
      </dsp:nvSpPr>
      <dsp:spPr>
        <a:xfrm>
          <a:off x="0" y="2860485"/>
          <a:ext cx="11481847" cy="715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a:t>Credibility and Trust</a:t>
          </a:r>
          <a:r>
            <a:rPr lang="en-US" sz="3300" kern="1200"/>
            <a:t>​</a:t>
          </a:r>
        </a:p>
      </dsp:txBody>
      <dsp:txXfrm>
        <a:off x="0" y="2860485"/>
        <a:ext cx="11481847" cy="71501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1AEE2-6411-4CCB-B495-D266F28F7019}">
      <dsp:nvSpPr>
        <dsp:cNvPr id="0" name=""/>
        <dsp:cNvSpPr/>
      </dsp:nvSpPr>
      <dsp:spPr>
        <a:xfrm>
          <a:off x="2449696" y="269702"/>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773B6F-9033-4DE8-8F35-088A03BDEF81}">
      <dsp:nvSpPr>
        <dsp:cNvPr id="0" name=""/>
        <dsp:cNvSpPr/>
      </dsp:nvSpPr>
      <dsp:spPr>
        <a:xfrm>
          <a:off x="2853992" y="705429"/>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739DA-9E86-422F-BB40-78865C80B4F0}">
      <dsp:nvSpPr>
        <dsp:cNvPr id="0" name=""/>
        <dsp:cNvSpPr/>
      </dsp:nvSpPr>
      <dsp:spPr>
        <a:xfrm>
          <a:off x="1886571" y="2845819"/>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t>For further information contact us!</a:t>
          </a:r>
          <a:endParaRPr lang="en-US" sz="1900" kern="1200" dirty="0"/>
        </a:p>
      </dsp:txBody>
      <dsp:txXfrm>
        <a:off x="1886571" y="2845819"/>
        <a:ext cx="3543750" cy="720000"/>
      </dsp:txXfrm>
    </dsp:sp>
    <dsp:sp modelId="{F7E06253-9310-4EBC-922D-F436C9F46F0D}">
      <dsp:nvSpPr>
        <dsp:cNvPr id="0" name=""/>
        <dsp:cNvSpPr/>
      </dsp:nvSpPr>
      <dsp:spPr>
        <a:xfrm>
          <a:off x="6741509" y="10818"/>
          <a:ext cx="2161687" cy="2161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9195F-A708-4A2E-B216-0EB5276B2132}">
      <dsp:nvSpPr>
        <dsp:cNvPr id="0" name=""/>
        <dsp:cNvSpPr/>
      </dsp:nvSpPr>
      <dsp:spPr>
        <a:xfrm>
          <a:off x="7202196" y="471506"/>
          <a:ext cx="1240312" cy="12403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3B6D98-B5B9-46D3-A5E9-9B6F7C5126F8}">
      <dsp:nvSpPr>
        <dsp:cNvPr id="0" name=""/>
        <dsp:cNvSpPr/>
      </dsp:nvSpPr>
      <dsp:spPr>
        <a:xfrm>
          <a:off x="6050478" y="2845819"/>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GB" sz="1900" kern="1200" dirty="0">
              <a:hlinkClick xmlns:r="http://schemas.openxmlformats.org/officeDocument/2006/relationships" r:id="rId3"/>
            </a:rPr>
            <a:t>Ceri.phelps@uwtsd.ac.uk</a:t>
          </a:r>
          <a:endParaRPr lang="en-GB" sz="1900" kern="1200" dirty="0"/>
        </a:p>
        <a:p>
          <a:pPr marL="0" lvl="0" indent="0" algn="ctr" defTabSz="844550">
            <a:lnSpc>
              <a:spcPct val="90000"/>
            </a:lnSpc>
            <a:spcBef>
              <a:spcPct val="0"/>
            </a:spcBef>
            <a:spcAft>
              <a:spcPct val="35000"/>
            </a:spcAft>
            <a:buNone/>
            <a:defRPr cap="all"/>
          </a:pPr>
          <a:r>
            <a:rPr lang="en-GB" sz="1900" kern="1200" dirty="0"/>
            <a:t> </a:t>
          </a:r>
          <a:endParaRPr lang="en-US" sz="1900" kern="1200" dirty="0"/>
        </a:p>
      </dsp:txBody>
      <dsp:txXfrm>
        <a:off x="6050478" y="2845819"/>
        <a:ext cx="354375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3">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4">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5">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10/13/2026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316507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&amp; Objectives</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840586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gosh.nhs.uk/our-research/taking-part-research/get-involved-in-research-and-innovation-at-gosh/patient-and-public-involvement-engagement-ppie-hub/what-is-patient-and-public-involvement-and-engagement-ppie-in-research/,https://oxfordbrc.nihr.ac.uk/wp-content/uploads/2017/03/A-Researchers-Guide-to-PPI.pdf,https://www.phc.ox.ac.uk/ppi
Public and Patient Involvement (PPI) refers to research conducted 'with' or 'by' members of the public rather than 'to', 'about', or 'for' them. This concept is central to ethical and impactful research in applied psychology. PPI ensures that research is relevant to the needs and experiences of those it aims to serve. It enhances the quality and credibility of research by incorporating diverse perspectives, particularly those with lived experience. In the UK, organizations such as the National Institute for Health Research (NIHR) have established standards for effective public involvement, making PPI a requirement for most funded research projects. The distinction between PPI and participation is crucial: while participation involves subjects in studies, PPI involves contributors in shaping the research itself. This active partnership improves transparency, trust, and the applicability of findings. PPI also supports ethical research practices by ensuring that studies address real-world concerns and are designed in ways that are respectful and inclusive.
</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07021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https://oxfordbrc.nihr.ac.uk/wp-content/uploads/2017/03/A-Researchers-Guide-to-PPI.pdf,https://www.ucl.ac.uk/joint-research-office/study-support/public-and-patient-involvement
PPI can be integrated throughout the entire research cycle, enhancing each stage with valuable insights from public contributors. During the identification and prioritization phase, PPI helps researchers focus on issues that matter most to communities. In the design phase, contributors can ensure that methodologies are appropriate and inclusive. During data collection, PPI can improve participant recruitment and retention by making studies more accessible and engaging. In dissemination, public involvement ensures that findings are communicated effectively to diverse audiences. Finally, in implementation and evaluation, PPI helps assess the real-world impact of research and guides future directions. This comprehensive involvement fosters co-production, where researchers and contributors collaborate as equals. It also supports ethical standards by promoting transparency and accountability. By embedding PPI at every stage, researchers can create studies that are more relevant, impactful, and respectful of the communities they serve.
</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1207111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a diagram showing how </a:t>
            </a:r>
            <a:r>
              <a:rPr lang="en-GB" b="1" dirty="0"/>
              <a:t>Person-Based Approach (PBA)</a:t>
            </a:r>
            <a:r>
              <a:rPr lang="en-GB" dirty="0"/>
              <a:t> and </a:t>
            </a:r>
            <a:r>
              <a:rPr lang="en-GB" b="1" dirty="0"/>
              <a:t>Public and Patient Involvement (PPI)</a:t>
            </a:r>
            <a:r>
              <a:rPr lang="en-GB" dirty="0"/>
              <a:t> intersect across the research cycle:</a:t>
            </a:r>
          </a:p>
          <a:p>
            <a:r>
              <a:rPr lang="en-GB" b="1" dirty="0"/>
              <a:t>Co-Design</a:t>
            </a:r>
            <a:r>
              <a:rPr lang="en-GB" dirty="0"/>
              <a:t> at the </a:t>
            </a:r>
            <a:r>
              <a:rPr lang="en-GB" dirty="0" err="1"/>
              <a:t>center</a:t>
            </a:r>
            <a:endParaRPr lang="en-GB" dirty="0"/>
          </a:p>
          <a:p>
            <a:r>
              <a:rPr lang="en-GB" dirty="0"/>
              <a:t>Four stages: </a:t>
            </a:r>
          </a:p>
          <a:p>
            <a:pPr lvl="1"/>
            <a:r>
              <a:rPr lang="en-GB" dirty="0"/>
              <a:t>Identifying priorities</a:t>
            </a:r>
          </a:p>
          <a:p>
            <a:pPr lvl="1"/>
            <a:r>
              <a:rPr lang="en-GB" dirty="0"/>
              <a:t>Designing studies</a:t>
            </a:r>
          </a:p>
          <a:p>
            <a:pPr lvl="1"/>
            <a:r>
              <a:rPr lang="en-GB" dirty="0"/>
              <a:t>Guiding principles</a:t>
            </a:r>
          </a:p>
          <a:p>
            <a:pPr lvl="1"/>
            <a:r>
              <a:rPr lang="en-GB" dirty="0"/>
              <a:t>Dissemination</a:t>
            </a:r>
          </a:p>
          <a:p>
            <a:r>
              <a:rPr lang="en-GB" dirty="0"/>
              <a:t>Each stage integrates PBA and PPI principles</a:t>
            </a:r>
          </a:p>
          <a:p>
            <a:r>
              <a:rPr lang="en-US" dirty="0"/>
              <a:t>
---
This slide references information from the following file: https://oxfordbrc.nihr.ac.uk/wp-content/uploads/2017/03/A-Researchers-Guide-to-PPI.pdf,https://www.ucl.ac.uk/joint-research-office/study-support/public-and-patient-involvement
Integration of PPI in Research Stages
</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2843105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1D88E57-32A0-4E07-BE15-5B1F20019B68}" type="slidenum">
              <a:rPr lang="en-GB" smtClean="0"/>
              <a:pPr/>
              <a:t>8</a:t>
            </a:fld>
            <a:endParaRPr lang="en-GB"/>
          </a:p>
        </p:txBody>
      </p:sp>
    </p:spTree>
    <p:extLst>
      <p:ext uri="{BB962C8B-B14F-4D97-AF65-F5344CB8AC3E}">
        <p14:creationId xmlns:p14="http://schemas.microsoft.com/office/powerpoint/2010/main" val="4318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YPP met on a monthly basis on University premises during the first six months of the project. The first two project meetings included informal educational sessions about the ethics of counselling young people and the sensitivities of the project target group alongside the ground rules and boundaries of the YPP.  During the meetings themselves, activities were structured to include informal testing and feedback of the intervention as it developed alongside more structured feedback questionnaires on the usability and likeability of the interface, and focused smaller-group activities moderated by the older members of the YPP and overseen by the lead researcher and project RA.</a:t>
            </a:r>
          </a:p>
        </p:txBody>
      </p:sp>
      <p:sp>
        <p:nvSpPr>
          <p:cNvPr id="4" name="Slide Number Placeholder 3"/>
          <p:cNvSpPr>
            <a:spLocks noGrp="1"/>
          </p:cNvSpPr>
          <p:nvPr>
            <p:ph type="sldNum" sz="quarter" idx="10"/>
          </p:nvPr>
        </p:nvSpPr>
        <p:spPr/>
        <p:txBody>
          <a:bodyPr/>
          <a:lstStyle/>
          <a:p>
            <a:fld id="{81D88E57-32A0-4E07-BE15-5B1F20019B68}" type="slidenum">
              <a:rPr lang="en-GB" smtClean="0"/>
              <a:pPr/>
              <a:t>9</a:t>
            </a:fld>
            <a:endParaRPr lang="en-GB"/>
          </a:p>
        </p:txBody>
      </p:sp>
    </p:spTree>
    <p:extLst>
      <p:ext uri="{BB962C8B-B14F-4D97-AF65-F5344CB8AC3E}">
        <p14:creationId xmlns:p14="http://schemas.microsoft.com/office/powerpoint/2010/main" val="2850844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Lucy Yardley’s </a:t>
            </a:r>
            <a:r>
              <a:rPr lang="en-GB" b="1" dirty="0"/>
              <a:t>Person-Based Approach (PBA)</a:t>
            </a:r>
            <a:r>
              <a:rPr lang="en-GB" dirty="0"/>
              <a:t> enhances Public and Patient Involvement (PPI) by embedding the lived experiences, needs, and contexts of target users directly into the </a:t>
            </a:r>
            <a:r>
              <a:rPr lang="en-GB" b="1" dirty="0"/>
              <a:t>design and development of interventions</a:t>
            </a:r>
            <a:r>
              <a:rPr lang="en-GB" dirty="0"/>
              <a:t>. Here's how it complements and strengthens PPI:</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1469231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Google Sans"/>
              </a:rPr>
              <a:t>Co-production is a way of working that involves people who use health and care services, carers and communities in equal partnership; and which engages groups of people at the earliest stages of service design, development and evaluation.  (NHS England)#</a:t>
            </a:r>
          </a:p>
          <a:p>
            <a:endParaRPr lang="en-GB" dirty="0">
              <a:latin typeface="Google Sans"/>
            </a:endParaRPr>
          </a:p>
          <a:p>
            <a:r>
              <a:rPr lang="en-GB" dirty="0">
                <a:latin typeface="Lato" panose="020F0502020204030203" pitchFamily="34" charset="0"/>
              </a:rPr>
              <a:t>Co-producing a research project is an approach in which researchers, practitioners and the public work together, sharing power and responsibility from the start to the end of the project, including the generation of knowledge.  (NIHR)</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DC4164E-8DA1-4C53-BC41-2C0F7B085FDE}" type="slidenum">
              <a:rPr lang="en-GB" smtClean="0"/>
              <a:t>12</a:t>
            </a:fld>
            <a:endParaRPr lang="en-GB"/>
          </a:p>
        </p:txBody>
      </p:sp>
    </p:spTree>
    <p:extLst>
      <p:ext uri="{BB962C8B-B14F-4D97-AF65-F5344CB8AC3E}">
        <p14:creationId xmlns:p14="http://schemas.microsoft.com/office/powerpoint/2010/main" val="3103747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https://www.thisinstitute.cam.ac.uk/research/outputs/involving-patients-and-the-public-in-research/,https://researchinvolvement.biomedcentral.com/articles/10.1186/s40900-025-00727-x
Effective PPI is grounded in principles of inclusivity, respect, transparency, and accountability. It requires researchers to engage contributors as equal partners, valuing their lived experience and insights. Avoiding tokenism is essential; PPI should not be a checkbox exercise but a meaningful collaboration. Feedback loops are important to ensure that contributors see how their input influences the research. Researchers should be adaptive and responsive, providing training and support to accommodate diverse communication needs. Early involvement—from the funding application stage through to dissemination—enhances the authenticity and impact of PPI. Dedicated facilitators and adequate resources are crucial for sustaining engagement. These best practices help create a supportive environment where contributors feel valued and empowered. By adhering to these principles, researchers can foster ethical and inclusive research that truly reflects the needs and priorities of the communities involved.
</a:t>
            </a:r>
          </a:p>
        </p:txBody>
      </p:sp>
      <p:sp>
        <p:nvSpPr>
          <p:cNvPr id="4" name="Slide Number Placeholder 3"/>
          <p:cNvSpPr>
            <a:spLocks noGrp="1"/>
          </p:cNvSpPr>
          <p:nvPr>
            <p:ph type="sldNum" sz="quarter" idx="5"/>
          </p:nvPr>
        </p:nvSpPr>
        <p:spPr/>
        <p:txBody>
          <a:bodyPr/>
          <a:lstStyle/>
          <a:p>
            <a:fld id="{38EFF46E-6B43-41F9-9272-B566D03A251C}" type="slidenum">
              <a:rPr lang="en-US" smtClean="0"/>
              <a:t>18</a:t>
            </a:fld>
            <a:endParaRPr lang="en-US"/>
          </a:p>
        </p:txBody>
      </p:sp>
    </p:spTree>
    <p:extLst>
      <p:ext uri="{BB962C8B-B14F-4D97-AF65-F5344CB8AC3E}">
        <p14:creationId xmlns:p14="http://schemas.microsoft.com/office/powerpoint/2010/main" val="2384686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Public and Patient Involvement (PPI) is a vital component of ethical and impactful research in applied psychology. It enhances the relevance, quality, and transparency of studies by incorporating the perspectives of those with lived experience. UK-based examples such as the CommonHealth Assets project, PenPEG group, and Parkinson’s UK illustrate the diverse ways in which PPI can be successfully implemented. Best practices include early and sustained engagement, inclusivity, and adherence to accessibility standards. As future researchers, students are encouraged to reflect on how they can integrate PPI into their own projects. Discussion questions include: How could you involve the public in your research? What challenges might arise? How can accessibility be improved in your presentations? By considering these questions, students can begin to apply PPI principles in meaningful ways, contributing to more ethical and effective research outcomes.</a:t>
            </a:r>
          </a:p>
        </p:txBody>
      </p:sp>
      <p:sp>
        <p:nvSpPr>
          <p:cNvPr id="4" name="Slide Number Placeholder 3"/>
          <p:cNvSpPr>
            <a:spLocks noGrp="1"/>
          </p:cNvSpPr>
          <p:nvPr>
            <p:ph type="sldNum" sz="quarter" idx="5"/>
          </p:nvPr>
        </p:nvSpPr>
        <p:spPr/>
        <p:txBody>
          <a:bodyPr/>
          <a:lstStyle/>
          <a:p>
            <a:fld id="{38EFF46E-6B43-41F9-9272-B566D03A251C}" type="slidenum">
              <a:rPr lang="en-US" smtClean="0"/>
              <a:t>19</a:t>
            </a:fld>
            <a:endParaRPr lang="en-US"/>
          </a:p>
        </p:txBody>
      </p:sp>
    </p:spTree>
    <p:extLst>
      <p:ext uri="{BB962C8B-B14F-4D97-AF65-F5344CB8AC3E}">
        <p14:creationId xmlns:p14="http://schemas.microsoft.com/office/powerpoint/2010/main" val="3045031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C4164E-8DA1-4C53-BC41-2C0F7B085FDE}" type="slidenum">
              <a:rPr lang="en-GB" smtClean="0"/>
              <a:t>20</a:t>
            </a:fld>
            <a:endParaRPr lang="en-GB"/>
          </a:p>
        </p:txBody>
      </p:sp>
    </p:spTree>
    <p:extLst>
      <p:ext uri="{BB962C8B-B14F-4D97-AF65-F5344CB8AC3E}">
        <p14:creationId xmlns:p14="http://schemas.microsoft.com/office/powerpoint/2010/main" val="2642645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C4164E-8DA1-4C53-BC41-2C0F7B085FDE}" type="slidenum">
              <a:rPr lang="en-GB" smtClean="0"/>
              <a:t>21</a:t>
            </a:fld>
            <a:endParaRPr lang="en-GB"/>
          </a:p>
        </p:txBody>
      </p:sp>
    </p:spTree>
    <p:extLst>
      <p:ext uri="{BB962C8B-B14F-4D97-AF65-F5344CB8AC3E}">
        <p14:creationId xmlns:p14="http://schemas.microsoft.com/office/powerpoint/2010/main" val="40428773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C4164E-8DA1-4C53-BC41-2C0F7B085FDE}" type="slidenum">
              <a:rPr lang="en-GB" smtClean="0"/>
              <a:t>22</a:t>
            </a:fld>
            <a:endParaRPr lang="en-GB"/>
          </a:p>
        </p:txBody>
      </p:sp>
    </p:spTree>
    <p:extLst>
      <p:ext uri="{BB962C8B-B14F-4D97-AF65-F5344CB8AC3E}">
        <p14:creationId xmlns:p14="http://schemas.microsoft.com/office/powerpoint/2010/main" val="2804211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Google Sans"/>
              </a:rPr>
              <a:t>Co-production is a way of working that involves people who use health and care services, carers and communities in equal partnership; and which engages groups of people at the earliest stages of service design, development and evaluation.  (NHS England)#</a:t>
            </a:r>
          </a:p>
          <a:p>
            <a:endParaRPr lang="en-GB" dirty="0">
              <a:latin typeface="Google Sans"/>
            </a:endParaRPr>
          </a:p>
          <a:p>
            <a:r>
              <a:rPr lang="en-GB" dirty="0">
                <a:latin typeface="Lato" panose="020F0502020204030203" pitchFamily="34" charset="0"/>
              </a:rPr>
              <a:t>Co-producing a research project is an approach in which researchers, practitioners and the public work together, sharing power and responsibility from the start to the end of the project, including the generation of knowledge.  (NIHR)</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DC4164E-8DA1-4C53-BC41-2C0F7B085FDE}" type="slidenum">
              <a:rPr lang="en-GB" smtClean="0"/>
              <a:t>23</a:t>
            </a:fld>
            <a:endParaRPr lang="en-GB"/>
          </a:p>
        </p:txBody>
      </p:sp>
    </p:spTree>
    <p:extLst>
      <p:ext uri="{BB962C8B-B14F-4D97-AF65-F5344CB8AC3E}">
        <p14:creationId xmlns:p14="http://schemas.microsoft.com/office/powerpoint/2010/main" val="3103747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C4164E-8DA1-4C53-BC41-2C0F7B085FDE}" type="slidenum">
              <a:rPr lang="en-GB" smtClean="0"/>
              <a:t>25</a:t>
            </a:fld>
            <a:endParaRPr lang="en-GB"/>
          </a:p>
        </p:txBody>
      </p:sp>
    </p:spTree>
    <p:extLst>
      <p:ext uri="{BB962C8B-B14F-4D97-AF65-F5344CB8AC3E}">
        <p14:creationId xmlns:p14="http://schemas.microsoft.com/office/powerpoint/2010/main" val="22114633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Eye tracking and Emotional Recognition Software</a:t>
            </a:r>
          </a:p>
          <a:p>
            <a:endParaRPr lang="en-GB" dirty="0"/>
          </a:p>
        </p:txBody>
      </p:sp>
      <p:sp>
        <p:nvSpPr>
          <p:cNvPr id="4" name="Slide Number Placeholder 3"/>
          <p:cNvSpPr>
            <a:spLocks noGrp="1"/>
          </p:cNvSpPr>
          <p:nvPr>
            <p:ph type="sldNum" sz="quarter" idx="5"/>
          </p:nvPr>
        </p:nvSpPr>
        <p:spPr/>
        <p:txBody>
          <a:bodyPr/>
          <a:lstStyle/>
          <a:p>
            <a:fld id="{BDC4164E-8DA1-4C53-BC41-2C0F7B085FDE}" type="slidenum">
              <a:rPr lang="en-GB" smtClean="0"/>
              <a:t>39</a:t>
            </a:fld>
            <a:endParaRPr lang="en-GB"/>
          </a:p>
        </p:txBody>
      </p:sp>
    </p:spTree>
    <p:extLst>
      <p:ext uri="{BB962C8B-B14F-4D97-AF65-F5344CB8AC3E}">
        <p14:creationId xmlns:p14="http://schemas.microsoft.com/office/powerpoint/2010/main" val="283703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4DC2D6-2683-F504-6837-28AB6AB73F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BCC911-9033-5250-1356-80EC2C3A9B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4481E0-0579-60B8-B97A-7224DA6E44CC}"/>
              </a:ext>
            </a:extLst>
          </p:cNvPr>
          <p:cNvSpPr>
            <a:spLocks noGrp="1"/>
          </p:cNvSpPr>
          <p:nvPr>
            <p:ph type="body" idx="1"/>
          </p:nvPr>
        </p:nvSpPr>
        <p:spPr/>
        <p:txBody>
          <a:bodyPr/>
          <a:lstStyle/>
          <a:p>
            <a:r>
              <a:rPr lang="en-GB" b="1" dirty="0"/>
              <a:t>Authenticity and Relevance</a:t>
            </a:r>
            <a:r>
              <a:rPr lang="en-GB" dirty="0"/>
              <a:t>: Ensures the resource reflects real-world challenges, emotions, and coping strategies that amputees face.</a:t>
            </a:r>
          </a:p>
          <a:p>
            <a:r>
              <a:rPr lang="en-GB" dirty="0"/>
              <a:t> </a:t>
            </a:r>
            <a:r>
              <a:rPr lang="en-GB" b="1" dirty="0"/>
              <a:t>Improved Empathy and Understanding</a:t>
            </a:r>
            <a:r>
              <a:rPr lang="en-GB" dirty="0"/>
              <a:t>: Helps professionals and researchers better grasp the psychological impact of limb loss.</a:t>
            </a:r>
          </a:p>
          <a:p>
            <a:r>
              <a:rPr lang="en-GB" dirty="0"/>
              <a:t> </a:t>
            </a:r>
            <a:r>
              <a:rPr lang="en-GB" b="1" dirty="0"/>
              <a:t>Tailored Support</a:t>
            </a:r>
            <a:r>
              <a:rPr lang="en-GB" dirty="0"/>
              <a:t>: Contributes to designing interventions that are more personalized and meaningful. </a:t>
            </a:r>
          </a:p>
          <a:p>
            <a:r>
              <a:rPr lang="en-GB" b="1" dirty="0"/>
              <a:t>Empowerment and Inclusion</a:t>
            </a:r>
            <a:r>
              <a:rPr lang="en-GB" dirty="0"/>
              <a:t>: Validates the voices of amputees, promoting dignity and agency in the recovery process. </a:t>
            </a:r>
          </a:p>
          <a:p>
            <a:r>
              <a:rPr lang="en-GB" b="1" dirty="0"/>
              <a:t>Enhanced Engagement</a:t>
            </a:r>
            <a:r>
              <a:rPr lang="en-GB" dirty="0"/>
              <a:t>: Resources co-developed with lived experience experts are more likely to resonate with users, increasing uptake and effectiveness. </a:t>
            </a:r>
            <a:r>
              <a:rPr lang="en-GB" b="1" dirty="0"/>
              <a:t>Bridging Gaps</a:t>
            </a:r>
            <a:r>
              <a:rPr lang="en-GB" dirty="0"/>
              <a:t>: Helps identify overlooked needs or barriers that professionals might miss. </a:t>
            </a:r>
            <a:r>
              <a:rPr lang="en-GB" b="1" dirty="0"/>
              <a:t>Credibility and Trust</a:t>
            </a:r>
            <a:r>
              <a:rPr lang="en-GB" dirty="0"/>
              <a:t>: Builds trust among the target audience, knowing the resource was shaped by people who truly understand their journey. </a:t>
            </a:r>
            <a:r>
              <a:rPr lang="en-GB" b="1" dirty="0"/>
              <a:t>Innovation and Insight</a:t>
            </a:r>
            <a:r>
              <a:rPr lang="en-GB" dirty="0"/>
              <a:t>: Offers unique perspectives that can lead to creative and impactful solutions.</a:t>
            </a:r>
          </a:p>
        </p:txBody>
      </p:sp>
      <p:sp>
        <p:nvSpPr>
          <p:cNvPr id="4" name="Slide Number Placeholder 3">
            <a:extLst>
              <a:ext uri="{FF2B5EF4-FFF2-40B4-BE49-F238E27FC236}">
                <a16:creationId xmlns:a16="http://schemas.microsoft.com/office/drawing/2014/main" id="{D875543A-CDCA-62CA-F22E-1F0D1829082E}"/>
              </a:ext>
            </a:extLst>
          </p:cNvPr>
          <p:cNvSpPr>
            <a:spLocks noGrp="1"/>
          </p:cNvSpPr>
          <p:nvPr>
            <p:ph type="sldNum" sz="quarter" idx="5"/>
          </p:nvPr>
        </p:nvSpPr>
        <p:spPr/>
        <p:txBody>
          <a:bodyPr/>
          <a:lstStyle/>
          <a:p>
            <a:fld id="{BDC4164E-8DA1-4C53-BC41-2C0F7B085FDE}" type="slidenum">
              <a:rPr lang="en-GB" smtClean="0"/>
              <a:t>43</a:t>
            </a:fld>
            <a:endParaRPr lang="en-GB"/>
          </a:p>
        </p:txBody>
      </p:sp>
    </p:spTree>
    <p:extLst>
      <p:ext uri="{BB962C8B-B14F-4D97-AF65-F5344CB8AC3E}">
        <p14:creationId xmlns:p14="http://schemas.microsoft.com/office/powerpoint/2010/main" val="39777757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20C50-F391-E669-CB92-137B634C0B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445A31-9076-1E5B-748A-B4A973EA7E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0CB9F0-83C9-88C2-3902-D3FCDBF633E7}"/>
              </a:ext>
            </a:extLst>
          </p:cNvPr>
          <p:cNvSpPr>
            <a:spLocks noGrp="1"/>
          </p:cNvSpPr>
          <p:nvPr>
            <p:ph type="body" idx="1"/>
          </p:nvPr>
        </p:nvSpPr>
        <p:spPr/>
        <p:txBody>
          <a:bodyPr/>
          <a:lstStyle/>
          <a:p>
            <a:r>
              <a:rPr lang="en-US"/>
              <a:t>
In conclusion, Public and Patient Involvement (PPI) is a vital component of ethical and impactful research in applied psychology. It enhances the relevance, quality, and transparency of studies by incorporating the perspectives of those with lived experience. UK-based examples such as the CommonHealth Assets project, PenPEG group, and Parkinson’s UK illustrate the diverse ways in which PPI can be successfully implemented. Best practices include early and sustained engagement, inclusivity, and adherence to accessibility standards. As future researchers, students are encouraged to reflect on how they can integrate PPI into their own projects. Discussion questions include: How could you involve the public in your research? What challenges might arise? How can accessibility be improved in your presentations? By considering these questions, students can begin to apply PPI principles in meaningful ways, contributing to more ethical and effective research outcomes.</a:t>
            </a:r>
          </a:p>
        </p:txBody>
      </p:sp>
      <p:sp>
        <p:nvSpPr>
          <p:cNvPr id="4" name="Slide Number Placeholder 3">
            <a:extLst>
              <a:ext uri="{FF2B5EF4-FFF2-40B4-BE49-F238E27FC236}">
                <a16:creationId xmlns:a16="http://schemas.microsoft.com/office/drawing/2014/main" id="{184A33F5-BDE2-FA6F-3A7E-55566825780E}"/>
              </a:ext>
            </a:extLst>
          </p:cNvPr>
          <p:cNvSpPr>
            <a:spLocks noGrp="1"/>
          </p:cNvSpPr>
          <p:nvPr>
            <p:ph type="sldNum" sz="quarter" idx="5"/>
          </p:nvPr>
        </p:nvSpPr>
        <p:spPr/>
        <p:txBody>
          <a:bodyPr/>
          <a:lstStyle/>
          <a:p>
            <a:fld id="{38EFF46E-6B43-41F9-9272-B566D03A251C}" type="slidenum">
              <a:rPr lang="en-US" smtClean="0"/>
              <a:t>47</a:t>
            </a:fld>
            <a:endParaRPr lang="en-US"/>
          </a:p>
        </p:txBody>
      </p:sp>
    </p:spTree>
    <p:extLst>
      <p:ext uri="{BB962C8B-B14F-4D97-AF65-F5344CB8AC3E}">
        <p14:creationId xmlns:p14="http://schemas.microsoft.com/office/powerpoint/2010/main" val="947048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77005" y="1016955"/>
            <a:ext cx="9140954" cy="3346590"/>
          </a:xfrm>
          <a:prstGeom prst="rect">
            <a:avLst/>
          </a:prstGeom>
        </p:spPr>
        <p:txBody>
          <a:bodyPr vert="horz" lIns="91440" tIns="45720" rIns="91440" bIns="45720" rtlCol="0" anchor="t">
            <a:normAutofit/>
          </a:bodyPr>
          <a:lstStyle>
            <a:lvl1pPr>
              <a:defRPr lang="en-US" sz="7200" cap="all" baseline="0" dirty="0">
                <a:solidFill>
                  <a:schemeClr val="bg1"/>
                </a:solidFill>
                <a:latin typeface="+mj-lt"/>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2963" y="4869030"/>
            <a:ext cx="7152030" cy="987254"/>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82023" cy="365760"/>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77000"/>
            <a:ext cx="1885955" cy="381000"/>
          </a:xfrm>
          <a:prstGeom prst="rect">
            <a:avLst/>
          </a:prstGeom>
        </p:spPr>
        <p:txBody>
          <a:bodyPr/>
          <a:lstStyle>
            <a:lvl1pPr>
              <a:defRPr>
                <a:solidFill>
                  <a:schemeClr val="bg1"/>
                </a:solidFill>
              </a:defRPr>
            </a:lvl1pPr>
          </a:lstStyle>
          <a:p>
            <a:fld id="{795E4919-E033-41C8-AEE2-17504250F7D3}" type="datetime1">
              <a:rPr lang="en-US" smtClean="0"/>
              <a:t>10/13/2026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1" cy="365761"/>
          </a:xfrm>
          <a:prstGeom prst="rect">
            <a:avLst/>
          </a:prstGeom>
        </p:spPr>
        <p:txBody>
          <a:bodyPr/>
          <a:lstStyle>
            <a:lvl1pPr>
              <a:defRPr>
                <a:solidFill>
                  <a:schemeClr val="bg1"/>
                </a:solidFill>
              </a:defRPr>
            </a:lvl1pPr>
          </a:lstStyle>
          <a:p>
            <a:fld id="{AEAA3239-9EA4-4A65-A281-97F994456D9F}" type="slidenum">
              <a:rPr lang="en-US" smtClean="0"/>
              <a:pPr/>
              <a:t>‹#›</a:t>
            </a:fld>
            <a:endParaRPr lang="en-US"/>
          </a:p>
        </p:txBody>
      </p:sp>
      <p:sp>
        <p:nvSpPr>
          <p:cNvPr id="7" name="Rectangle 6">
            <a:extLst>
              <a:ext uri="{FF2B5EF4-FFF2-40B4-BE49-F238E27FC236}">
                <a16:creationId xmlns:a16="http://schemas.microsoft.com/office/drawing/2014/main" id="{6631FF2A-9DA0-DC5C-0C53-91FDE15093DD}"/>
              </a:ext>
            </a:extLst>
          </p:cNvPr>
          <p:cNvSpPr/>
          <p:nvPr userDrawn="1"/>
        </p:nvSpPr>
        <p:spPr>
          <a:xfrm>
            <a:off x="9110040" y="6155911"/>
            <a:ext cx="308195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CA4208E-B529-0934-86E0-24278D43C68A}"/>
              </a:ext>
            </a:extLst>
          </p:cNvPr>
          <p:cNvSpPr/>
          <p:nvPr userDrawn="1"/>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26579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746759"/>
          </a:xfrm>
          <a:prstGeom prst="rect">
            <a:avLst/>
          </a:prstGeom>
        </p:spPr>
        <p:txBody>
          <a:bodyPr anchor="t">
            <a:normAutofit/>
          </a:bodyPr>
          <a:lstStyle>
            <a:lvl1pPr>
              <a:defRPr sz="36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533398" y="1748474"/>
            <a:ext cx="11125202" cy="4728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E5526932-58BC-3B05-A619-8FE2BA7973DD}"/>
              </a:ext>
            </a:extLst>
          </p:cNvPr>
          <p:cNvSpPr/>
          <p:nvPr userDrawn="1"/>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ooter Placeholder 8">
            <a:extLst>
              <a:ext uri="{FF2B5EF4-FFF2-40B4-BE49-F238E27FC236}">
                <a16:creationId xmlns:a16="http://schemas.microsoft.com/office/drawing/2014/main" id="{E4751EC6-9764-CDDF-E8BC-793AD483E0A9}"/>
              </a:ext>
            </a:extLst>
          </p:cNvPr>
          <p:cNvSpPr>
            <a:spLocks noGrp="1"/>
          </p:cNvSpPr>
          <p:nvPr>
            <p:ph type="ftr" sz="quarter" idx="11"/>
          </p:nvPr>
        </p:nvSpPr>
        <p:spPr/>
        <p:txBody>
          <a:bodyPr/>
          <a:lstStyle/>
          <a:p>
            <a:r>
              <a:rPr lang="en-US"/>
              <a:t>Presentation title</a:t>
            </a:r>
            <a:endParaRPr lang="en-US" dirty="0"/>
          </a:p>
        </p:txBody>
      </p:sp>
      <p:sp>
        <p:nvSpPr>
          <p:cNvPr id="8" name="Date Placeholder 7">
            <a:extLst>
              <a:ext uri="{FF2B5EF4-FFF2-40B4-BE49-F238E27FC236}">
                <a16:creationId xmlns:a16="http://schemas.microsoft.com/office/drawing/2014/main" id="{DA395EC9-5212-9F09-E9FA-0AB62AFB6D99}"/>
              </a:ext>
            </a:extLst>
          </p:cNvPr>
          <p:cNvSpPr>
            <a:spLocks noGrp="1"/>
          </p:cNvSpPr>
          <p:nvPr>
            <p:ph type="dt" sz="half" idx="10"/>
          </p:nvPr>
        </p:nvSpPr>
        <p:spPr/>
        <p:txBody>
          <a:bodyPr/>
          <a:lstStyle/>
          <a:p>
            <a:fld id="{35F68458-1A7A-4A29-A16B-4424C6D3B5E6}" type="datetime1">
              <a:rPr lang="en-US" smtClean="0"/>
              <a:pPr/>
              <a:t>10/13/2026</a:t>
            </a:fld>
            <a:endParaRPr lang="en-US" dirty="0"/>
          </a:p>
        </p:txBody>
      </p:sp>
      <p:sp>
        <p:nvSpPr>
          <p:cNvPr id="10" name="Slide Number Placeholder 9">
            <a:extLst>
              <a:ext uri="{FF2B5EF4-FFF2-40B4-BE49-F238E27FC236}">
                <a16:creationId xmlns:a16="http://schemas.microsoft.com/office/drawing/2014/main" id="{286E48EB-E81D-8C6A-DBE6-738017E5A734}"/>
              </a:ext>
            </a:extLst>
          </p:cNvPr>
          <p:cNvSpPr>
            <a:spLocks noGrp="1"/>
          </p:cNvSpPr>
          <p:nvPr>
            <p:ph type="sldNum" sz="quarter" idx="12"/>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968099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399" y="1016955"/>
            <a:ext cx="10081590" cy="4107810"/>
          </a:xfrm>
          <a:prstGeom prst="rect">
            <a:avLst/>
          </a:prstGeom>
        </p:spPr>
        <p:txBody>
          <a:bodyPr vert="horz" lIns="91440" tIns="45720" rIns="91440" bIns="45720" rtlCol="0" anchor="t">
            <a:normAutofit/>
          </a:bodyPr>
          <a:lstStyle>
            <a:lvl1pPr>
              <a:defRPr lang="en-US" sz="7200" cap="all" baseline="0" dirty="0"/>
            </a:lvl1pPr>
          </a:lstStyle>
          <a:p>
            <a:pPr lvl="0"/>
            <a:r>
              <a:rPr lang="en-US" dirty="0"/>
              <a:t>Click to edit Master title style</a:t>
            </a:r>
          </a:p>
        </p:txBody>
      </p:sp>
      <p:sp>
        <p:nvSpPr>
          <p:cNvPr id="7" name="Subtitle 2">
            <a:extLst>
              <a:ext uri="{FF2B5EF4-FFF2-40B4-BE49-F238E27FC236}">
                <a16:creationId xmlns:a16="http://schemas.microsoft.com/office/drawing/2014/main" id="{2930CEB7-507A-2133-3BE2-B0991FE7D41C}"/>
              </a:ext>
            </a:extLst>
          </p:cNvPr>
          <p:cNvSpPr>
            <a:spLocks noGrp="1"/>
          </p:cNvSpPr>
          <p:nvPr>
            <p:ph type="subTitle" idx="1"/>
          </p:nvPr>
        </p:nvSpPr>
        <p:spPr>
          <a:xfrm>
            <a:off x="533400" y="5512106"/>
            <a:ext cx="8077200" cy="799533"/>
          </a:xfrm>
          <a:prstGeom prst="rect">
            <a:avLst/>
          </a:prstGeom>
        </p:spPr>
        <p:txBody>
          <a:bodyPr vert="horz" lIns="91440" tIns="45720" rIns="91440" bIns="45720" rtlCol="0" anchor="b">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1"/>
            <a:ext cx="8582024" cy="365760"/>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38" y="6492240"/>
            <a:ext cx="1885950" cy="365760"/>
          </a:xfrm>
          <a:prstGeom prst="rect">
            <a:avLst/>
          </a:prstGeom>
        </p:spPr>
        <p:txBody>
          <a:bodyPr/>
          <a:lstStyle/>
          <a:p>
            <a:fld id="{E154CBDD-12B5-42B3-8744-E368527C5234}"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9" y="6492241"/>
            <a:ext cx="657222" cy="365760"/>
          </a:xfrm>
          <a:prstGeom prst="rect">
            <a:avLst/>
          </a:prstGeom>
        </p:spPr>
        <p:txBody>
          <a:bodyPr/>
          <a:lstStyle/>
          <a:p>
            <a:fld id="{AEAA3239-9EA4-4A65-A281-97F994456D9F}" type="slidenum">
              <a:rPr lang="en-US" smtClean="0"/>
              <a:t>‹#›</a:t>
            </a:fld>
            <a:endParaRPr lang="en-US" dirty="0"/>
          </a:p>
        </p:txBody>
      </p:sp>
      <p:sp>
        <p:nvSpPr>
          <p:cNvPr id="33" name="Rectangle 32">
            <a:extLst>
              <a:ext uri="{FF2B5EF4-FFF2-40B4-BE49-F238E27FC236}">
                <a16:creationId xmlns:a16="http://schemas.microsoft.com/office/drawing/2014/main" id="{53165057-EFFF-A71A-8F8B-BE52F9862DDA}"/>
              </a:ext>
            </a:extLst>
          </p:cNvPr>
          <p:cNvSpPr/>
          <p:nvPr userDrawn="1"/>
        </p:nvSpPr>
        <p:spPr>
          <a:xfrm>
            <a:off x="63403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62813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D84BC10-B3F5-D240-EE9E-FD483EA0C28D}"/>
              </a:ext>
            </a:extLst>
          </p:cNvPr>
          <p:cNvSpPr>
            <a:spLocks noGrp="1"/>
          </p:cNvSpPr>
          <p:nvPr>
            <p:ph type="title"/>
          </p:nvPr>
        </p:nvSpPr>
        <p:spPr>
          <a:xfrm>
            <a:off x="3462963" y="2971799"/>
            <a:ext cx="8229600" cy="3414423"/>
          </a:xfrm>
        </p:spPr>
        <p:txBody>
          <a:bodyPr anchor="b">
            <a:normAutofit/>
          </a:bodyPr>
          <a:lstStyle>
            <a:lvl1pPr>
              <a:defRPr sz="7200" cap="all" baseline="0"/>
            </a:lvl1pPr>
          </a:lstStyle>
          <a:p>
            <a:r>
              <a:rPr lang="en-US" dirty="0"/>
              <a:t>Click to edit Master title style</a:t>
            </a:r>
          </a:p>
        </p:txBody>
      </p:sp>
      <p:sp>
        <p:nvSpPr>
          <p:cNvPr id="12" name="Subtitle 2">
            <a:extLst>
              <a:ext uri="{FF2B5EF4-FFF2-40B4-BE49-F238E27FC236}">
                <a16:creationId xmlns:a16="http://schemas.microsoft.com/office/drawing/2014/main" id="{6DDFAAAD-A24C-B422-BCF6-2575C836C476}"/>
              </a:ext>
            </a:extLst>
          </p:cNvPr>
          <p:cNvSpPr>
            <a:spLocks noGrp="1"/>
          </p:cNvSpPr>
          <p:nvPr>
            <p:ph type="subTitle" idx="1"/>
          </p:nvPr>
        </p:nvSpPr>
        <p:spPr>
          <a:xfrm>
            <a:off x="533400" y="1016955"/>
            <a:ext cx="7924797" cy="1128714"/>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77000"/>
            <a:ext cx="8576636"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25" y="6476999"/>
            <a:ext cx="1885957" cy="381001"/>
          </a:xfrm>
          <a:prstGeom prst="rect">
            <a:avLst/>
          </a:prstGeom>
        </p:spPr>
        <p:txBody>
          <a:bodyPr/>
          <a:lstStyle/>
          <a:p>
            <a:fld id="{087CC088-4090-4963-BC4C-B0CE10E22E2D}"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7" name="Rectangle 6">
            <a:extLst>
              <a:ext uri="{FF2B5EF4-FFF2-40B4-BE49-F238E27FC236}">
                <a16:creationId xmlns:a16="http://schemas.microsoft.com/office/drawing/2014/main" id="{7D5DF1A9-E718-252B-7EF1-E97806A4003A}"/>
              </a:ext>
            </a:extLst>
          </p:cNvPr>
          <p:cNvSpPr/>
          <p:nvPr userDrawn="1"/>
        </p:nvSpPr>
        <p:spPr>
          <a:xfrm>
            <a:off x="634034" y="568300"/>
            <a:ext cx="11557965"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08403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4572000"/>
            <a:ext cx="11125201" cy="1112520"/>
          </a:xfrm>
          <a:prstGeom prst="rect">
            <a:avLst/>
          </a:prstGeom>
        </p:spPr>
        <p:txBody>
          <a:bodyPr vert="horz" lIns="91440" tIns="45720" rIns="91440" bIns="45720" rtlCol="0" anchor="b">
            <a:noAutofit/>
          </a:bodyPr>
          <a:lstStyle>
            <a:lvl1pPr>
              <a:defRPr lang="en-US" sz="7200" cap="all" baseline="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5715000"/>
            <a:ext cx="11125201" cy="53340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3981764"/>
          </a:xfrm>
          <a:prstGeom prst="rect">
            <a:avLst/>
          </a:prstGeom>
          <a:blipFill dpi="0" rotWithShape="1">
            <a:blip r:embed="rId2">
              <a:alphaModFix amt="60000"/>
            </a:blip>
            <a:srcRect/>
            <a:stretch>
              <a:fillRect t="-419" b="-419"/>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110036" y="6476999"/>
            <a:ext cx="1880548" cy="381001"/>
          </a:xfrm>
          <a:prstGeom prst="rect">
            <a:avLst/>
          </a:prstGeom>
        </p:spPr>
        <p:txBody>
          <a:bodyPr/>
          <a:lstStyle>
            <a:lvl1pPr>
              <a:defRPr>
                <a:solidFill>
                  <a:schemeClr val="tx2"/>
                </a:solidFill>
              </a:defRPr>
            </a:lvl1pPr>
          </a:lstStyle>
          <a:p>
            <a:fld id="{6F2562D4-D383-4177-95F1-F65B47D1CEF7}" type="datetime1">
              <a:rPr lang="en-US" smtClean="0"/>
              <a:t>10/13/2026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0995976" y="6477000"/>
            <a:ext cx="662624"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78638517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9C059A73-AC6C-7029-5CFB-0E0B30AD317B}"/>
              </a:ext>
            </a:extLst>
          </p:cNvPr>
          <p:cNvSpPr/>
          <p:nvPr/>
        </p:nvSpPr>
        <p:spPr>
          <a:xfrm>
            <a:off x="6843095" y="0"/>
            <a:ext cx="5348905"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3" y="1016955"/>
            <a:ext cx="4434507" cy="3726810"/>
          </a:xfrm>
          <a:prstGeom prst="rect">
            <a:avLst/>
          </a:prstGeom>
        </p:spPr>
        <p:txBody>
          <a:bodyPr vert="horz" lIns="91440" tIns="45720" rIns="91440" bIns="45720" rtlCol="0" anchor="b">
            <a:normAutofit/>
          </a:bodyPr>
          <a:lstStyle>
            <a:lvl1pPr>
              <a:defRPr lang="en-US" sz="5000" cap="all" baseline="0" dirty="0">
                <a:solidFill>
                  <a:schemeClr val="bg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31247" y="5157623"/>
            <a:ext cx="4434506" cy="1090777"/>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8" name="Picture Placeholder 7">
            <a:extLst>
              <a:ext uri="{FF2B5EF4-FFF2-40B4-BE49-F238E27FC236}">
                <a16:creationId xmlns:a16="http://schemas.microsoft.com/office/drawing/2014/main" id="{46973B1C-74EE-7F51-CF89-E132D793F5B5}"/>
              </a:ext>
            </a:extLst>
          </p:cNvPr>
          <p:cNvSpPr>
            <a:spLocks noGrp="1"/>
          </p:cNvSpPr>
          <p:nvPr>
            <p:ph type="pic" sz="quarter" idx="14" hasCustomPrompt="1"/>
          </p:nvPr>
        </p:nvSpPr>
        <p:spPr>
          <a:xfrm>
            <a:off x="0" y="0"/>
            <a:ext cx="6843095" cy="6858000"/>
          </a:xfrm>
          <a:custGeom>
            <a:avLst/>
            <a:gdLst>
              <a:gd name="connsiteX0" fmla="*/ 0 w 6843095"/>
              <a:gd name="connsiteY0" fmla="*/ 629614 h 6858000"/>
              <a:gd name="connsiteX1" fmla="*/ 6843095 w 6843095"/>
              <a:gd name="connsiteY1" fmla="*/ 629614 h 6858000"/>
              <a:gd name="connsiteX2" fmla="*/ 6843095 w 6843095"/>
              <a:gd name="connsiteY2" fmla="*/ 6858000 h 6858000"/>
              <a:gd name="connsiteX3" fmla="*/ 0 w 6843095"/>
              <a:gd name="connsiteY3" fmla="*/ 6858000 h 6858000"/>
              <a:gd name="connsiteX4" fmla="*/ 0 w 6843095"/>
              <a:gd name="connsiteY4" fmla="*/ 0 h 6858000"/>
              <a:gd name="connsiteX5" fmla="*/ 6843095 w 6843095"/>
              <a:gd name="connsiteY5" fmla="*/ 0 h 6858000"/>
              <a:gd name="connsiteX6" fmla="*/ 6843095 w 6843095"/>
              <a:gd name="connsiteY6" fmla="*/ 565606 h 6858000"/>
              <a:gd name="connsiteX7" fmla="*/ 0 w 6843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3095" h="6858000">
                <a:moveTo>
                  <a:pt x="0" y="629614"/>
                </a:moveTo>
                <a:lnTo>
                  <a:pt x="6843095" y="629614"/>
                </a:lnTo>
                <a:lnTo>
                  <a:pt x="6843095" y="6858000"/>
                </a:lnTo>
                <a:lnTo>
                  <a:pt x="0" y="6858000"/>
                </a:lnTo>
                <a:close/>
                <a:moveTo>
                  <a:pt x="0" y="0"/>
                </a:moveTo>
                <a:lnTo>
                  <a:pt x="6843095" y="0"/>
                </a:lnTo>
                <a:lnTo>
                  <a:pt x="6843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3" y="6477000"/>
            <a:ext cx="2828917" cy="381000"/>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398" y="6477000"/>
            <a:ext cx="937594" cy="381000"/>
          </a:xfrm>
          <a:prstGeom prst="rect">
            <a:avLst/>
          </a:prstGeom>
        </p:spPr>
        <p:txBody>
          <a:bodyPr/>
          <a:lstStyle>
            <a:lvl1pPr>
              <a:defRPr>
                <a:solidFill>
                  <a:schemeClr val="bg1"/>
                </a:solidFill>
                <a:effectLst/>
              </a:defRPr>
            </a:lvl1pPr>
          </a:lstStyle>
          <a:p>
            <a:fld id="{553FCE35-EF6C-4066-94B9-FDC76A5D930F}"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4" y="6492876"/>
            <a:ext cx="657226" cy="365125"/>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38" name="Rectangle 37">
            <a:extLst>
              <a:ext uri="{FF2B5EF4-FFF2-40B4-BE49-F238E27FC236}">
                <a16:creationId xmlns:a16="http://schemas.microsoft.com/office/drawing/2014/main" id="{632554D8-9DAA-D834-ABC8-240BBF9CA28F}"/>
              </a:ext>
            </a:extLst>
          </p:cNvPr>
          <p:cNvSpPr/>
          <p:nvPr/>
        </p:nvSpPr>
        <p:spPr>
          <a:xfrm>
            <a:off x="6843096" y="565606"/>
            <a:ext cx="4811394"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93006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6071" y="1016955"/>
            <a:ext cx="3872530" cy="3726811"/>
          </a:xfrm>
          <a:prstGeom prst="rect">
            <a:avLst/>
          </a:prstGeom>
        </p:spPr>
        <p:txBody>
          <a:bodyPr vert="horz" lIns="91440" tIns="45720" rIns="91440" bIns="45720" rtlCol="0" anchor="t">
            <a:normAutofit/>
          </a:bodyPr>
          <a:lstStyle>
            <a:lvl1pPr>
              <a:defRPr lang="en-US" sz="5000" cap="all" baseline="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6071" y="5134926"/>
            <a:ext cx="3868420" cy="1113474"/>
          </a:xfrm>
          <a:prstGeom prst="rect">
            <a:avLst/>
          </a:prstGeom>
        </p:spPr>
        <p:txBody>
          <a:bodyPr vert="horz" lIns="91440" tIns="45720" rIns="91440" bIns="45720" rtlCol="0" anchor="b">
            <a:normAutofit/>
          </a:bodyPr>
          <a:lstStyle>
            <a:lvl1pPr marL="0" indent="0">
              <a:buNone/>
              <a:defRPr lang="en-US" sz="2000" b="1" i="0" dirty="0">
                <a:solidFill>
                  <a:schemeClr val="tx2"/>
                </a:solidFill>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77BE7EAD-CCCA-EA7C-0263-265AA3E43C5E}"/>
              </a:ext>
            </a:extLst>
          </p:cNvPr>
          <p:cNvSpPr>
            <a:spLocks noGrp="1"/>
          </p:cNvSpPr>
          <p:nvPr>
            <p:ph type="pic" sz="quarter" idx="14" hasCustomPrompt="1"/>
          </p:nvPr>
        </p:nvSpPr>
        <p:spPr>
          <a:xfrm>
            <a:off x="0" y="0"/>
            <a:ext cx="7224095" cy="685800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167937" y="6476999"/>
            <a:ext cx="1895847"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058402" y="6476999"/>
            <a:ext cx="937594" cy="381001"/>
          </a:xfrm>
          <a:prstGeom prst="rect">
            <a:avLst/>
          </a:prstGeom>
        </p:spPr>
        <p:txBody>
          <a:bodyPr/>
          <a:lstStyle>
            <a:lvl1pPr>
              <a:defRPr>
                <a:solidFill>
                  <a:schemeClr val="tx2"/>
                </a:solidFill>
                <a:effectLst/>
              </a:defRPr>
            </a:lvl1pPr>
          </a:lstStyle>
          <a:p>
            <a:fld id="{99C7A302-1799-4123-960A-AC3BB0278DAE}"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77000"/>
            <a:ext cx="657221"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9" name="Rectangle 8">
            <a:extLst>
              <a:ext uri="{FF2B5EF4-FFF2-40B4-BE49-F238E27FC236}">
                <a16:creationId xmlns:a16="http://schemas.microsoft.com/office/drawing/2014/main" id="{F879DE85-4541-95AA-B871-7CBAD2BA1550}"/>
              </a:ext>
            </a:extLst>
          </p:cNvPr>
          <p:cNvSpPr/>
          <p:nvPr userDrawn="1"/>
        </p:nvSpPr>
        <p:spPr>
          <a:xfrm>
            <a:off x="0" y="565606"/>
            <a:ext cx="11557970"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76912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33400" y="1016955"/>
            <a:ext cx="4429126" cy="3331896"/>
          </a:xfrm>
          <a:prstGeom prst="rect">
            <a:avLst/>
          </a:prstGeom>
        </p:spPr>
        <p:txBody>
          <a:bodyPr vert="horz" lIns="91440" tIns="45720" rIns="91440" bIns="45720" rtlCol="0" anchor="t">
            <a:normAutofit/>
          </a:bodyPr>
          <a:lstStyle>
            <a:lvl1pPr>
              <a:defRPr lang="en-US" sz="5000" cap="all"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33400" y="4846320"/>
            <a:ext cx="3174160" cy="1465319"/>
          </a:xfrm>
          <a:prstGeom prst="rect">
            <a:avLst/>
          </a:prstGeom>
        </p:spPr>
        <p:txBody>
          <a:bodyPr vert="horz" lIns="91440" tIns="45720" rIns="91440" bIns="45720" rtlCol="0" anchor="b">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33400" y="6492240"/>
            <a:ext cx="2548562" cy="365760"/>
          </a:xfrm>
          <a:prstGeom prst="rect">
            <a:avLst/>
          </a:prstGeom>
        </p:spPr>
        <p:txBody>
          <a:bodyPr/>
          <a:lstStyle/>
          <a:p>
            <a:r>
              <a:rPr lang="en-US"/>
              <a:t>Presentation title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076577" y="6492240"/>
            <a:ext cx="689944" cy="365760"/>
          </a:xfrm>
          <a:prstGeom prst="rect">
            <a:avLst/>
          </a:prstGeom>
        </p:spPr>
        <p:txBody>
          <a:bodyPr/>
          <a:lstStyle/>
          <a:p>
            <a:fld id="{190C6F8C-60CC-4202-91FF-CD1CCD20CDA6}" type="datetime1">
              <a:rPr lang="en-US" smtClean="0"/>
              <a:t>10/13/2026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1906" y="6492240"/>
            <a:ext cx="628645" cy="365760"/>
          </a:xfrm>
          <a:prstGeom prst="rect">
            <a:avLst/>
          </a:prstGeom>
        </p:spPr>
        <p:txBody>
          <a:bodyPr/>
          <a:lstStyle/>
          <a:p>
            <a:fld id="{AEAA3239-9EA4-4A65-A281-97F994456D9F}" type="slidenum">
              <a:rPr lang="en-US" smtClean="0"/>
              <a:t>‹#›</a:t>
            </a:fld>
            <a:endParaRPr lang="en-US" dirty="0"/>
          </a:p>
        </p:txBody>
      </p:sp>
      <p:sp>
        <p:nvSpPr>
          <p:cNvPr id="35" name="Picture Placeholder 34">
            <a:extLst>
              <a:ext uri="{FF2B5EF4-FFF2-40B4-BE49-F238E27FC236}">
                <a16:creationId xmlns:a16="http://schemas.microsoft.com/office/drawing/2014/main" id="{A08E6492-6236-5992-A07D-5116336E8427}"/>
              </a:ext>
            </a:extLst>
          </p:cNvPr>
          <p:cNvSpPr>
            <a:spLocks noGrp="1"/>
          </p:cNvSpPr>
          <p:nvPr>
            <p:ph type="pic" sz="quarter" idx="13" hasCustomPrompt="1"/>
          </p:nvPr>
        </p:nvSpPr>
        <p:spPr>
          <a:xfrm>
            <a:off x="5348910" y="0"/>
            <a:ext cx="6843089" cy="6858000"/>
          </a:xfrm>
          <a:custGeom>
            <a:avLst/>
            <a:gdLst>
              <a:gd name="connsiteX0" fmla="*/ 0 w 6843089"/>
              <a:gd name="connsiteY0" fmla="*/ 629614 h 6858000"/>
              <a:gd name="connsiteX1" fmla="*/ 6843089 w 6843089"/>
              <a:gd name="connsiteY1" fmla="*/ 629614 h 6858000"/>
              <a:gd name="connsiteX2" fmla="*/ 6843089 w 6843089"/>
              <a:gd name="connsiteY2" fmla="*/ 6858000 h 6858000"/>
              <a:gd name="connsiteX3" fmla="*/ 0 w 6843089"/>
              <a:gd name="connsiteY3" fmla="*/ 6858000 h 6858000"/>
              <a:gd name="connsiteX4" fmla="*/ 0 w 6843089"/>
              <a:gd name="connsiteY4" fmla="*/ 0 h 6858000"/>
              <a:gd name="connsiteX5" fmla="*/ 6843089 w 6843089"/>
              <a:gd name="connsiteY5" fmla="*/ 0 h 6858000"/>
              <a:gd name="connsiteX6" fmla="*/ 6843089 w 6843089"/>
              <a:gd name="connsiteY6" fmla="*/ 565606 h 6858000"/>
              <a:gd name="connsiteX7" fmla="*/ 0 w 6843089"/>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3089" h="6858000">
                <a:moveTo>
                  <a:pt x="0" y="629614"/>
                </a:moveTo>
                <a:lnTo>
                  <a:pt x="6843089" y="629614"/>
                </a:lnTo>
                <a:lnTo>
                  <a:pt x="6843089" y="6858000"/>
                </a:lnTo>
                <a:lnTo>
                  <a:pt x="0" y="6858000"/>
                </a:lnTo>
                <a:close/>
                <a:moveTo>
                  <a:pt x="0" y="0"/>
                </a:moveTo>
                <a:lnTo>
                  <a:pt x="6843089" y="0"/>
                </a:lnTo>
                <a:lnTo>
                  <a:pt x="6843089" y="565606"/>
                </a:lnTo>
                <a:lnTo>
                  <a:pt x="0" y="565606"/>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6" name="Rectangle 35">
            <a:extLst>
              <a:ext uri="{FF2B5EF4-FFF2-40B4-BE49-F238E27FC236}">
                <a16:creationId xmlns:a16="http://schemas.microsoft.com/office/drawing/2014/main" id="{AB9E1B0C-9687-1C2C-7103-072A38CFE3B8}"/>
              </a:ext>
            </a:extLst>
          </p:cNvPr>
          <p:cNvSpPr/>
          <p:nvPr/>
        </p:nvSpPr>
        <p:spPr>
          <a:xfrm>
            <a:off x="634030" y="565606"/>
            <a:ext cx="1155797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06639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79AA538-6584-1335-947D-99C9A0CA5A3D}"/>
              </a:ext>
            </a:extLst>
          </p:cNvPr>
          <p:cNvSpPr>
            <a:spLocks noGrp="1"/>
          </p:cNvSpPr>
          <p:nvPr>
            <p:ph type="title"/>
          </p:nvPr>
        </p:nvSpPr>
        <p:spPr>
          <a:xfrm>
            <a:off x="2128220" y="2689229"/>
            <a:ext cx="5101253" cy="3711571"/>
          </a:xfrm>
        </p:spPr>
        <p:txBody>
          <a:bodyPr anchor="b">
            <a:noAutofit/>
          </a:bodyPr>
          <a:lstStyle>
            <a:lvl1pPr>
              <a:defRPr sz="7200" cap="all" baseline="0"/>
            </a:lvl1pPr>
          </a:lstStyle>
          <a:p>
            <a:r>
              <a:rPr lang="en-US" dirty="0"/>
              <a:t>Click to edit Master title style</a:t>
            </a:r>
          </a:p>
        </p:txBody>
      </p:sp>
      <p:sp>
        <p:nvSpPr>
          <p:cNvPr id="11" name="Subtitle 2">
            <a:extLst>
              <a:ext uri="{FF2B5EF4-FFF2-40B4-BE49-F238E27FC236}">
                <a16:creationId xmlns:a16="http://schemas.microsoft.com/office/drawing/2014/main" id="{0136D812-C006-B109-4529-F43530D92A6E}"/>
              </a:ext>
            </a:extLst>
          </p:cNvPr>
          <p:cNvSpPr>
            <a:spLocks noGrp="1"/>
          </p:cNvSpPr>
          <p:nvPr>
            <p:ph type="subTitle" idx="1"/>
          </p:nvPr>
        </p:nvSpPr>
        <p:spPr>
          <a:xfrm>
            <a:off x="533400" y="1016957"/>
            <a:ext cx="6685515" cy="731520"/>
          </a:xfrm>
          <a:prstGeom prst="rect">
            <a:avLst/>
          </a:prstGeom>
        </p:spPr>
        <p:txBody>
          <a:bodyPr vert="horz" lIns="91440" tIns="45720" rIns="91440" bIns="45720" rtlCol="0" anchor="t">
            <a:normAutofit/>
          </a:bodyPr>
          <a:lstStyle>
            <a:lvl1pPr marL="0" indent="0">
              <a:buNone/>
              <a:defRPr lang="en-US" sz="2000" b="1" i="0" dirty="0">
                <a:latin typeface="Arial" panose="020B0604020202020204" pitchFamily="34" charset="0"/>
                <a:cs typeface="Arial" panose="020B0604020202020204" pitchFamily="34" charset="0"/>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77000"/>
            <a:ext cx="4815506"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343525" y="6476999"/>
            <a:ext cx="1212771" cy="381001"/>
          </a:xfrm>
          <a:prstGeom prst="rect">
            <a:avLst/>
          </a:prstGeom>
        </p:spPr>
        <p:txBody>
          <a:bodyPr/>
          <a:lstStyle/>
          <a:p>
            <a:fld id="{00DF5560-89AD-437A-9E84-F44AEC0D58FA}"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6561689" y="6477000"/>
            <a:ext cx="657226" cy="381001"/>
          </a:xfrm>
          <a:prstGeom prst="rect">
            <a:avLst/>
          </a:prstGeom>
        </p:spPr>
        <p:txBody>
          <a:bodyPr/>
          <a:lstStyle/>
          <a:p>
            <a:fld id="{AEAA3239-9EA4-4A65-A281-97F994456D9F}" type="slidenum">
              <a:rPr lang="en-US" smtClean="0"/>
              <a:t>‹#›</a:t>
            </a:fld>
            <a:endParaRPr lang="en-US" dirty="0"/>
          </a:p>
        </p:txBody>
      </p:sp>
      <p:sp>
        <p:nvSpPr>
          <p:cNvPr id="38" name="Picture Placeholder 37">
            <a:extLst>
              <a:ext uri="{FF2B5EF4-FFF2-40B4-BE49-F238E27FC236}">
                <a16:creationId xmlns:a16="http://schemas.microsoft.com/office/drawing/2014/main" id="{64E68E40-D2D1-8DA8-1BBA-34E89F479DF7}"/>
              </a:ext>
            </a:extLst>
          </p:cNvPr>
          <p:cNvSpPr>
            <a:spLocks noGrp="1"/>
          </p:cNvSpPr>
          <p:nvPr>
            <p:ph type="pic" sz="quarter" idx="13" hasCustomPrompt="1"/>
          </p:nvPr>
        </p:nvSpPr>
        <p:spPr>
          <a:xfrm>
            <a:off x="7786070" y="-2"/>
            <a:ext cx="4405930" cy="6858001"/>
          </a:xfrm>
          <a:custGeom>
            <a:avLst/>
            <a:gdLst>
              <a:gd name="connsiteX0" fmla="*/ 0 w 4405930"/>
              <a:gd name="connsiteY0" fmla="*/ 0 h 6858001"/>
              <a:gd name="connsiteX1" fmla="*/ 4405930 w 4405930"/>
              <a:gd name="connsiteY1" fmla="*/ 0 h 6858001"/>
              <a:gd name="connsiteX2" fmla="*/ 4405930 w 4405930"/>
              <a:gd name="connsiteY2" fmla="*/ 6858001 h 6858001"/>
              <a:gd name="connsiteX3" fmla="*/ 0 w 4405930"/>
              <a:gd name="connsiteY3" fmla="*/ 6858001 h 6858001"/>
              <a:gd name="connsiteX4" fmla="*/ 0 w 4405930"/>
              <a:gd name="connsiteY4" fmla="*/ 632310 h 6858001"/>
              <a:gd name="connsiteX5" fmla="*/ 4405929 w 4405930"/>
              <a:gd name="connsiteY5" fmla="*/ 632310 h 6858001"/>
              <a:gd name="connsiteX6" fmla="*/ 4405929 w 4405930"/>
              <a:gd name="connsiteY6" fmla="*/ 568302 h 6858001"/>
              <a:gd name="connsiteX7" fmla="*/ 0 w 4405930"/>
              <a:gd name="connsiteY7" fmla="*/ 568302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5930" h="6858001">
                <a:moveTo>
                  <a:pt x="0" y="0"/>
                </a:moveTo>
                <a:lnTo>
                  <a:pt x="4405930" y="0"/>
                </a:lnTo>
                <a:lnTo>
                  <a:pt x="4405930" y="6858001"/>
                </a:lnTo>
                <a:lnTo>
                  <a:pt x="0" y="6858001"/>
                </a:lnTo>
                <a:lnTo>
                  <a:pt x="0" y="632310"/>
                </a:lnTo>
                <a:lnTo>
                  <a:pt x="4405929" y="632310"/>
                </a:lnTo>
                <a:lnTo>
                  <a:pt x="4405929" y="568302"/>
                </a:lnTo>
                <a:lnTo>
                  <a:pt x="0" y="56830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9" name="Rectangle 38">
            <a:extLst>
              <a:ext uri="{FF2B5EF4-FFF2-40B4-BE49-F238E27FC236}">
                <a16:creationId xmlns:a16="http://schemas.microsoft.com/office/drawing/2014/main" id="{031C6569-302F-A491-577D-85BBD3AFD160}"/>
              </a:ext>
            </a:extLst>
          </p:cNvPr>
          <p:cNvSpPr/>
          <p:nvPr/>
        </p:nvSpPr>
        <p:spPr>
          <a:xfrm>
            <a:off x="634034" y="568300"/>
            <a:ext cx="11557965"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959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with Picture 6">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528339C4-3F0B-4FDE-331F-F8029E9A43FE}"/>
              </a:ext>
            </a:extLst>
          </p:cNvPr>
          <p:cNvSpPr/>
          <p:nvPr/>
        </p:nvSpPr>
        <p:spPr>
          <a:xfrm>
            <a:off x="0" y="0"/>
            <a:ext cx="7786069"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BC36425-FDF2-F5CF-6A47-6FF03D432E73}"/>
              </a:ext>
            </a:extLst>
          </p:cNvPr>
          <p:cNvSpPr>
            <a:spLocks noGrp="1"/>
          </p:cNvSpPr>
          <p:nvPr>
            <p:ph type="title"/>
          </p:nvPr>
        </p:nvSpPr>
        <p:spPr>
          <a:xfrm>
            <a:off x="1571624" y="1016955"/>
            <a:ext cx="5657849" cy="2980050"/>
          </a:xfrm>
        </p:spPr>
        <p:txBody>
          <a:bodyPr>
            <a:noAutofit/>
          </a:bodyPr>
          <a:lstStyle>
            <a:lvl1pPr>
              <a:defRPr sz="7200" cap="all" baseline="0">
                <a:solidFill>
                  <a:schemeClr val="bg1"/>
                </a:solidFill>
              </a:defRPr>
            </a:lvl1pPr>
          </a:lstStyle>
          <a:p>
            <a:r>
              <a:rPr lang="en-US" dirty="0"/>
              <a:t>Click to edit Master title style</a:t>
            </a:r>
          </a:p>
        </p:txBody>
      </p:sp>
      <p:sp>
        <p:nvSpPr>
          <p:cNvPr id="13" name="Subtitle 2">
            <a:extLst>
              <a:ext uri="{FF2B5EF4-FFF2-40B4-BE49-F238E27FC236}">
                <a16:creationId xmlns:a16="http://schemas.microsoft.com/office/drawing/2014/main" id="{2100EADD-FAC0-B5A1-CE0F-C7DBBBB19153}"/>
              </a:ext>
            </a:extLst>
          </p:cNvPr>
          <p:cNvSpPr>
            <a:spLocks noGrp="1"/>
          </p:cNvSpPr>
          <p:nvPr>
            <p:ph type="subTitle" idx="1"/>
          </p:nvPr>
        </p:nvSpPr>
        <p:spPr>
          <a:xfrm>
            <a:off x="3457574" y="5013960"/>
            <a:ext cx="3761341" cy="842323"/>
          </a:xfrm>
          <a:prstGeom prst="rect">
            <a:avLst/>
          </a:prstGeom>
        </p:spPr>
        <p:txBody>
          <a:bodyPr vert="horz" lIns="91440" tIns="45720" rIns="91440" bIns="45720" rtlCol="0" anchor="b">
            <a:normAutofit/>
          </a:bodyPr>
          <a:lstStyle>
            <a:lvl1pPr marL="0" indent="0">
              <a:buNone/>
              <a:defRPr lang="en-US" sz="2000" b="1" i="0" dirty="0">
                <a:solidFill>
                  <a:schemeClr val="bg1"/>
                </a:solidFill>
                <a:latin typeface="Arial" panose="020B0604020202020204" pitchFamily="34" charset="0"/>
                <a:cs typeface="Arial" panose="020B0604020202020204" pitchFamily="34" charset="0"/>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77000"/>
            <a:ext cx="4815506" cy="381001"/>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343525" y="6476999"/>
            <a:ext cx="1212771" cy="381001"/>
          </a:xfrm>
          <a:prstGeom prst="rect">
            <a:avLst/>
          </a:prstGeom>
        </p:spPr>
        <p:txBody>
          <a:bodyPr/>
          <a:lstStyle>
            <a:lvl1pPr>
              <a:defRPr>
                <a:solidFill>
                  <a:schemeClr val="bg1"/>
                </a:solidFill>
              </a:defRPr>
            </a:lvl1pPr>
          </a:lstStyle>
          <a:p>
            <a:fld id="{71FB5146-A057-4912-9A0A-2FE6D6C56141}"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6561689" y="6477000"/>
            <a:ext cx="657226" cy="381001"/>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44" name="Picture Placeholder 43">
            <a:extLst>
              <a:ext uri="{FF2B5EF4-FFF2-40B4-BE49-F238E27FC236}">
                <a16:creationId xmlns:a16="http://schemas.microsoft.com/office/drawing/2014/main" id="{B02236DF-7EF5-6F1F-81E2-5FBB5F770DDA}"/>
              </a:ext>
            </a:extLst>
          </p:cNvPr>
          <p:cNvSpPr>
            <a:spLocks noGrp="1"/>
          </p:cNvSpPr>
          <p:nvPr>
            <p:ph type="pic" sz="quarter" idx="13" hasCustomPrompt="1"/>
          </p:nvPr>
        </p:nvSpPr>
        <p:spPr>
          <a:xfrm>
            <a:off x="7786070" y="0"/>
            <a:ext cx="4405930" cy="6858000"/>
          </a:xfrm>
          <a:custGeom>
            <a:avLst/>
            <a:gdLst>
              <a:gd name="connsiteX0" fmla="*/ 0 w 4405930"/>
              <a:gd name="connsiteY0" fmla="*/ 0 h 6858000"/>
              <a:gd name="connsiteX1" fmla="*/ 4405930 w 4405930"/>
              <a:gd name="connsiteY1" fmla="*/ 0 h 6858000"/>
              <a:gd name="connsiteX2" fmla="*/ 4405930 w 4405930"/>
              <a:gd name="connsiteY2" fmla="*/ 6858000 h 6858000"/>
              <a:gd name="connsiteX3" fmla="*/ 0 w 4405930"/>
              <a:gd name="connsiteY3" fmla="*/ 6858000 h 6858000"/>
              <a:gd name="connsiteX4" fmla="*/ 0 w 4405930"/>
              <a:gd name="connsiteY4" fmla="*/ 6223002 h 6858000"/>
              <a:gd name="connsiteX5" fmla="*/ 4405929 w 4405930"/>
              <a:gd name="connsiteY5" fmla="*/ 6223002 h 6858000"/>
              <a:gd name="connsiteX6" fmla="*/ 4405929 w 4405930"/>
              <a:gd name="connsiteY6" fmla="*/ 6158994 h 6858000"/>
              <a:gd name="connsiteX7" fmla="*/ 0 w 4405930"/>
              <a:gd name="connsiteY7" fmla="*/ 615899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5930" h="6858000">
                <a:moveTo>
                  <a:pt x="0" y="0"/>
                </a:moveTo>
                <a:lnTo>
                  <a:pt x="4405930" y="0"/>
                </a:lnTo>
                <a:lnTo>
                  <a:pt x="4405930" y="6858000"/>
                </a:lnTo>
                <a:lnTo>
                  <a:pt x="0" y="6858000"/>
                </a:lnTo>
                <a:lnTo>
                  <a:pt x="0" y="6223002"/>
                </a:lnTo>
                <a:lnTo>
                  <a:pt x="4405929" y="6223002"/>
                </a:lnTo>
                <a:lnTo>
                  <a:pt x="4405929" y="6158994"/>
                </a:lnTo>
                <a:lnTo>
                  <a:pt x="0" y="6158994"/>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8" name="Freeform 7">
            <a:extLst>
              <a:ext uri="{FF2B5EF4-FFF2-40B4-BE49-F238E27FC236}">
                <a16:creationId xmlns:a16="http://schemas.microsoft.com/office/drawing/2014/main" id="{1ED591FA-7D43-29EE-BFC3-BBC766B4EE45}"/>
              </a:ext>
            </a:extLst>
          </p:cNvPr>
          <p:cNvSpPr/>
          <p:nvPr userDrawn="1"/>
        </p:nvSpPr>
        <p:spPr>
          <a:xfrm>
            <a:off x="3457574" y="6158994"/>
            <a:ext cx="4328495"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1378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with Picture 7">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AC4AA71-4D00-C504-86D1-E003D9A4DEDF}"/>
              </a:ext>
            </a:extLst>
          </p:cNvPr>
          <p:cNvSpPr>
            <a:spLocks noGrp="1"/>
          </p:cNvSpPr>
          <p:nvPr>
            <p:ph type="title"/>
          </p:nvPr>
        </p:nvSpPr>
        <p:spPr>
          <a:xfrm>
            <a:off x="1447800" y="3623950"/>
            <a:ext cx="7275859" cy="2395850"/>
          </a:xfrm>
        </p:spPr>
        <p:txBody>
          <a:bodyPr anchor="b">
            <a:noAutofit/>
          </a:bodyPr>
          <a:lstStyle>
            <a:lvl1pPr>
              <a:defRPr sz="7200"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110042" y="4728526"/>
            <a:ext cx="2548557" cy="1127758"/>
          </a:xfrm>
          <a:prstGeom prst="rect">
            <a:avLst/>
          </a:prstGeom>
        </p:spPr>
        <p:txBody>
          <a:bodyPr anchor="b">
            <a:normAutofit/>
          </a:bodyPr>
          <a:lstStyle>
            <a:lvl1pPr marL="0" indent="0" algn="r">
              <a:buNone/>
              <a:defRPr sz="2000" b="1" i="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5" name="Picture Placeholder 34">
            <a:extLst>
              <a:ext uri="{FF2B5EF4-FFF2-40B4-BE49-F238E27FC236}">
                <a16:creationId xmlns:a16="http://schemas.microsoft.com/office/drawing/2014/main" id="{B9064727-BADB-A389-B86C-8631998C0849}"/>
              </a:ext>
            </a:extLst>
          </p:cNvPr>
          <p:cNvSpPr>
            <a:spLocks noGrp="1"/>
          </p:cNvSpPr>
          <p:nvPr>
            <p:ph type="pic" sz="quarter" idx="13" hasCustomPrompt="1"/>
          </p:nvPr>
        </p:nvSpPr>
        <p:spPr>
          <a:xfrm>
            <a:off x="1571624" y="-1"/>
            <a:ext cx="10620375" cy="324295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77000"/>
            <a:ext cx="8576636" cy="381001"/>
          </a:xfrm>
          <a:prstGeom prst="rect">
            <a:avLst/>
          </a:prstGeom>
        </p:spPr>
        <p:txBody>
          <a:bodyPr/>
          <a:lstStyle>
            <a:lvl1pPr>
              <a:defRPr>
                <a:solidFill>
                  <a:schemeClr val="bg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37" y="6476999"/>
            <a:ext cx="1885950" cy="381001"/>
          </a:xfrm>
          <a:prstGeom prst="rect">
            <a:avLst/>
          </a:prstGeom>
        </p:spPr>
        <p:txBody>
          <a:bodyPr/>
          <a:lstStyle>
            <a:lvl1pPr>
              <a:defRPr>
                <a:solidFill>
                  <a:schemeClr val="bg1"/>
                </a:solidFill>
              </a:defRPr>
            </a:lvl1pPr>
          </a:lstStyle>
          <a:p>
            <a:fld id="{63F95F04-801A-4580-BC26-D705AEBD4783}"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9" y="6477000"/>
            <a:ext cx="657226" cy="381001"/>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10" name="Freeform 9">
            <a:extLst>
              <a:ext uri="{FF2B5EF4-FFF2-40B4-BE49-F238E27FC236}">
                <a16:creationId xmlns:a16="http://schemas.microsoft.com/office/drawing/2014/main" id="{8DFF3827-CD62-4A14-DFBC-0250A91ECBC5}"/>
              </a:ext>
            </a:extLst>
          </p:cNvPr>
          <p:cNvSpPr/>
          <p:nvPr/>
        </p:nvSpPr>
        <p:spPr>
          <a:xfrm>
            <a:off x="9110042" y="6167560"/>
            <a:ext cx="3085896"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35">
            <a:extLst>
              <a:ext uri="{FF2B5EF4-FFF2-40B4-BE49-F238E27FC236}">
                <a16:creationId xmlns:a16="http://schemas.microsoft.com/office/drawing/2014/main" id="{B46863E6-656C-574C-DA91-23C8D30CE998}"/>
              </a:ext>
            </a:extLst>
          </p:cNvPr>
          <p:cNvSpPr/>
          <p:nvPr/>
        </p:nvSpPr>
        <p:spPr>
          <a:xfrm>
            <a:off x="1571623" y="6167558"/>
            <a:ext cx="754379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3577537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533400" y="1143000"/>
            <a:ext cx="8576636" cy="5271008"/>
          </a:xfrm>
          <a:prstGeom prst="rect">
            <a:avLst/>
          </a:prstGeom>
        </p:spPr>
        <p:txBody>
          <a:bodyPr vert="horz" lIns="91440" tIns="45720" rIns="91440" bIns="45720" rtlCol="0" anchor="b">
            <a:normAutofit/>
          </a:bodyPr>
          <a:lstStyle>
            <a:lvl1pPr>
              <a:defRPr lang="en-US" sz="7200" cap="all" baseline="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33400" y="6492240"/>
            <a:ext cx="8576636" cy="365760"/>
          </a:xfrm>
          <a:prstGeom prst="rect">
            <a:avLst/>
          </a:prstGeom>
        </p:spPr>
        <p:txBody>
          <a:bodyPr/>
          <a:lstStyle>
            <a:lvl1pPr>
              <a:defRPr>
                <a:solidFill>
                  <a:schemeClr val="bg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10041" y="6492240"/>
            <a:ext cx="1891337" cy="365760"/>
          </a:xfrm>
          <a:prstGeom prst="rect">
            <a:avLst/>
          </a:prstGeom>
        </p:spPr>
        <p:txBody>
          <a:bodyPr/>
          <a:lstStyle>
            <a:lvl1pPr>
              <a:defRPr>
                <a:solidFill>
                  <a:schemeClr val="bg2"/>
                </a:solidFill>
              </a:defRPr>
            </a:lvl1pPr>
          </a:lstStyle>
          <a:p>
            <a:fld id="{34E88643-CA1F-4663-8C06-BD5ECF50899D}" type="datetime1">
              <a:rPr lang="en-US" smtClean="0"/>
              <a:t>10/13/2026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8" y="6492240"/>
            <a:ext cx="657222" cy="365760"/>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32" name="Rectangle 31">
            <a:extLst>
              <a:ext uri="{FF2B5EF4-FFF2-40B4-BE49-F238E27FC236}">
                <a16:creationId xmlns:a16="http://schemas.microsoft.com/office/drawing/2014/main" id="{15F1B314-6B95-45EC-8168-CEA297F1BD40}"/>
              </a:ext>
            </a:extLst>
          </p:cNvPr>
          <p:cNvSpPr/>
          <p:nvPr/>
        </p:nvSpPr>
        <p:spPr>
          <a:xfrm>
            <a:off x="634029" y="570037"/>
            <a:ext cx="8476007" cy="61543"/>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4E8A7FA-CBEB-E74B-AC79-5D830DAFC993}"/>
              </a:ext>
            </a:extLst>
          </p:cNvPr>
          <p:cNvSpPr/>
          <p:nvPr/>
        </p:nvSpPr>
        <p:spPr>
          <a:xfrm>
            <a:off x="9110036" y="570037"/>
            <a:ext cx="3081964" cy="6154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318152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BAE97C67-C2EB-5515-0FDC-A535220C9DF0}"/>
              </a:ext>
            </a:extLst>
          </p:cNvPr>
          <p:cNvSpPr/>
          <p:nvPr/>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33399" y="1016955"/>
            <a:ext cx="8195646"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3399" y="2510472"/>
            <a:ext cx="8190496" cy="3966527"/>
          </a:xfrm>
          <a:prstGeom prst="rect">
            <a:avLst/>
          </a:prstGeom>
        </p:spPr>
        <p:txBody>
          <a:bodyPr>
            <a:normAutofit/>
          </a:bodyPr>
          <a:lstStyle>
            <a:lvl1pPr marL="457200" indent="-457200">
              <a:lnSpc>
                <a:spcPct val="150000"/>
              </a:lnSpc>
              <a:spcBef>
                <a:spcPts val="0"/>
              </a:spcBef>
              <a:buFont typeface="+mj-lt"/>
              <a:buAutoNum type="arabicPeriod"/>
              <a:defRPr sz="2000"/>
            </a:lvl1pPr>
            <a:lvl2pPr marL="685800" indent="-4572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marL="1257300" indent="-342900">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92241"/>
            <a:ext cx="5758481"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91885" y="6492240"/>
            <a:ext cx="1763999" cy="365760"/>
          </a:xfrm>
          <a:prstGeom prst="rect">
            <a:avLst/>
          </a:prstGeom>
        </p:spPr>
        <p:txBody>
          <a:bodyPr/>
          <a:lstStyle>
            <a:lvl1pPr>
              <a:defRPr>
                <a:solidFill>
                  <a:schemeClr val="tx2"/>
                </a:solidFill>
              </a:defRPr>
            </a:lvl1pPr>
          </a:lstStyle>
          <a:p>
            <a:fld id="{CB73E6FC-8E19-48D4-B829-246931AD4AF3}" type="datetime1">
              <a:rPr lang="en-US" smtClean="0"/>
              <a:t>10/13/2026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061271"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E58CA726-6257-4F3F-9296-A3CF5DCA19DB}"/>
              </a:ext>
            </a:extLst>
          </p:cNvPr>
          <p:cNvSpPr/>
          <p:nvPr/>
        </p:nvSpPr>
        <p:spPr>
          <a:xfrm>
            <a:off x="634029" y="2144714"/>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4569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571616" y="1016955"/>
            <a:ext cx="10086983" cy="1127758"/>
          </a:xfrm>
          <a:prstGeom prst="rect">
            <a:avLst/>
          </a:prstGeom>
        </p:spPr>
        <p:txBody>
          <a:bodyPr anchor="t">
            <a:normAutofit/>
          </a:bodyPr>
          <a:lstStyle>
            <a:lvl1pPr>
              <a:defRPr sz="7200" cap="all" baseline="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3457574" y="2510472"/>
            <a:ext cx="8201025" cy="3345813"/>
          </a:xfrm>
          <a:prstGeom prst="rect">
            <a:avLst/>
          </a:prstGeom>
        </p:spPr>
        <p:txBody>
          <a:bodyPr anchor="b">
            <a:normAutofit/>
          </a:bodyPr>
          <a:lstStyle>
            <a:lvl1pPr marL="457200" indent="-457200">
              <a:lnSpc>
                <a:spcPct val="150000"/>
              </a:lnSpc>
              <a:spcBef>
                <a:spcPts val="0"/>
              </a:spcBef>
              <a:buFont typeface="+mj-lt"/>
              <a:buAutoNum type="arabicPeriod"/>
              <a:defRPr sz="1600" b="0" i="0">
                <a:latin typeface="Arial" panose="020B0604020202020204" pitchFamily="34" charset="0"/>
                <a:cs typeface="Arial" panose="020B0604020202020204" pitchFamily="34" charset="0"/>
              </a:defRPr>
            </a:lvl1pPr>
            <a:lvl2pPr marL="685800" indent="-457200">
              <a:lnSpc>
                <a:spcPct val="150000"/>
              </a:lnSpc>
              <a:spcBef>
                <a:spcPts val="0"/>
              </a:spcBef>
              <a:buFont typeface="+mj-lt"/>
              <a:buAutoNum type="arabicPeriod"/>
              <a:defRPr sz="1600" b="0" i="0">
                <a:latin typeface="Arial" panose="020B0604020202020204" pitchFamily="34" charset="0"/>
                <a:cs typeface="Arial" panose="020B0604020202020204" pitchFamily="34" charset="0"/>
              </a:defRPr>
            </a:lvl2pPr>
            <a:lvl3pPr marL="800100" indent="-342900">
              <a:lnSpc>
                <a:spcPct val="150000"/>
              </a:lnSpc>
              <a:spcBef>
                <a:spcPts val="0"/>
              </a:spcBef>
              <a:buFont typeface="+mj-lt"/>
              <a:buAutoNum type="arabicPeriod"/>
              <a:defRPr sz="1600" b="0" i="0">
                <a:latin typeface="Arial" panose="020B0604020202020204" pitchFamily="34" charset="0"/>
                <a:cs typeface="Arial" panose="020B0604020202020204" pitchFamily="34" charset="0"/>
              </a:defRPr>
            </a:lvl3pPr>
            <a:lvl4pPr marL="1028700" indent="-342900">
              <a:lnSpc>
                <a:spcPct val="150000"/>
              </a:lnSpc>
              <a:spcBef>
                <a:spcPts val="0"/>
              </a:spcBef>
              <a:buFont typeface="+mj-lt"/>
              <a:buAutoNum type="arabicPeriod"/>
              <a:defRPr sz="1600" b="0" i="0">
                <a:latin typeface="Arial" panose="020B0604020202020204" pitchFamily="34" charset="0"/>
                <a:cs typeface="Arial" panose="020B0604020202020204" pitchFamily="34" charset="0"/>
              </a:defRPr>
            </a:lvl4pPr>
            <a:lvl5pPr marL="1257300" indent="-342900">
              <a:lnSpc>
                <a:spcPct val="150000"/>
              </a:lnSpc>
              <a:spcBef>
                <a:spcPts val="0"/>
              </a:spcBef>
              <a:buFont typeface="+mj-lt"/>
              <a:buAutoNum type="arabicPeriod"/>
              <a:defRPr sz="1600" b="0" i="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3399" y="6477000"/>
            <a:ext cx="8582024" cy="381001"/>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10" y="6477000"/>
            <a:ext cx="1880569" cy="381001"/>
          </a:xfrm>
          <a:prstGeom prst="rect">
            <a:avLst/>
          </a:prstGeom>
        </p:spPr>
        <p:txBody>
          <a:bodyPr/>
          <a:lstStyle>
            <a:lvl1pPr>
              <a:defRPr>
                <a:solidFill>
                  <a:schemeClr val="tx2"/>
                </a:solidFill>
              </a:defRPr>
            </a:lvl1pPr>
          </a:lstStyle>
          <a:p>
            <a:fld id="{D00CEFBA-160C-4799-BD15-C032D631B769}" type="datetime1">
              <a:rPr lang="en-US" smtClean="0"/>
              <a:t>10/13/2026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1379" y="6477000"/>
            <a:ext cx="668011"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6" name="Rectangle 5">
            <a:extLst>
              <a:ext uri="{FF2B5EF4-FFF2-40B4-BE49-F238E27FC236}">
                <a16:creationId xmlns:a16="http://schemas.microsoft.com/office/drawing/2014/main" id="{3ED80240-B3FF-301A-7873-10FB09246CCA}"/>
              </a:ext>
            </a:extLst>
          </p:cNvPr>
          <p:cNvSpPr/>
          <p:nvPr userDrawn="1"/>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14D47D0-4154-EDAC-8824-1648A190B7A6}"/>
              </a:ext>
            </a:extLst>
          </p:cNvPr>
          <p:cNvSpPr/>
          <p:nvPr userDrawn="1"/>
        </p:nvSpPr>
        <p:spPr>
          <a:xfrm>
            <a:off x="3467745" y="6155911"/>
            <a:ext cx="564228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10734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C713386-53DE-AEBA-6318-6C7146DE2270}"/>
              </a:ext>
            </a:extLst>
          </p:cNvPr>
          <p:cNvSpPr>
            <a:spLocks noGrp="1"/>
          </p:cNvSpPr>
          <p:nvPr>
            <p:ph type="title" hasCustomPrompt="1"/>
          </p:nvPr>
        </p:nvSpPr>
        <p:spPr>
          <a:xfrm>
            <a:off x="5343517" y="1386842"/>
            <a:ext cx="6315083" cy="1127758"/>
          </a:xfrm>
        </p:spPr>
        <p:txBody>
          <a:bodyPr>
            <a:normAutofit/>
          </a:bodyPr>
          <a:lstStyle>
            <a:lvl1pPr>
              <a:defRPr sz="7200" cap="all" baseline="0"/>
            </a:lvl1pPr>
          </a:lstStyle>
          <a:p>
            <a:r>
              <a:rPr lang="en-US" dirty="0"/>
              <a:t>AGENDA</a:t>
            </a:r>
          </a:p>
        </p:txBody>
      </p:sp>
      <p:sp>
        <p:nvSpPr>
          <p:cNvPr id="39" name="Picture Placeholder 38">
            <a:extLst>
              <a:ext uri="{FF2B5EF4-FFF2-40B4-BE49-F238E27FC236}">
                <a16:creationId xmlns:a16="http://schemas.microsoft.com/office/drawing/2014/main" id="{0440984A-B82C-18F1-2933-6DF295884CE0}"/>
              </a:ext>
            </a:extLst>
          </p:cNvPr>
          <p:cNvSpPr>
            <a:spLocks noGrp="1"/>
          </p:cNvSpPr>
          <p:nvPr>
            <p:ph type="pic" sz="quarter" idx="14" hasCustomPrompt="1"/>
          </p:nvPr>
        </p:nvSpPr>
        <p:spPr>
          <a:xfrm>
            <a:off x="0" y="0"/>
            <a:ext cx="4400554" cy="6858000"/>
          </a:xfrm>
          <a:blipFill>
            <a:blip r:embed="rId2">
              <a:alphaModFix amt="60000"/>
            </a:blip>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43518" y="2886089"/>
            <a:ext cx="6315082" cy="3336911"/>
          </a:xfrm>
          <a:prstGeom prst="rect">
            <a:avLst/>
          </a:prstGeom>
        </p:spPr>
        <p:txBody>
          <a:bodyPr>
            <a:normAutofit/>
          </a:bodyPr>
          <a:lstStyle>
            <a:lvl1pPr marL="457200" indent="-457200">
              <a:lnSpc>
                <a:spcPct val="150000"/>
              </a:lnSpc>
              <a:spcBef>
                <a:spcPts val="0"/>
              </a:spcBef>
              <a:buFont typeface="+mj-lt"/>
              <a:buAutoNum type="arabicPeriod"/>
              <a:defRPr sz="2000"/>
            </a:lvl1pPr>
            <a:lvl2pPr marL="571500" indent="-342900">
              <a:lnSpc>
                <a:spcPct val="150000"/>
              </a:lnSpc>
              <a:spcBef>
                <a:spcPts val="0"/>
              </a:spcBef>
              <a:buFont typeface="+mj-lt"/>
              <a:buAutoNum type="arabicPeriod"/>
              <a:defRPr sz="2000"/>
            </a:lvl2pPr>
            <a:lvl3pPr marL="800100" indent="-342900">
              <a:lnSpc>
                <a:spcPct val="150000"/>
              </a:lnSpc>
              <a:spcBef>
                <a:spcPts val="0"/>
              </a:spcBef>
              <a:buFont typeface="+mj-lt"/>
              <a:buAutoNum type="arabicPeriod"/>
              <a:defRPr sz="2000"/>
            </a:lvl3pPr>
            <a:lvl4pPr marL="1028700" indent="-342900">
              <a:lnSpc>
                <a:spcPct val="150000"/>
              </a:lnSpc>
              <a:spcBef>
                <a:spcPts val="0"/>
              </a:spcBef>
              <a:buFont typeface="+mj-lt"/>
              <a:buAutoNum type="arabicPeriod"/>
              <a:defRPr sz="2000"/>
            </a:lvl4pPr>
            <a:lvl5pPr>
              <a:lnSpc>
                <a:spcPct val="150000"/>
              </a:lnSpc>
              <a:spcBef>
                <a:spcPts val="0"/>
              </a:spcBef>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343518" y="6477000"/>
            <a:ext cx="3771905" cy="381001"/>
          </a:xfrm>
          <a:prstGeom prst="rect">
            <a:avLst/>
          </a:prstGeo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120821" y="6477000"/>
            <a:ext cx="1875160" cy="381001"/>
          </a:xfrm>
          <a:prstGeom prst="rect">
            <a:avLst/>
          </a:prstGeom>
        </p:spPr>
        <p:txBody>
          <a:bodyPr/>
          <a:lstStyle/>
          <a:p>
            <a:fld id="{20AF2805-09FE-4E19-BD3D-273F9C4FB4DD}" type="datetime1">
              <a:rPr lang="en-US" smtClean="0"/>
              <a:t>10/13/2026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5986" y="6477000"/>
            <a:ext cx="662614"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8E5CA23-2176-4B29-AB27-EDD9AC417271}"/>
              </a:ext>
            </a:extLst>
          </p:cNvPr>
          <p:cNvSpPr/>
          <p:nvPr/>
        </p:nvSpPr>
        <p:spPr>
          <a:xfrm>
            <a:off x="4400554" y="2496190"/>
            <a:ext cx="7791446"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8597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56B3EE4-062C-F433-E634-3A18DC144881}"/>
              </a:ext>
            </a:extLst>
          </p:cNvPr>
          <p:cNvSpPr>
            <a:spLocks noGrp="1"/>
          </p:cNvSpPr>
          <p:nvPr>
            <p:ph type="title"/>
          </p:nvPr>
        </p:nvSpPr>
        <p:spPr>
          <a:xfrm>
            <a:off x="533399" y="1016955"/>
            <a:ext cx="8190252" cy="1064665"/>
          </a:xfrm>
        </p:spPr>
        <p:txBody>
          <a:bodyPr/>
          <a:lstStyle>
            <a:lvl1pPr>
              <a:defRPr cap="all" baseline="0"/>
            </a:lvl1pPr>
          </a:lstStyle>
          <a:p>
            <a:r>
              <a:rPr lang="en-US" dirty="0"/>
              <a:t>Click to edit Master title style</a:t>
            </a:r>
          </a:p>
        </p:txBody>
      </p:sp>
      <p:sp>
        <p:nvSpPr>
          <p:cNvPr id="33" name="Rectangle 32">
            <a:extLst>
              <a:ext uri="{FF2B5EF4-FFF2-40B4-BE49-F238E27FC236}">
                <a16:creationId xmlns:a16="http://schemas.microsoft.com/office/drawing/2014/main" id="{47E7D5E3-074F-6FA6-6315-6EB342D2C2D0}"/>
              </a:ext>
            </a:extLst>
          </p:cNvPr>
          <p:cNvSpPr/>
          <p:nvPr userDrawn="1"/>
        </p:nvSpPr>
        <p:spPr>
          <a:xfrm>
            <a:off x="9110035" y="0"/>
            <a:ext cx="3081964"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A2BF4CD-78B4-D70F-8781-6C00B2CEA066}"/>
              </a:ext>
            </a:extLst>
          </p:cNvPr>
          <p:cNvSpPr/>
          <p:nvPr/>
        </p:nvSpPr>
        <p:spPr>
          <a:xfrm>
            <a:off x="634029" y="2144714"/>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ntent Placeholder 11">
            <a:extLst>
              <a:ext uri="{FF2B5EF4-FFF2-40B4-BE49-F238E27FC236}">
                <a16:creationId xmlns:a16="http://schemas.microsoft.com/office/drawing/2014/main" id="{8447EC38-FC2B-37AD-5285-1B51B7FA258B}"/>
              </a:ext>
            </a:extLst>
          </p:cNvPr>
          <p:cNvSpPr>
            <a:spLocks noGrp="1"/>
          </p:cNvSpPr>
          <p:nvPr>
            <p:ph sz="quarter" idx="14"/>
          </p:nvPr>
        </p:nvSpPr>
        <p:spPr>
          <a:xfrm>
            <a:off x="533400" y="2495232"/>
            <a:ext cx="4659313" cy="1644650"/>
          </a:xfrm>
        </p:spPr>
        <p:txBody>
          <a:bodyPr>
            <a:normAutofit/>
          </a:bodyPr>
          <a:lstStyle>
            <a:lvl1pPr marL="0" indent="0">
              <a:spcBef>
                <a:spcPts val="0"/>
              </a:spcBef>
              <a:buNone/>
              <a:defRPr sz="1400"/>
            </a:lvl1pPr>
            <a:lvl2pPr marL="228600" indent="0">
              <a:spcBef>
                <a:spcPts val="0"/>
              </a:spcBef>
              <a:buNone/>
              <a:defRPr sz="1400"/>
            </a:lvl2pPr>
            <a:lvl3pPr marL="457200" indent="0">
              <a:spcBef>
                <a:spcPts val="0"/>
              </a:spcBef>
              <a:buNone/>
              <a:defRPr sz="1400"/>
            </a:lvl3pPr>
            <a:lvl4pPr marL="685800" indent="0">
              <a:spcBef>
                <a:spcPts val="0"/>
              </a:spcBef>
              <a:buNone/>
              <a:defRPr sz="1400"/>
            </a:lvl4pPr>
            <a:lvl5pPr marL="914400" indent="0">
              <a:spcBef>
                <a:spcPts val="0"/>
              </a:spcBef>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6304302"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6843095" y="6477000"/>
            <a:ext cx="1223330" cy="381001"/>
          </a:xfrm>
          <a:prstGeom prst="rect">
            <a:avLst/>
          </a:prstGeom>
        </p:spPr>
        <p:txBody>
          <a:bodyPr/>
          <a:lstStyle>
            <a:lvl1pPr>
              <a:defRPr>
                <a:solidFill>
                  <a:schemeClr val="tx2"/>
                </a:solidFill>
              </a:defRPr>
            </a:lvl1pPr>
          </a:lstStyle>
          <a:p>
            <a:fld id="{91916611-30DD-4F0D-BDC3-078E01EB801A}" type="datetime1">
              <a:rPr lang="en-US" smtClean="0"/>
              <a:t>10/13/2026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066425"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9" name="Freeform 8">
            <a:extLst>
              <a:ext uri="{FF2B5EF4-FFF2-40B4-BE49-F238E27FC236}">
                <a16:creationId xmlns:a16="http://schemas.microsoft.com/office/drawing/2014/main" id="{37ECC57E-F626-26BF-F554-362A80454818}"/>
              </a:ext>
            </a:extLst>
          </p:cNvPr>
          <p:cNvSpPr/>
          <p:nvPr userDrawn="1"/>
        </p:nvSpPr>
        <p:spPr>
          <a:xfrm>
            <a:off x="9110042" y="2144714"/>
            <a:ext cx="3085896"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50196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93859" cy="3456894"/>
          </a:xfrm>
          <a:prstGeom prst="rect">
            <a:avLst/>
          </a:prstGeom>
        </p:spPr>
        <p:txBody>
          <a:bodyPr anchor="t">
            <a:normAutofit/>
          </a:bodyPr>
          <a:lstStyle>
            <a:lvl1pPr>
              <a:defRPr sz="3600"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962527" y="1016955"/>
            <a:ext cx="6696073" cy="3461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5849E5F1-9C7C-41DD-B083-40CE4B6B6609}" type="datetime1">
              <a:rPr lang="en-US" smtClean="0"/>
              <a:t>10/13/2026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995976" y="6477000"/>
            <a:ext cx="662624" cy="381001"/>
          </a:xfrm>
          <a:prstGeom prst="rect">
            <a:avLst/>
          </a:prstGeom>
        </p:spPr>
        <p:txBody>
          <a:bodyPr/>
          <a:lstStyle/>
          <a:p>
            <a:fld id="{AEAA3239-9EA4-4A65-A281-97F994456D9F}" type="slidenum">
              <a:rPr lang="en-US" smtClean="0"/>
              <a:t>‹#›</a:t>
            </a:fld>
            <a:endParaRPr lang="en-US" dirty="0"/>
          </a:p>
        </p:txBody>
      </p:sp>
      <p:sp>
        <p:nvSpPr>
          <p:cNvPr id="3" name="Rectangle 2">
            <a:extLst>
              <a:ext uri="{FF2B5EF4-FFF2-40B4-BE49-F238E27FC236}">
                <a16:creationId xmlns:a16="http://schemas.microsoft.com/office/drawing/2014/main" id="{318A2D93-E48C-9CE8-FF5E-7230586A29D9}"/>
              </a:ext>
            </a:extLst>
          </p:cNvPr>
          <p:cNvSpPr/>
          <p:nvPr userDrawn="1"/>
        </p:nvSpPr>
        <p:spPr>
          <a:xfrm>
            <a:off x="4019552" y="570037"/>
            <a:ext cx="8172448" cy="5957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3FA3421-FB3F-747A-9D40-EB149BBDD6FA}"/>
              </a:ext>
            </a:extLst>
          </p:cNvPr>
          <p:cNvSpPr/>
          <p:nvPr userDrawn="1"/>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53066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1539" cy="4083580"/>
          </a:xfrm>
          <a:prstGeom prst="rect">
            <a:avLst/>
          </a:prstGeom>
        </p:spPr>
        <p:txBody>
          <a:bodyPr anchor="t">
            <a:normAutofit/>
          </a:bodyPr>
          <a:lstStyle>
            <a:lvl1pPr>
              <a:defRPr sz="3600"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62526" y="1016955"/>
            <a:ext cx="6696073"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1E532691-8605-4D75-9B37-0F29951CF35A}" type="datetime1">
              <a:rPr lang="en-US" smtClean="0"/>
              <a:t>10/13/2026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9AE531BB-71E1-57EF-0879-5979B0C95458}"/>
              </a:ext>
            </a:extLst>
          </p:cNvPr>
          <p:cNvSpPr/>
          <p:nvPr userDrawn="1"/>
        </p:nvSpPr>
        <p:spPr>
          <a:xfrm>
            <a:off x="4024938" y="570037"/>
            <a:ext cx="8167062"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31FD272-0797-A5C1-BAB9-E68F518B8158}"/>
              </a:ext>
            </a:extLst>
          </p:cNvPr>
          <p:cNvSpPr/>
          <p:nvPr userDrawn="1"/>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8617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9" y="1016955"/>
            <a:ext cx="3496147" cy="4940661"/>
          </a:xfrm>
          <a:prstGeom prst="rect">
            <a:avLst/>
          </a:prstGeom>
        </p:spPr>
        <p:txBody>
          <a:bodyPr anchor="t">
            <a:normAutofit/>
          </a:bodyPr>
          <a:lstStyle>
            <a:lvl1pPr>
              <a:defRPr sz="3600"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62526" y="1016955"/>
            <a:ext cx="6696074" cy="49406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CE22925B-E537-4894-A5C9-5FB557DF6FFB}" type="datetime1">
              <a:rPr lang="en-US" smtClean="0"/>
              <a:t>10/13/2026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3" name="Rectangle 2">
            <a:extLst>
              <a:ext uri="{FF2B5EF4-FFF2-40B4-BE49-F238E27FC236}">
                <a16:creationId xmlns:a16="http://schemas.microsoft.com/office/drawing/2014/main" id="{E5C1B67F-B248-B2D5-AE0D-B9A93FFB6061}"/>
              </a:ext>
            </a:extLst>
          </p:cNvPr>
          <p:cNvSpPr/>
          <p:nvPr userDrawn="1"/>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98DF7F2-59F5-C597-5370-B00D427EA660}"/>
              </a:ext>
            </a:extLst>
          </p:cNvPr>
          <p:cNvSpPr/>
          <p:nvPr userDrawn="1"/>
        </p:nvSpPr>
        <p:spPr>
          <a:xfrm>
            <a:off x="4019547" y="570037"/>
            <a:ext cx="8172453" cy="5957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72801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3486153" cy="2721451"/>
          </a:xfrm>
          <a:prstGeom prst="rect">
            <a:avLst/>
          </a:prstGeom>
        </p:spPr>
        <p:txBody>
          <a:bodyPr anchor="t">
            <a:normAutofit/>
          </a:bodyPr>
          <a:lstStyle>
            <a:lvl1pPr>
              <a:defRPr sz="3600" cap="all" baseline="0">
                <a:latin typeface="+mj-lt"/>
              </a:defRPr>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962526" y="1016955"/>
            <a:ext cx="6696074" cy="549052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77000"/>
            <a:ext cx="8576637" cy="381001"/>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77000"/>
            <a:ext cx="1891338" cy="381001"/>
          </a:xfrm>
          <a:prstGeom prst="rect">
            <a:avLst/>
          </a:prstGeom>
        </p:spPr>
        <p:txBody>
          <a:bodyPr/>
          <a:lstStyle/>
          <a:p>
            <a:fld id="{AF504E6F-5E20-457A-A4D7-010D88E2AB6A}" type="datetime1">
              <a:rPr lang="en-US" smtClean="0"/>
              <a:t>10/13/2026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77000"/>
            <a:ext cx="657226" cy="381001"/>
          </a:xfrm>
          <a:prstGeom prst="rect">
            <a:avLst/>
          </a:prstGeom>
        </p:spPr>
        <p:txBody>
          <a:bodyPr/>
          <a:lstStyle/>
          <a:p>
            <a:fld id="{AEAA3239-9EA4-4A65-A281-97F994456D9F}" type="slidenum">
              <a:rPr lang="en-US" smtClean="0"/>
              <a:t>‹#›</a:t>
            </a:fld>
            <a:endParaRPr lang="en-US" dirty="0"/>
          </a:p>
        </p:txBody>
      </p:sp>
      <p:sp>
        <p:nvSpPr>
          <p:cNvPr id="7" name="Rectangle 6">
            <a:extLst>
              <a:ext uri="{FF2B5EF4-FFF2-40B4-BE49-F238E27FC236}">
                <a16:creationId xmlns:a16="http://schemas.microsoft.com/office/drawing/2014/main" id="{CB922775-D819-CE59-81DF-9A22F9309472}"/>
              </a:ext>
            </a:extLst>
          </p:cNvPr>
          <p:cNvSpPr/>
          <p:nvPr/>
        </p:nvSpPr>
        <p:spPr>
          <a:xfrm>
            <a:off x="4017310" y="565607"/>
            <a:ext cx="817469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E1D59CA-78A2-7B8F-A9C7-E86B47BEAE5E}"/>
              </a:ext>
            </a:extLst>
          </p:cNvPr>
          <p:cNvSpPr/>
          <p:nvPr userDrawn="1"/>
        </p:nvSpPr>
        <p:spPr>
          <a:xfrm>
            <a:off x="634030" y="570037"/>
            <a:ext cx="3390908" cy="5957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68715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3" y="1016956"/>
            <a:ext cx="6696076" cy="731520"/>
          </a:xfrm>
          <a:prstGeom prst="rect">
            <a:avLst/>
          </a:prstGeom>
        </p:spPr>
        <p:txBody>
          <a:bodyPr anchor="t"/>
          <a:lstStyle>
            <a:lvl1pPr>
              <a:defRPr cap="all" baseline="0"/>
            </a:lvl1pPr>
          </a:lstStyle>
          <a:p>
            <a:r>
              <a:rPr lang="en-US" dirty="0"/>
              <a:t>Click to edit Master title style</a:t>
            </a:r>
          </a:p>
        </p:txBody>
      </p:sp>
      <p:sp>
        <p:nvSpPr>
          <p:cNvPr id="38" name="Picture Placeholder 37">
            <a:extLst>
              <a:ext uri="{FF2B5EF4-FFF2-40B4-BE49-F238E27FC236}">
                <a16:creationId xmlns:a16="http://schemas.microsoft.com/office/drawing/2014/main" id="{99EF452C-FB1E-E93B-DCC5-1D98DE017953}"/>
              </a:ext>
            </a:extLst>
          </p:cNvPr>
          <p:cNvSpPr>
            <a:spLocks noGrp="1"/>
          </p:cNvSpPr>
          <p:nvPr>
            <p:ph type="pic" sz="quarter" idx="13" hasCustomPrompt="1"/>
          </p:nvPr>
        </p:nvSpPr>
        <p:spPr>
          <a:xfrm>
            <a:off x="0"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3" y="2145668"/>
            <a:ext cx="6689892" cy="41183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4964103" y="6477000"/>
            <a:ext cx="4707905"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672013" y="6477000"/>
            <a:ext cx="1329365" cy="381000"/>
          </a:xfrm>
          <a:prstGeom prst="rect">
            <a:avLst/>
          </a:prstGeom>
        </p:spPr>
        <p:txBody>
          <a:bodyPr/>
          <a:lstStyle>
            <a:lvl1pPr>
              <a:defRPr>
                <a:solidFill>
                  <a:schemeClr val="tx2"/>
                </a:solidFill>
              </a:defRPr>
            </a:lvl1pPr>
          </a:lstStyle>
          <a:p>
            <a:fld id="{1533F4C8-FF6A-458A-9544-1F0DF90A3B6B}" type="datetime1">
              <a:rPr lang="en-US" smtClean="0"/>
              <a:t>10/13/2026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1379" y="6477000"/>
            <a:ext cx="657221"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EC16BEA9-7D3A-E34B-4442-F0BFB853F3F8}"/>
              </a:ext>
            </a:extLst>
          </p:cNvPr>
          <p:cNvSpPr/>
          <p:nvPr userDrawn="1"/>
        </p:nvSpPr>
        <p:spPr>
          <a:xfrm>
            <a:off x="4408228"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A3462211-E1BA-E90A-00F8-E717C7293E42}"/>
              </a:ext>
            </a:extLst>
          </p:cNvPr>
          <p:cNvSpPr/>
          <p:nvPr userDrawn="1"/>
        </p:nvSpPr>
        <p:spPr>
          <a:xfrm>
            <a:off x="-2282"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7788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6309821" cy="731520"/>
          </a:xfrm>
          <a:prstGeom prst="rect">
            <a:avLst/>
          </a:prstGeom>
        </p:spPr>
        <p:txBody>
          <a:bodyPr anchor="t"/>
          <a:lstStyle>
            <a:lvl1pPr>
              <a:defRPr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2145668"/>
            <a:ext cx="6309695" cy="40584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533400" y="6477000"/>
            <a:ext cx="4809999" cy="381000"/>
          </a:xfrm>
          <a:prstGeom prst="rect">
            <a:avLst/>
          </a:prstGeom>
        </p:spPr>
        <p:txBody>
          <a:bodyPr/>
          <a:lstStyle>
            <a:lvl1pPr>
              <a:defRPr>
                <a:solidFill>
                  <a:schemeClr val="tx2"/>
                </a:solidFill>
              </a:defRPr>
            </a:lvl1pPr>
          </a:lstStyle>
          <a:p>
            <a:r>
              <a:rPr lang="en-US"/>
              <a:t>Presentation title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5343525" y="6492875"/>
            <a:ext cx="1033596" cy="381001"/>
          </a:xfrm>
          <a:prstGeom prst="rect">
            <a:avLst/>
          </a:prstGeom>
        </p:spPr>
        <p:txBody>
          <a:bodyPr/>
          <a:lstStyle>
            <a:lvl1pPr>
              <a:defRPr>
                <a:solidFill>
                  <a:schemeClr val="tx2"/>
                </a:solidFill>
              </a:defRPr>
            </a:lvl1pPr>
          </a:lstStyle>
          <a:p>
            <a:fld id="{A036458B-3648-49BD-A4D6-0F9088BB7776}" type="datetime1">
              <a:rPr lang="en-US" smtClean="0"/>
              <a:t>10/13/2026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413888" y="6476999"/>
            <a:ext cx="429207"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Picture Placeholder 2">
            <a:extLst>
              <a:ext uri="{FF2B5EF4-FFF2-40B4-BE49-F238E27FC236}">
                <a16:creationId xmlns:a16="http://schemas.microsoft.com/office/drawing/2014/main" id="{F5064846-7F19-1A60-FFA5-393438EE39E9}"/>
              </a:ext>
            </a:extLst>
          </p:cNvPr>
          <p:cNvSpPr>
            <a:spLocks noGrp="1"/>
          </p:cNvSpPr>
          <p:nvPr>
            <p:ph type="pic" sz="quarter" idx="13" hasCustomPrompt="1"/>
          </p:nvPr>
        </p:nvSpPr>
        <p:spPr>
          <a:xfrm>
            <a:off x="7791446" y="0"/>
            <a:ext cx="4400554" cy="6858000"/>
          </a:xfrm>
          <a:custGeom>
            <a:avLst/>
            <a:gdLst>
              <a:gd name="connsiteX0" fmla="*/ 0 w 4400554"/>
              <a:gd name="connsiteY0" fmla="*/ 634999 h 6858000"/>
              <a:gd name="connsiteX1" fmla="*/ 4400554 w 4400554"/>
              <a:gd name="connsiteY1" fmla="*/ 634999 h 6858000"/>
              <a:gd name="connsiteX2" fmla="*/ 4400554 w 4400554"/>
              <a:gd name="connsiteY2" fmla="*/ 6858000 h 6858000"/>
              <a:gd name="connsiteX3" fmla="*/ 0 w 4400554"/>
              <a:gd name="connsiteY3" fmla="*/ 6858000 h 6858000"/>
              <a:gd name="connsiteX4" fmla="*/ 0 w 4400554"/>
              <a:gd name="connsiteY4" fmla="*/ 0 h 6858000"/>
              <a:gd name="connsiteX5" fmla="*/ 4400554 w 4400554"/>
              <a:gd name="connsiteY5" fmla="*/ 0 h 6858000"/>
              <a:gd name="connsiteX6" fmla="*/ 4400554 w 4400554"/>
              <a:gd name="connsiteY6" fmla="*/ 570991 h 6858000"/>
              <a:gd name="connsiteX7" fmla="*/ 0 w 4400554"/>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0554" h="6858000">
                <a:moveTo>
                  <a:pt x="0" y="634999"/>
                </a:moveTo>
                <a:lnTo>
                  <a:pt x="4400554" y="634999"/>
                </a:lnTo>
                <a:lnTo>
                  <a:pt x="4400554" y="6858000"/>
                </a:lnTo>
                <a:lnTo>
                  <a:pt x="0" y="6858000"/>
                </a:lnTo>
                <a:close/>
                <a:moveTo>
                  <a:pt x="0" y="0"/>
                </a:moveTo>
                <a:lnTo>
                  <a:pt x="4400554" y="0"/>
                </a:lnTo>
                <a:lnTo>
                  <a:pt x="4400554"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6" name="Rectangle 5">
            <a:extLst>
              <a:ext uri="{FF2B5EF4-FFF2-40B4-BE49-F238E27FC236}">
                <a16:creationId xmlns:a16="http://schemas.microsoft.com/office/drawing/2014/main" id="{B87C63CE-38F9-6D67-7C23-42944811492E}"/>
              </a:ext>
            </a:extLst>
          </p:cNvPr>
          <p:cNvSpPr/>
          <p:nvPr userDrawn="1"/>
        </p:nvSpPr>
        <p:spPr>
          <a:xfrm>
            <a:off x="7789164" y="570991"/>
            <a:ext cx="441051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6">
            <a:extLst>
              <a:ext uri="{FF2B5EF4-FFF2-40B4-BE49-F238E27FC236}">
                <a16:creationId xmlns:a16="http://schemas.microsoft.com/office/drawing/2014/main" id="{E209D7E2-AB21-4057-B204-85F36DA5484C}"/>
              </a:ext>
            </a:extLst>
          </p:cNvPr>
          <p:cNvSpPr/>
          <p:nvPr userDrawn="1"/>
        </p:nvSpPr>
        <p:spPr>
          <a:xfrm>
            <a:off x="645959" y="570993"/>
            <a:ext cx="7142064" cy="64006"/>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10413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3" y="1016955"/>
            <a:ext cx="7026437" cy="731520"/>
          </a:xfrm>
          <a:prstGeom prst="rect">
            <a:avLst/>
          </a:prstGeom>
        </p:spPr>
        <p:txBody>
          <a:bodyPr anchor="t"/>
          <a:lstStyle>
            <a:lvl1pPr>
              <a:defRPr cap="all" baseline="0"/>
            </a:lvl1pPr>
          </a:lstStyle>
          <a:p>
            <a:r>
              <a:rPr lang="en-US" dirty="0"/>
              <a:t>Click to edit Master title style</a:t>
            </a:r>
          </a:p>
        </p:txBody>
      </p:sp>
      <p:sp>
        <p:nvSpPr>
          <p:cNvPr id="38" name="Picture Placeholder 37">
            <a:extLst>
              <a:ext uri="{FF2B5EF4-FFF2-40B4-BE49-F238E27FC236}">
                <a16:creationId xmlns:a16="http://schemas.microsoft.com/office/drawing/2014/main" id="{87476243-EB8F-9EFF-F789-0088ABBB0FBF}"/>
              </a:ext>
            </a:extLst>
          </p:cNvPr>
          <p:cNvSpPr>
            <a:spLocks noGrp="1"/>
          </p:cNvSpPr>
          <p:nvPr>
            <p:ph type="pic" sz="quarter" idx="13" hasCustomPrompt="1"/>
          </p:nvPr>
        </p:nvSpPr>
        <p:spPr>
          <a:xfrm>
            <a:off x="0"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2145668"/>
            <a:ext cx="7026432" cy="407733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7" y="6477000"/>
            <a:ext cx="5426231" cy="38100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10058404" y="6477000"/>
            <a:ext cx="942970" cy="381000"/>
          </a:xfrm>
          <a:prstGeom prst="rect">
            <a:avLst/>
          </a:prstGeom>
        </p:spPr>
        <p:txBody>
          <a:bodyPr/>
          <a:lstStyle>
            <a:lvl1pPr>
              <a:defRPr>
                <a:solidFill>
                  <a:schemeClr val="tx2"/>
                </a:solidFill>
              </a:defRPr>
            </a:lvl1pPr>
          </a:lstStyle>
          <a:p>
            <a:fld id="{2A1E8540-4D23-42CD-8A63-F2EAD91093A7}" type="datetime1">
              <a:rPr lang="en-US" smtClean="0"/>
              <a:t>10/13/2026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1374" y="6477000"/>
            <a:ext cx="657226"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5" name="Freeform 4">
            <a:extLst>
              <a:ext uri="{FF2B5EF4-FFF2-40B4-BE49-F238E27FC236}">
                <a16:creationId xmlns:a16="http://schemas.microsoft.com/office/drawing/2014/main" id="{ECF4FA5C-D406-8202-9143-DAEA62C5C872}"/>
              </a:ext>
            </a:extLst>
          </p:cNvPr>
          <p:cNvSpPr/>
          <p:nvPr userDrawn="1"/>
        </p:nvSpPr>
        <p:spPr>
          <a:xfrm>
            <a:off x="0"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5">
            <a:extLst>
              <a:ext uri="{FF2B5EF4-FFF2-40B4-BE49-F238E27FC236}">
                <a16:creationId xmlns:a16="http://schemas.microsoft.com/office/drawing/2014/main" id="{082645EB-0315-BBF0-B28C-6A31158DE8D1}"/>
              </a:ext>
            </a:extLst>
          </p:cNvPr>
          <p:cNvSpPr/>
          <p:nvPr userDrawn="1"/>
        </p:nvSpPr>
        <p:spPr>
          <a:xfrm>
            <a:off x="3997235"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100571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6858000" cy="731519"/>
          </a:xfrm>
          <a:prstGeom prst="rect">
            <a:avLst/>
          </a:prstGeom>
        </p:spPr>
        <p:txBody>
          <a:bodyPr anchor="t"/>
          <a:lstStyle>
            <a:lvl1pPr>
              <a:defRPr cap="all" baseline="0"/>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1" y="2145668"/>
            <a:ext cx="6858000" cy="409352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1" y="6464300"/>
            <a:ext cx="5366715" cy="399514"/>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900115" y="6464300"/>
            <a:ext cx="929303" cy="399514"/>
          </a:xfrm>
          <a:prstGeom prst="rect">
            <a:avLst/>
          </a:prstGeom>
        </p:spPr>
        <p:txBody>
          <a:bodyPr/>
          <a:lstStyle>
            <a:lvl1pPr>
              <a:defRPr>
                <a:solidFill>
                  <a:schemeClr val="tx2"/>
                </a:solidFill>
              </a:defRPr>
            </a:lvl1pPr>
          </a:lstStyle>
          <a:p>
            <a:fld id="{73B456EB-19FD-4A38-8010-F86DE924658C}" type="datetime1">
              <a:rPr lang="en-US" smtClean="0"/>
              <a:t>10/13/2026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829424" y="6464300"/>
            <a:ext cx="561977" cy="399514"/>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6" name="Picture Placeholder 5">
            <a:extLst>
              <a:ext uri="{FF2B5EF4-FFF2-40B4-BE49-F238E27FC236}">
                <a16:creationId xmlns:a16="http://schemas.microsoft.com/office/drawing/2014/main" id="{070CE66A-15FE-D8FB-D711-D3BB0755F0D1}"/>
              </a:ext>
            </a:extLst>
          </p:cNvPr>
          <p:cNvSpPr>
            <a:spLocks noGrp="1"/>
          </p:cNvSpPr>
          <p:nvPr>
            <p:ph type="pic" sz="quarter" idx="18" hasCustomPrompt="1"/>
          </p:nvPr>
        </p:nvSpPr>
        <p:spPr>
          <a:xfrm>
            <a:off x="8193866" y="1"/>
            <a:ext cx="3998133" cy="6858000"/>
          </a:xfrm>
          <a:custGeom>
            <a:avLst/>
            <a:gdLst>
              <a:gd name="connsiteX0" fmla="*/ 0 w 3998133"/>
              <a:gd name="connsiteY0" fmla="*/ 634999 h 6858000"/>
              <a:gd name="connsiteX1" fmla="*/ 3998133 w 3998133"/>
              <a:gd name="connsiteY1" fmla="*/ 634999 h 6858000"/>
              <a:gd name="connsiteX2" fmla="*/ 3998133 w 3998133"/>
              <a:gd name="connsiteY2" fmla="*/ 6858000 h 6858000"/>
              <a:gd name="connsiteX3" fmla="*/ 0 w 3998133"/>
              <a:gd name="connsiteY3" fmla="*/ 6858000 h 6858000"/>
              <a:gd name="connsiteX4" fmla="*/ 0 w 3998133"/>
              <a:gd name="connsiteY4" fmla="*/ 0 h 6858000"/>
              <a:gd name="connsiteX5" fmla="*/ 3998133 w 3998133"/>
              <a:gd name="connsiteY5" fmla="*/ 0 h 6858000"/>
              <a:gd name="connsiteX6" fmla="*/ 3998133 w 3998133"/>
              <a:gd name="connsiteY6" fmla="*/ 570991 h 6858000"/>
              <a:gd name="connsiteX7" fmla="*/ 0 w 3998133"/>
              <a:gd name="connsiteY7" fmla="*/ 5709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98133" h="6858000">
                <a:moveTo>
                  <a:pt x="0" y="634999"/>
                </a:moveTo>
                <a:lnTo>
                  <a:pt x="3998133" y="634999"/>
                </a:lnTo>
                <a:lnTo>
                  <a:pt x="3998133" y="6858000"/>
                </a:lnTo>
                <a:lnTo>
                  <a:pt x="0" y="6858000"/>
                </a:lnTo>
                <a:close/>
                <a:moveTo>
                  <a:pt x="0" y="0"/>
                </a:moveTo>
                <a:lnTo>
                  <a:pt x="3998133" y="0"/>
                </a:lnTo>
                <a:lnTo>
                  <a:pt x="3998133" y="570991"/>
                </a:lnTo>
                <a:lnTo>
                  <a:pt x="0" y="57099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E19B021D-A5A3-D515-C491-988160E0708C}"/>
              </a:ext>
            </a:extLst>
          </p:cNvPr>
          <p:cNvSpPr/>
          <p:nvPr userDrawn="1"/>
        </p:nvSpPr>
        <p:spPr>
          <a:xfrm>
            <a:off x="8172447" y="570992"/>
            <a:ext cx="4019552"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reeform 4">
            <a:extLst>
              <a:ext uri="{FF2B5EF4-FFF2-40B4-BE49-F238E27FC236}">
                <a16:creationId xmlns:a16="http://schemas.microsoft.com/office/drawing/2014/main" id="{F6879252-7B61-583A-CF4D-92BF27416ADC}"/>
              </a:ext>
            </a:extLst>
          </p:cNvPr>
          <p:cNvSpPr/>
          <p:nvPr userDrawn="1"/>
        </p:nvSpPr>
        <p:spPr>
          <a:xfrm>
            <a:off x="633137" y="570992"/>
            <a:ext cx="7560729"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514554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9478" y="1016955"/>
            <a:ext cx="4429122" cy="1328932"/>
          </a:xfrm>
          <a:prstGeom prst="rect">
            <a:avLst/>
          </a:prstGeom>
        </p:spPr>
        <p:txBody>
          <a:bodyPr anchor="b">
            <a:normAutofit/>
          </a:bodyPr>
          <a:lstStyle>
            <a:lvl1pPr>
              <a:defRPr sz="3600" cap="all" baseline="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6383"/>
            <a:ext cx="6492240"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9478" y="2495233"/>
            <a:ext cx="4429121" cy="372776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9479" y="6477000"/>
            <a:ext cx="2828920" cy="381000"/>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058404" y="6477000"/>
            <a:ext cx="942976" cy="381000"/>
          </a:xfrm>
          <a:prstGeom prst="rect">
            <a:avLst/>
          </a:prstGeom>
        </p:spPr>
        <p:txBody>
          <a:bodyPr/>
          <a:lstStyle>
            <a:lvl1pPr>
              <a:defRPr>
                <a:solidFill>
                  <a:schemeClr val="tx2"/>
                </a:solidFill>
                <a:effectLst/>
              </a:defRPr>
            </a:lvl1pPr>
          </a:lstStyle>
          <a:p>
            <a:fld id="{82FD4696-74E2-4970-BC78-F6CE4130DF59}"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9" y="6477000"/>
            <a:ext cx="657221"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63" name="Freeform 62">
            <a:extLst>
              <a:ext uri="{FF2B5EF4-FFF2-40B4-BE49-F238E27FC236}">
                <a16:creationId xmlns:a16="http://schemas.microsoft.com/office/drawing/2014/main" id="{7A28C34C-6E29-8131-3040-4DAF8132CA12}"/>
              </a:ext>
            </a:extLst>
          </p:cNvPr>
          <p:cNvSpPr/>
          <p:nvPr/>
        </p:nvSpPr>
        <p:spPr>
          <a:xfrm>
            <a:off x="6487084"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8898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1" y="1016955"/>
            <a:ext cx="4573438" cy="1328932"/>
          </a:xfrm>
          <a:prstGeom prst="rect">
            <a:avLst/>
          </a:prstGeom>
        </p:spPr>
        <p:txBody>
          <a:bodyPr anchor="t">
            <a:noAutofit/>
          </a:bodyPr>
          <a:lstStyle>
            <a:lvl1pPr>
              <a:defRPr sz="3600" cap="all" baseline="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33401" y="2495232"/>
            <a:ext cx="4573438"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2921550" cy="381000"/>
          </a:xfrm>
          <a:prstGeom prst="rect">
            <a:avLst/>
          </a:prstGeom>
        </p:spPr>
        <p:txBody>
          <a:bodyPr/>
          <a:lstStyle>
            <a:lvl1pPr>
              <a:defRPr>
                <a:solidFill>
                  <a:schemeClr val="tx2"/>
                </a:solidFill>
                <a:effectLst/>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54946" y="6477000"/>
            <a:ext cx="1100995" cy="381000"/>
          </a:xfrm>
          <a:prstGeom prst="rect">
            <a:avLst/>
          </a:prstGeom>
        </p:spPr>
        <p:txBody>
          <a:bodyPr/>
          <a:lstStyle>
            <a:lvl1pPr>
              <a:defRPr>
                <a:solidFill>
                  <a:schemeClr val="tx2"/>
                </a:solidFill>
              </a:defRPr>
            </a:lvl1pPr>
          </a:lstStyle>
          <a:p>
            <a:fld id="{71ADCD4E-3EB5-4828-8896-DAF01418F813}"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553312" y="6477000"/>
            <a:ext cx="552253" cy="381000"/>
          </a:xfrm>
          <a:prstGeom prst="rect">
            <a:avLst/>
          </a:prstGeom>
        </p:spPr>
        <p:txBody>
          <a:bodyPr/>
          <a:lstStyle>
            <a:lvl1pPr>
              <a:defRPr>
                <a:solidFill>
                  <a:schemeClr val="tx2"/>
                </a:solidFill>
                <a:effectLst/>
              </a:defRPr>
            </a:lvl1pPr>
          </a:lstStyle>
          <a:p>
            <a:fld id="{AEAA3239-9EA4-4A65-A281-97F994456D9F}"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103B3571-8BEB-7B5F-5141-60BE7E4F2B98}"/>
              </a:ext>
            </a:extLst>
          </p:cNvPr>
          <p:cNvSpPr/>
          <p:nvPr userDrawn="1"/>
        </p:nvSpPr>
        <p:spPr>
          <a:xfrm>
            <a:off x="631405" y="570990"/>
            <a:ext cx="5024894"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959615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2" y="1016955"/>
            <a:ext cx="3445937" cy="1328932"/>
          </a:xfrm>
          <a:prstGeom prst="rect">
            <a:avLst/>
          </a:prstGeom>
        </p:spPr>
        <p:txBody>
          <a:bodyPr anchor="t">
            <a:normAutofit/>
          </a:bodyPr>
          <a:lstStyle>
            <a:lvl1pPr>
              <a:defRPr sz="3600" cap="all" baseline="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8851C855-D5E5-B064-989B-863B11B75D0B}"/>
              </a:ext>
            </a:extLst>
          </p:cNvPr>
          <p:cNvSpPr>
            <a:spLocks noGrp="1"/>
          </p:cNvSpPr>
          <p:nvPr>
            <p:ph sz="quarter" idx="18"/>
          </p:nvPr>
        </p:nvSpPr>
        <p:spPr>
          <a:xfrm>
            <a:off x="8212663" y="2495232"/>
            <a:ext cx="3445936" cy="372776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477000"/>
            <a:ext cx="2012061"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477000"/>
            <a:ext cx="922372" cy="381000"/>
          </a:xfrm>
          <a:prstGeom prst="rect">
            <a:avLst/>
          </a:prstGeom>
        </p:spPr>
        <p:txBody>
          <a:bodyPr/>
          <a:lstStyle>
            <a:lvl1pPr>
              <a:defRPr>
                <a:solidFill>
                  <a:schemeClr val="tx2"/>
                </a:solidFill>
              </a:defRPr>
            </a:lvl1pPr>
          </a:lstStyle>
          <a:p>
            <a:fld id="{A620E8D4-9784-4902-913C-374378762F57}" type="datetime1">
              <a:rPr lang="en-US" smtClean="0"/>
              <a:t>10/13/2026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477000"/>
            <a:ext cx="511504"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6" name="Freeform 5">
            <a:extLst>
              <a:ext uri="{FF2B5EF4-FFF2-40B4-BE49-F238E27FC236}">
                <a16:creationId xmlns:a16="http://schemas.microsoft.com/office/drawing/2014/main" id="{7B50E9EA-081E-416A-00DA-0B2838C4BC29}"/>
              </a:ext>
            </a:extLst>
          </p:cNvPr>
          <p:cNvSpPr/>
          <p:nvPr/>
        </p:nvSpPr>
        <p:spPr>
          <a:xfrm>
            <a:off x="7584144" y="570989"/>
            <a:ext cx="4074456" cy="64011"/>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350037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275" y="1016955"/>
            <a:ext cx="3445936" cy="1328932"/>
          </a:xfrm>
          <a:prstGeom prst="rect">
            <a:avLst/>
          </a:prstGeom>
        </p:spPr>
        <p:txBody>
          <a:bodyPr anchor="t">
            <a:normAutofit/>
          </a:bodyPr>
          <a:lstStyle>
            <a:lvl1pPr>
              <a:defRPr sz="3600" cap="all" baseline="0">
                <a:solidFill>
                  <a:schemeClr val="tx2"/>
                </a:solidFill>
              </a:defRPr>
            </a:lvl1pPr>
          </a:lstStyle>
          <a:p>
            <a:r>
              <a:rPr lang="en-US" dirty="0"/>
              <a:t>Click to edit Master title style</a:t>
            </a:r>
          </a:p>
        </p:txBody>
      </p:sp>
      <p:sp>
        <p:nvSpPr>
          <p:cNvPr id="6" name="Content Placeholder 7">
            <a:extLst>
              <a:ext uri="{FF2B5EF4-FFF2-40B4-BE49-F238E27FC236}">
                <a16:creationId xmlns:a16="http://schemas.microsoft.com/office/drawing/2014/main" id="{7056A831-274A-4E01-51DC-29FC50834A4F}"/>
              </a:ext>
            </a:extLst>
          </p:cNvPr>
          <p:cNvSpPr>
            <a:spLocks noGrp="1"/>
          </p:cNvSpPr>
          <p:nvPr>
            <p:ph sz="quarter" idx="18"/>
          </p:nvPr>
        </p:nvSpPr>
        <p:spPr>
          <a:xfrm>
            <a:off x="533400" y="2495232"/>
            <a:ext cx="3445936" cy="372776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533400" y="6477000"/>
            <a:ext cx="2076777"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610177" y="6477000"/>
            <a:ext cx="949766" cy="381000"/>
          </a:xfrm>
          <a:prstGeom prst="rect">
            <a:avLst/>
          </a:prstGeom>
        </p:spPr>
        <p:txBody>
          <a:bodyPr/>
          <a:lstStyle>
            <a:lvl1pPr>
              <a:defRPr>
                <a:solidFill>
                  <a:schemeClr val="tx2"/>
                </a:solidFill>
              </a:defRPr>
            </a:lvl1pPr>
          </a:lstStyle>
          <a:p>
            <a:fld id="{A48BB81F-FF8D-4CDB-8C81-6D8C7DBC8B8C}" type="datetime1">
              <a:rPr lang="en-US" smtClean="0"/>
              <a:t>10/13/2026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559943" y="6477000"/>
            <a:ext cx="429207"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7" name="Picture Placeholder 10">
            <a:extLst>
              <a:ext uri="{FF2B5EF4-FFF2-40B4-BE49-F238E27FC236}">
                <a16:creationId xmlns:a16="http://schemas.microsoft.com/office/drawing/2014/main" id="{0BBEF0D8-DF37-CB82-D6FC-4B18E864B26C}"/>
              </a:ext>
            </a:extLst>
          </p:cNvPr>
          <p:cNvSpPr>
            <a:spLocks noGrp="1"/>
          </p:cNvSpPr>
          <p:nvPr>
            <p:ph type="pic" sz="quarter" idx="13" hasCustomPrompt="1"/>
          </p:nvPr>
        </p:nvSpPr>
        <p:spPr>
          <a:xfrm>
            <a:off x="4602979"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3" name="Freeform 2">
            <a:extLst>
              <a:ext uri="{FF2B5EF4-FFF2-40B4-BE49-F238E27FC236}">
                <a16:creationId xmlns:a16="http://schemas.microsoft.com/office/drawing/2014/main" id="{8DC2254B-5D42-9D5B-16C8-9FAF562F458A}"/>
              </a:ext>
            </a:extLst>
          </p:cNvPr>
          <p:cNvSpPr/>
          <p:nvPr userDrawn="1"/>
        </p:nvSpPr>
        <p:spPr>
          <a:xfrm>
            <a:off x="615697" y="570989"/>
            <a:ext cx="3987282" cy="64012"/>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365066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1016955"/>
            <a:ext cx="2770539" cy="1875475"/>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769544" cy="28449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477000"/>
            <a:ext cx="1404460" cy="381000"/>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477000"/>
            <a:ext cx="708857" cy="381000"/>
          </a:xfrm>
          <a:prstGeom prst="rect">
            <a:avLst/>
          </a:prstGeom>
        </p:spPr>
        <p:txBody>
          <a:bodyPr/>
          <a:lstStyle>
            <a:lvl1pPr>
              <a:defRPr>
                <a:solidFill>
                  <a:schemeClr val="tx2"/>
                </a:solidFill>
                <a:effectLst/>
              </a:defRPr>
            </a:lvl1pPr>
          </a:lstStyle>
          <a:p>
            <a:fld id="{CD491FD6-320B-4F77-8F99-6D2F5BCDF640}"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80" y="6477000"/>
            <a:ext cx="657220"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Freeform 2">
            <a:extLst>
              <a:ext uri="{FF2B5EF4-FFF2-40B4-BE49-F238E27FC236}">
                <a16:creationId xmlns:a16="http://schemas.microsoft.com/office/drawing/2014/main" id="{3AEE3D4D-61F7-E7A0-0EB4-DE705A2CAF60}"/>
              </a:ext>
            </a:extLst>
          </p:cNvPr>
          <p:cNvSpPr/>
          <p:nvPr userDrawn="1"/>
        </p:nvSpPr>
        <p:spPr>
          <a:xfrm>
            <a:off x="8326322" y="570989"/>
            <a:ext cx="3332277"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90979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2781551" cy="1858941"/>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34574" y="3011335"/>
            <a:ext cx="2775463" cy="26562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400" y="6477000"/>
            <a:ext cx="1486757" cy="381000"/>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020157" y="6477000"/>
            <a:ext cx="793862" cy="381000"/>
          </a:xfrm>
          <a:prstGeom prst="rect">
            <a:avLst/>
          </a:prstGeom>
        </p:spPr>
        <p:txBody>
          <a:bodyPr/>
          <a:lstStyle>
            <a:lvl1pPr>
              <a:defRPr>
                <a:solidFill>
                  <a:schemeClr val="tx2"/>
                </a:solidFill>
                <a:effectLst/>
              </a:defRPr>
            </a:lvl1pPr>
          </a:lstStyle>
          <a:p>
            <a:fld id="{864B6C62-EAB8-4FD5-A3F3-DE2355691BC8}"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819401" y="6477000"/>
            <a:ext cx="490636" cy="38100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6" name="Picture Placeholder 9">
            <a:extLst>
              <a:ext uri="{FF2B5EF4-FFF2-40B4-BE49-F238E27FC236}">
                <a16:creationId xmlns:a16="http://schemas.microsoft.com/office/drawing/2014/main" id="{ED5D7D43-775B-F6E3-C000-80A73E78190A}"/>
              </a:ext>
            </a:extLst>
          </p:cNvPr>
          <p:cNvSpPr>
            <a:spLocks noGrp="1"/>
          </p:cNvSpPr>
          <p:nvPr>
            <p:ph type="pic" sz="quarter" idx="13" hasCustomPrompt="1"/>
          </p:nvPr>
        </p:nvSpPr>
        <p:spPr>
          <a:xfrm>
            <a:off x="3860295"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7" name="Freeform 36">
            <a:extLst>
              <a:ext uri="{FF2B5EF4-FFF2-40B4-BE49-F238E27FC236}">
                <a16:creationId xmlns:a16="http://schemas.microsoft.com/office/drawing/2014/main" id="{95BE6104-7C9B-2481-1421-76CDDAC8D30F}"/>
              </a:ext>
            </a:extLst>
          </p:cNvPr>
          <p:cNvSpPr/>
          <p:nvPr/>
        </p:nvSpPr>
        <p:spPr>
          <a:xfrm>
            <a:off x="615697" y="570345"/>
            <a:ext cx="3239216" cy="64008"/>
          </a:xfrm>
          <a:custGeom>
            <a:avLst/>
            <a:gdLst>
              <a:gd name="connsiteX0" fmla="*/ 0 w 7152036"/>
              <a:gd name="connsiteY0" fmla="*/ 0 h 64008"/>
              <a:gd name="connsiteX1" fmla="*/ 7152036 w 7152036"/>
              <a:gd name="connsiteY1" fmla="*/ 0 h 64008"/>
              <a:gd name="connsiteX2" fmla="*/ 7152036 w 7152036"/>
              <a:gd name="connsiteY2" fmla="*/ 64008 h 64008"/>
              <a:gd name="connsiteX3" fmla="*/ 0 w 7152036"/>
              <a:gd name="connsiteY3" fmla="*/ 64008 h 64008"/>
            </a:gdLst>
            <a:ahLst/>
            <a:cxnLst>
              <a:cxn ang="0">
                <a:pos x="connsiteX0" y="connsiteY0"/>
              </a:cxn>
              <a:cxn ang="0">
                <a:pos x="connsiteX1" y="connsiteY1"/>
              </a:cxn>
              <a:cxn ang="0">
                <a:pos x="connsiteX2" y="connsiteY2"/>
              </a:cxn>
              <a:cxn ang="0">
                <a:pos x="connsiteX3" y="connsiteY3"/>
              </a:cxn>
            </a:cxnLst>
            <a:rect l="l" t="t" r="r" b="b"/>
            <a:pathLst>
              <a:path w="7152036" h="64008">
                <a:moveTo>
                  <a:pt x="0" y="0"/>
                </a:moveTo>
                <a:lnTo>
                  <a:pt x="7152036" y="0"/>
                </a:lnTo>
                <a:lnTo>
                  <a:pt x="7152036" y="64008"/>
                </a:lnTo>
                <a:lnTo>
                  <a:pt x="0" y="64008"/>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347189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4742811"/>
            <a:ext cx="3867144" cy="1734189"/>
          </a:xfrm>
          <a:prstGeom prst="rect">
            <a:avLst/>
          </a:prstGeom>
        </p:spPr>
        <p:txBody>
          <a:bodyPr anchor="t">
            <a:noAutofit/>
          </a:bodyPr>
          <a:lstStyle>
            <a:lvl1pPr>
              <a:defRPr sz="3600" cap="all" baseline="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36181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62527" y="4727571"/>
            <a:ext cx="6696073" cy="1749428"/>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3033A7FD-07F9-4FAA-B120-4F4AB0134804}"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28000123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3623948"/>
            <a:ext cx="3486152" cy="2599051"/>
          </a:xfrm>
          <a:prstGeom prst="rect">
            <a:avLst/>
          </a:prstGeom>
        </p:spPr>
        <p:txBody>
          <a:bodyPr anchor="t">
            <a:normAutofit/>
          </a:bodyPr>
          <a:lstStyle>
            <a:lvl1pPr>
              <a:defRPr sz="3600" cap="all" baseline="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242949"/>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05936" y="3623949"/>
            <a:ext cx="7252664" cy="2599050"/>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A708C1C0-E3FE-42AC-82A3-E6DC4F473B5F}"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5767439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2924179" cy="1773540"/>
          </a:xfrm>
          <a:prstGeom prst="rect">
            <a:avLst/>
          </a:prstGeom>
        </p:spPr>
        <p:txBody>
          <a:bodyPr anchor="t">
            <a:normAutofit/>
          </a:bodyPr>
          <a:lstStyle>
            <a:lvl1pPr>
              <a:defRPr sz="3600" cap="all" baseline="0">
                <a:solidFill>
                  <a:schemeClr val="tx2"/>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0"/>
            <a:ext cx="9138609" cy="409729"/>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72014" y="0"/>
            <a:ext cx="1329365" cy="409729"/>
          </a:xfrm>
          <a:prstGeom prst="rect">
            <a:avLst/>
          </a:prstGeom>
        </p:spPr>
        <p:txBody>
          <a:bodyPr/>
          <a:lstStyle>
            <a:lvl1pPr>
              <a:defRPr>
                <a:solidFill>
                  <a:schemeClr val="tx2"/>
                </a:solidFill>
              </a:defRPr>
            </a:lvl1pPr>
          </a:lstStyle>
          <a:p>
            <a:fld id="{2E239508-6CC3-49FE-83E6-A4065CA8777B}"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9" y="0"/>
            <a:ext cx="657221" cy="409729"/>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1001715"/>
            <a:ext cx="7639048" cy="2232334"/>
          </a:xfrm>
          <a:prstGeom prst="rect">
            <a:avLst/>
          </a:prstGeo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5" name="Picture Placeholder 10">
            <a:extLst>
              <a:ext uri="{FF2B5EF4-FFF2-40B4-BE49-F238E27FC236}">
                <a16:creationId xmlns:a16="http://schemas.microsoft.com/office/drawing/2014/main" id="{4F7C1A4C-ACA8-3A17-4922-8A9094FFB30A}"/>
              </a:ext>
            </a:extLst>
          </p:cNvPr>
          <p:cNvSpPr>
            <a:spLocks noGrp="1"/>
          </p:cNvSpPr>
          <p:nvPr>
            <p:ph type="pic" sz="quarter" idx="13" hasCustomPrompt="1"/>
          </p:nvPr>
        </p:nvSpPr>
        <p:spPr>
          <a:xfrm>
            <a:off x="-1" y="3623947"/>
            <a:ext cx="12192000" cy="3234054"/>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4310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200" cy="731520"/>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399" y="2145668"/>
            <a:ext cx="4810129" cy="4378006"/>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6476999"/>
            <a:ext cx="3315941" cy="381001"/>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54723" y="6476998"/>
            <a:ext cx="942979" cy="381002"/>
          </a:xfrm>
          <a:prstGeom prst="rect">
            <a:avLst/>
          </a:prstGeom>
        </p:spPr>
        <p:txBody>
          <a:bodyPr/>
          <a:lstStyle>
            <a:lvl1pPr>
              <a:defRPr>
                <a:solidFill>
                  <a:schemeClr val="tx2"/>
                </a:solidFill>
              </a:defRPr>
            </a:lvl1pPr>
          </a:lstStyle>
          <a:p>
            <a:fld id="{FF5E1F8C-A11C-4B7E-B523-87C003E86ACE}" type="datetime1">
              <a:rPr lang="en-US" smtClean="0"/>
              <a:t>10/13/2026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797698" y="6492239"/>
            <a:ext cx="551213"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900120" y="2129475"/>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3" name="Rectangle 2">
            <a:extLst>
              <a:ext uri="{FF2B5EF4-FFF2-40B4-BE49-F238E27FC236}">
                <a16:creationId xmlns:a16="http://schemas.microsoft.com/office/drawing/2014/main" id="{9F7D2DCB-EC64-46B8-8C3D-7FA6E5EABD76}"/>
              </a:ext>
            </a:extLst>
          </p:cNvPr>
          <p:cNvSpPr/>
          <p:nvPr userDrawn="1"/>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2952225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93EDC19-2576-AA88-E064-C7C747F16FCD}"/>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0969753" cy="731519"/>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33400" y="2145668"/>
            <a:ext cx="4810129" cy="409352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00120" y="2129474"/>
            <a:ext cx="5758479" cy="4093525"/>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533400" y="6477000"/>
            <a:ext cx="8582017" cy="38100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110043" y="6477000"/>
            <a:ext cx="1891326" cy="381000"/>
          </a:xfrm>
          <a:prstGeom prst="rect">
            <a:avLst/>
          </a:prstGeom>
        </p:spPr>
        <p:txBody>
          <a:bodyPr/>
          <a:lstStyle>
            <a:lvl1pPr>
              <a:defRPr>
                <a:solidFill>
                  <a:schemeClr val="tx2"/>
                </a:solidFill>
              </a:defRPr>
            </a:lvl1pPr>
          </a:lstStyle>
          <a:p>
            <a:fld id="{92E987CE-97DC-4010-9BA9-B6C1C088F588}" type="datetime1">
              <a:rPr lang="en-US" smtClean="0"/>
              <a:t>10/13/2026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68" y="6492240"/>
            <a:ext cx="657231"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9880260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400" y="1016955"/>
            <a:ext cx="11125199" cy="731519"/>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36" name="Picture Placeholder 11">
            <a:extLst>
              <a:ext uri="{FF2B5EF4-FFF2-40B4-BE49-F238E27FC236}">
                <a16:creationId xmlns:a16="http://schemas.microsoft.com/office/drawing/2014/main" id="{61ACD7CC-7A35-CC8D-F7DA-128B795065B1}"/>
              </a:ext>
            </a:extLst>
          </p:cNvPr>
          <p:cNvSpPr>
            <a:spLocks noGrp="1"/>
          </p:cNvSpPr>
          <p:nvPr>
            <p:ph type="pic" sz="quarter" idx="18" hasCustomPrompt="1"/>
          </p:nvPr>
        </p:nvSpPr>
        <p:spPr>
          <a:xfrm>
            <a:off x="0" y="2145668"/>
            <a:ext cx="6291878" cy="472852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228600" lvl="0" indent="-22860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843095" y="2145668"/>
            <a:ext cx="4815505" cy="4190497"/>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843095" y="6492240"/>
            <a:ext cx="3215297"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10058398" y="6492240"/>
            <a:ext cx="942982" cy="365760"/>
          </a:xfrm>
          <a:prstGeom prst="rect">
            <a:avLst/>
          </a:prstGeom>
        </p:spPr>
        <p:txBody>
          <a:bodyPr/>
          <a:lstStyle>
            <a:lvl1pPr>
              <a:defRPr>
                <a:solidFill>
                  <a:schemeClr val="tx2"/>
                </a:solidFill>
              </a:defRPr>
            </a:lvl1pPr>
          </a:lstStyle>
          <a:p>
            <a:fld id="{D3EEA351-3479-4085-8F9E-571D48233D05}" type="datetime1">
              <a:rPr lang="en-US" smtClean="0"/>
              <a:t>10/13/2026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001379" y="6492240"/>
            <a:ext cx="657221"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54335081-FA52-F16F-A616-E20DA766DB57}"/>
              </a:ext>
            </a:extLst>
          </p:cNvPr>
          <p:cNvSpPr/>
          <p:nvPr userDrawn="1"/>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12000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4810129" cy="1269482"/>
          </a:xfrm>
          <a:prstGeom prst="rect">
            <a:avLst/>
          </a:prstGeom>
        </p:spPr>
        <p:txBody>
          <a:bodyPr anchor="t">
            <a:noAutofit/>
          </a:bodyPr>
          <a:lstStyle>
            <a:lvl1pPr>
              <a:defRPr sz="3600" cap="all" baseline="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4"/>
            <a:ext cx="4709498" cy="3727766"/>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2" y="1010614"/>
            <a:ext cx="5753037" cy="5212386"/>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6999"/>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507480"/>
            <a:ext cx="1891338" cy="365760"/>
          </a:xfrm>
          <a:prstGeom prst="rect">
            <a:avLst/>
          </a:prstGeom>
        </p:spPr>
        <p:txBody>
          <a:bodyPr/>
          <a:lstStyle>
            <a:lvl1pPr>
              <a:defRPr>
                <a:solidFill>
                  <a:schemeClr val="tx2"/>
                </a:solidFill>
              </a:defRPr>
            </a:lvl1pPr>
          </a:lstStyle>
          <a:p>
            <a:fld id="{DDF7C43B-089F-44C0-B681-481CCE0137A5}"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76999"/>
            <a:ext cx="662624"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3" name="Rectangle 2">
            <a:extLst>
              <a:ext uri="{FF2B5EF4-FFF2-40B4-BE49-F238E27FC236}">
                <a16:creationId xmlns:a16="http://schemas.microsoft.com/office/drawing/2014/main" id="{DD765160-0AD1-7CB4-8350-CBCBF4F7DE6D}"/>
              </a:ext>
            </a:extLst>
          </p:cNvPr>
          <p:cNvSpPr/>
          <p:nvPr userDrawn="1"/>
        </p:nvSpPr>
        <p:spPr>
          <a:xfrm>
            <a:off x="634030" y="565606"/>
            <a:ext cx="470949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B0551DE-1F1F-2C48-CB34-005587707E99}"/>
              </a:ext>
            </a:extLst>
          </p:cNvPr>
          <p:cNvSpPr/>
          <p:nvPr userDrawn="1"/>
        </p:nvSpPr>
        <p:spPr>
          <a:xfrm>
            <a:off x="5345730" y="565605"/>
            <a:ext cx="6846270"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1947475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9" y="1016955"/>
            <a:ext cx="3486153" cy="1316347"/>
          </a:xfrm>
          <a:prstGeom prst="rect">
            <a:avLst/>
          </a:prstGeom>
        </p:spPr>
        <p:txBody>
          <a:bodyPr anchor="t">
            <a:noAutofit/>
          </a:bodyPr>
          <a:lstStyle>
            <a:lvl1pPr>
              <a:defRPr sz="3600" cap="all" baseline="0">
                <a:solidFill>
                  <a:schemeClr val="tx2"/>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34030" y="2495233"/>
            <a:ext cx="3385517" cy="3727765"/>
          </a:xfrm>
          <a:prstGeom prst="rect">
            <a:avLst/>
          </a:prstGeom>
          <a:blipFill dpi="0" rotWithShape="1">
            <a:blip r:embed="rId2">
              <a:alphaModFix amt="6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576142" y="1016954"/>
            <a:ext cx="7082457" cy="5206045"/>
          </a:xfrm>
          <a:prstGeom prst="rect">
            <a:avLst/>
          </a:prstGeo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77000"/>
            <a:ext cx="8576637" cy="381001"/>
          </a:xfrm>
          <a:prstGeom prst="rect">
            <a:avLst/>
          </a:prstGeom>
        </p:spPr>
        <p:txBody>
          <a:bodyPr/>
          <a:lstStyle>
            <a:lvl1pPr>
              <a:defRPr>
                <a:solidFill>
                  <a:schemeClr val="tx2"/>
                </a:solidFill>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76999"/>
            <a:ext cx="1891338" cy="381001"/>
          </a:xfrm>
          <a:prstGeom prst="rect">
            <a:avLst/>
          </a:prstGeom>
        </p:spPr>
        <p:txBody>
          <a:bodyPr/>
          <a:lstStyle>
            <a:lvl1pPr>
              <a:defRPr>
                <a:solidFill>
                  <a:schemeClr val="tx2"/>
                </a:solidFill>
              </a:defRPr>
            </a:lvl1pPr>
          </a:lstStyle>
          <a:p>
            <a:fld id="{F7018939-3725-45C4-8448-060C1C945770}" type="datetime1">
              <a:rPr lang="en-US" smtClean="0"/>
              <a:t>10/13/2026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1374" y="6477000"/>
            <a:ext cx="657226" cy="381001"/>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 name="Rectangle 2">
            <a:extLst>
              <a:ext uri="{FF2B5EF4-FFF2-40B4-BE49-F238E27FC236}">
                <a16:creationId xmlns:a16="http://schemas.microsoft.com/office/drawing/2014/main" id="{05CA24FE-7F15-0A35-2050-28F4CE33B91F}"/>
              </a:ext>
            </a:extLst>
          </p:cNvPr>
          <p:cNvSpPr/>
          <p:nvPr userDrawn="1"/>
        </p:nvSpPr>
        <p:spPr>
          <a:xfrm>
            <a:off x="634030" y="565606"/>
            <a:ext cx="3385521"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C9E0A62-7502-AFE4-4860-6DE00EB6D1D5}"/>
              </a:ext>
            </a:extLst>
          </p:cNvPr>
          <p:cNvSpPr/>
          <p:nvPr userDrawn="1"/>
        </p:nvSpPr>
        <p:spPr>
          <a:xfrm>
            <a:off x="4019547" y="565605"/>
            <a:ext cx="8172453"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752994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tx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473C94E-2C8E-3F68-4792-D2F9DD866344}"/>
              </a:ext>
            </a:extLst>
          </p:cNvPr>
          <p:cNvSpPr>
            <a:spLocks noGrp="1"/>
          </p:cNvSpPr>
          <p:nvPr>
            <p:ph type="title"/>
          </p:nvPr>
        </p:nvSpPr>
        <p:spPr>
          <a:xfrm>
            <a:off x="3462961" y="5109525"/>
            <a:ext cx="8195638" cy="744634"/>
          </a:xfrm>
        </p:spPr>
        <p:txBody>
          <a:bodyPr anchor="b">
            <a:normAutofit/>
          </a:bodyPr>
          <a:lstStyle>
            <a:lvl1pPr>
              <a:defRPr sz="2000" b="1">
                <a:solidFill>
                  <a:schemeClr val="bg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16E6EBA2-EEB8-DB5B-897E-6DAE1530B31E}"/>
              </a:ext>
            </a:extLst>
          </p:cNvPr>
          <p:cNvSpPr>
            <a:spLocks noGrp="1"/>
          </p:cNvSpPr>
          <p:nvPr>
            <p:ph sz="quarter" idx="14" hasCustomPrompt="1"/>
          </p:nvPr>
        </p:nvSpPr>
        <p:spPr>
          <a:xfrm>
            <a:off x="533400" y="533400"/>
            <a:ext cx="11125200" cy="4576763"/>
          </a:xfrm>
        </p:spPr>
        <p:txBody>
          <a:bodyPr>
            <a:normAutofit/>
          </a:bodyPr>
          <a:lstStyle>
            <a:lvl1pPr marL="0" indent="0">
              <a:buNone/>
              <a:defRPr sz="30000" b="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77000"/>
            <a:ext cx="8576637" cy="381001"/>
          </a:xfrm>
          <a:prstGeom prst="rect">
            <a:avLst/>
          </a:prstGeom>
        </p:spPr>
        <p:txBody>
          <a:bodyPr/>
          <a:lstStyle>
            <a:lvl1pPr>
              <a:defRPr>
                <a:solidFill>
                  <a:schemeClr val="bg1"/>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77000"/>
            <a:ext cx="1880546" cy="381000"/>
          </a:xfrm>
          <a:prstGeom prst="rect">
            <a:avLst/>
          </a:prstGeom>
        </p:spPr>
        <p:txBody>
          <a:bodyPr/>
          <a:lstStyle>
            <a:lvl1pPr>
              <a:defRPr>
                <a:solidFill>
                  <a:schemeClr val="bg1"/>
                </a:solidFill>
              </a:defRPr>
            </a:lvl1pPr>
          </a:lstStyle>
          <a:p>
            <a:fld id="{A5A68E59-4168-43B1-871D-9D793958CB73}" type="datetime1">
              <a:rPr lang="en-US" smtClean="0"/>
              <a:t>10/13/2026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36" name="Rectangle 35">
            <a:extLst>
              <a:ext uri="{FF2B5EF4-FFF2-40B4-BE49-F238E27FC236}">
                <a16:creationId xmlns:a16="http://schemas.microsoft.com/office/drawing/2014/main" id="{CCD9F1A0-57DB-F034-0AB9-2E671ABA4CD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6B7340E-9893-2D44-91EA-76771EE522E6}"/>
              </a:ext>
            </a:extLst>
          </p:cNvPr>
          <p:cNvSpPr/>
          <p:nvPr/>
        </p:nvSpPr>
        <p:spPr>
          <a:xfrm>
            <a:off x="3467745" y="6155911"/>
            <a:ext cx="5642289"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121620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598420F-9109-D819-4B18-8ABF253545AF}"/>
              </a:ext>
            </a:extLst>
          </p:cNvPr>
          <p:cNvSpPr>
            <a:spLocks noGrp="1"/>
          </p:cNvSpPr>
          <p:nvPr>
            <p:ph type="title"/>
          </p:nvPr>
        </p:nvSpPr>
        <p:spPr>
          <a:xfrm>
            <a:off x="3462961" y="5109526"/>
            <a:ext cx="8195638" cy="744634"/>
          </a:xfrm>
        </p:spPr>
        <p:txBody>
          <a:bodyPr anchor="b">
            <a:normAutofit/>
          </a:bodyPr>
          <a:lstStyle>
            <a:lvl1pPr>
              <a:defRPr sz="2000" b="1"/>
            </a:lvl1pPr>
          </a:lstStyle>
          <a:p>
            <a:r>
              <a:rPr lang="en-US" dirty="0"/>
              <a:t>Click to edit Master title style</a:t>
            </a:r>
          </a:p>
        </p:txBody>
      </p:sp>
      <p:sp>
        <p:nvSpPr>
          <p:cNvPr id="11" name="Content Placeholder 10">
            <a:extLst>
              <a:ext uri="{FF2B5EF4-FFF2-40B4-BE49-F238E27FC236}">
                <a16:creationId xmlns:a16="http://schemas.microsoft.com/office/drawing/2014/main" id="{1BEF40F6-4B37-BBD3-E0AD-279A48AF21F3}"/>
              </a:ext>
            </a:extLst>
          </p:cNvPr>
          <p:cNvSpPr>
            <a:spLocks noGrp="1"/>
          </p:cNvSpPr>
          <p:nvPr>
            <p:ph sz="quarter" idx="14" hasCustomPrompt="1"/>
          </p:nvPr>
        </p:nvSpPr>
        <p:spPr>
          <a:xfrm>
            <a:off x="1576388" y="533400"/>
            <a:ext cx="10082212" cy="4535488"/>
          </a:xfrm>
        </p:spPr>
        <p:txBody>
          <a:bodyPr anchor="b">
            <a:noAutofit/>
          </a:bodyPr>
          <a:lstStyle>
            <a:lvl1pPr marL="0" indent="0">
              <a:buNone/>
              <a:defRPr sz="30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30C77307-365E-4277-817C-B4BE1A525D2E}" type="datetime1">
              <a:rPr lang="en-US" smtClean="0"/>
              <a:t>10/13/2026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9" name="Rectangle 8">
            <a:extLst>
              <a:ext uri="{FF2B5EF4-FFF2-40B4-BE49-F238E27FC236}">
                <a16:creationId xmlns:a16="http://schemas.microsoft.com/office/drawing/2014/main" id="{E839B9B1-5BEF-4F31-6B44-3CB4CD58885D}"/>
              </a:ext>
            </a:extLst>
          </p:cNvPr>
          <p:cNvSpPr/>
          <p:nvPr/>
        </p:nvSpPr>
        <p:spPr>
          <a:xfrm>
            <a:off x="9110040" y="6155911"/>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548359-EFF8-1F42-7DB6-7D93AD66C2F5}"/>
              </a:ext>
            </a:extLst>
          </p:cNvPr>
          <p:cNvSpPr/>
          <p:nvPr/>
        </p:nvSpPr>
        <p:spPr>
          <a:xfrm>
            <a:off x="3467745" y="6155911"/>
            <a:ext cx="564228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76215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3F766B52-229C-C000-F364-4B90D3B58207}"/>
              </a:ext>
            </a:extLst>
          </p:cNvPr>
          <p:cNvSpPr>
            <a:spLocks noGrp="1"/>
          </p:cNvSpPr>
          <p:nvPr>
            <p:ph type="title"/>
          </p:nvPr>
        </p:nvSpPr>
        <p:spPr>
          <a:xfrm>
            <a:off x="533399" y="5503767"/>
            <a:ext cx="8197616" cy="744633"/>
          </a:xfrm>
        </p:spPr>
        <p:txBody>
          <a:bodyPr anchor="b">
            <a:normAutofit/>
          </a:bodyPr>
          <a:lstStyle>
            <a:lvl1pPr>
              <a:defRPr sz="2000" b="1"/>
            </a:lvl1pPr>
          </a:lstStyle>
          <a:p>
            <a:r>
              <a:rPr lang="en-US" dirty="0"/>
              <a:t>Click to edit Master title style</a:t>
            </a:r>
          </a:p>
        </p:txBody>
      </p:sp>
      <p:sp>
        <p:nvSpPr>
          <p:cNvPr id="9" name="Content Placeholder 8">
            <a:extLst>
              <a:ext uri="{FF2B5EF4-FFF2-40B4-BE49-F238E27FC236}">
                <a16:creationId xmlns:a16="http://schemas.microsoft.com/office/drawing/2014/main" id="{339F166E-4119-CF5D-6537-03CAC7026DAD}"/>
              </a:ext>
            </a:extLst>
          </p:cNvPr>
          <p:cNvSpPr>
            <a:spLocks noGrp="1"/>
          </p:cNvSpPr>
          <p:nvPr>
            <p:ph sz="quarter" idx="14" hasCustomPrompt="1"/>
          </p:nvPr>
        </p:nvSpPr>
        <p:spPr>
          <a:xfrm>
            <a:off x="533400" y="533400"/>
            <a:ext cx="8197850" cy="4535488"/>
          </a:xfrm>
        </p:spPr>
        <p:txBody>
          <a:bodyPr>
            <a:normAutofit/>
          </a:bodyPr>
          <a:lstStyle>
            <a:lvl1pPr marL="0" indent="0">
              <a:buNone/>
              <a:defRPr sz="25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533400" y="6477000"/>
            <a:ext cx="5747706" cy="381001"/>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279139" y="6477000"/>
            <a:ext cx="1783858" cy="381000"/>
          </a:xfrm>
          <a:prstGeom prst="rect">
            <a:avLst/>
          </a:prstGeom>
        </p:spPr>
        <p:txBody>
          <a:bodyPr/>
          <a:lstStyle>
            <a:lvl1pPr>
              <a:defRPr>
                <a:solidFill>
                  <a:schemeClr val="tx2"/>
                </a:solidFill>
              </a:defRPr>
            </a:lvl1pPr>
          </a:lstStyle>
          <a:p>
            <a:fld id="{59233825-4D0E-421F-BAE1-73001CD26D08}" type="datetime1">
              <a:rPr lang="en-US" smtClean="0"/>
              <a:t>10/13/2026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068391"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2" name="Rectangle 31">
            <a:extLst>
              <a:ext uri="{FF2B5EF4-FFF2-40B4-BE49-F238E27FC236}">
                <a16:creationId xmlns:a16="http://schemas.microsoft.com/office/drawing/2014/main" id="{9B44F338-C24A-72CF-A14A-4F2D72023D14}"/>
              </a:ext>
            </a:extLst>
          </p:cNvPr>
          <p:cNvSpPr/>
          <p:nvPr/>
        </p:nvSpPr>
        <p:spPr>
          <a:xfrm>
            <a:off x="634030" y="565606"/>
            <a:ext cx="11557968"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0CA27EA-41C5-29B8-12D6-3E865A8BE203}"/>
              </a:ext>
            </a:extLst>
          </p:cNvPr>
          <p:cNvSpPr/>
          <p:nvPr userDrawn="1"/>
        </p:nvSpPr>
        <p:spPr>
          <a:xfrm>
            <a:off x="9110034" y="0"/>
            <a:ext cx="3081966" cy="685800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3853515-1714-73E5-D625-2A609526F7E8}"/>
              </a:ext>
            </a:extLst>
          </p:cNvPr>
          <p:cNvSpPr/>
          <p:nvPr userDrawn="1"/>
        </p:nvSpPr>
        <p:spPr>
          <a:xfrm>
            <a:off x="9110040" y="565606"/>
            <a:ext cx="308195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714412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bg1"/>
                </a:solidFill>
                <a:latin typeface="Arial" panose="020B0604020202020204" pitchFamily="34" charset="0"/>
                <a:cs typeface="Arial" panose="020B0604020202020204" pitchFamily="34" charset="0"/>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6955"/>
            <a:ext cx="11125201" cy="4840285"/>
          </a:xfrm>
          <a:prstGeom prst="rect">
            <a:avLst/>
          </a:prstGeom>
        </p:spPr>
        <p:txBody>
          <a:bodyPr anchor="t">
            <a:noAutofit/>
          </a:bodyPr>
          <a:lstStyle>
            <a:lvl1pPr marL="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1pPr>
            <a:lvl2pPr marL="2286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2pPr>
            <a:lvl3pPr marL="4572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3pPr>
            <a:lvl4pPr marL="6858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4pPr>
            <a:lvl5pPr marL="914400" indent="0">
              <a:lnSpc>
                <a:spcPct val="90000"/>
              </a:lnSpc>
              <a:spcBef>
                <a:spcPts val="0"/>
              </a:spcBef>
              <a:buNone/>
              <a:defRPr sz="7200" b="1">
                <a:solidFill>
                  <a:schemeClr val="bg2"/>
                </a:solidFill>
                <a:latin typeface="Arial" panose="020B0604020202020204" pitchFamily="34" charset="0"/>
                <a:cs typeface="Arial" panose="020B06040202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0"/>
            <a:ext cx="8576637" cy="365761"/>
          </a:xfrm>
          <a:prstGeom prst="rect">
            <a:avLst/>
          </a:prstGeom>
        </p:spPr>
        <p:txBody>
          <a:bodyPr/>
          <a:lstStyle>
            <a:lvl1pPr>
              <a:defRPr>
                <a:solidFill>
                  <a:schemeClr val="bg2"/>
                </a:solidFill>
              </a:defRPr>
            </a:lvl1p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39"/>
            <a:ext cx="1891338" cy="365761"/>
          </a:xfrm>
          <a:prstGeom prst="rect">
            <a:avLst/>
          </a:prstGeom>
        </p:spPr>
        <p:txBody>
          <a:bodyPr/>
          <a:lstStyle>
            <a:lvl1pPr>
              <a:defRPr>
                <a:solidFill>
                  <a:schemeClr val="bg2"/>
                </a:solidFill>
              </a:defRPr>
            </a:lvl1pPr>
          </a:lstStyle>
          <a:p>
            <a:fld id="{3C8A96B5-6C84-4F87-863B-82F8A700BDB6}" type="datetime1">
              <a:rPr lang="en-US" smtClean="0"/>
              <a:t>10/13/2026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95976" y="6492240"/>
            <a:ext cx="662624" cy="365761"/>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6" name="Rectangle 5">
            <a:extLst>
              <a:ext uri="{FF2B5EF4-FFF2-40B4-BE49-F238E27FC236}">
                <a16:creationId xmlns:a16="http://schemas.microsoft.com/office/drawing/2014/main" id="{F810F272-8DCB-3D9F-8EA6-FBDD6B7DFDA3}"/>
              </a:ext>
            </a:extLst>
          </p:cNvPr>
          <p:cNvSpPr/>
          <p:nvPr userDrawn="1"/>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38ED97-EB88-D071-C45A-D0C32569D40D}"/>
              </a:ext>
            </a:extLst>
          </p:cNvPr>
          <p:cNvSpPr/>
          <p:nvPr userDrawn="1"/>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5701026"/>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3399" y="1013308"/>
            <a:ext cx="11125201" cy="5204612"/>
          </a:xfrm>
          <a:prstGeom prst="rect">
            <a:avLst/>
          </a:prstGeom>
        </p:spPr>
        <p:txBody>
          <a:bodyPr anchor="t">
            <a:normAutofit/>
          </a:bodyPr>
          <a:lstStyle>
            <a:lvl1pPr marL="0" indent="0">
              <a:lnSpc>
                <a:spcPct val="90000"/>
              </a:lnSpc>
              <a:spcBef>
                <a:spcPts val="0"/>
              </a:spcBef>
              <a:buNone/>
              <a:defRPr sz="7200" b="1">
                <a:solidFill>
                  <a:schemeClr val="tx2"/>
                </a:solidFill>
              </a:defRPr>
            </a:lvl1pPr>
            <a:lvl2pPr marL="228600" indent="0">
              <a:lnSpc>
                <a:spcPct val="90000"/>
              </a:lnSpc>
              <a:spcBef>
                <a:spcPts val="0"/>
              </a:spcBef>
              <a:buNone/>
              <a:defRPr sz="7200" b="1">
                <a:solidFill>
                  <a:schemeClr val="tx2"/>
                </a:solidFill>
              </a:defRPr>
            </a:lvl2pPr>
            <a:lvl3pPr marL="457200" indent="0">
              <a:lnSpc>
                <a:spcPct val="90000"/>
              </a:lnSpc>
              <a:spcBef>
                <a:spcPts val="0"/>
              </a:spcBef>
              <a:buNone/>
              <a:defRPr sz="7200" b="1">
                <a:solidFill>
                  <a:schemeClr val="tx2"/>
                </a:solidFill>
              </a:defRPr>
            </a:lvl3pPr>
            <a:lvl4pPr marL="685800" indent="0">
              <a:lnSpc>
                <a:spcPct val="90000"/>
              </a:lnSpc>
              <a:spcBef>
                <a:spcPts val="0"/>
              </a:spcBef>
              <a:buNone/>
              <a:defRPr sz="7200" b="1">
                <a:solidFill>
                  <a:schemeClr val="tx2"/>
                </a:solidFill>
              </a:defRPr>
            </a:lvl4pPr>
            <a:lvl5pPr marL="914400" indent="0">
              <a:lnSpc>
                <a:spcPct val="90000"/>
              </a:lnSpc>
              <a:spcBef>
                <a:spcPts val="0"/>
              </a:spcBef>
              <a:buNone/>
              <a:defRPr sz="7200" b="1">
                <a:solidFill>
                  <a:schemeClr val="tx2"/>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3">
            <a:extLst>
              <a:ext uri="{FF2B5EF4-FFF2-40B4-BE49-F238E27FC236}">
                <a16:creationId xmlns:a16="http://schemas.microsoft.com/office/drawing/2014/main" id="{8BF9C9D6-DA86-3C40-578D-A1E0A226D24A}"/>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9" name="Date Placeholder 2">
            <a:extLst>
              <a:ext uri="{FF2B5EF4-FFF2-40B4-BE49-F238E27FC236}">
                <a16:creationId xmlns:a16="http://schemas.microsoft.com/office/drawing/2014/main" id="{EDDA72D8-8E1B-E9E1-BE77-CAA0A8C269FD}"/>
              </a:ext>
            </a:extLst>
          </p:cNvPr>
          <p:cNvSpPr>
            <a:spLocks noGrp="1"/>
          </p:cNvSpPr>
          <p:nvPr>
            <p:ph type="dt" sz="half" idx="10"/>
          </p:nvPr>
        </p:nvSpPr>
        <p:spPr>
          <a:xfrm>
            <a:off x="9110036" y="6492240"/>
            <a:ext cx="1891337" cy="365760"/>
          </a:xfrm>
          <a:prstGeom prst="rect">
            <a:avLst/>
          </a:prstGeom>
        </p:spPr>
        <p:txBody>
          <a:bodyPr/>
          <a:lstStyle/>
          <a:p>
            <a:fld id="{C0792C66-3CB6-49EE-BE61-4783D75F2D63}" type="datetime1">
              <a:rPr lang="en-US" smtClean="0"/>
              <a:t>10/13/2026</a:t>
            </a:fld>
            <a:endParaRPr lang="en-US" dirty="0"/>
          </a:p>
        </p:txBody>
      </p:sp>
      <p:sp>
        <p:nvSpPr>
          <p:cNvPr id="11" name="Slide Number Placeholder 4">
            <a:extLst>
              <a:ext uri="{FF2B5EF4-FFF2-40B4-BE49-F238E27FC236}">
                <a16:creationId xmlns:a16="http://schemas.microsoft.com/office/drawing/2014/main" id="{6CD685AC-8C83-2966-C687-1A563ED4E20A}"/>
              </a:ext>
            </a:extLst>
          </p:cNvPr>
          <p:cNvSpPr>
            <a:spLocks noGrp="1"/>
          </p:cNvSpPr>
          <p:nvPr>
            <p:ph type="sldNum" sz="quarter" idx="12"/>
          </p:nvPr>
        </p:nvSpPr>
        <p:spPr>
          <a:xfrm>
            <a:off x="10995976" y="6492241"/>
            <a:ext cx="662623" cy="365760"/>
          </a:xfrm>
          <a:prstGeom prst="rect">
            <a:avLst/>
          </a:prstGeom>
        </p:spPr>
        <p:txBody>
          <a:bodyPr/>
          <a:lstStyle/>
          <a:p>
            <a:fld id="{AEAA3239-9EA4-4A65-A281-97F994456D9F}" type="slidenum">
              <a:rPr lang="en-US" smtClean="0"/>
              <a:t>‹#›</a:t>
            </a:fld>
            <a:endParaRPr lang="en-US" dirty="0"/>
          </a:p>
        </p:txBody>
      </p:sp>
      <p:sp>
        <p:nvSpPr>
          <p:cNvPr id="3" name="Rectangle 2">
            <a:extLst>
              <a:ext uri="{FF2B5EF4-FFF2-40B4-BE49-F238E27FC236}">
                <a16:creationId xmlns:a16="http://schemas.microsoft.com/office/drawing/2014/main" id="{16013958-6C87-60CF-9219-2BB1A3A4CCA8}"/>
              </a:ext>
            </a:extLst>
          </p:cNvPr>
          <p:cNvSpPr/>
          <p:nvPr userDrawn="1"/>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F72B8EA-56EE-EDC6-509C-908732AAD241}"/>
              </a:ext>
            </a:extLst>
          </p:cNvPr>
          <p:cNvSpPr/>
          <p:nvPr userDrawn="1"/>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0377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lvl1pPr>
              <a:defRPr>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533398" y="1016955"/>
            <a:ext cx="11125201" cy="4782312"/>
          </a:xfrm>
          <a:prstGeom prst="rect">
            <a:avLst/>
          </a:prstGeom>
        </p:spPr>
        <p:txBody>
          <a:bodyPr anchor="b">
            <a:noAutofit/>
          </a:bodyPr>
          <a:lstStyle>
            <a:lvl1pPr marL="0" indent="0">
              <a:lnSpc>
                <a:spcPct val="90000"/>
              </a:lnSpc>
              <a:spcBef>
                <a:spcPts val="0"/>
              </a:spcBef>
              <a:buNone/>
              <a:defRPr sz="7200" b="1">
                <a:solidFill>
                  <a:schemeClr val="bg1"/>
                </a:solidFill>
              </a:defRPr>
            </a:lvl1pPr>
            <a:lvl2pPr marL="228600" indent="0">
              <a:lnSpc>
                <a:spcPct val="90000"/>
              </a:lnSpc>
              <a:spcBef>
                <a:spcPts val="0"/>
              </a:spcBef>
              <a:buNone/>
              <a:defRPr sz="7200" b="1">
                <a:solidFill>
                  <a:schemeClr val="bg1"/>
                </a:solidFill>
              </a:defRPr>
            </a:lvl2pPr>
            <a:lvl3pPr marL="457200" indent="0">
              <a:lnSpc>
                <a:spcPct val="90000"/>
              </a:lnSpc>
              <a:spcBef>
                <a:spcPts val="0"/>
              </a:spcBef>
              <a:buNone/>
              <a:defRPr sz="7200" b="1">
                <a:solidFill>
                  <a:schemeClr val="bg1"/>
                </a:solidFill>
              </a:defRPr>
            </a:lvl3pPr>
            <a:lvl4pPr marL="685800" indent="0">
              <a:lnSpc>
                <a:spcPct val="90000"/>
              </a:lnSpc>
              <a:spcBef>
                <a:spcPts val="0"/>
              </a:spcBef>
              <a:buNone/>
              <a:defRPr sz="7200" b="1">
                <a:solidFill>
                  <a:schemeClr val="bg1"/>
                </a:solidFill>
              </a:defRPr>
            </a:lvl4pPr>
            <a:lvl5pPr marL="914400" indent="0">
              <a:lnSpc>
                <a:spcPct val="90000"/>
              </a:lnSpc>
              <a:spcBef>
                <a:spcPts val="0"/>
              </a:spcBef>
              <a:buNone/>
              <a:defRPr sz="7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533399" y="6492241"/>
            <a:ext cx="8576637" cy="365760"/>
          </a:xfrm>
          <a:prstGeom prst="rect">
            <a:avLst/>
          </a:prstGeom>
        </p:spPr>
        <p:txBody>
          <a:bodyPr/>
          <a:lstStyle>
            <a:lvl1pPr>
              <a:defRPr>
                <a:solidFill>
                  <a:schemeClr val="bg1"/>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110036" y="6492240"/>
            <a:ext cx="1878955" cy="365760"/>
          </a:xfrm>
          <a:prstGeom prst="rect">
            <a:avLst/>
          </a:prstGeom>
        </p:spPr>
        <p:txBody>
          <a:bodyPr/>
          <a:lstStyle>
            <a:lvl1pPr>
              <a:defRPr>
                <a:solidFill>
                  <a:schemeClr val="bg1"/>
                </a:solidFill>
              </a:defRPr>
            </a:lvl1pPr>
          </a:lstStyle>
          <a:p>
            <a:fld id="{F91FC74F-A55B-49F7-BC3A-4C99B80A48ED}" type="datetime1">
              <a:rPr lang="en-US" smtClean="0"/>
              <a:t>10/13/2026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0988996" y="6492241"/>
            <a:ext cx="669603" cy="365760"/>
          </a:xfrm>
          <a:prstGeom prst="rect">
            <a:avLst/>
          </a:prstGeom>
        </p:spPr>
        <p:txBody>
          <a:bodyPr/>
          <a:lstStyle>
            <a:lvl1pPr>
              <a:defRPr>
                <a:solidFill>
                  <a:schemeClr val="bg1"/>
                </a:solidFill>
              </a:defRPr>
            </a:lvl1pPr>
          </a:lstStyle>
          <a:p>
            <a:fld id="{AEAA3239-9EA4-4A65-A281-97F994456D9F}" type="slidenum">
              <a:rPr lang="en-US" smtClean="0"/>
              <a:pPr/>
              <a:t>‹#›</a:t>
            </a:fld>
            <a:endParaRPr lang="en-US" dirty="0"/>
          </a:p>
        </p:txBody>
      </p:sp>
      <p:sp>
        <p:nvSpPr>
          <p:cNvPr id="6" name="Rectangle 5">
            <a:extLst>
              <a:ext uri="{FF2B5EF4-FFF2-40B4-BE49-F238E27FC236}">
                <a16:creationId xmlns:a16="http://schemas.microsoft.com/office/drawing/2014/main" id="{CDEEA900-0D70-4D93-7863-89A4085C93C9}"/>
              </a:ext>
            </a:extLst>
          </p:cNvPr>
          <p:cNvSpPr/>
          <p:nvPr userDrawn="1"/>
        </p:nvSpPr>
        <p:spPr>
          <a:xfrm>
            <a:off x="634029" y="570037"/>
            <a:ext cx="8476007"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6174C4B-8932-8749-0D17-218307FD761A}"/>
              </a:ext>
            </a:extLst>
          </p:cNvPr>
          <p:cNvSpPr/>
          <p:nvPr userDrawn="1"/>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817065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467745" y="5216204"/>
            <a:ext cx="8190855" cy="640080"/>
          </a:xfrm>
          <a:prstGeom prst="rect">
            <a:avLst/>
          </a:prstGeom>
        </p:spPr>
        <p:txBody>
          <a:bodyPr anchor="b">
            <a:normAutofit/>
          </a:bodyPr>
          <a:lstStyle>
            <a:lvl1pPr>
              <a:lnSpc>
                <a:spcPct val="120000"/>
              </a:lnSpc>
              <a:defRPr sz="2000" spc="0">
                <a:solidFill>
                  <a:schemeClr val="tx2"/>
                </a:solidFill>
                <a:latin typeface="Arial" panose="020B0604020202020204" pitchFamily="34" charset="0"/>
                <a:cs typeface="Arial" panose="020B0604020202020204" pitchFamily="34" charset="0"/>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8" y="1016954"/>
            <a:ext cx="11125201" cy="3711571"/>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61" cy="365760"/>
          </a:xfrm>
          <a:prstGeom prst="rect">
            <a:avLst/>
          </a:prstGeom>
        </p:spPr>
        <p:txBody>
          <a:bodyPr/>
          <a:lstStyle/>
          <a:p>
            <a:fld id="{0380565A-AEC2-4981-9BC9-2BD45633EEB3}" type="datetime1">
              <a:rPr lang="en-US" smtClean="0"/>
              <a:t>10/13/2026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001368" y="6492241"/>
            <a:ext cx="657231" cy="365760"/>
          </a:xfrm>
          <a:prstGeom prst="rect">
            <a:avLst/>
          </a:prstGeom>
        </p:spPr>
        <p:txBody>
          <a:bodyPr/>
          <a:lstStyle/>
          <a:p>
            <a:fld id="{AEAA3239-9EA4-4A65-A281-97F994456D9F}" type="slidenum">
              <a:rPr lang="en-US" smtClean="0"/>
              <a:t>‹#›</a:t>
            </a:fld>
            <a:endParaRPr lang="en-US" dirty="0"/>
          </a:p>
        </p:txBody>
      </p:sp>
      <p:sp>
        <p:nvSpPr>
          <p:cNvPr id="34" name="Rectangle 33">
            <a:extLst>
              <a:ext uri="{FF2B5EF4-FFF2-40B4-BE49-F238E27FC236}">
                <a16:creationId xmlns:a16="http://schemas.microsoft.com/office/drawing/2014/main" id="{F22AFB11-60F0-1BFB-3EE2-25A317606ED4}"/>
              </a:ext>
            </a:extLst>
          </p:cNvPr>
          <p:cNvSpPr/>
          <p:nvPr/>
        </p:nvSpPr>
        <p:spPr>
          <a:xfrm>
            <a:off x="9110040" y="6155911"/>
            <a:ext cx="3081959" cy="6400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DB6C2DA-9756-1101-616C-92AE71300FD8}"/>
              </a:ext>
            </a:extLst>
          </p:cNvPr>
          <p:cNvSpPr/>
          <p:nvPr/>
        </p:nvSpPr>
        <p:spPr>
          <a:xfrm>
            <a:off x="3467745" y="6155911"/>
            <a:ext cx="5642289" cy="640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5604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E449530-F624-DF0E-5783-08CE43BB9B09}"/>
              </a:ext>
            </a:extLst>
          </p:cNvPr>
          <p:cNvSpPr>
            <a:spLocks noGrp="1"/>
          </p:cNvSpPr>
          <p:nvPr>
            <p:ph type="title" hasCustomPrompt="1"/>
          </p:nvPr>
        </p:nvSpPr>
        <p:spPr>
          <a:xfrm>
            <a:off x="3450579" y="5213166"/>
            <a:ext cx="7152032" cy="654234"/>
          </a:xfrm>
        </p:spPr>
        <p:txBody>
          <a:bodyPr anchor="b">
            <a:normAutofit/>
          </a:bodyPr>
          <a:lstStyle>
            <a:lvl1pPr>
              <a:defRPr sz="2000">
                <a:solidFill>
                  <a:schemeClr val="bg2"/>
                </a:solidFill>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4629" y="1016955"/>
            <a:ext cx="9037983" cy="3361830"/>
          </a:xfrm>
          <a:prstGeom prst="rect">
            <a:avLst/>
          </a:prstGeom>
        </p:spPr>
        <p:txBody>
          <a:bodyPr anchor="t">
            <a:normAutofit/>
          </a:bodyPr>
          <a:lstStyle>
            <a:lvl1pPr marL="164592" indent="-164592">
              <a:lnSpc>
                <a:spcPct val="90000"/>
              </a:lnSpc>
              <a:spcBef>
                <a:spcPts val="0"/>
              </a:spcBef>
              <a:buNone/>
              <a:defRPr sz="7200">
                <a:solidFill>
                  <a:schemeClr val="bg2"/>
                </a:solidFill>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lvl1pPr>
              <a:defRPr>
                <a:solidFill>
                  <a:schemeClr val="bg2"/>
                </a:solidFill>
              </a:defRPr>
            </a:lvl1p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78955" cy="365760"/>
          </a:xfrm>
          <a:prstGeom prst="rect">
            <a:avLst/>
          </a:prstGeom>
        </p:spPr>
        <p:txBody>
          <a:bodyPr/>
          <a:lstStyle>
            <a:lvl1pPr>
              <a:defRPr>
                <a:solidFill>
                  <a:schemeClr val="bg2"/>
                </a:solidFill>
              </a:defRPr>
            </a:lvl1pPr>
          </a:lstStyle>
          <a:p>
            <a:fld id="{1702AA61-FBFD-44C6-AF01-DB4C26C9E4A0}" type="datetime1">
              <a:rPr lang="en-US" smtClean="0"/>
              <a:t>10/13/2026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0988996" y="6492239"/>
            <a:ext cx="669603" cy="365762"/>
          </a:xfrm>
          <a:prstGeom prst="rect">
            <a:avLst/>
          </a:prstGeom>
        </p:spPr>
        <p:txBody>
          <a:bodyPr/>
          <a:lstStyle>
            <a:lvl1pPr>
              <a:defRPr>
                <a:solidFill>
                  <a:schemeClr val="bg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4DFFCFBA-7D7E-58B0-8630-FC532477B231}"/>
              </a:ext>
            </a:extLst>
          </p:cNvPr>
          <p:cNvSpPr/>
          <p:nvPr/>
        </p:nvSpPr>
        <p:spPr>
          <a:xfrm>
            <a:off x="9110040" y="6155911"/>
            <a:ext cx="3081959" cy="64008"/>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7ABCBB3-5444-1C63-982A-1A2C44851352}"/>
              </a:ext>
            </a:extLst>
          </p:cNvPr>
          <p:cNvSpPr/>
          <p:nvPr/>
        </p:nvSpPr>
        <p:spPr>
          <a:xfrm>
            <a:off x="3467745" y="6155911"/>
            <a:ext cx="5642289" cy="64008"/>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5003965"/>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3911537-9B2D-3AC3-4978-FFAA74E6CB17}"/>
              </a:ext>
            </a:extLst>
          </p:cNvPr>
          <p:cNvSpPr>
            <a:spLocks noGrp="1"/>
          </p:cNvSpPr>
          <p:nvPr>
            <p:ph type="title" hasCustomPrompt="1"/>
          </p:nvPr>
        </p:nvSpPr>
        <p:spPr>
          <a:xfrm>
            <a:off x="5900118" y="5472201"/>
            <a:ext cx="5758481" cy="385039"/>
          </a:xfrm>
        </p:spPr>
        <p:txBody>
          <a:bodyPr anchor="b">
            <a:normAutofit/>
          </a:bodyPr>
          <a:lstStyle>
            <a:lvl1pPr>
              <a:defRPr sz="2000">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33399" y="1016954"/>
            <a:ext cx="8576637" cy="4089489"/>
          </a:xfrm>
          <a:prstGeom prst="rect">
            <a:avLst/>
          </a:prstGeom>
        </p:spPr>
        <p:txBody>
          <a:bodyPr anchor="t">
            <a:normAutofit/>
          </a:bodyPr>
          <a:lstStyle>
            <a:lvl1pPr marL="164592" indent="-164592">
              <a:lnSpc>
                <a:spcPct val="90000"/>
              </a:lnSpc>
              <a:spcBef>
                <a:spcPts val="0"/>
              </a:spcBef>
              <a:buNone/>
              <a:defRPr sz="7200">
                <a:latin typeface="Arial" panose="020B0604020202020204" pitchFamily="34" charset="0"/>
                <a:cs typeface="Arial" panose="020B0604020202020204"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9110036" y="6492240"/>
            <a:ext cx="1891337" cy="365760"/>
          </a:xfrm>
          <a:prstGeom prst="rect">
            <a:avLst/>
          </a:prstGeom>
        </p:spPr>
        <p:txBody>
          <a:bodyPr/>
          <a:lstStyle/>
          <a:p>
            <a:fld id="{F6969E0B-AA8D-4EF2-A24C-BEB60200443D}" type="datetime1">
              <a:rPr lang="en-US" smtClean="0"/>
              <a:t>10/13/2026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0995976" y="6492241"/>
            <a:ext cx="662623" cy="365760"/>
          </a:xfrm>
          <a:prstGeom prst="rect">
            <a:avLst/>
          </a:prstGeom>
        </p:spPr>
        <p:txBody>
          <a:bodyPr/>
          <a:lstStyle/>
          <a:p>
            <a:fld id="{AEAA3239-9EA4-4A65-A281-97F994456D9F}" type="slidenum">
              <a:rPr lang="en-US" smtClean="0"/>
              <a:t>‹#›</a:t>
            </a:fld>
            <a:endParaRPr lang="en-US" dirty="0"/>
          </a:p>
        </p:txBody>
      </p:sp>
      <p:sp>
        <p:nvSpPr>
          <p:cNvPr id="6" name="Rectangle 5">
            <a:extLst>
              <a:ext uri="{FF2B5EF4-FFF2-40B4-BE49-F238E27FC236}">
                <a16:creationId xmlns:a16="http://schemas.microsoft.com/office/drawing/2014/main" id="{23216E38-A715-5665-7BB7-7254F2F2D693}"/>
              </a:ext>
            </a:extLst>
          </p:cNvPr>
          <p:cNvSpPr/>
          <p:nvPr userDrawn="1"/>
        </p:nvSpPr>
        <p:spPr>
          <a:xfrm>
            <a:off x="5900118" y="6155910"/>
            <a:ext cx="6279500" cy="64008"/>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282836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3398" y="1016956"/>
            <a:ext cx="11125201" cy="731520"/>
          </a:xfrm>
          <a:prstGeom prst="rect">
            <a:avLst/>
          </a:prstGeom>
        </p:spPr>
        <p:txBody>
          <a:bodyPr anchor="t"/>
          <a:lstStyle>
            <a:lvl1pPr>
              <a:defRPr cap="all" baseline="0"/>
            </a:lvl1pPr>
          </a:lstStyle>
          <a:p>
            <a:r>
              <a:rPr lang="en-US" dirty="0"/>
              <a:t>Click to edit Master title style</a:t>
            </a:r>
          </a:p>
        </p:txBody>
      </p:sp>
      <p:sp>
        <p:nvSpPr>
          <p:cNvPr id="37" name="Content Placeholder 5">
            <a:extLst>
              <a:ext uri="{FF2B5EF4-FFF2-40B4-BE49-F238E27FC236}">
                <a16:creationId xmlns:a16="http://schemas.microsoft.com/office/drawing/2014/main" id="{2D30AC1E-99F3-1176-72D1-F6FF258E3075}"/>
              </a:ext>
            </a:extLst>
          </p:cNvPr>
          <p:cNvSpPr>
            <a:spLocks noGrp="1"/>
          </p:cNvSpPr>
          <p:nvPr>
            <p:ph sz="quarter" idx="15"/>
          </p:nvPr>
        </p:nvSpPr>
        <p:spPr>
          <a:xfrm>
            <a:off x="533399" y="1883248"/>
            <a:ext cx="5075238"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8" name="Content Placeholder 11">
            <a:extLst>
              <a:ext uri="{FF2B5EF4-FFF2-40B4-BE49-F238E27FC236}">
                <a16:creationId xmlns:a16="http://schemas.microsoft.com/office/drawing/2014/main" id="{54CE6F64-34A4-5E4B-21B9-E65B60D60DF7}"/>
              </a:ext>
            </a:extLst>
          </p:cNvPr>
          <p:cNvSpPr>
            <a:spLocks noGrp="1"/>
          </p:cNvSpPr>
          <p:nvPr>
            <p:ph sz="quarter" idx="16"/>
          </p:nvPr>
        </p:nvSpPr>
        <p:spPr>
          <a:xfrm>
            <a:off x="6583043" y="1883248"/>
            <a:ext cx="5075556" cy="433975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10036" y="6492240"/>
            <a:ext cx="1891338" cy="365760"/>
          </a:xfrm>
          <a:prstGeom prst="rect">
            <a:avLst/>
          </a:prstGeom>
        </p:spPr>
        <p:txBody>
          <a:bodyPr/>
          <a:lstStyle/>
          <a:p>
            <a:fld id="{D0114CA0-7CEA-48F6-8B27-4A03BEF1B362}" type="datetime1">
              <a:rPr lang="en-US" smtClean="0"/>
              <a:t>10/13/2026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995976" y="6492239"/>
            <a:ext cx="662624" cy="365761"/>
          </a:xfrm>
          <a:prstGeom prst="rect">
            <a:avLst/>
          </a:prstGeom>
        </p:spPr>
        <p:txBody>
          <a:bodyPr/>
          <a:lstStyle/>
          <a:p>
            <a:fld id="{AEAA3239-9EA4-4A65-A281-97F994456D9F}" type="slidenum">
              <a:rPr lang="en-US" smtClean="0"/>
              <a:t>‹#›</a:t>
            </a:fld>
            <a:endParaRPr lang="en-US"/>
          </a:p>
        </p:txBody>
      </p:sp>
      <p:sp>
        <p:nvSpPr>
          <p:cNvPr id="8" name="Rectangle 7">
            <a:extLst>
              <a:ext uri="{FF2B5EF4-FFF2-40B4-BE49-F238E27FC236}">
                <a16:creationId xmlns:a16="http://schemas.microsoft.com/office/drawing/2014/main" id="{B0DF6D21-8591-4FB9-5FF0-44B10800DC79}"/>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A7345B5-8AF1-C46D-5FB8-FF298EC5943D}"/>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866141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533398" y="1016955"/>
            <a:ext cx="11125201" cy="731520"/>
          </a:xfrm>
          <a:prstGeom prst="rect">
            <a:avLst/>
          </a:prstGeom>
        </p:spPr>
        <p:txBody>
          <a:bodyPr anchor="t"/>
          <a:lstStyle>
            <a:lvl1pPr>
              <a:defRPr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533399" y="1883248"/>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533399" y="2444434"/>
            <a:ext cx="5075238"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83679" y="1883247"/>
            <a:ext cx="5074920" cy="375613"/>
          </a:xfrm>
          <a:prstGeom prst="rect">
            <a:avLst/>
          </a:prstGeo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83043" y="2444434"/>
            <a:ext cx="5075556" cy="377856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9110036" y="6492240"/>
            <a:ext cx="1891338" cy="365760"/>
          </a:xfrm>
          <a:prstGeom prst="rect">
            <a:avLst/>
          </a:prstGeom>
        </p:spPr>
        <p:txBody>
          <a:bodyPr/>
          <a:lstStyle/>
          <a:p>
            <a:fld id="{1EDD8A06-915F-45A0-B576-0929C47FD8AE}" type="datetime1">
              <a:rPr lang="en-US" smtClean="0"/>
              <a:t>10/13/2026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
        <p:nvSpPr>
          <p:cNvPr id="37" name="Rectangle 36">
            <a:extLst>
              <a:ext uri="{FF2B5EF4-FFF2-40B4-BE49-F238E27FC236}">
                <a16:creationId xmlns:a16="http://schemas.microsoft.com/office/drawing/2014/main" id="{AB0A7ECD-2835-13DC-1392-DC6E9D6B14EE}"/>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3FF6D6A-BF5E-8499-2E05-993B26BA4977}"/>
              </a:ext>
            </a:extLst>
          </p:cNvPr>
          <p:cNvSpPr/>
          <p:nvPr/>
        </p:nvSpPr>
        <p:spPr>
          <a:xfrm>
            <a:off x="9110036" y="570037"/>
            <a:ext cx="3081964" cy="615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57842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533398" y="1016955"/>
            <a:ext cx="11125201" cy="1112519"/>
          </a:xfrm>
          <a:prstGeom prst="rect">
            <a:avLst/>
          </a:prstGeom>
        </p:spPr>
        <p:txBody>
          <a:bodyPr anchor="t"/>
          <a:lstStyle>
            <a:lvl1pPr>
              <a:defRPr cap="all" baseline="0">
                <a:solidFill>
                  <a:schemeClr val="tx2"/>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74D05E5D-68FD-447C-A2DD-5EC26B56527F}" type="datetime1">
              <a:rPr lang="en-US" smtClean="0"/>
              <a:t>10/13/2026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0995976" y="6492241"/>
            <a:ext cx="662624"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D0F7BCB4-DC28-7382-4A0F-0498411C4247}"/>
              </a:ext>
            </a:extLst>
          </p:cNvPr>
          <p:cNvSpPr/>
          <p:nvPr userDrawn="1"/>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B5560D8-36FC-D0D1-04BB-54F2CCBC8B5E}"/>
              </a:ext>
            </a:extLst>
          </p:cNvPr>
          <p:cNvSpPr/>
          <p:nvPr userDrawn="1"/>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76049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9110036" y="6492240"/>
            <a:ext cx="1891338" cy="365760"/>
          </a:xfrm>
          <a:prstGeom prst="rect">
            <a:avLst/>
          </a:prstGeom>
        </p:spPr>
        <p:txBody>
          <a:bodyPr/>
          <a:lstStyle/>
          <a:p>
            <a:fld id="{E5D97B4D-FF2F-4402-9FD4-AE767FCF1FF3}" type="datetime1">
              <a:rPr lang="en-US" smtClean="0"/>
              <a:t>10/13/2026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001374" y="6492241"/>
            <a:ext cx="657226" cy="365760"/>
          </a:xfrm>
          <a:prstGeom prst="rect">
            <a:avLst/>
          </a:prstGeo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478441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33398" y="1016955"/>
            <a:ext cx="3867155" cy="1757505"/>
          </a:xfrm>
          <a:prstGeom prst="rect">
            <a:avLst/>
          </a:prstGeom>
        </p:spPr>
        <p:txBody>
          <a:bodyPr anchor="t">
            <a:normAutofit/>
          </a:bodyPr>
          <a:lstStyle>
            <a:lvl1pPr>
              <a:defRPr sz="3600" cap="all" baseline="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33398" y="3242948"/>
            <a:ext cx="3867154" cy="3081652"/>
          </a:xfrm>
          <a:prstGeom prst="rect">
            <a:avLst/>
          </a:prstGeom>
        </p:spPr>
        <p:txBody>
          <a:bodyPr anchor="t">
            <a:normAutofit/>
          </a:bodyPr>
          <a:lstStyle>
            <a:lvl1pPr marL="0" indent="0">
              <a:buNone/>
              <a:defRPr sz="1400">
                <a:solidFill>
                  <a:schemeClr val="tx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62527" y="1001714"/>
            <a:ext cx="6696073" cy="5221285"/>
          </a:xfrm>
          <a:prstGeom prst="rect">
            <a:avLst/>
          </a:prstGeom>
        </p:spPr>
        <p:txBody>
          <a:bodyPr vert="horz" lIns="91440" tIns="45720" rIns="91440" bIns="45720" rtlCol="0">
            <a:normAutofit/>
          </a:bodyPr>
          <a:lstStyle>
            <a:lvl1pPr>
              <a:defRPr lang="en-US" dirty="0">
                <a:solidFill>
                  <a:schemeClr val="tx2"/>
                </a:solidFill>
              </a:defRPr>
            </a:lvl1pPr>
            <a:lvl2pPr>
              <a:defRPr lang="en-US" dirty="0">
                <a:solidFill>
                  <a:schemeClr val="tx2"/>
                </a:solidFill>
              </a:defRPr>
            </a:lvl2pPr>
            <a:lvl3pPr>
              <a:defRPr lang="en-US" dirty="0">
                <a:solidFill>
                  <a:schemeClr val="tx2"/>
                </a:solidFill>
              </a:defRPr>
            </a:lvl3pPr>
            <a:lvl4pPr>
              <a:defRPr lang="en-US" dirty="0">
                <a:solidFill>
                  <a:schemeClr val="tx2"/>
                </a:solidFill>
              </a:defRPr>
            </a:lvl4pPr>
            <a:lvl5pPr>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9110036" y="6492240"/>
            <a:ext cx="1891338" cy="365760"/>
          </a:xfrm>
          <a:prstGeom prst="rect">
            <a:avLst/>
          </a:prstGeom>
        </p:spPr>
        <p:txBody>
          <a:bodyPr/>
          <a:lstStyle/>
          <a:p>
            <a:fld id="{9CF624E3-F692-4ABF-8B9A-804B11213B17}" type="datetime1">
              <a:rPr lang="en-US" smtClean="0"/>
              <a:t>10/13/2026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0995976" y="6492241"/>
            <a:ext cx="662624" cy="365760"/>
          </a:xfrm>
          <a:prstGeom prst="rect">
            <a:avLst/>
          </a:prstGeom>
        </p:spPr>
        <p:txBody>
          <a:bodyPr/>
          <a:lstStyle/>
          <a:p>
            <a:fld id="{AEAA3239-9EA4-4A65-A281-97F994456D9F}" type="slidenum">
              <a:rPr lang="en-US" smtClean="0"/>
              <a:t>‹#›</a:t>
            </a:fld>
            <a:endParaRPr lang="en-US"/>
          </a:p>
        </p:txBody>
      </p:sp>
      <p:sp>
        <p:nvSpPr>
          <p:cNvPr id="37" name="Rectangle 36">
            <a:extLst>
              <a:ext uri="{FF2B5EF4-FFF2-40B4-BE49-F238E27FC236}">
                <a16:creationId xmlns:a16="http://schemas.microsoft.com/office/drawing/2014/main" id="{120561F0-CF17-B530-6961-589A8ED59092}"/>
              </a:ext>
            </a:extLst>
          </p:cNvPr>
          <p:cNvSpPr/>
          <p:nvPr/>
        </p:nvSpPr>
        <p:spPr>
          <a:xfrm>
            <a:off x="634029" y="570037"/>
            <a:ext cx="3766523"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8CC40D6-7654-D186-61ED-908232C31F69}"/>
              </a:ext>
            </a:extLst>
          </p:cNvPr>
          <p:cNvSpPr/>
          <p:nvPr/>
        </p:nvSpPr>
        <p:spPr>
          <a:xfrm>
            <a:off x="4400552" y="570037"/>
            <a:ext cx="7791448"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32842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33399" y="1016955"/>
            <a:ext cx="3486153" cy="1762083"/>
          </a:xfrm>
          <a:prstGeom prst="rect">
            <a:avLst/>
          </a:prstGeom>
        </p:spPr>
        <p:txBody>
          <a:bodyPr anchor="t">
            <a:normAutofit/>
          </a:bodyPr>
          <a:lstStyle>
            <a:lvl1pPr>
              <a:defRPr sz="3600" cap="all" baseline="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533399" y="2991503"/>
            <a:ext cx="3486153" cy="3333097"/>
          </a:xfrm>
          <a:prstGeom prst="rect">
            <a:avLst/>
          </a:prstGeo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62527" y="631580"/>
            <a:ext cx="6696073" cy="5845420"/>
          </a:xfrm>
          <a:prstGeom prst="rect">
            <a:avLst/>
          </a:prstGeo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533399" y="6492241"/>
            <a:ext cx="8576637" cy="365760"/>
          </a:xfrm>
          <a:prstGeom prst="rect">
            <a:avLst/>
          </a:prstGeom>
        </p:spPr>
        <p:txBody>
          <a:bodyPr/>
          <a:lstStyle/>
          <a:p>
            <a:r>
              <a:rPr lang="en-US"/>
              <a:t>Presentation title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9110036" y="6492238"/>
            <a:ext cx="1880548" cy="365761"/>
          </a:xfrm>
          <a:prstGeom prst="rect">
            <a:avLst/>
          </a:prstGeom>
        </p:spPr>
        <p:txBody>
          <a:bodyPr/>
          <a:lstStyle/>
          <a:p>
            <a:fld id="{09586136-1724-4889-B6EA-E52CF969ADAD}" type="datetime1">
              <a:rPr lang="en-US" smtClean="0"/>
              <a:t>10/13/2026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995976" y="6492237"/>
            <a:ext cx="662624" cy="365763"/>
          </a:xfrm>
          <a:prstGeom prst="rect">
            <a:avLst/>
          </a:prstGeom>
        </p:spPr>
        <p:txBody>
          <a:bodyPr/>
          <a:lstStyle/>
          <a:p>
            <a:fld id="{AEAA3239-9EA4-4A65-A281-97F994456D9F}" type="slidenum">
              <a:rPr lang="en-US" smtClean="0"/>
              <a:t>‹#›</a:t>
            </a:fld>
            <a:endParaRPr lang="en-US" dirty="0"/>
          </a:p>
        </p:txBody>
      </p:sp>
      <p:sp>
        <p:nvSpPr>
          <p:cNvPr id="35" name="Rectangle 34">
            <a:extLst>
              <a:ext uri="{FF2B5EF4-FFF2-40B4-BE49-F238E27FC236}">
                <a16:creationId xmlns:a16="http://schemas.microsoft.com/office/drawing/2014/main" id="{103DE75D-DDAE-AF30-6FFC-D490DF411F57}"/>
              </a:ext>
            </a:extLst>
          </p:cNvPr>
          <p:cNvSpPr/>
          <p:nvPr/>
        </p:nvSpPr>
        <p:spPr>
          <a:xfrm>
            <a:off x="634029" y="570037"/>
            <a:ext cx="4323111" cy="74817"/>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7FF2131-F761-6A93-E155-1DE63565D2B6}"/>
              </a:ext>
            </a:extLst>
          </p:cNvPr>
          <p:cNvSpPr/>
          <p:nvPr/>
        </p:nvSpPr>
        <p:spPr>
          <a:xfrm>
            <a:off x="4962522" y="570037"/>
            <a:ext cx="7229478" cy="74817"/>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357706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398" y="1016955"/>
            <a:ext cx="11125201" cy="1860235"/>
          </a:xfrm>
          <a:prstGeom prst="rect">
            <a:avLst/>
          </a:prstGeom>
        </p:spPr>
        <p:txBody>
          <a:bodyPr anchor="t">
            <a:noAutofit/>
          </a:bodyPr>
          <a:lstStyle>
            <a:lvl1pPr>
              <a:defRPr sz="7200" cap="all" baseline="0">
                <a:solidFill>
                  <a:schemeClr val="tx2"/>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33398" y="3258190"/>
            <a:ext cx="11125201" cy="2964810"/>
          </a:xfrm>
          <a:prstGeom prst="rect">
            <a:avLst/>
          </a:prstGeom>
        </p:spPr>
        <p:txBody>
          <a:bodyPr/>
          <a:lstStyle>
            <a:lvl1pPr marL="0" indent="0">
              <a:buNone/>
              <a:defRPr>
                <a:solidFill>
                  <a:schemeClr val="tx2"/>
                </a:solidFill>
              </a:defRPr>
            </a:lvl1pPr>
            <a:lvl2pPr marL="228600" indent="0">
              <a:buNone/>
              <a:defRPr>
                <a:solidFill>
                  <a:schemeClr val="tx2"/>
                </a:solidFill>
              </a:defRPr>
            </a:lvl2pPr>
            <a:lvl3pPr marL="457200" indent="0">
              <a:buNone/>
              <a:defRPr>
                <a:solidFill>
                  <a:schemeClr val="tx2"/>
                </a:solidFill>
              </a:defRPr>
            </a:lvl3pPr>
            <a:lvl4pPr marL="685800" indent="0">
              <a:buNone/>
              <a:defRPr>
                <a:solidFill>
                  <a:schemeClr val="tx2"/>
                </a:solidFill>
              </a:defRPr>
            </a:lvl4pPr>
            <a:lvl5pPr marL="914400" indent="0">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399" y="6492241"/>
            <a:ext cx="8576637" cy="365760"/>
          </a:xfrm>
          <a:prstGeom prst="rect">
            <a:avLst/>
          </a:prstGeom>
        </p:spPr>
        <p:txBody>
          <a:bodyPr/>
          <a:lstStyle>
            <a:lvl1pPr>
              <a:defRPr>
                <a:solidFill>
                  <a:schemeClr val="tx2"/>
                </a:solidFill>
              </a:defRPr>
            </a:lvl1p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504949" cy="365760"/>
          </a:xfrm>
          <a:prstGeom prst="rect">
            <a:avLst/>
          </a:prstGeom>
        </p:spPr>
        <p:txBody>
          <a:bodyPr/>
          <a:lstStyle>
            <a:lvl1pPr>
              <a:defRPr>
                <a:solidFill>
                  <a:schemeClr val="tx2"/>
                </a:solidFill>
              </a:defRPr>
            </a:lvl1pPr>
          </a:lstStyle>
          <a:p>
            <a:fld id="{FC57766D-ED87-4A0C-9B23-F4979C5AA24E}" type="datetime1">
              <a:rPr lang="en-US" smtClean="0"/>
              <a:t>10/13/2026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614990" y="6492241"/>
            <a:ext cx="1043610"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dirty="0"/>
          </a:p>
        </p:txBody>
      </p:sp>
      <p:sp>
        <p:nvSpPr>
          <p:cNvPr id="34" name="Rectangle 33">
            <a:extLst>
              <a:ext uri="{FF2B5EF4-FFF2-40B4-BE49-F238E27FC236}">
                <a16:creationId xmlns:a16="http://schemas.microsoft.com/office/drawing/2014/main" id="{C0612DD4-C154-5A34-CBE2-09022345DFF5}"/>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5" name="Rectangle 34">
            <a:extLst>
              <a:ext uri="{FF2B5EF4-FFF2-40B4-BE49-F238E27FC236}">
                <a16:creationId xmlns:a16="http://schemas.microsoft.com/office/drawing/2014/main" id="{A245B82D-4F13-20D2-DD25-C26E60C48A92}"/>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0403535"/>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533400" y="1016955"/>
            <a:ext cx="8576636" cy="1842020"/>
          </a:xfrm>
          <a:prstGeom prst="rect">
            <a:avLst/>
          </a:prstGeom>
        </p:spPr>
        <p:txBody>
          <a:bodyPr anchor="t">
            <a:noAutofit/>
          </a:bodyPr>
          <a:lstStyle>
            <a:lvl1pPr>
              <a:defRPr sz="7200" cap="all" baseline="0">
                <a:solidFill>
                  <a:schemeClr val="tx2"/>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33400" y="4614992"/>
            <a:ext cx="8576506" cy="1608008"/>
          </a:xfrm>
          <a:prstGeom prst="rect">
            <a:avLst/>
          </a:prstGeom>
        </p:spPr>
        <p:txBody>
          <a:bodyPr>
            <a:noAutofit/>
          </a:bodyPr>
          <a:lstStyle>
            <a:lvl1pPr marL="0" indent="0">
              <a:buNone/>
              <a:defRPr sz="2000" b="1" i="0">
                <a:solidFill>
                  <a:schemeClr val="tx2"/>
                </a:solidFill>
                <a:latin typeface="Arial" panose="020B0604020202020204" pitchFamily="34" charset="0"/>
                <a:cs typeface="Arial" panose="020B0604020202020204" pitchFamily="34" charset="0"/>
              </a:defRPr>
            </a:lvl1pPr>
            <a:lvl2pPr marL="228600" indent="0">
              <a:buNone/>
              <a:defRPr sz="2000" b="1" i="0">
                <a:solidFill>
                  <a:schemeClr val="tx2"/>
                </a:solidFill>
                <a:latin typeface="Arial" panose="020B0604020202020204" pitchFamily="34" charset="0"/>
                <a:cs typeface="Arial" panose="020B0604020202020204" pitchFamily="34" charset="0"/>
              </a:defRPr>
            </a:lvl2pPr>
            <a:lvl3pPr marL="457200" indent="0">
              <a:buNone/>
              <a:defRPr sz="2000" b="1" i="0">
                <a:solidFill>
                  <a:schemeClr val="tx2"/>
                </a:solidFill>
                <a:latin typeface="Arial" panose="020B0604020202020204" pitchFamily="34" charset="0"/>
                <a:cs typeface="Arial" panose="020B0604020202020204" pitchFamily="34" charset="0"/>
              </a:defRPr>
            </a:lvl3pPr>
            <a:lvl4pPr marL="685800" indent="0">
              <a:buNone/>
              <a:defRPr sz="2000" b="1" i="0">
                <a:solidFill>
                  <a:schemeClr val="tx2"/>
                </a:solidFill>
                <a:latin typeface="Arial" panose="020B0604020202020204" pitchFamily="34" charset="0"/>
                <a:cs typeface="Arial" panose="020B0604020202020204" pitchFamily="34" charset="0"/>
              </a:defRPr>
            </a:lvl4pPr>
            <a:lvl5pPr marL="914400" indent="0">
              <a:buNone/>
              <a:defRPr sz="2000" b="1" i="0">
                <a:solidFill>
                  <a:schemeClr val="tx2"/>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33400" y="6492241"/>
            <a:ext cx="8576636" cy="365760"/>
          </a:xfrm>
          <a:prstGeom prst="rect">
            <a:avLst/>
          </a:prstGeo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110036" y="6492240"/>
            <a:ext cx="1891338" cy="365760"/>
          </a:xfrm>
          <a:prstGeom prst="rect">
            <a:avLst/>
          </a:prstGeom>
        </p:spPr>
        <p:txBody>
          <a:bodyPr/>
          <a:lstStyle>
            <a:lvl1pPr>
              <a:defRPr>
                <a:solidFill>
                  <a:schemeClr val="tx2"/>
                </a:solidFill>
              </a:defRPr>
            </a:lvl1pPr>
          </a:lstStyle>
          <a:p>
            <a:fld id="{501450B2-75D0-4277-B6D7-7B5D301DCF72}" type="datetime1">
              <a:rPr lang="en-US" smtClean="0"/>
              <a:t>10/13/2026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4" y="6492241"/>
            <a:ext cx="657226" cy="365760"/>
          </a:xfrm>
          <a:prstGeom prst="rect">
            <a:avLst/>
          </a:prstGeom>
        </p:spPr>
        <p:txBody>
          <a:bodyPr/>
          <a:lstStyle>
            <a:lvl1pPr>
              <a:defRPr>
                <a:solidFill>
                  <a:schemeClr val="tx2"/>
                </a:solidFill>
              </a:defRPr>
            </a:lvl1pPr>
          </a:lstStyle>
          <a:p>
            <a:fld id="{AEAA3239-9EA4-4A65-A281-97F994456D9F}" type="slidenum">
              <a:rPr lang="en-US" smtClean="0"/>
              <a:pPr/>
              <a:t>‹#›</a:t>
            </a:fld>
            <a:endParaRPr lang="en-US"/>
          </a:p>
        </p:txBody>
      </p:sp>
      <p:sp>
        <p:nvSpPr>
          <p:cNvPr id="58" name="Rectangle 57">
            <a:extLst>
              <a:ext uri="{FF2B5EF4-FFF2-40B4-BE49-F238E27FC236}">
                <a16:creationId xmlns:a16="http://schemas.microsoft.com/office/drawing/2014/main" id="{C0E45243-34A7-09D9-589C-A28D8FB592BD}"/>
              </a:ext>
            </a:extLst>
          </p:cNvPr>
          <p:cNvSpPr/>
          <p:nvPr/>
        </p:nvSpPr>
        <p:spPr>
          <a:xfrm>
            <a:off x="634029" y="570037"/>
            <a:ext cx="8476007" cy="6154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377B2CF5-DB49-E6FB-F72A-24AA38988AEC}"/>
              </a:ext>
            </a:extLst>
          </p:cNvPr>
          <p:cNvSpPr/>
          <p:nvPr/>
        </p:nvSpPr>
        <p:spPr>
          <a:xfrm>
            <a:off x="9110036" y="570037"/>
            <a:ext cx="3081964" cy="61543"/>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2945291"/>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8283236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154200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533398" y="1016955"/>
            <a:ext cx="11125201" cy="74675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533398" y="1748474"/>
            <a:ext cx="11125202" cy="47285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533399" y="6476998"/>
            <a:ext cx="8576637" cy="381003"/>
          </a:xfrm>
          <a:prstGeom prst="rect">
            <a:avLst/>
          </a:prstGeom>
        </p:spPr>
        <p:txBody>
          <a:bodyPr vert="horz" lIns="91440" tIns="45720" rIns="91440" bIns="45720" rtlCol="0" anchor="ctr"/>
          <a:lstStyle>
            <a:lvl1pPr algn="l" rtl="0">
              <a:defRPr sz="800">
                <a:solidFill>
                  <a:schemeClr val="tx2"/>
                </a:solidFill>
                <a:latin typeface="+mn-lt"/>
                <a:cs typeface="Arial" panose="020B0604020202020204" pitchFamily="34" charset="0"/>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110036" y="6476998"/>
            <a:ext cx="188595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35F68458-1A7A-4A29-A16B-4424C6D3B5E6}" type="datetime1">
              <a:rPr lang="en-US" smtClean="0"/>
              <a:pPr/>
              <a:t>10/13/2026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1379" y="6476998"/>
            <a:ext cx="657221" cy="381003"/>
          </a:xfrm>
          <a:prstGeom prst="rect">
            <a:avLst/>
          </a:prstGeom>
        </p:spPr>
        <p:txBody>
          <a:bodyPr vert="horz" lIns="91440" tIns="45720" rIns="91440" bIns="45720" rtlCol="0" anchor="ctr"/>
          <a:lstStyle>
            <a:lvl1pPr algn="r" rtl="0">
              <a:defRPr sz="800">
                <a:solidFill>
                  <a:schemeClr val="tx2"/>
                </a:solidFill>
                <a:latin typeface="+mn-lt"/>
                <a:cs typeface="Arial" panose="020B0604020202020204" pitchFamily="34" charset="0"/>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339175978"/>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 id="2147483964" r:id="rId12"/>
    <p:sldLayoutId id="2147483965" r:id="rId13"/>
    <p:sldLayoutId id="2147483967" r:id="rId14"/>
    <p:sldLayoutId id="2147483966" r:id="rId15"/>
    <p:sldLayoutId id="2147483968" r:id="rId16"/>
    <p:sldLayoutId id="2147483969" r:id="rId17"/>
    <p:sldLayoutId id="2147483970" r:id="rId18"/>
    <p:sldLayoutId id="2147483971" r:id="rId19"/>
    <p:sldLayoutId id="2147483972" r:id="rId20"/>
    <p:sldLayoutId id="2147483973" r:id="rId21"/>
    <p:sldLayoutId id="2147483974" r:id="rId22"/>
    <p:sldLayoutId id="2147483975" r:id="rId23"/>
    <p:sldLayoutId id="2147483976" r:id="rId24"/>
    <p:sldLayoutId id="2147483977" r:id="rId25"/>
    <p:sldLayoutId id="2147483978" r:id="rId26"/>
    <p:sldLayoutId id="2147483979" r:id="rId27"/>
    <p:sldLayoutId id="2147483980" r:id="rId28"/>
    <p:sldLayoutId id="2147483981" r:id="rId29"/>
    <p:sldLayoutId id="2147483982" r:id="rId30"/>
    <p:sldLayoutId id="2147483983" r:id="rId31"/>
    <p:sldLayoutId id="2147483984" r:id="rId32"/>
    <p:sldLayoutId id="2147483985" r:id="rId33"/>
    <p:sldLayoutId id="2147483986" r:id="rId34"/>
    <p:sldLayoutId id="2147483987" r:id="rId35"/>
    <p:sldLayoutId id="2147483988" r:id="rId36"/>
    <p:sldLayoutId id="2147483989" r:id="rId37"/>
    <p:sldLayoutId id="2147483990" r:id="rId38"/>
    <p:sldLayoutId id="2147483991" r:id="rId39"/>
    <p:sldLayoutId id="2147483992" r:id="rId40"/>
    <p:sldLayoutId id="2147483993" r:id="rId41"/>
    <p:sldLayoutId id="2147483994" r:id="rId42"/>
    <p:sldLayoutId id="2147483995" r:id="rId43"/>
    <p:sldLayoutId id="2147484008" r:id="rId44"/>
    <p:sldLayoutId id="2147483997" r:id="rId45"/>
    <p:sldLayoutId id="2147483998" r:id="rId46"/>
    <p:sldLayoutId id="2147483999" r:id="rId47"/>
    <p:sldLayoutId id="2147484000" r:id="rId48"/>
    <p:sldLayoutId id="2147484001" r:id="rId49"/>
    <p:sldLayoutId id="2147484002" r:id="rId50"/>
    <p:sldLayoutId id="2147484003" r:id="rId51"/>
    <p:sldLayoutId id="2147484004" r:id="rId52"/>
    <p:sldLayoutId id="2147484005" r:id="rId53"/>
    <p:sldLayoutId id="2147484006" r:id="rId54"/>
    <p:sldLayoutId id="2147484007" r:id="rId55"/>
    <p:sldLayoutId id="2147484012" r:id="rId56"/>
    <p:sldLayoutId id="2147484013" r:id="rId57"/>
  </p:sldLayoutIdLst>
  <p:hf sldNum="0" hdr="0" ftr="0" dt="0"/>
  <p:txStyles>
    <p:titleStyle>
      <a:lvl1pPr algn="l" defTabSz="914400" rtl="0" eaLnBrk="1" latinLnBrk="0" hangingPunct="1">
        <a:lnSpc>
          <a:spcPct val="80000"/>
        </a:lnSpc>
        <a:spcBef>
          <a:spcPct val="0"/>
        </a:spcBef>
        <a:buNone/>
        <a:defRPr sz="3600" b="0" kern="1200" spc="0" baseline="0">
          <a:solidFill>
            <a:schemeClr val="tx2"/>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2"/>
          </a:solidFill>
          <a:latin typeface="+mn-lt"/>
          <a:ea typeface="+mn-ea"/>
          <a:cs typeface="Arial" panose="020B0604020202020204" pitchFamily="34" charset="0"/>
        </a:defRPr>
      </a:lvl1pPr>
      <a:lvl2pPr marL="4572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2pPr>
      <a:lvl3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3pPr>
      <a:lvl4pPr marL="9144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4pPr>
      <a:lvl5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0" orient="horz" pos="2160" userDrawn="1">
          <p15:clr>
            <a:srgbClr val="F26B43"/>
          </p15:clr>
        </p15:guide>
        <p15:guide id="31" pos="3840" userDrawn="1">
          <p15:clr>
            <a:srgbClr val="F26B43"/>
          </p15:clr>
        </p15:guide>
        <p15:guide id="32" pos="336" userDrawn="1">
          <p15:clr>
            <a:srgbClr val="F26B43"/>
          </p15:clr>
        </p15:guide>
        <p15:guide id="33" pos="7344" userDrawn="1">
          <p15:clr>
            <a:srgbClr val="F26B43"/>
          </p15:clr>
        </p15:guide>
        <p15:guide id="34" orient="horz" pos="4080" userDrawn="1">
          <p15:clr>
            <a:srgbClr val="F26B43"/>
          </p15:clr>
        </p15:guide>
        <p15:guide id="35" orient="horz" pos="1344" userDrawn="1">
          <p15:clr>
            <a:srgbClr val="F26B43"/>
          </p15:clr>
        </p15:guide>
        <p15:guide id="36"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s://knowhow.ncvo.org.uk/organisation/collaboration/coproduction-and-service-user-involvement"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hyperlink" Target="https://www.diabetes.org.uk/resources-s3/2017-10/0983_PPI%20resource_guidance-document_DL_v5.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xml"/><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learningforinvolvement.org.uk/content/resource/nihr-guidance-on-co-producing-a-research-project/" TargetMode="External"/><Relationship Id="rId2" Type="http://schemas.openxmlformats.org/officeDocument/2006/relationships/notesSlide" Target="../notesSlides/notesSlide9.xml"/><Relationship Id="rId1" Type="http://schemas.openxmlformats.org/officeDocument/2006/relationships/slideLayout" Target="../slideLayouts/slideLayout5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56.xml"/><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56.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22.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5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www.learningforinvolvement.org.uk/content/resource/nihr-guidance-on-co-producing-a-research-project/" TargetMode="External"/><Relationship Id="rId2" Type="http://schemas.openxmlformats.org/officeDocument/2006/relationships/notesSlide" Target="../notesSlides/notesSlide15.xml"/><Relationship Id="rId1" Type="http://schemas.openxmlformats.org/officeDocument/2006/relationships/slideLayout" Target="../slideLayouts/slideLayout5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6.xml"/><Relationship Id="rId1" Type="http://schemas.openxmlformats.org/officeDocument/2006/relationships/slideLayout" Target="../slideLayouts/slideLayout56.xml"/><Relationship Id="rId4" Type="http://schemas.openxmlformats.org/officeDocument/2006/relationships/image" Target="../media/image36.jpg"/></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6.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56.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57.xml"/></Relationships>
</file>

<file path=ppt/slides/_rels/slide29.xml.rels><?xml version="1.0" encoding="UTF-8" standalone="yes"?>
<Relationships xmlns="http://schemas.openxmlformats.org/package/2006/relationships"><Relationship Id="rId3" Type="http://schemas.openxmlformats.org/officeDocument/2006/relationships/hyperlink" Target="https://www.walkinginmyshoes.wales/" TargetMode="External"/><Relationship Id="rId2" Type="http://schemas.openxmlformats.org/officeDocument/2006/relationships/image" Target="../media/image40.png"/><Relationship Id="rId1" Type="http://schemas.openxmlformats.org/officeDocument/2006/relationships/slideLayout" Target="../slideLayouts/slideLayout57.xml"/></Relationships>
</file>

<file path=ppt/slides/_rels/slide3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56.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6.xml"/></Relationships>
</file>

<file path=ppt/slides/_rels/slide3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56.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5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56.xml"/><Relationship Id="rId4" Type="http://schemas.openxmlformats.org/officeDocument/2006/relationships/image" Target="../media/image50.png"/></Relationships>
</file>

<file path=ppt/slides/_rels/slide4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56.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6.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2.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5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5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5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3.png"/></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5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6.xml.rels><?xml version="1.0" encoding="UTF-8" standalone="yes"?>
<Relationships xmlns="http://schemas.openxmlformats.org/package/2006/relationships"><Relationship Id="rId3" Type="http://schemas.openxmlformats.org/officeDocument/2006/relationships/hyperlink" Target="https://doi.org/10.1186/s40814-015-0033" TargetMode="External"/><Relationship Id="rId2" Type="http://schemas.openxmlformats.org/officeDocument/2006/relationships/hyperlink" Target="https://doi.org/10.1136/bmj.n2061" TargetMode="External"/><Relationship Id="rId1" Type="http://schemas.openxmlformats.org/officeDocument/2006/relationships/slideLayout" Target="../slideLayouts/slideLayout56.xml"/></Relationships>
</file>

<file path=ppt/slides/_rels/slide4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0BE5F-4D09-E24E-255A-762AFA6FE941}"/>
              </a:ext>
            </a:extLst>
          </p:cNvPr>
          <p:cNvSpPr>
            <a:spLocks noGrp="1"/>
          </p:cNvSpPr>
          <p:nvPr>
            <p:ph type="ctrTitle"/>
          </p:nvPr>
        </p:nvSpPr>
        <p:spPr>
          <a:xfrm>
            <a:off x="533400" y="1016955"/>
            <a:ext cx="4429126" cy="3331896"/>
          </a:xfrm>
        </p:spPr>
        <p:txBody>
          <a:bodyPr anchor="t">
            <a:normAutofit/>
          </a:bodyPr>
          <a:lstStyle/>
          <a:p>
            <a:r>
              <a:rPr lang="en-US" sz="4300"/>
              <a:t>Public and Patient Involvement in Applied Psychology Research</a:t>
            </a:r>
          </a:p>
        </p:txBody>
      </p:sp>
      <p:sp>
        <p:nvSpPr>
          <p:cNvPr id="3" name="Subtitle 2">
            <a:extLst>
              <a:ext uri="{FF2B5EF4-FFF2-40B4-BE49-F238E27FC236}">
                <a16:creationId xmlns:a16="http://schemas.microsoft.com/office/drawing/2014/main" id="{B2826FED-0B99-6930-9A64-C077499D001A}"/>
              </a:ext>
            </a:extLst>
          </p:cNvPr>
          <p:cNvSpPr>
            <a:spLocks noGrp="1"/>
          </p:cNvSpPr>
          <p:nvPr>
            <p:ph type="subTitle" idx="1"/>
          </p:nvPr>
        </p:nvSpPr>
        <p:spPr>
          <a:xfrm>
            <a:off x="533400" y="4846320"/>
            <a:ext cx="3174160" cy="1465319"/>
          </a:xfrm>
        </p:spPr>
        <p:txBody>
          <a:bodyPr anchor="b">
            <a:normAutofit/>
          </a:bodyPr>
          <a:lstStyle/>
          <a:p>
            <a:r>
              <a:rPr lang="en-US"/>
              <a:t>Engaging communities for impactful psychology studies</a:t>
            </a:r>
          </a:p>
        </p:txBody>
      </p:sp>
      <p:pic>
        <p:nvPicPr>
          <p:cNvPr id="4" name="Picture 3" descr="People sitting in group">
            <a:extLst>
              <a:ext uri="{FF2B5EF4-FFF2-40B4-BE49-F238E27FC236}">
                <a16:creationId xmlns:a16="http://schemas.microsoft.com/office/drawing/2014/main" id="{10065154-E5C2-4EC2-96C5-42381D995441}"/>
              </a:ext>
            </a:extLst>
          </p:cNvPr>
          <p:cNvPicPr>
            <a:picLocks noChangeAspect="1"/>
          </p:cNvPicPr>
          <p:nvPr/>
        </p:nvPicPr>
        <p:blipFill>
          <a:blip r:embed="rId3"/>
          <a:srcRect l="3323" r="30072" b="-1"/>
          <a:stretch>
            <a:fillRect/>
          </a:stretch>
        </p:blipFill>
        <p:spPr>
          <a:xfrm>
            <a:off x="5348910" y="10"/>
            <a:ext cx="6843089" cy="6857990"/>
          </a:xfrm>
          <a:custGeom>
            <a:avLst/>
            <a:gdLst>
              <a:gd name="connsiteX0" fmla="*/ 0 w 6843089"/>
              <a:gd name="connsiteY0" fmla="*/ 629614 h 6858000"/>
              <a:gd name="connsiteX1" fmla="*/ 6843089 w 6843089"/>
              <a:gd name="connsiteY1" fmla="*/ 629614 h 6858000"/>
              <a:gd name="connsiteX2" fmla="*/ 6843089 w 6843089"/>
              <a:gd name="connsiteY2" fmla="*/ 6858000 h 6858000"/>
              <a:gd name="connsiteX3" fmla="*/ 0 w 6843089"/>
              <a:gd name="connsiteY3" fmla="*/ 6858000 h 6858000"/>
              <a:gd name="connsiteX4" fmla="*/ 0 w 6843089"/>
              <a:gd name="connsiteY4" fmla="*/ 0 h 6858000"/>
              <a:gd name="connsiteX5" fmla="*/ 6843089 w 6843089"/>
              <a:gd name="connsiteY5" fmla="*/ 0 h 6858000"/>
              <a:gd name="connsiteX6" fmla="*/ 6843089 w 6843089"/>
              <a:gd name="connsiteY6" fmla="*/ 565606 h 6858000"/>
              <a:gd name="connsiteX7" fmla="*/ 0 w 6843089"/>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43089" h="6858000">
                <a:moveTo>
                  <a:pt x="0" y="629614"/>
                </a:moveTo>
                <a:lnTo>
                  <a:pt x="6843089" y="629614"/>
                </a:lnTo>
                <a:lnTo>
                  <a:pt x="6843089" y="6858000"/>
                </a:lnTo>
                <a:lnTo>
                  <a:pt x="0" y="6858000"/>
                </a:lnTo>
                <a:close/>
                <a:moveTo>
                  <a:pt x="0" y="0"/>
                </a:moveTo>
                <a:lnTo>
                  <a:pt x="6843089" y="0"/>
                </a:lnTo>
                <a:lnTo>
                  <a:pt x="6843089" y="565606"/>
                </a:lnTo>
                <a:lnTo>
                  <a:pt x="0" y="565606"/>
                </a:lnTo>
                <a:close/>
              </a:path>
            </a:pathLst>
          </a:custGeom>
          <a:noFill/>
        </p:spPr>
      </p:pic>
    </p:spTree>
    <p:extLst>
      <p:ext uri="{BB962C8B-B14F-4D97-AF65-F5344CB8AC3E}">
        <p14:creationId xmlns:p14="http://schemas.microsoft.com/office/powerpoint/2010/main" val="270444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CA2B0-08E3-37B9-4C74-B9C10EB7262E}"/>
              </a:ext>
            </a:extLst>
          </p:cNvPr>
          <p:cNvSpPr>
            <a:spLocks noGrp="1"/>
          </p:cNvSpPr>
          <p:nvPr>
            <p:ph type="ctrTitle"/>
          </p:nvPr>
        </p:nvSpPr>
        <p:spPr>
          <a:xfrm>
            <a:off x="533400" y="1143000"/>
            <a:ext cx="8576636" cy="5271008"/>
          </a:xfrm>
        </p:spPr>
        <p:txBody>
          <a:bodyPr anchor="b">
            <a:normAutofit/>
          </a:bodyPr>
          <a:lstStyle/>
          <a:p>
            <a:r>
              <a:rPr lang="en-US"/>
              <a:t>Introduction to PPI in Applied Psychology</a:t>
            </a:r>
          </a:p>
        </p:txBody>
      </p:sp>
    </p:spTree>
    <p:extLst>
      <p:ext uri="{BB962C8B-B14F-4D97-AF65-F5344CB8AC3E}">
        <p14:creationId xmlns:p14="http://schemas.microsoft.com/office/powerpoint/2010/main" val="1241859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F1942-A4F3-B9F6-2399-4205A747F721}"/>
              </a:ext>
            </a:extLst>
          </p:cNvPr>
          <p:cNvSpPr>
            <a:spLocks noGrp="1"/>
          </p:cNvSpPr>
          <p:nvPr>
            <p:ph type="title"/>
          </p:nvPr>
        </p:nvSpPr>
        <p:spPr>
          <a:xfrm>
            <a:off x="4632163" y="1016955"/>
            <a:ext cx="7026437" cy="731520"/>
          </a:xfrm>
        </p:spPr>
        <p:txBody>
          <a:bodyPr anchor="t">
            <a:normAutofit/>
          </a:bodyPr>
          <a:lstStyle/>
          <a:p>
            <a:r>
              <a:rPr lang="en-US" sz="2800"/>
              <a:t>Definition and Importance of PPI</a:t>
            </a:r>
          </a:p>
        </p:txBody>
      </p:sp>
      <p:pic>
        <p:nvPicPr>
          <p:cNvPr id="5" name="Content Placeholder 4" descr="Multi - ethnic group of business people on a business meeting at the office.">
            <a:extLst>
              <a:ext uri="{FF2B5EF4-FFF2-40B4-BE49-F238E27FC236}">
                <a16:creationId xmlns:a16="http://schemas.microsoft.com/office/drawing/2014/main" id="{DDDE92E8-087E-4384-ABC3-EB92371FD49D}"/>
              </a:ext>
            </a:extLst>
          </p:cNvPr>
          <p:cNvPicPr>
            <a:picLocks noGrp="1" noChangeAspect="1"/>
          </p:cNvPicPr>
          <p:nvPr>
            <p:ph type="pic" sz="quarter" idx="13"/>
          </p:nvPr>
        </p:nvPicPr>
        <p:blipFill>
          <a:blip r:embed="rId3"/>
          <a:srcRect l="13392" r="47693" b="-2"/>
          <a:stretch>
            <a:fillRect/>
          </a:stretch>
        </p:blipFill>
        <p:spPr>
          <a:xfrm>
            <a:off x="20" y="1"/>
            <a:ext cx="3998113" cy="6858000"/>
          </a:xfrm>
          <a:prstGeom prst="rect">
            <a:avLst/>
          </a:prstGeom>
          <a:noFill/>
        </p:spPr>
      </p:pic>
      <p:sp>
        <p:nvSpPr>
          <p:cNvPr id="4" name="Content Placeholder 3">
            <a:extLst>
              <a:ext uri="{FF2B5EF4-FFF2-40B4-BE49-F238E27FC236}">
                <a16:creationId xmlns:a16="http://schemas.microsoft.com/office/drawing/2014/main" id="{CF5E9B14-0078-0EAE-C601-F3BF2BF314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2145668"/>
            <a:ext cx="7026432" cy="4077331"/>
          </a:xfrm>
        </p:spPr>
        <p:txBody>
          <a:bodyPr>
            <a:normAutofit/>
          </a:bodyPr>
          <a:lstStyle/>
          <a:p>
            <a:pPr marL="0" indent="0">
              <a:spcBef>
                <a:spcPts val="2500"/>
              </a:spcBef>
              <a:buFont typeface="Arial" panose="020B0604020202020204" pitchFamily="34" charset="0"/>
              <a:buNone/>
            </a:pPr>
            <a:r>
              <a:rPr lang="en-US" b="1"/>
              <a:t>Definition of PPI</a:t>
            </a:r>
          </a:p>
          <a:p>
            <a:pPr marL="0" lvl="1" indent="0">
              <a:buFont typeface="Arial" panose="020B0604020202020204" pitchFamily="34" charset="0"/>
              <a:buNone/>
            </a:pPr>
            <a:r>
              <a:t>PPI means research conducted with or by the public, not just about or for them, ensuring active involvement.</a:t>
            </a:r>
            <a:endParaRPr lang="en-US"/>
          </a:p>
          <a:p>
            <a:pPr marL="0" indent="0">
              <a:spcBef>
                <a:spcPts val="2500"/>
              </a:spcBef>
              <a:buFont typeface="Arial" panose="020B0604020202020204" pitchFamily="34" charset="0"/>
              <a:buNone/>
            </a:pPr>
            <a:r>
              <a:rPr lang="en-US" b="1"/>
              <a:t>Enhancing Research Relevance</a:t>
            </a:r>
          </a:p>
          <a:p>
            <a:pPr marL="0" lvl="1" indent="0">
              <a:buFont typeface="Arial" panose="020B0604020202020204" pitchFamily="34" charset="0"/>
              <a:buNone/>
            </a:pPr>
            <a:r>
              <a:t>PPI improves research relevance and quality by integrating experiences and perspectives from diverse public contributors.</a:t>
            </a:r>
            <a:endParaRPr lang="en-US"/>
          </a:p>
          <a:p>
            <a:pPr marL="0" indent="0">
              <a:spcBef>
                <a:spcPts val="2500"/>
              </a:spcBef>
              <a:buFont typeface="Arial" panose="020B0604020202020204" pitchFamily="34" charset="0"/>
              <a:buNone/>
            </a:pPr>
            <a:r>
              <a:rPr lang="en-US" b="1"/>
              <a:t>Ethical and Trustworthy Research</a:t>
            </a:r>
          </a:p>
          <a:p>
            <a:pPr marL="0" lvl="1" indent="0">
              <a:buFont typeface="Arial" panose="020B0604020202020204" pitchFamily="34" charset="0"/>
              <a:buNone/>
            </a:pPr>
            <a:r>
              <a:t>Active public involvement fosters ethical research practices, transparency, trust, and respect for participant concerns.</a:t>
            </a:r>
            <a:endParaRPr lang="en-US"/>
          </a:p>
          <a:p>
            <a:pPr marL="0" indent="0">
              <a:spcBef>
                <a:spcPts val="2500"/>
              </a:spcBef>
              <a:buFont typeface="Arial" panose="020B0604020202020204" pitchFamily="34" charset="0"/>
              <a:buNone/>
            </a:pPr>
            <a:r>
              <a:rPr lang="en-US" b="1"/>
              <a:t>PPI vs Participation</a:t>
            </a:r>
          </a:p>
          <a:p>
            <a:pPr marL="0" lvl="1" indent="0">
              <a:buFont typeface="Arial" panose="020B0604020202020204" pitchFamily="34" charset="0"/>
              <a:buNone/>
            </a:pPr>
            <a:r>
              <a:t>PPI involves contributors shaping research, unlike participation which involves subjects taking part in studies.</a:t>
            </a:r>
            <a:endParaRPr lang="en-US"/>
          </a:p>
        </p:txBody>
      </p:sp>
    </p:spTree>
    <p:extLst>
      <p:ext uri="{BB962C8B-B14F-4D97-AF65-F5344CB8AC3E}">
        <p14:creationId xmlns:p14="http://schemas.microsoft.com/office/powerpoint/2010/main" val="38407015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57C8-144F-0C5B-9DFD-F5AE2357056E}"/>
              </a:ext>
            </a:extLst>
          </p:cNvPr>
          <p:cNvSpPr>
            <a:spLocks noGrp="1"/>
          </p:cNvSpPr>
          <p:nvPr>
            <p:ph type="title"/>
          </p:nvPr>
        </p:nvSpPr>
        <p:spPr>
          <a:xfrm>
            <a:off x="533399" y="1016955"/>
            <a:ext cx="4810129" cy="1269482"/>
          </a:xfrm>
        </p:spPr>
        <p:txBody>
          <a:bodyPr anchor="t">
            <a:normAutofit/>
          </a:bodyPr>
          <a:lstStyle/>
          <a:p>
            <a:r>
              <a:rPr lang="en-US" sz="3100"/>
              <a:t>Integration of PPI in Research Stages</a:t>
            </a:r>
          </a:p>
        </p:txBody>
      </p:sp>
      <p:pic>
        <p:nvPicPr>
          <p:cNvPr id="5" name="Content Placeholder 4" descr="Multi-ethnic colleagues discussing strategy">
            <a:extLst>
              <a:ext uri="{FF2B5EF4-FFF2-40B4-BE49-F238E27FC236}">
                <a16:creationId xmlns:a16="http://schemas.microsoft.com/office/drawing/2014/main" id="{1791A149-1725-480D-966A-35C01ED3DCBC}"/>
              </a:ext>
            </a:extLst>
          </p:cNvPr>
          <p:cNvPicPr>
            <a:picLocks noGrp="1" noChangeAspect="1"/>
          </p:cNvPicPr>
          <p:nvPr>
            <p:ph type="pic" sz="quarter" idx="13"/>
          </p:nvPr>
        </p:nvPicPr>
        <p:blipFill>
          <a:blip r:embed="rId3"/>
          <a:srcRect l="10613" r="5060" b="2"/>
          <a:stretch>
            <a:fillRect/>
          </a:stretch>
        </p:blipFill>
        <p:spPr>
          <a:xfrm>
            <a:off x="634030" y="2495234"/>
            <a:ext cx="4709498" cy="3727766"/>
          </a:xfrm>
          <a:prstGeom prst="rect">
            <a:avLst/>
          </a:prstGeom>
          <a:noFill/>
        </p:spPr>
      </p:pic>
      <p:sp>
        <p:nvSpPr>
          <p:cNvPr id="4" name="Content Placeholder 3">
            <a:extLst>
              <a:ext uri="{FF2B5EF4-FFF2-40B4-BE49-F238E27FC236}">
                <a16:creationId xmlns:a16="http://schemas.microsoft.com/office/drawing/2014/main" id="{0BE924B3-F4F5-8E14-9D0D-D6A20E90787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1010614"/>
            <a:ext cx="5753037" cy="5212386"/>
          </a:xfrm>
        </p:spPr>
        <p:txBody>
          <a:bodyPr>
            <a:normAutofit/>
          </a:bodyPr>
          <a:lstStyle/>
          <a:p>
            <a:pPr marL="0" indent="0">
              <a:spcBef>
                <a:spcPts val="2500"/>
              </a:spcBef>
              <a:buFont typeface="Arial" panose="020B0604020202020204" pitchFamily="34" charset="0"/>
              <a:buNone/>
            </a:pPr>
            <a:r>
              <a:rPr lang="en-US" sz="2000" b="1" dirty="0"/>
              <a:t>Early Stage </a:t>
            </a:r>
            <a:r>
              <a:rPr lang="en-US" sz="2000" b="1" dirty="0" err="1"/>
              <a:t>Prioritisation</a:t>
            </a:r>
            <a:endParaRPr lang="en-US" sz="2000" b="1" dirty="0"/>
          </a:p>
          <a:p>
            <a:pPr marL="0" lvl="1" indent="0">
              <a:buFont typeface="Arial" panose="020B0604020202020204" pitchFamily="34" charset="0"/>
              <a:buNone/>
            </a:pPr>
            <a:r>
              <a:rPr sz="2000" dirty="0"/>
              <a:t>PPI focuses research on community priorities during identification and </a:t>
            </a:r>
            <a:r>
              <a:rPr sz="2000" dirty="0" err="1"/>
              <a:t>prioriti</a:t>
            </a:r>
            <a:r>
              <a:rPr lang="en-GB" sz="2000" dirty="0"/>
              <a:t>s</a:t>
            </a:r>
            <a:r>
              <a:rPr sz="2000" dirty="0" err="1"/>
              <a:t>ation</a:t>
            </a:r>
            <a:r>
              <a:rPr sz="2000" dirty="0"/>
              <a:t> phases.</a:t>
            </a:r>
            <a:endParaRPr lang="en-US" sz="2000" dirty="0"/>
          </a:p>
          <a:p>
            <a:pPr marL="0" indent="0">
              <a:spcBef>
                <a:spcPts val="2500"/>
              </a:spcBef>
              <a:buFont typeface="Arial" panose="020B0604020202020204" pitchFamily="34" charset="0"/>
              <a:buNone/>
            </a:pPr>
            <a:r>
              <a:rPr lang="en-US" sz="2000" b="1" dirty="0"/>
              <a:t>Inclusive Study Design</a:t>
            </a:r>
          </a:p>
          <a:p>
            <a:pPr marL="0" lvl="1" indent="0">
              <a:buFont typeface="Arial" panose="020B0604020202020204" pitchFamily="34" charset="0"/>
              <a:buNone/>
            </a:pPr>
            <a:r>
              <a:rPr sz="2000" dirty="0"/>
              <a:t>Public contributors ensure research methods are appropriate and inclusive during design.</a:t>
            </a:r>
            <a:endParaRPr lang="en-US" sz="2000" dirty="0"/>
          </a:p>
          <a:p>
            <a:pPr marL="0" indent="0">
              <a:spcBef>
                <a:spcPts val="2500"/>
              </a:spcBef>
              <a:buFont typeface="Arial" panose="020B0604020202020204" pitchFamily="34" charset="0"/>
              <a:buNone/>
            </a:pPr>
            <a:r>
              <a:rPr lang="en-US" sz="2000" b="1" dirty="0"/>
              <a:t>Enhanced Data Collection</a:t>
            </a:r>
          </a:p>
          <a:p>
            <a:pPr marL="0" lvl="1" indent="0">
              <a:buFont typeface="Arial" panose="020B0604020202020204" pitchFamily="34" charset="0"/>
              <a:buNone/>
            </a:pPr>
            <a:r>
              <a:rPr sz="2000" dirty="0"/>
              <a:t>PPI improves participant recruitment and retention by making studies more accessible and engaging.</a:t>
            </a:r>
            <a:endParaRPr lang="en-US" sz="2000" dirty="0"/>
          </a:p>
          <a:p>
            <a:pPr marL="0" indent="0">
              <a:spcBef>
                <a:spcPts val="2500"/>
              </a:spcBef>
              <a:buFont typeface="Arial" panose="020B0604020202020204" pitchFamily="34" charset="0"/>
              <a:buNone/>
            </a:pPr>
            <a:r>
              <a:rPr lang="en-US" sz="2000" b="1" dirty="0"/>
              <a:t>Effective Dissemination and Impact</a:t>
            </a:r>
          </a:p>
          <a:p>
            <a:pPr marL="0" lvl="1" indent="0">
              <a:buFont typeface="Arial" panose="020B0604020202020204" pitchFamily="34" charset="0"/>
              <a:buNone/>
            </a:pPr>
            <a:r>
              <a:rPr sz="2000" dirty="0"/>
              <a:t>Public involvement ensures findings reach diverse audiences and guides future research impact.</a:t>
            </a:r>
            <a:endParaRPr lang="en-US" sz="2000" dirty="0"/>
          </a:p>
        </p:txBody>
      </p:sp>
    </p:spTree>
    <p:extLst>
      <p:ext uri="{BB962C8B-B14F-4D97-AF65-F5344CB8AC3E}">
        <p14:creationId xmlns:p14="http://schemas.microsoft.com/office/powerpoint/2010/main" val="16882806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437C-4D95-36AF-E849-3F37B42D9A58}"/>
              </a:ext>
            </a:extLst>
          </p:cNvPr>
          <p:cNvSpPr>
            <a:spLocks noGrp="1"/>
          </p:cNvSpPr>
          <p:nvPr>
            <p:ph type="title"/>
          </p:nvPr>
        </p:nvSpPr>
        <p:spPr>
          <a:xfrm>
            <a:off x="533399" y="1016955"/>
            <a:ext cx="3491539" cy="4083580"/>
          </a:xfrm>
        </p:spPr>
        <p:txBody>
          <a:bodyPr anchor="t">
            <a:normAutofit/>
          </a:bodyPr>
          <a:lstStyle/>
          <a:p>
            <a:r>
              <a:rPr lang="en-US" dirty="0"/>
              <a:t>PPI Across the Research Cycle</a:t>
            </a:r>
          </a:p>
        </p:txBody>
      </p:sp>
      <p:pic>
        <p:nvPicPr>
          <p:cNvPr id="3" name="Picture 2">
            <a:extLst>
              <a:ext uri="{FF2B5EF4-FFF2-40B4-BE49-F238E27FC236}">
                <a16:creationId xmlns:a16="http://schemas.microsoft.com/office/drawing/2014/main" id="{B06FAEA3-1BA3-F36F-090A-2CF5EE45F546}"/>
              </a:ext>
            </a:extLst>
          </p:cNvPr>
          <p:cNvPicPr>
            <a:picLocks noChangeAspect="1"/>
          </p:cNvPicPr>
          <p:nvPr/>
        </p:nvPicPr>
        <p:blipFill>
          <a:blip r:embed="rId3"/>
          <a:stretch>
            <a:fillRect/>
          </a:stretch>
        </p:blipFill>
        <p:spPr>
          <a:xfrm>
            <a:off x="3657600" y="1016955"/>
            <a:ext cx="7711823" cy="5147642"/>
          </a:xfrm>
          <a:prstGeom prst="rect">
            <a:avLst/>
          </a:prstGeom>
          <a:noFill/>
        </p:spPr>
      </p:pic>
    </p:spTree>
    <p:extLst>
      <p:ext uri="{BB962C8B-B14F-4D97-AF65-F5344CB8AC3E}">
        <p14:creationId xmlns:p14="http://schemas.microsoft.com/office/powerpoint/2010/main" val="31284823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47A-C876-4EB8-BCC4-06AD925C6152}"/>
              </a:ext>
            </a:extLst>
          </p:cNvPr>
          <p:cNvSpPr>
            <a:spLocks noGrp="1"/>
          </p:cNvSpPr>
          <p:nvPr>
            <p:ph type="title"/>
          </p:nvPr>
        </p:nvSpPr>
        <p:spPr>
          <a:xfrm>
            <a:off x="762000" y="744003"/>
            <a:ext cx="11125201" cy="746759"/>
          </a:xfrm>
        </p:spPr>
        <p:txBody>
          <a:bodyPr/>
          <a:lstStyle/>
          <a:p>
            <a:r>
              <a:rPr lang="en-GB" dirty="0"/>
              <a:t>Involving people in research </a:t>
            </a:r>
          </a:p>
        </p:txBody>
      </p:sp>
      <p:pic>
        <p:nvPicPr>
          <p:cNvPr id="5" name="Content Placeholder 4">
            <a:extLst>
              <a:ext uri="{FF2B5EF4-FFF2-40B4-BE49-F238E27FC236}">
                <a16:creationId xmlns:a16="http://schemas.microsoft.com/office/drawing/2014/main" id="{06FE6016-3A8B-4C7F-87ED-BD1E49AAA8A0}"/>
              </a:ext>
            </a:extLst>
          </p:cNvPr>
          <p:cNvPicPr>
            <a:picLocks noGrp="1" noChangeAspect="1"/>
          </p:cNvPicPr>
          <p:nvPr>
            <p:ph idx="1"/>
          </p:nvPr>
        </p:nvPicPr>
        <p:blipFill>
          <a:blip r:embed="rId2"/>
          <a:stretch>
            <a:fillRect/>
          </a:stretch>
        </p:blipFill>
        <p:spPr>
          <a:xfrm>
            <a:off x="2057400" y="1565709"/>
            <a:ext cx="7772400" cy="4611624"/>
          </a:xfrm>
          <a:prstGeom prst="rect">
            <a:avLst/>
          </a:prstGeom>
        </p:spPr>
      </p:pic>
      <p:sp>
        <p:nvSpPr>
          <p:cNvPr id="7" name="TextBox 6">
            <a:extLst>
              <a:ext uri="{FF2B5EF4-FFF2-40B4-BE49-F238E27FC236}">
                <a16:creationId xmlns:a16="http://schemas.microsoft.com/office/drawing/2014/main" id="{9C7AF64D-C1A0-402B-A2EA-DA0F1997613F}"/>
              </a:ext>
            </a:extLst>
          </p:cNvPr>
          <p:cNvSpPr txBox="1"/>
          <p:nvPr/>
        </p:nvSpPr>
        <p:spPr>
          <a:xfrm>
            <a:off x="1066800" y="6211669"/>
            <a:ext cx="102870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3"/>
              </a:rPr>
              <a:t>https://knowhow.ncvo.org.uk/organisation/collaboration/coproduction-and-service-user-involvement</a:t>
            </a: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248447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47A-C876-4EB8-BCC4-06AD925C6152}"/>
              </a:ext>
            </a:extLst>
          </p:cNvPr>
          <p:cNvSpPr>
            <a:spLocks noGrp="1"/>
          </p:cNvSpPr>
          <p:nvPr>
            <p:ph type="title"/>
          </p:nvPr>
        </p:nvSpPr>
        <p:spPr>
          <a:xfrm>
            <a:off x="381000" y="936357"/>
            <a:ext cx="9603275" cy="1049235"/>
          </a:xfrm>
        </p:spPr>
        <p:txBody>
          <a:bodyPr/>
          <a:lstStyle/>
          <a:p>
            <a:r>
              <a:rPr lang="en-GB" dirty="0"/>
              <a:t>Involving people in research </a:t>
            </a:r>
          </a:p>
        </p:txBody>
      </p:sp>
      <p:sp>
        <p:nvSpPr>
          <p:cNvPr id="9" name="Rectangle: Rounded Corners 8">
            <a:extLst>
              <a:ext uri="{FF2B5EF4-FFF2-40B4-BE49-F238E27FC236}">
                <a16:creationId xmlns:a16="http://schemas.microsoft.com/office/drawing/2014/main" id="{26F36CAA-FDAA-433F-83F6-FB41C8EEC3A6}"/>
              </a:ext>
            </a:extLst>
          </p:cNvPr>
          <p:cNvSpPr/>
          <p:nvPr/>
        </p:nvSpPr>
        <p:spPr>
          <a:xfrm>
            <a:off x="991092" y="2108932"/>
            <a:ext cx="3934870" cy="21532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ill Sans MT" panose="020B0502020104020203"/>
                <a:ea typeface="+mn-ea"/>
                <a:cs typeface="+mn-cs"/>
              </a:rPr>
              <a:t>Patient &amp; Public Involvement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ill Sans MT" panose="020B0502020104020203"/>
                <a:ea typeface="+mn-ea"/>
                <a:cs typeface="+mn-cs"/>
              </a:rPr>
              <a:t> in Research (PPI)</a:t>
            </a:r>
          </a:p>
        </p:txBody>
      </p:sp>
      <p:sp>
        <p:nvSpPr>
          <p:cNvPr id="11" name="TextBox 10">
            <a:extLst>
              <a:ext uri="{FF2B5EF4-FFF2-40B4-BE49-F238E27FC236}">
                <a16:creationId xmlns:a16="http://schemas.microsoft.com/office/drawing/2014/main" id="{D873594C-1C2B-49C3-9C49-C1F4E24D415A}"/>
              </a:ext>
            </a:extLst>
          </p:cNvPr>
          <p:cNvSpPr txBox="1"/>
          <p:nvPr/>
        </p:nvSpPr>
        <p:spPr>
          <a:xfrm>
            <a:off x="207796" y="4718395"/>
            <a:ext cx="6099932"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https://www.diabetes.org.uk/resources-s3/2017-10/0983_PPI%20resource_guidance-document_DL_v5.pdf</a:t>
            </a: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8" name="Picture 7">
            <a:extLst>
              <a:ext uri="{FF2B5EF4-FFF2-40B4-BE49-F238E27FC236}">
                <a16:creationId xmlns:a16="http://schemas.microsoft.com/office/drawing/2014/main" id="{CD3E1312-886A-494F-8D49-D4C5DAAED864}"/>
              </a:ext>
            </a:extLst>
          </p:cNvPr>
          <p:cNvPicPr>
            <a:picLocks noChangeAspect="1"/>
          </p:cNvPicPr>
          <p:nvPr/>
        </p:nvPicPr>
        <p:blipFill>
          <a:blip r:embed="rId3"/>
          <a:stretch>
            <a:fillRect/>
          </a:stretch>
        </p:blipFill>
        <p:spPr>
          <a:xfrm>
            <a:off x="5486400" y="1676400"/>
            <a:ext cx="6220378" cy="5062534"/>
          </a:xfrm>
          <a:prstGeom prst="rect">
            <a:avLst/>
          </a:prstGeom>
        </p:spPr>
      </p:pic>
    </p:spTree>
    <p:extLst>
      <p:ext uri="{BB962C8B-B14F-4D97-AF65-F5344CB8AC3E}">
        <p14:creationId xmlns:p14="http://schemas.microsoft.com/office/powerpoint/2010/main" val="3756541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3074" name="Picture 2" descr="C:\Users\edu-cp\Dropbox\Screenshots (1)\Screenshot 2014-02-20 13.44.43.png"/>
          <p:cNvPicPr>
            <a:picLocks noChangeAspect="1" noChangeArrowheads="1"/>
          </p:cNvPicPr>
          <p:nvPr/>
        </p:nvPicPr>
        <p:blipFill>
          <a:blip r:embed="rId3"/>
          <a:srcRect/>
          <a:stretch>
            <a:fillRect/>
          </a:stretch>
        </p:blipFill>
        <p:spPr bwMode="auto">
          <a:xfrm>
            <a:off x="381000" y="381002"/>
            <a:ext cx="11430000" cy="6305453"/>
          </a:xfrm>
          <a:prstGeom prst="rect">
            <a:avLst/>
          </a:prstGeom>
          <a:noFill/>
        </p:spPr>
      </p:pic>
    </p:spTree>
    <p:extLst>
      <p:ext uri="{BB962C8B-B14F-4D97-AF65-F5344CB8AC3E}">
        <p14:creationId xmlns:p14="http://schemas.microsoft.com/office/powerpoint/2010/main" val="3240043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0"/>
            <a:ext cx="8229600" cy="980728"/>
          </a:xfrm>
        </p:spPr>
        <p:txBody>
          <a:bodyPr>
            <a:normAutofit/>
          </a:bodyPr>
          <a:lstStyle/>
          <a:p>
            <a:r>
              <a:rPr lang="en-GB" sz="3600" dirty="0"/>
              <a:t>C:EVOLVE Young Persons Panel </a:t>
            </a:r>
          </a:p>
        </p:txBody>
      </p:sp>
      <p:sp>
        <p:nvSpPr>
          <p:cNvPr id="3" name="Content Placeholder 2"/>
          <p:cNvSpPr>
            <a:spLocks noGrp="1"/>
          </p:cNvSpPr>
          <p:nvPr>
            <p:ph idx="1"/>
          </p:nvPr>
        </p:nvSpPr>
        <p:spPr>
          <a:xfrm>
            <a:off x="1847528" y="980729"/>
            <a:ext cx="8229600" cy="4525963"/>
          </a:xfrm>
        </p:spPr>
        <p:txBody>
          <a:bodyPr>
            <a:normAutofit/>
          </a:bodyPr>
          <a:lstStyle/>
          <a:p>
            <a:pPr>
              <a:buFont typeface="Wingdings" pitchFamily="2" charset="2"/>
              <a:buChar char="Ø"/>
            </a:pPr>
            <a:r>
              <a:rPr lang="en-GB" sz="2400" dirty="0"/>
              <a:t>Brainstorming activities re: important elements of a virtual reality counselling world</a:t>
            </a:r>
          </a:p>
          <a:p>
            <a:pPr>
              <a:buFont typeface="Wingdings" pitchFamily="2" charset="2"/>
              <a:buChar char="Ø"/>
            </a:pPr>
            <a:r>
              <a:rPr lang="en-GB" sz="2400" dirty="0"/>
              <a:t>Voting on preferences for avatar design and related assets</a:t>
            </a:r>
          </a:p>
          <a:p>
            <a:pPr>
              <a:buFont typeface="Wingdings" pitchFamily="2" charset="2"/>
              <a:buChar char="Ø"/>
            </a:pPr>
            <a:r>
              <a:rPr lang="en-GB" sz="2400" dirty="0"/>
              <a:t>Identifying range of relevant emotions, emoticons and animations</a:t>
            </a:r>
          </a:p>
          <a:p>
            <a:pPr>
              <a:buFont typeface="Wingdings" pitchFamily="2" charset="2"/>
              <a:buChar char="Ø"/>
            </a:pPr>
            <a:r>
              <a:rPr lang="en-GB" sz="2400" dirty="0"/>
              <a:t>Testing and feedback </a:t>
            </a:r>
          </a:p>
          <a:p>
            <a:pPr>
              <a:buFont typeface="Wingdings" pitchFamily="2" charset="2"/>
              <a:buChar char="Ø"/>
            </a:pPr>
            <a:r>
              <a:rPr lang="en-GB" sz="2400" dirty="0"/>
              <a:t>Creation of “FAQ” page </a:t>
            </a:r>
          </a:p>
          <a:p>
            <a:pPr>
              <a:buFont typeface="Wingdings" pitchFamily="2" charset="2"/>
              <a:buChar char="Ø"/>
            </a:pPr>
            <a:r>
              <a:rPr lang="en-GB" sz="2400" dirty="0"/>
              <a:t>Feedback on readability of Phase II Materials</a:t>
            </a:r>
          </a:p>
          <a:p>
            <a:pPr>
              <a:buFont typeface="Wingdings" pitchFamily="2" charset="2"/>
              <a:buChar char="Ø"/>
            </a:pPr>
            <a:endParaRPr lang="en-GB" sz="2400" dirty="0"/>
          </a:p>
        </p:txBody>
      </p:sp>
      <p:pic>
        <p:nvPicPr>
          <p:cNvPr id="5" name="Picture 1" descr="C:\Users\edu-cp\Documents\Ceri Phelps\Research\CEVOLVE project\outputs\cevolve photos\YPP press release team_cropped.jpg"/>
          <p:cNvPicPr>
            <a:picLocks noChangeAspect="1" noChangeArrowheads="1"/>
          </p:cNvPicPr>
          <p:nvPr/>
        </p:nvPicPr>
        <p:blipFill>
          <a:blip r:embed="rId3" cstate="print"/>
          <a:srcRect/>
          <a:stretch>
            <a:fillRect/>
          </a:stretch>
        </p:blipFill>
        <p:spPr bwMode="auto">
          <a:xfrm>
            <a:off x="1847529" y="4365104"/>
            <a:ext cx="8408567" cy="2492896"/>
          </a:xfrm>
          <a:prstGeom prst="rect">
            <a:avLst/>
          </a:prstGeom>
          <a:noFill/>
        </p:spPr>
      </p:pic>
    </p:spTree>
    <p:extLst>
      <p:ext uri="{BB962C8B-B14F-4D97-AF65-F5344CB8AC3E}">
        <p14:creationId xmlns:p14="http://schemas.microsoft.com/office/powerpoint/2010/main" val="23820253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dirty="0"/>
          </a:p>
        </p:txBody>
      </p:sp>
      <p:pic>
        <p:nvPicPr>
          <p:cNvPr id="1029" name="Picture 5" descr="C:\Users\edu-cp\Documents\Ceri Phelps\Research\CEVOLVE project\cevolve photos\YPP Student volunteers.jpg"/>
          <p:cNvPicPr>
            <a:picLocks noChangeAspect="1" noChangeArrowheads="1"/>
          </p:cNvPicPr>
          <p:nvPr/>
        </p:nvPicPr>
        <p:blipFill>
          <a:blip r:embed="rId2" cstate="print"/>
          <a:srcRect/>
          <a:stretch>
            <a:fillRect/>
          </a:stretch>
        </p:blipFill>
        <p:spPr bwMode="auto">
          <a:xfrm>
            <a:off x="1847528" y="548680"/>
            <a:ext cx="3870176" cy="6021288"/>
          </a:xfrm>
          <a:prstGeom prst="rect">
            <a:avLst/>
          </a:prstGeom>
          <a:noFill/>
        </p:spPr>
      </p:pic>
      <p:pic>
        <p:nvPicPr>
          <p:cNvPr id="1028" name="Picture 4" descr="C:\Users\edu-cp\Documents\Ceri Phelps\Research\CEVOLVE project\cevolve photos\YPP PSG.jpg"/>
          <p:cNvPicPr>
            <a:picLocks noChangeAspect="1" noChangeArrowheads="1"/>
          </p:cNvPicPr>
          <p:nvPr/>
        </p:nvPicPr>
        <p:blipFill>
          <a:blip r:embed="rId3" cstate="print"/>
          <a:srcRect/>
          <a:stretch>
            <a:fillRect/>
          </a:stretch>
        </p:blipFill>
        <p:spPr bwMode="auto">
          <a:xfrm>
            <a:off x="5591944" y="188640"/>
            <a:ext cx="4896544" cy="3264362"/>
          </a:xfrm>
          <a:prstGeom prst="rect">
            <a:avLst/>
          </a:prstGeom>
          <a:noFill/>
        </p:spPr>
      </p:pic>
      <p:sp>
        <p:nvSpPr>
          <p:cNvPr id="8" name="TextBox 7"/>
          <p:cNvSpPr txBox="1"/>
          <p:nvPr/>
        </p:nvSpPr>
        <p:spPr>
          <a:xfrm>
            <a:off x="1847528" y="116632"/>
            <a:ext cx="3600400" cy="369332"/>
          </a:xfrm>
          <a:prstGeom prst="rect">
            <a:avLst/>
          </a:prstGeom>
          <a:noFill/>
        </p:spPr>
        <p:txBody>
          <a:bodyPr wrap="square" rtlCol="0">
            <a:spAutoFit/>
          </a:bodyPr>
          <a:lstStyle/>
          <a:p>
            <a:r>
              <a:rPr lang="en-GB" b="1" dirty="0"/>
              <a:t>The C:EVOLVE Team</a:t>
            </a:r>
          </a:p>
        </p:txBody>
      </p:sp>
      <p:pic>
        <p:nvPicPr>
          <p:cNvPr id="1030" name="Picture 6" descr="C:\Users\edu-cp\AppData\Local\Microsoft\Windows\Temporary Internet Files\Content.Outlook\33UX9D40\Tenovus white on blue with orange swoosh.jpg"/>
          <p:cNvPicPr>
            <a:picLocks noChangeAspect="1" noChangeArrowheads="1"/>
          </p:cNvPicPr>
          <p:nvPr/>
        </p:nvPicPr>
        <p:blipFill>
          <a:blip r:embed="rId4" cstate="print"/>
          <a:srcRect/>
          <a:stretch>
            <a:fillRect/>
          </a:stretch>
        </p:blipFill>
        <p:spPr bwMode="auto">
          <a:xfrm>
            <a:off x="2639617" y="5661248"/>
            <a:ext cx="2909493" cy="980728"/>
          </a:xfrm>
          <a:prstGeom prst="rect">
            <a:avLst/>
          </a:prstGeom>
          <a:noFill/>
        </p:spPr>
      </p:pic>
      <p:pic>
        <p:nvPicPr>
          <p:cNvPr id="9" name="Picture 2" descr="C:\Users\edu-cp\Documents\Ceri Phelps\Research\CEVOLVE project\cevolve photos\SMU_7874.jpg"/>
          <p:cNvPicPr>
            <a:picLocks noChangeAspect="1" noChangeArrowheads="1"/>
          </p:cNvPicPr>
          <p:nvPr/>
        </p:nvPicPr>
        <p:blipFill>
          <a:blip r:embed="rId5" cstate="print"/>
          <a:srcRect/>
          <a:stretch>
            <a:fillRect/>
          </a:stretch>
        </p:blipFill>
        <p:spPr bwMode="auto">
          <a:xfrm>
            <a:off x="5303913" y="3140968"/>
            <a:ext cx="5184067" cy="3456044"/>
          </a:xfrm>
          <a:prstGeom prst="rect">
            <a:avLst/>
          </a:prstGeom>
          <a:noFill/>
        </p:spPr>
      </p:pic>
    </p:spTree>
    <p:extLst>
      <p:ext uri="{BB962C8B-B14F-4D97-AF65-F5344CB8AC3E}">
        <p14:creationId xmlns:p14="http://schemas.microsoft.com/office/powerpoint/2010/main" val="3137257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AF1C-078D-FC8A-72E4-9952C0874765}"/>
              </a:ext>
            </a:extLst>
          </p:cNvPr>
          <p:cNvSpPr>
            <a:spLocks noGrp="1"/>
          </p:cNvSpPr>
          <p:nvPr>
            <p:ph type="ctrTitle"/>
          </p:nvPr>
        </p:nvSpPr>
        <p:spPr>
          <a:xfrm>
            <a:off x="7786071" y="1016955"/>
            <a:ext cx="3872530" cy="3726811"/>
          </a:xfrm>
        </p:spPr>
        <p:txBody>
          <a:bodyPr vert="horz" lIns="91440" tIns="45720" rIns="91440" bIns="45720" rtlCol="0" anchor="t">
            <a:normAutofit/>
          </a:bodyPr>
          <a:lstStyle/>
          <a:p>
            <a:r>
              <a:rPr lang="en-US" b="0" kern="1200" cap="all" spc="0" baseline="0" dirty="0">
                <a:latin typeface="+mj-lt"/>
                <a:ea typeface="+mj-ea"/>
                <a:cs typeface="Arial" panose="020B0604020202020204" pitchFamily="34" charset="0"/>
              </a:rPr>
              <a:t>The person based approach </a:t>
            </a:r>
          </a:p>
        </p:txBody>
      </p:sp>
      <p:sp>
        <p:nvSpPr>
          <p:cNvPr id="8" name="TextBox 7">
            <a:extLst>
              <a:ext uri="{FF2B5EF4-FFF2-40B4-BE49-F238E27FC236}">
                <a16:creationId xmlns:a16="http://schemas.microsoft.com/office/drawing/2014/main" id="{53F2389A-BAF4-20B7-F4E0-D28E956A6EBC}"/>
              </a:ext>
            </a:extLst>
          </p:cNvPr>
          <p:cNvSpPr txBox="1"/>
          <p:nvPr/>
        </p:nvSpPr>
        <p:spPr>
          <a:xfrm>
            <a:off x="7786071" y="5134926"/>
            <a:ext cx="3868420" cy="1113474"/>
          </a:xfrm>
          <a:prstGeom prst="rect">
            <a:avLst/>
          </a:prstGeom>
        </p:spPr>
        <p:txBody>
          <a:bodyPr vert="horz" lIns="91440" tIns="45720" rIns="91440" bIns="45720" rtlCol="0" anchor="b">
            <a:normAutofit/>
          </a:bodyPr>
          <a:lstStyle/>
          <a:p>
            <a:pPr>
              <a:lnSpc>
                <a:spcPct val="90000"/>
              </a:lnSpc>
              <a:spcBef>
                <a:spcPts val="1000"/>
              </a:spcBef>
            </a:pPr>
            <a:r>
              <a:rPr lang="en-US" sz="1600" b="1" i="0" kern="1200" dirty="0">
                <a:solidFill>
                  <a:schemeClr val="tx2"/>
                </a:solidFill>
                <a:latin typeface="Arial" panose="020B0604020202020204" pitchFamily="34" charset="0"/>
                <a:ea typeface="+mn-ea"/>
                <a:cs typeface="Arial" panose="020B0604020202020204" pitchFamily="34" charset="0"/>
              </a:rPr>
              <a:t>https://personbasedapproach.org/</a:t>
            </a:r>
          </a:p>
        </p:txBody>
      </p:sp>
      <p:pic>
        <p:nvPicPr>
          <p:cNvPr id="6" name="Picture 5">
            <a:extLst>
              <a:ext uri="{FF2B5EF4-FFF2-40B4-BE49-F238E27FC236}">
                <a16:creationId xmlns:a16="http://schemas.microsoft.com/office/drawing/2014/main" id="{8A2BCE4D-C9F7-E2D6-6E60-E8BE70EFCAAC}"/>
              </a:ext>
            </a:extLst>
          </p:cNvPr>
          <p:cNvPicPr>
            <a:picLocks noChangeAspect="1"/>
          </p:cNvPicPr>
          <p:nvPr/>
        </p:nvPicPr>
        <p:blipFill>
          <a:blip r:embed="rId3"/>
          <a:srcRect l="5885" r="11426" b="1"/>
          <a:stretch>
            <a:fillRect/>
          </a:stretch>
        </p:blipFill>
        <p:spPr>
          <a:xfrm>
            <a:off x="20" y="10"/>
            <a:ext cx="7224075" cy="6857990"/>
          </a:xfrm>
          <a:custGeom>
            <a:avLst/>
            <a:gdLst>
              <a:gd name="connsiteX0" fmla="*/ 0 w 7224095"/>
              <a:gd name="connsiteY0" fmla="*/ 629614 h 6858000"/>
              <a:gd name="connsiteX1" fmla="*/ 7224095 w 7224095"/>
              <a:gd name="connsiteY1" fmla="*/ 629614 h 6858000"/>
              <a:gd name="connsiteX2" fmla="*/ 7224095 w 7224095"/>
              <a:gd name="connsiteY2" fmla="*/ 6858000 h 6858000"/>
              <a:gd name="connsiteX3" fmla="*/ 0 w 7224095"/>
              <a:gd name="connsiteY3" fmla="*/ 6858000 h 6858000"/>
              <a:gd name="connsiteX4" fmla="*/ 0 w 7224095"/>
              <a:gd name="connsiteY4" fmla="*/ 0 h 6858000"/>
              <a:gd name="connsiteX5" fmla="*/ 7224095 w 7224095"/>
              <a:gd name="connsiteY5" fmla="*/ 0 h 6858000"/>
              <a:gd name="connsiteX6" fmla="*/ 7224095 w 7224095"/>
              <a:gd name="connsiteY6" fmla="*/ 565606 h 6858000"/>
              <a:gd name="connsiteX7" fmla="*/ 0 w 7224095"/>
              <a:gd name="connsiteY7" fmla="*/ 56560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24095" h="6858000">
                <a:moveTo>
                  <a:pt x="0" y="629614"/>
                </a:moveTo>
                <a:lnTo>
                  <a:pt x="7224095" y="629614"/>
                </a:lnTo>
                <a:lnTo>
                  <a:pt x="7224095" y="6858000"/>
                </a:lnTo>
                <a:lnTo>
                  <a:pt x="0" y="6858000"/>
                </a:lnTo>
                <a:close/>
                <a:moveTo>
                  <a:pt x="0" y="0"/>
                </a:moveTo>
                <a:lnTo>
                  <a:pt x="7224095" y="0"/>
                </a:lnTo>
                <a:lnTo>
                  <a:pt x="7224095" y="565606"/>
                </a:lnTo>
                <a:lnTo>
                  <a:pt x="0" y="565606"/>
                </a:lnTo>
                <a:close/>
              </a:path>
            </a:pathLst>
          </a:custGeom>
          <a:noFill/>
        </p:spPr>
      </p:pic>
    </p:spTree>
    <p:extLst>
      <p:ext uri="{BB962C8B-B14F-4D97-AF65-F5344CB8AC3E}">
        <p14:creationId xmlns:p14="http://schemas.microsoft.com/office/powerpoint/2010/main" val="3730832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D2498-AD7F-79E4-DBB6-D98144438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67E8F-5758-F16B-C56C-D6F6EBF66F51}"/>
              </a:ext>
            </a:extLst>
          </p:cNvPr>
          <p:cNvSpPr>
            <a:spLocks noGrp="1"/>
          </p:cNvSpPr>
          <p:nvPr>
            <p:ph type="title"/>
          </p:nvPr>
        </p:nvSpPr>
        <p:spPr/>
        <p:txBody>
          <a:bodyPr/>
          <a:lstStyle/>
          <a:p>
            <a:r>
              <a:rPr lang="en-GB" dirty="0"/>
              <a:t>Co-production and the Person-based approach </a:t>
            </a:r>
          </a:p>
        </p:txBody>
      </p:sp>
      <p:sp>
        <p:nvSpPr>
          <p:cNvPr id="4" name="Content Placeholder 3">
            <a:extLst>
              <a:ext uri="{FF2B5EF4-FFF2-40B4-BE49-F238E27FC236}">
                <a16:creationId xmlns:a16="http://schemas.microsoft.com/office/drawing/2014/main" id="{24F28199-D4E1-7772-28F7-FEC28E8DF8AD}"/>
              </a:ext>
            </a:extLst>
          </p:cNvPr>
          <p:cNvSpPr>
            <a:spLocks noGrp="1"/>
          </p:cNvSpPr>
          <p:nvPr>
            <p:ph idx="1"/>
          </p:nvPr>
        </p:nvSpPr>
        <p:spPr>
          <a:xfrm>
            <a:off x="582905" y="1580346"/>
            <a:ext cx="10870248" cy="4317536"/>
          </a:xfrm>
        </p:spPr>
        <p:txBody>
          <a:bodyPr>
            <a:normAutofit/>
          </a:bodyPr>
          <a:lstStyle/>
          <a:p>
            <a:pPr algn="l">
              <a:buFont typeface="Arial" panose="020B0604020202020204" pitchFamily="34" charset="0"/>
              <a:buChar char="•"/>
            </a:pPr>
            <a:r>
              <a:rPr lang="en-GB" sz="2200" b="1" i="0" dirty="0">
                <a:solidFill>
                  <a:srgbClr val="0A0A0A"/>
                </a:solidFill>
                <a:effectLst/>
                <a:latin typeface="Lato" panose="020F0502020204030203" pitchFamily="34" charset="0"/>
              </a:rPr>
              <a:t>sharing of power</a:t>
            </a:r>
            <a:r>
              <a:rPr lang="en-GB" sz="2200" b="0" i="0" dirty="0">
                <a:solidFill>
                  <a:srgbClr val="0A0A0A"/>
                </a:solidFill>
                <a:effectLst/>
                <a:latin typeface="Lato" panose="020F0502020204030203" pitchFamily="34" charset="0"/>
              </a:rPr>
              <a:t> – the research is jointly owned and people work together to achieve a joint understanding</a:t>
            </a:r>
          </a:p>
          <a:p>
            <a:pPr algn="l">
              <a:buFont typeface="Arial" panose="020B0604020202020204" pitchFamily="34" charset="0"/>
              <a:buChar char="•"/>
            </a:pPr>
            <a:r>
              <a:rPr lang="en-GB" sz="2200" b="1" i="0" dirty="0">
                <a:solidFill>
                  <a:srgbClr val="0A0A0A"/>
                </a:solidFill>
                <a:effectLst/>
                <a:latin typeface="Lato" panose="020F0502020204030203" pitchFamily="34" charset="0"/>
              </a:rPr>
              <a:t>including all perspectives and skills</a:t>
            </a:r>
            <a:r>
              <a:rPr lang="en-GB" sz="2200" b="0" i="0" dirty="0">
                <a:solidFill>
                  <a:srgbClr val="0A0A0A"/>
                </a:solidFill>
                <a:effectLst/>
                <a:latin typeface="Lato" panose="020F0502020204030203" pitchFamily="34" charset="0"/>
              </a:rPr>
              <a:t> – make sure the research team includes all those who can make a contribution</a:t>
            </a:r>
          </a:p>
          <a:p>
            <a:pPr algn="l">
              <a:buFont typeface="Arial" panose="020B0604020202020204" pitchFamily="34" charset="0"/>
              <a:buChar char="•"/>
            </a:pPr>
            <a:r>
              <a:rPr lang="en-GB" sz="2200" b="1" i="0" dirty="0">
                <a:solidFill>
                  <a:srgbClr val="0A0A0A"/>
                </a:solidFill>
                <a:effectLst/>
                <a:latin typeface="Lato" panose="020F0502020204030203" pitchFamily="34" charset="0"/>
              </a:rPr>
              <a:t>respecting and valuing the knowledge of all those working together on the research </a:t>
            </a:r>
            <a:r>
              <a:rPr lang="en-GB" sz="2200" b="0" i="0" dirty="0">
                <a:solidFill>
                  <a:srgbClr val="0A0A0A"/>
                </a:solidFill>
                <a:effectLst/>
                <a:latin typeface="Lato" panose="020F0502020204030203" pitchFamily="34" charset="0"/>
              </a:rPr>
              <a:t>– everyone is of equal importance</a:t>
            </a:r>
          </a:p>
          <a:p>
            <a:pPr algn="l">
              <a:buFont typeface="Arial" panose="020B0604020202020204" pitchFamily="34" charset="0"/>
              <a:buChar char="•"/>
            </a:pPr>
            <a:r>
              <a:rPr lang="en-GB" sz="2200" b="1" i="0" dirty="0">
                <a:solidFill>
                  <a:srgbClr val="0A0A0A"/>
                </a:solidFill>
                <a:effectLst/>
                <a:latin typeface="Lato" panose="020F0502020204030203" pitchFamily="34" charset="0"/>
              </a:rPr>
              <a:t>reciprocity </a:t>
            </a:r>
            <a:r>
              <a:rPr lang="en-GB" sz="2200" b="0" i="0" dirty="0">
                <a:solidFill>
                  <a:srgbClr val="0A0A0A"/>
                </a:solidFill>
                <a:effectLst/>
                <a:latin typeface="Lato" panose="020F0502020204030203" pitchFamily="34" charset="0"/>
              </a:rPr>
              <a:t>– everybody benefits from working together</a:t>
            </a:r>
          </a:p>
          <a:p>
            <a:pPr algn="l">
              <a:buFont typeface="Arial" panose="020B0604020202020204" pitchFamily="34" charset="0"/>
              <a:buChar char="•"/>
            </a:pPr>
            <a:r>
              <a:rPr lang="en-GB" sz="2200" b="1" i="0" dirty="0">
                <a:solidFill>
                  <a:srgbClr val="0A0A0A"/>
                </a:solidFill>
                <a:effectLst/>
                <a:latin typeface="Lato" panose="020F0502020204030203" pitchFamily="34" charset="0"/>
              </a:rPr>
              <a:t>building and maintaining relationships</a:t>
            </a:r>
            <a:r>
              <a:rPr lang="en-GB" sz="2200" b="0" i="0" dirty="0">
                <a:solidFill>
                  <a:srgbClr val="0A0A0A"/>
                </a:solidFill>
                <a:effectLst/>
                <a:latin typeface="Lato" panose="020F0502020204030203" pitchFamily="34" charset="0"/>
              </a:rPr>
              <a:t> – an emphasis on relationships is key to sharing power</a:t>
            </a:r>
          </a:p>
          <a:p>
            <a:endParaRPr lang="en-GB" dirty="0"/>
          </a:p>
        </p:txBody>
      </p:sp>
      <p:sp>
        <p:nvSpPr>
          <p:cNvPr id="5" name="TextBox 4">
            <a:extLst>
              <a:ext uri="{FF2B5EF4-FFF2-40B4-BE49-F238E27FC236}">
                <a16:creationId xmlns:a16="http://schemas.microsoft.com/office/drawing/2014/main" id="{83C301E1-4F03-6C07-D394-0FE4A3BA737B}"/>
              </a:ext>
            </a:extLst>
          </p:cNvPr>
          <p:cNvSpPr txBox="1"/>
          <p:nvPr/>
        </p:nvSpPr>
        <p:spPr>
          <a:xfrm>
            <a:off x="6173972" y="5372618"/>
            <a:ext cx="6096000" cy="369332"/>
          </a:xfrm>
          <a:prstGeom prst="rect">
            <a:avLst/>
          </a:prstGeom>
          <a:noFill/>
        </p:spPr>
        <p:txBody>
          <a:bodyPr wrap="square">
            <a:spAutoFit/>
          </a:bodyPr>
          <a:lstStyle/>
          <a:p>
            <a:r>
              <a:rPr lang="en-GB" dirty="0">
                <a:hlinkClick r:id="rId3"/>
              </a:rPr>
              <a:t>NIHR Guidance on co-producing a research project</a:t>
            </a:r>
            <a:endParaRPr lang="en-GB" dirty="0"/>
          </a:p>
        </p:txBody>
      </p:sp>
    </p:spTree>
    <p:extLst>
      <p:ext uri="{BB962C8B-B14F-4D97-AF65-F5344CB8AC3E}">
        <p14:creationId xmlns:p14="http://schemas.microsoft.com/office/powerpoint/2010/main" val="4156982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50433-7CB6-3DCE-B97C-930DA6E3186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4071C35-D363-896C-15C1-3B49D39EDE28}"/>
              </a:ext>
            </a:extLst>
          </p:cNvPr>
          <p:cNvSpPr>
            <a:spLocks noGrp="1"/>
          </p:cNvSpPr>
          <p:nvPr>
            <p:ph type="title"/>
          </p:nvPr>
        </p:nvSpPr>
        <p:spPr>
          <a:xfrm>
            <a:off x="533399" y="1016955"/>
            <a:ext cx="3496147" cy="4940661"/>
          </a:xfrm>
        </p:spPr>
        <p:txBody>
          <a:bodyPr anchor="t">
            <a:normAutofit/>
          </a:bodyPr>
          <a:lstStyle/>
          <a:p>
            <a:r>
              <a:rPr lang="en-GB" dirty="0"/>
              <a:t>How the PBA Enhances PPI</a:t>
            </a:r>
          </a:p>
        </p:txBody>
      </p:sp>
      <p:graphicFrame>
        <p:nvGraphicFramePr>
          <p:cNvPr id="7" name="Content Placeholder 4">
            <a:extLst>
              <a:ext uri="{FF2B5EF4-FFF2-40B4-BE49-F238E27FC236}">
                <a16:creationId xmlns:a16="http://schemas.microsoft.com/office/drawing/2014/main" id="{0BEFC87A-26D5-AB21-067E-370A7E1498C4}"/>
              </a:ext>
            </a:extLst>
          </p:cNvPr>
          <p:cNvGraphicFramePr>
            <a:graphicFrameLocks noGrp="1"/>
          </p:cNvGraphicFramePr>
          <p:nvPr>
            <p:ph sz="quarter" idx="13"/>
            <p:extLst>
              <p:ext uri="{D42A27DB-BD31-4B8C-83A1-F6EECF244321}">
                <p14:modId xmlns:p14="http://schemas.microsoft.com/office/powerpoint/2010/main" val="1036002463"/>
              </p:ext>
            </p:extLst>
          </p:nvPr>
        </p:nvGraphicFramePr>
        <p:xfrm>
          <a:off x="4962526" y="1016955"/>
          <a:ext cx="6696074"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3098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5110F-53DF-3AF1-058C-A904007C04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A78F80F-7F31-46CE-0F74-9D16AE6427A1}"/>
              </a:ext>
            </a:extLst>
          </p:cNvPr>
          <p:cNvSpPr>
            <a:spLocks noGrp="1"/>
          </p:cNvSpPr>
          <p:nvPr>
            <p:ph type="title"/>
          </p:nvPr>
        </p:nvSpPr>
        <p:spPr>
          <a:xfrm>
            <a:off x="533399" y="1016955"/>
            <a:ext cx="3496147" cy="4940661"/>
          </a:xfrm>
        </p:spPr>
        <p:txBody>
          <a:bodyPr anchor="t">
            <a:normAutofit/>
          </a:bodyPr>
          <a:lstStyle/>
          <a:p>
            <a:r>
              <a:rPr lang="en-GB" dirty="0"/>
              <a:t>How the PBA Enhances PPI</a:t>
            </a:r>
          </a:p>
        </p:txBody>
      </p:sp>
      <p:graphicFrame>
        <p:nvGraphicFramePr>
          <p:cNvPr id="7" name="Content Placeholder 4">
            <a:extLst>
              <a:ext uri="{FF2B5EF4-FFF2-40B4-BE49-F238E27FC236}">
                <a16:creationId xmlns:a16="http://schemas.microsoft.com/office/drawing/2014/main" id="{CCF589CE-7E4B-EA4F-F045-60C8A71D59DC}"/>
              </a:ext>
            </a:extLst>
          </p:cNvPr>
          <p:cNvGraphicFramePr>
            <a:graphicFrameLocks noGrp="1"/>
          </p:cNvGraphicFramePr>
          <p:nvPr>
            <p:ph sz="quarter" idx="13"/>
            <p:extLst>
              <p:ext uri="{D42A27DB-BD31-4B8C-83A1-F6EECF244321}">
                <p14:modId xmlns:p14="http://schemas.microsoft.com/office/powerpoint/2010/main" val="823941657"/>
              </p:ext>
            </p:extLst>
          </p:nvPr>
        </p:nvGraphicFramePr>
        <p:xfrm>
          <a:off x="4962526" y="1016955"/>
          <a:ext cx="6696074"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605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A97C2-F6CF-F0A9-F1FD-D6B909B0BA0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BD54D60-F10C-6541-AD20-36873CEF91B1}"/>
              </a:ext>
            </a:extLst>
          </p:cNvPr>
          <p:cNvSpPr>
            <a:spLocks noGrp="1"/>
          </p:cNvSpPr>
          <p:nvPr>
            <p:ph type="title"/>
          </p:nvPr>
        </p:nvSpPr>
        <p:spPr>
          <a:xfrm>
            <a:off x="533399" y="1016955"/>
            <a:ext cx="3496147" cy="4940661"/>
          </a:xfrm>
        </p:spPr>
        <p:txBody>
          <a:bodyPr anchor="t">
            <a:normAutofit/>
          </a:bodyPr>
          <a:lstStyle/>
          <a:p>
            <a:r>
              <a:rPr lang="en-GB" dirty="0"/>
              <a:t>How the PBA Enhances PPI</a:t>
            </a:r>
          </a:p>
        </p:txBody>
      </p:sp>
      <p:graphicFrame>
        <p:nvGraphicFramePr>
          <p:cNvPr id="7" name="Content Placeholder 4">
            <a:extLst>
              <a:ext uri="{FF2B5EF4-FFF2-40B4-BE49-F238E27FC236}">
                <a16:creationId xmlns:a16="http://schemas.microsoft.com/office/drawing/2014/main" id="{573D119E-CB37-FB1B-91A3-2625EFE9ED01}"/>
              </a:ext>
            </a:extLst>
          </p:cNvPr>
          <p:cNvGraphicFramePr>
            <a:graphicFrameLocks noGrp="1"/>
          </p:cNvGraphicFramePr>
          <p:nvPr>
            <p:ph sz="quarter" idx="13"/>
            <p:extLst>
              <p:ext uri="{D42A27DB-BD31-4B8C-83A1-F6EECF244321}">
                <p14:modId xmlns:p14="http://schemas.microsoft.com/office/powerpoint/2010/main" val="1954771613"/>
              </p:ext>
            </p:extLst>
          </p:nvPr>
        </p:nvGraphicFramePr>
        <p:xfrm>
          <a:off x="4962526" y="1016955"/>
          <a:ext cx="6696074"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7767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B36C9F-B7BF-E97A-F8B6-718E588AF6A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6700A54-E275-22A2-F3B5-3BF13CD51926}"/>
              </a:ext>
            </a:extLst>
          </p:cNvPr>
          <p:cNvSpPr>
            <a:spLocks noGrp="1"/>
          </p:cNvSpPr>
          <p:nvPr>
            <p:ph type="title"/>
          </p:nvPr>
        </p:nvSpPr>
        <p:spPr>
          <a:xfrm>
            <a:off x="533399" y="1016955"/>
            <a:ext cx="3496147" cy="4940661"/>
          </a:xfrm>
        </p:spPr>
        <p:txBody>
          <a:bodyPr anchor="t">
            <a:normAutofit/>
          </a:bodyPr>
          <a:lstStyle/>
          <a:p>
            <a:r>
              <a:rPr lang="en-GB" dirty="0"/>
              <a:t>How the PBA Enhances PPI</a:t>
            </a:r>
          </a:p>
        </p:txBody>
      </p:sp>
      <p:graphicFrame>
        <p:nvGraphicFramePr>
          <p:cNvPr id="7" name="Content Placeholder 4">
            <a:extLst>
              <a:ext uri="{FF2B5EF4-FFF2-40B4-BE49-F238E27FC236}">
                <a16:creationId xmlns:a16="http://schemas.microsoft.com/office/drawing/2014/main" id="{6F93896B-5C6A-8258-F610-D25AB7A960EC}"/>
              </a:ext>
            </a:extLst>
          </p:cNvPr>
          <p:cNvGraphicFramePr>
            <a:graphicFrameLocks noGrp="1"/>
          </p:cNvGraphicFramePr>
          <p:nvPr>
            <p:ph sz="quarter" idx="13"/>
            <p:extLst>
              <p:ext uri="{D42A27DB-BD31-4B8C-83A1-F6EECF244321}">
                <p14:modId xmlns:p14="http://schemas.microsoft.com/office/powerpoint/2010/main" val="2059394251"/>
              </p:ext>
            </p:extLst>
          </p:nvPr>
        </p:nvGraphicFramePr>
        <p:xfrm>
          <a:off x="4962526" y="1016955"/>
          <a:ext cx="6696074"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510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8AA390-1FDE-177C-F820-DC22EE7EF1C9}"/>
              </a:ext>
            </a:extLst>
          </p:cNvPr>
          <p:cNvSpPr>
            <a:spLocks noGrp="1"/>
          </p:cNvSpPr>
          <p:nvPr>
            <p:ph type="title"/>
          </p:nvPr>
        </p:nvSpPr>
        <p:spPr>
          <a:xfrm>
            <a:off x="533399" y="1016955"/>
            <a:ext cx="3496147" cy="4940661"/>
          </a:xfrm>
        </p:spPr>
        <p:txBody>
          <a:bodyPr anchor="t">
            <a:normAutofit/>
          </a:bodyPr>
          <a:lstStyle/>
          <a:p>
            <a:r>
              <a:rPr lang="en-GB" dirty="0"/>
              <a:t>How PBA Enhances PPI</a:t>
            </a:r>
          </a:p>
        </p:txBody>
      </p:sp>
      <p:graphicFrame>
        <p:nvGraphicFramePr>
          <p:cNvPr id="7" name="Content Placeholder 4">
            <a:extLst>
              <a:ext uri="{FF2B5EF4-FFF2-40B4-BE49-F238E27FC236}">
                <a16:creationId xmlns:a16="http://schemas.microsoft.com/office/drawing/2014/main" id="{2793F53E-0F52-9E6D-2699-565BADAE9328}"/>
              </a:ext>
            </a:extLst>
          </p:cNvPr>
          <p:cNvGraphicFramePr>
            <a:graphicFrameLocks noGrp="1"/>
          </p:cNvGraphicFramePr>
          <p:nvPr>
            <p:ph sz="quarter" idx="13"/>
            <p:extLst>
              <p:ext uri="{D42A27DB-BD31-4B8C-83A1-F6EECF244321}">
                <p14:modId xmlns:p14="http://schemas.microsoft.com/office/powerpoint/2010/main" val="804196435"/>
              </p:ext>
            </p:extLst>
          </p:nvPr>
        </p:nvGraphicFramePr>
        <p:xfrm>
          <a:off x="4962526" y="1016955"/>
          <a:ext cx="6696074"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9924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0CE3F-4C26-195B-15C8-07B357A5613D}"/>
              </a:ext>
            </a:extLst>
          </p:cNvPr>
          <p:cNvSpPr>
            <a:spLocks noGrp="1"/>
          </p:cNvSpPr>
          <p:nvPr>
            <p:ph type="title"/>
          </p:nvPr>
        </p:nvSpPr>
        <p:spPr>
          <a:xfrm>
            <a:off x="4632163" y="1016955"/>
            <a:ext cx="7026437" cy="731520"/>
          </a:xfrm>
        </p:spPr>
        <p:txBody>
          <a:bodyPr anchor="t">
            <a:normAutofit/>
          </a:bodyPr>
          <a:lstStyle/>
          <a:p>
            <a:r>
              <a:rPr lang="en-US"/>
              <a:t>Ethical and Inclusive PPI</a:t>
            </a:r>
          </a:p>
        </p:txBody>
      </p:sp>
      <p:pic>
        <p:nvPicPr>
          <p:cNvPr id="5" name="Content Placeholder 4" descr="High angle shot of a team of businesspeople having a meeting around a table in their office">
            <a:extLst>
              <a:ext uri="{FF2B5EF4-FFF2-40B4-BE49-F238E27FC236}">
                <a16:creationId xmlns:a16="http://schemas.microsoft.com/office/drawing/2014/main" id="{F486528D-FC5B-485C-B8C9-31E97039961A}"/>
              </a:ext>
            </a:extLst>
          </p:cNvPr>
          <p:cNvPicPr>
            <a:picLocks noGrp="1" noChangeAspect="1"/>
          </p:cNvPicPr>
          <p:nvPr>
            <p:ph type="pic" sz="quarter" idx="13"/>
          </p:nvPr>
        </p:nvPicPr>
        <p:blipFill>
          <a:blip r:embed="rId3"/>
          <a:srcRect l="12037" r="49048" b="-2"/>
          <a:stretch>
            <a:fillRect/>
          </a:stretch>
        </p:blipFill>
        <p:spPr>
          <a:xfrm>
            <a:off x="20" y="1"/>
            <a:ext cx="3998113" cy="6858000"/>
          </a:xfrm>
          <a:prstGeom prst="rect">
            <a:avLst/>
          </a:prstGeom>
          <a:noFill/>
        </p:spPr>
      </p:pic>
      <p:sp>
        <p:nvSpPr>
          <p:cNvPr id="4" name="Content Placeholder 3">
            <a:extLst>
              <a:ext uri="{FF2B5EF4-FFF2-40B4-BE49-F238E27FC236}">
                <a16:creationId xmlns:a16="http://schemas.microsoft.com/office/drawing/2014/main" id="{277FED0F-B719-D683-591C-29C6DC79E5B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2145668"/>
            <a:ext cx="7026432" cy="4077331"/>
          </a:xfrm>
        </p:spPr>
        <p:txBody>
          <a:bodyPr>
            <a:normAutofit/>
          </a:bodyPr>
          <a:lstStyle/>
          <a:p>
            <a:pPr marL="0" indent="0">
              <a:spcBef>
                <a:spcPts val="2500"/>
              </a:spcBef>
              <a:buFont typeface="Arial" panose="020B0604020202020204" pitchFamily="34" charset="0"/>
              <a:buNone/>
            </a:pPr>
            <a:r>
              <a:rPr lang="en-US" b="1"/>
              <a:t>Principles of Effective PPI</a:t>
            </a:r>
          </a:p>
          <a:p>
            <a:pPr marL="0" lvl="1" indent="0">
              <a:buFont typeface="Arial" panose="020B0604020202020204" pitchFamily="34" charset="0"/>
              <a:buNone/>
            </a:pPr>
            <a:r>
              <a:t>Effective PPI requires inclusivity, respect, transparency, and accountability to foster genuine collaboration.</a:t>
            </a:r>
            <a:endParaRPr lang="en-US"/>
          </a:p>
          <a:p>
            <a:pPr marL="0" indent="0">
              <a:spcBef>
                <a:spcPts val="2500"/>
              </a:spcBef>
              <a:buFont typeface="Arial" panose="020B0604020202020204" pitchFamily="34" charset="0"/>
              <a:buNone/>
            </a:pPr>
            <a:r>
              <a:rPr lang="en-US" b="1"/>
              <a:t>Meaningful Engagement</a:t>
            </a:r>
          </a:p>
          <a:p>
            <a:pPr marL="0" lvl="1" indent="0">
              <a:buFont typeface="Arial" panose="020B0604020202020204" pitchFamily="34" charset="0"/>
              <a:buNone/>
            </a:pPr>
            <a:r>
              <a:t>Avoid tokenism by engaging contributors as equal partners and valuing their lived experiences.</a:t>
            </a:r>
            <a:endParaRPr lang="en-US"/>
          </a:p>
          <a:p>
            <a:pPr marL="0" indent="0">
              <a:spcBef>
                <a:spcPts val="2500"/>
              </a:spcBef>
              <a:buFont typeface="Arial" panose="020B0604020202020204" pitchFamily="34" charset="0"/>
              <a:buNone/>
            </a:pPr>
            <a:r>
              <a:rPr lang="en-US" b="1"/>
              <a:t>Support and Adaptability</a:t>
            </a:r>
          </a:p>
          <a:p>
            <a:pPr marL="0" lvl="1" indent="0">
              <a:buFont typeface="Arial" panose="020B0604020202020204" pitchFamily="34" charset="0"/>
              <a:buNone/>
            </a:pPr>
            <a:r>
              <a:t>Providing training, feedback loops, and support accommodates diverse communication needs and sustains engagement.</a:t>
            </a:r>
            <a:endParaRPr lang="en-US"/>
          </a:p>
          <a:p>
            <a:pPr marL="0" indent="0">
              <a:spcBef>
                <a:spcPts val="2500"/>
              </a:spcBef>
              <a:buFont typeface="Arial" panose="020B0604020202020204" pitchFamily="34" charset="0"/>
              <a:buNone/>
            </a:pPr>
            <a:r>
              <a:rPr lang="en-US" b="1"/>
              <a:t>Early and Sustained Involvement</a:t>
            </a:r>
          </a:p>
          <a:p>
            <a:pPr marL="0" lvl="1" indent="0">
              <a:buFont typeface="Arial" panose="020B0604020202020204" pitchFamily="34" charset="0"/>
              <a:buNone/>
            </a:pPr>
            <a:r>
              <a:t>Engaging contributors early through to dissemination ensures authentic input and meaningful impact.</a:t>
            </a:r>
            <a:endParaRPr lang="en-US"/>
          </a:p>
        </p:txBody>
      </p:sp>
    </p:spTree>
    <p:extLst>
      <p:ext uri="{BB962C8B-B14F-4D97-AF65-F5344CB8AC3E}">
        <p14:creationId xmlns:p14="http://schemas.microsoft.com/office/powerpoint/2010/main" val="35786992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4D7CF-F081-5E68-E855-FF92CF470E2A}"/>
              </a:ext>
            </a:extLst>
          </p:cNvPr>
          <p:cNvSpPr>
            <a:spLocks noGrp="1"/>
          </p:cNvSpPr>
          <p:nvPr>
            <p:ph type="title"/>
          </p:nvPr>
        </p:nvSpPr>
        <p:spPr>
          <a:xfrm>
            <a:off x="4632163" y="1016955"/>
            <a:ext cx="7026437" cy="731520"/>
          </a:xfrm>
        </p:spPr>
        <p:txBody>
          <a:bodyPr anchor="t">
            <a:normAutofit/>
          </a:bodyPr>
          <a:lstStyle/>
          <a:p>
            <a:r>
              <a:rPr lang="en-US"/>
              <a:t>Summary and Discussion</a:t>
            </a:r>
          </a:p>
        </p:txBody>
      </p:sp>
      <p:pic>
        <p:nvPicPr>
          <p:cNvPr id="5" name="Content Placeholder 4" descr="People at a job interview">
            <a:extLst>
              <a:ext uri="{FF2B5EF4-FFF2-40B4-BE49-F238E27FC236}">
                <a16:creationId xmlns:a16="http://schemas.microsoft.com/office/drawing/2014/main" id="{0DD48EC1-5E32-4305-A314-0AD7A41412B0}"/>
              </a:ext>
            </a:extLst>
          </p:cNvPr>
          <p:cNvPicPr>
            <a:picLocks noGrp="1" noChangeAspect="1"/>
          </p:cNvPicPr>
          <p:nvPr>
            <p:ph type="pic" sz="quarter" idx="13"/>
          </p:nvPr>
        </p:nvPicPr>
        <p:blipFill>
          <a:blip r:embed="rId3"/>
          <a:srcRect l="26006" r="35079" b="-2"/>
          <a:stretch>
            <a:fillRect/>
          </a:stretch>
        </p:blipFill>
        <p:spPr>
          <a:xfrm>
            <a:off x="20" y="1"/>
            <a:ext cx="3998113" cy="6858000"/>
          </a:xfrm>
          <a:prstGeom prst="rect">
            <a:avLst/>
          </a:prstGeom>
          <a:noFill/>
        </p:spPr>
      </p:pic>
      <p:sp>
        <p:nvSpPr>
          <p:cNvPr id="4" name="Content Placeholder 3">
            <a:extLst>
              <a:ext uri="{FF2B5EF4-FFF2-40B4-BE49-F238E27FC236}">
                <a16:creationId xmlns:a16="http://schemas.microsoft.com/office/drawing/2014/main" id="{B5D36D94-D9E1-985E-3A77-EF6FA3061CB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2145668"/>
            <a:ext cx="7026432" cy="4077331"/>
          </a:xfrm>
        </p:spPr>
        <p:txBody>
          <a:bodyPr>
            <a:normAutofit/>
          </a:bodyPr>
          <a:lstStyle/>
          <a:p>
            <a:pPr marL="0" indent="0">
              <a:spcBef>
                <a:spcPts val="2500"/>
              </a:spcBef>
              <a:buFont typeface="Arial" panose="020B0604020202020204" pitchFamily="34" charset="0"/>
              <a:buNone/>
            </a:pPr>
            <a:r>
              <a:rPr lang="en-US" sz="2000" b="1" dirty="0"/>
              <a:t>Importance of PPI</a:t>
            </a:r>
          </a:p>
          <a:p>
            <a:pPr marL="0" lvl="1" indent="0">
              <a:buFont typeface="Arial" panose="020B0604020202020204" pitchFamily="34" charset="0"/>
              <a:buNone/>
            </a:pPr>
            <a:r>
              <a:rPr sz="2000" dirty="0"/>
              <a:t>Public and Patient Involvement enhances research relevance, quality, and transparency by including lived experiences.</a:t>
            </a:r>
            <a:endParaRPr lang="en-US" sz="2000" dirty="0"/>
          </a:p>
          <a:p>
            <a:pPr marL="0" indent="0">
              <a:spcBef>
                <a:spcPts val="2500"/>
              </a:spcBef>
              <a:buFont typeface="Arial" panose="020B0604020202020204" pitchFamily="34" charset="0"/>
              <a:buNone/>
            </a:pPr>
            <a:r>
              <a:rPr lang="en-US" sz="2000" b="1" dirty="0"/>
              <a:t>Best Practices for PPI</a:t>
            </a:r>
          </a:p>
          <a:p>
            <a:pPr marL="0" lvl="1" indent="0">
              <a:buFont typeface="Arial" panose="020B0604020202020204" pitchFamily="34" charset="0"/>
              <a:buNone/>
            </a:pPr>
            <a:r>
              <a:rPr sz="2000" dirty="0"/>
              <a:t>Effective PPI involves early engagement, inclusivity, and accessibility adherence to improve research outcomes.</a:t>
            </a:r>
            <a:endParaRPr lang="en-US" sz="2000" dirty="0"/>
          </a:p>
          <a:p>
            <a:pPr marL="0" indent="0">
              <a:spcBef>
                <a:spcPts val="2500"/>
              </a:spcBef>
              <a:buFont typeface="Arial" panose="020B0604020202020204" pitchFamily="34" charset="0"/>
              <a:buNone/>
            </a:pPr>
            <a:r>
              <a:rPr lang="en-US" sz="2000" b="1" dirty="0"/>
              <a:t>Encouraging Reflection and Discussion</a:t>
            </a:r>
          </a:p>
          <a:p>
            <a:pPr marL="0" lvl="1" indent="0">
              <a:buFont typeface="Arial" panose="020B0604020202020204" pitchFamily="34" charset="0"/>
              <a:buNone/>
            </a:pPr>
            <a:r>
              <a:rPr lang="en-GB" sz="2000" dirty="0"/>
              <a:t>You </a:t>
            </a:r>
            <a:r>
              <a:rPr sz="2000" dirty="0"/>
              <a:t>are encouraged to reflect on involving the public and improving accessibility in </a:t>
            </a:r>
            <a:r>
              <a:rPr lang="en-GB" sz="2000" dirty="0"/>
              <a:t>your own </a:t>
            </a:r>
            <a:r>
              <a:rPr sz="2000" dirty="0"/>
              <a:t>research projects.</a:t>
            </a:r>
            <a:endParaRPr lang="en-US" sz="2000" dirty="0"/>
          </a:p>
        </p:txBody>
      </p:sp>
    </p:spTree>
    <p:extLst>
      <p:ext uri="{BB962C8B-B14F-4D97-AF65-F5344CB8AC3E}">
        <p14:creationId xmlns:p14="http://schemas.microsoft.com/office/powerpoint/2010/main" val="33832909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AEDE7B7-28F1-2CD0-62C8-BEFED714FCE7}"/>
              </a:ext>
            </a:extLst>
          </p:cNvPr>
          <p:cNvPicPr>
            <a:picLocks noChangeAspect="1"/>
          </p:cNvPicPr>
          <p:nvPr/>
        </p:nvPicPr>
        <p:blipFill>
          <a:blip r:embed="rId3"/>
          <a:stretch>
            <a:fillRect/>
          </a:stretch>
        </p:blipFill>
        <p:spPr>
          <a:xfrm>
            <a:off x="4709040" y="2929084"/>
            <a:ext cx="2773920" cy="999831"/>
          </a:xfrm>
          <a:prstGeom prst="rect">
            <a:avLst/>
          </a:prstGeom>
        </p:spPr>
      </p:pic>
      <p:pic>
        <p:nvPicPr>
          <p:cNvPr id="10" name="Picture 9">
            <a:extLst>
              <a:ext uri="{FF2B5EF4-FFF2-40B4-BE49-F238E27FC236}">
                <a16:creationId xmlns:a16="http://schemas.microsoft.com/office/drawing/2014/main" id="{2ED37459-DE12-9940-5EFA-99AF72FA0B85}"/>
              </a:ext>
            </a:extLst>
          </p:cNvPr>
          <p:cNvPicPr>
            <a:picLocks noChangeAspect="1"/>
          </p:cNvPicPr>
          <p:nvPr/>
        </p:nvPicPr>
        <p:blipFill>
          <a:blip r:embed="rId3"/>
          <a:stretch>
            <a:fillRect/>
          </a:stretch>
        </p:blipFill>
        <p:spPr>
          <a:xfrm>
            <a:off x="663117" y="158617"/>
            <a:ext cx="5432883" cy="1453117"/>
          </a:xfrm>
          <a:prstGeom prst="rect">
            <a:avLst/>
          </a:prstGeom>
        </p:spPr>
      </p:pic>
      <p:sp>
        <p:nvSpPr>
          <p:cNvPr id="4" name="Title 1">
            <a:extLst>
              <a:ext uri="{FF2B5EF4-FFF2-40B4-BE49-F238E27FC236}">
                <a16:creationId xmlns:a16="http://schemas.microsoft.com/office/drawing/2014/main" id="{83D2A5DE-C237-27AB-1EFE-8772B0DDC99E}"/>
              </a:ext>
            </a:extLst>
          </p:cNvPr>
          <p:cNvSpPr>
            <a:spLocks noGrp="1"/>
          </p:cNvSpPr>
          <p:nvPr>
            <p:ph idx="1"/>
          </p:nvPr>
        </p:nvSpPr>
        <p:spPr>
          <a:xfrm>
            <a:off x="358775" y="1825625"/>
            <a:ext cx="11480800" cy="3576638"/>
          </a:xfrm>
          <a:ln/>
        </p:spPr>
        <p:style>
          <a:lnRef idx="1">
            <a:schemeClr val="accent6"/>
          </a:lnRef>
          <a:fillRef idx="2">
            <a:schemeClr val="accent6"/>
          </a:fillRef>
          <a:effectRef idx="1">
            <a:schemeClr val="accent6"/>
          </a:effectRef>
          <a:fontRef idx="minor">
            <a:schemeClr val="dk1"/>
          </a:fontRef>
        </p:style>
        <p:txBody>
          <a:bodyPr>
            <a:normAutofit fontScale="97500"/>
          </a:bodyPr>
          <a:lstStyle/>
          <a:p>
            <a:pPr marL="0" indent="0" algn="ctr">
              <a:buNone/>
            </a:pPr>
            <a:br>
              <a:rPr lang="en-GB" sz="2700" b="1" dirty="0">
                <a:effectLst/>
                <a:latin typeface="Calibri" panose="020F0502020204030204" pitchFamily="34" charset="0"/>
                <a:ea typeface="Calibri" panose="020F0502020204030204" pitchFamily="34" charset="0"/>
                <a:cs typeface="Arial" panose="020B0604020202020204" pitchFamily="34" charset="0"/>
              </a:rPr>
            </a:br>
            <a:br>
              <a:rPr lang="en-GB" sz="2700" b="1" dirty="0">
                <a:effectLst/>
                <a:latin typeface="Calibri" panose="020F0502020204030204" pitchFamily="34" charset="0"/>
                <a:ea typeface="Calibri" panose="020F0502020204030204" pitchFamily="34" charset="0"/>
                <a:cs typeface="Arial" panose="020B0604020202020204" pitchFamily="34" charset="0"/>
              </a:rPr>
            </a:br>
            <a:r>
              <a:rPr lang="en-GB" sz="4100" b="1" dirty="0">
                <a:effectLst/>
                <a:latin typeface="Calibri" panose="020F0502020204030204" pitchFamily="34" charset="0"/>
                <a:ea typeface="Calibri" panose="020F0502020204030204" pitchFamily="34" charset="0"/>
                <a:cs typeface="Arial" panose="020B0604020202020204" pitchFamily="34" charset="0"/>
              </a:rPr>
              <a:t>The Walking in our Shoes Project</a:t>
            </a:r>
          </a:p>
          <a:p>
            <a:pPr marL="0" indent="0" algn="ctr">
              <a:buNone/>
            </a:pPr>
            <a:br>
              <a:rPr lang="en-GB" sz="4100" b="1" dirty="0">
                <a:effectLst/>
                <a:latin typeface="Calibri" panose="020F0502020204030204" pitchFamily="34" charset="0"/>
                <a:ea typeface="Calibri" panose="020F0502020204030204" pitchFamily="34" charset="0"/>
                <a:cs typeface="Arial" panose="020B0604020202020204" pitchFamily="34" charset="0"/>
              </a:rPr>
            </a:br>
            <a:r>
              <a:rPr lang="en-GB" i="1" dirty="0">
                <a:latin typeface="Calibri" panose="020F0502020204030204" pitchFamily="34" charset="0"/>
                <a:ea typeface="Calibri" panose="020F0502020204030204" pitchFamily="34" charset="0"/>
                <a:cs typeface="Arial" panose="020B0604020202020204" pitchFamily="34" charset="0"/>
              </a:rPr>
              <a:t>E</a:t>
            </a:r>
            <a:r>
              <a:rPr lang="en-GB" i="1" dirty="0"/>
              <a:t>mbedding lived experience in the co-development of a psychosocial resource to support people living with limb loss.</a:t>
            </a:r>
            <a:endParaRPr lang="en-GB" dirty="0"/>
          </a:p>
          <a:p>
            <a:pPr marL="0" indent="0" algn="ctr">
              <a:buNone/>
            </a:pPr>
            <a:endParaRPr lang="en-GB" sz="2700" b="1" dirty="0">
              <a:latin typeface="Calibri" panose="020F0502020204030204" pitchFamily="34" charset="0"/>
              <a:cs typeface="Arial" panose="020B0604020202020204" pitchFamily="34" charset="0"/>
            </a:endParaRPr>
          </a:p>
          <a:p>
            <a:pPr marL="0" indent="0" algn="ctr">
              <a:buNone/>
            </a:pPr>
            <a:r>
              <a:rPr lang="en-GB" b="1" i="1" dirty="0"/>
              <a:t>Dr Ceri Phelps</a:t>
            </a:r>
            <a:endParaRPr lang="en-GB" sz="4000" b="1" dirty="0"/>
          </a:p>
          <a:p>
            <a:pPr marL="0" indent="0" algn="ctr">
              <a:buNone/>
            </a:pPr>
            <a:endParaRPr lang="en-GB" dirty="0"/>
          </a:p>
        </p:txBody>
      </p:sp>
      <p:pic>
        <p:nvPicPr>
          <p:cNvPr id="5" name="Picture 4">
            <a:extLst>
              <a:ext uri="{FF2B5EF4-FFF2-40B4-BE49-F238E27FC236}">
                <a16:creationId xmlns:a16="http://schemas.microsoft.com/office/drawing/2014/main" id="{F415D18F-13C0-A1A1-E45A-68827316B34F}"/>
              </a:ext>
            </a:extLst>
          </p:cNvPr>
          <p:cNvPicPr>
            <a:picLocks noChangeAspect="1"/>
          </p:cNvPicPr>
          <p:nvPr/>
        </p:nvPicPr>
        <p:blipFill>
          <a:blip r:embed="rId4"/>
          <a:stretch>
            <a:fillRect/>
          </a:stretch>
        </p:blipFill>
        <p:spPr>
          <a:xfrm>
            <a:off x="7482960" y="427012"/>
            <a:ext cx="3681663" cy="916325"/>
          </a:xfrm>
          <a:prstGeom prst="rect">
            <a:avLst/>
          </a:prstGeom>
        </p:spPr>
      </p:pic>
    </p:spTree>
    <p:extLst>
      <p:ext uri="{BB962C8B-B14F-4D97-AF65-F5344CB8AC3E}">
        <p14:creationId xmlns:p14="http://schemas.microsoft.com/office/powerpoint/2010/main" val="1938765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405C3-93F9-DCCC-45BA-9F4E590C9531}"/>
              </a:ext>
            </a:extLst>
          </p:cNvPr>
          <p:cNvSpPr>
            <a:spLocks noGrp="1"/>
          </p:cNvSpPr>
          <p:nvPr>
            <p:ph type="title"/>
          </p:nvPr>
        </p:nvSpPr>
        <p:spPr>
          <a:xfrm>
            <a:off x="355076" y="-29737"/>
            <a:ext cx="11481847" cy="1325563"/>
          </a:xfrm>
        </p:spPr>
        <p:txBody>
          <a:bodyPr/>
          <a:lstStyle/>
          <a:p>
            <a:r>
              <a:rPr lang="en-GB" dirty="0"/>
              <a:t>Project Team </a:t>
            </a:r>
          </a:p>
        </p:txBody>
      </p:sp>
      <p:sp>
        <p:nvSpPr>
          <p:cNvPr id="3" name="Content Placeholder 2">
            <a:extLst>
              <a:ext uri="{FF2B5EF4-FFF2-40B4-BE49-F238E27FC236}">
                <a16:creationId xmlns:a16="http://schemas.microsoft.com/office/drawing/2014/main" id="{BC0F9FF1-721A-F503-26B5-560548822C9B}"/>
              </a:ext>
            </a:extLst>
          </p:cNvPr>
          <p:cNvSpPr>
            <a:spLocks noGrp="1"/>
          </p:cNvSpPr>
          <p:nvPr>
            <p:ph idx="1"/>
          </p:nvPr>
        </p:nvSpPr>
        <p:spPr>
          <a:xfrm>
            <a:off x="355076" y="1068332"/>
            <a:ext cx="3065465" cy="3691675"/>
          </a:xfrm>
        </p:spPr>
        <p:txBody>
          <a:bodyPr>
            <a:normAutofit lnSpcReduction="10000"/>
          </a:bodyPr>
          <a:lstStyle/>
          <a:p>
            <a:pPr marL="0" indent="0">
              <a:buNone/>
            </a:pPr>
            <a:r>
              <a:rPr lang="en-GB" sz="2000" b="1" dirty="0"/>
              <a:t>Academic Research Team</a:t>
            </a:r>
          </a:p>
          <a:p>
            <a:r>
              <a:rPr lang="en-GB" sz="2000" dirty="0"/>
              <a:t>Dr Ceri Phelps</a:t>
            </a:r>
          </a:p>
          <a:p>
            <a:r>
              <a:rPr lang="en-GB" sz="2000" dirty="0"/>
              <a:t>Associate Professor Paul Hutchings</a:t>
            </a:r>
          </a:p>
          <a:p>
            <a:r>
              <a:rPr lang="en-GB" sz="2000" dirty="0"/>
              <a:t>Dr Fatma Layas</a:t>
            </a:r>
          </a:p>
          <a:p>
            <a:r>
              <a:rPr lang="en-GB" sz="2000" dirty="0"/>
              <a:t>Nathan Morgan</a:t>
            </a:r>
          </a:p>
          <a:p>
            <a:r>
              <a:rPr lang="en-GB" sz="2000" dirty="0"/>
              <a:t>Dr Tim Bashford</a:t>
            </a:r>
          </a:p>
          <a:p>
            <a:r>
              <a:rPr lang="en-GB" sz="2000" dirty="0"/>
              <a:t>Dr Kate Williams</a:t>
            </a:r>
          </a:p>
          <a:p>
            <a:r>
              <a:rPr lang="en-GB" sz="2000" dirty="0"/>
              <a:t>Dr Zoe Cooke </a:t>
            </a:r>
          </a:p>
        </p:txBody>
      </p:sp>
      <p:sp>
        <p:nvSpPr>
          <p:cNvPr id="4" name="Content Placeholder 2">
            <a:extLst>
              <a:ext uri="{FF2B5EF4-FFF2-40B4-BE49-F238E27FC236}">
                <a16:creationId xmlns:a16="http://schemas.microsoft.com/office/drawing/2014/main" id="{269AB43D-5368-F135-AD57-BCEF72367F3A}"/>
              </a:ext>
            </a:extLst>
          </p:cNvPr>
          <p:cNvSpPr txBox="1">
            <a:spLocks/>
          </p:cNvSpPr>
          <p:nvPr/>
        </p:nvSpPr>
        <p:spPr>
          <a:xfrm>
            <a:off x="4363364" y="934311"/>
            <a:ext cx="3065465" cy="2436966"/>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t>Lived Experience Experts </a:t>
            </a:r>
          </a:p>
          <a:p>
            <a:r>
              <a:rPr lang="en-GB" sz="2000" dirty="0"/>
              <a:t>Barrie Evans </a:t>
            </a:r>
          </a:p>
          <a:p>
            <a:r>
              <a:rPr lang="en-GB" sz="2000" dirty="0"/>
              <a:t>Dr Mark Williams </a:t>
            </a:r>
          </a:p>
          <a:p>
            <a:r>
              <a:rPr lang="en-GB" sz="2000" dirty="0"/>
              <a:t>Lianne Forest</a:t>
            </a:r>
          </a:p>
          <a:p>
            <a:r>
              <a:rPr lang="en-GB" sz="2000" dirty="0"/>
              <a:t>David Bundy</a:t>
            </a:r>
          </a:p>
          <a:p>
            <a:r>
              <a:rPr lang="en-GB" sz="2000" dirty="0"/>
              <a:t>&amp; our co-production group</a:t>
            </a:r>
          </a:p>
        </p:txBody>
      </p:sp>
      <p:sp>
        <p:nvSpPr>
          <p:cNvPr id="5" name="Content Placeholder 2">
            <a:extLst>
              <a:ext uri="{FF2B5EF4-FFF2-40B4-BE49-F238E27FC236}">
                <a16:creationId xmlns:a16="http://schemas.microsoft.com/office/drawing/2014/main" id="{7B298CAB-5BAD-842C-0FB7-8BE302A5E4E6}"/>
              </a:ext>
            </a:extLst>
          </p:cNvPr>
          <p:cNvSpPr txBox="1">
            <a:spLocks/>
          </p:cNvSpPr>
          <p:nvPr/>
        </p:nvSpPr>
        <p:spPr>
          <a:xfrm>
            <a:off x="8093646" y="1126202"/>
            <a:ext cx="3520089" cy="35759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Stakeholders</a:t>
            </a:r>
          </a:p>
          <a:p>
            <a:r>
              <a:rPr lang="en-GB" sz="1800" dirty="0"/>
              <a:t>Deborah Bent CEO LA</a:t>
            </a:r>
          </a:p>
          <a:p>
            <a:r>
              <a:rPr lang="en-GB" sz="1800" dirty="0"/>
              <a:t> David Bosanquet, Surgeon </a:t>
            </a:r>
          </a:p>
          <a:p>
            <a:r>
              <a:rPr lang="en-GB" sz="1800" dirty="0"/>
              <a:t> Rebecca </a:t>
            </a:r>
            <a:r>
              <a:rPr lang="en-GB" sz="1800" dirty="0" err="1"/>
              <a:t>Antwhistle</a:t>
            </a:r>
            <a:r>
              <a:rPr lang="en-GB" sz="1800" dirty="0"/>
              <a:t>, All Wales </a:t>
            </a:r>
            <a:r>
              <a:rPr lang="en-GB" sz="1800" dirty="0" err="1"/>
              <a:t>Psychoprosthetics</a:t>
            </a:r>
            <a:r>
              <a:rPr lang="en-GB" sz="1800" dirty="0"/>
              <a:t> Group </a:t>
            </a:r>
          </a:p>
          <a:p>
            <a:r>
              <a:rPr lang="en-GB" sz="1800" dirty="0"/>
              <a:t>Dr Pippa Tollow, CAR, UWE</a:t>
            </a:r>
          </a:p>
          <a:p>
            <a:endParaRPr lang="en-GB" sz="1800" dirty="0"/>
          </a:p>
        </p:txBody>
      </p:sp>
      <p:pic>
        <p:nvPicPr>
          <p:cNvPr id="1026" name="Picture 2" descr="ATiC Assistive Technologies Innovation Centre UWTSD | Swansea">
            <a:extLst>
              <a:ext uri="{FF2B5EF4-FFF2-40B4-BE49-F238E27FC236}">
                <a16:creationId xmlns:a16="http://schemas.microsoft.com/office/drawing/2014/main" id="{C999AD3F-3EF3-96EA-CAC9-BB7A494B84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02642" y="5719397"/>
            <a:ext cx="2000890" cy="106887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DE69BAE-0D7F-CC3F-2C86-3EA11242A6F3}"/>
              </a:ext>
            </a:extLst>
          </p:cNvPr>
          <p:cNvPicPr>
            <a:picLocks noChangeAspect="1"/>
          </p:cNvPicPr>
          <p:nvPr/>
        </p:nvPicPr>
        <p:blipFill>
          <a:blip r:embed="rId4"/>
          <a:stretch>
            <a:fillRect/>
          </a:stretch>
        </p:blipFill>
        <p:spPr>
          <a:xfrm>
            <a:off x="6693432" y="5869172"/>
            <a:ext cx="1726058" cy="728398"/>
          </a:xfrm>
          <a:prstGeom prst="rect">
            <a:avLst/>
          </a:prstGeom>
        </p:spPr>
      </p:pic>
      <p:pic>
        <p:nvPicPr>
          <p:cNvPr id="8" name="Picture 7">
            <a:extLst>
              <a:ext uri="{FF2B5EF4-FFF2-40B4-BE49-F238E27FC236}">
                <a16:creationId xmlns:a16="http://schemas.microsoft.com/office/drawing/2014/main" id="{6DBECC53-DC82-736F-A2CC-BCC1784CFDB6}"/>
              </a:ext>
            </a:extLst>
          </p:cNvPr>
          <p:cNvPicPr>
            <a:picLocks noChangeAspect="1"/>
          </p:cNvPicPr>
          <p:nvPr/>
        </p:nvPicPr>
        <p:blipFill>
          <a:blip r:embed="rId5"/>
          <a:stretch>
            <a:fillRect/>
          </a:stretch>
        </p:blipFill>
        <p:spPr>
          <a:xfrm>
            <a:off x="8350103" y="0"/>
            <a:ext cx="3755073" cy="934311"/>
          </a:xfrm>
          <a:prstGeom prst="rect">
            <a:avLst/>
          </a:prstGeom>
        </p:spPr>
      </p:pic>
      <p:pic>
        <p:nvPicPr>
          <p:cNvPr id="9" name="Picture 8">
            <a:extLst>
              <a:ext uri="{FF2B5EF4-FFF2-40B4-BE49-F238E27FC236}">
                <a16:creationId xmlns:a16="http://schemas.microsoft.com/office/drawing/2014/main" id="{D538EF9E-CD0A-9DD1-53E8-48EF7867B36A}"/>
              </a:ext>
            </a:extLst>
          </p:cNvPr>
          <p:cNvPicPr>
            <a:picLocks noChangeAspect="1"/>
          </p:cNvPicPr>
          <p:nvPr/>
        </p:nvPicPr>
        <p:blipFill>
          <a:blip r:embed="rId6"/>
          <a:stretch>
            <a:fillRect/>
          </a:stretch>
        </p:blipFill>
        <p:spPr>
          <a:xfrm>
            <a:off x="10768944" y="4458586"/>
            <a:ext cx="1195569" cy="1195569"/>
          </a:xfrm>
          <a:prstGeom prst="rect">
            <a:avLst/>
          </a:prstGeom>
        </p:spPr>
      </p:pic>
      <p:pic>
        <p:nvPicPr>
          <p:cNvPr id="11" name="Picture 10" descr="A black circle with letters and a letter in it&#10;&#10;AI-generated content may be incorrect.">
            <a:extLst>
              <a:ext uri="{FF2B5EF4-FFF2-40B4-BE49-F238E27FC236}">
                <a16:creationId xmlns:a16="http://schemas.microsoft.com/office/drawing/2014/main" id="{BA474492-B51F-6D74-8A4B-4B95A94605BD}"/>
              </a:ext>
            </a:extLst>
          </p:cNvPr>
          <p:cNvPicPr>
            <a:picLocks noChangeAspect="1"/>
          </p:cNvPicPr>
          <p:nvPr/>
        </p:nvPicPr>
        <p:blipFill>
          <a:blip r:embed="rId7"/>
          <a:stretch>
            <a:fillRect/>
          </a:stretch>
        </p:blipFill>
        <p:spPr>
          <a:xfrm>
            <a:off x="2185367" y="5782170"/>
            <a:ext cx="1573618" cy="943331"/>
          </a:xfrm>
          <a:prstGeom prst="rect">
            <a:avLst/>
          </a:prstGeom>
        </p:spPr>
      </p:pic>
      <p:pic>
        <p:nvPicPr>
          <p:cNvPr id="10" name="Picture 9">
            <a:extLst>
              <a:ext uri="{FF2B5EF4-FFF2-40B4-BE49-F238E27FC236}">
                <a16:creationId xmlns:a16="http://schemas.microsoft.com/office/drawing/2014/main" id="{1976FB66-BB27-96A3-4FEE-272A6D147F3E}"/>
              </a:ext>
            </a:extLst>
          </p:cNvPr>
          <p:cNvPicPr>
            <a:picLocks noChangeAspect="1"/>
          </p:cNvPicPr>
          <p:nvPr/>
        </p:nvPicPr>
        <p:blipFill>
          <a:blip r:embed="rId8"/>
          <a:stretch>
            <a:fillRect/>
          </a:stretch>
        </p:blipFill>
        <p:spPr>
          <a:xfrm>
            <a:off x="2405855" y="3625685"/>
            <a:ext cx="1957509" cy="1957509"/>
          </a:xfrm>
          <a:prstGeom prst="rect">
            <a:avLst/>
          </a:prstGeom>
        </p:spPr>
      </p:pic>
      <p:pic>
        <p:nvPicPr>
          <p:cNvPr id="13" name="Picture 12">
            <a:extLst>
              <a:ext uri="{FF2B5EF4-FFF2-40B4-BE49-F238E27FC236}">
                <a16:creationId xmlns:a16="http://schemas.microsoft.com/office/drawing/2014/main" id="{712F02FF-9B2A-E067-4E13-4BDDD22AC8BA}"/>
              </a:ext>
            </a:extLst>
          </p:cNvPr>
          <p:cNvPicPr>
            <a:picLocks noChangeAspect="1"/>
          </p:cNvPicPr>
          <p:nvPr/>
        </p:nvPicPr>
        <p:blipFill>
          <a:blip r:embed="rId9"/>
          <a:stretch>
            <a:fillRect/>
          </a:stretch>
        </p:blipFill>
        <p:spPr>
          <a:xfrm>
            <a:off x="8013970" y="3549681"/>
            <a:ext cx="2000891" cy="2000891"/>
          </a:xfrm>
          <a:prstGeom prst="rect">
            <a:avLst/>
          </a:prstGeom>
        </p:spPr>
      </p:pic>
      <p:pic>
        <p:nvPicPr>
          <p:cNvPr id="15" name="Picture 14">
            <a:extLst>
              <a:ext uri="{FF2B5EF4-FFF2-40B4-BE49-F238E27FC236}">
                <a16:creationId xmlns:a16="http://schemas.microsoft.com/office/drawing/2014/main" id="{C2893780-6014-1B91-7334-2C3D8DA4AB5B}"/>
              </a:ext>
            </a:extLst>
          </p:cNvPr>
          <p:cNvPicPr>
            <a:picLocks noChangeAspect="1"/>
          </p:cNvPicPr>
          <p:nvPr/>
        </p:nvPicPr>
        <p:blipFill>
          <a:blip r:embed="rId10"/>
          <a:stretch>
            <a:fillRect/>
          </a:stretch>
        </p:blipFill>
        <p:spPr>
          <a:xfrm>
            <a:off x="4723594" y="3610221"/>
            <a:ext cx="2697765" cy="1793727"/>
          </a:xfrm>
          <a:prstGeom prst="rect">
            <a:avLst/>
          </a:prstGeom>
        </p:spPr>
      </p:pic>
      <p:pic>
        <p:nvPicPr>
          <p:cNvPr id="17" name="Picture 16">
            <a:extLst>
              <a:ext uri="{FF2B5EF4-FFF2-40B4-BE49-F238E27FC236}">
                <a16:creationId xmlns:a16="http://schemas.microsoft.com/office/drawing/2014/main" id="{1DF90A06-4D45-71AC-5B30-96BA757A631A}"/>
              </a:ext>
            </a:extLst>
          </p:cNvPr>
          <p:cNvPicPr>
            <a:picLocks noChangeAspect="1"/>
          </p:cNvPicPr>
          <p:nvPr/>
        </p:nvPicPr>
        <p:blipFill>
          <a:blip r:embed="rId11"/>
          <a:stretch>
            <a:fillRect/>
          </a:stretch>
        </p:blipFill>
        <p:spPr>
          <a:xfrm>
            <a:off x="4975914" y="4792099"/>
            <a:ext cx="2122931" cy="611849"/>
          </a:xfrm>
          <a:prstGeom prst="rect">
            <a:avLst/>
          </a:prstGeom>
        </p:spPr>
      </p:pic>
    </p:spTree>
    <p:extLst>
      <p:ext uri="{BB962C8B-B14F-4D97-AF65-F5344CB8AC3E}">
        <p14:creationId xmlns:p14="http://schemas.microsoft.com/office/powerpoint/2010/main" val="577549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F74D8-8BCA-243F-EE1F-08A4AA4ED1AF}"/>
            </a:ext>
          </a:extLst>
        </p:cNvPr>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A2D6DEA-539D-D7D7-3AA0-2A007178D7F1}"/>
              </a:ext>
            </a:extLst>
          </p:cNvPr>
          <p:cNvGraphicFramePr>
            <a:graphicFrameLocks noGrp="1"/>
          </p:cNvGraphicFramePr>
          <p:nvPr>
            <p:ph idx="1"/>
          </p:nvPr>
        </p:nvGraphicFramePr>
        <p:xfrm>
          <a:off x="366881" y="1368734"/>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EC8AC577-2195-234D-4E00-67420576E350}"/>
              </a:ext>
            </a:extLst>
          </p:cNvPr>
          <p:cNvPicPr>
            <a:picLocks noChangeAspect="1"/>
          </p:cNvPicPr>
          <p:nvPr/>
        </p:nvPicPr>
        <p:blipFill>
          <a:blip r:embed="rId8"/>
          <a:stretch>
            <a:fillRect/>
          </a:stretch>
        </p:blipFill>
        <p:spPr>
          <a:xfrm>
            <a:off x="2884340" y="5057308"/>
            <a:ext cx="5432007" cy="1450974"/>
          </a:xfrm>
          <a:prstGeom prst="rect">
            <a:avLst/>
          </a:prstGeom>
        </p:spPr>
      </p:pic>
    </p:spTree>
    <p:extLst>
      <p:ext uri="{BB962C8B-B14F-4D97-AF65-F5344CB8AC3E}">
        <p14:creationId xmlns:p14="http://schemas.microsoft.com/office/powerpoint/2010/main" val="2536277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D2498-AD7F-79E4-DBB6-D981444386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267E8F-5758-F16B-C56C-D6F6EBF66F51}"/>
              </a:ext>
            </a:extLst>
          </p:cNvPr>
          <p:cNvSpPr>
            <a:spLocks noGrp="1"/>
          </p:cNvSpPr>
          <p:nvPr>
            <p:ph type="title"/>
          </p:nvPr>
        </p:nvSpPr>
        <p:spPr/>
        <p:txBody>
          <a:bodyPr/>
          <a:lstStyle/>
          <a:p>
            <a:r>
              <a:rPr lang="en-GB" dirty="0"/>
              <a:t>Co-production and the Person-based approach </a:t>
            </a:r>
          </a:p>
        </p:txBody>
      </p:sp>
      <p:sp>
        <p:nvSpPr>
          <p:cNvPr id="4" name="Content Placeholder 3">
            <a:extLst>
              <a:ext uri="{FF2B5EF4-FFF2-40B4-BE49-F238E27FC236}">
                <a16:creationId xmlns:a16="http://schemas.microsoft.com/office/drawing/2014/main" id="{24F28199-D4E1-7772-28F7-FEC28E8DF8AD}"/>
              </a:ext>
            </a:extLst>
          </p:cNvPr>
          <p:cNvSpPr>
            <a:spLocks noGrp="1"/>
          </p:cNvSpPr>
          <p:nvPr>
            <p:ph idx="1"/>
          </p:nvPr>
        </p:nvSpPr>
        <p:spPr>
          <a:xfrm>
            <a:off x="582905" y="1580346"/>
            <a:ext cx="10870248" cy="4317536"/>
          </a:xfrm>
        </p:spPr>
        <p:txBody>
          <a:bodyPr>
            <a:normAutofit/>
          </a:bodyPr>
          <a:lstStyle/>
          <a:p>
            <a:pPr algn="l">
              <a:buFont typeface="Arial" panose="020B0604020202020204" pitchFamily="34" charset="0"/>
              <a:buChar char="•"/>
            </a:pPr>
            <a:r>
              <a:rPr lang="en-GB" sz="2200" b="1" i="0" dirty="0">
                <a:solidFill>
                  <a:srgbClr val="0A0A0A"/>
                </a:solidFill>
                <a:effectLst/>
                <a:latin typeface="Lato" panose="020F0502020204030203" pitchFamily="34" charset="0"/>
              </a:rPr>
              <a:t>sharing of power</a:t>
            </a:r>
            <a:r>
              <a:rPr lang="en-GB" sz="2200" b="0" i="0" dirty="0">
                <a:solidFill>
                  <a:srgbClr val="0A0A0A"/>
                </a:solidFill>
                <a:effectLst/>
                <a:latin typeface="Lato" panose="020F0502020204030203" pitchFamily="34" charset="0"/>
              </a:rPr>
              <a:t> – the research is jointly owned and people work together to achieve a joint understanding</a:t>
            </a:r>
          </a:p>
          <a:p>
            <a:pPr algn="l">
              <a:buFont typeface="Arial" panose="020B0604020202020204" pitchFamily="34" charset="0"/>
              <a:buChar char="•"/>
            </a:pPr>
            <a:r>
              <a:rPr lang="en-GB" sz="2200" b="1" i="0" dirty="0">
                <a:solidFill>
                  <a:srgbClr val="0A0A0A"/>
                </a:solidFill>
                <a:effectLst/>
                <a:latin typeface="Lato" panose="020F0502020204030203" pitchFamily="34" charset="0"/>
              </a:rPr>
              <a:t>including all perspectives and skills</a:t>
            </a:r>
            <a:r>
              <a:rPr lang="en-GB" sz="2200" b="0" i="0" dirty="0">
                <a:solidFill>
                  <a:srgbClr val="0A0A0A"/>
                </a:solidFill>
                <a:effectLst/>
                <a:latin typeface="Lato" panose="020F0502020204030203" pitchFamily="34" charset="0"/>
              </a:rPr>
              <a:t> – make sure the research team includes all those who can make a contribution</a:t>
            </a:r>
          </a:p>
          <a:p>
            <a:pPr algn="l">
              <a:buFont typeface="Arial" panose="020B0604020202020204" pitchFamily="34" charset="0"/>
              <a:buChar char="•"/>
            </a:pPr>
            <a:r>
              <a:rPr lang="en-GB" sz="2200" b="1" i="0" dirty="0">
                <a:solidFill>
                  <a:srgbClr val="0A0A0A"/>
                </a:solidFill>
                <a:effectLst/>
                <a:latin typeface="Lato" panose="020F0502020204030203" pitchFamily="34" charset="0"/>
              </a:rPr>
              <a:t>respecting and valuing the knowledge of all those working together on the research </a:t>
            </a:r>
            <a:r>
              <a:rPr lang="en-GB" sz="2200" b="0" i="0" dirty="0">
                <a:solidFill>
                  <a:srgbClr val="0A0A0A"/>
                </a:solidFill>
                <a:effectLst/>
                <a:latin typeface="Lato" panose="020F0502020204030203" pitchFamily="34" charset="0"/>
              </a:rPr>
              <a:t>– everyone is of equal importance</a:t>
            </a:r>
          </a:p>
          <a:p>
            <a:pPr algn="l">
              <a:buFont typeface="Arial" panose="020B0604020202020204" pitchFamily="34" charset="0"/>
              <a:buChar char="•"/>
            </a:pPr>
            <a:r>
              <a:rPr lang="en-GB" sz="2200" b="1" i="0" dirty="0">
                <a:solidFill>
                  <a:srgbClr val="0A0A0A"/>
                </a:solidFill>
                <a:effectLst/>
                <a:latin typeface="Lato" panose="020F0502020204030203" pitchFamily="34" charset="0"/>
              </a:rPr>
              <a:t>reciprocity </a:t>
            </a:r>
            <a:r>
              <a:rPr lang="en-GB" sz="2200" b="0" i="0" dirty="0">
                <a:solidFill>
                  <a:srgbClr val="0A0A0A"/>
                </a:solidFill>
                <a:effectLst/>
                <a:latin typeface="Lato" panose="020F0502020204030203" pitchFamily="34" charset="0"/>
              </a:rPr>
              <a:t>– everybody benefits from working together</a:t>
            </a:r>
          </a:p>
          <a:p>
            <a:pPr algn="l">
              <a:buFont typeface="Arial" panose="020B0604020202020204" pitchFamily="34" charset="0"/>
              <a:buChar char="•"/>
            </a:pPr>
            <a:r>
              <a:rPr lang="en-GB" sz="2200" b="1" i="0" dirty="0">
                <a:solidFill>
                  <a:srgbClr val="0A0A0A"/>
                </a:solidFill>
                <a:effectLst/>
                <a:latin typeface="Lato" panose="020F0502020204030203" pitchFamily="34" charset="0"/>
              </a:rPr>
              <a:t>building and maintaining relationships</a:t>
            </a:r>
            <a:r>
              <a:rPr lang="en-GB" sz="2200" b="0" i="0" dirty="0">
                <a:solidFill>
                  <a:srgbClr val="0A0A0A"/>
                </a:solidFill>
                <a:effectLst/>
                <a:latin typeface="Lato" panose="020F0502020204030203" pitchFamily="34" charset="0"/>
              </a:rPr>
              <a:t> – an emphasis on relationships is key to sharing power</a:t>
            </a:r>
          </a:p>
          <a:p>
            <a:endParaRPr lang="en-GB" dirty="0"/>
          </a:p>
        </p:txBody>
      </p:sp>
      <p:sp>
        <p:nvSpPr>
          <p:cNvPr id="5" name="TextBox 4">
            <a:extLst>
              <a:ext uri="{FF2B5EF4-FFF2-40B4-BE49-F238E27FC236}">
                <a16:creationId xmlns:a16="http://schemas.microsoft.com/office/drawing/2014/main" id="{83C301E1-4F03-6C07-D394-0FE4A3BA737B}"/>
              </a:ext>
            </a:extLst>
          </p:cNvPr>
          <p:cNvSpPr txBox="1"/>
          <p:nvPr/>
        </p:nvSpPr>
        <p:spPr>
          <a:xfrm>
            <a:off x="6173972" y="5372618"/>
            <a:ext cx="6096000" cy="369332"/>
          </a:xfrm>
          <a:prstGeom prst="rect">
            <a:avLst/>
          </a:prstGeom>
          <a:noFill/>
        </p:spPr>
        <p:txBody>
          <a:bodyPr wrap="square">
            <a:spAutoFit/>
          </a:bodyPr>
          <a:lstStyle/>
          <a:p>
            <a:r>
              <a:rPr lang="en-GB" dirty="0">
                <a:hlinkClick r:id="rId3"/>
              </a:rPr>
              <a:t>NIHR Guidance on co-producing a research project</a:t>
            </a:r>
            <a:endParaRPr lang="en-GB" dirty="0"/>
          </a:p>
        </p:txBody>
      </p:sp>
    </p:spTree>
    <p:extLst>
      <p:ext uri="{BB962C8B-B14F-4D97-AF65-F5344CB8AC3E}">
        <p14:creationId xmlns:p14="http://schemas.microsoft.com/office/powerpoint/2010/main" val="27133388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FF8064E-6B61-DB6C-4979-1C3E0A9FB8BE}"/>
              </a:ext>
            </a:extLst>
          </p:cNvPr>
          <p:cNvGraphicFramePr>
            <a:graphicFrameLocks noGrp="1"/>
          </p:cNvGraphicFramePr>
          <p:nvPr>
            <p:ph idx="1"/>
          </p:nvPr>
        </p:nvGraphicFramePr>
        <p:xfrm>
          <a:off x="415482" y="989197"/>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39241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19B54-448A-B2EF-1AD2-C5AF39F0AB48}"/>
              </a:ext>
            </a:extLst>
          </p:cNvPr>
          <p:cNvSpPr>
            <a:spLocks noGrp="1"/>
          </p:cNvSpPr>
          <p:nvPr>
            <p:ph type="title"/>
          </p:nvPr>
        </p:nvSpPr>
        <p:spPr>
          <a:xfrm>
            <a:off x="358219" y="5201"/>
            <a:ext cx="11481847" cy="1325563"/>
          </a:xfrm>
        </p:spPr>
        <p:txBody>
          <a:bodyPr>
            <a:normAutofit/>
          </a:bodyPr>
          <a:lstStyle/>
          <a:p>
            <a:pPr algn="ctr"/>
            <a:r>
              <a:rPr lang="en-GB" sz="3600" b="1" dirty="0"/>
              <a:t>Co-production workshops:  Heath Community Centre, Cardiff </a:t>
            </a:r>
          </a:p>
        </p:txBody>
      </p:sp>
      <p:pic>
        <p:nvPicPr>
          <p:cNvPr id="5" name="Content Placeholder 4" descr="A group of people sitting around tables&#10;&#10;AI-generated content may be incorrect.">
            <a:extLst>
              <a:ext uri="{FF2B5EF4-FFF2-40B4-BE49-F238E27FC236}">
                <a16:creationId xmlns:a16="http://schemas.microsoft.com/office/drawing/2014/main" id="{B0CA0C1E-5F68-5048-0CF0-9383100D8B37}"/>
              </a:ext>
            </a:extLst>
          </p:cNvPr>
          <p:cNvPicPr>
            <a:picLocks noGrp="1" noChangeAspect="1"/>
          </p:cNvPicPr>
          <p:nvPr>
            <p:ph idx="1"/>
          </p:nvPr>
        </p:nvPicPr>
        <p:blipFill>
          <a:blip r:embed="rId3"/>
          <a:stretch>
            <a:fillRect/>
          </a:stretch>
        </p:blipFill>
        <p:spPr>
          <a:xfrm>
            <a:off x="703416" y="1410586"/>
            <a:ext cx="4705981" cy="4109272"/>
          </a:xfrm>
        </p:spPr>
      </p:pic>
      <p:pic>
        <p:nvPicPr>
          <p:cNvPr id="7" name="Picture 6" descr="A group of people posing for a photo&#10;&#10;AI-generated content may be incorrect.">
            <a:extLst>
              <a:ext uri="{FF2B5EF4-FFF2-40B4-BE49-F238E27FC236}">
                <a16:creationId xmlns:a16="http://schemas.microsoft.com/office/drawing/2014/main" id="{0FC127D0-95E5-CCD5-3BF3-61F02B817D39}"/>
              </a:ext>
            </a:extLst>
          </p:cNvPr>
          <p:cNvPicPr>
            <a:picLocks noChangeAspect="1"/>
          </p:cNvPicPr>
          <p:nvPr/>
        </p:nvPicPr>
        <p:blipFill>
          <a:blip r:embed="rId4"/>
          <a:stretch>
            <a:fillRect/>
          </a:stretch>
        </p:blipFill>
        <p:spPr>
          <a:xfrm>
            <a:off x="5883302" y="1410586"/>
            <a:ext cx="5707679" cy="4280760"/>
          </a:xfrm>
          <a:prstGeom prst="rect">
            <a:avLst/>
          </a:prstGeom>
        </p:spPr>
      </p:pic>
    </p:spTree>
    <p:extLst>
      <p:ext uri="{BB962C8B-B14F-4D97-AF65-F5344CB8AC3E}">
        <p14:creationId xmlns:p14="http://schemas.microsoft.com/office/powerpoint/2010/main" val="2653591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4C1F6F-018F-FB37-B132-F3714873E9F5}"/>
              </a:ext>
            </a:extLst>
          </p:cNvPr>
          <p:cNvPicPr>
            <a:picLocks noChangeAspect="1"/>
          </p:cNvPicPr>
          <p:nvPr/>
        </p:nvPicPr>
        <p:blipFill>
          <a:blip r:embed="rId2"/>
          <a:stretch>
            <a:fillRect/>
          </a:stretch>
        </p:blipFill>
        <p:spPr>
          <a:xfrm>
            <a:off x="843516" y="187992"/>
            <a:ext cx="9533861" cy="5277143"/>
          </a:xfrm>
          <a:prstGeom prst="rect">
            <a:avLst/>
          </a:prstGeom>
        </p:spPr>
      </p:pic>
    </p:spTree>
    <p:extLst>
      <p:ext uri="{BB962C8B-B14F-4D97-AF65-F5344CB8AC3E}">
        <p14:creationId xmlns:p14="http://schemas.microsoft.com/office/powerpoint/2010/main" val="2384141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09D957-0FD1-D7C5-DA2E-FDBA1A858E8A}"/>
              </a:ext>
            </a:extLst>
          </p:cNvPr>
          <p:cNvSpPr>
            <a:spLocks noGrp="1"/>
          </p:cNvSpPr>
          <p:nvPr>
            <p:ph type="title"/>
          </p:nvPr>
        </p:nvSpPr>
        <p:spPr>
          <a:xfrm>
            <a:off x="767826" y="36482"/>
            <a:ext cx="11481847" cy="1325563"/>
          </a:xfrm>
        </p:spPr>
        <p:txBody>
          <a:bodyPr/>
          <a:lstStyle/>
          <a:p>
            <a:r>
              <a:rPr lang="en-US" dirty="0"/>
              <a:t>Intervention content </a:t>
            </a:r>
          </a:p>
        </p:txBody>
      </p:sp>
      <p:pic>
        <p:nvPicPr>
          <p:cNvPr id="6" name="Picture 5">
            <a:extLst>
              <a:ext uri="{FF2B5EF4-FFF2-40B4-BE49-F238E27FC236}">
                <a16:creationId xmlns:a16="http://schemas.microsoft.com/office/drawing/2014/main" id="{7945E9F5-4B65-5217-EE2A-24742281D107}"/>
              </a:ext>
            </a:extLst>
          </p:cNvPr>
          <p:cNvPicPr>
            <a:picLocks noChangeAspect="1"/>
          </p:cNvPicPr>
          <p:nvPr/>
        </p:nvPicPr>
        <p:blipFill>
          <a:blip r:embed="rId2"/>
          <a:stretch>
            <a:fillRect/>
          </a:stretch>
        </p:blipFill>
        <p:spPr>
          <a:xfrm>
            <a:off x="340242" y="1186023"/>
            <a:ext cx="7147223" cy="4268480"/>
          </a:xfrm>
          <a:prstGeom prst="rect">
            <a:avLst/>
          </a:prstGeom>
        </p:spPr>
      </p:pic>
      <p:sp>
        <p:nvSpPr>
          <p:cNvPr id="3" name="Rectangle 2">
            <a:extLst>
              <a:ext uri="{FF2B5EF4-FFF2-40B4-BE49-F238E27FC236}">
                <a16:creationId xmlns:a16="http://schemas.microsoft.com/office/drawing/2014/main" id="{61509F6B-5F53-2E3A-9323-56C78C1FBCD3}"/>
              </a:ext>
            </a:extLst>
          </p:cNvPr>
          <p:cNvSpPr/>
          <p:nvPr/>
        </p:nvSpPr>
        <p:spPr>
          <a:xfrm>
            <a:off x="7999227" y="1580669"/>
            <a:ext cx="3345712" cy="13255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Supporting emotional and mental health and wellbeing </a:t>
            </a:r>
          </a:p>
        </p:txBody>
      </p:sp>
      <p:sp>
        <p:nvSpPr>
          <p:cNvPr id="4" name="Rectangle 3">
            <a:extLst>
              <a:ext uri="{FF2B5EF4-FFF2-40B4-BE49-F238E27FC236}">
                <a16:creationId xmlns:a16="http://schemas.microsoft.com/office/drawing/2014/main" id="{6C446510-EE69-0E72-B3B8-8CF8A1B733C9}"/>
              </a:ext>
            </a:extLst>
          </p:cNvPr>
          <p:cNvSpPr/>
          <p:nvPr/>
        </p:nvSpPr>
        <p:spPr>
          <a:xfrm>
            <a:off x="7999227" y="3610886"/>
            <a:ext cx="3345712" cy="11028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Tackling stigma/self-stigma</a:t>
            </a:r>
          </a:p>
        </p:txBody>
      </p:sp>
    </p:spTree>
    <p:extLst>
      <p:ext uri="{BB962C8B-B14F-4D97-AF65-F5344CB8AC3E}">
        <p14:creationId xmlns:p14="http://schemas.microsoft.com/office/powerpoint/2010/main" val="11892355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5BF9BAB-86DC-36A4-E1DB-1C68AD8B7A74}"/>
              </a:ext>
            </a:extLst>
          </p:cNvPr>
          <p:cNvSpPr>
            <a:spLocks noGrp="1"/>
          </p:cNvSpPr>
          <p:nvPr>
            <p:ph type="title"/>
          </p:nvPr>
        </p:nvSpPr>
        <p:spPr>
          <a:xfrm>
            <a:off x="301657" y="1420926"/>
            <a:ext cx="11594969" cy="1325563"/>
          </a:xfrm>
        </p:spPr>
        <p:txBody>
          <a:bodyPr/>
          <a:lstStyle/>
          <a:p>
            <a:pPr algn="ctr"/>
            <a:r>
              <a:rPr lang="en-US" dirty="0"/>
              <a:t>Focus Groups and Usability Testing </a:t>
            </a:r>
          </a:p>
        </p:txBody>
      </p:sp>
      <p:pic>
        <p:nvPicPr>
          <p:cNvPr id="3" name="Content Placeholder 2">
            <a:extLst>
              <a:ext uri="{FF2B5EF4-FFF2-40B4-BE49-F238E27FC236}">
                <a16:creationId xmlns:a16="http://schemas.microsoft.com/office/drawing/2014/main" id="{7B988384-8DD7-3E83-B530-B89B932D035A}"/>
              </a:ext>
            </a:extLst>
          </p:cNvPr>
          <p:cNvPicPr>
            <a:picLocks noGrp="1" noChangeAspect="1"/>
          </p:cNvPicPr>
          <p:nvPr>
            <p:ph idx="1"/>
          </p:nvPr>
        </p:nvPicPr>
        <p:blipFill>
          <a:blip r:embed="rId2"/>
          <a:srcRect t="43084" r="-1" b="14927"/>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653826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0BC300-5940-6926-1561-3868CD586BDE}"/>
              </a:ext>
            </a:extLst>
          </p:cNvPr>
          <p:cNvPicPr>
            <a:picLocks noChangeAspect="1"/>
          </p:cNvPicPr>
          <p:nvPr/>
        </p:nvPicPr>
        <p:blipFill>
          <a:blip r:embed="rId2"/>
          <a:stretch>
            <a:fillRect/>
          </a:stretch>
        </p:blipFill>
        <p:spPr>
          <a:xfrm>
            <a:off x="2125446" y="1285143"/>
            <a:ext cx="7941107" cy="5177569"/>
          </a:xfrm>
          <a:prstGeom prst="rect">
            <a:avLst/>
          </a:prstGeom>
        </p:spPr>
      </p:pic>
      <p:sp>
        <p:nvSpPr>
          <p:cNvPr id="7" name="TextBox 6">
            <a:extLst>
              <a:ext uri="{FF2B5EF4-FFF2-40B4-BE49-F238E27FC236}">
                <a16:creationId xmlns:a16="http://schemas.microsoft.com/office/drawing/2014/main" id="{CFEFE545-6800-6D1D-1BFA-ACAA129D6D3A}"/>
              </a:ext>
            </a:extLst>
          </p:cNvPr>
          <p:cNvSpPr txBox="1"/>
          <p:nvPr/>
        </p:nvSpPr>
        <p:spPr>
          <a:xfrm>
            <a:off x="4671237" y="6462712"/>
            <a:ext cx="6096000" cy="369332"/>
          </a:xfrm>
          <a:prstGeom prst="rect">
            <a:avLst/>
          </a:prstGeom>
          <a:noFill/>
        </p:spPr>
        <p:txBody>
          <a:bodyPr wrap="square">
            <a:spAutoFit/>
          </a:bodyPr>
          <a:lstStyle/>
          <a:p>
            <a:r>
              <a:rPr lang="en-GB" dirty="0">
                <a:hlinkClick r:id="rId3"/>
              </a:rPr>
              <a:t>Walking in my shoes</a:t>
            </a:r>
            <a:endParaRPr lang="en-GB" dirty="0"/>
          </a:p>
        </p:txBody>
      </p:sp>
    </p:spTree>
    <p:extLst>
      <p:ext uri="{BB962C8B-B14F-4D97-AF65-F5344CB8AC3E}">
        <p14:creationId xmlns:p14="http://schemas.microsoft.com/office/powerpoint/2010/main" val="4156789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061447-5D89-2B58-86A4-1AAA2F241A62}"/>
              </a:ext>
            </a:extLst>
          </p:cNvPr>
          <p:cNvPicPr>
            <a:picLocks noChangeAspect="1"/>
          </p:cNvPicPr>
          <p:nvPr/>
        </p:nvPicPr>
        <p:blipFill>
          <a:blip r:embed="rId2"/>
          <a:stretch>
            <a:fillRect/>
          </a:stretch>
        </p:blipFill>
        <p:spPr>
          <a:xfrm>
            <a:off x="538274" y="609600"/>
            <a:ext cx="10834536" cy="4313275"/>
          </a:xfrm>
          <a:prstGeom prst="rect">
            <a:avLst/>
          </a:prstGeom>
        </p:spPr>
      </p:pic>
      <p:pic>
        <p:nvPicPr>
          <p:cNvPr id="6" name="Picture 5">
            <a:extLst>
              <a:ext uri="{FF2B5EF4-FFF2-40B4-BE49-F238E27FC236}">
                <a16:creationId xmlns:a16="http://schemas.microsoft.com/office/drawing/2014/main" id="{9B712162-6D7F-6472-CB22-609FA2322A89}"/>
              </a:ext>
            </a:extLst>
          </p:cNvPr>
          <p:cNvPicPr>
            <a:picLocks noChangeAspect="1"/>
          </p:cNvPicPr>
          <p:nvPr/>
        </p:nvPicPr>
        <p:blipFill>
          <a:blip r:embed="rId3"/>
          <a:stretch>
            <a:fillRect/>
          </a:stretch>
        </p:blipFill>
        <p:spPr>
          <a:xfrm>
            <a:off x="4238350" y="429461"/>
            <a:ext cx="3261643" cy="5432007"/>
          </a:xfrm>
          <a:prstGeom prst="rect">
            <a:avLst/>
          </a:prstGeom>
        </p:spPr>
      </p:pic>
    </p:spTree>
    <p:extLst>
      <p:ext uri="{BB962C8B-B14F-4D97-AF65-F5344CB8AC3E}">
        <p14:creationId xmlns:p14="http://schemas.microsoft.com/office/powerpoint/2010/main" val="3123222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2A478BC-7E39-48AB-BF5C-7B94205E898F}"/>
              </a:ext>
            </a:extLst>
          </p:cNvPr>
          <p:cNvPicPr>
            <a:picLocks noChangeAspect="1"/>
          </p:cNvPicPr>
          <p:nvPr/>
        </p:nvPicPr>
        <p:blipFill>
          <a:blip r:embed="rId2"/>
          <a:srcRect l="4898" t="4339" r="9321" b="13509"/>
          <a:stretch>
            <a:fillRect/>
          </a:stretch>
        </p:blipFill>
        <p:spPr>
          <a:xfrm>
            <a:off x="572755" y="0"/>
            <a:ext cx="10601011" cy="5596932"/>
          </a:xfrm>
          <a:prstGeom prst="rect">
            <a:avLst/>
          </a:prstGeom>
        </p:spPr>
      </p:pic>
      <p:pic>
        <p:nvPicPr>
          <p:cNvPr id="3" name="Picture 2">
            <a:extLst>
              <a:ext uri="{FF2B5EF4-FFF2-40B4-BE49-F238E27FC236}">
                <a16:creationId xmlns:a16="http://schemas.microsoft.com/office/drawing/2014/main" id="{A7EA18CC-BE56-67E9-D589-71E66E742EF6}"/>
              </a:ext>
            </a:extLst>
          </p:cNvPr>
          <p:cNvPicPr>
            <a:picLocks noChangeAspect="1"/>
          </p:cNvPicPr>
          <p:nvPr/>
        </p:nvPicPr>
        <p:blipFill>
          <a:blip r:embed="rId3"/>
          <a:srcRect b="48396"/>
          <a:stretch>
            <a:fillRect/>
          </a:stretch>
        </p:blipFill>
        <p:spPr>
          <a:xfrm>
            <a:off x="2160396" y="2987968"/>
            <a:ext cx="8199455" cy="3469673"/>
          </a:xfrm>
          <a:prstGeom prst="rect">
            <a:avLst/>
          </a:prstGeom>
        </p:spPr>
      </p:pic>
    </p:spTree>
    <p:extLst>
      <p:ext uri="{BB962C8B-B14F-4D97-AF65-F5344CB8AC3E}">
        <p14:creationId xmlns:p14="http://schemas.microsoft.com/office/powerpoint/2010/main" val="422358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71C42F-972C-CEA8-AD45-B44867343AB0}"/>
              </a:ext>
            </a:extLst>
          </p:cNvPr>
          <p:cNvPicPr>
            <a:picLocks noChangeAspect="1"/>
          </p:cNvPicPr>
          <p:nvPr/>
        </p:nvPicPr>
        <p:blipFill>
          <a:blip r:embed="rId2"/>
          <a:stretch>
            <a:fillRect/>
          </a:stretch>
        </p:blipFill>
        <p:spPr>
          <a:xfrm>
            <a:off x="2636668" y="175943"/>
            <a:ext cx="6110384" cy="5242268"/>
          </a:xfrm>
          <a:prstGeom prst="rect">
            <a:avLst/>
          </a:prstGeom>
        </p:spPr>
      </p:pic>
    </p:spTree>
    <p:extLst>
      <p:ext uri="{BB962C8B-B14F-4D97-AF65-F5344CB8AC3E}">
        <p14:creationId xmlns:p14="http://schemas.microsoft.com/office/powerpoint/2010/main" val="167922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8FED689-FF87-708E-793E-968625EB43AF}"/>
              </a:ext>
            </a:extLst>
          </p:cNvPr>
          <p:cNvPicPr>
            <a:picLocks noChangeAspect="1"/>
          </p:cNvPicPr>
          <p:nvPr/>
        </p:nvPicPr>
        <p:blipFill>
          <a:blip r:embed="rId2"/>
          <a:stretch>
            <a:fillRect/>
          </a:stretch>
        </p:blipFill>
        <p:spPr>
          <a:xfrm>
            <a:off x="4607442" y="207961"/>
            <a:ext cx="6966255" cy="5404223"/>
          </a:xfrm>
          <a:prstGeom prst="rect">
            <a:avLst/>
          </a:prstGeom>
        </p:spPr>
      </p:pic>
      <p:pic>
        <p:nvPicPr>
          <p:cNvPr id="3" name="Picture 2">
            <a:extLst>
              <a:ext uri="{FF2B5EF4-FFF2-40B4-BE49-F238E27FC236}">
                <a16:creationId xmlns:a16="http://schemas.microsoft.com/office/drawing/2014/main" id="{58D22F6A-7B4A-E255-039B-26F15E4C168E}"/>
              </a:ext>
            </a:extLst>
          </p:cNvPr>
          <p:cNvPicPr>
            <a:picLocks noChangeAspect="1"/>
          </p:cNvPicPr>
          <p:nvPr/>
        </p:nvPicPr>
        <p:blipFill>
          <a:blip r:embed="rId3"/>
          <a:stretch>
            <a:fillRect/>
          </a:stretch>
        </p:blipFill>
        <p:spPr>
          <a:xfrm>
            <a:off x="518789" y="340242"/>
            <a:ext cx="3883089" cy="5217243"/>
          </a:xfrm>
          <a:prstGeom prst="rect">
            <a:avLst/>
          </a:prstGeom>
        </p:spPr>
      </p:pic>
    </p:spTree>
    <p:extLst>
      <p:ext uri="{BB962C8B-B14F-4D97-AF65-F5344CB8AC3E}">
        <p14:creationId xmlns:p14="http://schemas.microsoft.com/office/powerpoint/2010/main" val="1820955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00461-A37F-61B6-7686-4CF3A073271F}"/>
            </a:ext>
          </a:extLst>
        </p:cNvPr>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AFA548D-DFDB-5D7F-3405-377EEEB10579}"/>
              </a:ext>
            </a:extLst>
          </p:cNvPr>
          <p:cNvGraphicFramePr>
            <a:graphicFrameLocks noGrp="1"/>
          </p:cNvGraphicFramePr>
          <p:nvPr>
            <p:ph idx="1"/>
          </p:nvPr>
        </p:nvGraphicFramePr>
        <p:xfrm>
          <a:off x="358775" y="64895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71743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76342-EFB9-4E70-EAE0-B4F38C1D01B0}"/>
              </a:ext>
            </a:extLst>
          </p:cNvPr>
          <p:cNvSpPr>
            <a:spLocks noGrp="1"/>
          </p:cNvSpPr>
          <p:nvPr>
            <p:ph type="title"/>
          </p:nvPr>
        </p:nvSpPr>
        <p:spPr>
          <a:xfrm>
            <a:off x="2730821" y="900677"/>
            <a:ext cx="10486416" cy="1100601"/>
          </a:xfrm>
        </p:spPr>
        <p:txBody>
          <a:bodyPr>
            <a:normAutofit/>
          </a:bodyPr>
          <a:lstStyle/>
          <a:p>
            <a:r>
              <a:rPr lang="en-GB" dirty="0"/>
              <a:t>Recruitment to online study </a:t>
            </a:r>
          </a:p>
        </p:txBody>
      </p:sp>
      <p:pic>
        <p:nvPicPr>
          <p:cNvPr id="5" name="Picture 4">
            <a:extLst>
              <a:ext uri="{FF2B5EF4-FFF2-40B4-BE49-F238E27FC236}">
                <a16:creationId xmlns:a16="http://schemas.microsoft.com/office/drawing/2014/main" id="{9A3B08A6-1E6F-CE9C-46BF-B1C33502DE80}"/>
              </a:ext>
            </a:extLst>
          </p:cNvPr>
          <p:cNvPicPr>
            <a:picLocks noChangeAspect="1"/>
          </p:cNvPicPr>
          <p:nvPr/>
        </p:nvPicPr>
        <p:blipFill>
          <a:blip r:embed="rId2"/>
          <a:stretch>
            <a:fillRect/>
          </a:stretch>
        </p:blipFill>
        <p:spPr>
          <a:xfrm>
            <a:off x="1028367" y="1824069"/>
            <a:ext cx="6680867" cy="4610830"/>
          </a:xfrm>
          <a:prstGeom prst="rect">
            <a:avLst/>
          </a:prstGeom>
        </p:spPr>
      </p:pic>
      <p:sp>
        <p:nvSpPr>
          <p:cNvPr id="7" name="Rectangle 6">
            <a:extLst>
              <a:ext uri="{FF2B5EF4-FFF2-40B4-BE49-F238E27FC236}">
                <a16:creationId xmlns:a16="http://schemas.microsoft.com/office/drawing/2014/main" id="{F08EA7EF-FCA0-24DA-6B43-C73D8DD41EF2}"/>
              </a:ext>
            </a:extLst>
          </p:cNvPr>
          <p:cNvSpPr/>
          <p:nvPr/>
        </p:nvSpPr>
        <p:spPr>
          <a:xfrm>
            <a:off x="7823200" y="1824069"/>
            <a:ext cx="3999346" cy="407323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buFont typeface="Wingdings" panose="05000000000000000000" pitchFamily="2" charset="2"/>
              <a:buChar char="Ø"/>
            </a:pPr>
            <a:r>
              <a:rPr lang="en-GB" sz="3200" dirty="0"/>
              <a:t>Mood</a:t>
            </a:r>
          </a:p>
          <a:p>
            <a:pPr marL="457200" indent="-457200">
              <a:buFont typeface="Wingdings" panose="05000000000000000000" pitchFamily="2" charset="2"/>
              <a:buChar char="Ø"/>
            </a:pPr>
            <a:r>
              <a:rPr lang="en-GB" sz="3200" dirty="0"/>
              <a:t>Coping styles</a:t>
            </a:r>
          </a:p>
          <a:p>
            <a:pPr marL="457200" indent="-457200">
              <a:buFont typeface="Wingdings" panose="05000000000000000000" pitchFamily="2" charset="2"/>
              <a:buChar char="Ø"/>
            </a:pPr>
            <a:r>
              <a:rPr lang="en-GB" sz="3200" dirty="0"/>
              <a:t>Perceived Stigma</a:t>
            </a:r>
          </a:p>
          <a:p>
            <a:pPr marL="457200" indent="-457200">
              <a:buFont typeface="Wingdings" panose="05000000000000000000" pitchFamily="2" charset="2"/>
              <a:buChar char="Ø"/>
            </a:pPr>
            <a:r>
              <a:rPr lang="en-GB" sz="3200" dirty="0"/>
              <a:t>Social Anxiety</a:t>
            </a:r>
          </a:p>
          <a:p>
            <a:pPr marL="457200" indent="-457200">
              <a:buFont typeface="Wingdings" panose="05000000000000000000" pitchFamily="2" charset="2"/>
              <a:buChar char="Ø"/>
            </a:pPr>
            <a:endParaRPr lang="en-GB" sz="3200" dirty="0"/>
          </a:p>
          <a:p>
            <a:pPr marL="457200" indent="-457200">
              <a:buFont typeface="Wingdings" panose="05000000000000000000" pitchFamily="2" charset="2"/>
              <a:buChar char="Ø"/>
            </a:pPr>
            <a:r>
              <a:rPr lang="en-GB" sz="3200" dirty="0"/>
              <a:t>Process Measures </a:t>
            </a:r>
          </a:p>
        </p:txBody>
      </p:sp>
    </p:spTree>
    <p:extLst>
      <p:ext uri="{BB962C8B-B14F-4D97-AF65-F5344CB8AC3E}">
        <p14:creationId xmlns:p14="http://schemas.microsoft.com/office/powerpoint/2010/main" val="38425734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3BB62EBD-ECF9-4E55-0164-56D5DA627876}"/>
              </a:ext>
            </a:extLst>
          </p:cNvPr>
          <p:cNvGraphicFramePr>
            <a:graphicFrameLocks noGrp="1"/>
          </p:cNvGraphicFramePr>
          <p:nvPr/>
        </p:nvGraphicFramePr>
        <p:xfrm>
          <a:off x="425303" y="1197935"/>
          <a:ext cx="10426995" cy="5974840"/>
        </p:xfrm>
        <a:graphic>
          <a:graphicData uri="http://schemas.openxmlformats.org/drawingml/2006/table">
            <a:tbl>
              <a:tblPr firstRow="1" firstCol="1" bandRow="1">
                <a:tableStyleId>{5C22544A-7EE6-4342-B048-85BDC9FD1C3A}</a:tableStyleId>
              </a:tblPr>
              <a:tblGrid>
                <a:gridCol w="5515585">
                  <a:extLst>
                    <a:ext uri="{9D8B030D-6E8A-4147-A177-3AD203B41FA5}">
                      <a16:colId xmlns:a16="http://schemas.microsoft.com/office/drawing/2014/main" val="855241650"/>
                    </a:ext>
                  </a:extLst>
                </a:gridCol>
                <a:gridCol w="4911410">
                  <a:extLst>
                    <a:ext uri="{9D8B030D-6E8A-4147-A177-3AD203B41FA5}">
                      <a16:colId xmlns:a16="http://schemas.microsoft.com/office/drawing/2014/main" val="1380547547"/>
                    </a:ext>
                  </a:extLst>
                </a:gridCol>
              </a:tblGrid>
              <a:tr h="713644">
                <a:tc>
                  <a:txBody>
                    <a:bodyPr/>
                    <a:lstStyle/>
                    <a:p>
                      <a:pPr>
                        <a:lnSpc>
                          <a:spcPct val="107000"/>
                        </a:lnSpc>
                        <a:spcAft>
                          <a:spcPts val="800"/>
                        </a:spcAft>
                        <a:buNone/>
                      </a:pPr>
                      <a:r>
                        <a:rPr lang="en-GB" sz="1200" dirty="0">
                          <a:effectLst/>
                        </a:rPr>
                        <a:t> </a:t>
                      </a:r>
                      <a:endParaRPr lang="en-GB" sz="1100" dirty="0">
                        <a:effectLst/>
                        <a:latin typeface="Calibri" panose="020F0502020204030204" pitchFamily="34" charset="0"/>
                        <a:ea typeface="Calibri" panose="020F0502020204030204" pitchFamily="34" charset="0"/>
                      </a:endParaRPr>
                    </a:p>
                  </a:txBody>
                  <a:tcPr marL="68580" marR="68580" marT="0" marB="0"/>
                </a:tc>
                <a:tc>
                  <a:txBody>
                    <a:bodyPr/>
                    <a:lstStyle/>
                    <a:p>
                      <a:pPr>
                        <a:lnSpc>
                          <a:spcPct val="107000"/>
                        </a:lnSpc>
                        <a:spcAft>
                          <a:spcPts val="800"/>
                        </a:spcAft>
                        <a:buNone/>
                      </a:pPr>
                      <a:r>
                        <a:rPr lang="en-GB" sz="1800" b="1" dirty="0">
                          <a:effectLst/>
                        </a:rPr>
                        <a:t>Percentage Strongly Agree/Agree (N = 19) </a:t>
                      </a:r>
                      <a:endParaRPr lang="en-GB" sz="1600" b="1"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1092465179"/>
                  </a:ext>
                </a:extLst>
              </a:tr>
              <a:tr h="713644">
                <a:tc>
                  <a:txBody>
                    <a:bodyPr/>
                    <a:lstStyle/>
                    <a:p>
                      <a:pPr>
                        <a:lnSpc>
                          <a:spcPct val="107000"/>
                        </a:lnSpc>
                        <a:spcAft>
                          <a:spcPts val="800"/>
                        </a:spcAft>
                        <a:buNone/>
                      </a:pPr>
                      <a:r>
                        <a:rPr lang="en-GB" sz="2000" dirty="0">
                          <a:effectLst/>
                        </a:rPr>
                        <a:t>I think that I would like to use this website frequently </a:t>
                      </a: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75%</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1174503142"/>
                  </a:ext>
                </a:extLst>
              </a:tr>
              <a:tr h="713644">
                <a:tc>
                  <a:txBody>
                    <a:bodyPr/>
                    <a:lstStyle/>
                    <a:p>
                      <a:pPr>
                        <a:lnSpc>
                          <a:spcPct val="107000"/>
                        </a:lnSpc>
                        <a:spcAft>
                          <a:spcPts val="800"/>
                        </a:spcAft>
                        <a:buNone/>
                      </a:pPr>
                      <a:r>
                        <a:rPr lang="en-GB" sz="2000" dirty="0">
                          <a:effectLst/>
                        </a:rPr>
                        <a:t>I found the website unnecessarily complex </a:t>
                      </a: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0</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4222021510"/>
                  </a:ext>
                </a:extLst>
              </a:tr>
              <a:tr h="348772">
                <a:tc>
                  <a:txBody>
                    <a:bodyPr/>
                    <a:lstStyle/>
                    <a:p>
                      <a:pPr>
                        <a:lnSpc>
                          <a:spcPct val="107000"/>
                        </a:lnSpc>
                        <a:spcAft>
                          <a:spcPts val="800"/>
                        </a:spcAft>
                        <a:buNone/>
                      </a:pPr>
                      <a:r>
                        <a:rPr lang="en-GB" sz="2000" dirty="0">
                          <a:effectLst/>
                        </a:rPr>
                        <a:t>I thought the website was easy to use </a:t>
                      </a:r>
                    </a:p>
                    <a:p>
                      <a:pPr>
                        <a:lnSpc>
                          <a:spcPct val="107000"/>
                        </a:lnSpc>
                        <a:spcAft>
                          <a:spcPts val="800"/>
                        </a:spcAft>
                        <a:buNone/>
                      </a:pP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77%</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2731862662"/>
                  </a:ext>
                </a:extLst>
              </a:tr>
              <a:tr h="713644">
                <a:tc>
                  <a:txBody>
                    <a:bodyPr/>
                    <a:lstStyle/>
                    <a:p>
                      <a:pPr>
                        <a:lnSpc>
                          <a:spcPct val="107000"/>
                        </a:lnSpc>
                        <a:spcAft>
                          <a:spcPts val="800"/>
                        </a:spcAft>
                        <a:buNone/>
                      </a:pPr>
                      <a:r>
                        <a:rPr lang="en-GB" sz="2000" dirty="0">
                          <a:effectLst/>
                        </a:rPr>
                        <a:t>I would need the support of a technical person to be able to use this website </a:t>
                      </a:r>
                    </a:p>
                    <a:p>
                      <a:pPr>
                        <a:lnSpc>
                          <a:spcPct val="107000"/>
                        </a:lnSpc>
                        <a:spcAft>
                          <a:spcPts val="800"/>
                        </a:spcAft>
                        <a:buNone/>
                      </a:pP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0</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1630625678"/>
                  </a:ext>
                </a:extLst>
              </a:tr>
              <a:tr h="713644">
                <a:tc>
                  <a:txBody>
                    <a:bodyPr/>
                    <a:lstStyle/>
                    <a:p>
                      <a:pPr>
                        <a:lnSpc>
                          <a:spcPct val="107000"/>
                        </a:lnSpc>
                        <a:spcAft>
                          <a:spcPts val="800"/>
                        </a:spcAft>
                        <a:buNone/>
                      </a:pPr>
                      <a:r>
                        <a:rPr lang="en-GB" sz="2000" dirty="0">
                          <a:effectLst/>
                        </a:rPr>
                        <a:t>The website helped me understand more about my feelings and thoughts </a:t>
                      </a:r>
                    </a:p>
                    <a:p>
                      <a:pPr>
                        <a:lnSpc>
                          <a:spcPct val="107000"/>
                        </a:lnSpc>
                        <a:spcAft>
                          <a:spcPts val="800"/>
                        </a:spcAft>
                        <a:buNone/>
                      </a:pP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75%</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2743897376"/>
                  </a:ext>
                </a:extLst>
              </a:tr>
              <a:tr h="348772">
                <a:tc>
                  <a:txBody>
                    <a:bodyPr/>
                    <a:lstStyle/>
                    <a:p>
                      <a:pPr>
                        <a:lnSpc>
                          <a:spcPct val="107000"/>
                        </a:lnSpc>
                        <a:spcAft>
                          <a:spcPts val="800"/>
                        </a:spcAft>
                        <a:buNone/>
                      </a:pPr>
                      <a:r>
                        <a:rPr lang="en-GB" sz="2000" dirty="0">
                          <a:effectLst/>
                        </a:rPr>
                        <a:t>I learned useful tips and strategies</a:t>
                      </a:r>
                    </a:p>
                    <a:p>
                      <a:pPr>
                        <a:lnSpc>
                          <a:spcPct val="107000"/>
                        </a:lnSpc>
                        <a:spcAft>
                          <a:spcPts val="800"/>
                        </a:spcAft>
                        <a:buNone/>
                      </a:pPr>
                      <a:endParaRPr lang="en-GB" sz="1800" dirty="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100%</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2877229539"/>
                  </a:ext>
                </a:extLst>
              </a:tr>
              <a:tr h="348772">
                <a:tc>
                  <a:txBody>
                    <a:bodyPr/>
                    <a:lstStyle/>
                    <a:p>
                      <a:pPr>
                        <a:lnSpc>
                          <a:spcPct val="107000"/>
                        </a:lnSpc>
                        <a:spcAft>
                          <a:spcPts val="800"/>
                        </a:spcAft>
                        <a:buNone/>
                      </a:pPr>
                      <a:r>
                        <a:rPr lang="en-GB" sz="2000">
                          <a:effectLst/>
                        </a:rPr>
                        <a:t>I would recommend the website to others</a:t>
                      </a:r>
                      <a:endParaRPr lang="en-GB" sz="1800">
                        <a:effectLst/>
                        <a:latin typeface="Calibri" panose="020F0502020204030204" pitchFamily="34" charset="0"/>
                        <a:ea typeface="Calibri" panose="020F0502020204030204" pitchFamily="34" charset="0"/>
                      </a:endParaRPr>
                    </a:p>
                  </a:txBody>
                  <a:tcPr marL="68580" marR="68580" marT="0" marB="0"/>
                </a:tc>
                <a:tc>
                  <a:txBody>
                    <a:bodyPr/>
                    <a:lstStyle/>
                    <a:p>
                      <a:pPr algn="ctr">
                        <a:lnSpc>
                          <a:spcPct val="107000"/>
                        </a:lnSpc>
                        <a:spcAft>
                          <a:spcPts val="800"/>
                        </a:spcAft>
                        <a:buNone/>
                      </a:pPr>
                      <a:r>
                        <a:rPr lang="en-GB" sz="2000" dirty="0">
                          <a:effectLst/>
                        </a:rPr>
                        <a:t>87%</a:t>
                      </a:r>
                      <a:endParaRPr lang="en-GB" sz="1800" dirty="0">
                        <a:effectLst/>
                        <a:latin typeface="Calibri" panose="020F0502020204030204" pitchFamily="34" charset="0"/>
                        <a:ea typeface="Calibri" panose="020F0502020204030204" pitchFamily="34" charset="0"/>
                      </a:endParaRPr>
                    </a:p>
                  </a:txBody>
                  <a:tcPr marL="68580" marR="68580" marT="0" marB="0"/>
                </a:tc>
                <a:extLst>
                  <a:ext uri="{0D108BD9-81ED-4DB2-BD59-A6C34878D82A}">
                    <a16:rowId xmlns:a16="http://schemas.microsoft.com/office/drawing/2014/main" val="1324490816"/>
                  </a:ext>
                </a:extLst>
              </a:tr>
            </a:tbl>
          </a:graphicData>
        </a:graphic>
      </p:graphicFrame>
    </p:spTree>
    <p:extLst>
      <p:ext uri="{BB962C8B-B14F-4D97-AF65-F5344CB8AC3E}">
        <p14:creationId xmlns:p14="http://schemas.microsoft.com/office/powerpoint/2010/main" val="18696140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693B2-5A99-6F6A-7348-AC5983795E6E}"/>
            </a:ext>
          </a:extLst>
        </p:cNvPr>
        <p:cNvGrpSpPr/>
        <p:nvPr/>
      </p:nvGrpSpPr>
      <p:grpSpPr>
        <a:xfrm>
          <a:off x="0" y="0"/>
          <a:ext cx="0" cy="0"/>
          <a:chOff x="0" y="0"/>
          <a:chExt cx="0" cy="0"/>
        </a:xfrm>
      </p:grpSpPr>
      <p:sp>
        <p:nvSpPr>
          <p:cNvPr id="9" name="Speech Bubble: Oval 8">
            <a:extLst>
              <a:ext uri="{FF2B5EF4-FFF2-40B4-BE49-F238E27FC236}">
                <a16:creationId xmlns:a16="http://schemas.microsoft.com/office/drawing/2014/main" id="{90666405-A378-5695-FFDA-3EF89F181507}"/>
              </a:ext>
            </a:extLst>
          </p:cNvPr>
          <p:cNvSpPr/>
          <p:nvPr/>
        </p:nvSpPr>
        <p:spPr>
          <a:xfrm>
            <a:off x="312861" y="1161559"/>
            <a:ext cx="4946711" cy="2799907"/>
          </a:xfrm>
          <a:prstGeom prst="wedgeEllipseCallout">
            <a:avLst>
              <a:gd name="adj1" fmla="val 89714"/>
              <a:gd name="adj2" fmla="val -3294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Helping me to realise that my thoughts, feelings and worries were pretty much normal responses to what has happened</a:t>
            </a:r>
          </a:p>
          <a:p>
            <a:pPr algn="ctr"/>
            <a:endParaRPr lang="en-GB" dirty="0"/>
          </a:p>
        </p:txBody>
      </p:sp>
      <p:sp>
        <p:nvSpPr>
          <p:cNvPr id="10" name="Speech Bubble: Oval 9">
            <a:extLst>
              <a:ext uri="{FF2B5EF4-FFF2-40B4-BE49-F238E27FC236}">
                <a16:creationId xmlns:a16="http://schemas.microsoft.com/office/drawing/2014/main" id="{092CEEF1-4C6F-2677-16D3-D64C7AF33981}"/>
              </a:ext>
            </a:extLst>
          </p:cNvPr>
          <p:cNvSpPr/>
          <p:nvPr/>
        </p:nvSpPr>
        <p:spPr>
          <a:xfrm>
            <a:off x="6461052" y="3883403"/>
            <a:ext cx="3934046" cy="2799907"/>
          </a:xfrm>
          <a:prstGeom prst="wedgeEllipseCallout">
            <a:avLst>
              <a:gd name="adj1" fmla="val -71463"/>
              <a:gd name="adj2" fmla="val -9446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Looking at my attitudes was most helpful.</a:t>
            </a:r>
          </a:p>
          <a:p>
            <a:pPr algn="ctr"/>
            <a:endParaRPr lang="en-GB" dirty="0"/>
          </a:p>
        </p:txBody>
      </p:sp>
      <p:sp>
        <p:nvSpPr>
          <p:cNvPr id="11" name="Speech Bubble: Oval 10">
            <a:extLst>
              <a:ext uri="{FF2B5EF4-FFF2-40B4-BE49-F238E27FC236}">
                <a16:creationId xmlns:a16="http://schemas.microsoft.com/office/drawing/2014/main" id="{1E6332FD-121B-393C-A423-BDD94A97245A}"/>
              </a:ext>
            </a:extLst>
          </p:cNvPr>
          <p:cNvSpPr/>
          <p:nvPr/>
        </p:nvSpPr>
        <p:spPr>
          <a:xfrm>
            <a:off x="1225571" y="3883403"/>
            <a:ext cx="4693219" cy="2799907"/>
          </a:xfrm>
          <a:prstGeom prst="wedgeEllipseCallout">
            <a:avLst>
              <a:gd name="adj1" fmla="val 67419"/>
              <a:gd name="adj2" fmla="val -9193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I found the different coping strategies information particularly interesting and enjoyed the interactive activities. </a:t>
            </a:r>
          </a:p>
          <a:p>
            <a:pPr algn="ctr"/>
            <a:endParaRPr lang="en-GB" b="1" dirty="0"/>
          </a:p>
        </p:txBody>
      </p:sp>
      <p:sp>
        <p:nvSpPr>
          <p:cNvPr id="12" name="Speech Bubble: Oval 11">
            <a:extLst>
              <a:ext uri="{FF2B5EF4-FFF2-40B4-BE49-F238E27FC236}">
                <a16:creationId xmlns:a16="http://schemas.microsoft.com/office/drawing/2014/main" id="{A68F84F8-977B-0475-010A-95C3F264DD32}"/>
              </a:ext>
            </a:extLst>
          </p:cNvPr>
          <p:cNvSpPr/>
          <p:nvPr/>
        </p:nvSpPr>
        <p:spPr>
          <a:xfrm>
            <a:off x="7754679" y="1342312"/>
            <a:ext cx="3742660" cy="2438399"/>
          </a:xfrm>
          <a:prstGeom prst="wedgeEllipseCallout">
            <a:avLst>
              <a:gd name="adj1" fmla="val -88825"/>
              <a:gd name="adj2" fmla="val -3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Exercises for improving general mental wellbeing</a:t>
            </a:r>
          </a:p>
          <a:p>
            <a:pPr algn="ctr"/>
            <a:endParaRPr lang="en-GB" dirty="0"/>
          </a:p>
        </p:txBody>
      </p:sp>
    </p:spTree>
    <p:extLst>
      <p:ext uri="{BB962C8B-B14F-4D97-AF65-F5344CB8AC3E}">
        <p14:creationId xmlns:p14="http://schemas.microsoft.com/office/powerpoint/2010/main" val="2685579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23EB5-9D1C-AB31-9A78-93F7DA3AB41B}"/>
            </a:ext>
          </a:extLst>
        </p:cNvPr>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9A92ACA1-9FF2-9944-E101-7F4179896784}"/>
              </a:ext>
            </a:extLst>
          </p:cNvPr>
          <p:cNvGraphicFramePr>
            <a:graphicFrameLocks noGrp="1"/>
          </p:cNvGraphicFramePr>
          <p:nvPr>
            <p:ph idx="1"/>
          </p:nvPr>
        </p:nvGraphicFramePr>
        <p:xfrm>
          <a:off x="415482" y="741104"/>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68653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EC135-F0B4-0E2E-3682-6AB51BB38B76}"/>
              </a:ext>
            </a:extLst>
          </p:cNvPr>
          <p:cNvSpPr>
            <a:spLocks noGrp="1"/>
          </p:cNvSpPr>
          <p:nvPr>
            <p:ph type="title"/>
          </p:nvPr>
        </p:nvSpPr>
        <p:spPr>
          <a:xfrm>
            <a:off x="613401" y="162850"/>
            <a:ext cx="11481847" cy="1325563"/>
          </a:xfrm>
        </p:spPr>
        <p:txBody>
          <a:bodyPr anchor="ctr">
            <a:normAutofit/>
          </a:bodyPr>
          <a:lstStyle/>
          <a:p>
            <a:r>
              <a:rPr lang="en-GB" sz="3200" b="1" dirty="0"/>
              <a:t>Experimental Testing of Intervention and UX Testing</a:t>
            </a:r>
          </a:p>
        </p:txBody>
      </p:sp>
      <p:sp>
        <p:nvSpPr>
          <p:cNvPr id="7" name="Content Placeholder 6">
            <a:extLst>
              <a:ext uri="{FF2B5EF4-FFF2-40B4-BE49-F238E27FC236}">
                <a16:creationId xmlns:a16="http://schemas.microsoft.com/office/drawing/2014/main" id="{BEFF18B2-A55D-3AD5-545E-AF2F3AA7B4B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740688E-4BCA-CBCA-9D73-3035F009F14A}"/>
              </a:ext>
            </a:extLst>
          </p:cNvPr>
          <p:cNvPicPr>
            <a:picLocks noChangeAspect="1"/>
          </p:cNvPicPr>
          <p:nvPr/>
        </p:nvPicPr>
        <p:blipFill>
          <a:blip r:embed="rId3"/>
          <a:srcRect t="32059" r="1" b="12574"/>
          <a:stretch>
            <a:fillRect/>
          </a:stretch>
        </p:blipFill>
        <p:spPr>
          <a:xfrm>
            <a:off x="462392" y="1730829"/>
            <a:ext cx="6096000" cy="3629097"/>
          </a:xfrm>
          <a:prstGeom prst="rect">
            <a:avLst/>
          </a:prstGeom>
          <a:noFill/>
        </p:spPr>
      </p:pic>
      <p:sp>
        <p:nvSpPr>
          <p:cNvPr id="5" name="TextBox 4">
            <a:extLst>
              <a:ext uri="{FF2B5EF4-FFF2-40B4-BE49-F238E27FC236}">
                <a16:creationId xmlns:a16="http://schemas.microsoft.com/office/drawing/2014/main" id="{A174C562-75E0-6E97-C431-5BFDF82C50D6}"/>
              </a:ext>
            </a:extLst>
          </p:cNvPr>
          <p:cNvSpPr txBox="1"/>
          <p:nvPr/>
        </p:nvSpPr>
        <p:spPr>
          <a:xfrm>
            <a:off x="4883888" y="1176302"/>
            <a:ext cx="6096000" cy="369332"/>
          </a:xfrm>
          <a:prstGeom prst="rect">
            <a:avLst/>
          </a:prstGeom>
          <a:noFill/>
        </p:spPr>
        <p:txBody>
          <a:bodyPr wrap="square">
            <a:spAutoFit/>
          </a:bodyPr>
          <a:lstStyle/>
          <a:p>
            <a:pPr algn="l">
              <a:buNone/>
            </a:pPr>
            <a:r>
              <a:rPr lang="en-GB" b="0" i="0" dirty="0">
                <a:solidFill>
                  <a:srgbClr val="FFFFFF"/>
                </a:solidFill>
                <a:effectLst/>
                <a:latin typeface="Georgia" panose="02040502050405020303" pitchFamily="18" charset="0"/>
              </a:rPr>
              <a:t>Wales Institute of Digital Information</a:t>
            </a:r>
          </a:p>
        </p:txBody>
      </p:sp>
      <p:pic>
        <p:nvPicPr>
          <p:cNvPr id="6" name="Picture 5">
            <a:extLst>
              <a:ext uri="{FF2B5EF4-FFF2-40B4-BE49-F238E27FC236}">
                <a16:creationId xmlns:a16="http://schemas.microsoft.com/office/drawing/2014/main" id="{C8F3F97F-B6D8-B62E-6C3A-FEFD3D3D2303}"/>
              </a:ext>
            </a:extLst>
          </p:cNvPr>
          <p:cNvPicPr>
            <a:picLocks noChangeAspect="1"/>
          </p:cNvPicPr>
          <p:nvPr/>
        </p:nvPicPr>
        <p:blipFill>
          <a:blip r:embed="rId4"/>
          <a:stretch>
            <a:fillRect/>
          </a:stretch>
        </p:blipFill>
        <p:spPr>
          <a:xfrm>
            <a:off x="4639248" y="1545634"/>
            <a:ext cx="7090360" cy="3992607"/>
          </a:xfrm>
          <a:prstGeom prst="rect">
            <a:avLst/>
          </a:prstGeom>
        </p:spPr>
      </p:pic>
    </p:spTree>
    <p:extLst>
      <p:ext uri="{BB962C8B-B14F-4D97-AF65-F5344CB8AC3E}">
        <p14:creationId xmlns:p14="http://schemas.microsoft.com/office/powerpoint/2010/main" val="20634108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B7F0C28-1EA1-615C-08AF-77C062F45718}"/>
              </a:ext>
            </a:extLst>
          </p:cNvPr>
          <p:cNvPicPr>
            <a:picLocks noGrp="1" noChangeAspect="1"/>
          </p:cNvPicPr>
          <p:nvPr>
            <p:ph idx="1"/>
          </p:nvPr>
        </p:nvPicPr>
        <p:blipFill>
          <a:blip r:embed="rId2"/>
          <a:stretch>
            <a:fillRect/>
          </a:stretch>
        </p:blipFill>
        <p:spPr>
          <a:xfrm>
            <a:off x="636834" y="1289261"/>
            <a:ext cx="9605771" cy="3881688"/>
          </a:xfrm>
          <a:prstGeom prst="rect">
            <a:avLst/>
          </a:prstGeom>
        </p:spPr>
      </p:pic>
      <p:sp>
        <p:nvSpPr>
          <p:cNvPr id="8" name="Title 1">
            <a:extLst>
              <a:ext uri="{FF2B5EF4-FFF2-40B4-BE49-F238E27FC236}">
                <a16:creationId xmlns:a16="http://schemas.microsoft.com/office/drawing/2014/main" id="{3D9A9093-9E45-FB55-5DA3-2185762347B6}"/>
              </a:ext>
            </a:extLst>
          </p:cNvPr>
          <p:cNvSpPr txBox="1">
            <a:spLocks/>
          </p:cNvSpPr>
          <p:nvPr/>
        </p:nvSpPr>
        <p:spPr>
          <a:xfrm>
            <a:off x="500101" y="130174"/>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t>Explicit Measures </a:t>
            </a:r>
          </a:p>
        </p:txBody>
      </p:sp>
      <p:sp>
        <p:nvSpPr>
          <p:cNvPr id="2" name="Rectangle 1">
            <a:extLst>
              <a:ext uri="{FF2B5EF4-FFF2-40B4-BE49-F238E27FC236}">
                <a16:creationId xmlns:a16="http://schemas.microsoft.com/office/drawing/2014/main" id="{6385C116-D4A5-0AA0-A23E-67680EC9CEA2}"/>
              </a:ext>
            </a:extLst>
          </p:cNvPr>
          <p:cNvSpPr/>
          <p:nvPr/>
        </p:nvSpPr>
        <p:spPr>
          <a:xfrm>
            <a:off x="4423051" y="1724355"/>
            <a:ext cx="6882809" cy="3452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400" dirty="0"/>
              <a:t>Adapted WHO-QoL Attitudes towards Disability Scale</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400" dirty="0"/>
              <a:t>Adapted Version of Comprehensive Empathy Scale</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400" dirty="0"/>
              <a:t>Social Interaction preparedness </a:t>
            </a:r>
          </a:p>
          <a:p>
            <a:pPr marL="285750" indent="-285750">
              <a:buFont typeface="Wingdings" panose="05000000000000000000" pitchFamily="2" charset="2"/>
              <a:buChar char="Ø"/>
            </a:pPr>
            <a:endParaRPr lang="en-GB" dirty="0"/>
          </a:p>
          <a:p>
            <a:endParaRPr lang="en-GB" dirty="0"/>
          </a:p>
          <a:p>
            <a:r>
              <a:rPr lang="en-GB" dirty="0"/>
              <a:t>.</a:t>
            </a:r>
          </a:p>
          <a:p>
            <a:endParaRPr lang="en-GB" dirty="0"/>
          </a:p>
          <a:p>
            <a:endParaRPr lang="en-GB" dirty="0"/>
          </a:p>
        </p:txBody>
      </p:sp>
    </p:spTree>
    <p:extLst>
      <p:ext uri="{BB962C8B-B14F-4D97-AF65-F5344CB8AC3E}">
        <p14:creationId xmlns:p14="http://schemas.microsoft.com/office/powerpoint/2010/main" val="18717424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218922-8852-65D0-7024-B4FDC9E45410}"/>
            </a:ext>
          </a:extLst>
        </p:cNvPr>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4A51B28-2BA6-7F40-D7AD-5C595D02EA2A}"/>
              </a:ext>
            </a:extLst>
          </p:cNvPr>
          <p:cNvGraphicFramePr>
            <a:graphicFrameLocks noGrp="1"/>
          </p:cNvGraphicFramePr>
          <p:nvPr>
            <p:ph idx="1"/>
          </p:nvPr>
        </p:nvGraphicFramePr>
        <p:xfrm>
          <a:off x="302068" y="833253"/>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20534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EF101-6667-4D42-3D76-AC4517BDD4EB}"/>
              </a:ext>
            </a:extLst>
          </p:cNvPr>
          <p:cNvSpPr>
            <a:spLocks noGrp="1"/>
          </p:cNvSpPr>
          <p:nvPr>
            <p:ph type="title"/>
          </p:nvPr>
        </p:nvSpPr>
        <p:spPr>
          <a:xfrm>
            <a:off x="458675" y="1248292"/>
            <a:ext cx="11594969" cy="1325563"/>
          </a:xfrm>
        </p:spPr>
        <p:txBody>
          <a:bodyPr anchor="ctr">
            <a:normAutofit/>
          </a:bodyPr>
          <a:lstStyle/>
          <a:p>
            <a:r>
              <a:rPr lang="en-GB" dirty="0"/>
              <a:t>Stakeholder Feedback</a:t>
            </a:r>
          </a:p>
        </p:txBody>
      </p:sp>
      <p:pic>
        <p:nvPicPr>
          <p:cNvPr id="4" name="Picture 3">
            <a:extLst>
              <a:ext uri="{FF2B5EF4-FFF2-40B4-BE49-F238E27FC236}">
                <a16:creationId xmlns:a16="http://schemas.microsoft.com/office/drawing/2014/main" id="{B97FF8AA-03C0-9363-81AC-39F8385B95A2}"/>
              </a:ext>
            </a:extLst>
          </p:cNvPr>
          <p:cNvPicPr>
            <a:picLocks noChangeAspect="1"/>
          </p:cNvPicPr>
          <p:nvPr/>
        </p:nvPicPr>
        <p:blipFill>
          <a:blip r:embed="rId2"/>
          <a:stretch>
            <a:fillRect/>
          </a:stretch>
        </p:blipFill>
        <p:spPr>
          <a:xfrm>
            <a:off x="1086049" y="2457742"/>
            <a:ext cx="9692391" cy="4400258"/>
          </a:xfrm>
          <a:prstGeom prst="rect">
            <a:avLst/>
          </a:prstGeom>
        </p:spPr>
      </p:pic>
    </p:spTree>
    <p:extLst>
      <p:ext uri="{BB962C8B-B14F-4D97-AF65-F5344CB8AC3E}">
        <p14:creationId xmlns:p14="http://schemas.microsoft.com/office/powerpoint/2010/main" val="4017660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AD36F-DC4C-7C2E-92DB-1950630F75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65D7B3-C8B9-5EB2-C46B-D40C80D865B6}"/>
              </a:ext>
            </a:extLst>
          </p:cNvPr>
          <p:cNvSpPr>
            <a:spLocks noGrp="1"/>
          </p:cNvSpPr>
          <p:nvPr>
            <p:ph type="title"/>
          </p:nvPr>
        </p:nvSpPr>
        <p:spPr>
          <a:xfrm>
            <a:off x="358219" y="365125"/>
            <a:ext cx="11481847" cy="1325563"/>
          </a:xfrm>
        </p:spPr>
        <p:txBody>
          <a:bodyPr anchor="ctr">
            <a:normAutofit/>
          </a:bodyPr>
          <a:lstStyle/>
          <a:p>
            <a:r>
              <a:rPr lang="en-GB" dirty="0"/>
              <a:t>Benefit of Lived Experience input to project </a:t>
            </a:r>
          </a:p>
        </p:txBody>
      </p:sp>
      <p:graphicFrame>
        <p:nvGraphicFramePr>
          <p:cNvPr id="9" name="Content Placeholder 6">
            <a:extLst>
              <a:ext uri="{FF2B5EF4-FFF2-40B4-BE49-F238E27FC236}">
                <a16:creationId xmlns:a16="http://schemas.microsoft.com/office/drawing/2014/main" id="{5C8CBA89-8A0A-2E1A-3B43-B92DFE9B20FC}"/>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85983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0D9F-B068-41C3-9043-93EBAF2CF8BA}"/>
              </a:ext>
            </a:extLst>
          </p:cNvPr>
          <p:cNvSpPr>
            <a:spLocks noGrp="1"/>
          </p:cNvSpPr>
          <p:nvPr>
            <p:ph type="title"/>
          </p:nvPr>
        </p:nvSpPr>
        <p:spPr>
          <a:xfrm>
            <a:off x="407836" y="269506"/>
            <a:ext cx="11481847" cy="1325563"/>
          </a:xfrm>
        </p:spPr>
        <p:txBody>
          <a:bodyPr/>
          <a:lstStyle/>
          <a:p>
            <a:r>
              <a:rPr lang="en-GB" dirty="0"/>
              <a:t>Lived Experience Impact </a:t>
            </a:r>
          </a:p>
        </p:txBody>
      </p:sp>
      <p:sp>
        <p:nvSpPr>
          <p:cNvPr id="3" name="Content Placeholder 2">
            <a:extLst>
              <a:ext uri="{FF2B5EF4-FFF2-40B4-BE49-F238E27FC236}">
                <a16:creationId xmlns:a16="http://schemas.microsoft.com/office/drawing/2014/main" id="{E5EA848C-891E-C39D-561B-B4064DA9E3D4}"/>
              </a:ext>
            </a:extLst>
          </p:cNvPr>
          <p:cNvSpPr>
            <a:spLocks noGrp="1"/>
          </p:cNvSpPr>
          <p:nvPr>
            <p:ph idx="1"/>
          </p:nvPr>
        </p:nvSpPr>
        <p:spPr>
          <a:xfrm>
            <a:off x="527908" y="1556329"/>
            <a:ext cx="11481847" cy="5329381"/>
          </a:xfrm>
        </p:spPr>
        <p:txBody>
          <a:bodyPr>
            <a:normAutofit/>
          </a:bodyPr>
          <a:lstStyle/>
          <a:p>
            <a:endParaRPr lang="en-GB" dirty="0"/>
          </a:p>
          <a:p>
            <a:r>
              <a:rPr lang="en-GB" dirty="0"/>
              <a:t>Empowerment and Validation</a:t>
            </a:r>
          </a:p>
          <a:p>
            <a:pPr lvl="1">
              <a:defRPr sz="1400"/>
            </a:pPr>
            <a:r>
              <a:rPr lang="en-GB" sz="1800" dirty="0"/>
              <a:t>Opportunity to Make a Difference</a:t>
            </a:r>
          </a:p>
          <a:p>
            <a:pPr lvl="1">
              <a:defRPr sz="1400"/>
            </a:pPr>
            <a:r>
              <a:rPr lang="en-GB" sz="1800" dirty="0"/>
              <a:t>Personal Growth and Reflection</a:t>
            </a:r>
          </a:p>
          <a:p>
            <a:pPr lvl="1">
              <a:defRPr sz="1400"/>
            </a:pPr>
            <a:r>
              <a:rPr lang="en-GB" sz="1800" dirty="0"/>
              <a:t>Skill Development</a:t>
            </a:r>
          </a:p>
          <a:p>
            <a:pPr lvl="1">
              <a:defRPr sz="1400"/>
            </a:pPr>
            <a:r>
              <a:rPr lang="en-GB" sz="1800" dirty="0"/>
              <a:t>Recognition and Respect</a:t>
            </a:r>
          </a:p>
          <a:p>
            <a:pPr lvl="1">
              <a:defRPr sz="1400"/>
            </a:pPr>
            <a:r>
              <a:rPr lang="en-GB" sz="1800" dirty="0"/>
              <a:t>Sense of Community and Belonging</a:t>
            </a:r>
          </a:p>
          <a:p>
            <a:pPr lvl="1">
              <a:defRPr sz="1400"/>
            </a:pPr>
            <a:r>
              <a:rPr lang="en-GB" sz="1800" dirty="0"/>
              <a:t>Improved Self-Esteem</a:t>
            </a:r>
          </a:p>
          <a:p>
            <a:pPr lvl="1">
              <a:defRPr sz="1400"/>
            </a:pPr>
            <a:r>
              <a:rPr lang="en-GB" sz="1800" dirty="0"/>
              <a:t>Therapeutic Value of Sharing Experiences</a:t>
            </a:r>
          </a:p>
          <a:p>
            <a:endParaRPr lang="en-GB" dirty="0"/>
          </a:p>
        </p:txBody>
      </p:sp>
      <p:pic>
        <p:nvPicPr>
          <p:cNvPr id="4" name="David">
            <a:hlinkClick r:id="" action="ppaction://media"/>
            <a:extLst>
              <a:ext uri="{FF2B5EF4-FFF2-40B4-BE49-F238E27FC236}">
                <a16:creationId xmlns:a16="http://schemas.microsoft.com/office/drawing/2014/main" id="{E9656235-715F-82A3-C13E-536767A9812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5830038" y="1595069"/>
            <a:ext cx="5422900" cy="3048000"/>
          </a:xfrm>
          <a:prstGeom prst="rect">
            <a:avLst/>
          </a:prstGeom>
        </p:spPr>
      </p:pic>
    </p:spTree>
    <p:extLst>
      <p:ext uri="{BB962C8B-B14F-4D97-AF65-F5344CB8AC3E}">
        <p14:creationId xmlns:p14="http://schemas.microsoft.com/office/powerpoint/2010/main" val="2656491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8A026-E5C7-7C1B-C3AC-C5EEEAD4D355}"/>
              </a:ext>
            </a:extLst>
          </p:cNvPr>
          <p:cNvSpPr>
            <a:spLocks noGrp="1"/>
          </p:cNvSpPr>
          <p:nvPr>
            <p:ph type="title"/>
          </p:nvPr>
        </p:nvSpPr>
        <p:spPr>
          <a:xfrm>
            <a:off x="1310719" y="269875"/>
            <a:ext cx="11481847" cy="1325563"/>
          </a:xfrm>
        </p:spPr>
        <p:txBody>
          <a:bodyPr anchor="ctr">
            <a:normAutofit/>
          </a:bodyPr>
          <a:lstStyle/>
          <a:p>
            <a:r>
              <a:rPr lang="en-GB" b="1" dirty="0"/>
              <a:t>Thank you for listening to our shared story </a:t>
            </a:r>
          </a:p>
        </p:txBody>
      </p:sp>
      <p:graphicFrame>
        <p:nvGraphicFramePr>
          <p:cNvPr id="7" name="Content Placeholder 2">
            <a:extLst>
              <a:ext uri="{FF2B5EF4-FFF2-40B4-BE49-F238E27FC236}">
                <a16:creationId xmlns:a16="http://schemas.microsoft.com/office/drawing/2014/main" id="{A5206B30-3F77-9E86-7CBE-792530A1CCDA}"/>
              </a:ext>
            </a:extLst>
          </p:cNvPr>
          <p:cNvGraphicFramePr>
            <a:graphicFrameLocks noGrp="1"/>
          </p:cNvGraphicFramePr>
          <p:nvPr>
            <p:ph idx="1"/>
          </p:nvPr>
        </p:nvGraphicFramePr>
        <p:xfrm>
          <a:off x="355600"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38732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BC905-F79B-DD6A-63CA-C756D87E6873}"/>
              </a:ext>
            </a:extLst>
          </p:cNvPr>
          <p:cNvSpPr>
            <a:spLocks noGrp="1"/>
          </p:cNvSpPr>
          <p:nvPr>
            <p:ph type="title"/>
          </p:nvPr>
        </p:nvSpPr>
        <p:spPr>
          <a:xfrm>
            <a:off x="287335" y="120319"/>
            <a:ext cx="11481847" cy="1325563"/>
          </a:xfrm>
        </p:spPr>
        <p:txBody>
          <a:bodyPr/>
          <a:lstStyle/>
          <a:p>
            <a:r>
              <a:rPr lang="en-GB" dirty="0"/>
              <a:t>References </a:t>
            </a:r>
          </a:p>
        </p:txBody>
      </p:sp>
      <p:sp>
        <p:nvSpPr>
          <p:cNvPr id="3" name="Content Placeholder 2">
            <a:extLst>
              <a:ext uri="{FF2B5EF4-FFF2-40B4-BE49-F238E27FC236}">
                <a16:creationId xmlns:a16="http://schemas.microsoft.com/office/drawing/2014/main" id="{D12CC6B4-DF59-2068-C997-80A9D8FDBB0E}"/>
              </a:ext>
            </a:extLst>
          </p:cNvPr>
          <p:cNvSpPr>
            <a:spLocks noGrp="1"/>
          </p:cNvSpPr>
          <p:nvPr>
            <p:ph idx="1"/>
          </p:nvPr>
        </p:nvSpPr>
        <p:spPr>
          <a:xfrm>
            <a:off x="358219" y="1346791"/>
            <a:ext cx="11481847" cy="4054768"/>
          </a:xfrm>
        </p:spPr>
        <p:txBody>
          <a:bodyPr>
            <a:normAutofit fontScale="92500"/>
          </a:bodyPr>
          <a:lstStyle/>
          <a:p>
            <a:r>
              <a:rPr lang="en-GB" sz="2000" dirty="0"/>
              <a:t>Levett-Jones, T., Lapkin, S., Govind, N., Pich, J., Hoffman, K., Jeong, S. Y. S., ... &amp; Everson, N. (2017). Measuring the impact of a ‘point of view’ disability simulation on nursing students' empathy using the Comprehensive State Empathy Scale. </a:t>
            </a:r>
            <a:r>
              <a:rPr lang="en-GB" sz="2000" i="1" dirty="0"/>
              <a:t>Nurse education today</a:t>
            </a:r>
            <a:r>
              <a:rPr lang="en-GB" sz="2000" dirty="0"/>
              <a:t>, </a:t>
            </a:r>
            <a:r>
              <a:rPr lang="en-GB" sz="2000" i="1" dirty="0"/>
              <a:t>59</a:t>
            </a:r>
            <a:r>
              <a:rPr lang="en-GB" sz="2000" dirty="0"/>
              <a:t>, 75-81.</a:t>
            </a:r>
          </a:p>
          <a:p>
            <a:r>
              <a:rPr lang="en-GB" sz="2000" dirty="0"/>
              <a:t>Phelps, C., Hutchings, P.B et al. (2024). The impact of expressive prostheses on social interaction cues and attitudes of the general UK population: Two experimental studies. </a:t>
            </a:r>
            <a:r>
              <a:rPr lang="en-GB" sz="2000" i="1" dirty="0"/>
              <a:t>Prosthetics and Orthotics International</a:t>
            </a:r>
            <a:r>
              <a:rPr lang="en-GB" sz="2000" dirty="0"/>
              <a:t>. </a:t>
            </a:r>
            <a:r>
              <a:rPr lang="en-GB" sz="2000" dirty="0" err="1"/>
              <a:t>doi</a:t>
            </a:r>
            <a:r>
              <a:rPr lang="en-GB" sz="2000" i="1" dirty="0"/>
              <a:t>: </a:t>
            </a:r>
            <a:r>
              <a:rPr lang="en-GB" sz="2000" dirty="0"/>
              <a:t>10.1097/PXR.0000000000000396</a:t>
            </a:r>
          </a:p>
          <a:p>
            <a:r>
              <a:rPr lang="en-GB" sz="2000" dirty="0"/>
              <a:t>Power MJ, Green AM; WHOQOL-DIS Group. The Attitudes to Disability Scale (ADS): development and psychometric properties. J Intellect </a:t>
            </a:r>
            <a:r>
              <a:rPr lang="en-GB" sz="2000" dirty="0" err="1"/>
              <a:t>Disabil</a:t>
            </a:r>
            <a:r>
              <a:rPr lang="en-GB" sz="2000" dirty="0"/>
              <a:t> Res. 2010 Sep;54(9):860-74. </a:t>
            </a:r>
            <a:r>
              <a:rPr lang="en-GB" sz="2000" dirty="0" err="1"/>
              <a:t>doi</a:t>
            </a:r>
            <a:r>
              <a:rPr lang="en-GB" sz="2000" dirty="0"/>
              <a:t>: 10.1111/j.1365-2788.2010.01317.x. PMID: 20712699.</a:t>
            </a:r>
          </a:p>
          <a:p>
            <a:r>
              <a:rPr lang="en-GB" sz="2200" dirty="0"/>
              <a:t>Skivington, K. et al. (2021). A new framework for developing and evaluating complex interventions: update of Medical Research Council guidance. </a:t>
            </a:r>
            <a:r>
              <a:rPr lang="en-GB" sz="2200" i="1" dirty="0"/>
              <a:t>BMJ</a:t>
            </a:r>
            <a:r>
              <a:rPr lang="en-GB" sz="2200" dirty="0"/>
              <a:t>, </a:t>
            </a:r>
            <a:r>
              <a:rPr lang="en-GB" sz="2200" i="1" dirty="0"/>
              <a:t>374</a:t>
            </a:r>
            <a:r>
              <a:rPr lang="en-GB" sz="2200" dirty="0"/>
              <a:t>.  </a:t>
            </a:r>
            <a:r>
              <a:rPr lang="en-GB" sz="2200" u="sng" dirty="0">
                <a:hlinkClick r:id="rId2"/>
              </a:rPr>
              <a:t>https://doi.org/10.1136/bmj.n2061</a:t>
            </a:r>
            <a:endParaRPr lang="en-GB" sz="2000" dirty="0"/>
          </a:p>
          <a:p>
            <a:r>
              <a:rPr lang="en-GB" sz="2000" dirty="0"/>
              <a:t>Yardley, L et al. (2015). The person-based approach to enhancing the acceptability and feasibility of interventions. </a:t>
            </a:r>
            <a:r>
              <a:rPr lang="en-GB" sz="2000" i="1" dirty="0"/>
              <a:t>Pilot and Feasibility Studies, 1,37</a:t>
            </a:r>
            <a:r>
              <a:rPr lang="en-GB" sz="2000" dirty="0"/>
              <a:t>. </a:t>
            </a:r>
            <a:r>
              <a:rPr lang="en-GB" sz="2000" u="sng" dirty="0">
                <a:hlinkClick r:id="rId3"/>
              </a:rPr>
              <a:t>https://doi.org/10.1186/s40814-015-0033</a:t>
            </a:r>
            <a:endParaRPr lang="en-GB" sz="2000" dirty="0"/>
          </a:p>
          <a:p>
            <a:endParaRPr lang="en-GB" sz="2000" dirty="0"/>
          </a:p>
          <a:p>
            <a:endParaRPr lang="en-GB" dirty="0"/>
          </a:p>
        </p:txBody>
      </p:sp>
    </p:spTree>
    <p:extLst>
      <p:ext uri="{BB962C8B-B14F-4D97-AF65-F5344CB8AC3E}">
        <p14:creationId xmlns:p14="http://schemas.microsoft.com/office/powerpoint/2010/main" val="17220249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5F069-D1F9-1FEE-C27F-3A5F770B86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DE8FD8-4238-BFE5-2E27-9F21C5D91C0D}"/>
              </a:ext>
            </a:extLst>
          </p:cNvPr>
          <p:cNvSpPr>
            <a:spLocks noGrp="1"/>
          </p:cNvSpPr>
          <p:nvPr>
            <p:ph type="title"/>
          </p:nvPr>
        </p:nvSpPr>
        <p:spPr>
          <a:xfrm>
            <a:off x="4632163" y="1016955"/>
            <a:ext cx="7026437" cy="731520"/>
          </a:xfrm>
        </p:spPr>
        <p:txBody>
          <a:bodyPr anchor="t">
            <a:normAutofit/>
          </a:bodyPr>
          <a:lstStyle/>
          <a:p>
            <a:r>
              <a:rPr lang="en-US"/>
              <a:t>Summary and Discussion</a:t>
            </a:r>
          </a:p>
        </p:txBody>
      </p:sp>
      <p:pic>
        <p:nvPicPr>
          <p:cNvPr id="5" name="Content Placeholder 4" descr="People at a job interview">
            <a:extLst>
              <a:ext uri="{FF2B5EF4-FFF2-40B4-BE49-F238E27FC236}">
                <a16:creationId xmlns:a16="http://schemas.microsoft.com/office/drawing/2014/main" id="{62654E78-3C03-3821-4815-069CC133E5FC}"/>
              </a:ext>
            </a:extLst>
          </p:cNvPr>
          <p:cNvPicPr>
            <a:picLocks noGrp="1" noChangeAspect="1"/>
          </p:cNvPicPr>
          <p:nvPr>
            <p:ph type="pic" sz="quarter" idx="13"/>
          </p:nvPr>
        </p:nvPicPr>
        <p:blipFill>
          <a:blip r:embed="rId3"/>
          <a:srcRect l="26006" r="35079" b="-2"/>
          <a:stretch>
            <a:fillRect/>
          </a:stretch>
        </p:blipFill>
        <p:spPr>
          <a:xfrm>
            <a:off x="20" y="1"/>
            <a:ext cx="3998113" cy="6858000"/>
          </a:xfrm>
          <a:prstGeom prst="rect">
            <a:avLst/>
          </a:prstGeom>
          <a:noFill/>
        </p:spPr>
      </p:pic>
      <p:sp>
        <p:nvSpPr>
          <p:cNvPr id="4" name="Content Placeholder 3">
            <a:extLst>
              <a:ext uri="{FF2B5EF4-FFF2-40B4-BE49-F238E27FC236}">
                <a16:creationId xmlns:a16="http://schemas.microsoft.com/office/drawing/2014/main" id="{4E981DB8-1D6C-6ADD-D1F5-2BEAC311997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2145668"/>
            <a:ext cx="7026432" cy="4077331"/>
          </a:xfrm>
        </p:spPr>
        <p:txBody>
          <a:bodyPr>
            <a:normAutofit/>
          </a:bodyPr>
          <a:lstStyle/>
          <a:p>
            <a:pPr marL="0" indent="0">
              <a:spcBef>
                <a:spcPts val="2500"/>
              </a:spcBef>
              <a:buFont typeface="Arial" panose="020B0604020202020204" pitchFamily="34" charset="0"/>
              <a:buNone/>
            </a:pPr>
            <a:r>
              <a:rPr lang="en-US" sz="2000" b="1" dirty="0"/>
              <a:t>Importance of PPI</a:t>
            </a:r>
          </a:p>
          <a:p>
            <a:pPr marL="0" lvl="1" indent="0">
              <a:buFont typeface="Arial" panose="020B0604020202020204" pitchFamily="34" charset="0"/>
              <a:buNone/>
            </a:pPr>
            <a:r>
              <a:rPr sz="2000" dirty="0"/>
              <a:t>Public and Patient Involvement enhances research relevance, quality, and transparency by including lived experiences.</a:t>
            </a:r>
            <a:endParaRPr lang="en-US" sz="2000" dirty="0"/>
          </a:p>
          <a:p>
            <a:pPr marL="0" indent="0">
              <a:spcBef>
                <a:spcPts val="2500"/>
              </a:spcBef>
              <a:buFont typeface="Arial" panose="020B0604020202020204" pitchFamily="34" charset="0"/>
              <a:buNone/>
            </a:pPr>
            <a:r>
              <a:rPr lang="en-US" sz="2000" b="1" dirty="0"/>
              <a:t>Best Practices for PPI</a:t>
            </a:r>
          </a:p>
          <a:p>
            <a:pPr marL="0" lvl="1" indent="0">
              <a:buFont typeface="Arial" panose="020B0604020202020204" pitchFamily="34" charset="0"/>
              <a:buNone/>
            </a:pPr>
            <a:r>
              <a:rPr sz="2000" dirty="0"/>
              <a:t>Effective PPI involves early engagement, inclusivity, and accessibility adherence to improve research outcomes.</a:t>
            </a:r>
            <a:endParaRPr lang="en-US" sz="2000" dirty="0"/>
          </a:p>
          <a:p>
            <a:pPr marL="0" indent="0">
              <a:spcBef>
                <a:spcPts val="2500"/>
              </a:spcBef>
              <a:buFont typeface="Arial" panose="020B0604020202020204" pitchFamily="34" charset="0"/>
              <a:buNone/>
            </a:pPr>
            <a:r>
              <a:rPr lang="en-US" sz="2000" b="1" dirty="0"/>
              <a:t>Encouraging Reflection and Discussion</a:t>
            </a:r>
          </a:p>
          <a:p>
            <a:pPr marL="0" lvl="1" indent="0">
              <a:buFont typeface="Arial" panose="020B0604020202020204" pitchFamily="34" charset="0"/>
              <a:buNone/>
            </a:pPr>
            <a:r>
              <a:rPr lang="en-GB" sz="2000" dirty="0"/>
              <a:t>You </a:t>
            </a:r>
            <a:r>
              <a:rPr sz="2000" dirty="0"/>
              <a:t>are encouraged to reflect on involving the public and improving accessibility in </a:t>
            </a:r>
            <a:r>
              <a:rPr lang="en-GB" sz="2000" dirty="0"/>
              <a:t>your own </a:t>
            </a:r>
            <a:r>
              <a:rPr sz="2000" dirty="0"/>
              <a:t>research projects.</a:t>
            </a:r>
            <a:endParaRPr lang="en-US" sz="2000" dirty="0"/>
          </a:p>
        </p:txBody>
      </p:sp>
    </p:spTree>
    <p:extLst>
      <p:ext uri="{BB962C8B-B14F-4D97-AF65-F5344CB8AC3E}">
        <p14:creationId xmlns:p14="http://schemas.microsoft.com/office/powerpoint/2010/main" val="38657852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Modulo">
  <a:themeElements>
    <a:clrScheme name="Project Status Report">
      <a:dk1>
        <a:srgbClr val="000000"/>
      </a:dk1>
      <a:lt1>
        <a:srgbClr val="FFFFFF"/>
      </a:lt1>
      <a:dk2>
        <a:srgbClr val="3B4546"/>
      </a:dk2>
      <a:lt2>
        <a:srgbClr val="E7E6E6"/>
      </a:lt2>
      <a:accent1>
        <a:srgbClr val="B36041"/>
      </a:accent1>
      <a:accent2>
        <a:srgbClr val="6F8185"/>
      </a:accent2>
      <a:accent3>
        <a:srgbClr val="C78F8F"/>
      </a:accent3>
      <a:accent4>
        <a:srgbClr val="647961"/>
      </a:accent4>
      <a:accent5>
        <a:srgbClr val="B09C54"/>
      </a:accent5>
      <a:accent6>
        <a:srgbClr val="9AA749"/>
      </a:accent6>
      <a:hlink>
        <a:srgbClr val="75A073"/>
      </a:hlink>
      <a:folHlink>
        <a:srgbClr val="BD9C5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ulo_Copilot Layouts_win32_SD_V6" id="{49C5632F-1D3A-4333-ABAA-E3191A9D5D1B}" vid="{9EF76739-2083-4254-82E9-ECA94F6BD31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2.xml><?xml version="1.0" encoding="utf-8"?>
<ds:datastoreItem xmlns:ds="http://schemas.openxmlformats.org/officeDocument/2006/customXml" ds:itemID="{4B99ED26-B189-4BA1-99D0-1112D8C2F106}">
  <ds:schemaRefs>
    <ds:schemaRef ds:uri="http://purl.org/dc/dcmitype/"/>
    <ds:schemaRef ds:uri="http://schemas.microsoft.com/office/2006/metadata/properties"/>
    <ds:schemaRef ds:uri="http://schemas.microsoft.com/office/infopath/2007/PartnerControls"/>
    <ds:schemaRef ds:uri="http://purl.org/dc/terms/"/>
    <ds:schemaRef ds:uri="http://purl.org/dc/elements/1.1/"/>
    <ds:schemaRef ds:uri="http://schemas.microsoft.com/office/2006/documentManagement/types"/>
    <ds:schemaRef ds:uri="http://schemas.microsoft.com/sharepoint/v3"/>
    <ds:schemaRef ds:uri="http://schemas.openxmlformats.org/package/2006/metadata/core-properties"/>
    <ds:schemaRef ds:uri="16c05727-aa75-4e4a-9b5f-8a80a1165891"/>
    <ds:schemaRef ds:uri="230e9df3-be65-4c73-a93b-d1236ebd677e"/>
    <ds:schemaRef ds:uri="71af3243-3dd4-4a8d-8c0d-dd76da1f02a5"/>
    <ds:schemaRef ds:uri="http://www.w3.org/XML/1998/namespace"/>
  </ds:schemaRefs>
</ds:datastoreItem>
</file>

<file path=customXml/itemProps3.xml><?xml version="1.0" encoding="utf-8"?>
<ds:datastoreItem xmlns:ds="http://schemas.openxmlformats.org/officeDocument/2006/customXml" ds:itemID="{3766CE19-BB35-48A2-AFDA-766E83330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271</TotalTime>
  <Words>3263</Words>
  <Application>Microsoft Office PowerPoint</Application>
  <PresentationFormat>Widescreen</PresentationFormat>
  <Paragraphs>251</Paragraphs>
  <Slides>47</Slides>
  <Notes>19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Google Sans</vt:lpstr>
      <vt:lpstr>Aptos</vt:lpstr>
      <vt:lpstr>Arial</vt:lpstr>
      <vt:lpstr>Calibri</vt:lpstr>
      <vt:lpstr>Georgia</vt:lpstr>
      <vt:lpstr>Gill Sans MT</vt:lpstr>
      <vt:lpstr>Lato</vt:lpstr>
      <vt:lpstr>Wingdings</vt:lpstr>
      <vt:lpstr>Modulo</vt:lpstr>
      <vt:lpstr>Public and Patient Involvement in Applied Psychology Research</vt:lpstr>
      <vt:lpstr>Introduction to PPI in Applied Psychology</vt:lpstr>
      <vt:lpstr>Definition and Importance of PPI</vt:lpstr>
      <vt:lpstr>Integration of PPI in Research Stages</vt:lpstr>
      <vt:lpstr>PPI Across the Research Cycle</vt:lpstr>
      <vt:lpstr>Involving people in research </vt:lpstr>
      <vt:lpstr>Involving people in research </vt:lpstr>
      <vt:lpstr>PowerPoint Presentation</vt:lpstr>
      <vt:lpstr>C:EVOLVE Young Persons Panel </vt:lpstr>
      <vt:lpstr>PowerPoint Presentation</vt:lpstr>
      <vt:lpstr>The person based approach </vt:lpstr>
      <vt:lpstr>Co-production and the Person-based approach </vt:lpstr>
      <vt:lpstr>How the PBA Enhances PPI</vt:lpstr>
      <vt:lpstr>How the PBA Enhances PPI</vt:lpstr>
      <vt:lpstr>How the PBA Enhances PPI</vt:lpstr>
      <vt:lpstr>How the PBA Enhances PPI</vt:lpstr>
      <vt:lpstr>How PBA Enhances PPI</vt:lpstr>
      <vt:lpstr>Ethical and Inclusive PPI</vt:lpstr>
      <vt:lpstr>Summary and Discussion</vt:lpstr>
      <vt:lpstr>PowerPoint Presentation</vt:lpstr>
      <vt:lpstr>Project Team </vt:lpstr>
      <vt:lpstr>PowerPoint Presentation</vt:lpstr>
      <vt:lpstr>Co-production and the Person-based approach </vt:lpstr>
      <vt:lpstr>PowerPoint Presentation</vt:lpstr>
      <vt:lpstr>Co-production workshops:  Heath Community Centre, Cardiff </vt:lpstr>
      <vt:lpstr>PowerPoint Presentation</vt:lpstr>
      <vt:lpstr>Intervention content </vt:lpstr>
      <vt:lpstr>Focus Groups and Usability Testing </vt:lpstr>
      <vt:lpstr>PowerPoint Presentation</vt:lpstr>
      <vt:lpstr>PowerPoint Presentation</vt:lpstr>
      <vt:lpstr>PowerPoint Presentation</vt:lpstr>
      <vt:lpstr>PowerPoint Presentation</vt:lpstr>
      <vt:lpstr>PowerPoint Presentation</vt:lpstr>
      <vt:lpstr>PowerPoint Presentation</vt:lpstr>
      <vt:lpstr>Recruitment to online study </vt:lpstr>
      <vt:lpstr>PowerPoint Presentation</vt:lpstr>
      <vt:lpstr>PowerPoint Presentation</vt:lpstr>
      <vt:lpstr>PowerPoint Presentation</vt:lpstr>
      <vt:lpstr>Experimental Testing of Intervention and UX Testing</vt:lpstr>
      <vt:lpstr>PowerPoint Presentation</vt:lpstr>
      <vt:lpstr>PowerPoint Presentation</vt:lpstr>
      <vt:lpstr>Stakeholder Feedback</vt:lpstr>
      <vt:lpstr>Benefit of Lived Experience input to project </vt:lpstr>
      <vt:lpstr>Lived Experience Impact </vt:lpstr>
      <vt:lpstr>Thank you for listening to our shared story </vt:lpstr>
      <vt:lpstr>References </vt:lpstr>
      <vt:lpstr>Summary and 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Ceri Phelps</dc:creator>
  <cp:lastModifiedBy>Ceri Phelps</cp:lastModifiedBy>
  <cp:revision>4</cp:revision>
  <dcterms:created xsi:type="dcterms:W3CDTF">2025-05-21T23:03:00Z</dcterms:created>
  <dcterms:modified xsi:type="dcterms:W3CDTF">2026-10-13T06:36:40Z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