
<file path=[Content_Types].xml><?xml version="1.0" encoding="utf-8"?>
<Types xmlns="http://schemas.openxmlformats.org/package/2006/content-types">
  <Default Extension="jpeg" ContentType="image/jpeg"/>
  <Default Extension="jpg" ContentType="image/jpeg"/>
  <Default Extension="png" ContentType="image/png"/>
  <Default Extension="rels" ContentType="application/vnd.openxmlformats-package.relationships+xml"/>
  <Default Extension="xml" ContentType="application/xml"/>
  <Override PartName="/ppt/presentation.xml" ContentType="application/vnd.openxmlformats-officedocument.presentationml.presentation.main+xml"/>
  <Override PartName="/ppt/slideMasters/slideMaster1.xml" ContentType="application/vnd.openxmlformats-officedocument.presentationml.slideMaster+xml"/>
  <Override PartName="/ppt/slideMasters/slideMaster2.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slides/slide10.xml" ContentType="application/vnd.openxmlformats-officedocument.presentationml.slide+xml"/>
  <Override PartName="/ppt/notesMasters/notesMaster1.xml" ContentType="application/vnd.openxmlformats-officedocument.presentationml.notesMaster+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slideLayouts/slideLayout12.xml" ContentType="application/vnd.openxmlformats-officedocument.presentationml.slideLayout+xml"/>
  <Override PartName="/ppt/theme/theme2.xml" ContentType="application/vnd.openxmlformats-officedocument.theme+xml"/>
  <Override PartName="/ppt/theme/theme3.xml" ContentType="application/vnd.openxmlformats-officedocument.theme+xml"/>
  <Override PartName="/ppt/notesSlides/notesSlide1.xml" ContentType="application/vnd.openxmlformats-officedocument.presentationml.notesSlide+xml"/>
  <Override PartName="/ppt/notesSlides/notesSlide2.xml" ContentType="application/vnd.openxmlformats-officedocument.presentationml.notesSlide+xml"/>
  <Override PartName="/ppt/notesSlides/notesSlide3.xml" ContentType="application/vnd.openxmlformats-officedocument.presentationml.notesSlide+xml"/>
  <Override PartName="/ppt/notesSlides/notesSlide4.xml" ContentType="application/vnd.openxmlformats-officedocument.presentationml.notesSlide+xml"/>
  <Override PartName="/ppt/notesSlides/notesSlide5.xml" ContentType="application/vnd.openxmlformats-officedocument.presentationml.notesSlide+xml"/>
  <Override PartName="/ppt/notesSlides/notesSlide6.xml" ContentType="application/vnd.openxmlformats-officedocument.presentationml.notesSlide+xml"/>
  <Override PartName="/ppt/notesSlides/notesSlide7.xml" ContentType="application/vnd.openxmlformats-officedocument.presentationml.notesSlide+xml"/>
  <Override PartName="/docProps/core.xml" ContentType="application/vnd.openxmlformats-package.core-properties+xml"/>
  <Override PartName="/docProps/app.xml" ContentType="application/vnd.openxmlformats-officedocument.extended-properties+xml"/>
</Types>
</file>

<file path=_rels/.rels><?xml version="1.0" encoding="UTF-8" standalone="yes"?>
<Relationships xmlns="http://schemas.openxmlformats.org/package/2006/relationships"><Relationship Id="rId3" Type="http://schemas.openxmlformats.org/officeDocument/2006/relationships/extended-properties" Target="docProps/app.xml"/><Relationship Id="rId2" Type="http://schemas.openxmlformats.org/package/2006/relationships/metadata/core-properties" Target="docProps/core.xml"/><Relationship Id="rId1" Type="http://schemas.openxmlformats.org/officeDocument/2006/relationships/officeDocument" Target="ppt/presentation.xml"/></Relationships>
</file>

<file path=ppt/presentation.xml><?xml version="1.0" encoding="utf-8"?>
<p:presentation xmlns:a="http://schemas.openxmlformats.org/drawingml/2006/main" xmlns:r="http://schemas.openxmlformats.org/officeDocument/2006/relationships" xmlns:p="http://schemas.openxmlformats.org/presentationml/2006/main" autoCompressPictures="0">
  <p:sldMasterIdLst>
    <p:sldMasterId id="2147483648" r:id="rId1"/>
    <p:sldMasterId id="2147483660" r:id="rId2"/>
  </p:sldMasterIdLst>
  <p:notesMasterIdLst>
    <p:notesMasterId r:id="rId13"/>
  </p:notesMasterIdLst>
  <p:sldIdLst>
    <p:sldId id="258" r:id="rId3"/>
    <p:sldId id="267" r:id="rId4"/>
    <p:sldId id="256" r:id="rId5"/>
    <p:sldId id="271" r:id="rId6"/>
    <p:sldId id="272" r:id="rId7"/>
    <p:sldId id="269" r:id="rId8"/>
    <p:sldId id="261" r:id="rId9"/>
    <p:sldId id="262" r:id="rId10"/>
    <p:sldId id="273" r:id="rId11"/>
    <p:sldId id="274" r:id="rId12"/>
  </p:sldIdLst>
  <p:sldSz cx="12192000" cy="6858000"/>
  <p:notesSz cx="6858000" cy="9144000"/>
  <p:defaultTextStyle>
    <a:defPPr>
      <a:defRPr lang="en-US"/>
    </a:defPPr>
    <a:lvl1pPr marL="0" algn="l" defTabSz="457200" rtl="0" eaLnBrk="1" latinLnBrk="0" hangingPunct="1">
      <a:defRPr sz="1800" kern="1200">
        <a:solidFill>
          <a:schemeClr val="tx1"/>
        </a:solidFill>
        <a:latin typeface="+mn-lt"/>
        <a:ea typeface="+mn-ea"/>
        <a:cs typeface="+mn-cs"/>
      </a:defRPr>
    </a:lvl1pPr>
    <a:lvl2pPr marL="457200" algn="l" defTabSz="457200" rtl="0" eaLnBrk="1" latinLnBrk="0" hangingPunct="1">
      <a:defRPr sz="1800" kern="1200">
        <a:solidFill>
          <a:schemeClr val="tx1"/>
        </a:solidFill>
        <a:latin typeface="+mn-lt"/>
        <a:ea typeface="+mn-ea"/>
        <a:cs typeface="+mn-cs"/>
      </a:defRPr>
    </a:lvl2pPr>
    <a:lvl3pPr marL="914400" algn="l" defTabSz="457200" rtl="0" eaLnBrk="1" latinLnBrk="0" hangingPunct="1">
      <a:defRPr sz="1800" kern="1200">
        <a:solidFill>
          <a:schemeClr val="tx1"/>
        </a:solidFill>
        <a:latin typeface="+mn-lt"/>
        <a:ea typeface="+mn-ea"/>
        <a:cs typeface="+mn-cs"/>
      </a:defRPr>
    </a:lvl3pPr>
    <a:lvl4pPr marL="1371600" algn="l" defTabSz="457200" rtl="0" eaLnBrk="1" latinLnBrk="0" hangingPunct="1">
      <a:defRPr sz="1800" kern="1200">
        <a:solidFill>
          <a:schemeClr val="tx1"/>
        </a:solidFill>
        <a:latin typeface="+mn-lt"/>
        <a:ea typeface="+mn-ea"/>
        <a:cs typeface="+mn-cs"/>
      </a:defRPr>
    </a:lvl4pPr>
    <a:lvl5pPr marL="1828800" algn="l" defTabSz="457200" rtl="0" eaLnBrk="1" latinLnBrk="0" hangingPunct="1">
      <a:defRPr sz="1800" kern="1200">
        <a:solidFill>
          <a:schemeClr val="tx1"/>
        </a:solidFill>
        <a:latin typeface="+mn-lt"/>
        <a:ea typeface="+mn-ea"/>
        <a:cs typeface="+mn-cs"/>
      </a:defRPr>
    </a:lvl5pPr>
    <a:lvl6pPr marL="2286000" algn="l" defTabSz="457200" rtl="0" eaLnBrk="1" latinLnBrk="0" hangingPunct="1">
      <a:defRPr sz="1800" kern="1200">
        <a:solidFill>
          <a:schemeClr val="tx1"/>
        </a:solidFill>
        <a:latin typeface="+mn-lt"/>
        <a:ea typeface="+mn-ea"/>
        <a:cs typeface="+mn-cs"/>
      </a:defRPr>
    </a:lvl6pPr>
    <a:lvl7pPr marL="2743200" algn="l" defTabSz="457200" rtl="0" eaLnBrk="1" latinLnBrk="0" hangingPunct="1">
      <a:defRPr sz="1800" kern="1200">
        <a:solidFill>
          <a:schemeClr val="tx1"/>
        </a:solidFill>
        <a:latin typeface="+mn-lt"/>
        <a:ea typeface="+mn-ea"/>
        <a:cs typeface="+mn-cs"/>
      </a:defRPr>
    </a:lvl7pPr>
    <a:lvl8pPr marL="3200400" algn="l" defTabSz="457200" rtl="0" eaLnBrk="1" latinLnBrk="0" hangingPunct="1">
      <a:defRPr sz="1800" kern="1200">
        <a:solidFill>
          <a:schemeClr val="tx1"/>
        </a:solidFill>
        <a:latin typeface="+mn-lt"/>
        <a:ea typeface="+mn-ea"/>
        <a:cs typeface="+mn-cs"/>
      </a:defRPr>
    </a:lvl8pPr>
    <a:lvl9pPr marL="3657600" algn="l" defTabSz="457200" rtl="0" eaLnBrk="1" latinLnBrk="0" hangingPunct="1">
      <a:defRPr sz="1800" kern="1200">
        <a:solidFill>
          <a:schemeClr val="tx1"/>
        </a:solidFill>
        <a:latin typeface="+mn-lt"/>
        <a:ea typeface="+mn-ea"/>
        <a:cs typeface="+mn-cs"/>
      </a:defRPr>
    </a:lvl9pPr>
  </p:defaultTextStyle>
  <p:extLst>
    <p:ext uri="{EFAFB233-063F-42B5-8137-9DF3F51BA10A}">
      <p15:sldGuideLst xmlns:p15="http://schemas.microsoft.com/office/powerpoint/2012/main"/>
    </p:ext>
  </p:extLst>
</p:presentation>
</file>

<file path=ppt/presProps.xml><?xml version="1.0" encoding="utf-8"?>
<p:presentationPr xmlns:a="http://schemas.openxmlformats.org/drawingml/2006/main" xmlns:r="http://schemas.openxmlformats.org/officeDocument/2006/relationships" xmlns:p="http://schemas.openxmlformats.org/presentationml/2006/main">
  <p:showPr showNarration="1">
    <p:present/>
    <p:sldAll/>
    <p:penClr>
      <a:prstClr val="red"/>
    </p:penClr>
    <p:extLst>
      <p:ext uri="{EC167BDD-8182-4AB7-AECC-EB403E3ABB37}">
        <p14:laserClr xmlns:p14="http://schemas.microsoft.com/office/powerpoint/2010/main">
          <a:srgbClr val="FF0000"/>
        </p14:laserClr>
      </p:ext>
      <p:ext uri="{2FDB2607-1784-4EEB-B798-7EB5836EED8A}">
        <p14:showMediaCtrls xmlns:p14="http://schemas.microsoft.com/office/powerpoint/2010/main" val="1"/>
      </p:ext>
    </p:extLst>
  </p:showPr>
  <p:extLst>
    <p:ext uri="{E76CE94A-603C-4142-B9EB-6D1370010A27}">
      <p14:discardImageEditData xmlns:p14="http://schemas.microsoft.com/office/powerpoint/2010/main" val="0"/>
    </p:ext>
    <p:ext uri="{D31A062A-798A-4329-ABDD-BBA856620510}">
      <p14:defaultImageDpi xmlns:p14="http://schemas.microsoft.com/office/powerpoint/2010/main" val="32767"/>
    </p:ext>
    <p:ext uri="{FD5EFAAD-0ECE-453E-9831-46B23BE46B34}">
      <p15:chartTrackingRefBased xmlns:p15="http://schemas.microsoft.com/office/powerpoint/2012/main" val="1"/>
    </p:ext>
  </p:extLst>
</p:presentationPr>
</file>

<file path=ppt/tableStyles.xml><?xml version="1.0" encoding="utf-8"?>
<a:tblStyleLst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lastView="sldThumbnailView">
  <p:normalViewPr>
    <p:restoredLeft sz="19971" autoAdjust="0"/>
    <p:restoredTop sz="85696" autoAdjust="0"/>
  </p:normalViewPr>
  <p:slideViewPr>
    <p:cSldViewPr snapToGrid="0">
      <p:cViewPr varScale="1">
        <p:scale>
          <a:sx n="73" d="100"/>
          <a:sy n="73" d="100"/>
        </p:scale>
        <p:origin x="845" y="72"/>
      </p:cViewPr>
      <p:guideLst/>
    </p:cSldViewPr>
  </p:slideViewPr>
  <p:notesTextViewPr>
    <p:cViewPr>
      <p:scale>
        <a:sx n="1" d="1"/>
        <a:sy n="1" d="1"/>
      </p:scale>
      <p:origin x="0" y="0"/>
    </p:cViewPr>
  </p:notesTextViewPr>
  <p:gridSpacing cx="72008" cy="72008"/>
</p:viewPr>
</file>

<file path=ppt/_rels/presentation.xml.rels><?xml version="1.0" encoding="UTF-8" standalone="yes"?>
<Relationships xmlns="http://schemas.openxmlformats.org/package/2006/relationships"><Relationship Id="rId8" Type="http://schemas.openxmlformats.org/officeDocument/2006/relationships/slide" Target="slides/slide6.xml"/><Relationship Id="rId13" Type="http://schemas.openxmlformats.org/officeDocument/2006/relationships/notesMaster" Target="notesMasters/notesMaster1.xml"/><Relationship Id="rId3" Type="http://schemas.openxmlformats.org/officeDocument/2006/relationships/slide" Target="slides/slide1.xml"/><Relationship Id="rId7" Type="http://schemas.openxmlformats.org/officeDocument/2006/relationships/slide" Target="slides/slide5.xml"/><Relationship Id="rId12" Type="http://schemas.openxmlformats.org/officeDocument/2006/relationships/slide" Target="slides/slide10.xml"/><Relationship Id="rId17" Type="http://schemas.openxmlformats.org/officeDocument/2006/relationships/tableStyles" Target="tableStyles.xml"/><Relationship Id="rId2" Type="http://schemas.openxmlformats.org/officeDocument/2006/relationships/slideMaster" Target="slideMasters/slideMaster2.xml"/><Relationship Id="rId16" Type="http://schemas.openxmlformats.org/officeDocument/2006/relationships/theme" Target="theme/theme1.xml"/><Relationship Id="rId1" Type="http://schemas.openxmlformats.org/officeDocument/2006/relationships/slideMaster" Target="slideMasters/slideMaster1.xml"/><Relationship Id="rId6" Type="http://schemas.openxmlformats.org/officeDocument/2006/relationships/slide" Target="slides/slide4.xml"/><Relationship Id="rId11" Type="http://schemas.openxmlformats.org/officeDocument/2006/relationships/slide" Target="slides/slide9.xml"/><Relationship Id="rId5" Type="http://schemas.openxmlformats.org/officeDocument/2006/relationships/slide" Target="slides/slide3.xml"/><Relationship Id="rId15" Type="http://schemas.openxmlformats.org/officeDocument/2006/relationships/viewProps" Target="viewProps.xml"/><Relationship Id="rId10" Type="http://schemas.openxmlformats.org/officeDocument/2006/relationships/slide" Target="slides/slide8.xml"/><Relationship Id="rId4" Type="http://schemas.openxmlformats.org/officeDocument/2006/relationships/slide" Target="slides/slide2.xml"/><Relationship Id="rId9" Type="http://schemas.openxmlformats.org/officeDocument/2006/relationships/slide" Target="slides/slide7.xml"/><Relationship Id="rId14" Type="http://schemas.openxmlformats.org/officeDocument/2006/relationships/presProps" Target="presProps.xml"/></Relationships>
</file>

<file path=ppt/notesMasters/_rels/notesMaster1.xml.rels><?xml version="1.0" encoding="UTF-8" standalone="yes"?>
<Relationships xmlns="http://schemas.openxmlformats.org/package/2006/relationships"><Relationship Id="rId1" Type="http://schemas.openxmlformats.org/officeDocument/2006/relationships/theme" Target="../theme/theme3.xml"/></Relationships>
</file>

<file path=ppt/notesMasters/notesMaster1.xml><?xml version="1.0" encoding="utf-8"?>
<p:notes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Header Placeholder 1"/>
          <p:cNvSpPr>
            <a:spLocks noGrp="1"/>
          </p:cNvSpPr>
          <p:nvPr>
            <p:ph type="hdr" sz="quarter"/>
          </p:nvPr>
        </p:nvSpPr>
        <p:spPr>
          <a:xfrm>
            <a:off x="0" y="0"/>
            <a:ext cx="2971800" cy="458788"/>
          </a:xfrm>
          <a:prstGeom prst="rect">
            <a:avLst/>
          </a:prstGeom>
        </p:spPr>
        <p:txBody>
          <a:bodyPr vert="horz" lIns="91440" tIns="45720" rIns="91440" bIns="45720" rtlCol="0"/>
          <a:lstStyle>
            <a:lvl1pPr algn="l">
              <a:defRPr sz="1200"/>
            </a:lvl1pPr>
          </a:lstStyle>
          <a:p>
            <a:endParaRPr lang="en-US"/>
          </a:p>
        </p:txBody>
      </p:sp>
      <p:sp>
        <p:nvSpPr>
          <p:cNvPr id="3" name="Date Placeholder 2"/>
          <p:cNvSpPr>
            <a:spLocks noGrp="1"/>
          </p:cNvSpPr>
          <p:nvPr>
            <p:ph type="dt" idx="1"/>
          </p:nvPr>
        </p:nvSpPr>
        <p:spPr>
          <a:xfrm>
            <a:off x="3884613" y="0"/>
            <a:ext cx="2971800" cy="458788"/>
          </a:xfrm>
          <a:prstGeom prst="rect">
            <a:avLst/>
          </a:prstGeom>
        </p:spPr>
        <p:txBody>
          <a:bodyPr vert="horz" lIns="91440" tIns="45720" rIns="91440" bIns="45720" rtlCol="0"/>
          <a:lstStyle>
            <a:lvl1pPr algn="r">
              <a:defRPr sz="1200"/>
            </a:lvl1pPr>
          </a:lstStyle>
          <a:p>
            <a:fld id="{A5C20BB3-3CCB-4FE5-991B-82F6BCB48AF3}" type="datetimeFigureOut">
              <a:rPr lang="en-US" smtClean="0"/>
              <a:t>5/8/2019</a:t>
            </a:fld>
            <a:endParaRPr lang="en-US"/>
          </a:p>
        </p:txBody>
      </p:sp>
      <p:sp>
        <p:nvSpPr>
          <p:cNvPr id="4" name="Slide Image Placeholder 3"/>
          <p:cNvSpPr>
            <a:spLocks noGrp="1" noRot="1" noChangeAspect="1"/>
          </p:cNvSpPr>
          <p:nvPr>
            <p:ph type="sldImg" idx="2"/>
          </p:nvPr>
        </p:nvSpPr>
        <p:spPr>
          <a:xfrm>
            <a:off x="685800" y="1143000"/>
            <a:ext cx="5486400" cy="3086100"/>
          </a:xfrm>
          <a:prstGeom prst="rect">
            <a:avLst/>
          </a:prstGeom>
          <a:noFill/>
          <a:ln w="12700">
            <a:solidFill>
              <a:prstClr val="black"/>
            </a:solidFill>
          </a:ln>
        </p:spPr>
        <p:txBody>
          <a:bodyPr vert="horz" lIns="91440" tIns="45720" rIns="91440" bIns="45720" rtlCol="0" anchor="ctr"/>
          <a:lstStyle/>
          <a:p>
            <a:endParaRPr lang="en-US"/>
          </a:p>
        </p:txBody>
      </p:sp>
      <p:sp>
        <p:nvSpPr>
          <p:cNvPr id="5" name="Notes Placeholder 4"/>
          <p:cNvSpPr>
            <a:spLocks noGrp="1"/>
          </p:cNvSpPr>
          <p:nvPr>
            <p:ph type="body" sz="quarter" idx="3"/>
          </p:nvPr>
        </p:nvSpPr>
        <p:spPr>
          <a:xfrm>
            <a:off x="685800" y="4400550"/>
            <a:ext cx="5486400" cy="3600450"/>
          </a:xfrm>
          <a:prstGeom prst="rect">
            <a:avLst/>
          </a:prstGeom>
        </p:spPr>
        <p:txBody>
          <a:bodyPr vert="horz" lIns="91440" tIns="45720" rIns="91440" bIns="45720" rtlCol="0"/>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p>
        </p:txBody>
      </p:sp>
      <p:sp>
        <p:nvSpPr>
          <p:cNvPr id="6" name="Footer Placeholder 5"/>
          <p:cNvSpPr>
            <a:spLocks noGrp="1"/>
          </p:cNvSpPr>
          <p:nvPr>
            <p:ph type="ftr" sz="quarter" idx="4"/>
          </p:nvPr>
        </p:nvSpPr>
        <p:spPr>
          <a:xfrm>
            <a:off x="0" y="8685213"/>
            <a:ext cx="2971800" cy="458787"/>
          </a:xfrm>
          <a:prstGeom prst="rect">
            <a:avLst/>
          </a:prstGeom>
        </p:spPr>
        <p:txBody>
          <a:bodyPr vert="horz" lIns="91440" tIns="45720" rIns="91440" bIns="45720" rtlCol="0" anchor="b"/>
          <a:lstStyle>
            <a:lvl1pPr algn="l">
              <a:defRPr sz="1200"/>
            </a:lvl1pPr>
          </a:lstStyle>
          <a:p>
            <a:endParaRPr lang="en-US"/>
          </a:p>
        </p:txBody>
      </p:sp>
      <p:sp>
        <p:nvSpPr>
          <p:cNvPr id="7" name="Slide Number Placeholder 6"/>
          <p:cNvSpPr>
            <a:spLocks noGrp="1"/>
          </p:cNvSpPr>
          <p:nvPr>
            <p:ph type="sldNum" sz="quarter" idx="5"/>
          </p:nvPr>
        </p:nvSpPr>
        <p:spPr>
          <a:xfrm>
            <a:off x="3884613" y="8685213"/>
            <a:ext cx="2971800" cy="458787"/>
          </a:xfrm>
          <a:prstGeom prst="rect">
            <a:avLst/>
          </a:prstGeom>
        </p:spPr>
        <p:txBody>
          <a:bodyPr vert="horz" lIns="91440" tIns="45720" rIns="91440" bIns="45720" rtlCol="0" anchor="b"/>
          <a:lstStyle>
            <a:lvl1pPr algn="r">
              <a:defRPr sz="1200"/>
            </a:lvl1pPr>
          </a:lstStyle>
          <a:p>
            <a:fld id="{E0746DE6-3336-457D-A091-FA20AC1C536E}" type="slidenum">
              <a:rPr lang="en-US" smtClean="0"/>
              <a:t>‹#›</a:t>
            </a:fld>
            <a:endParaRPr lang="en-US"/>
          </a:p>
        </p:txBody>
      </p:sp>
    </p:spTree>
    <p:extLst>
      <p:ext uri="{BB962C8B-B14F-4D97-AF65-F5344CB8AC3E}">
        <p14:creationId xmlns:p14="http://schemas.microsoft.com/office/powerpoint/2010/main" val="745736449"/>
      </p:ext>
    </p:extLst>
  </p:cSld>
  <p:clrMap bg1="lt1" tx1="dk1" bg2="lt2" tx2="dk2" accent1="accent1" accent2="accent2" accent3="accent3" accent4="accent4" accent5="accent5" accent6="accent6" hlink="hlink" folHlink="folHlink"/>
  <p:notesStyle>
    <a:lvl1pPr marL="0" algn="l" defTabSz="914400" rtl="0" eaLnBrk="1" latinLnBrk="0" hangingPunct="1">
      <a:defRPr sz="1200" kern="1200">
        <a:solidFill>
          <a:schemeClr val="tx1"/>
        </a:solidFill>
        <a:latin typeface="+mn-lt"/>
        <a:ea typeface="+mn-ea"/>
        <a:cs typeface="+mn-cs"/>
      </a:defRPr>
    </a:lvl1pPr>
    <a:lvl2pPr marL="457200" algn="l" defTabSz="914400" rtl="0" eaLnBrk="1" latinLnBrk="0" hangingPunct="1">
      <a:defRPr sz="1200" kern="1200">
        <a:solidFill>
          <a:schemeClr val="tx1"/>
        </a:solidFill>
        <a:latin typeface="+mn-lt"/>
        <a:ea typeface="+mn-ea"/>
        <a:cs typeface="+mn-cs"/>
      </a:defRPr>
    </a:lvl2pPr>
    <a:lvl3pPr marL="914400" algn="l" defTabSz="914400" rtl="0" eaLnBrk="1" latinLnBrk="0" hangingPunct="1">
      <a:defRPr sz="1200" kern="1200">
        <a:solidFill>
          <a:schemeClr val="tx1"/>
        </a:solidFill>
        <a:latin typeface="+mn-lt"/>
        <a:ea typeface="+mn-ea"/>
        <a:cs typeface="+mn-cs"/>
      </a:defRPr>
    </a:lvl3pPr>
    <a:lvl4pPr marL="1371600" algn="l" defTabSz="914400" rtl="0" eaLnBrk="1" latinLnBrk="0" hangingPunct="1">
      <a:defRPr sz="1200" kern="1200">
        <a:solidFill>
          <a:schemeClr val="tx1"/>
        </a:solidFill>
        <a:latin typeface="+mn-lt"/>
        <a:ea typeface="+mn-ea"/>
        <a:cs typeface="+mn-cs"/>
      </a:defRPr>
    </a:lvl4pPr>
    <a:lvl5pPr marL="1828800" algn="l" defTabSz="914400" rtl="0" eaLnBrk="1" latinLnBrk="0" hangingPunct="1">
      <a:defRPr sz="1200" kern="1200">
        <a:solidFill>
          <a:schemeClr val="tx1"/>
        </a:solidFill>
        <a:latin typeface="+mn-lt"/>
        <a:ea typeface="+mn-ea"/>
        <a:cs typeface="+mn-cs"/>
      </a:defRPr>
    </a:lvl5pPr>
    <a:lvl6pPr marL="2286000" algn="l" defTabSz="914400" rtl="0" eaLnBrk="1" latinLnBrk="0" hangingPunct="1">
      <a:defRPr sz="1200" kern="1200">
        <a:solidFill>
          <a:schemeClr val="tx1"/>
        </a:solidFill>
        <a:latin typeface="+mn-lt"/>
        <a:ea typeface="+mn-ea"/>
        <a:cs typeface="+mn-cs"/>
      </a:defRPr>
    </a:lvl6pPr>
    <a:lvl7pPr marL="2743200" algn="l" defTabSz="914400" rtl="0" eaLnBrk="1" latinLnBrk="0" hangingPunct="1">
      <a:defRPr sz="1200" kern="1200">
        <a:solidFill>
          <a:schemeClr val="tx1"/>
        </a:solidFill>
        <a:latin typeface="+mn-lt"/>
        <a:ea typeface="+mn-ea"/>
        <a:cs typeface="+mn-cs"/>
      </a:defRPr>
    </a:lvl7pPr>
    <a:lvl8pPr marL="3200400" algn="l" defTabSz="914400" rtl="0" eaLnBrk="1" latinLnBrk="0" hangingPunct="1">
      <a:defRPr sz="1200" kern="1200">
        <a:solidFill>
          <a:schemeClr val="tx1"/>
        </a:solidFill>
        <a:latin typeface="+mn-lt"/>
        <a:ea typeface="+mn-ea"/>
        <a:cs typeface="+mn-cs"/>
      </a:defRPr>
    </a:lvl8pPr>
    <a:lvl9pPr marL="3657600" algn="l" defTabSz="914400" rtl="0" eaLnBrk="1" latinLnBrk="0" hangingPunct="1">
      <a:defRPr sz="1200" kern="1200">
        <a:solidFill>
          <a:schemeClr val="tx1"/>
        </a:solidFill>
        <a:latin typeface="+mn-lt"/>
        <a:ea typeface="+mn-ea"/>
        <a:cs typeface="+mn-cs"/>
      </a:defRPr>
    </a:lvl9pPr>
  </p:notesStyle>
</p:notesMaster>
</file>

<file path=ppt/notesSlides/_rels/notesSlide1.xml.rels><?xml version="1.0" encoding="UTF-8" standalone="yes"?>
<Relationships xmlns="http://schemas.openxmlformats.org/package/2006/relationships"><Relationship Id="rId2" Type="http://schemas.openxmlformats.org/officeDocument/2006/relationships/slide" Target="../slides/slide1.xml"/><Relationship Id="rId1" Type="http://schemas.openxmlformats.org/officeDocument/2006/relationships/notesMaster" Target="../notesMasters/notesMaster1.xml"/></Relationships>
</file>

<file path=ppt/notesSlides/_rels/notesSlide2.xml.rels><?xml version="1.0" encoding="UTF-8" standalone="yes"?>
<Relationships xmlns="http://schemas.openxmlformats.org/package/2006/relationships"><Relationship Id="rId2" Type="http://schemas.openxmlformats.org/officeDocument/2006/relationships/slide" Target="../slides/slide2.xml"/><Relationship Id="rId1" Type="http://schemas.openxmlformats.org/officeDocument/2006/relationships/notesMaster" Target="../notesMasters/notesMaster1.xml"/></Relationships>
</file>

<file path=ppt/notesSlides/_rels/notesSlide3.xml.rels><?xml version="1.0" encoding="UTF-8" standalone="yes"?>
<Relationships xmlns="http://schemas.openxmlformats.org/package/2006/relationships"><Relationship Id="rId2" Type="http://schemas.openxmlformats.org/officeDocument/2006/relationships/slide" Target="../slides/slide3.xml"/><Relationship Id="rId1" Type="http://schemas.openxmlformats.org/officeDocument/2006/relationships/notesMaster" Target="../notesMasters/notesMaster1.xml"/></Relationships>
</file>

<file path=ppt/notesSlides/_rels/notesSlide4.xml.rels><?xml version="1.0" encoding="UTF-8" standalone="yes"?>
<Relationships xmlns="http://schemas.openxmlformats.org/package/2006/relationships"><Relationship Id="rId3" Type="http://schemas.openxmlformats.org/officeDocument/2006/relationships/hyperlink" Target="https://employmenthero.com/blog/leadership-management/team-conflict-management/" TargetMode="External"/><Relationship Id="rId2" Type="http://schemas.openxmlformats.org/officeDocument/2006/relationships/slide" Target="../slides/slide4.xml"/><Relationship Id="rId1" Type="http://schemas.openxmlformats.org/officeDocument/2006/relationships/notesMaster" Target="../notesMasters/notesMaster1.xml"/></Relationships>
</file>

<file path=ppt/notesSlides/_rels/notesSlide5.xml.rels><?xml version="1.0" encoding="UTF-8" standalone="yes"?>
<Relationships xmlns="http://schemas.openxmlformats.org/package/2006/relationships"><Relationship Id="rId3" Type="http://schemas.openxmlformats.org/officeDocument/2006/relationships/hyperlink" Target="https://www.kilmanndiagnostics.com/overview-thomas-kilmann-conflict-mode-instrument-tki" TargetMode="External"/><Relationship Id="rId2" Type="http://schemas.openxmlformats.org/officeDocument/2006/relationships/slide" Target="../slides/slide5.xml"/><Relationship Id="rId1" Type="http://schemas.openxmlformats.org/officeDocument/2006/relationships/notesMaster" Target="../notesMasters/notesMaster1.xml"/><Relationship Id="rId4" Type="http://schemas.openxmlformats.org/officeDocument/2006/relationships/hyperlink" Target="https://theparticipationcompany.com/" TargetMode="External"/></Relationships>
</file>

<file path=ppt/notesSlides/_rels/notesSlide6.xml.rels><?xml version="1.0" encoding="UTF-8" standalone="yes"?>
<Relationships xmlns="http://schemas.openxmlformats.org/package/2006/relationships"><Relationship Id="rId2" Type="http://schemas.openxmlformats.org/officeDocument/2006/relationships/slide" Target="../slides/slide6.xml"/><Relationship Id="rId1" Type="http://schemas.openxmlformats.org/officeDocument/2006/relationships/notesMaster" Target="../notesMasters/notesMaster1.xml"/></Relationships>
</file>

<file path=ppt/notesSlides/_rels/notesSlide7.xml.rels><?xml version="1.0" encoding="UTF-8" standalone="yes"?>
<Relationships xmlns="http://schemas.openxmlformats.org/package/2006/relationships"><Relationship Id="rId2" Type="http://schemas.openxmlformats.org/officeDocument/2006/relationships/slide" Target="../slides/slide7.xml"/><Relationship Id="rId1" Type="http://schemas.openxmlformats.org/officeDocument/2006/relationships/notesMaster" Target="../notesMasters/notesMaster1.xml"/></Relationships>
</file>

<file path=ppt/notesSlides/notesSlide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dirty="0"/>
          </a:p>
        </p:txBody>
      </p:sp>
      <p:sp>
        <p:nvSpPr>
          <p:cNvPr id="4" name="Slide Number Placeholder 3"/>
          <p:cNvSpPr>
            <a:spLocks noGrp="1"/>
          </p:cNvSpPr>
          <p:nvPr>
            <p:ph type="sldNum" sz="quarter" idx="5"/>
          </p:nvPr>
        </p:nvSpPr>
        <p:spPr/>
        <p:txBody>
          <a:bodyPr/>
          <a:lstStyle/>
          <a:p>
            <a:fld id="{E0746DE6-3336-457D-A091-FA20AC1C536E}" type="slidenum">
              <a:rPr lang="en-US" smtClean="0"/>
              <a:t>1</a:t>
            </a:fld>
            <a:endParaRPr lang="en-US"/>
          </a:p>
        </p:txBody>
      </p:sp>
    </p:spTree>
    <p:extLst>
      <p:ext uri="{BB962C8B-B14F-4D97-AF65-F5344CB8AC3E}">
        <p14:creationId xmlns:p14="http://schemas.microsoft.com/office/powerpoint/2010/main" val="1356595925"/>
      </p:ext>
    </p:extLst>
  </p:cSld>
  <p:clrMapOvr>
    <a:masterClrMapping/>
  </p:clrMapOvr>
</p:notes>
</file>

<file path=ppt/notesSlides/notesSlide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dirty="0"/>
              <a:t>Bianca==== Say the name of the company( This is Joe’s Angels) we do consultancy services in team development. The purpose of this presentation is to examine the process of team development and how to built an effective team within your company. </a:t>
            </a:r>
          </a:p>
          <a:p>
            <a:r>
              <a:rPr lang="en-GB" dirty="0"/>
              <a:t>To do so;</a:t>
            </a:r>
          </a:p>
          <a:p>
            <a:endParaRPr lang="en-GB" dirty="0"/>
          </a:p>
          <a:p>
            <a:r>
              <a:rPr lang="en-GB" dirty="0"/>
              <a:t>Lisa will talk about stages of team development</a:t>
            </a:r>
          </a:p>
          <a:p>
            <a:r>
              <a:rPr lang="en-GB" dirty="0"/>
              <a:t>Shereen will speak about Team roles</a:t>
            </a:r>
          </a:p>
          <a:p>
            <a:r>
              <a:rPr lang="en-GB" dirty="0"/>
              <a:t>Joseph will talk about Managing conflict</a:t>
            </a:r>
          </a:p>
          <a:p>
            <a:r>
              <a:rPr lang="en-GB" dirty="0"/>
              <a:t>Bianca will talk about Successful Team Development</a:t>
            </a:r>
          </a:p>
          <a:p>
            <a:endParaRPr lang="en-GB" dirty="0"/>
          </a:p>
          <a:p>
            <a:endParaRPr lang="en-GB" dirty="0"/>
          </a:p>
        </p:txBody>
      </p:sp>
      <p:sp>
        <p:nvSpPr>
          <p:cNvPr id="4" name="Slide Number Placeholder 3"/>
          <p:cNvSpPr>
            <a:spLocks noGrp="1"/>
          </p:cNvSpPr>
          <p:nvPr>
            <p:ph type="sldNum" sz="quarter" idx="5"/>
          </p:nvPr>
        </p:nvSpPr>
        <p:spPr/>
        <p:txBody>
          <a:bodyPr/>
          <a:lstStyle/>
          <a:p>
            <a:fld id="{E0746DE6-3336-457D-A091-FA20AC1C536E}" type="slidenum">
              <a:rPr lang="en-US" smtClean="0"/>
              <a:t>2</a:t>
            </a:fld>
            <a:endParaRPr lang="en-US"/>
          </a:p>
        </p:txBody>
      </p:sp>
    </p:spTree>
    <p:extLst>
      <p:ext uri="{BB962C8B-B14F-4D97-AF65-F5344CB8AC3E}">
        <p14:creationId xmlns:p14="http://schemas.microsoft.com/office/powerpoint/2010/main" val="2102818351"/>
      </p:ext>
    </p:extLst>
  </p:cSld>
  <p:clrMapOvr>
    <a:masterClrMapping/>
  </p:clrMapOvr>
</p:notes>
</file>

<file path=ppt/notesSlides/notesSlide3.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marL="0" marR="0" lvl="0" indent="0" algn="l" defTabSz="914400" rtl="0" eaLnBrk="1" fontAlgn="auto" latinLnBrk="0" hangingPunct="1">
              <a:lnSpc>
                <a:spcPct val="100000"/>
              </a:lnSpc>
              <a:spcBef>
                <a:spcPts val="0"/>
              </a:spcBef>
              <a:spcAft>
                <a:spcPts val="0"/>
              </a:spcAft>
              <a:buClrTx/>
              <a:buSzTx/>
              <a:buFontTx/>
              <a:buNone/>
              <a:tabLst/>
              <a:defRPr/>
            </a:pPr>
            <a:r>
              <a:rPr lang="en-US" sz="1200" dirty="0">
                <a:solidFill>
                  <a:srgbClr val="000000"/>
                </a:solidFill>
              </a:rPr>
              <a:t> Here </a:t>
            </a:r>
            <a:r>
              <a:rPr lang="en-US" sz="1200" dirty="0" err="1">
                <a:solidFill>
                  <a:srgbClr val="000000"/>
                </a:solidFill>
              </a:rPr>
              <a:t>Shareen</a:t>
            </a:r>
            <a:r>
              <a:rPr lang="en-US" sz="1200" dirty="0">
                <a:solidFill>
                  <a:srgbClr val="000000"/>
                </a:solidFill>
              </a:rPr>
              <a:t> Shakil will talk about the best ways to achieve successful teamwork</a:t>
            </a:r>
          </a:p>
          <a:p>
            <a:endParaRPr lang="en-US" dirty="0"/>
          </a:p>
          <a:p>
            <a:endParaRPr lang="en-US" dirty="0"/>
          </a:p>
        </p:txBody>
      </p:sp>
      <p:sp>
        <p:nvSpPr>
          <p:cNvPr id="4" name="Slide Number Placeholder 3"/>
          <p:cNvSpPr>
            <a:spLocks noGrp="1"/>
          </p:cNvSpPr>
          <p:nvPr>
            <p:ph type="sldNum" sz="quarter" idx="10"/>
          </p:nvPr>
        </p:nvSpPr>
        <p:spPr/>
        <p:txBody>
          <a:bodyPr/>
          <a:lstStyle/>
          <a:p>
            <a:fld id="{E0746DE6-3336-457D-A091-FA20AC1C536E}" type="slidenum">
              <a:rPr lang="en-US" smtClean="0"/>
              <a:t>3</a:t>
            </a:fld>
            <a:endParaRPr lang="en-US"/>
          </a:p>
        </p:txBody>
      </p:sp>
    </p:spTree>
    <p:extLst>
      <p:ext uri="{BB962C8B-B14F-4D97-AF65-F5344CB8AC3E}">
        <p14:creationId xmlns:p14="http://schemas.microsoft.com/office/powerpoint/2010/main" val="745736449"/>
      </p:ext>
    </p:extLst>
  </p:cSld>
  <p:clrMapOvr>
    <a:masterClrMapping/>
  </p:clrMapOvr>
</p:notes>
</file>

<file path=ppt/notesSlides/notesSlide4.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marL="0" marR="0" lvl="0" indent="0" algn="l" defTabSz="914400" rtl="0" eaLnBrk="1" fontAlgn="auto" latinLnBrk="0" hangingPunct="1">
              <a:lnSpc>
                <a:spcPct val="100000"/>
              </a:lnSpc>
              <a:spcBef>
                <a:spcPts val="0"/>
              </a:spcBef>
              <a:spcAft>
                <a:spcPts val="0"/>
              </a:spcAft>
              <a:buClrTx/>
              <a:buSzTx/>
              <a:buFontTx/>
              <a:buNone/>
              <a:tabLst/>
              <a:defRPr/>
            </a:pPr>
            <a:r>
              <a:rPr lang="en-GB" dirty="0"/>
              <a:t>Joe Fuller will now discuss the topic of Managing Team </a:t>
            </a:r>
            <a:r>
              <a:rPr lang="en-GB" dirty="0" err="1"/>
              <a:t>Conflict</a:t>
            </a:r>
            <a:r>
              <a:rPr lang="en-GB" sz="1200" b="0" i="0" u="none" strike="noStrike" kern="1200" dirty="0" err="1">
                <a:solidFill>
                  <a:schemeClr val="tx1"/>
                </a:solidFill>
                <a:effectLst/>
                <a:latin typeface="+mn-lt"/>
                <a:ea typeface="+mn-ea"/>
                <a:cs typeface="+mn-cs"/>
              </a:rPr>
              <a:t>Holland</a:t>
            </a:r>
            <a:r>
              <a:rPr lang="en-GB" sz="1200" b="0" i="0" u="none" strike="noStrike" kern="1200" dirty="0">
                <a:solidFill>
                  <a:schemeClr val="tx1"/>
                </a:solidFill>
                <a:effectLst/>
                <a:latin typeface="+mn-lt"/>
                <a:ea typeface="+mn-ea"/>
                <a:cs typeface="+mn-cs"/>
              </a:rPr>
              <a:t>. D (14.2.2018). </a:t>
            </a:r>
            <a:r>
              <a:rPr lang="en-GB" sz="1200" b="0" i="1" u="none" strike="noStrike" kern="1200" dirty="0">
                <a:solidFill>
                  <a:schemeClr val="tx1"/>
                </a:solidFill>
                <a:effectLst/>
                <a:latin typeface="+mn-lt"/>
                <a:ea typeface="+mn-ea"/>
                <a:cs typeface="+mn-cs"/>
              </a:rPr>
              <a:t>Handle Conflict like a Pro: Essential Team Conflict Management Examples And Tips.</a:t>
            </a:r>
            <a:r>
              <a:rPr lang="en-GB" sz="1200" b="0" i="0" u="none" strike="noStrike" kern="1200" dirty="0">
                <a:solidFill>
                  <a:schemeClr val="tx1"/>
                </a:solidFill>
                <a:effectLst/>
                <a:latin typeface="+mn-lt"/>
                <a:ea typeface="+mn-ea"/>
                <a:cs typeface="+mn-cs"/>
              </a:rPr>
              <a:t> Available at:</a:t>
            </a:r>
            <a:r>
              <a:rPr lang="en-GB" sz="1200" b="1" i="0" u="none" strike="noStrike" kern="1200" dirty="0">
                <a:solidFill>
                  <a:schemeClr val="tx1"/>
                </a:solidFill>
                <a:effectLst/>
                <a:latin typeface="+mn-lt"/>
                <a:ea typeface="+mn-ea"/>
                <a:cs typeface="+mn-cs"/>
              </a:rPr>
              <a:t> </a:t>
            </a:r>
            <a:r>
              <a:rPr lang="en-GB" sz="1200" b="0" i="0" u="sng" strike="noStrike" kern="1200" dirty="0">
                <a:solidFill>
                  <a:schemeClr val="tx1"/>
                </a:solidFill>
                <a:effectLst/>
                <a:latin typeface="+mn-lt"/>
                <a:ea typeface="+mn-ea"/>
                <a:cs typeface="+mn-cs"/>
                <a:hlinkClick r:id="rId3"/>
              </a:rPr>
              <a:t>https://employmenthero.com/blog/leadership-management/team-conflict-management/</a:t>
            </a:r>
            <a:r>
              <a:rPr lang="en-GB" sz="1200" b="0" i="0" u="none" strike="noStrike" kern="1200" dirty="0">
                <a:solidFill>
                  <a:schemeClr val="tx1"/>
                </a:solidFill>
                <a:effectLst/>
                <a:latin typeface="+mn-lt"/>
                <a:ea typeface="+mn-ea"/>
                <a:cs typeface="+mn-cs"/>
              </a:rPr>
              <a:t> (Accessed: 12</a:t>
            </a:r>
            <a:r>
              <a:rPr lang="en-GB" sz="1200" b="0" i="0" u="none" strike="noStrike" kern="1200" baseline="30000" dirty="0">
                <a:solidFill>
                  <a:schemeClr val="tx1"/>
                </a:solidFill>
                <a:effectLst/>
                <a:latin typeface="+mn-lt"/>
                <a:ea typeface="+mn-ea"/>
                <a:cs typeface="+mn-cs"/>
              </a:rPr>
              <a:t>th</a:t>
            </a:r>
            <a:r>
              <a:rPr lang="en-GB" sz="1200" b="0" i="0" u="none" strike="noStrike" kern="1200" dirty="0">
                <a:solidFill>
                  <a:schemeClr val="tx1"/>
                </a:solidFill>
                <a:effectLst/>
                <a:latin typeface="+mn-lt"/>
                <a:ea typeface="+mn-ea"/>
                <a:cs typeface="+mn-cs"/>
              </a:rPr>
              <a:t> May2019)</a:t>
            </a:r>
            <a:r>
              <a:rPr lang="en-GB" sz="1200" b="1" i="0" u="none" strike="noStrike" kern="1200" dirty="0">
                <a:solidFill>
                  <a:schemeClr val="tx1"/>
                </a:solidFill>
                <a:effectLst/>
                <a:latin typeface="+mn-lt"/>
                <a:ea typeface="+mn-ea"/>
                <a:cs typeface="+mn-cs"/>
              </a:rPr>
              <a:t> </a:t>
            </a:r>
          </a:p>
          <a:p>
            <a:endParaRPr lang="en-GB" dirty="0"/>
          </a:p>
          <a:p>
            <a:endParaRPr lang="en-GB" dirty="0"/>
          </a:p>
        </p:txBody>
      </p:sp>
      <p:sp>
        <p:nvSpPr>
          <p:cNvPr id="4" name="Slide Number Placeholder 3"/>
          <p:cNvSpPr>
            <a:spLocks noGrp="1"/>
          </p:cNvSpPr>
          <p:nvPr>
            <p:ph type="sldNum" sz="quarter" idx="5"/>
          </p:nvPr>
        </p:nvSpPr>
        <p:spPr/>
        <p:txBody>
          <a:bodyPr/>
          <a:lstStyle/>
          <a:p>
            <a:fld id="{E0746DE6-3336-457D-A091-FA20AC1C536E}" type="slidenum">
              <a:rPr lang="en-US" smtClean="0"/>
              <a:t>4</a:t>
            </a:fld>
            <a:endParaRPr lang="en-US"/>
          </a:p>
        </p:txBody>
      </p:sp>
    </p:spTree>
    <p:extLst>
      <p:ext uri="{BB962C8B-B14F-4D97-AF65-F5344CB8AC3E}">
        <p14:creationId xmlns:p14="http://schemas.microsoft.com/office/powerpoint/2010/main" val="3194943848"/>
      </p:ext>
    </p:extLst>
  </p:cSld>
  <p:clrMapOvr>
    <a:masterClrMapping/>
  </p:clrMapOvr>
</p:notes>
</file>

<file path=ppt/notesSlides/notesSlide5.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rtl="0" fontAlgn="base"/>
            <a:r>
              <a:rPr lang="en-GB" dirty="0"/>
              <a:t>Joe Fuller will now talk about Team Conflict. </a:t>
            </a:r>
            <a:r>
              <a:rPr lang="en-GB" sz="1200" b="0" i="0" u="none" strike="noStrike" kern="1200" dirty="0" err="1">
                <a:solidFill>
                  <a:schemeClr val="tx1"/>
                </a:solidFill>
                <a:effectLst/>
                <a:latin typeface="+mn-lt"/>
                <a:ea typeface="+mn-ea"/>
                <a:cs typeface="+mn-cs"/>
              </a:rPr>
              <a:t>Killmann</a:t>
            </a:r>
            <a:r>
              <a:rPr lang="en-GB" sz="1200" b="0" i="0" u="none" strike="noStrike" kern="1200" dirty="0">
                <a:solidFill>
                  <a:schemeClr val="tx1"/>
                </a:solidFill>
                <a:effectLst/>
                <a:latin typeface="+mn-lt"/>
                <a:ea typeface="+mn-ea"/>
                <a:cs typeface="+mn-cs"/>
              </a:rPr>
              <a:t> Diagnostics.  </a:t>
            </a:r>
            <a:r>
              <a:rPr lang="en-GB" sz="1200" b="0" i="1" u="none" strike="noStrike" kern="1200" dirty="0">
                <a:solidFill>
                  <a:schemeClr val="tx1"/>
                </a:solidFill>
                <a:effectLst/>
                <a:latin typeface="+mn-lt"/>
                <a:ea typeface="+mn-ea"/>
                <a:cs typeface="+mn-cs"/>
              </a:rPr>
              <a:t>An Overview of the Thomas-Kilmann Conflict Mode Instrument (TKI).</a:t>
            </a:r>
            <a:r>
              <a:rPr lang="en-GB" sz="1200" b="0" i="0" u="none" strike="noStrike" kern="1200" dirty="0">
                <a:solidFill>
                  <a:schemeClr val="tx1"/>
                </a:solidFill>
                <a:effectLst/>
                <a:latin typeface="+mn-lt"/>
                <a:ea typeface="+mn-ea"/>
                <a:cs typeface="+mn-cs"/>
              </a:rPr>
              <a:t> Available </a:t>
            </a:r>
            <a:r>
              <a:rPr lang="en-GB" sz="1200" b="0" i="0" u="none" strike="noStrike" kern="1200" dirty="0" err="1">
                <a:solidFill>
                  <a:schemeClr val="tx1"/>
                </a:solidFill>
                <a:effectLst/>
                <a:latin typeface="+mn-lt"/>
                <a:ea typeface="+mn-ea"/>
                <a:cs typeface="+mn-cs"/>
              </a:rPr>
              <a:t>at:</a:t>
            </a:r>
            <a:r>
              <a:rPr lang="en-GB" sz="1200" b="0" i="0" u="sng" strike="noStrike" kern="1200" dirty="0" err="1">
                <a:solidFill>
                  <a:schemeClr val="tx1"/>
                </a:solidFill>
                <a:effectLst/>
                <a:latin typeface="+mn-lt"/>
                <a:ea typeface="+mn-ea"/>
                <a:cs typeface="+mn-cs"/>
                <a:hlinkClick r:id="rId3"/>
              </a:rPr>
              <a:t>https</a:t>
            </a:r>
            <a:r>
              <a:rPr lang="en-GB" sz="1200" b="0" i="0" u="sng" strike="noStrike" kern="1200" dirty="0">
                <a:solidFill>
                  <a:schemeClr val="tx1"/>
                </a:solidFill>
                <a:effectLst/>
                <a:latin typeface="+mn-lt"/>
                <a:ea typeface="+mn-ea"/>
                <a:cs typeface="+mn-cs"/>
                <a:hlinkClick r:id="rId3"/>
              </a:rPr>
              <a:t>://www.kilmanndiagnostics.com/overview-thomas-kilmann-conflict-mode-instrument-tki</a:t>
            </a:r>
            <a:r>
              <a:rPr lang="en-GB" sz="1200" b="0" i="1" u="none" strike="noStrike" kern="1200" dirty="0">
                <a:solidFill>
                  <a:schemeClr val="tx1"/>
                </a:solidFill>
                <a:effectLst/>
                <a:latin typeface="+mn-lt"/>
                <a:ea typeface="+mn-ea"/>
                <a:cs typeface="+mn-cs"/>
              </a:rPr>
              <a:t> </a:t>
            </a:r>
            <a:r>
              <a:rPr lang="en-GB" sz="1200" b="0" i="0" u="none" strike="noStrike" kern="1200" dirty="0">
                <a:solidFill>
                  <a:schemeClr val="tx1"/>
                </a:solidFill>
                <a:effectLst/>
                <a:latin typeface="+mn-lt"/>
                <a:ea typeface="+mn-ea"/>
                <a:cs typeface="+mn-cs"/>
              </a:rPr>
              <a:t>(Accessed: 8</a:t>
            </a:r>
            <a:r>
              <a:rPr lang="en-GB" sz="1200" b="0" i="0" u="none" strike="noStrike" kern="1200" baseline="30000" dirty="0">
                <a:solidFill>
                  <a:schemeClr val="tx1"/>
                </a:solidFill>
                <a:effectLst/>
                <a:latin typeface="+mn-lt"/>
                <a:ea typeface="+mn-ea"/>
                <a:cs typeface="+mn-cs"/>
              </a:rPr>
              <a:t>th</a:t>
            </a:r>
            <a:r>
              <a:rPr lang="en-GB" sz="1200" b="0" i="0" u="none" strike="noStrike" kern="1200" dirty="0">
                <a:solidFill>
                  <a:schemeClr val="tx1"/>
                </a:solidFill>
                <a:effectLst/>
                <a:latin typeface="+mn-lt"/>
                <a:ea typeface="+mn-ea"/>
                <a:cs typeface="+mn-cs"/>
              </a:rPr>
              <a:t> May 2019) </a:t>
            </a:r>
          </a:p>
          <a:p>
            <a:pPr rtl="0" fontAlgn="base"/>
            <a:r>
              <a:rPr lang="en-GB" sz="1200" b="0" i="0" u="none" strike="noStrike" kern="1200" dirty="0">
                <a:solidFill>
                  <a:schemeClr val="tx1"/>
                </a:solidFill>
                <a:effectLst/>
                <a:latin typeface="+mn-lt"/>
                <a:ea typeface="+mn-ea"/>
                <a:cs typeface="+mn-cs"/>
              </a:rPr>
              <a:t>The Participation Company (2016) Available at: </a:t>
            </a:r>
            <a:r>
              <a:rPr lang="en-GB" sz="1200" b="0" i="0" u="sng" strike="noStrike" kern="1200" dirty="0">
                <a:solidFill>
                  <a:schemeClr val="tx1"/>
                </a:solidFill>
                <a:effectLst/>
                <a:latin typeface="+mn-lt"/>
                <a:ea typeface="+mn-ea"/>
                <a:cs typeface="+mn-cs"/>
                <a:hlinkClick r:id="rId4"/>
              </a:rPr>
              <a:t>https://theparticipationcompany.com</a:t>
            </a:r>
            <a:r>
              <a:rPr lang="en-GB" sz="1200" b="0" i="0" u="none" strike="noStrike" kern="1200" dirty="0">
                <a:solidFill>
                  <a:schemeClr val="tx1"/>
                </a:solidFill>
                <a:effectLst/>
                <a:latin typeface="+mn-lt"/>
                <a:ea typeface="+mn-ea"/>
                <a:cs typeface="+mn-cs"/>
              </a:rPr>
              <a:t> </a:t>
            </a:r>
          </a:p>
          <a:p>
            <a:pPr rtl="0" fontAlgn="base"/>
            <a:r>
              <a:rPr lang="en-GB" sz="1200" b="0" i="0" u="none" strike="noStrike" kern="1200" dirty="0">
                <a:solidFill>
                  <a:schemeClr val="tx1"/>
                </a:solidFill>
                <a:effectLst/>
                <a:latin typeface="+mn-lt"/>
                <a:ea typeface="+mn-ea"/>
                <a:cs typeface="+mn-cs"/>
              </a:rPr>
              <a:t>(Accessed: 8</a:t>
            </a:r>
            <a:r>
              <a:rPr lang="en-GB" sz="1200" b="0" i="0" u="none" strike="noStrike" kern="1200" baseline="30000" dirty="0">
                <a:solidFill>
                  <a:schemeClr val="tx1"/>
                </a:solidFill>
                <a:effectLst/>
                <a:latin typeface="+mn-lt"/>
                <a:ea typeface="+mn-ea"/>
                <a:cs typeface="+mn-cs"/>
              </a:rPr>
              <a:t>th</a:t>
            </a:r>
            <a:r>
              <a:rPr lang="en-GB" sz="1200" b="0" i="0" u="none" strike="noStrike" kern="1200" dirty="0">
                <a:solidFill>
                  <a:schemeClr val="tx1"/>
                </a:solidFill>
                <a:effectLst/>
                <a:latin typeface="+mn-lt"/>
                <a:ea typeface="+mn-ea"/>
                <a:cs typeface="+mn-cs"/>
              </a:rPr>
              <a:t> May 2019) </a:t>
            </a:r>
          </a:p>
          <a:p>
            <a:endParaRPr lang="en-GB" dirty="0"/>
          </a:p>
        </p:txBody>
      </p:sp>
      <p:sp>
        <p:nvSpPr>
          <p:cNvPr id="4" name="Slide Number Placeholder 3"/>
          <p:cNvSpPr>
            <a:spLocks noGrp="1"/>
          </p:cNvSpPr>
          <p:nvPr>
            <p:ph type="sldNum" sz="quarter" idx="5"/>
          </p:nvPr>
        </p:nvSpPr>
        <p:spPr/>
        <p:txBody>
          <a:bodyPr/>
          <a:lstStyle/>
          <a:p>
            <a:fld id="{E0746DE6-3336-457D-A091-FA20AC1C536E}" type="slidenum">
              <a:rPr lang="en-US" smtClean="0"/>
              <a:t>5</a:t>
            </a:fld>
            <a:endParaRPr lang="en-US"/>
          </a:p>
        </p:txBody>
      </p:sp>
    </p:spTree>
    <p:extLst>
      <p:ext uri="{BB962C8B-B14F-4D97-AF65-F5344CB8AC3E}">
        <p14:creationId xmlns:p14="http://schemas.microsoft.com/office/powerpoint/2010/main" val="2955298245"/>
      </p:ext>
    </p:extLst>
  </p:cSld>
  <p:clrMapOvr>
    <a:masterClrMapping/>
  </p:clrMapOvr>
</p:notes>
</file>

<file path=ppt/notesSlides/notesSlide6.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dirty="0"/>
              <a:t>Bianca will now discuss points of successful team development .. Team need to be </a:t>
            </a:r>
            <a:r>
              <a:rPr lang="en-GB" dirty="0" err="1"/>
              <a:t>ble</a:t>
            </a:r>
            <a:r>
              <a:rPr lang="en-GB" dirty="0"/>
              <a:t> to feel </a:t>
            </a:r>
            <a:r>
              <a:rPr lang="en-GB" dirty="0" err="1"/>
              <a:t>conftable</a:t>
            </a:r>
            <a:r>
              <a:rPr lang="en-GB" dirty="0"/>
              <a:t> where they can admit  weaknesses or mistake </a:t>
            </a:r>
          </a:p>
          <a:p>
            <a:r>
              <a:rPr lang="en-GB" dirty="0"/>
              <a:t>Debates ...</a:t>
            </a:r>
          </a:p>
        </p:txBody>
      </p:sp>
      <p:sp>
        <p:nvSpPr>
          <p:cNvPr id="4" name="Slide Number Placeholder 3"/>
          <p:cNvSpPr>
            <a:spLocks noGrp="1"/>
          </p:cNvSpPr>
          <p:nvPr>
            <p:ph type="sldNum" sz="quarter" idx="5"/>
          </p:nvPr>
        </p:nvSpPr>
        <p:spPr/>
        <p:txBody>
          <a:bodyPr/>
          <a:lstStyle/>
          <a:p>
            <a:fld id="{E0746DE6-3336-457D-A091-FA20AC1C536E}" type="slidenum">
              <a:rPr lang="en-US" smtClean="0"/>
              <a:t>6</a:t>
            </a:fld>
            <a:endParaRPr lang="en-US"/>
          </a:p>
        </p:txBody>
      </p:sp>
    </p:spTree>
    <p:extLst>
      <p:ext uri="{BB962C8B-B14F-4D97-AF65-F5344CB8AC3E}">
        <p14:creationId xmlns:p14="http://schemas.microsoft.com/office/powerpoint/2010/main" val="2230916702"/>
      </p:ext>
    </p:extLst>
  </p:cSld>
  <p:clrMapOvr>
    <a:masterClrMapping/>
  </p:clrMapOvr>
</p:notes>
</file>

<file path=ppt/notesSlides/notesSlide7.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dirty="0"/>
              <a:t>Here Lisa Guest will discuss the stages of the </a:t>
            </a:r>
            <a:r>
              <a:rPr lang="en-GB" dirty="0" err="1"/>
              <a:t>Tuckmans</a:t>
            </a:r>
            <a:r>
              <a:rPr lang="en-GB" dirty="0"/>
              <a:t> Model of effective teamwork. These are the different stages of teamwork according to Bruce Tuckman 1965.</a:t>
            </a:r>
          </a:p>
          <a:p>
            <a:endParaRPr lang="en-GB" dirty="0"/>
          </a:p>
        </p:txBody>
      </p:sp>
      <p:sp>
        <p:nvSpPr>
          <p:cNvPr id="4" name="Slide Number Placeholder 3"/>
          <p:cNvSpPr>
            <a:spLocks noGrp="1"/>
          </p:cNvSpPr>
          <p:nvPr>
            <p:ph type="sldNum" sz="quarter" idx="5"/>
          </p:nvPr>
        </p:nvSpPr>
        <p:spPr/>
        <p:txBody>
          <a:bodyPr/>
          <a:lstStyle/>
          <a:p>
            <a:fld id="{E0746DE6-3336-457D-A091-FA20AC1C536E}" type="slidenum">
              <a:rPr lang="en-US" smtClean="0"/>
              <a:t>7</a:t>
            </a:fld>
            <a:endParaRPr lang="en-US"/>
          </a:p>
        </p:txBody>
      </p:sp>
    </p:spTree>
    <p:extLst>
      <p:ext uri="{BB962C8B-B14F-4D97-AF65-F5344CB8AC3E}">
        <p14:creationId xmlns:p14="http://schemas.microsoft.com/office/powerpoint/2010/main" val="1512231412"/>
      </p:ext>
    </p:extLst>
  </p:cSld>
  <p:clrMapOvr>
    <a:masterClrMapping/>
  </p:clrMapOvr>
</p:notes>
</file>

<file path=ppt/slideLayouts/_rels/slideLayout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2.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slideLayout1.xml><?xml version="1.0" encoding="utf-8"?>
<p:sldLayout xmlns:a="http://schemas.openxmlformats.org/drawingml/2006/main" xmlns:r="http://schemas.openxmlformats.org/officeDocument/2006/relationships" xmlns:p="http://schemas.openxmlformats.org/presentationml/2006/main" showMasterSp="0" type="title" preserve="1">
  <p:cSld name="Title Slide">
    <p:bg>
      <p:bgRef idx="1001">
        <a:schemeClr val="bg2"/>
      </p:bgRef>
    </p:bg>
    <p:spTree>
      <p:nvGrpSpPr>
        <p:cNvPr id="1" name=""/>
        <p:cNvGrpSpPr/>
        <p:nvPr/>
      </p:nvGrpSpPr>
      <p:grpSpPr>
        <a:xfrm>
          <a:off x="0" y="0"/>
          <a:ext cx="0" cy="0"/>
          <a:chOff x="0" y="0"/>
          <a:chExt cx="0" cy="0"/>
        </a:xfrm>
      </p:grpSpPr>
      <p:sp>
        <p:nvSpPr>
          <p:cNvPr id="12" name="Freeform 6" title="Page Number Shape"/>
          <p:cNvSpPr/>
          <p:nvPr/>
        </p:nvSpPr>
        <p:spPr bwMode="auto">
          <a:xfrm>
            <a:off x="11784011" y="1189204"/>
            <a:ext cx="407988" cy="819150"/>
          </a:xfrm>
          <a:custGeom>
            <a:avLst/>
            <a:gdLst/>
            <a:ahLst/>
            <a:cxnLst/>
            <a:rect l="0" t="0" r="r" b="b"/>
            <a:pathLst>
              <a:path w="1799" h="3612">
                <a:moveTo>
                  <a:pt x="1799" y="0"/>
                </a:moveTo>
                <a:lnTo>
                  <a:pt x="1799" y="3612"/>
                </a:lnTo>
                <a:lnTo>
                  <a:pt x="1686" y="3609"/>
                </a:lnTo>
                <a:lnTo>
                  <a:pt x="1574" y="3598"/>
                </a:lnTo>
                <a:lnTo>
                  <a:pt x="1464" y="3581"/>
                </a:lnTo>
                <a:lnTo>
                  <a:pt x="1357" y="3557"/>
                </a:lnTo>
                <a:lnTo>
                  <a:pt x="1251" y="3527"/>
                </a:lnTo>
                <a:lnTo>
                  <a:pt x="1150" y="3490"/>
                </a:lnTo>
                <a:lnTo>
                  <a:pt x="1050" y="3448"/>
                </a:lnTo>
                <a:lnTo>
                  <a:pt x="953" y="3401"/>
                </a:lnTo>
                <a:lnTo>
                  <a:pt x="860" y="3347"/>
                </a:lnTo>
                <a:lnTo>
                  <a:pt x="771" y="3289"/>
                </a:lnTo>
                <a:lnTo>
                  <a:pt x="686" y="3224"/>
                </a:lnTo>
                <a:lnTo>
                  <a:pt x="604" y="3156"/>
                </a:lnTo>
                <a:lnTo>
                  <a:pt x="527" y="3083"/>
                </a:lnTo>
                <a:lnTo>
                  <a:pt x="454" y="3005"/>
                </a:lnTo>
                <a:lnTo>
                  <a:pt x="386" y="2923"/>
                </a:lnTo>
                <a:lnTo>
                  <a:pt x="323" y="2838"/>
                </a:lnTo>
                <a:lnTo>
                  <a:pt x="265" y="2748"/>
                </a:lnTo>
                <a:lnTo>
                  <a:pt x="211" y="2655"/>
                </a:lnTo>
                <a:lnTo>
                  <a:pt x="163" y="2559"/>
                </a:lnTo>
                <a:lnTo>
                  <a:pt x="121" y="2459"/>
                </a:lnTo>
                <a:lnTo>
                  <a:pt x="85" y="2356"/>
                </a:lnTo>
                <a:lnTo>
                  <a:pt x="55" y="2251"/>
                </a:lnTo>
                <a:lnTo>
                  <a:pt x="32" y="2143"/>
                </a:lnTo>
                <a:lnTo>
                  <a:pt x="14" y="2033"/>
                </a:lnTo>
                <a:lnTo>
                  <a:pt x="4" y="1920"/>
                </a:lnTo>
                <a:lnTo>
                  <a:pt x="0" y="1806"/>
                </a:lnTo>
                <a:lnTo>
                  <a:pt x="4" y="1692"/>
                </a:lnTo>
                <a:lnTo>
                  <a:pt x="14" y="1580"/>
                </a:lnTo>
                <a:lnTo>
                  <a:pt x="32" y="1469"/>
                </a:lnTo>
                <a:lnTo>
                  <a:pt x="55" y="1362"/>
                </a:lnTo>
                <a:lnTo>
                  <a:pt x="85" y="1256"/>
                </a:lnTo>
                <a:lnTo>
                  <a:pt x="121" y="1154"/>
                </a:lnTo>
                <a:lnTo>
                  <a:pt x="163" y="1054"/>
                </a:lnTo>
                <a:lnTo>
                  <a:pt x="211" y="958"/>
                </a:lnTo>
                <a:lnTo>
                  <a:pt x="265" y="864"/>
                </a:lnTo>
                <a:lnTo>
                  <a:pt x="323" y="774"/>
                </a:lnTo>
                <a:lnTo>
                  <a:pt x="386" y="689"/>
                </a:lnTo>
                <a:lnTo>
                  <a:pt x="454" y="607"/>
                </a:lnTo>
                <a:lnTo>
                  <a:pt x="527" y="529"/>
                </a:lnTo>
                <a:lnTo>
                  <a:pt x="604" y="456"/>
                </a:lnTo>
                <a:lnTo>
                  <a:pt x="686" y="388"/>
                </a:lnTo>
                <a:lnTo>
                  <a:pt x="771" y="325"/>
                </a:lnTo>
                <a:lnTo>
                  <a:pt x="860" y="266"/>
                </a:lnTo>
                <a:lnTo>
                  <a:pt x="953" y="212"/>
                </a:lnTo>
                <a:lnTo>
                  <a:pt x="1050" y="164"/>
                </a:lnTo>
                <a:lnTo>
                  <a:pt x="1150" y="122"/>
                </a:lnTo>
                <a:lnTo>
                  <a:pt x="1251" y="85"/>
                </a:lnTo>
                <a:lnTo>
                  <a:pt x="1357" y="55"/>
                </a:lnTo>
                <a:lnTo>
                  <a:pt x="1464" y="32"/>
                </a:lnTo>
                <a:lnTo>
                  <a:pt x="1574" y="14"/>
                </a:lnTo>
                <a:lnTo>
                  <a:pt x="1686" y="5"/>
                </a:lnTo>
                <a:lnTo>
                  <a:pt x="1799" y="0"/>
                </a:lnTo>
                <a:close/>
              </a:path>
            </a:pathLst>
          </a:custGeom>
          <a:solidFill>
            <a:schemeClr val="tx2"/>
          </a:solidFill>
          <a:ln w="0">
            <a:noFill/>
            <a:prstDash val="solid"/>
            <a:round/>
            <a:headEnd/>
            <a:tailEnd/>
          </a:ln>
        </p:spPr>
      </p:sp>
      <p:sp>
        <p:nvSpPr>
          <p:cNvPr id="2" name="Title 1"/>
          <p:cNvSpPr>
            <a:spLocks noGrp="1"/>
          </p:cNvSpPr>
          <p:nvPr>
            <p:ph type="ctrTitle"/>
          </p:nvPr>
        </p:nvSpPr>
        <p:spPr>
          <a:xfrm>
            <a:off x="1088913" y="1143293"/>
            <a:ext cx="7034362" cy="4268965"/>
          </a:xfrm>
        </p:spPr>
        <p:txBody>
          <a:bodyPr anchor="t">
            <a:normAutofit/>
          </a:bodyPr>
          <a:lstStyle>
            <a:lvl1pPr algn="l">
              <a:lnSpc>
                <a:spcPct val="85000"/>
              </a:lnSpc>
              <a:defRPr sz="7700" cap="all" baseline="0">
                <a:solidFill>
                  <a:schemeClr val="tx2"/>
                </a:solidFill>
              </a:defRPr>
            </a:lvl1pPr>
          </a:lstStyle>
          <a:p>
            <a:r>
              <a:rPr lang="en-US"/>
              <a:t>Click to edit Master title style</a:t>
            </a:r>
            <a:endParaRPr lang="en-US" dirty="0"/>
          </a:p>
        </p:txBody>
      </p:sp>
      <p:sp>
        <p:nvSpPr>
          <p:cNvPr id="3" name="Subtitle 2"/>
          <p:cNvSpPr>
            <a:spLocks noGrp="1"/>
          </p:cNvSpPr>
          <p:nvPr>
            <p:ph type="subTitle" idx="1"/>
          </p:nvPr>
        </p:nvSpPr>
        <p:spPr>
          <a:xfrm>
            <a:off x="1088914" y="5537925"/>
            <a:ext cx="7034362" cy="706355"/>
          </a:xfrm>
        </p:spPr>
        <p:txBody>
          <a:bodyPr>
            <a:normAutofit/>
          </a:bodyPr>
          <a:lstStyle>
            <a:lvl1pPr marL="0" indent="0" algn="l">
              <a:lnSpc>
                <a:spcPct val="114000"/>
              </a:lnSpc>
              <a:spcBef>
                <a:spcPts val="0"/>
              </a:spcBef>
              <a:buNone/>
              <a:defRPr sz="2000" b="0" i="1" baseline="0">
                <a:solidFill>
                  <a:schemeClr val="tx2"/>
                </a:solidFill>
              </a:defRPr>
            </a:lvl1pPr>
            <a:lvl2pPr marL="457200" indent="0" algn="ctr">
              <a:buNone/>
              <a:defRPr sz="2000"/>
            </a:lvl2pPr>
            <a:lvl3pPr marL="914400" indent="0" algn="ctr">
              <a:buNone/>
              <a:defRPr sz="1800"/>
            </a:lvl3pPr>
            <a:lvl4pPr marL="1371600" indent="0" algn="ctr">
              <a:buNone/>
              <a:defRPr sz="1600"/>
            </a:lvl4pPr>
            <a:lvl5pPr marL="1828800" indent="0" algn="ctr">
              <a:buNone/>
              <a:defRPr sz="1600"/>
            </a:lvl5pPr>
            <a:lvl6pPr marL="2286000" indent="0" algn="ctr">
              <a:buNone/>
              <a:defRPr sz="1600"/>
            </a:lvl6pPr>
            <a:lvl7pPr marL="2743200" indent="0" algn="ctr">
              <a:buNone/>
              <a:defRPr sz="1600"/>
            </a:lvl7pPr>
            <a:lvl8pPr marL="3200400" indent="0" algn="ctr">
              <a:buNone/>
              <a:defRPr sz="1600"/>
            </a:lvl8pPr>
            <a:lvl9pPr marL="3657600" indent="0" algn="ctr">
              <a:buNone/>
              <a:defRPr sz="1600"/>
            </a:lvl9pPr>
          </a:lstStyle>
          <a:p>
            <a:r>
              <a:rPr lang="en-US"/>
              <a:t>Click to edit Master subtitle style</a:t>
            </a:r>
            <a:endParaRPr lang="en-US" dirty="0"/>
          </a:p>
        </p:txBody>
      </p:sp>
      <p:sp>
        <p:nvSpPr>
          <p:cNvPr id="4" name="Date Placeholder 3"/>
          <p:cNvSpPr>
            <a:spLocks noGrp="1"/>
          </p:cNvSpPr>
          <p:nvPr>
            <p:ph type="dt" sz="half" idx="10"/>
          </p:nvPr>
        </p:nvSpPr>
        <p:spPr>
          <a:xfrm>
            <a:off x="1088913" y="6314440"/>
            <a:ext cx="1596622" cy="365125"/>
          </a:xfrm>
        </p:spPr>
        <p:txBody>
          <a:bodyPr/>
          <a:lstStyle>
            <a:lvl1pPr algn="l">
              <a:defRPr sz="1200">
                <a:solidFill>
                  <a:schemeClr val="tx2"/>
                </a:solidFill>
              </a:defRPr>
            </a:lvl1pPr>
          </a:lstStyle>
          <a:p>
            <a:fld id="{3C633830-2244-49AE-BC4A-47F415C177C6}" type="datetimeFigureOut">
              <a:rPr lang="en-US" dirty="0"/>
              <a:pPr/>
              <a:t>5/8/2019</a:t>
            </a:fld>
            <a:endParaRPr lang="en-US" dirty="0"/>
          </a:p>
        </p:txBody>
      </p:sp>
      <p:sp>
        <p:nvSpPr>
          <p:cNvPr id="5" name="Footer Placeholder 4"/>
          <p:cNvSpPr>
            <a:spLocks noGrp="1"/>
          </p:cNvSpPr>
          <p:nvPr>
            <p:ph type="ftr" sz="quarter" idx="11"/>
          </p:nvPr>
        </p:nvSpPr>
        <p:spPr>
          <a:xfrm>
            <a:off x="3000591" y="6314440"/>
            <a:ext cx="5122683" cy="365125"/>
          </a:xfrm>
        </p:spPr>
        <p:txBody>
          <a:bodyPr/>
          <a:lstStyle>
            <a:lvl1pPr algn="l">
              <a:defRPr b="0">
                <a:solidFill>
                  <a:schemeClr val="tx2"/>
                </a:solidFill>
              </a:defRPr>
            </a:lvl1pPr>
          </a:lstStyle>
          <a:p>
            <a:endParaRPr lang="en-US" dirty="0"/>
          </a:p>
        </p:txBody>
      </p:sp>
      <p:sp>
        <p:nvSpPr>
          <p:cNvPr id="6" name="Slide Number Placeholder 5"/>
          <p:cNvSpPr>
            <a:spLocks noGrp="1"/>
          </p:cNvSpPr>
          <p:nvPr>
            <p:ph type="sldNum" sz="quarter" idx="12"/>
          </p:nvPr>
        </p:nvSpPr>
        <p:spPr>
          <a:xfrm>
            <a:off x="11784011" y="1416216"/>
            <a:ext cx="407988" cy="365125"/>
          </a:xfrm>
        </p:spPr>
        <p:txBody>
          <a:bodyPr/>
          <a:lstStyle>
            <a:lvl1pPr algn="r">
              <a:defRPr>
                <a:solidFill>
                  <a:schemeClr val="bg2"/>
                </a:solidFill>
              </a:defRPr>
            </a:lvl1pPr>
          </a:lstStyle>
          <a:p>
            <a:fld id="{2AC27A5A-7290-4DE1-BA94-4BE8A8E57DCF}" type="slidenum">
              <a:rPr lang="en-US" dirty="0"/>
              <a:pPr/>
              <a:t>‹#›</a:t>
            </a:fld>
            <a:endParaRPr lang="en-US" dirty="0"/>
          </a:p>
        </p:txBody>
      </p:sp>
      <p:cxnSp>
        <p:nvCxnSpPr>
          <p:cNvPr id="9" name="Straight Connector 8" title="Verticle Rule Line"/>
          <p:cNvCxnSpPr/>
          <p:nvPr/>
        </p:nvCxnSpPr>
        <p:spPr>
          <a:xfrm>
            <a:off x="773855" y="1257300"/>
            <a:ext cx="0" cy="5600700"/>
          </a:xfrm>
          <a:prstGeom prst="line">
            <a:avLst/>
          </a:prstGeom>
          <a:ln w="25400">
            <a:solidFill>
              <a:schemeClr val="tx2"/>
            </a:solidFill>
          </a:ln>
        </p:spPr>
        <p:style>
          <a:lnRef idx="1">
            <a:schemeClr val="accent1"/>
          </a:lnRef>
          <a:fillRef idx="0">
            <a:schemeClr val="accent1"/>
          </a:fillRef>
          <a:effectRef idx="0">
            <a:schemeClr val="accent1"/>
          </a:effectRef>
          <a:fontRef idx="minor">
            <a:schemeClr val="tx1"/>
          </a:fontRef>
        </p:style>
      </p:cxnSp>
    </p:spTree>
    <p:extLst>
      <p:ext uri="{BB962C8B-B14F-4D97-AF65-F5344CB8AC3E}">
        <p14:creationId xmlns:p14="http://schemas.microsoft.com/office/powerpoint/2010/main" val="602983428"/>
      </p:ext>
    </p:extLst>
  </p:cSld>
  <p:clrMapOvr>
    <a:overrideClrMapping bg1="dk1" tx1="lt1" bg2="dk2" tx2="lt2" accent1="accent1" accent2="accent2" accent3="accent3" accent4="accent4" accent5="accent5" accent6="accent6" hlink="hlink" folHlink="folHlink"/>
  </p:clrMapOvr>
  <p:extLst mod="1">
    <p:ext uri="{DCECCB84-F9BA-43D5-87BE-67443E8EF086}">
      <p15:sldGuideLst xmlns:p15="http://schemas.microsoft.com/office/powerpoint/2012/main">
        <p15:guide id="1" orient="horz" pos="792">
          <p15:clr>
            <a:srgbClr val="FBAE40"/>
          </p15:clr>
        </p15:guide>
      </p15:sldGuideLst>
    </p:ext>
  </p:extLst>
</p:sldLayout>
</file>

<file path=ppt/slideLayouts/slideLayout2.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US" dirty="0"/>
          </a:p>
        </p:txBody>
      </p:sp>
      <p:sp>
        <p:nvSpPr>
          <p:cNvPr id="3" name="Content Placeholder 2"/>
          <p:cNvSpPr>
            <a:spLocks noGrp="1"/>
          </p:cNvSpPr>
          <p:nvPr>
            <p:ph idx="1"/>
          </p:nvPr>
        </p:nvSpPr>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Date Placeholder 3"/>
          <p:cNvSpPr>
            <a:spLocks noGrp="1"/>
          </p:cNvSpPr>
          <p:nvPr>
            <p:ph type="dt" sz="half" idx="10"/>
          </p:nvPr>
        </p:nvSpPr>
        <p:spPr/>
        <p:txBody>
          <a:bodyPr/>
          <a:lstStyle/>
          <a:p>
            <a:fld id="{3C633830-2244-49AE-BC4A-47F415C177C6}" type="datetimeFigureOut">
              <a:rPr lang="en-US" dirty="0"/>
              <a:t>5/8/2019</a:t>
            </a:fld>
            <a:endParaRPr lang="en-US" dirty="0"/>
          </a:p>
        </p:txBody>
      </p:sp>
      <p:sp>
        <p:nvSpPr>
          <p:cNvPr id="5" name="Footer Placeholder 4"/>
          <p:cNvSpPr>
            <a:spLocks noGrp="1"/>
          </p:cNvSpPr>
          <p:nvPr>
            <p:ph type="ftr" sz="quarter" idx="11"/>
          </p:nvPr>
        </p:nvSpPr>
        <p:spPr/>
        <p:txBody>
          <a:bodyPr/>
          <a:lstStyle/>
          <a:p>
            <a:endParaRPr lang="en-US" dirty="0"/>
          </a:p>
        </p:txBody>
      </p:sp>
      <p:sp>
        <p:nvSpPr>
          <p:cNvPr id="6" name="Slide Number Placeholder 5"/>
          <p:cNvSpPr>
            <a:spLocks noGrp="1"/>
          </p:cNvSpPr>
          <p:nvPr>
            <p:ph type="sldNum" sz="quarter" idx="12"/>
          </p:nvPr>
        </p:nvSpPr>
        <p:spPr/>
        <p:txBody>
          <a:bodyPr/>
          <a:lstStyle/>
          <a:p>
            <a:fld id="{2AC27A5A-7290-4DE1-BA94-4BE8A8E57DCF}" type="slidenum">
              <a:rPr lang="en-US" dirty="0"/>
              <a:t>‹#›</a:t>
            </a:fld>
            <a:endParaRPr lang="en-US" dirty="0"/>
          </a:p>
        </p:txBody>
      </p:sp>
    </p:spTree>
    <p:extLst>
      <p:ext uri="{BB962C8B-B14F-4D97-AF65-F5344CB8AC3E}">
        <p14:creationId xmlns:p14="http://schemas.microsoft.com/office/powerpoint/2010/main" val="1929881882"/>
      </p:ext>
    </p:extLst>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showMasterSp="0" type="secHead" preserve="1">
  <p:cSld name="Section Header">
    <p:bg>
      <p:bgPr>
        <a:solidFill>
          <a:schemeClr val="bg2"/>
        </a:solidFill>
        <a:effectLst/>
      </p:bgPr>
    </p:bg>
    <p:spTree>
      <p:nvGrpSpPr>
        <p:cNvPr id="1" name=""/>
        <p:cNvGrpSpPr/>
        <p:nvPr/>
      </p:nvGrpSpPr>
      <p:grpSpPr>
        <a:xfrm>
          <a:off x="0" y="0"/>
          <a:ext cx="0" cy="0"/>
          <a:chOff x="0" y="0"/>
          <a:chExt cx="0" cy="0"/>
        </a:xfrm>
      </p:grpSpPr>
      <p:sp>
        <p:nvSpPr>
          <p:cNvPr id="7" name="Freeform 6" title="Page Number Shape"/>
          <p:cNvSpPr/>
          <p:nvPr/>
        </p:nvSpPr>
        <p:spPr bwMode="auto">
          <a:xfrm>
            <a:off x="11784011" y="1393748"/>
            <a:ext cx="407988" cy="819150"/>
          </a:xfrm>
          <a:custGeom>
            <a:avLst/>
            <a:gdLst/>
            <a:ahLst/>
            <a:cxnLst/>
            <a:rect l="0" t="0" r="r" b="b"/>
            <a:pathLst>
              <a:path w="1799" h="3612">
                <a:moveTo>
                  <a:pt x="1799" y="0"/>
                </a:moveTo>
                <a:lnTo>
                  <a:pt x="1799" y="3612"/>
                </a:lnTo>
                <a:lnTo>
                  <a:pt x="1686" y="3609"/>
                </a:lnTo>
                <a:lnTo>
                  <a:pt x="1574" y="3598"/>
                </a:lnTo>
                <a:lnTo>
                  <a:pt x="1464" y="3581"/>
                </a:lnTo>
                <a:lnTo>
                  <a:pt x="1357" y="3557"/>
                </a:lnTo>
                <a:lnTo>
                  <a:pt x="1251" y="3527"/>
                </a:lnTo>
                <a:lnTo>
                  <a:pt x="1150" y="3490"/>
                </a:lnTo>
                <a:lnTo>
                  <a:pt x="1050" y="3448"/>
                </a:lnTo>
                <a:lnTo>
                  <a:pt x="953" y="3401"/>
                </a:lnTo>
                <a:lnTo>
                  <a:pt x="860" y="3347"/>
                </a:lnTo>
                <a:lnTo>
                  <a:pt x="771" y="3289"/>
                </a:lnTo>
                <a:lnTo>
                  <a:pt x="686" y="3224"/>
                </a:lnTo>
                <a:lnTo>
                  <a:pt x="604" y="3156"/>
                </a:lnTo>
                <a:lnTo>
                  <a:pt x="527" y="3083"/>
                </a:lnTo>
                <a:lnTo>
                  <a:pt x="454" y="3005"/>
                </a:lnTo>
                <a:lnTo>
                  <a:pt x="386" y="2923"/>
                </a:lnTo>
                <a:lnTo>
                  <a:pt x="323" y="2838"/>
                </a:lnTo>
                <a:lnTo>
                  <a:pt x="265" y="2748"/>
                </a:lnTo>
                <a:lnTo>
                  <a:pt x="211" y="2655"/>
                </a:lnTo>
                <a:lnTo>
                  <a:pt x="163" y="2559"/>
                </a:lnTo>
                <a:lnTo>
                  <a:pt x="121" y="2459"/>
                </a:lnTo>
                <a:lnTo>
                  <a:pt x="85" y="2356"/>
                </a:lnTo>
                <a:lnTo>
                  <a:pt x="55" y="2251"/>
                </a:lnTo>
                <a:lnTo>
                  <a:pt x="32" y="2143"/>
                </a:lnTo>
                <a:lnTo>
                  <a:pt x="14" y="2033"/>
                </a:lnTo>
                <a:lnTo>
                  <a:pt x="4" y="1920"/>
                </a:lnTo>
                <a:lnTo>
                  <a:pt x="0" y="1806"/>
                </a:lnTo>
                <a:lnTo>
                  <a:pt x="4" y="1692"/>
                </a:lnTo>
                <a:lnTo>
                  <a:pt x="14" y="1580"/>
                </a:lnTo>
                <a:lnTo>
                  <a:pt x="32" y="1469"/>
                </a:lnTo>
                <a:lnTo>
                  <a:pt x="55" y="1362"/>
                </a:lnTo>
                <a:lnTo>
                  <a:pt x="85" y="1256"/>
                </a:lnTo>
                <a:lnTo>
                  <a:pt x="121" y="1154"/>
                </a:lnTo>
                <a:lnTo>
                  <a:pt x="163" y="1054"/>
                </a:lnTo>
                <a:lnTo>
                  <a:pt x="211" y="958"/>
                </a:lnTo>
                <a:lnTo>
                  <a:pt x="265" y="864"/>
                </a:lnTo>
                <a:lnTo>
                  <a:pt x="323" y="774"/>
                </a:lnTo>
                <a:lnTo>
                  <a:pt x="386" y="689"/>
                </a:lnTo>
                <a:lnTo>
                  <a:pt x="454" y="607"/>
                </a:lnTo>
                <a:lnTo>
                  <a:pt x="527" y="529"/>
                </a:lnTo>
                <a:lnTo>
                  <a:pt x="604" y="456"/>
                </a:lnTo>
                <a:lnTo>
                  <a:pt x="686" y="388"/>
                </a:lnTo>
                <a:lnTo>
                  <a:pt x="771" y="325"/>
                </a:lnTo>
                <a:lnTo>
                  <a:pt x="860" y="266"/>
                </a:lnTo>
                <a:lnTo>
                  <a:pt x="953" y="212"/>
                </a:lnTo>
                <a:lnTo>
                  <a:pt x="1050" y="164"/>
                </a:lnTo>
                <a:lnTo>
                  <a:pt x="1150" y="122"/>
                </a:lnTo>
                <a:lnTo>
                  <a:pt x="1251" y="85"/>
                </a:lnTo>
                <a:lnTo>
                  <a:pt x="1357" y="55"/>
                </a:lnTo>
                <a:lnTo>
                  <a:pt x="1464" y="32"/>
                </a:lnTo>
                <a:lnTo>
                  <a:pt x="1574" y="14"/>
                </a:lnTo>
                <a:lnTo>
                  <a:pt x="1686" y="5"/>
                </a:lnTo>
                <a:lnTo>
                  <a:pt x="1799" y="0"/>
                </a:lnTo>
                <a:close/>
              </a:path>
            </a:pathLst>
          </a:custGeom>
          <a:solidFill>
            <a:schemeClr val="tx1">
              <a:lumMod val="85000"/>
              <a:lumOff val="15000"/>
            </a:schemeClr>
          </a:solidFill>
          <a:ln w="0">
            <a:noFill/>
            <a:prstDash val="solid"/>
            <a:round/>
            <a:headEnd/>
            <a:tailEnd/>
          </a:ln>
        </p:spPr>
      </p:sp>
      <p:sp>
        <p:nvSpPr>
          <p:cNvPr id="2" name="Title 1"/>
          <p:cNvSpPr>
            <a:spLocks noGrp="1"/>
          </p:cNvSpPr>
          <p:nvPr>
            <p:ph type="title"/>
          </p:nvPr>
        </p:nvSpPr>
        <p:spPr>
          <a:xfrm>
            <a:off x="1947673" y="2571722"/>
            <a:ext cx="8296654" cy="3286153"/>
          </a:xfrm>
        </p:spPr>
        <p:txBody>
          <a:bodyPr anchor="t">
            <a:normAutofit/>
          </a:bodyPr>
          <a:lstStyle>
            <a:lvl1pPr>
              <a:lnSpc>
                <a:spcPct val="85000"/>
              </a:lnSpc>
              <a:defRPr sz="7700" cap="all" baseline="0">
                <a:solidFill>
                  <a:schemeClr val="tx1">
                    <a:lumMod val="85000"/>
                    <a:lumOff val="15000"/>
                  </a:schemeClr>
                </a:solidFill>
              </a:defRPr>
            </a:lvl1pPr>
          </a:lstStyle>
          <a:p>
            <a:r>
              <a:rPr lang="en-US"/>
              <a:t>Click to edit Master title style</a:t>
            </a:r>
            <a:endParaRPr lang="en-US" dirty="0"/>
          </a:p>
        </p:txBody>
      </p:sp>
      <p:sp>
        <p:nvSpPr>
          <p:cNvPr id="3" name="Text Placeholder 2"/>
          <p:cNvSpPr>
            <a:spLocks noGrp="1"/>
          </p:cNvSpPr>
          <p:nvPr>
            <p:ph type="body" idx="1"/>
          </p:nvPr>
        </p:nvSpPr>
        <p:spPr>
          <a:xfrm>
            <a:off x="1947673" y="1393748"/>
            <a:ext cx="8401429" cy="819150"/>
          </a:xfrm>
        </p:spPr>
        <p:txBody>
          <a:bodyPr anchor="ctr">
            <a:normAutofit/>
          </a:bodyPr>
          <a:lstStyle>
            <a:lvl1pPr marL="0" indent="0" algn="r">
              <a:lnSpc>
                <a:spcPct val="113000"/>
              </a:lnSpc>
              <a:spcBef>
                <a:spcPts val="0"/>
              </a:spcBef>
              <a:buNone/>
              <a:defRPr sz="2000" b="0" i="1" baseline="0">
                <a:solidFill>
                  <a:schemeClr val="tx1">
                    <a:lumMod val="85000"/>
                    <a:lumOff val="15000"/>
                  </a:schemeClr>
                </a:solidFill>
              </a:defRPr>
            </a:lvl1pPr>
            <a:lvl2pPr marL="457200" indent="0">
              <a:buNone/>
              <a:defRPr sz="2000">
                <a:solidFill>
                  <a:schemeClr val="tx1">
                    <a:tint val="75000"/>
                  </a:schemeClr>
                </a:solidFill>
              </a:defRPr>
            </a:lvl2pPr>
            <a:lvl3pPr marL="914400" indent="0">
              <a:buNone/>
              <a:defRPr sz="1800">
                <a:solidFill>
                  <a:schemeClr val="tx1">
                    <a:tint val="75000"/>
                  </a:schemeClr>
                </a:solidFill>
              </a:defRPr>
            </a:lvl3pPr>
            <a:lvl4pPr marL="1371600" indent="0">
              <a:buNone/>
              <a:defRPr sz="1600">
                <a:solidFill>
                  <a:schemeClr val="tx1">
                    <a:tint val="75000"/>
                  </a:schemeClr>
                </a:solidFill>
              </a:defRPr>
            </a:lvl4pPr>
            <a:lvl5pPr marL="1828800" indent="0">
              <a:buNone/>
              <a:defRPr sz="1600">
                <a:solidFill>
                  <a:schemeClr val="tx1">
                    <a:tint val="75000"/>
                  </a:schemeClr>
                </a:solidFill>
              </a:defRPr>
            </a:lvl5pPr>
            <a:lvl6pPr marL="2286000" indent="0">
              <a:buNone/>
              <a:defRPr sz="1600">
                <a:solidFill>
                  <a:schemeClr val="tx1">
                    <a:tint val="75000"/>
                  </a:schemeClr>
                </a:solidFill>
              </a:defRPr>
            </a:lvl6pPr>
            <a:lvl7pPr marL="2743200" indent="0">
              <a:buNone/>
              <a:defRPr sz="1600">
                <a:solidFill>
                  <a:schemeClr val="tx1">
                    <a:tint val="75000"/>
                  </a:schemeClr>
                </a:solidFill>
              </a:defRPr>
            </a:lvl7pPr>
            <a:lvl8pPr marL="3200400" indent="0">
              <a:buNone/>
              <a:defRPr sz="1600">
                <a:solidFill>
                  <a:schemeClr val="tx1">
                    <a:tint val="75000"/>
                  </a:schemeClr>
                </a:solidFill>
              </a:defRPr>
            </a:lvl8pPr>
            <a:lvl9pPr marL="3657600" indent="0">
              <a:buNone/>
              <a:defRPr sz="1600">
                <a:solidFill>
                  <a:schemeClr val="tx1">
                    <a:tint val="75000"/>
                  </a:schemeClr>
                </a:solidFill>
              </a:defRPr>
            </a:lvl9pPr>
          </a:lstStyle>
          <a:p>
            <a:pPr lvl="0"/>
            <a:r>
              <a:rPr lang="en-US"/>
              <a:t>Click to edit Master text styles</a:t>
            </a:r>
          </a:p>
        </p:txBody>
      </p:sp>
      <p:sp>
        <p:nvSpPr>
          <p:cNvPr id="4" name="Date Placeholder 3"/>
          <p:cNvSpPr>
            <a:spLocks noGrp="1"/>
          </p:cNvSpPr>
          <p:nvPr>
            <p:ph type="dt" sz="half" idx="10"/>
          </p:nvPr>
        </p:nvSpPr>
        <p:spPr>
          <a:xfrm>
            <a:off x="8742955" y="6314439"/>
            <a:ext cx="1596622" cy="365125"/>
          </a:xfrm>
        </p:spPr>
        <p:txBody>
          <a:bodyPr/>
          <a:lstStyle>
            <a:lvl1pPr>
              <a:defRPr sz="1200">
                <a:solidFill>
                  <a:schemeClr val="tx1">
                    <a:lumMod val="85000"/>
                    <a:lumOff val="15000"/>
                  </a:schemeClr>
                </a:solidFill>
              </a:defRPr>
            </a:lvl1pPr>
          </a:lstStyle>
          <a:p>
            <a:fld id="{3C633830-2244-49AE-BC4A-47F415C177C6}" type="datetimeFigureOut">
              <a:rPr lang="en-US" dirty="0"/>
              <a:pPr/>
              <a:t>5/8/2019</a:t>
            </a:fld>
            <a:endParaRPr lang="en-US" dirty="0"/>
          </a:p>
        </p:txBody>
      </p:sp>
      <p:sp>
        <p:nvSpPr>
          <p:cNvPr id="5" name="Footer Placeholder 4"/>
          <p:cNvSpPr>
            <a:spLocks noGrp="1"/>
          </p:cNvSpPr>
          <p:nvPr>
            <p:ph type="ftr" sz="quarter" idx="11"/>
          </p:nvPr>
        </p:nvSpPr>
        <p:spPr>
          <a:xfrm>
            <a:off x="1947673" y="6314440"/>
            <a:ext cx="6480226" cy="365125"/>
          </a:xfrm>
        </p:spPr>
        <p:txBody>
          <a:bodyPr/>
          <a:lstStyle>
            <a:lvl1pPr>
              <a:defRPr b="0">
                <a:solidFill>
                  <a:schemeClr val="tx1">
                    <a:lumMod val="85000"/>
                    <a:lumOff val="15000"/>
                  </a:schemeClr>
                </a:solidFill>
              </a:defRPr>
            </a:lvl1pPr>
          </a:lstStyle>
          <a:p>
            <a:endParaRPr lang="en-US" dirty="0"/>
          </a:p>
        </p:txBody>
      </p:sp>
      <p:sp>
        <p:nvSpPr>
          <p:cNvPr id="6" name="Slide Number Placeholder 5"/>
          <p:cNvSpPr>
            <a:spLocks noGrp="1"/>
          </p:cNvSpPr>
          <p:nvPr>
            <p:ph type="sldNum" sz="quarter" idx="12"/>
          </p:nvPr>
        </p:nvSpPr>
        <p:spPr>
          <a:xfrm>
            <a:off x="11784011" y="1620760"/>
            <a:ext cx="407988" cy="365125"/>
          </a:xfrm>
        </p:spPr>
        <p:txBody>
          <a:bodyPr/>
          <a:lstStyle>
            <a:lvl1pPr>
              <a:defRPr>
                <a:solidFill>
                  <a:schemeClr val="bg2"/>
                </a:solidFill>
              </a:defRPr>
            </a:lvl1pPr>
          </a:lstStyle>
          <a:p>
            <a:fld id="{2AC27A5A-7290-4DE1-BA94-4BE8A8E57DCF}" type="slidenum">
              <a:rPr lang="en-US" dirty="0"/>
              <a:pPr/>
              <a:t>‹#›</a:t>
            </a:fld>
            <a:endParaRPr lang="en-US" dirty="0"/>
          </a:p>
        </p:txBody>
      </p:sp>
      <p:cxnSp>
        <p:nvCxnSpPr>
          <p:cNvPr id="10" name="Straight Connector 9" title="Horizontal Rule Line"/>
          <p:cNvCxnSpPr/>
          <p:nvPr/>
        </p:nvCxnSpPr>
        <p:spPr>
          <a:xfrm flipH="1">
            <a:off x="1" y="6178167"/>
            <a:ext cx="10244326" cy="0"/>
          </a:xfrm>
          <a:prstGeom prst="line">
            <a:avLst/>
          </a:prstGeom>
          <a:ln w="25400">
            <a:solidFill>
              <a:schemeClr val="tx1">
                <a:lumMod val="85000"/>
                <a:lumOff val="15000"/>
              </a:schemeClr>
            </a:solidFill>
          </a:ln>
        </p:spPr>
        <p:style>
          <a:lnRef idx="1">
            <a:schemeClr val="accent1"/>
          </a:lnRef>
          <a:fillRef idx="0">
            <a:schemeClr val="accent1"/>
          </a:fillRef>
          <a:effectRef idx="0">
            <a:schemeClr val="accent1"/>
          </a:effectRef>
          <a:fontRef idx="minor">
            <a:schemeClr val="tx1"/>
          </a:fontRef>
        </p:style>
      </p:cxnSp>
    </p:spTree>
    <p:extLst>
      <p:ext uri="{BB962C8B-B14F-4D97-AF65-F5344CB8AC3E}">
        <p14:creationId xmlns:p14="http://schemas.microsoft.com/office/powerpoint/2010/main" val="1223285802"/>
      </p:ext>
    </p:extLst>
  </p:cSld>
  <p:clrMapOvr>
    <a:masterClrMapping/>
  </p:clrMapOvr>
  <p:extLst mod="1">
    <p:ext uri="{DCECCB84-F9BA-43D5-87BE-67443E8EF086}">
      <p15:sldGuideLst xmlns:p15="http://schemas.microsoft.com/office/powerpoint/2012/main">
        <p15:guide id="1" pos="6456">
          <p15:clr>
            <a:srgbClr val="FBAE40"/>
          </p15:clr>
        </p15:guide>
      </p15:sldGuideLst>
    </p:ext>
  </p:extLst>
</p:sldLayout>
</file>

<file path=ppt/slideLayouts/slideLayout4.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US" dirty="0"/>
          </a:p>
        </p:txBody>
      </p:sp>
      <p:sp>
        <p:nvSpPr>
          <p:cNvPr id="3" name="Content Placeholder 2"/>
          <p:cNvSpPr>
            <a:spLocks noGrp="1"/>
          </p:cNvSpPr>
          <p:nvPr>
            <p:ph sz="half" idx="1"/>
          </p:nvPr>
        </p:nvSpPr>
        <p:spPr>
          <a:xfrm>
            <a:off x="5181600" y="540628"/>
            <a:ext cx="6248400" cy="2488946"/>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Content Placeholder 3"/>
          <p:cNvSpPr>
            <a:spLocks noGrp="1"/>
          </p:cNvSpPr>
          <p:nvPr>
            <p:ph sz="half" idx="2"/>
          </p:nvPr>
        </p:nvSpPr>
        <p:spPr>
          <a:xfrm>
            <a:off x="5181600" y="3712467"/>
            <a:ext cx="6248400" cy="2482228"/>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5" name="Date Placeholder 4"/>
          <p:cNvSpPr>
            <a:spLocks noGrp="1"/>
          </p:cNvSpPr>
          <p:nvPr>
            <p:ph type="dt" sz="half" idx="10"/>
          </p:nvPr>
        </p:nvSpPr>
        <p:spPr/>
        <p:txBody>
          <a:bodyPr/>
          <a:lstStyle/>
          <a:p>
            <a:fld id="{3C633830-2244-49AE-BC4A-47F415C177C6}" type="datetimeFigureOut">
              <a:rPr lang="en-US" dirty="0"/>
              <a:t>5/8/2019</a:t>
            </a:fld>
            <a:endParaRPr lang="en-US" dirty="0"/>
          </a:p>
        </p:txBody>
      </p:sp>
      <p:sp>
        <p:nvSpPr>
          <p:cNvPr id="6" name="Footer Placeholder 5"/>
          <p:cNvSpPr>
            <a:spLocks noGrp="1"/>
          </p:cNvSpPr>
          <p:nvPr>
            <p:ph type="ftr" sz="quarter" idx="11"/>
          </p:nvPr>
        </p:nvSpPr>
        <p:spPr/>
        <p:txBody>
          <a:bodyPr/>
          <a:lstStyle/>
          <a:p>
            <a:endParaRPr lang="en-US" dirty="0"/>
          </a:p>
        </p:txBody>
      </p:sp>
      <p:sp>
        <p:nvSpPr>
          <p:cNvPr id="7" name="Slide Number Placeholder 6"/>
          <p:cNvSpPr>
            <a:spLocks noGrp="1"/>
          </p:cNvSpPr>
          <p:nvPr>
            <p:ph type="sldNum" sz="quarter" idx="12"/>
          </p:nvPr>
        </p:nvSpPr>
        <p:spPr/>
        <p:txBody>
          <a:bodyPr/>
          <a:lstStyle/>
          <a:p>
            <a:fld id="{2AC27A5A-7290-4DE1-BA94-4BE8A8E57DCF}" type="slidenum">
              <a:rPr lang="en-US" dirty="0"/>
              <a:t>‹#›</a:t>
            </a:fld>
            <a:endParaRPr lang="en-US" dirty="0"/>
          </a:p>
        </p:txBody>
      </p:sp>
    </p:spTree>
    <p:extLst>
      <p:ext uri="{BB962C8B-B14F-4D97-AF65-F5344CB8AC3E}">
        <p14:creationId xmlns:p14="http://schemas.microsoft.com/office/powerpoint/2010/main" val="585889064"/>
      </p:ext>
    </p:extLst>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2" name="Title 1"/>
          <p:cNvSpPr>
            <a:spLocks noGrp="1"/>
          </p:cNvSpPr>
          <p:nvPr>
            <p:ph type="title"/>
          </p:nvPr>
        </p:nvSpPr>
        <p:spPr>
          <a:xfrm>
            <a:off x="762000" y="557784"/>
            <a:ext cx="3831336" cy="4956048"/>
          </a:xfrm>
        </p:spPr>
        <p:txBody>
          <a:bodyPr/>
          <a:lstStyle/>
          <a:p>
            <a:r>
              <a:rPr lang="en-US"/>
              <a:t>Click to edit Master title style</a:t>
            </a:r>
            <a:endParaRPr lang="en-US" dirty="0"/>
          </a:p>
        </p:txBody>
      </p:sp>
      <p:sp>
        <p:nvSpPr>
          <p:cNvPr id="3" name="Text Placeholder 2"/>
          <p:cNvSpPr>
            <a:spLocks noGrp="1"/>
          </p:cNvSpPr>
          <p:nvPr>
            <p:ph type="body" idx="1"/>
          </p:nvPr>
        </p:nvSpPr>
        <p:spPr>
          <a:xfrm>
            <a:off x="5181600" y="558065"/>
            <a:ext cx="6245352" cy="914400"/>
          </a:xfrm>
        </p:spPr>
        <p:txBody>
          <a:bodyPr anchor="b">
            <a:normAutofit/>
          </a:bodyPr>
          <a:lstStyle>
            <a:lvl1pPr marL="0" indent="0">
              <a:lnSpc>
                <a:spcPct val="113000"/>
              </a:lnSpc>
              <a:spcBef>
                <a:spcPts val="0"/>
              </a:spcBef>
              <a:buNone/>
              <a:defRPr sz="2400" b="0" i="1" baseline="0">
                <a:solidFill>
                  <a:schemeClr val="tx1">
                    <a:lumMod val="85000"/>
                    <a:lumOff val="15000"/>
                  </a:schemeClr>
                </a:solidFill>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4" name="Content Placeholder 3"/>
          <p:cNvSpPr>
            <a:spLocks noGrp="1"/>
          </p:cNvSpPr>
          <p:nvPr>
            <p:ph sz="half" idx="2"/>
          </p:nvPr>
        </p:nvSpPr>
        <p:spPr>
          <a:xfrm>
            <a:off x="5181600" y="1526671"/>
            <a:ext cx="6245352" cy="1755648"/>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5" name="Text Placeholder 4"/>
          <p:cNvSpPr>
            <a:spLocks noGrp="1"/>
          </p:cNvSpPr>
          <p:nvPr>
            <p:ph type="body" sz="quarter" idx="3"/>
          </p:nvPr>
        </p:nvSpPr>
        <p:spPr>
          <a:xfrm>
            <a:off x="5181600" y="3700826"/>
            <a:ext cx="6248400" cy="914400"/>
          </a:xfrm>
        </p:spPr>
        <p:txBody>
          <a:bodyPr anchor="b">
            <a:normAutofit/>
          </a:bodyPr>
          <a:lstStyle>
            <a:lvl1pPr marL="0" indent="0">
              <a:buNone/>
              <a:defRPr sz="2400" b="0" i="1" baseline="0">
                <a:solidFill>
                  <a:schemeClr val="tx1">
                    <a:lumMod val="85000"/>
                    <a:lumOff val="15000"/>
                  </a:schemeClr>
                </a:solidFill>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6" name="Content Placeholder 5"/>
          <p:cNvSpPr>
            <a:spLocks noGrp="1"/>
          </p:cNvSpPr>
          <p:nvPr>
            <p:ph sz="quarter" idx="4"/>
          </p:nvPr>
        </p:nvSpPr>
        <p:spPr>
          <a:xfrm>
            <a:off x="5181600" y="4669432"/>
            <a:ext cx="6245352" cy="1755648"/>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7" name="Date Placeholder 6"/>
          <p:cNvSpPr>
            <a:spLocks noGrp="1"/>
          </p:cNvSpPr>
          <p:nvPr>
            <p:ph type="dt" sz="half" idx="10"/>
          </p:nvPr>
        </p:nvSpPr>
        <p:spPr/>
        <p:txBody>
          <a:bodyPr/>
          <a:lstStyle/>
          <a:p>
            <a:fld id="{3C633830-2244-49AE-BC4A-47F415C177C6}" type="datetimeFigureOut">
              <a:rPr lang="en-US" dirty="0"/>
              <a:t>5/8/2019</a:t>
            </a:fld>
            <a:endParaRPr lang="en-US" dirty="0"/>
          </a:p>
        </p:txBody>
      </p:sp>
      <p:sp>
        <p:nvSpPr>
          <p:cNvPr id="8" name="Footer Placeholder 7"/>
          <p:cNvSpPr>
            <a:spLocks noGrp="1"/>
          </p:cNvSpPr>
          <p:nvPr>
            <p:ph type="ftr" sz="quarter" idx="11"/>
          </p:nvPr>
        </p:nvSpPr>
        <p:spPr/>
        <p:txBody>
          <a:bodyPr/>
          <a:lstStyle/>
          <a:p>
            <a:endParaRPr lang="en-US" dirty="0"/>
          </a:p>
        </p:txBody>
      </p:sp>
      <p:sp>
        <p:nvSpPr>
          <p:cNvPr id="9" name="Slide Number Placeholder 8"/>
          <p:cNvSpPr>
            <a:spLocks noGrp="1"/>
          </p:cNvSpPr>
          <p:nvPr>
            <p:ph type="sldNum" sz="quarter" idx="12"/>
          </p:nvPr>
        </p:nvSpPr>
        <p:spPr/>
        <p:txBody>
          <a:bodyPr/>
          <a:lstStyle/>
          <a:p>
            <a:fld id="{2AC27A5A-7290-4DE1-BA94-4BE8A8E57DCF}" type="slidenum">
              <a:rPr lang="en-US" dirty="0"/>
              <a:t>‹#›</a:t>
            </a:fld>
            <a:endParaRPr lang="en-US" dirty="0"/>
          </a:p>
        </p:txBody>
      </p:sp>
    </p:spTree>
    <p:extLst>
      <p:ext uri="{BB962C8B-B14F-4D97-AF65-F5344CB8AC3E}">
        <p14:creationId xmlns:p14="http://schemas.microsoft.com/office/powerpoint/2010/main" val="1136649152"/>
      </p:ext>
    </p:extLst>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US" dirty="0"/>
          </a:p>
        </p:txBody>
      </p:sp>
      <p:sp>
        <p:nvSpPr>
          <p:cNvPr id="3" name="Date Placeholder 2"/>
          <p:cNvSpPr>
            <a:spLocks noGrp="1"/>
          </p:cNvSpPr>
          <p:nvPr>
            <p:ph type="dt" sz="half" idx="10"/>
          </p:nvPr>
        </p:nvSpPr>
        <p:spPr/>
        <p:txBody>
          <a:bodyPr/>
          <a:lstStyle/>
          <a:p>
            <a:fld id="{3C633830-2244-49AE-BC4A-47F415C177C6}" type="datetimeFigureOut">
              <a:rPr lang="en-US" dirty="0"/>
              <a:t>5/8/2019</a:t>
            </a:fld>
            <a:endParaRPr lang="en-US" dirty="0"/>
          </a:p>
        </p:txBody>
      </p:sp>
      <p:sp>
        <p:nvSpPr>
          <p:cNvPr id="4" name="Footer Placeholder 3"/>
          <p:cNvSpPr>
            <a:spLocks noGrp="1"/>
          </p:cNvSpPr>
          <p:nvPr>
            <p:ph type="ftr" sz="quarter" idx="11"/>
          </p:nvPr>
        </p:nvSpPr>
        <p:spPr/>
        <p:txBody>
          <a:bodyPr/>
          <a:lstStyle/>
          <a:p>
            <a:endParaRPr lang="en-US" dirty="0"/>
          </a:p>
        </p:txBody>
      </p:sp>
      <p:sp>
        <p:nvSpPr>
          <p:cNvPr id="5" name="Slide Number Placeholder 4"/>
          <p:cNvSpPr>
            <a:spLocks noGrp="1"/>
          </p:cNvSpPr>
          <p:nvPr>
            <p:ph type="sldNum" sz="quarter" idx="12"/>
          </p:nvPr>
        </p:nvSpPr>
        <p:spPr/>
        <p:txBody>
          <a:bodyPr/>
          <a:lstStyle/>
          <a:p>
            <a:fld id="{2AC27A5A-7290-4DE1-BA94-4BE8A8E57DCF}" type="slidenum">
              <a:rPr lang="en-US" dirty="0"/>
              <a:t>‹#›</a:t>
            </a:fld>
            <a:endParaRPr lang="en-US" dirty="0"/>
          </a:p>
        </p:txBody>
      </p:sp>
    </p:spTree>
    <p:extLst>
      <p:ext uri="{BB962C8B-B14F-4D97-AF65-F5344CB8AC3E}">
        <p14:creationId xmlns:p14="http://schemas.microsoft.com/office/powerpoint/2010/main" val="1217491779"/>
      </p:ext>
    </p:extLst>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p:nvSpPr>
          <p:cNvPr id="2" name="Date Placeholder 1"/>
          <p:cNvSpPr>
            <a:spLocks noGrp="1"/>
          </p:cNvSpPr>
          <p:nvPr>
            <p:ph type="dt" sz="half" idx="10"/>
          </p:nvPr>
        </p:nvSpPr>
        <p:spPr/>
        <p:txBody>
          <a:bodyPr/>
          <a:lstStyle/>
          <a:p>
            <a:fld id="{3C633830-2244-49AE-BC4A-47F415C177C6}" type="datetimeFigureOut">
              <a:rPr lang="en-US" dirty="0"/>
              <a:t>5/8/2019</a:t>
            </a:fld>
            <a:endParaRPr lang="en-US" dirty="0"/>
          </a:p>
        </p:txBody>
      </p:sp>
      <p:sp>
        <p:nvSpPr>
          <p:cNvPr id="3" name="Footer Placeholder 2"/>
          <p:cNvSpPr>
            <a:spLocks noGrp="1"/>
          </p:cNvSpPr>
          <p:nvPr>
            <p:ph type="ftr" sz="quarter" idx="11"/>
          </p:nvPr>
        </p:nvSpPr>
        <p:spPr/>
        <p:txBody>
          <a:bodyPr/>
          <a:lstStyle/>
          <a:p>
            <a:endParaRPr lang="en-US" dirty="0"/>
          </a:p>
        </p:txBody>
      </p:sp>
      <p:sp>
        <p:nvSpPr>
          <p:cNvPr id="4" name="Slide Number Placeholder 3"/>
          <p:cNvSpPr>
            <a:spLocks noGrp="1"/>
          </p:cNvSpPr>
          <p:nvPr>
            <p:ph type="sldNum" sz="quarter" idx="12"/>
          </p:nvPr>
        </p:nvSpPr>
        <p:spPr/>
        <p:txBody>
          <a:bodyPr/>
          <a:lstStyle/>
          <a:p>
            <a:fld id="{2AC27A5A-7290-4DE1-BA94-4BE8A8E57DCF}" type="slidenum">
              <a:rPr lang="en-US" dirty="0"/>
              <a:t>‹#›</a:t>
            </a:fld>
            <a:endParaRPr lang="en-US" dirty="0"/>
          </a:p>
        </p:txBody>
      </p:sp>
    </p:spTree>
    <p:extLst>
      <p:ext uri="{BB962C8B-B14F-4D97-AF65-F5344CB8AC3E}">
        <p14:creationId xmlns:p14="http://schemas.microsoft.com/office/powerpoint/2010/main" val="544882404"/>
      </p:ext>
    </p:extLst>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762000" y="555479"/>
            <a:ext cx="3838776" cy="1921022"/>
          </a:xfrm>
        </p:spPr>
        <p:txBody>
          <a:bodyPr anchor="t">
            <a:noAutofit/>
          </a:bodyPr>
          <a:lstStyle>
            <a:lvl1pPr>
              <a:lnSpc>
                <a:spcPct val="93000"/>
              </a:lnSpc>
              <a:defRPr sz="4000"/>
            </a:lvl1pPr>
          </a:lstStyle>
          <a:p>
            <a:r>
              <a:rPr lang="en-US"/>
              <a:t>Click to edit Master title style</a:t>
            </a:r>
            <a:endParaRPr lang="en-US" dirty="0"/>
          </a:p>
        </p:txBody>
      </p:sp>
      <p:sp>
        <p:nvSpPr>
          <p:cNvPr id="3" name="Content Placeholder 2"/>
          <p:cNvSpPr>
            <a:spLocks noGrp="1"/>
          </p:cNvSpPr>
          <p:nvPr>
            <p:ph idx="1"/>
          </p:nvPr>
        </p:nvSpPr>
        <p:spPr>
          <a:xfrm>
            <a:off x="5181600" y="564147"/>
            <a:ext cx="6248400" cy="5622644"/>
          </a:xfrm>
        </p:spPr>
        <p:txBody>
          <a:bodyPr/>
          <a:lstStyle>
            <a:lvl1pPr>
              <a:lnSpc>
                <a:spcPct val="112000"/>
              </a:lnSpc>
              <a:defRPr sz="2000"/>
            </a:lvl1pPr>
            <a:lvl2pPr>
              <a:lnSpc>
                <a:spcPct val="112000"/>
              </a:lnSpc>
              <a:defRPr sz="1800"/>
            </a:lvl2pPr>
            <a:lvl3pPr>
              <a:lnSpc>
                <a:spcPct val="112000"/>
              </a:lnSpc>
              <a:defRPr sz="1600"/>
            </a:lvl3pPr>
            <a:lvl4pPr>
              <a:lnSpc>
                <a:spcPct val="112000"/>
              </a:lnSpc>
              <a:defRPr sz="1400"/>
            </a:lvl4pPr>
            <a:lvl5pPr>
              <a:lnSpc>
                <a:spcPct val="112000"/>
              </a:lnSpc>
              <a:defRPr sz="1400"/>
            </a:lvl5pPr>
            <a:lvl6pPr>
              <a:defRPr sz="1400"/>
            </a:lvl6pPr>
            <a:lvl7pPr>
              <a:defRPr sz="1400"/>
            </a:lvl7pPr>
            <a:lvl8pPr>
              <a:defRPr sz="1400"/>
            </a:lvl8pPr>
            <a:lvl9pPr>
              <a:defRPr sz="14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Text Placeholder 3"/>
          <p:cNvSpPr>
            <a:spLocks noGrp="1"/>
          </p:cNvSpPr>
          <p:nvPr>
            <p:ph type="body" sz="half" idx="2"/>
          </p:nvPr>
        </p:nvSpPr>
        <p:spPr>
          <a:xfrm>
            <a:off x="762000" y="2621512"/>
            <a:ext cx="3838776" cy="3239537"/>
          </a:xfrm>
        </p:spPr>
        <p:txBody>
          <a:bodyPr/>
          <a:lstStyle>
            <a:lvl1pPr marL="0" indent="0" algn="r">
              <a:lnSpc>
                <a:spcPct val="125000"/>
              </a:lnSpc>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a:t>Click to edit Master text styles</a:t>
            </a:r>
          </a:p>
        </p:txBody>
      </p:sp>
      <p:sp>
        <p:nvSpPr>
          <p:cNvPr id="5" name="Date Placeholder 4"/>
          <p:cNvSpPr>
            <a:spLocks noGrp="1"/>
          </p:cNvSpPr>
          <p:nvPr>
            <p:ph type="dt" sz="half" idx="10"/>
          </p:nvPr>
        </p:nvSpPr>
        <p:spPr/>
        <p:txBody>
          <a:bodyPr/>
          <a:lstStyle/>
          <a:p>
            <a:fld id="{3C633830-2244-49AE-BC4A-47F415C177C6}" type="datetimeFigureOut">
              <a:rPr lang="en-US" dirty="0"/>
              <a:t>5/8/2019</a:t>
            </a:fld>
            <a:endParaRPr lang="en-US" dirty="0"/>
          </a:p>
        </p:txBody>
      </p:sp>
      <p:sp>
        <p:nvSpPr>
          <p:cNvPr id="6" name="Footer Placeholder 5"/>
          <p:cNvSpPr>
            <a:spLocks noGrp="1"/>
          </p:cNvSpPr>
          <p:nvPr>
            <p:ph type="ftr" sz="quarter" idx="11"/>
          </p:nvPr>
        </p:nvSpPr>
        <p:spPr/>
        <p:txBody>
          <a:bodyPr/>
          <a:lstStyle/>
          <a:p>
            <a:endParaRPr lang="en-US" dirty="0"/>
          </a:p>
        </p:txBody>
      </p:sp>
      <p:sp>
        <p:nvSpPr>
          <p:cNvPr id="7" name="Slide Number Placeholder 6"/>
          <p:cNvSpPr>
            <a:spLocks noGrp="1"/>
          </p:cNvSpPr>
          <p:nvPr>
            <p:ph type="sldNum" sz="quarter" idx="12"/>
          </p:nvPr>
        </p:nvSpPr>
        <p:spPr/>
        <p:txBody>
          <a:bodyPr/>
          <a:lstStyle/>
          <a:p>
            <a:fld id="{2AC27A5A-7290-4DE1-BA94-4BE8A8E57DCF}" type="slidenum">
              <a:rPr lang="en-US" dirty="0"/>
              <a:t>‹#›</a:t>
            </a:fld>
            <a:endParaRPr lang="en-US" dirty="0"/>
          </a:p>
        </p:txBody>
      </p:sp>
    </p:spTree>
    <p:extLst>
      <p:ext uri="{BB962C8B-B14F-4D97-AF65-F5344CB8AC3E}">
        <p14:creationId xmlns:p14="http://schemas.microsoft.com/office/powerpoint/2010/main" val="624239288"/>
      </p:ext>
    </p:extLst>
  </p:cSld>
  <p:clrMapOvr>
    <a:masterClrMapping/>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type="picTx" preserve="1">
  <p:cSld name="Picture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758952" y="557261"/>
            <a:ext cx="3840480" cy="1919239"/>
          </a:xfrm>
        </p:spPr>
        <p:txBody>
          <a:bodyPr anchor="t">
            <a:noAutofit/>
          </a:bodyPr>
          <a:lstStyle>
            <a:lvl1pPr>
              <a:lnSpc>
                <a:spcPct val="93000"/>
              </a:lnSpc>
              <a:defRPr sz="4000" baseline="0"/>
            </a:lvl1pPr>
          </a:lstStyle>
          <a:p>
            <a:r>
              <a:rPr lang="en-US"/>
              <a:t>Click to edit Master title style</a:t>
            </a:r>
            <a:endParaRPr lang="en-US" dirty="0"/>
          </a:p>
        </p:txBody>
      </p:sp>
      <p:sp>
        <p:nvSpPr>
          <p:cNvPr id="3" name="Picture Placeholder 2"/>
          <p:cNvSpPr>
            <a:spLocks noGrp="1" noChangeAspect="1"/>
          </p:cNvSpPr>
          <p:nvPr>
            <p:ph type="pic" idx="1"/>
          </p:nvPr>
        </p:nvSpPr>
        <p:spPr>
          <a:xfrm>
            <a:off x="5257800" y="0"/>
            <a:ext cx="6172200" cy="6857999"/>
          </a:xfrm>
        </p:spPr>
        <p:txBody>
          <a:bodyPr anchor="t"/>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r>
              <a:rPr lang="en-US"/>
              <a:t>Click icon to add picture</a:t>
            </a:r>
            <a:endParaRPr lang="en-US" dirty="0"/>
          </a:p>
        </p:txBody>
      </p:sp>
      <p:sp>
        <p:nvSpPr>
          <p:cNvPr id="4" name="Text Placeholder 3"/>
          <p:cNvSpPr>
            <a:spLocks noGrp="1"/>
          </p:cNvSpPr>
          <p:nvPr>
            <p:ph type="body" sz="half" idx="2"/>
          </p:nvPr>
        </p:nvSpPr>
        <p:spPr>
          <a:xfrm>
            <a:off x="758952" y="2621512"/>
            <a:ext cx="3840480" cy="3236976"/>
          </a:xfrm>
        </p:spPr>
        <p:txBody>
          <a:bodyPr/>
          <a:lstStyle>
            <a:lvl1pPr marL="0" indent="0" algn="r">
              <a:lnSpc>
                <a:spcPct val="125000"/>
              </a:lnSpc>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a:t>Click to edit Master text styles</a:t>
            </a:r>
          </a:p>
        </p:txBody>
      </p:sp>
      <p:sp>
        <p:nvSpPr>
          <p:cNvPr id="5" name="Date Placeholder 4"/>
          <p:cNvSpPr>
            <a:spLocks noGrp="1"/>
          </p:cNvSpPr>
          <p:nvPr>
            <p:ph type="dt" sz="half" idx="10"/>
          </p:nvPr>
        </p:nvSpPr>
        <p:spPr/>
        <p:txBody>
          <a:bodyPr/>
          <a:lstStyle/>
          <a:p>
            <a:fld id="{3C633830-2244-49AE-BC4A-47F415C177C6}" type="datetimeFigureOut">
              <a:rPr lang="en-US" dirty="0"/>
              <a:t>5/8/2019</a:t>
            </a:fld>
            <a:endParaRPr lang="en-US" dirty="0"/>
          </a:p>
        </p:txBody>
      </p:sp>
      <p:sp>
        <p:nvSpPr>
          <p:cNvPr id="6" name="Footer Placeholder 5"/>
          <p:cNvSpPr>
            <a:spLocks noGrp="1"/>
          </p:cNvSpPr>
          <p:nvPr>
            <p:ph type="ftr" sz="quarter" idx="11"/>
          </p:nvPr>
        </p:nvSpPr>
        <p:spPr/>
        <p:txBody>
          <a:bodyPr/>
          <a:lstStyle/>
          <a:p>
            <a:endParaRPr lang="en-US" dirty="0"/>
          </a:p>
        </p:txBody>
      </p:sp>
      <p:sp>
        <p:nvSpPr>
          <p:cNvPr id="7" name="Slide Number Placeholder 6"/>
          <p:cNvSpPr>
            <a:spLocks noGrp="1"/>
          </p:cNvSpPr>
          <p:nvPr>
            <p:ph type="sldNum" sz="quarter" idx="12"/>
          </p:nvPr>
        </p:nvSpPr>
        <p:spPr/>
        <p:txBody>
          <a:bodyPr/>
          <a:lstStyle/>
          <a:p>
            <a:fld id="{2AC27A5A-7290-4DE1-BA94-4BE8A8E57DCF}" type="slidenum">
              <a:rPr lang="en-US" dirty="0"/>
              <a:t>‹#›</a:t>
            </a:fld>
            <a:endParaRPr lang="en-US" dirty="0"/>
          </a:p>
        </p:txBody>
      </p:sp>
    </p:spTree>
    <p:extLst>
      <p:ext uri="{BB962C8B-B14F-4D97-AF65-F5344CB8AC3E}">
        <p14:creationId xmlns:p14="http://schemas.microsoft.com/office/powerpoint/2010/main" val="208485492"/>
      </p:ext>
    </p:extLst>
  </p:cSld>
  <p:clrMapOvr>
    <a:masterClrMapping/>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US" dirty="0"/>
          </a:p>
        </p:txBody>
      </p:sp>
      <p:sp>
        <p:nvSpPr>
          <p:cNvPr id="3" name="Vertical Text Placeholder 2"/>
          <p:cNvSpPr>
            <a:spLocks noGrp="1"/>
          </p:cNvSpPr>
          <p:nvPr>
            <p:ph type="body" orient="vert" idx="1"/>
          </p:nvPr>
        </p:nvSpPr>
        <p:spPr>
          <a:xfrm>
            <a:off x="5181600" y="640080"/>
            <a:ext cx="6248398" cy="5584142"/>
          </a:xfrm>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Date Placeholder 3"/>
          <p:cNvSpPr>
            <a:spLocks noGrp="1"/>
          </p:cNvSpPr>
          <p:nvPr>
            <p:ph type="dt" sz="half" idx="10"/>
          </p:nvPr>
        </p:nvSpPr>
        <p:spPr/>
        <p:txBody>
          <a:bodyPr/>
          <a:lstStyle/>
          <a:p>
            <a:fld id="{3C633830-2244-49AE-BC4A-47F415C177C6}" type="datetimeFigureOut">
              <a:rPr lang="en-US" dirty="0"/>
              <a:t>5/8/2019</a:t>
            </a:fld>
            <a:endParaRPr lang="en-US" dirty="0"/>
          </a:p>
        </p:txBody>
      </p:sp>
      <p:sp>
        <p:nvSpPr>
          <p:cNvPr id="5" name="Footer Placeholder 4"/>
          <p:cNvSpPr>
            <a:spLocks noGrp="1"/>
          </p:cNvSpPr>
          <p:nvPr>
            <p:ph type="ftr" sz="quarter" idx="11"/>
          </p:nvPr>
        </p:nvSpPr>
        <p:spPr/>
        <p:txBody>
          <a:bodyPr/>
          <a:lstStyle/>
          <a:p>
            <a:endParaRPr lang="en-US" dirty="0"/>
          </a:p>
        </p:txBody>
      </p:sp>
      <p:sp>
        <p:nvSpPr>
          <p:cNvPr id="6" name="Slide Number Placeholder 5"/>
          <p:cNvSpPr>
            <a:spLocks noGrp="1"/>
          </p:cNvSpPr>
          <p:nvPr>
            <p:ph type="sldNum" sz="quarter" idx="12"/>
          </p:nvPr>
        </p:nvSpPr>
        <p:spPr/>
        <p:txBody>
          <a:bodyPr/>
          <a:lstStyle/>
          <a:p>
            <a:fld id="{2AC27A5A-7290-4DE1-BA94-4BE8A8E57DCF}" type="slidenum">
              <a:rPr lang="en-US" dirty="0"/>
              <a:t>‹#›</a:t>
            </a:fld>
            <a:endParaRPr lang="en-US" dirty="0"/>
          </a:p>
        </p:txBody>
      </p:sp>
    </p:spTree>
    <p:extLst>
      <p:ext uri="{BB962C8B-B14F-4D97-AF65-F5344CB8AC3E}">
        <p14:creationId xmlns:p14="http://schemas.microsoft.com/office/powerpoint/2010/main" val="945953385"/>
      </p:ext>
    </p:extLst>
  </p:cSld>
  <p:clrMapOvr>
    <a:masterClrMapping/>
  </p:clrMapOvr>
</p:sldLayout>
</file>

<file path=ppt/slideLayouts/slideLayout11.xml><?xml version="1.0" encoding="utf-8"?>
<p:sldLayout xmlns:a="http://schemas.openxmlformats.org/drawingml/2006/main" xmlns:r="http://schemas.openxmlformats.org/officeDocument/2006/relationships" xmlns:p="http://schemas.openxmlformats.org/presentationml/2006/main" showMasterSp="0" type="vertTitleAndTx" preserve="1">
  <p:cSld name="Vertical Title and Text">
    <p:spTree>
      <p:nvGrpSpPr>
        <p:cNvPr id="1" name=""/>
        <p:cNvGrpSpPr/>
        <p:nvPr/>
      </p:nvGrpSpPr>
      <p:grpSpPr>
        <a:xfrm>
          <a:off x="0" y="0"/>
          <a:ext cx="0" cy="0"/>
          <a:chOff x="0" y="0"/>
          <a:chExt cx="0" cy="0"/>
        </a:xfrm>
      </p:grpSpPr>
      <p:sp>
        <p:nvSpPr>
          <p:cNvPr id="12" name="Freeform 6" title="Page Number Shape"/>
          <p:cNvSpPr/>
          <p:nvPr/>
        </p:nvSpPr>
        <p:spPr bwMode="auto">
          <a:xfrm>
            <a:off x="11784011" y="5380580"/>
            <a:ext cx="407988" cy="819150"/>
          </a:xfrm>
          <a:custGeom>
            <a:avLst/>
            <a:gdLst/>
            <a:ahLst/>
            <a:cxnLst/>
            <a:rect l="0" t="0" r="r" b="b"/>
            <a:pathLst>
              <a:path w="1799" h="3612">
                <a:moveTo>
                  <a:pt x="1799" y="0"/>
                </a:moveTo>
                <a:lnTo>
                  <a:pt x="1799" y="3612"/>
                </a:lnTo>
                <a:lnTo>
                  <a:pt x="1686" y="3609"/>
                </a:lnTo>
                <a:lnTo>
                  <a:pt x="1574" y="3598"/>
                </a:lnTo>
                <a:lnTo>
                  <a:pt x="1464" y="3581"/>
                </a:lnTo>
                <a:lnTo>
                  <a:pt x="1357" y="3557"/>
                </a:lnTo>
                <a:lnTo>
                  <a:pt x="1251" y="3527"/>
                </a:lnTo>
                <a:lnTo>
                  <a:pt x="1150" y="3490"/>
                </a:lnTo>
                <a:lnTo>
                  <a:pt x="1050" y="3448"/>
                </a:lnTo>
                <a:lnTo>
                  <a:pt x="953" y="3401"/>
                </a:lnTo>
                <a:lnTo>
                  <a:pt x="860" y="3347"/>
                </a:lnTo>
                <a:lnTo>
                  <a:pt x="771" y="3289"/>
                </a:lnTo>
                <a:lnTo>
                  <a:pt x="686" y="3224"/>
                </a:lnTo>
                <a:lnTo>
                  <a:pt x="604" y="3156"/>
                </a:lnTo>
                <a:lnTo>
                  <a:pt x="527" y="3083"/>
                </a:lnTo>
                <a:lnTo>
                  <a:pt x="454" y="3005"/>
                </a:lnTo>
                <a:lnTo>
                  <a:pt x="386" y="2923"/>
                </a:lnTo>
                <a:lnTo>
                  <a:pt x="323" y="2838"/>
                </a:lnTo>
                <a:lnTo>
                  <a:pt x="265" y="2748"/>
                </a:lnTo>
                <a:lnTo>
                  <a:pt x="211" y="2655"/>
                </a:lnTo>
                <a:lnTo>
                  <a:pt x="163" y="2559"/>
                </a:lnTo>
                <a:lnTo>
                  <a:pt x="121" y="2459"/>
                </a:lnTo>
                <a:lnTo>
                  <a:pt x="85" y="2356"/>
                </a:lnTo>
                <a:lnTo>
                  <a:pt x="55" y="2251"/>
                </a:lnTo>
                <a:lnTo>
                  <a:pt x="32" y="2143"/>
                </a:lnTo>
                <a:lnTo>
                  <a:pt x="14" y="2033"/>
                </a:lnTo>
                <a:lnTo>
                  <a:pt x="4" y="1920"/>
                </a:lnTo>
                <a:lnTo>
                  <a:pt x="0" y="1806"/>
                </a:lnTo>
                <a:lnTo>
                  <a:pt x="4" y="1692"/>
                </a:lnTo>
                <a:lnTo>
                  <a:pt x="14" y="1580"/>
                </a:lnTo>
                <a:lnTo>
                  <a:pt x="32" y="1469"/>
                </a:lnTo>
                <a:lnTo>
                  <a:pt x="55" y="1362"/>
                </a:lnTo>
                <a:lnTo>
                  <a:pt x="85" y="1256"/>
                </a:lnTo>
                <a:lnTo>
                  <a:pt x="121" y="1154"/>
                </a:lnTo>
                <a:lnTo>
                  <a:pt x="163" y="1054"/>
                </a:lnTo>
                <a:lnTo>
                  <a:pt x="211" y="958"/>
                </a:lnTo>
                <a:lnTo>
                  <a:pt x="265" y="864"/>
                </a:lnTo>
                <a:lnTo>
                  <a:pt x="323" y="774"/>
                </a:lnTo>
                <a:lnTo>
                  <a:pt x="386" y="689"/>
                </a:lnTo>
                <a:lnTo>
                  <a:pt x="454" y="607"/>
                </a:lnTo>
                <a:lnTo>
                  <a:pt x="527" y="529"/>
                </a:lnTo>
                <a:lnTo>
                  <a:pt x="604" y="456"/>
                </a:lnTo>
                <a:lnTo>
                  <a:pt x="686" y="388"/>
                </a:lnTo>
                <a:lnTo>
                  <a:pt x="771" y="325"/>
                </a:lnTo>
                <a:lnTo>
                  <a:pt x="860" y="266"/>
                </a:lnTo>
                <a:lnTo>
                  <a:pt x="953" y="212"/>
                </a:lnTo>
                <a:lnTo>
                  <a:pt x="1050" y="164"/>
                </a:lnTo>
                <a:lnTo>
                  <a:pt x="1150" y="122"/>
                </a:lnTo>
                <a:lnTo>
                  <a:pt x="1251" y="85"/>
                </a:lnTo>
                <a:lnTo>
                  <a:pt x="1357" y="55"/>
                </a:lnTo>
                <a:lnTo>
                  <a:pt x="1464" y="32"/>
                </a:lnTo>
                <a:lnTo>
                  <a:pt x="1574" y="14"/>
                </a:lnTo>
                <a:lnTo>
                  <a:pt x="1686" y="5"/>
                </a:lnTo>
                <a:lnTo>
                  <a:pt x="1799" y="0"/>
                </a:lnTo>
                <a:close/>
              </a:path>
            </a:pathLst>
          </a:custGeom>
          <a:solidFill>
            <a:srgbClr val="262626"/>
          </a:solidFill>
          <a:ln w="0">
            <a:noFill/>
            <a:prstDash val="solid"/>
            <a:round/>
            <a:headEnd/>
            <a:tailEnd/>
          </a:ln>
        </p:spPr>
      </p:sp>
      <p:sp>
        <p:nvSpPr>
          <p:cNvPr id="2" name="Vertical Title 1"/>
          <p:cNvSpPr>
            <a:spLocks noGrp="1"/>
          </p:cNvSpPr>
          <p:nvPr>
            <p:ph type="title" orient="vert"/>
          </p:nvPr>
        </p:nvSpPr>
        <p:spPr>
          <a:xfrm>
            <a:off x="7990765" y="642931"/>
            <a:ext cx="2446670" cy="4678106"/>
          </a:xfrm>
        </p:spPr>
        <p:txBody>
          <a:bodyPr vert="eaVert"/>
          <a:lstStyle>
            <a:lvl1pPr algn="l">
              <a:defRPr/>
            </a:lvl1pPr>
          </a:lstStyle>
          <a:p>
            <a:r>
              <a:rPr lang="en-US"/>
              <a:t>Click to edit Master title style</a:t>
            </a:r>
            <a:endParaRPr lang="en-US" dirty="0"/>
          </a:p>
        </p:txBody>
      </p:sp>
      <p:sp>
        <p:nvSpPr>
          <p:cNvPr id="3" name="Vertical Text Placeholder 2"/>
          <p:cNvSpPr>
            <a:spLocks noGrp="1"/>
          </p:cNvSpPr>
          <p:nvPr>
            <p:ph type="body" orient="vert" idx="1"/>
          </p:nvPr>
        </p:nvSpPr>
        <p:spPr>
          <a:xfrm>
            <a:off x="838200" y="642932"/>
            <a:ext cx="7070678" cy="4678105"/>
          </a:xfrm>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Date Placeholder 3"/>
          <p:cNvSpPr>
            <a:spLocks noGrp="1"/>
          </p:cNvSpPr>
          <p:nvPr>
            <p:ph type="dt" sz="half" idx="10"/>
          </p:nvPr>
        </p:nvSpPr>
        <p:spPr>
          <a:xfrm>
            <a:off x="6536187" y="5927131"/>
            <a:ext cx="3814856" cy="365125"/>
          </a:xfrm>
        </p:spPr>
        <p:txBody>
          <a:bodyPr/>
          <a:lstStyle/>
          <a:p>
            <a:fld id="{3C633830-2244-49AE-BC4A-47F415C177C6}" type="datetimeFigureOut">
              <a:rPr lang="en-US" dirty="0"/>
              <a:t>5/8/2019</a:t>
            </a:fld>
            <a:endParaRPr lang="en-US" dirty="0"/>
          </a:p>
        </p:txBody>
      </p:sp>
      <p:sp>
        <p:nvSpPr>
          <p:cNvPr id="5" name="Footer Placeholder 4"/>
          <p:cNvSpPr>
            <a:spLocks noGrp="1"/>
          </p:cNvSpPr>
          <p:nvPr>
            <p:ph type="ftr" sz="quarter" idx="11"/>
          </p:nvPr>
        </p:nvSpPr>
        <p:spPr>
          <a:xfrm>
            <a:off x="6536187" y="6315949"/>
            <a:ext cx="3814856" cy="365125"/>
          </a:xfrm>
        </p:spPr>
        <p:txBody>
          <a:bodyPr/>
          <a:lstStyle/>
          <a:p>
            <a:endParaRPr lang="en-US" dirty="0"/>
          </a:p>
        </p:txBody>
      </p:sp>
      <p:sp>
        <p:nvSpPr>
          <p:cNvPr id="6" name="Slide Number Placeholder 5"/>
          <p:cNvSpPr>
            <a:spLocks noGrp="1"/>
          </p:cNvSpPr>
          <p:nvPr>
            <p:ph type="sldNum" sz="quarter" idx="12"/>
          </p:nvPr>
        </p:nvSpPr>
        <p:spPr>
          <a:xfrm>
            <a:off x="11784011" y="5607592"/>
            <a:ext cx="407988" cy="365125"/>
          </a:xfrm>
        </p:spPr>
        <p:txBody>
          <a:bodyPr/>
          <a:lstStyle/>
          <a:p>
            <a:fld id="{2AC27A5A-7290-4DE1-BA94-4BE8A8E57DCF}" type="slidenum">
              <a:rPr lang="en-US" dirty="0"/>
              <a:t>‹#›</a:t>
            </a:fld>
            <a:endParaRPr lang="en-US" dirty="0"/>
          </a:p>
        </p:txBody>
      </p:sp>
      <p:cxnSp>
        <p:nvCxnSpPr>
          <p:cNvPr id="13" name="Straight Connector 12" title="Horizontal Rule Line"/>
          <p:cNvCxnSpPr/>
          <p:nvPr/>
        </p:nvCxnSpPr>
        <p:spPr>
          <a:xfrm>
            <a:off x="0" y="6199730"/>
            <a:ext cx="10260011" cy="0"/>
          </a:xfrm>
          <a:prstGeom prst="line">
            <a:avLst/>
          </a:prstGeom>
          <a:ln w="25400">
            <a:solidFill>
              <a:schemeClr val="tx1">
                <a:lumMod val="85000"/>
                <a:lumOff val="15000"/>
              </a:schemeClr>
            </a:solidFill>
          </a:ln>
        </p:spPr>
        <p:style>
          <a:lnRef idx="1">
            <a:schemeClr val="accent1"/>
          </a:lnRef>
          <a:fillRef idx="0">
            <a:schemeClr val="accent1"/>
          </a:fillRef>
          <a:effectRef idx="0">
            <a:schemeClr val="accent1"/>
          </a:effectRef>
          <a:fontRef idx="minor">
            <a:schemeClr val="tx1"/>
          </a:fontRef>
        </p:style>
      </p:cxnSp>
    </p:spTree>
    <p:extLst>
      <p:ext uri="{BB962C8B-B14F-4D97-AF65-F5344CB8AC3E}">
        <p14:creationId xmlns:p14="http://schemas.microsoft.com/office/powerpoint/2010/main" val="1602498124"/>
      </p:ext>
    </p:extLst>
  </p:cSld>
  <p:clrMapOvr>
    <a:masterClrMapping/>
  </p:clrMapOvr>
  <p:extLst mod="1">
    <p:ext uri="{DCECCB84-F9BA-43D5-87BE-67443E8EF086}">
      <p15:sldGuideLst xmlns:p15="http://schemas.microsoft.com/office/powerpoint/2012/main">
        <p15:guide id="1" pos="6456">
          <p15:clr>
            <a:srgbClr val="FBAE40"/>
          </p15:clr>
        </p15:guide>
      </p15:sldGuideLst>
    </p:ext>
  </p:extLst>
</p:sldLayout>
</file>

<file path=ppt/slideLayouts/slideLayout12.xml><?xml version="1.0" encoding="utf-8"?>
<p:sldLayout xmlns:a="http://schemas.openxmlformats.org/drawingml/2006/main" xmlns:r="http://schemas.openxmlformats.org/officeDocument/2006/relationships" xmlns:p="http://schemas.openxmlformats.org/presentationml/2006/main" preserve="1" userDrawn="1">
  <p:cSld name="Title and Content">
    <p:spTree>
      <p:nvGrpSpPr>
        <p:cNvPr id="1" name=""/>
        <p:cNvGrpSpPr/>
        <p:nvPr/>
      </p:nvGrpSpPr>
      <p:grpSpPr>
        <a:xfrm>
          <a:off x="0" y="0"/>
          <a:ext cx="0" cy="0"/>
          <a:chOff x="0" y="0"/>
          <a:chExt cx="0" cy="0"/>
        </a:xfrm>
      </p:grpSpPr>
      <p:sp>
        <p:nvSpPr>
          <p:cNvPr id="2" name="Title 1"/>
          <p:cNvSpPr>
            <a:spLocks noGrp="1"/>
          </p:cNvSpPr>
          <p:nvPr>
            <p:ph type="title"/>
          </p:nvPr>
        </p:nvSpPr>
        <p:spPr>
          <a:xfrm>
            <a:off x="834260" y="462455"/>
            <a:ext cx="10515600" cy="822263"/>
          </a:xfrm>
        </p:spPr>
        <p:txBody>
          <a:bodyPr>
            <a:normAutofit/>
          </a:bodyPr>
          <a:lstStyle>
            <a:lvl1pPr>
              <a:defRPr sz="3600">
                <a:solidFill>
                  <a:srgbClr val="D24726"/>
                </a:solidFill>
                <a:latin typeface="Segoe UI Light" panose="020B0502040204020203" pitchFamily="34" charset="0"/>
                <a:cs typeface="Segoe UI Light" panose="020B0502040204020203" pitchFamily="34" charset="0"/>
              </a:defRPr>
            </a:lvl1pPr>
          </a:lstStyle>
          <a:p>
            <a:r>
              <a:rPr lang="en-US" dirty="0"/>
              <a:t>Click to edit Master title style</a:t>
            </a:r>
          </a:p>
        </p:txBody>
      </p:sp>
      <p:sp>
        <p:nvSpPr>
          <p:cNvPr id="3" name="Content Placeholder 2"/>
          <p:cNvSpPr>
            <a:spLocks noGrp="1"/>
          </p:cNvSpPr>
          <p:nvPr>
            <p:ph idx="1"/>
          </p:nvPr>
        </p:nvSpPr>
        <p:spPr>
          <a:xfrm>
            <a:off x="838200" y="1625936"/>
            <a:ext cx="10515600" cy="4351338"/>
          </a:xfrm>
        </p:spPr>
        <p:txBody>
          <a:bodyPr/>
          <a:lstStyle>
            <a:lvl1pPr>
              <a:defRPr sz="1400" baseline="0">
                <a:solidFill>
                  <a:srgbClr val="595959"/>
                </a:solidFill>
                <a:latin typeface="Segoe UI Semilight" panose="020B0402040204020203" pitchFamily="34" charset="0"/>
                <a:cs typeface="Segoe UI Semilight" panose="020B0402040204020203" pitchFamily="34" charset="0"/>
              </a:defRPr>
            </a:lvl1pPr>
            <a:lvl2pPr>
              <a:defRPr sz="1200" baseline="0">
                <a:solidFill>
                  <a:srgbClr val="595959"/>
                </a:solidFill>
                <a:latin typeface="Segoe UI Semilight" panose="020B0402040204020203" pitchFamily="34" charset="0"/>
                <a:cs typeface="Segoe UI Semilight" panose="020B0402040204020203" pitchFamily="34" charset="0"/>
              </a:defRPr>
            </a:lvl2pPr>
            <a:lvl3pPr>
              <a:defRPr sz="1200" baseline="0">
                <a:solidFill>
                  <a:srgbClr val="595959"/>
                </a:solidFill>
                <a:latin typeface="Segoe UI Semilight" panose="020B0402040204020203" pitchFamily="34" charset="0"/>
                <a:cs typeface="Segoe UI Semilight" panose="020B0402040204020203" pitchFamily="34" charset="0"/>
              </a:defRPr>
            </a:lvl3pPr>
            <a:lvl4pPr>
              <a:defRPr sz="1200" baseline="0">
                <a:solidFill>
                  <a:srgbClr val="595959"/>
                </a:solidFill>
                <a:latin typeface="Segoe UI Semilight" panose="020B0402040204020203" pitchFamily="34" charset="0"/>
                <a:cs typeface="Segoe UI Semilight" panose="020B0402040204020203" pitchFamily="34" charset="0"/>
              </a:defRPr>
            </a:lvl4pPr>
            <a:lvl5pPr>
              <a:defRPr sz="1200" baseline="0">
                <a:solidFill>
                  <a:srgbClr val="595959"/>
                </a:solidFill>
                <a:latin typeface="Segoe UI Semilight" panose="020B0402040204020203" pitchFamily="34" charset="0"/>
                <a:cs typeface="Segoe UI Semilight" panose="020B0402040204020203" pitchFamily="34" charset="0"/>
              </a:defRPr>
            </a:lvl5pPr>
          </a:lstStyle>
          <a:p>
            <a:pPr lvl="0"/>
            <a:r>
              <a:rPr lang="en-US" dirty="0"/>
              <a:t>Edit Master text styles</a:t>
            </a:r>
          </a:p>
          <a:p>
            <a:pPr lvl="1"/>
            <a:r>
              <a:rPr lang="en-US" dirty="0"/>
              <a:t>Second level</a:t>
            </a:r>
          </a:p>
          <a:p>
            <a:pPr lvl="2"/>
            <a:r>
              <a:rPr lang="en-US" dirty="0"/>
              <a:t>Third level</a:t>
            </a:r>
          </a:p>
          <a:p>
            <a:pPr lvl="3"/>
            <a:r>
              <a:rPr lang="en-US" dirty="0"/>
              <a:t>Fourth level</a:t>
            </a:r>
          </a:p>
          <a:p>
            <a:pPr lvl="4"/>
            <a:r>
              <a:rPr lang="en-US" dirty="0"/>
              <a:t>Fifth level</a:t>
            </a:r>
          </a:p>
        </p:txBody>
      </p:sp>
      <p:sp>
        <p:nvSpPr>
          <p:cNvPr id="4" name="Date Placeholder 3"/>
          <p:cNvSpPr>
            <a:spLocks noGrp="1"/>
          </p:cNvSpPr>
          <p:nvPr>
            <p:ph type="dt" sz="half" idx="10"/>
          </p:nvPr>
        </p:nvSpPr>
        <p:spPr/>
        <p:txBody>
          <a:bodyPr/>
          <a:lstStyle/>
          <a:p>
            <a:fld id="{3652CD92-9D15-43B4-8516-073FCDAC90D4}" type="datetimeFigureOut">
              <a:rPr lang="en-US" smtClean="0"/>
              <a:t>5/8/2019</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475E1560-7126-406C-A531-3A398E8D0EEA}" type="slidenum">
              <a:rPr lang="en-US" smtClean="0"/>
              <a:t>‹#›</a:t>
            </a:fld>
            <a:endParaRPr lang="en-US"/>
          </a:p>
        </p:txBody>
      </p:sp>
      <p:cxnSp>
        <p:nvCxnSpPr>
          <p:cNvPr id="7" name="Straight Connector 6"/>
          <p:cNvCxnSpPr/>
          <p:nvPr userDrawn="1"/>
        </p:nvCxnSpPr>
        <p:spPr>
          <a:xfrm>
            <a:off x="952500" y="1284718"/>
            <a:ext cx="10363200" cy="0"/>
          </a:xfrm>
          <a:prstGeom prst="line">
            <a:avLst/>
          </a:prstGeom>
          <a:ln w="12700">
            <a:solidFill>
              <a:schemeClr val="bg1">
                <a:lumMod val="65000"/>
              </a:schemeClr>
            </a:solidFill>
          </a:ln>
        </p:spPr>
        <p:style>
          <a:lnRef idx="1">
            <a:schemeClr val="accent1"/>
          </a:lnRef>
          <a:fillRef idx="0">
            <a:schemeClr val="accent1"/>
          </a:fillRef>
          <a:effectRef idx="0">
            <a:schemeClr val="accent1"/>
          </a:effectRef>
          <a:fontRef idx="minor">
            <a:schemeClr val="tx1"/>
          </a:fontRef>
        </p:style>
      </p:cxnSp>
    </p:spTree>
    <p:extLst>
      <p:ext uri="{BB962C8B-B14F-4D97-AF65-F5344CB8AC3E}">
        <p14:creationId xmlns:p14="http://schemas.microsoft.com/office/powerpoint/2010/main" val="1885525206"/>
      </p:ext>
    </p:extLst>
  </p:cSld>
  <p:clrMapOvr>
    <a:masterClrMapping/>
  </p:clrMapOvr>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3" Type="http://schemas.openxmlformats.org/officeDocument/2006/relationships/slideLayout" Target="../slideLayouts/slideLayout3.xml"/><Relationship Id="rId7" Type="http://schemas.openxmlformats.org/officeDocument/2006/relationships/slideLayout" Target="../slideLayouts/slideLayout7.xml"/><Relationship Id="rId12" Type="http://schemas.openxmlformats.org/officeDocument/2006/relationships/theme" Target="../theme/theme1.xml"/><Relationship Id="rId2" Type="http://schemas.openxmlformats.org/officeDocument/2006/relationships/slideLayout" Target="../slideLayouts/slideLayout2.xml"/><Relationship Id="rId1" Type="http://schemas.openxmlformats.org/officeDocument/2006/relationships/slideLayout" Target="../slideLayouts/slideLayout1.xml"/><Relationship Id="rId6" Type="http://schemas.openxmlformats.org/officeDocument/2006/relationships/slideLayout" Target="../slideLayouts/slideLayout6.xml"/><Relationship Id="rId11" Type="http://schemas.openxmlformats.org/officeDocument/2006/relationships/slideLayout" Target="../slideLayouts/slideLayout11.xml"/><Relationship Id="rId5" Type="http://schemas.openxmlformats.org/officeDocument/2006/relationships/slideLayout" Target="../slideLayouts/slideLayout5.xml"/><Relationship Id="rId10" Type="http://schemas.openxmlformats.org/officeDocument/2006/relationships/slideLayout" Target="../slideLayouts/slideLayout10.xml"/><Relationship Id="rId4" Type="http://schemas.openxmlformats.org/officeDocument/2006/relationships/slideLayout" Target="../slideLayouts/slideLayout4.xml"/><Relationship Id="rId9" Type="http://schemas.openxmlformats.org/officeDocument/2006/relationships/slideLayout" Target="../slideLayouts/slideLayout9.xml"/></Relationships>
</file>

<file path=ppt/slideMasters/_rels/slideMaster2.xml.rels><?xml version="1.0" encoding="UTF-8" standalone="yes"?>
<Relationships xmlns="http://schemas.openxmlformats.org/package/2006/relationships"><Relationship Id="rId2" Type="http://schemas.openxmlformats.org/officeDocument/2006/relationships/theme" Target="../theme/theme2.xml"/><Relationship Id="rId1" Type="http://schemas.openxmlformats.org/officeDocument/2006/relationships/slideLayout" Target="../slideLayouts/slideLayout12.xml"/></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Pr>
        <a:solidFill>
          <a:schemeClr val="bg2"/>
        </a:solidFill>
        <a:effectLst/>
      </p:bgPr>
    </p:bg>
    <p:spTree>
      <p:nvGrpSpPr>
        <p:cNvPr id="1" name=""/>
        <p:cNvGrpSpPr/>
        <p:nvPr/>
      </p:nvGrpSpPr>
      <p:grpSpPr>
        <a:xfrm>
          <a:off x="0" y="0"/>
          <a:ext cx="0" cy="0"/>
          <a:chOff x="0" y="0"/>
          <a:chExt cx="0" cy="0"/>
        </a:xfrm>
      </p:grpSpPr>
      <p:sp>
        <p:nvSpPr>
          <p:cNvPr id="20" name="Freeform 6" title="Page Number Shape"/>
          <p:cNvSpPr/>
          <p:nvPr/>
        </p:nvSpPr>
        <p:spPr bwMode="auto">
          <a:xfrm>
            <a:off x="11784011" y="5380580"/>
            <a:ext cx="407988" cy="819150"/>
          </a:xfrm>
          <a:custGeom>
            <a:avLst/>
            <a:gdLst/>
            <a:ahLst/>
            <a:cxnLst/>
            <a:rect l="0" t="0" r="r" b="b"/>
            <a:pathLst>
              <a:path w="1799" h="3612">
                <a:moveTo>
                  <a:pt x="1799" y="0"/>
                </a:moveTo>
                <a:lnTo>
                  <a:pt x="1799" y="3612"/>
                </a:lnTo>
                <a:lnTo>
                  <a:pt x="1686" y="3609"/>
                </a:lnTo>
                <a:lnTo>
                  <a:pt x="1574" y="3598"/>
                </a:lnTo>
                <a:lnTo>
                  <a:pt x="1464" y="3581"/>
                </a:lnTo>
                <a:lnTo>
                  <a:pt x="1357" y="3557"/>
                </a:lnTo>
                <a:lnTo>
                  <a:pt x="1251" y="3527"/>
                </a:lnTo>
                <a:lnTo>
                  <a:pt x="1150" y="3490"/>
                </a:lnTo>
                <a:lnTo>
                  <a:pt x="1050" y="3448"/>
                </a:lnTo>
                <a:lnTo>
                  <a:pt x="953" y="3401"/>
                </a:lnTo>
                <a:lnTo>
                  <a:pt x="860" y="3347"/>
                </a:lnTo>
                <a:lnTo>
                  <a:pt x="771" y="3289"/>
                </a:lnTo>
                <a:lnTo>
                  <a:pt x="686" y="3224"/>
                </a:lnTo>
                <a:lnTo>
                  <a:pt x="604" y="3156"/>
                </a:lnTo>
                <a:lnTo>
                  <a:pt x="527" y="3083"/>
                </a:lnTo>
                <a:lnTo>
                  <a:pt x="454" y="3005"/>
                </a:lnTo>
                <a:lnTo>
                  <a:pt x="386" y="2923"/>
                </a:lnTo>
                <a:lnTo>
                  <a:pt x="323" y="2838"/>
                </a:lnTo>
                <a:lnTo>
                  <a:pt x="265" y="2748"/>
                </a:lnTo>
                <a:lnTo>
                  <a:pt x="211" y="2655"/>
                </a:lnTo>
                <a:lnTo>
                  <a:pt x="163" y="2559"/>
                </a:lnTo>
                <a:lnTo>
                  <a:pt x="121" y="2459"/>
                </a:lnTo>
                <a:lnTo>
                  <a:pt x="85" y="2356"/>
                </a:lnTo>
                <a:lnTo>
                  <a:pt x="55" y="2251"/>
                </a:lnTo>
                <a:lnTo>
                  <a:pt x="32" y="2143"/>
                </a:lnTo>
                <a:lnTo>
                  <a:pt x="14" y="2033"/>
                </a:lnTo>
                <a:lnTo>
                  <a:pt x="4" y="1920"/>
                </a:lnTo>
                <a:lnTo>
                  <a:pt x="0" y="1806"/>
                </a:lnTo>
                <a:lnTo>
                  <a:pt x="4" y="1692"/>
                </a:lnTo>
                <a:lnTo>
                  <a:pt x="14" y="1580"/>
                </a:lnTo>
                <a:lnTo>
                  <a:pt x="32" y="1469"/>
                </a:lnTo>
                <a:lnTo>
                  <a:pt x="55" y="1362"/>
                </a:lnTo>
                <a:lnTo>
                  <a:pt x="85" y="1256"/>
                </a:lnTo>
                <a:lnTo>
                  <a:pt x="121" y="1154"/>
                </a:lnTo>
                <a:lnTo>
                  <a:pt x="163" y="1054"/>
                </a:lnTo>
                <a:lnTo>
                  <a:pt x="211" y="958"/>
                </a:lnTo>
                <a:lnTo>
                  <a:pt x="265" y="864"/>
                </a:lnTo>
                <a:lnTo>
                  <a:pt x="323" y="774"/>
                </a:lnTo>
                <a:lnTo>
                  <a:pt x="386" y="689"/>
                </a:lnTo>
                <a:lnTo>
                  <a:pt x="454" y="607"/>
                </a:lnTo>
                <a:lnTo>
                  <a:pt x="527" y="529"/>
                </a:lnTo>
                <a:lnTo>
                  <a:pt x="604" y="456"/>
                </a:lnTo>
                <a:lnTo>
                  <a:pt x="686" y="388"/>
                </a:lnTo>
                <a:lnTo>
                  <a:pt x="771" y="325"/>
                </a:lnTo>
                <a:lnTo>
                  <a:pt x="860" y="266"/>
                </a:lnTo>
                <a:lnTo>
                  <a:pt x="953" y="212"/>
                </a:lnTo>
                <a:lnTo>
                  <a:pt x="1050" y="164"/>
                </a:lnTo>
                <a:lnTo>
                  <a:pt x="1150" y="122"/>
                </a:lnTo>
                <a:lnTo>
                  <a:pt x="1251" y="85"/>
                </a:lnTo>
                <a:lnTo>
                  <a:pt x="1357" y="55"/>
                </a:lnTo>
                <a:lnTo>
                  <a:pt x="1464" y="32"/>
                </a:lnTo>
                <a:lnTo>
                  <a:pt x="1574" y="14"/>
                </a:lnTo>
                <a:lnTo>
                  <a:pt x="1686" y="5"/>
                </a:lnTo>
                <a:lnTo>
                  <a:pt x="1799" y="0"/>
                </a:lnTo>
                <a:close/>
              </a:path>
            </a:pathLst>
          </a:custGeom>
          <a:solidFill>
            <a:schemeClr val="tx1">
              <a:lumMod val="85000"/>
              <a:lumOff val="15000"/>
            </a:schemeClr>
          </a:solidFill>
          <a:ln w="0">
            <a:noFill/>
            <a:prstDash val="solid"/>
            <a:round/>
            <a:headEnd/>
            <a:tailEnd/>
          </a:ln>
        </p:spPr>
      </p:sp>
      <p:sp>
        <p:nvSpPr>
          <p:cNvPr id="2" name="Title Placeholder 1"/>
          <p:cNvSpPr>
            <a:spLocks noGrp="1"/>
          </p:cNvSpPr>
          <p:nvPr>
            <p:ph type="title"/>
          </p:nvPr>
        </p:nvSpPr>
        <p:spPr>
          <a:xfrm>
            <a:off x="762000" y="559678"/>
            <a:ext cx="3833906" cy="4952492"/>
          </a:xfrm>
          <a:prstGeom prst="rect">
            <a:avLst/>
          </a:prstGeom>
        </p:spPr>
        <p:txBody>
          <a:bodyPr vert="horz" lIns="91440" tIns="45720" rIns="91440" bIns="45720" rtlCol="0" anchor="t">
            <a:normAutofit/>
          </a:bodyPr>
          <a:lstStyle/>
          <a:p>
            <a:r>
              <a:rPr lang="en-US"/>
              <a:t>Click to edit Master title style</a:t>
            </a:r>
            <a:endParaRPr lang="en-US" dirty="0"/>
          </a:p>
        </p:txBody>
      </p:sp>
      <p:sp>
        <p:nvSpPr>
          <p:cNvPr id="3" name="Text Placeholder 2"/>
          <p:cNvSpPr>
            <a:spLocks noGrp="1"/>
          </p:cNvSpPr>
          <p:nvPr>
            <p:ph type="body" idx="1"/>
          </p:nvPr>
        </p:nvSpPr>
        <p:spPr>
          <a:xfrm>
            <a:off x="5181600" y="569066"/>
            <a:ext cx="6248398" cy="5655156"/>
          </a:xfrm>
          <a:prstGeom prst="rect">
            <a:avLst/>
          </a:prstGeom>
        </p:spPr>
        <p:txBody>
          <a:bodyPr vert="horz" lIns="91440" tIns="45720" rIns="91440" bIns="45720" rtlCol="0">
            <a:normAutofit/>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Date Placeholder 3"/>
          <p:cNvSpPr>
            <a:spLocks noGrp="1"/>
          </p:cNvSpPr>
          <p:nvPr>
            <p:ph type="dt" sz="half" idx="2"/>
          </p:nvPr>
        </p:nvSpPr>
        <p:spPr>
          <a:xfrm>
            <a:off x="762001" y="5930060"/>
            <a:ext cx="3814856" cy="365125"/>
          </a:xfrm>
          <a:prstGeom prst="rect">
            <a:avLst/>
          </a:prstGeom>
        </p:spPr>
        <p:txBody>
          <a:bodyPr vert="horz" lIns="91440" tIns="45720" rIns="91440" bIns="45720" rtlCol="0" anchor="t"/>
          <a:lstStyle>
            <a:lvl1pPr algn="r">
              <a:defRPr sz="1000" b="0" i="1" baseline="0">
                <a:solidFill>
                  <a:schemeClr val="tx1">
                    <a:lumMod val="85000"/>
                    <a:lumOff val="15000"/>
                  </a:schemeClr>
                </a:solidFill>
                <a:latin typeface="+mj-lt"/>
              </a:defRPr>
            </a:lvl1pPr>
          </a:lstStyle>
          <a:p>
            <a:fld id="{3C633830-2244-49AE-BC4A-47F415C177C6}" type="datetimeFigureOut">
              <a:rPr lang="en-US" dirty="0"/>
              <a:pPr/>
              <a:t>5/8/2019</a:t>
            </a:fld>
            <a:endParaRPr lang="en-US" dirty="0"/>
          </a:p>
        </p:txBody>
      </p:sp>
      <p:sp>
        <p:nvSpPr>
          <p:cNvPr id="5" name="Footer Placeholder 4"/>
          <p:cNvSpPr>
            <a:spLocks noGrp="1"/>
          </p:cNvSpPr>
          <p:nvPr>
            <p:ph type="ftr" sz="quarter" idx="3"/>
          </p:nvPr>
        </p:nvSpPr>
        <p:spPr>
          <a:xfrm>
            <a:off x="762001" y="6314440"/>
            <a:ext cx="3814856" cy="365125"/>
          </a:xfrm>
          <a:prstGeom prst="rect">
            <a:avLst/>
          </a:prstGeom>
        </p:spPr>
        <p:txBody>
          <a:bodyPr vert="horz" lIns="91440" tIns="45720" rIns="91440" bIns="45720" rtlCol="0" anchor="t"/>
          <a:lstStyle>
            <a:lvl1pPr algn="r">
              <a:defRPr sz="1200" b="1" i="1" baseline="0">
                <a:solidFill>
                  <a:schemeClr val="tx1">
                    <a:lumMod val="85000"/>
                    <a:lumOff val="15000"/>
                  </a:schemeClr>
                </a:solidFill>
                <a:latin typeface="+mj-lt"/>
              </a:defRPr>
            </a:lvl1pPr>
          </a:lstStyle>
          <a:p>
            <a:endParaRPr lang="en-US" dirty="0"/>
          </a:p>
        </p:txBody>
      </p:sp>
      <p:sp>
        <p:nvSpPr>
          <p:cNvPr id="6" name="Slide Number Placeholder 5"/>
          <p:cNvSpPr>
            <a:spLocks noGrp="1"/>
          </p:cNvSpPr>
          <p:nvPr>
            <p:ph type="sldNum" sz="quarter" idx="4"/>
          </p:nvPr>
        </p:nvSpPr>
        <p:spPr>
          <a:xfrm>
            <a:off x="11784011" y="5607592"/>
            <a:ext cx="407988" cy="365125"/>
          </a:xfrm>
          <a:prstGeom prst="rect">
            <a:avLst/>
          </a:prstGeom>
        </p:spPr>
        <p:txBody>
          <a:bodyPr vert="horz" lIns="91440" tIns="45720" rIns="91440" bIns="45720" rtlCol="0" anchor="ctr"/>
          <a:lstStyle>
            <a:lvl1pPr algn="r">
              <a:defRPr sz="1200" b="0" i="1" baseline="0">
                <a:solidFill>
                  <a:schemeClr val="bg2"/>
                </a:solidFill>
                <a:latin typeface="+mj-lt"/>
              </a:defRPr>
            </a:lvl1pPr>
          </a:lstStyle>
          <a:p>
            <a:fld id="{2AC27A5A-7290-4DE1-BA94-4BE8A8E57DCF}" type="slidenum">
              <a:rPr lang="en-US" dirty="0"/>
              <a:pPr/>
              <a:t>‹#›</a:t>
            </a:fld>
            <a:endParaRPr lang="en-US" dirty="0"/>
          </a:p>
        </p:txBody>
      </p:sp>
      <p:cxnSp>
        <p:nvCxnSpPr>
          <p:cNvPr id="10" name="Straight Connector 9" title="Horizontal Rule Line"/>
          <p:cNvCxnSpPr/>
          <p:nvPr/>
        </p:nvCxnSpPr>
        <p:spPr>
          <a:xfrm>
            <a:off x="0" y="6199730"/>
            <a:ext cx="4495800" cy="0"/>
          </a:xfrm>
          <a:prstGeom prst="line">
            <a:avLst/>
          </a:prstGeom>
          <a:ln w="25400">
            <a:solidFill>
              <a:schemeClr val="tx1">
                <a:lumMod val="85000"/>
                <a:lumOff val="15000"/>
              </a:schemeClr>
            </a:solidFill>
          </a:ln>
        </p:spPr>
        <p:style>
          <a:lnRef idx="1">
            <a:schemeClr val="accent1"/>
          </a:lnRef>
          <a:fillRef idx="0">
            <a:schemeClr val="accent1"/>
          </a:fillRef>
          <a:effectRef idx="0">
            <a:schemeClr val="accent1"/>
          </a:effectRef>
          <a:fontRef idx="minor">
            <a:schemeClr val="tx1"/>
          </a:fontRef>
        </p:style>
      </p:cxnSp>
    </p:spTree>
    <p:extLst>
      <p:ext uri="{BB962C8B-B14F-4D97-AF65-F5344CB8AC3E}">
        <p14:creationId xmlns:p14="http://schemas.microsoft.com/office/powerpoint/2010/main" val="117647924"/>
      </p:ext>
    </p:extLst>
  </p:cSld>
  <p:clrMap bg1="lt1" tx1="dk1" bg2="lt2" tx2="dk2" accent1="accent1" accent2="accent2" accent3="accent3" accent4="accent4" accent5="accent5" accent6="accent6" hlink="hlink" folHlink="folHlink"/>
  <p:sldLayoutIdLst>
    <p:sldLayoutId id="2147483649" r:id="rId1"/>
    <p:sldLayoutId id="2147483650" r:id="rId2"/>
    <p:sldLayoutId id="2147483651" r:id="rId3"/>
    <p:sldLayoutId id="2147483652" r:id="rId4"/>
    <p:sldLayoutId id="2147483653" r:id="rId5"/>
    <p:sldLayoutId id="2147483654" r:id="rId6"/>
    <p:sldLayoutId id="2147483655" r:id="rId7"/>
    <p:sldLayoutId id="2147483656" r:id="rId8"/>
    <p:sldLayoutId id="2147483657" r:id="rId9"/>
    <p:sldLayoutId id="2147483658" r:id="rId10"/>
    <p:sldLayoutId id="2147483659" r:id="rId11"/>
  </p:sldLayoutIdLst>
  <p:txStyles>
    <p:titleStyle>
      <a:lvl1pPr algn="r" defTabSz="914400" rtl="0" eaLnBrk="1" latinLnBrk="0" hangingPunct="1">
        <a:lnSpc>
          <a:spcPct val="90000"/>
        </a:lnSpc>
        <a:spcBef>
          <a:spcPct val="0"/>
        </a:spcBef>
        <a:buNone/>
        <a:defRPr sz="5000" b="0" i="1" kern="1200" baseline="0">
          <a:solidFill>
            <a:schemeClr val="tx1">
              <a:lumMod val="85000"/>
              <a:lumOff val="15000"/>
            </a:schemeClr>
          </a:solidFill>
          <a:latin typeface="+mj-lt"/>
          <a:ea typeface="+mj-ea"/>
          <a:cs typeface="+mj-cs"/>
        </a:defRPr>
      </a:lvl1pPr>
    </p:titleStyle>
    <p:bodyStyle>
      <a:lvl1pPr marL="283464" indent="-283464" algn="l" defTabSz="914400" rtl="0" eaLnBrk="1" latinLnBrk="0" hangingPunct="1">
        <a:lnSpc>
          <a:spcPct val="112000"/>
        </a:lnSpc>
        <a:spcBef>
          <a:spcPts val="900"/>
        </a:spcBef>
        <a:buFont typeface="Arial" panose="020B0604020202020204" pitchFamily="34" charset="0"/>
        <a:buChar char="•"/>
        <a:defRPr sz="2000" kern="1200" baseline="0">
          <a:solidFill>
            <a:schemeClr val="tx1">
              <a:lumMod val="85000"/>
              <a:lumOff val="15000"/>
            </a:schemeClr>
          </a:solidFill>
          <a:latin typeface="+mn-lt"/>
          <a:ea typeface="+mn-ea"/>
          <a:cs typeface="+mn-cs"/>
        </a:defRPr>
      </a:lvl1pPr>
      <a:lvl2pPr marL="685800" indent="-283464" algn="l" defTabSz="914400" rtl="0" eaLnBrk="1" latinLnBrk="0" hangingPunct="1">
        <a:lnSpc>
          <a:spcPct val="112000"/>
        </a:lnSpc>
        <a:spcBef>
          <a:spcPts val="900"/>
        </a:spcBef>
        <a:buFont typeface="Corbel" panose="020B0503020204020204" pitchFamily="34" charset="0"/>
        <a:buChar char="–"/>
        <a:defRPr sz="1800" kern="1200" baseline="0">
          <a:solidFill>
            <a:schemeClr val="tx1">
              <a:lumMod val="85000"/>
              <a:lumOff val="15000"/>
            </a:schemeClr>
          </a:solidFill>
          <a:latin typeface="+mn-lt"/>
          <a:ea typeface="+mn-ea"/>
          <a:cs typeface="+mn-cs"/>
        </a:defRPr>
      </a:lvl2pPr>
      <a:lvl3pPr marL="1143000" indent="-283464" algn="l" defTabSz="914400" rtl="0" eaLnBrk="1" latinLnBrk="0" hangingPunct="1">
        <a:lnSpc>
          <a:spcPct val="112000"/>
        </a:lnSpc>
        <a:spcBef>
          <a:spcPts val="900"/>
        </a:spcBef>
        <a:buFont typeface="Arial" panose="020B0604020202020204" pitchFamily="34" charset="0"/>
        <a:buChar char="•"/>
        <a:defRPr sz="1600" kern="1200" baseline="0">
          <a:solidFill>
            <a:schemeClr val="tx1">
              <a:lumMod val="85000"/>
              <a:lumOff val="15000"/>
            </a:schemeClr>
          </a:solidFill>
          <a:latin typeface="+mn-lt"/>
          <a:ea typeface="+mn-ea"/>
          <a:cs typeface="+mn-cs"/>
        </a:defRPr>
      </a:lvl3pPr>
      <a:lvl4pPr marL="1600200" indent="-283464" algn="l" defTabSz="914400" rtl="0" eaLnBrk="1" latinLnBrk="0" hangingPunct="1">
        <a:lnSpc>
          <a:spcPct val="112000"/>
        </a:lnSpc>
        <a:spcBef>
          <a:spcPts val="900"/>
        </a:spcBef>
        <a:buFont typeface="Corbel" panose="020B0503020204020204" pitchFamily="34" charset="0"/>
        <a:buChar char="–"/>
        <a:defRPr sz="1400" kern="1200" baseline="0">
          <a:solidFill>
            <a:schemeClr val="tx1">
              <a:lumMod val="85000"/>
              <a:lumOff val="15000"/>
            </a:schemeClr>
          </a:solidFill>
          <a:latin typeface="+mn-lt"/>
          <a:ea typeface="+mn-ea"/>
          <a:cs typeface="+mn-cs"/>
        </a:defRPr>
      </a:lvl4pPr>
      <a:lvl5pPr marL="2057400" indent="-283464" algn="l" defTabSz="914400" rtl="0" eaLnBrk="1" latinLnBrk="0" hangingPunct="1">
        <a:lnSpc>
          <a:spcPct val="112000"/>
        </a:lnSpc>
        <a:spcBef>
          <a:spcPts val="900"/>
        </a:spcBef>
        <a:buFont typeface="Arial" panose="020B0604020202020204" pitchFamily="34" charset="0"/>
        <a:buChar char="•"/>
        <a:defRPr sz="1400" i="1" kern="1200" baseline="0">
          <a:solidFill>
            <a:schemeClr val="tx1">
              <a:lumMod val="85000"/>
              <a:lumOff val="15000"/>
            </a:schemeClr>
          </a:solidFill>
          <a:latin typeface="+mn-lt"/>
          <a:ea typeface="+mn-ea"/>
          <a:cs typeface="+mn-cs"/>
        </a:defRPr>
      </a:lvl5pPr>
      <a:lvl6pPr marL="2514600" indent="-283464" algn="l" defTabSz="914400" rtl="0" eaLnBrk="1" latinLnBrk="0" hangingPunct="1">
        <a:lnSpc>
          <a:spcPct val="112000"/>
        </a:lnSpc>
        <a:spcBef>
          <a:spcPts val="1300"/>
        </a:spcBef>
        <a:buFont typeface="Corbel" panose="020B0503020204020204" pitchFamily="34" charset="0"/>
        <a:buChar char="–"/>
        <a:defRPr sz="1400" kern="1200">
          <a:solidFill>
            <a:schemeClr val="tx1">
              <a:lumMod val="85000"/>
              <a:lumOff val="15000"/>
            </a:schemeClr>
          </a:solidFill>
          <a:latin typeface="+mn-lt"/>
          <a:ea typeface="+mn-ea"/>
          <a:cs typeface="+mn-cs"/>
        </a:defRPr>
      </a:lvl6pPr>
      <a:lvl7pPr marL="2971800" indent="-283464" algn="l" defTabSz="914400" rtl="0" eaLnBrk="1" latinLnBrk="0" hangingPunct="1">
        <a:lnSpc>
          <a:spcPct val="112000"/>
        </a:lnSpc>
        <a:spcBef>
          <a:spcPts val="1300"/>
        </a:spcBef>
        <a:buFont typeface="Arial" panose="020B0604020202020204" pitchFamily="34" charset="0"/>
        <a:buChar char="•"/>
        <a:defRPr sz="1400" i="1" kern="1200">
          <a:solidFill>
            <a:schemeClr val="tx1">
              <a:lumMod val="85000"/>
              <a:lumOff val="15000"/>
            </a:schemeClr>
          </a:solidFill>
          <a:latin typeface="+mn-lt"/>
          <a:ea typeface="+mn-ea"/>
          <a:cs typeface="+mn-cs"/>
        </a:defRPr>
      </a:lvl7pPr>
      <a:lvl8pPr marL="3429000" indent="-283464" algn="l" defTabSz="914400" rtl="0" eaLnBrk="1" latinLnBrk="0" hangingPunct="1">
        <a:lnSpc>
          <a:spcPct val="112000"/>
        </a:lnSpc>
        <a:spcBef>
          <a:spcPts val="1300"/>
        </a:spcBef>
        <a:buFont typeface="Corbel" panose="020B0503020204020204" pitchFamily="34" charset="0"/>
        <a:buChar char="–"/>
        <a:defRPr sz="1400" kern="1200">
          <a:solidFill>
            <a:schemeClr val="tx1">
              <a:lumMod val="85000"/>
              <a:lumOff val="15000"/>
            </a:schemeClr>
          </a:solidFill>
          <a:latin typeface="+mn-lt"/>
          <a:ea typeface="+mn-ea"/>
          <a:cs typeface="+mn-cs"/>
        </a:defRPr>
      </a:lvl8pPr>
      <a:lvl9pPr marL="3886200" indent="-283464" algn="l" defTabSz="914400" rtl="0" eaLnBrk="1" latinLnBrk="0" hangingPunct="1">
        <a:lnSpc>
          <a:spcPct val="112000"/>
        </a:lnSpc>
        <a:spcBef>
          <a:spcPts val="1300"/>
        </a:spcBef>
        <a:buFont typeface="Arial" panose="020B0604020202020204" pitchFamily="34" charset="0"/>
        <a:buChar char="•"/>
        <a:defRPr sz="1400" i="1" kern="1200" baseline="0">
          <a:solidFill>
            <a:schemeClr val="tx1">
              <a:lumMod val="85000"/>
              <a:lumOff val="15000"/>
            </a:schemeClr>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extLst mod="1">
    <p:ext uri="{27BBF7A9-308A-43DC-89C8-2F10F3537804}">
      <p15:sldGuideLst xmlns:p15="http://schemas.microsoft.com/office/powerpoint/2012/main">
        <p15:guide id="1" pos="2832">
          <p15:clr>
            <a:srgbClr val="F26B43"/>
          </p15:clr>
        </p15:guide>
        <p15:guide id="2" pos="480">
          <p15:clr>
            <a:srgbClr val="F26B43"/>
          </p15:clr>
        </p15:guide>
        <p15:guide id="3" orient="horz" pos="432">
          <p15:clr>
            <a:srgbClr val="F26B43"/>
          </p15:clr>
        </p15:guide>
        <p15:guide id="4" pos="7200">
          <p15:clr>
            <a:srgbClr val="F26B43"/>
          </p15:clr>
        </p15:guide>
        <p15:guide id="5" pos="3264">
          <p15:clr>
            <a:srgbClr val="F26B43"/>
          </p15:clr>
        </p15:guide>
      </p15:sldGuideLst>
    </p:ext>
  </p:extLst>
</p:sldMaster>
</file>

<file path=ppt/slideMasters/slideMaster2.xml><?xml version="1.0" encoding="utf-8"?>
<p:sld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Title Placeholder 1"/>
          <p:cNvSpPr>
            <a:spLocks noGrp="1"/>
          </p:cNvSpPr>
          <p:nvPr>
            <p:ph type="title"/>
          </p:nvPr>
        </p:nvSpPr>
        <p:spPr>
          <a:xfrm>
            <a:off x="838200" y="365125"/>
            <a:ext cx="10515600" cy="1325563"/>
          </a:xfrm>
          <a:prstGeom prst="rect">
            <a:avLst/>
          </a:prstGeom>
        </p:spPr>
        <p:txBody>
          <a:bodyPr vert="horz" lIns="91440" tIns="45720" rIns="91440" bIns="45720" rtlCol="0" anchor="ctr">
            <a:normAutofit/>
          </a:bodyPr>
          <a:lstStyle/>
          <a:p>
            <a:r>
              <a:rPr lang="en-US"/>
              <a:t>Click to edit Master title style</a:t>
            </a:r>
          </a:p>
        </p:txBody>
      </p:sp>
      <p:sp>
        <p:nvSpPr>
          <p:cNvPr id="3" name="Text Placeholder 2"/>
          <p:cNvSpPr>
            <a:spLocks noGrp="1"/>
          </p:cNvSpPr>
          <p:nvPr>
            <p:ph type="body" idx="1"/>
          </p:nvPr>
        </p:nvSpPr>
        <p:spPr>
          <a:xfrm>
            <a:off x="838200" y="1825625"/>
            <a:ext cx="10515600" cy="4351338"/>
          </a:xfrm>
          <a:prstGeom prst="rect">
            <a:avLst/>
          </a:prstGeom>
        </p:spPr>
        <p:txBody>
          <a:bodyPr vert="horz" lIns="91440" tIns="45720" rIns="91440" bIns="45720" rtlCol="0">
            <a:normAutofit/>
          </a:bodyPr>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Date Placeholder 3"/>
          <p:cNvSpPr>
            <a:spLocks noGrp="1"/>
          </p:cNvSpPr>
          <p:nvPr>
            <p:ph type="dt" sz="half" idx="2"/>
          </p:nvPr>
        </p:nvSpPr>
        <p:spPr>
          <a:xfrm>
            <a:off x="838200" y="6356350"/>
            <a:ext cx="2743200" cy="365125"/>
          </a:xfrm>
          <a:prstGeom prst="rect">
            <a:avLst/>
          </a:prstGeom>
        </p:spPr>
        <p:txBody>
          <a:bodyPr vert="horz" lIns="91440" tIns="45720" rIns="91440" bIns="45720" rtlCol="0" anchor="ctr"/>
          <a:lstStyle>
            <a:lvl1pPr algn="l">
              <a:defRPr sz="1200">
                <a:solidFill>
                  <a:schemeClr val="tx1">
                    <a:tint val="75000"/>
                  </a:schemeClr>
                </a:solidFill>
              </a:defRPr>
            </a:lvl1pPr>
          </a:lstStyle>
          <a:p>
            <a:fld id="{3652CD92-9D15-43B4-8516-073FCDAC90D4}" type="datetimeFigureOut">
              <a:rPr lang="en-US" smtClean="0"/>
              <a:t>5/8/2019</a:t>
            </a:fld>
            <a:endParaRPr lang="en-US"/>
          </a:p>
        </p:txBody>
      </p:sp>
      <p:sp>
        <p:nvSpPr>
          <p:cNvPr id="5" name="Footer Placeholder 4"/>
          <p:cNvSpPr>
            <a:spLocks noGrp="1"/>
          </p:cNvSpPr>
          <p:nvPr>
            <p:ph type="ftr" sz="quarter" idx="3"/>
          </p:nvPr>
        </p:nvSpPr>
        <p:spPr>
          <a:xfrm>
            <a:off x="4038600" y="6356350"/>
            <a:ext cx="4114800" cy="365125"/>
          </a:xfrm>
          <a:prstGeom prst="rect">
            <a:avLst/>
          </a:prstGeom>
        </p:spPr>
        <p:txBody>
          <a:bodyPr vert="horz" lIns="91440" tIns="45720" rIns="91440" bIns="45720" rtlCol="0" anchor="ctr"/>
          <a:lstStyle>
            <a:lvl1pPr algn="ctr">
              <a:defRPr sz="1200">
                <a:solidFill>
                  <a:schemeClr val="tx1">
                    <a:tint val="75000"/>
                  </a:schemeClr>
                </a:solidFill>
              </a:defRPr>
            </a:lvl1pPr>
          </a:lstStyle>
          <a:p>
            <a:endParaRPr lang="en-US"/>
          </a:p>
        </p:txBody>
      </p:sp>
      <p:sp>
        <p:nvSpPr>
          <p:cNvPr id="6" name="Slide Number Placeholder 5"/>
          <p:cNvSpPr>
            <a:spLocks noGrp="1"/>
          </p:cNvSpPr>
          <p:nvPr>
            <p:ph type="sldNum" sz="quarter" idx="4"/>
          </p:nvPr>
        </p:nvSpPr>
        <p:spPr>
          <a:xfrm>
            <a:off x="8610600" y="6356350"/>
            <a:ext cx="2743200" cy="365125"/>
          </a:xfrm>
          <a:prstGeom prst="rect">
            <a:avLst/>
          </a:prstGeom>
        </p:spPr>
        <p:txBody>
          <a:bodyPr vert="horz" lIns="91440" tIns="45720" rIns="91440" bIns="45720" rtlCol="0" anchor="ctr"/>
          <a:lstStyle>
            <a:lvl1pPr algn="r">
              <a:defRPr sz="1200">
                <a:solidFill>
                  <a:schemeClr val="tx1">
                    <a:tint val="75000"/>
                  </a:schemeClr>
                </a:solidFill>
              </a:defRPr>
            </a:lvl1pPr>
          </a:lstStyle>
          <a:p>
            <a:fld id="{475E1560-7126-406C-A531-3A398E8D0EEA}" type="slidenum">
              <a:rPr lang="en-US" smtClean="0"/>
              <a:t>‹#›</a:t>
            </a:fld>
            <a:endParaRPr lang="en-US"/>
          </a:p>
        </p:txBody>
      </p:sp>
    </p:spTree>
    <p:extLst>
      <p:ext uri="{BB962C8B-B14F-4D97-AF65-F5344CB8AC3E}">
        <p14:creationId xmlns:p14="http://schemas.microsoft.com/office/powerpoint/2010/main" val="3184122265"/>
      </p:ext>
    </p:extLst>
  </p:cSld>
  <p:clrMap bg1="lt1" tx1="dk1" bg2="lt2" tx2="dk2" accent1="accent1" accent2="accent2" accent3="accent3" accent4="accent4" accent5="accent5" accent6="accent6" hlink="hlink" folHlink="folHlink"/>
  <p:sldLayoutIdLst>
    <p:sldLayoutId id="2147483661" r:id="rId1"/>
  </p:sldLayoutIdLst>
  <p:txStyles>
    <p:titleStyle>
      <a:lvl1pPr algn="l" defTabSz="914400" rtl="0" eaLnBrk="1" latinLnBrk="0" hangingPunct="1">
        <a:lnSpc>
          <a:spcPct val="90000"/>
        </a:lnSpc>
        <a:spcBef>
          <a:spcPct val="0"/>
        </a:spcBef>
        <a:buNone/>
        <a:defRPr sz="4400" kern="1200">
          <a:solidFill>
            <a:schemeClr val="tx1"/>
          </a:solidFill>
          <a:latin typeface="+mj-lt"/>
          <a:ea typeface="+mj-ea"/>
          <a:cs typeface="+mj-cs"/>
        </a:defRPr>
      </a:lvl1pPr>
    </p:titleStyle>
    <p:bodyStyle>
      <a:lvl1pPr marL="228600" indent="-228600" algn="l" defTabSz="914400" rtl="0" eaLnBrk="1" latinLnBrk="0" hangingPunct="1">
        <a:lnSpc>
          <a:spcPct val="90000"/>
        </a:lnSpc>
        <a:spcBef>
          <a:spcPts val="1000"/>
        </a:spcBef>
        <a:buFont typeface="Arial" panose="020B0604020202020204" pitchFamily="34" charset="0"/>
        <a:buChar char="•"/>
        <a:defRPr sz="2800" kern="1200">
          <a:solidFill>
            <a:schemeClr val="tx1"/>
          </a:solidFill>
          <a:latin typeface="+mn-lt"/>
          <a:ea typeface="+mn-ea"/>
          <a:cs typeface="+mn-cs"/>
        </a:defRPr>
      </a:lvl1pPr>
      <a:lvl2pPr marL="685800" indent="-228600" algn="l" defTabSz="914400" rtl="0" eaLnBrk="1" latinLnBrk="0" hangingPunct="1">
        <a:lnSpc>
          <a:spcPct val="90000"/>
        </a:lnSpc>
        <a:spcBef>
          <a:spcPts val="500"/>
        </a:spcBef>
        <a:buFont typeface="Arial" panose="020B0604020202020204" pitchFamily="34" charset="0"/>
        <a:buChar char="•"/>
        <a:defRPr sz="2400" kern="1200">
          <a:solidFill>
            <a:schemeClr val="tx1"/>
          </a:solidFill>
          <a:latin typeface="+mn-lt"/>
          <a:ea typeface="+mn-ea"/>
          <a:cs typeface="+mn-cs"/>
        </a:defRPr>
      </a:lvl2pPr>
      <a:lvl3pPr marL="1143000" indent="-228600" algn="l" defTabSz="914400" rtl="0" eaLnBrk="1" latinLnBrk="0" hangingPunct="1">
        <a:lnSpc>
          <a:spcPct val="90000"/>
        </a:lnSpc>
        <a:spcBef>
          <a:spcPts val="500"/>
        </a:spcBef>
        <a:buFont typeface="Arial" panose="020B0604020202020204" pitchFamily="34" charset="0"/>
        <a:buChar char="•"/>
        <a:defRPr sz="2000" kern="1200">
          <a:solidFill>
            <a:schemeClr val="tx1"/>
          </a:solidFill>
          <a:latin typeface="+mn-lt"/>
          <a:ea typeface="+mn-ea"/>
          <a:cs typeface="+mn-cs"/>
        </a:defRPr>
      </a:lvl3pPr>
      <a:lvl4pPr marL="1600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4pPr>
      <a:lvl5pPr marL="20574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3" Type="http://schemas.openxmlformats.org/officeDocument/2006/relationships/image" Target="../media/image1.jpg"/><Relationship Id="rId2" Type="http://schemas.openxmlformats.org/officeDocument/2006/relationships/notesSlide" Target="../notesSlides/notesSlide1.xml"/><Relationship Id="rId1" Type="http://schemas.openxmlformats.org/officeDocument/2006/relationships/slideLayout" Target="../slideLayouts/slideLayout1.xml"/><Relationship Id="rId6" Type="http://schemas.openxmlformats.org/officeDocument/2006/relationships/hyperlink" Target="http://creativecommons.org/licenses/by/2.0" TargetMode="External"/><Relationship Id="rId5" Type="http://schemas.openxmlformats.org/officeDocument/2006/relationships/image" Target="../media/image3.jpeg"/><Relationship Id="rId4" Type="http://schemas.openxmlformats.org/officeDocument/2006/relationships/image" Target="../media/image2.jpeg"/></Relationships>
</file>

<file path=ppt/slides/_rels/slide2.xml.rels><?xml version="1.0" encoding="UTF-8" standalone="yes"?>
<Relationships xmlns="http://schemas.openxmlformats.org/package/2006/relationships"><Relationship Id="rId2" Type="http://schemas.openxmlformats.org/officeDocument/2006/relationships/notesSlide" Target="../notesSlides/notesSlide2.xml"/><Relationship Id="rId1" Type="http://schemas.openxmlformats.org/officeDocument/2006/relationships/slideLayout" Target="../slideLayouts/slideLayout12.xml"/></Relationships>
</file>

<file path=ppt/slides/_rels/slide3.xml.rels><?xml version="1.0" encoding="UTF-8" standalone="yes"?>
<Relationships xmlns="http://schemas.openxmlformats.org/package/2006/relationships"><Relationship Id="rId3" Type="http://schemas.openxmlformats.org/officeDocument/2006/relationships/image" Target="../media/image4.png"/><Relationship Id="rId2" Type="http://schemas.openxmlformats.org/officeDocument/2006/relationships/notesSlide" Target="../notesSlides/notesSlide3.xml"/><Relationship Id="rId1" Type="http://schemas.openxmlformats.org/officeDocument/2006/relationships/slideLayout" Target="../slideLayouts/slideLayout12.xml"/></Relationships>
</file>

<file path=ppt/slides/_rels/slide4.xml.rels><?xml version="1.0" encoding="UTF-8" standalone="yes"?>
<Relationships xmlns="http://schemas.openxmlformats.org/package/2006/relationships"><Relationship Id="rId3" Type="http://schemas.openxmlformats.org/officeDocument/2006/relationships/image" Target="../media/image5.png"/><Relationship Id="rId2" Type="http://schemas.openxmlformats.org/officeDocument/2006/relationships/notesSlide" Target="../notesSlides/notesSlide4.xml"/><Relationship Id="rId1" Type="http://schemas.openxmlformats.org/officeDocument/2006/relationships/slideLayout" Target="../slideLayouts/slideLayout6.xml"/></Relationships>
</file>

<file path=ppt/slides/_rels/slide5.xml.rels><?xml version="1.0" encoding="UTF-8" standalone="yes"?>
<Relationships xmlns="http://schemas.openxmlformats.org/package/2006/relationships"><Relationship Id="rId3" Type="http://schemas.openxmlformats.org/officeDocument/2006/relationships/image" Target="../media/image6.jpeg"/><Relationship Id="rId2" Type="http://schemas.openxmlformats.org/officeDocument/2006/relationships/notesSlide" Target="../notesSlides/notesSlide5.xml"/><Relationship Id="rId1" Type="http://schemas.openxmlformats.org/officeDocument/2006/relationships/slideLayout" Target="../slideLayouts/slideLayout6.xml"/></Relationships>
</file>

<file path=ppt/slides/_rels/slide6.xml.rels><?xml version="1.0" encoding="UTF-8" standalone="yes"?>
<Relationships xmlns="http://schemas.openxmlformats.org/package/2006/relationships"><Relationship Id="rId2" Type="http://schemas.openxmlformats.org/officeDocument/2006/relationships/notesSlide" Target="../notesSlides/notesSlide6.xml"/><Relationship Id="rId1" Type="http://schemas.openxmlformats.org/officeDocument/2006/relationships/slideLayout" Target="../slideLayouts/slideLayout2.xml"/></Relationships>
</file>

<file path=ppt/slides/_rels/slide7.xml.rels><?xml version="1.0" encoding="UTF-8" standalone="yes"?>
<Relationships xmlns="http://schemas.openxmlformats.org/package/2006/relationships"><Relationship Id="rId3" Type="http://schemas.openxmlformats.org/officeDocument/2006/relationships/image" Target="../media/image7.png"/><Relationship Id="rId2" Type="http://schemas.openxmlformats.org/officeDocument/2006/relationships/notesSlide" Target="../notesSlides/notesSlide7.xml"/><Relationship Id="rId1" Type="http://schemas.openxmlformats.org/officeDocument/2006/relationships/slideLayout" Target="../slideLayouts/slideLayout2.xml"/></Relationships>
</file>

<file path=ppt/slides/_rels/slide8.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9.xml.rels><?xml version="1.0" encoding="UTF-8" standalone="yes"?>
<Relationships xmlns="http://schemas.openxmlformats.org/package/2006/relationships"><Relationship Id="rId3" Type="http://schemas.openxmlformats.org/officeDocument/2006/relationships/hyperlink" Target="https://ifm.eng.com.ac.uk/research/dmg/tools-and-techniques/belbins-team-roles/" TargetMode="External"/><Relationship Id="rId2" Type="http://schemas.openxmlformats.org/officeDocument/2006/relationships/hyperlink" Target="https://www.sandler.com/blog/6-benefits-of-teamwork-in-the-workplace%20Accessed%20on%201.05.19" TargetMode="External"/><Relationship Id="rId1" Type="http://schemas.openxmlformats.org/officeDocument/2006/relationships/slideLayout" Target="../slideLayouts/slideLayout2.xml"/><Relationship Id="rId5" Type="http://schemas.openxmlformats.org/officeDocument/2006/relationships/hyperlink" Target="https://childcare.acf.nhs.gov/systemsbuilding/systems-guides/leadership/teams-and-change" TargetMode="External"/><Relationship Id="rId4" Type="http://schemas.openxmlformats.org/officeDocument/2006/relationships/hyperlink" Target="https://www.mindtools.com/pages/article/newLDR-86.htm" TargetMode="External"/></Relationships>
</file>

<file path=ppt/slides/_rels/slide10.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slide1.xml><?xml version="1.0" encoding="utf-8"?>
<p:sld xmlns:a="http://schemas.openxmlformats.org/drawingml/2006/main" xmlns:r="http://schemas.openxmlformats.org/officeDocument/2006/relationships" xmlns:p="http://schemas.openxmlformats.org/presentationml/2006/main">
  <p:cSld>
    <p:bg>
      <p:bgPr>
        <a:solidFill>
          <a:schemeClr val="bg2"/>
        </a:solidFill>
        <a:effectLst/>
      </p:bgPr>
    </p:bg>
    <p:spTree>
      <p:nvGrpSpPr>
        <p:cNvPr id="1" name=""/>
        <p:cNvGrpSpPr/>
        <p:nvPr/>
      </p:nvGrpSpPr>
      <p:grpSpPr>
        <a:xfrm>
          <a:off x="0" y="0"/>
          <a:ext cx="0" cy="0"/>
          <a:chOff x="0" y="0"/>
          <a:chExt cx="0" cy="0"/>
        </a:xfrm>
      </p:grpSpPr>
      <p:sp>
        <p:nvSpPr>
          <p:cNvPr id="192" name="Rectangle 191">
            <a:extLst>
              <a:ext uri="{FF2B5EF4-FFF2-40B4-BE49-F238E27FC236}">
                <a16:creationId xmlns:a16="http://schemas.microsoft.com/office/drawing/2014/main" id="{6D659A55-8D3B-4B22-AB22-23CA18C76AF4}"/>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1999" cy="6858000"/>
          </a:xfrm>
          <a:prstGeom prst="rect">
            <a:avLst/>
          </a:prstGeom>
          <a:solidFill>
            <a:schemeClr val="bg2"/>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p:cNvSpPr>
            <a:spLocks noGrp="1"/>
          </p:cNvSpPr>
          <p:nvPr>
            <p:ph type="ctrTitle"/>
          </p:nvPr>
        </p:nvSpPr>
        <p:spPr>
          <a:xfrm>
            <a:off x="4819650" y="4870744"/>
            <a:ext cx="6456080" cy="1367372"/>
          </a:xfrm>
        </p:spPr>
        <p:txBody>
          <a:bodyPr>
            <a:normAutofit/>
          </a:bodyPr>
          <a:lstStyle/>
          <a:p>
            <a:r>
              <a:rPr lang="en-US" sz="4000"/>
              <a:t>Teamwork</a:t>
            </a:r>
          </a:p>
        </p:txBody>
      </p:sp>
      <p:sp>
        <p:nvSpPr>
          <p:cNvPr id="3" name="Content Placeholder 2"/>
          <p:cNvSpPr>
            <a:spLocks noGrp="1"/>
          </p:cNvSpPr>
          <p:nvPr>
            <p:ph type="subTitle" idx="1"/>
          </p:nvPr>
        </p:nvSpPr>
        <p:spPr>
          <a:xfrm>
            <a:off x="4819650" y="4325168"/>
            <a:ext cx="6456080" cy="446966"/>
          </a:xfrm>
        </p:spPr>
        <p:txBody>
          <a:bodyPr anchor="t">
            <a:normAutofit/>
          </a:bodyPr>
          <a:lstStyle/>
          <a:p>
            <a:pPr>
              <a:spcAft>
                <a:spcPts val="600"/>
              </a:spcAft>
            </a:pPr>
            <a:r>
              <a:rPr lang="en-GB"/>
              <a:t>Component 2</a:t>
            </a:r>
          </a:p>
        </p:txBody>
      </p:sp>
      <p:sp>
        <p:nvSpPr>
          <p:cNvPr id="193" name="Rectangle 192">
            <a:extLst>
              <a:ext uri="{FF2B5EF4-FFF2-40B4-BE49-F238E27FC236}">
                <a16:creationId xmlns:a16="http://schemas.microsoft.com/office/drawing/2014/main" id="{F60AEAE6-7FD0-4736-9F50-E0965035046A}"/>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660144"/>
            <a:ext cx="4060371" cy="5238299"/>
          </a:xfrm>
          <a:prstGeom prst="rect">
            <a:avLst/>
          </a:prstGeom>
          <a:solidFill>
            <a:srgbClr val="FFFFFF">
              <a:alpha val="80000"/>
            </a:srgb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pic>
        <p:nvPicPr>
          <p:cNvPr id="7" name="Picture 6" descr="A close up of a logo&#10;&#10;Description automatically generated">
            <a:extLst>
              <a:ext uri="{FF2B5EF4-FFF2-40B4-BE49-F238E27FC236}">
                <a16:creationId xmlns:a16="http://schemas.microsoft.com/office/drawing/2014/main" id="{3BE08709-917E-4F03-9096-AF07B1D9E25A}"/>
              </a:ext>
            </a:extLst>
          </p:cNvPr>
          <p:cNvPicPr>
            <a:picLocks noChangeAspect="1"/>
          </p:cNvPicPr>
          <p:nvPr/>
        </p:nvPicPr>
        <p:blipFill rotWithShape="1">
          <a:blip r:embed="rId3"/>
          <a:srcRect t="917" r="2" b="2"/>
          <a:stretch/>
        </p:blipFill>
        <p:spPr>
          <a:xfrm>
            <a:off x="20" y="824129"/>
            <a:ext cx="3881599" cy="4910328"/>
          </a:xfrm>
          <a:prstGeom prst="rect">
            <a:avLst/>
          </a:prstGeom>
        </p:spPr>
      </p:pic>
      <p:sp>
        <p:nvSpPr>
          <p:cNvPr id="194" name="Rectangle 193">
            <a:extLst>
              <a:ext uri="{FF2B5EF4-FFF2-40B4-BE49-F238E27FC236}">
                <a16:creationId xmlns:a16="http://schemas.microsoft.com/office/drawing/2014/main" id="{D0A4B87F-11BB-447B-A7D3-3FB41E6FB196}"/>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4557304" y="0"/>
            <a:ext cx="3712695" cy="3131604"/>
          </a:xfrm>
          <a:prstGeom prst="rect">
            <a:avLst/>
          </a:prstGeom>
          <a:solidFill>
            <a:srgbClr val="FFFFFF">
              <a:alpha val="80000"/>
            </a:srgb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pic>
        <p:nvPicPr>
          <p:cNvPr id="1026" name="Picture 2" descr="Image result for teamwork">
            <a:extLst>
              <a:ext uri="{FF2B5EF4-FFF2-40B4-BE49-F238E27FC236}">
                <a16:creationId xmlns:a16="http://schemas.microsoft.com/office/drawing/2014/main" id="{A7B54E4A-7CD4-47C3-BD7A-A92CB09294DC}"/>
              </a:ext>
            </a:extLst>
          </p:cNvPr>
          <p:cNvPicPr>
            <a:picLocks noChangeAspect="1" noChangeArrowheads="1"/>
          </p:cNvPicPr>
          <p:nvPr/>
        </p:nvPicPr>
        <p:blipFill rotWithShape="1">
          <a:blip r:embed="rId4">
            <a:extLst>
              <a:ext uri="{28A0092B-C50C-407E-A947-70E740481C1C}">
                <a14:useLocalDpi xmlns:a14="http://schemas.microsoft.com/office/drawing/2010/main" val="0"/>
              </a:ext>
            </a:extLst>
          </a:blip>
          <a:srcRect l="2196" r="11868"/>
          <a:stretch/>
        </p:blipFill>
        <p:spPr bwMode="auto">
          <a:xfrm>
            <a:off x="4722011" y="10"/>
            <a:ext cx="3383280" cy="2952719"/>
          </a:xfrm>
          <a:prstGeom prst="rect">
            <a:avLst/>
          </a:prstGeom>
          <a:noFill/>
          <a:extLst>
            <a:ext uri="{909E8E84-426E-40DD-AFC4-6F175D3DCCD1}">
              <a14:hiddenFill xmlns:a14="http://schemas.microsoft.com/office/drawing/2010/main">
                <a:solidFill>
                  <a:srgbClr val="FFFFFF"/>
                </a:solidFill>
              </a14:hiddenFill>
            </a:ext>
          </a:extLst>
        </p:spPr>
      </p:pic>
      <p:sp>
        <p:nvSpPr>
          <p:cNvPr id="195" name="Rectangle 194">
            <a:extLst>
              <a:ext uri="{FF2B5EF4-FFF2-40B4-BE49-F238E27FC236}">
                <a16:creationId xmlns:a16="http://schemas.microsoft.com/office/drawing/2014/main" id="{6FFC84AC-1D3C-43EE-AC90-1A48C7209856}"/>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8763000" y="660143"/>
            <a:ext cx="3429000" cy="3383280"/>
          </a:xfrm>
          <a:prstGeom prst="rect">
            <a:avLst/>
          </a:prstGeom>
          <a:solidFill>
            <a:srgbClr val="FFFFFF">
              <a:alpha val="80000"/>
            </a:srgb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pic>
        <p:nvPicPr>
          <p:cNvPr id="1028" name="Picture 4" descr="Image result for teamwork">
            <a:extLst>
              <a:ext uri="{FF2B5EF4-FFF2-40B4-BE49-F238E27FC236}">
                <a16:creationId xmlns:a16="http://schemas.microsoft.com/office/drawing/2014/main" id="{15152313-5923-4579-A21D-04C47523A09B}"/>
              </a:ext>
            </a:extLst>
          </p:cNvPr>
          <p:cNvPicPr>
            <a:picLocks noChangeAspect="1" noChangeArrowheads="1"/>
          </p:cNvPicPr>
          <p:nvPr/>
        </p:nvPicPr>
        <p:blipFill rotWithShape="1">
          <a:blip r:embed="rId5">
            <a:extLst>
              <a:ext uri="{28A0092B-C50C-407E-A947-70E740481C1C}">
                <a14:useLocalDpi xmlns:a14="http://schemas.microsoft.com/office/drawing/2010/main" val="0"/>
              </a:ext>
            </a:extLst>
          </a:blip>
          <a:srcRect t="2937" r="2" b="3089"/>
          <a:stretch/>
        </p:blipFill>
        <p:spPr bwMode="auto">
          <a:xfrm>
            <a:off x="8942136" y="824735"/>
            <a:ext cx="3249864" cy="3054096"/>
          </a:xfrm>
          <a:prstGeom prst="rect">
            <a:avLst/>
          </a:prstGeom>
          <a:noFill/>
          <a:extLst>
            <a:ext uri="{909E8E84-426E-40DD-AFC4-6F175D3DCCD1}">
              <a14:hiddenFill xmlns:a14="http://schemas.microsoft.com/office/drawing/2010/main">
                <a:solidFill>
                  <a:srgbClr val="FFFFFF"/>
                </a:solidFill>
              </a14:hiddenFill>
            </a:ext>
          </a:extLst>
        </p:spPr>
      </p:pic>
      <p:sp>
        <p:nvSpPr>
          <p:cNvPr id="196" name="Freeform 6">
            <a:extLst>
              <a:ext uri="{FF2B5EF4-FFF2-40B4-BE49-F238E27FC236}">
                <a16:creationId xmlns:a16="http://schemas.microsoft.com/office/drawing/2014/main" id="{D00CABC0-B7AC-4D7E-BA90-C55DEBFDA0C5}"/>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bwMode="auto">
          <a:xfrm>
            <a:off x="11784011" y="4870743"/>
            <a:ext cx="407988" cy="819150"/>
          </a:xfrm>
          <a:custGeom>
            <a:avLst/>
            <a:gdLst/>
            <a:ahLst/>
            <a:cxnLst/>
            <a:rect l="0" t="0" r="r" b="b"/>
            <a:pathLst>
              <a:path w="1799" h="3612">
                <a:moveTo>
                  <a:pt x="1799" y="0"/>
                </a:moveTo>
                <a:lnTo>
                  <a:pt x="1799" y="3612"/>
                </a:lnTo>
                <a:lnTo>
                  <a:pt x="1686" y="3609"/>
                </a:lnTo>
                <a:lnTo>
                  <a:pt x="1574" y="3598"/>
                </a:lnTo>
                <a:lnTo>
                  <a:pt x="1464" y="3581"/>
                </a:lnTo>
                <a:lnTo>
                  <a:pt x="1357" y="3557"/>
                </a:lnTo>
                <a:lnTo>
                  <a:pt x="1251" y="3527"/>
                </a:lnTo>
                <a:lnTo>
                  <a:pt x="1150" y="3490"/>
                </a:lnTo>
                <a:lnTo>
                  <a:pt x="1050" y="3448"/>
                </a:lnTo>
                <a:lnTo>
                  <a:pt x="953" y="3401"/>
                </a:lnTo>
                <a:lnTo>
                  <a:pt x="860" y="3347"/>
                </a:lnTo>
                <a:lnTo>
                  <a:pt x="771" y="3289"/>
                </a:lnTo>
                <a:lnTo>
                  <a:pt x="686" y="3224"/>
                </a:lnTo>
                <a:lnTo>
                  <a:pt x="604" y="3156"/>
                </a:lnTo>
                <a:lnTo>
                  <a:pt x="527" y="3083"/>
                </a:lnTo>
                <a:lnTo>
                  <a:pt x="454" y="3005"/>
                </a:lnTo>
                <a:lnTo>
                  <a:pt x="386" y="2923"/>
                </a:lnTo>
                <a:lnTo>
                  <a:pt x="323" y="2838"/>
                </a:lnTo>
                <a:lnTo>
                  <a:pt x="265" y="2748"/>
                </a:lnTo>
                <a:lnTo>
                  <a:pt x="211" y="2655"/>
                </a:lnTo>
                <a:lnTo>
                  <a:pt x="163" y="2559"/>
                </a:lnTo>
                <a:lnTo>
                  <a:pt x="121" y="2459"/>
                </a:lnTo>
                <a:lnTo>
                  <a:pt x="85" y="2356"/>
                </a:lnTo>
                <a:lnTo>
                  <a:pt x="55" y="2251"/>
                </a:lnTo>
                <a:lnTo>
                  <a:pt x="32" y="2143"/>
                </a:lnTo>
                <a:lnTo>
                  <a:pt x="14" y="2033"/>
                </a:lnTo>
                <a:lnTo>
                  <a:pt x="4" y="1920"/>
                </a:lnTo>
                <a:lnTo>
                  <a:pt x="0" y="1806"/>
                </a:lnTo>
                <a:lnTo>
                  <a:pt x="4" y="1692"/>
                </a:lnTo>
                <a:lnTo>
                  <a:pt x="14" y="1580"/>
                </a:lnTo>
                <a:lnTo>
                  <a:pt x="32" y="1469"/>
                </a:lnTo>
                <a:lnTo>
                  <a:pt x="55" y="1362"/>
                </a:lnTo>
                <a:lnTo>
                  <a:pt x="85" y="1256"/>
                </a:lnTo>
                <a:lnTo>
                  <a:pt x="121" y="1154"/>
                </a:lnTo>
                <a:lnTo>
                  <a:pt x="163" y="1054"/>
                </a:lnTo>
                <a:lnTo>
                  <a:pt x="211" y="958"/>
                </a:lnTo>
                <a:lnTo>
                  <a:pt x="265" y="864"/>
                </a:lnTo>
                <a:lnTo>
                  <a:pt x="323" y="774"/>
                </a:lnTo>
                <a:lnTo>
                  <a:pt x="386" y="689"/>
                </a:lnTo>
                <a:lnTo>
                  <a:pt x="454" y="607"/>
                </a:lnTo>
                <a:lnTo>
                  <a:pt x="527" y="529"/>
                </a:lnTo>
                <a:lnTo>
                  <a:pt x="604" y="456"/>
                </a:lnTo>
                <a:lnTo>
                  <a:pt x="686" y="388"/>
                </a:lnTo>
                <a:lnTo>
                  <a:pt x="771" y="325"/>
                </a:lnTo>
                <a:lnTo>
                  <a:pt x="860" y="266"/>
                </a:lnTo>
                <a:lnTo>
                  <a:pt x="953" y="212"/>
                </a:lnTo>
                <a:lnTo>
                  <a:pt x="1050" y="164"/>
                </a:lnTo>
                <a:lnTo>
                  <a:pt x="1150" y="122"/>
                </a:lnTo>
                <a:lnTo>
                  <a:pt x="1251" y="85"/>
                </a:lnTo>
                <a:lnTo>
                  <a:pt x="1357" y="55"/>
                </a:lnTo>
                <a:lnTo>
                  <a:pt x="1464" y="32"/>
                </a:lnTo>
                <a:lnTo>
                  <a:pt x="1574" y="14"/>
                </a:lnTo>
                <a:lnTo>
                  <a:pt x="1686" y="5"/>
                </a:lnTo>
                <a:lnTo>
                  <a:pt x="1799" y="0"/>
                </a:lnTo>
                <a:close/>
              </a:path>
            </a:pathLst>
          </a:custGeom>
          <a:solidFill>
            <a:schemeClr val="tx2"/>
          </a:solidFill>
          <a:ln w="0">
            <a:noFill/>
            <a:prstDash val="solid"/>
            <a:round/>
            <a:headEnd/>
            <a:tailEnd/>
          </a:ln>
        </p:spPr>
      </p:sp>
      <p:cxnSp>
        <p:nvCxnSpPr>
          <p:cNvPr id="197" name="Straight Connector 196">
            <a:extLst>
              <a:ext uri="{FF2B5EF4-FFF2-40B4-BE49-F238E27FC236}">
                <a16:creationId xmlns:a16="http://schemas.microsoft.com/office/drawing/2014/main" id="{995DA371-BE66-469D-9751-75CDF2B92E73}"/>
              </a:ext>
              <a:ext uri="{C183D7F6-B498-43B3-948B-1728B52AA6E4}">
                <adec:decorative xmlns:adec="http://schemas.microsoft.com/office/drawing/2017/decorative" val="1"/>
              </a:ext>
            </a:extLst>
          </p:cNvPr>
          <p:cNvCxnSpPr>
            <a:cxnSpLocks noGrp="1" noRot="1" noChangeAspect="1" noMove="1" noResize="1" noEditPoints="1" noAdjustHandles="1" noChangeArrowheads="1" noChangeShapeType="1"/>
          </p:cNvCxnSpPr>
          <p:nvPr>
            <p:extLst>
              <p:ext uri="{386F3935-93C4-4BCD-93E2-E3B085C9AB24}">
                <p16:designElem xmlns:p16="http://schemas.microsoft.com/office/powerpoint/2015/main" val="1"/>
              </p:ext>
            </p:extLst>
          </p:nvPr>
        </p:nvCxnSpPr>
        <p:spPr>
          <a:xfrm>
            <a:off x="4557304" y="4389120"/>
            <a:ext cx="0" cy="2468880"/>
          </a:xfrm>
          <a:prstGeom prst="line">
            <a:avLst/>
          </a:prstGeom>
          <a:ln w="25400">
            <a:solidFill>
              <a:schemeClr val="tx2"/>
            </a:solidFill>
          </a:ln>
        </p:spPr>
        <p:style>
          <a:lnRef idx="1">
            <a:schemeClr val="accent1"/>
          </a:lnRef>
          <a:fillRef idx="0">
            <a:schemeClr val="accent1"/>
          </a:fillRef>
          <a:effectRef idx="0">
            <a:schemeClr val="accent1"/>
          </a:effectRef>
          <a:fontRef idx="minor">
            <a:schemeClr val="tx1"/>
          </a:fontRef>
        </p:style>
      </p:cxnSp>
      <p:sp>
        <p:nvSpPr>
          <p:cNvPr id="5" name="Footer PlaceHolder 3"/>
          <p:cNvSpPr>
            <a:spLocks noGrp="1"/>
          </p:cNvSpPr>
          <p:nvPr>
            <p:ph type="ftr" sz="quarter" idx="11"/>
          </p:nvPr>
        </p:nvSpPr>
        <p:spPr>
          <a:xfrm>
            <a:off x="4803804" y="5423338"/>
            <a:ext cx="6471926" cy="1234822"/>
          </a:xfrm>
        </p:spPr>
        <p:txBody>
          <a:bodyPr anchor="b">
            <a:normAutofit lnSpcReduction="10000"/>
          </a:bodyPr>
          <a:lstStyle/>
          <a:p>
            <a:pPr>
              <a:spcAft>
                <a:spcPts val="600"/>
              </a:spcAft>
            </a:pPr>
            <a:r>
              <a:rPr lang="en-US" dirty="0">
                <a:hlinkClick r:id="rId6"/>
              </a:rPr>
              <a:t>Bianca Hemans – 1810582</a:t>
            </a:r>
          </a:p>
          <a:p>
            <a:pPr>
              <a:spcAft>
                <a:spcPts val="600"/>
              </a:spcAft>
            </a:pPr>
            <a:r>
              <a:rPr lang="en-US" dirty="0">
                <a:hlinkClick r:id="rId6"/>
              </a:rPr>
              <a:t>Joe Fuller – 1808231</a:t>
            </a:r>
          </a:p>
          <a:p>
            <a:pPr>
              <a:spcAft>
                <a:spcPts val="600"/>
              </a:spcAft>
            </a:pPr>
            <a:r>
              <a:rPr lang="en-US" dirty="0" err="1">
                <a:hlinkClick r:id="rId6"/>
              </a:rPr>
              <a:t>Shareen</a:t>
            </a:r>
            <a:r>
              <a:rPr lang="en-US" dirty="0">
                <a:hlinkClick r:id="rId6"/>
              </a:rPr>
              <a:t> Shakil – 1808235</a:t>
            </a:r>
          </a:p>
          <a:p>
            <a:pPr>
              <a:spcAft>
                <a:spcPts val="600"/>
              </a:spcAft>
            </a:pPr>
            <a:r>
              <a:rPr lang="en-US" dirty="0">
                <a:hlinkClick r:id="rId6"/>
              </a:rPr>
              <a:t>Lisa Guest – 1810565</a:t>
            </a:r>
          </a:p>
          <a:p>
            <a:pPr>
              <a:spcAft>
                <a:spcPts val="600"/>
              </a:spcAft>
            </a:pPr>
            <a:r>
              <a:rPr lang="en-US" dirty="0">
                <a:hlinkClick r:id="rId6"/>
              </a:rPr>
              <a:t>Sarah Pennant - 1810561 </a:t>
            </a:r>
          </a:p>
        </p:txBody>
      </p:sp>
    </p:spTree>
    <p:extLst>
      <p:ext uri="{BB962C8B-B14F-4D97-AF65-F5344CB8AC3E}">
        <p14:creationId xmlns:p14="http://schemas.microsoft.com/office/powerpoint/2010/main" val="2046644403"/>
      </p:ext>
    </p:extLst>
  </p:cSld>
  <p:clrMapOvr>
    <a:masterClrMapping/>
  </p:clrMapOvr>
</p:sld>
</file>

<file path=ppt/slides/slide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2E89A671-96F6-48AA-ACE2-98106DBE8EE4}"/>
              </a:ext>
            </a:extLst>
          </p:cNvPr>
          <p:cNvSpPr>
            <a:spLocks noGrp="1"/>
          </p:cNvSpPr>
          <p:nvPr>
            <p:ph type="title"/>
          </p:nvPr>
        </p:nvSpPr>
        <p:spPr/>
        <p:txBody>
          <a:bodyPr>
            <a:noAutofit/>
          </a:bodyPr>
          <a:lstStyle/>
          <a:p>
            <a:r>
              <a:rPr lang="en-GB" sz="4400" b="1" i="1" dirty="0">
                <a:solidFill>
                  <a:srgbClr val="FF0000"/>
                </a:solidFill>
                <a:latin typeface="Century Schoolbook" panose="02040604050505020304" pitchFamily="18" charset="0"/>
              </a:rPr>
              <a:t>Introducing our company and our team</a:t>
            </a:r>
          </a:p>
        </p:txBody>
      </p:sp>
      <p:sp>
        <p:nvSpPr>
          <p:cNvPr id="3" name="Content Placeholder 2">
            <a:extLst>
              <a:ext uri="{FF2B5EF4-FFF2-40B4-BE49-F238E27FC236}">
                <a16:creationId xmlns:a16="http://schemas.microsoft.com/office/drawing/2014/main" id="{0C677BCF-5163-4CFE-9843-CBB0994BAEE8}"/>
              </a:ext>
            </a:extLst>
          </p:cNvPr>
          <p:cNvSpPr>
            <a:spLocks noGrp="1"/>
          </p:cNvSpPr>
          <p:nvPr>
            <p:ph idx="1"/>
          </p:nvPr>
        </p:nvSpPr>
        <p:spPr>
          <a:xfrm>
            <a:off x="697495" y="1600172"/>
            <a:ext cx="10519540" cy="1476597"/>
          </a:xfrm>
        </p:spPr>
        <p:txBody>
          <a:bodyPr>
            <a:normAutofit/>
          </a:bodyPr>
          <a:lstStyle/>
          <a:p>
            <a:pPr marL="0" indent="0">
              <a:buNone/>
            </a:pPr>
            <a:r>
              <a:rPr lang="en-GB" sz="2400" dirty="0">
                <a:solidFill>
                  <a:schemeClr val="tx1"/>
                </a:solidFill>
                <a:latin typeface="Century Schoolbook" panose="02040604050505020304" pitchFamily="18" charset="0"/>
                <a:cs typeface="Arial" panose="020B0604020202020204" pitchFamily="34" charset="0"/>
              </a:rPr>
              <a:t>OUR AIM- We offer our consultation services to a wide range of organisations, our aim is to deliver teamworking knowledge and skills for you to use within your workplace.</a:t>
            </a:r>
          </a:p>
          <a:p>
            <a:pPr marL="0" indent="0">
              <a:buNone/>
            </a:pPr>
            <a:endParaRPr lang="en-GB" sz="2000" dirty="0">
              <a:solidFill>
                <a:schemeClr val="tx1"/>
              </a:solidFill>
              <a:latin typeface="Arial" panose="020B0604020202020204" pitchFamily="34" charset="0"/>
              <a:cs typeface="Arial" panose="020B0604020202020204" pitchFamily="34" charset="0"/>
            </a:endParaRPr>
          </a:p>
        </p:txBody>
      </p:sp>
      <p:sp>
        <p:nvSpPr>
          <p:cNvPr id="4" name="TextBox 3">
            <a:extLst>
              <a:ext uri="{FF2B5EF4-FFF2-40B4-BE49-F238E27FC236}">
                <a16:creationId xmlns:a16="http://schemas.microsoft.com/office/drawing/2014/main" id="{D732C78A-AFB1-473D-B3B8-501A7FF1D637}"/>
              </a:ext>
            </a:extLst>
          </p:cNvPr>
          <p:cNvSpPr txBox="1"/>
          <p:nvPr/>
        </p:nvSpPr>
        <p:spPr>
          <a:xfrm>
            <a:off x="585200" y="3332095"/>
            <a:ext cx="9872420" cy="3477875"/>
          </a:xfrm>
          <a:prstGeom prst="rect">
            <a:avLst/>
          </a:prstGeom>
          <a:noFill/>
        </p:spPr>
        <p:txBody>
          <a:bodyPr wrap="square" rtlCol="0">
            <a:spAutoFit/>
          </a:bodyPr>
          <a:lstStyle/>
          <a:p>
            <a:pPr algn="ctr"/>
            <a:r>
              <a:rPr lang="en-GB" sz="2800" b="1" dirty="0">
                <a:solidFill>
                  <a:srgbClr val="FF0000"/>
                </a:solidFill>
                <a:latin typeface="Century Schoolbook" panose="02040604050505020304" pitchFamily="18" charset="0"/>
                <a:cs typeface="Arial" panose="020B0604020202020204" pitchFamily="34" charset="0"/>
              </a:rPr>
              <a:t>Joe’s Angels</a:t>
            </a:r>
          </a:p>
          <a:p>
            <a:r>
              <a:rPr lang="en-GB" sz="2400" i="1" dirty="0">
                <a:solidFill>
                  <a:srgbClr val="C00000"/>
                </a:solidFill>
                <a:latin typeface="Arial" panose="020B0604020202020204" pitchFamily="34" charset="0"/>
                <a:cs typeface="Arial" panose="020B0604020202020204" pitchFamily="34" charset="0"/>
              </a:rPr>
              <a:t>Our team and their role</a:t>
            </a:r>
          </a:p>
          <a:p>
            <a:r>
              <a:rPr lang="en-GB" sz="2400" dirty="0">
                <a:latin typeface="Arial" panose="020B0604020202020204" pitchFamily="34" charset="0"/>
                <a:cs typeface="Arial" panose="020B0604020202020204" pitchFamily="34" charset="0"/>
              </a:rPr>
              <a:t>Sarah Pennant-Benefits of team working</a:t>
            </a:r>
          </a:p>
          <a:p>
            <a:r>
              <a:rPr lang="en-GB" sz="2400" dirty="0">
                <a:latin typeface="Arial" panose="020B0604020202020204" pitchFamily="34" charset="0"/>
                <a:cs typeface="Arial" panose="020B0604020202020204" pitchFamily="34" charset="0"/>
              </a:rPr>
              <a:t>Lisa Guest-Stages of team development</a:t>
            </a:r>
            <a:endParaRPr lang="en-GB" sz="2400" dirty="0">
              <a:solidFill>
                <a:srgbClr val="FF0000"/>
              </a:solidFill>
              <a:latin typeface="Arial" panose="020B0604020202020204" pitchFamily="34" charset="0"/>
              <a:cs typeface="Arial" panose="020B0604020202020204" pitchFamily="34" charset="0"/>
            </a:endParaRPr>
          </a:p>
          <a:p>
            <a:r>
              <a:rPr lang="en-GB" sz="2400" dirty="0" err="1">
                <a:latin typeface="Arial" panose="020B0604020202020204" pitchFamily="34" charset="0"/>
                <a:cs typeface="Arial" panose="020B0604020202020204" pitchFamily="34" charset="0"/>
              </a:rPr>
              <a:t>Shareen</a:t>
            </a:r>
            <a:r>
              <a:rPr lang="en-GB" sz="2400" dirty="0">
                <a:latin typeface="Arial" panose="020B0604020202020204" pitchFamily="34" charset="0"/>
                <a:cs typeface="Arial" panose="020B0604020202020204" pitchFamily="34" charset="0"/>
              </a:rPr>
              <a:t> Shakil- Team roles</a:t>
            </a:r>
          </a:p>
          <a:p>
            <a:r>
              <a:rPr lang="en-GB" sz="2400" dirty="0">
                <a:latin typeface="Arial" panose="020B0604020202020204" pitchFamily="34" charset="0"/>
                <a:cs typeface="Arial" panose="020B0604020202020204" pitchFamily="34" charset="0"/>
              </a:rPr>
              <a:t>Joseph Fuller- Managing conflict</a:t>
            </a:r>
          </a:p>
          <a:p>
            <a:r>
              <a:rPr lang="en-GB" sz="2400" dirty="0">
                <a:latin typeface="Arial" panose="020B0604020202020204" pitchFamily="34" charset="0"/>
                <a:cs typeface="Arial" panose="020B0604020202020204" pitchFamily="34" charset="0"/>
              </a:rPr>
              <a:t>Bianca Hemans-Successful team development </a:t>
            </a:r>
          </a:p>
          <a:p>
            <a:endParaRPr lang="en-GB" sz="2400" dirty="0">
              <a:solidFill>
                <a:srgbClr val="FF0000"/>
              </a:solidFill>
              <a:latin typeface="Arial" panose="020B0604020202020204" pitchFamily="34" charset="0"/>
              <a:cs typeface="Arial" panose="020B0604020202020204" pitchFamily="34" charset="0"/>
            </a:endParaRPr>
          </a:p>
          <a:p>
            <a:endParaRPr lang="en-GB" sz="2400" dirty="0">
              <a:latin typeface="Arial" panose="020B0604020202020204" pitchFamily="34" charset="0"/>
              <a:cs typeface="Arial" panose="020B0604020202020204" pitchFamily="34" charset="0"/>
            </a:endParaRPr>
          </a:p>
        </p:txBody>
      </p:sp>
    </p:spTree>
    <p:extLst>
      <p:ext uri="{BB962C8B-B14F-4D97-AF65-F5344CB8AC3E}">
        <p14:creationId xmlns:p14="http://schemas.microsoft.com/office/powerpoint/2010/main" val="4168473501"/>
      </p:ext>
    </p:extLst>
  </p:cSld>
  <p:clrMapOvr>
    <a:masterClrMapping/>
  </p:clrMapOvr>
</p:sld>
</file>

<file path=ppt/slides/slide3.xml><?xml version="1.0" encoding="utf-8"?>
<p:sld xmlns:a="http://schemas.openxmlformats.org/drawingml/2006/main" xmlns:r="http://schemas.openxmlformats.org/officeDocument/2006/relationships" xmlns:p="http://schemas.openxmlformats.org/presentationml/2006/main" show="0">
  <p:cSld>
    <p:bg>
      <p:bgPr>
        <a:solidFill>
          <a:schemeClr val="bg1"/>
        </a:solidFill>
        <a:effectLst/>
      </p:bgPr>
    </p:bg>
    <p:spTree>
      <p:nvGrpSpPr>
        <p:cNvPr id="1" name=""/>
        <p:cNvGrpSpPr/>
        <p:nvPr/>
      </p:nvGrpSpPr>
      <p:grpSpPr>
        <a:xfrm>
          <a:off x="0" y="0"/>
          <a:ext cx="0" cy="0"/>
          <a:chOff x="0" y="0"/>
          <a:chExt cx="0" cy="0"/>
        </a:xfrm>
      </p:grpSpPr>
      <p:sp useBgFill="1">
        <p:nvSpPr>
          <p:cNvPr id="26" name="Rectangle 25">
            <a:extLst>
              <a:ext uri="{FF2B5EF4-FFF2-40B4-BE49-F238E27FC236}">
                <a16:creationId xmlns:a16="http://schemas.microsoft.com/office/drawing/2014/main" id="{3B854194-185D-494D-905C-7C7CB2E30F6E}"/>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 y="0"/>
            <a:ext cx="6082110"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8" name="Rectangle 27">
            <a:extLst>
              <a:ext uri="{FF2B5EF4-FFF2-40B4-BE49-F238E27FC236}">
                <a16:creationId xmlns:a16="http://schemas.microsoft.com/office/drawing/2014/main" id="{B4F5FA0D-0104-4987-8241-EFF7C85B88DE}"/>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 y="0"/>
            <a:ext cx="12191998" cy="6858000"/>
          </a:xfrm>
          <a:prstGeom prst="rect">
            <a:avLst/>
          </a:prstGeom>
          <a:gradFill>
            <a:gsLst>
              <a:gs pos="0">
                <a:schemeClr val="accent1">
                  <a:lumMod val="90000"/>
                </a:schemeClr>
              </a:gs>
              <a:gs pos="25000">
                <a:schemeClr val="accent1">
                  <a:lumMod val="90000"/>
                </a:schemeClr>
              </a:gs>
              <a:gs pos="94000">
                <a:schemeClr val="bg2">
                  <a:lumMod val="25000"/>
                </a:schemeClr>
              </a:gs>
              <a:gs pos="100000">
                <a:schemeClr val="bg2">
                  <a:lumMod val="25000"/>
                </a:schemeClr>
              </a:gs>
            </a:gsLst>
            <a:lin ang="42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pic>
        <p:nvPicPr>
          <p:cNvPr id="30" name="Picture 29">
            <a:extLst>
              <a:ext uri="{FF2B5EF4-FFF2-40B4-BE49-F238E27FC236}">
                <a16:creationId xmlns:a16="http://schemas.microsoft.com/office/drawing/2014/main" id="{2897127E-6CEF-446C-BE87-93B7C46E49D1}"/>
              </a:ext>
              <a:ext uri="{C183D7F6-B498-43B3-948B-1728B52AA6E4}">
                <adec:decorative xmlns:adec="http://schemas.microsoft.com/office/drawing/2017/decorative" val="1"/>
              </a:ext>
            </a:extLst>
          </p:cNvPr>
          <p:cNvPicPr>
            <a:picLocks noGrp="1" noRot="1" noChangeAspect="1" noMove="1" noResize="1" noEditPoints="1" noAdjustHandles="1" noChangeArrowheads="1" noChangeShapeType="1" noCrop="1"/>
          </p:cNvPicPr>
          <p:nvPr>
            <p:extLst>
              <p:ext uri="{386F3935-93C4-4BCD-93E2-E3B085C9AB24}">
                <p16:designElem xmlns:p16="http://schemas.microsoft.com/office/powerpoint/2015/main" val="1"/>
              </p:ext>
            </p:extLst>
          </p:nvPr>
        </p:nvPicPr>
        <p:blipFill>
          <a:blip r:embed="rId3">
            <a:extLst>
              <a:ext uri="{28A0092B-C50C-407E-A947-70E740481C1C}">
                <a14:useLocalDpi xmlns:a14="http://schemas.microsoft.com/office/drawing/2010/main" val="0"/>
              </a:ext>
            </a:extLst>
          </a:blip>
          <a:stretch>
            <a:fillRect/>
          </a:stretch>
        </p:blipFill>
        <p:spPr>
          <a:xfrm>
            <a:off x="0" y="0"/>
            <a:ext cx="12192000" cy="6858000"/>
          </a:xfrm>
          <a:prstGeom prst="rect">
            <a:avLst/>
          </a:prstGeom>
        </p:spPr>
      </p:pic>
      <p:sp>
        <p:nvSpPr>
          <p:cNvPr id="2" name="Title 1">
            <a:extLst>
              <a:ext uri="{FF2B5EF4-FFF2-40B4-BE49-F238E27FC236}">
                <a16:creationId xmlns:a16="http://schemas.microsoft.com/office/drawing/2014/main" id="{326B76E6-8E55-4532-B4C9-362459A30A05}"/>
              </a:ext>
            </a:extLst>
          </p:cNvPr>
          <p:cNvSpPr>
            <a:spLocks noGrp="1"/>
          </p:cNvSpPr>
          <p:nvPr>
            <p:ph type="title"/>
          </p:nvPr>
        </p:nvSpPr>
        <p:spPr>
          <a:xfrm>
            <a:off x="640079" y="2053641"/>
            <a:ext cx="3669161" cy="2760098"/>
          </a:xfrm>
        </p:spPr>
        <p:txBody>
          <a:bodyPr vert="horz" lIns="91440" tIns="45720" rIns="91440" bIns="45720" rtlCol="0" anchor="ctr">
            <a:normAutofit/>
          </a:bodyPr>
          <a:lstStyle/>
          <a:p>
            <a:r>
              <a:rPr lang="en-US" sz="4400" kern="1200" dirty="0">
                <a:solidFill>
                  <a:srgbClr val="FFFFFF"/>
                </a:solidFill>
                <a:latin typeface="+mj-lt"/>
                <a:ea typeface="+mj-ea"/>
                <a:cs typeface="+mj-cs"/>
              </a:rPr>
              <a:t>Teamworking</a:t>
            </a:r>
          </a:p>
        </p:txBody>
      </p:sp>
      <p:sp>
        <p:nvSpPr>
          <p:cNvPr id="21" name="Content Placeholder 2"/>
          <p:cNvSpPr txBox="1">
            <a:spLocks/>
          </p:cNvSpPr>
          <p:nvPr/>
        </p:nvSpPr>
        <p:spPr>
          <a:xfrm>
            <a:off x="6090574" y="801866"/>
            <a:ext cx="5306084" cy="5230634"/>
          </a:xfrm>
          <a:prstGeom prst="rect">
            <a:avLst/>
          </a:prstGeom>
        </p:spPr>
        <p:txBody>
          <a:bodyPr vert="horz" lIns="91440" tIns="45720" rIns="91440" bIns="45720" numCol="1" rtlCol="0" anchor="ctr">
            <a:normAutofit/>
          </a:bodyPr>
          <a:lstStyle/>
          <a:p>
            <a:pPr marL="457200" indent="-228600" defTabSz="914400">
              <a:lnSpc>
                <a:spcPct val="90000"/>
              </a:lnSpc>
              <a:spcBef>
                <a:spcPts val="0"/>
              </a:spcBef>
              <a:spcAft>
                <a:spcPts val="600"/>
              </a:spcAft>
              <a:buFont typeface="Arial" panose="020B0604020202020204" pitchFamily="34" charset="0"/>
              <a:buChar char="•"/>
            </a:pPr>
            <a:r>
              <a:rPr lang="en-US" sz="2200" dirty="0">
                <a:solidFill>
                  <a:srgbClr val="000000"/>
                </a:solidFill>
              </a:rPr>
              <a:t>Teamwork is to achieve a common goal with a group of people co-operating to achieve the same goal.  </a:t>
            </a:r>
          </a:p>
          <a:p>
            <a:pPr marL="457200" indent="-228600" defTabSz="914400">
              <a:lnSpc>
                <a:spcPct val="90000"/>
              </a:lnSpc>
              <a:spcBef>
                <a:spcPts val="0"/>
              </a:spcBef>
              <a:spcAft>
                <a:spcPts val="600"/>
              </a:spcAft>
              <a:buFont typeface="Arial" panose="020B0604020202020204" pitchFamily="34" charset="0"/>
              <a:buChar char="•"/>
            </a:pPr>
            <a:r>
              <a:rPr lang="en-US" sz="2200" dirty="0">
                <a:solidFill>
                  <a:srgbClr val="000000"/>
                </a:solidFill>
              </a:rPr>
              <a:t>Each member of the team are individuals, and their roles within the team have a clear purpose. </a:t>
            </a:r>
          </a:p>
          <a:p>
            <a:pPr marL="457200" indent="-228600" defTabSz="914400">
              <a:lnSpc>
                <a:spcPct val="90000"/>
              </a:lnSpc>
              <a:spcBef>
                <a:spcPts val="0"/>
              </a:spcBef>
              <a:spcAft>
                <a:spcPts val="600"/>
              </a:spcAft>
              <a:buFont typeface="Arial" panose="020B0604020202020204" pitchFamily="34" charset="0"/>
              <a:buChar char="•"/>
            </a:pPr>
            <a:r>
              <a:rPr lang="en-US" sz="2200" dirty="0">
                <a:solidFill>
                  <a:srgbClr val="000000"/>
                </a:solidFill>
              </a:rPr>
              <a:t>There will be a leader of the group, and a structure to the group in order for it to be able to work. </a:t>
            </a:r>
          </a:p>
          <a:p>
            <a:pPr marL="0" indent="-228600" defTabSz="914400">
              <a:lnSpc>
                <a:spcPct val="90000"/>
              </a:lnSpc>
              <a:spcBef>
                <a:spcPts val="0"/>
              </a:spcBef>
              <a:spcAft>
                <a:spcPts val="600"/>
              </a:spcAft>
              <a:buFont typeface="Arial" panose="020B0604020202020204" pitchFamily="34" charset="0"/>
              <a:buChar char="•"/>
            </a:pPr>
            <a:endParaRPr lang="en-US" sz="2200" dirty="0">
              <a:solidFill>
                <a:srgbClr val="000000"/>
              </a:solidFill>
            </a:endParaRPr>
          </a:p>
          <a:p>
            <a:pPr marL="0" indent="-228600" defTabSz="914400">
              <a:lnSpc>
                <a:spcPct val="90000"/>
              </a:lnSpc>
              <a:spcBef>
                <a:spcPts val="0"/>
              </a:spcBef>
              <a:spcAft>
                <a:spcPts val="600"/>
              </a:spcAft>
              <a:buFont typeface="Arial" panose="020B0604020202020204" pitchFamily="34" charset="0"/>
              <a:buChar char="•"/>
            </a:pPr>
            <a:endParaRPr lang="en-US" sz="2200" dirty="0">
              <a:solidFill>
                <a:srgbClr val="000000"/>
              </a:solidFill>
            </a:endParaRPr>
          </a:p>
        </p:txBody>
      </p:sp>
    </p:spTree>
    <p:extLst>
      <p:ext uri="{BB962C8B-B14F-4D97-AF65-F5344CB8AC3E}">
        <p14:creationId xmlns:p14="http://schemas.microsoft.com/office/powerpoint/2010/main" val="3748667521"/>
      </p:ext>
    </p:extLst>
  </p:cSld>
  <p:clrMapOvr>
    <a:masterClrMapping/>
  </p:clrMapOvr>
</p:sld>
</file>

<file path=ppt/slides/slide4.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1037" name="Freeform 6">
            <a:extLst>
              <a:ext uri="{FF2B5EF4-FFF2-40B4-BE49-F238E27FC236}">
                <a16:creationId xmlns:a16="http://schemas.microsoft.com/office/drawing/2014/main" id="{49EC5C96-A5B7-48AF-865B-32EA92606F85}"/>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bwMode="auto">
          <a:xfrm>
            <a:off x="11784011" y="1189204"/>
            <a:ext cx="407988" cy="819150"/>
          </a:xfrm>
          <a:custGeom>
            <a:avLst/>
            <a:gdLst/>
            <a:ahLst/>
            <a:cxnLst/>
            <a:rect l="0" t="0" r="r" b="b"/>
            <a:pathLst>
              <a:path w="1799" h="3612">
                <a:moveTo>
                  <a:pt x="1799" y="0"/>
                </a:moveTo>
                <a:lnTo>
                  <a:pt x="1799" y="3612"/>
                </a:lnTo>
                <a:lnTo>
                  <a:pt x="1686" y="3609"/>
                </a:lnTo>
                <a:lnTo>
                  <a:pt x="1574" y="3598"/>
                </a:lnTo>
                <a:lnTo>
                  <a:pt x="1464" y="3581"/>
                </a:lnTo>
                <a:lnTo>
                  <a:pt x="1357" y="3557"/>
                </a:lnTo>
                <a:lnTo>
                  <a:pt x="1251" y="3527"/>
                </a:lnTo>
                <a:lnTo>
                  <a:pt x="1150" y="3490"/>
                </a:lnTo>
                <a:lnTo>
                  <a:pt x="1050" y="3448"/>
                </a:lnTo>
                <a:lnTo>
                  <a:pt x="953" y="3401"/>
                </a:lnTo>
                <a:lnTo>
                  <a:pt x="860" y="3347"/>
                </a:lnTo>
                <a:lnTo>
                  <a:pt x="771" y="3289"/>
                </a:lnTo>
                <a:lnTo>
                  <a:pt x="686" y="3224"/>
                </a:lnTo>
                <a:lnTo>
                  <a:pt x="604" y="3156"/>
                </a:lnTo>
                <a:lnTo>
                  <a:pt x="527" y="3083"/>
                </a:lnTo>
                <a:lnTo>
                  <a:pt x="454" y="3005"/>
                </a:lnTo>
                <a:lnTo>
                  <a:pt x="386" y="2923"/>
                </a:lnTo>
                <a:lnTo>
                  <a:pt x="323" y="2838"/>
                </a:lnTo>
                <a:lnTo>
                  <a:pt x="265" y="2748"/>
                </a:lnTo>
                <a:lnTo>
                  <a:pt x="211" y="2655"/>
                </a:lnTo>
                <a:lnTo>
                  <a:pt x="163" y="2559"/>
                </a:lnTo>
                <a:lnTo>
                  <a:pt x="121" y="2459"/>
                </a:lnTo>
                <a:lnTo>
                  <a:pt x="85" y="2356"/>
                </a:lnTo>
                <a:lnTo>
                  <a:pt x="55" y="2251"/>
                </a:lnTo>
                <a:lnTo>
                  <a:pt x="32" y="2143"/>
                </a:lnTo>
                <a:lnTo>
                  <a:pt x="14" y="2033"/>
                </a:lnTo>
                <a:lnTo>
                  <a:pt x="4" y="1920"/>
                </a:lnTo>
                <a:lnTo>
                  <a:pt x="0" y="1806"/>
                </a:lnTo>
                <a:lnTo>
                  <a:pt x="4" y="1692"/>
                </a:lnTo>
                <a:lnTo>
                  <a:pt x="14" y="1580"/>
                </a:lnTo>
                <a:lnTo>
                  <a:pt x="32" y="1469"/>
                </a:lnTo>
                <a:lnTo>
                  <a:pt x="55" y="1362"/>
                </a:lnTo>
                <a:lnTo>
                  <a:pt x="85" y="1256"/>
                </a:lnTo>
                <a:lnTo>
                  <a:pt x="121" y="1154"/>
                </a:lnTo>
                <a:lnTo>
                  <a:pt x="163" y="1054"/>
                </a:lnTo>
                <a:lnTo>
                  <a:pt x="211" y="958"/>
                </a:lnTo>
                <a:lnTo>
                  <a:pt x="265" y="864"/>
                </a:lnTo>
                <a:lnTo>
                  <a:pt x="323" y="774"/>
                </a:lnTo>
                <a:lnTo>
                  <a:pt x="386" y="689"/>
                </a:lnTo>
                <a:lnTo>
                  <a:pt x="454" y="607"/>
                </a:lnTo>
                <a:lnTo>
                  <a:pt x="527" y="529"/>
                </a:lnTo>
                <a:lnTo>
                  <a:pt x="604" y="456"/>
                </a:lnTo>
                <a:lnTo>
                  <a:pt x="686" y="388"/>
                </a:lnTo>
                <a:lnTo>
                  <a:pt x="771" y="325"/>
                </a:lnTo>
                <a:lnTo>
                  <a:pt x="860" y="266"/>
                </a:lnTo>
                <a:lnTo>
                  <a:pt x="953" y="212"/>
                </a:lnTo>
                <a:lnTo>
                  <a:pt x="1050" y="164"/>
                </a:lnTo>
                <a:lnTo>
                  <a:pt x="1150" y="122"/>
                </a:lnTo>
                <a:lnTo>
                  <a:pt x="1251" y="85"/>
                </a:lnTo>
                <a:lnTo>
                  <a:pt x="1357" y="55"/>
                </a:lnTo>
                <a:lnTo>
                  <a:pt x="1464" y="32"/>
                </a:lnTo>
                <a:lnTo>
                  <a:pt x="1574" y="14"/>
                </a:lnTo>
                <a:lnTo>
                  <a:pt x="1686" y="5"/>
                </a:lnTo>
                <a:lnTo>
                  <a:pt x="1799" y="0"/>
                </a:lnTo>
                <a:close/>
              </a:path>
            </a:pathLst>
          </a:custGeom>
          <a:solidFill>
            <a:schemeClr val="tx2"/>
          </a:solidFill>
          <a:ln w="0">
            <a:noFill/>
            <a:prstDash val="solid"/>
            <a:round/>
            <a:headEnd/>
            <a:tailEnd/>
          </a:ln>
        </p:spPr>
      </p:sp>
      <p:cxnSp>
        <p:nvCxnSpPr>
          <p:cNvPr id="1038" name="Straight Connector 76">
            <a:extLst>
              <a:ext uri="{FF2B5EF4-FFF2-40B4-BE49-F238E27FC236}">
                <a16:creationId xmlns:a16="http://schemas.microsoft.com/office/drawing/2014/main" id="{87D3361C-8AD4-4C09-8E01-4332488617AB}"/>
              </a:ext>
              <a:ext uri="{C183D7F6-B498-43B3-948B-1728B52AA6E4}">
                <adec:decorative xmlns:adec="http://schemas.microsoft.com/office/drawing/2017/decorative" val="1"/>
              </a:ext>
            </a:extLst>
          </p:cNvPr>
          <p:cNvCxnSpPr>
            <a:cxnSpLocks noGrp="1" noRot="1" noChangeAspect="1" noMove="1" noResize="1" noEditPoints="1" noAdjustHandles="1" noChangeArrowheads="1" noChangeShapeType="1"/>
          </p:cNvCxnSpPr>
          <p:nvPr>
            <p:extLst>
              <p:ext uri="{386F3935-93C4-4BCD-93E2-E3B085C9AB24}">
                <p16:designElem xmlns:p16="http://schemas.microsoft.com/office/powerpoint/2015/main" val="1"/>
              </p:ext>
            </p:extLst>
          </p:nvPr>
        </p:nvCxnSpPr>
        <p:spPr>
          <a:xfrm>
            <a:off x="773855" y="1257300"/>
            <a:ext cx="0" cy="5600700"/>
          </a:xfrm>
          <a:prstGeom prst="line">
            <a:avLst/>
          </a:prstGeom>
          <a:ln w="25400">
            <a:solidFill>
              <a:schemeClr val="tx2"/>
            </a:solidFill>
          </a:ln>
        </p:spPr>
        <p:style>
          <a:lnRef idx="1">
            <a:schemeClr val="accent1"/>
          </a:lnRef>
          <a:fillRef idx="0">
            <a:schemeClr val="accent1"/>
          </a:fillRef>
          <a:effectRef idx="0">
            <a:schemeClr val="accent1"/>
          </a:effectRef>
          <a:fontRef idx="minor">
            <a:schemeClr val="tx1"/>
          </a:fontRef>
        </p:style>
      </p:cxnSp>
      <p:sp>
        <p:nvSpPr>
          <p:cNvPr id="1039" name="Rectangle 78">
            <a:extLst>
              <a:ext uri="{FF2B5EF4-FFF2-40B4-BE49-F238E27FC236}">
                <a16:creationId xmlns:a16="http://schemas.microsoft.com/office/drawing/2014/main" id="{E266C611-E2DB-4A9B-AF4B-5CAAD1419BE8}"/>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solidFill>
            <a:schemeClr val="tx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1CA1D7EC-73F1-44DE-8F95-E4738650F091}"/>
              </a:ext>
            </a:extLst>
          </p:cNvPr>
          <p:cNvSpPr>
            <a:spLocks noGrp="1"/>
          </p:cNvSpPr>
          <p:nvPr>
            <p:ph type="title"/>
          </p:nvPr>
        </p:nvSpPr>
        <p:spPr>
          <a:xfrm>
            <a:off x="6729998" y="1143293"/>
            <a:ext cx="4808409" cy="4268965"/>
          </a:xfrm>
        </p:spPr>
        <p:txBody>
          <a:bodyPr vert="horz" lIns="91440" tIns="45720" rIns="91440" bIns="45720" rtlCol="0" anchor="t">
            <a:normAutofit fontScale="90000"/>
          </a:bodyPr>
          <a:lstStyle/>
          <a:p>
            <a:pPr algn="l" fontAlgn="base">
              <a:lnSpc>
                <a:spcPct val="85000"/>
              </a:lnSpc>
            </a:pPr>
            <a:r>
              <a:rPr lang="en-US" sz="1900" u="sng" cap="all" dirty="0">
                <a:solidFill>
                  <a:schemeClr val="bg2"/>
                </a:solidFill>
              </a:rPr>
              <a:t>Managing Team Conflict</a:t>
            </a:r>
            <a:br>
              <a:rPr lang="en-US" sz="1900" cap="all" dirty="0">
                <a:solidFill>
                  <a:schemeClr val="bg2"/>
                </a:solidFill>
              </a:rPr>
            </a:br>
            <a:br>
              <a:rPr lang="en-US" sz="1900" cap="all" dirty="0">
                <a:solidFill>
                  <a:schemeClr val="bg2"/>
                </a:solidFill>
              </a:rPr>
            </a:br>
            <a:r>
              <a:rPr lang="en-US" sz="1900" cap="all" dirty="0">
                <a:solidFill>
                  <a:schemeClr val="bg2"/>
                </a:solidFill>
              </a:rPr>
              <a:t>Conflicts, differences, disagreements.  </a:t>
            </a:r>
            <a:br>
              <a:rPr lang="en-US" sz="1900" cap="all" dirty="0">
                <a:solidFill>
                  <a:schemeClr val="bg2"/>
                </a:solidFill>
              </a:rPr>
            </a:br>
            <a:r>
              <a:rPr lang="en-US" sz="1900" cap="all" dirty="0">
                <a:solidFill>
                  <a:schemeClr val="bg2"/>
                </a:solidFill>
              </a:rPr>
              <a:t>Conflicts are a natural occurrence or inevitable in the workplace and regardless of the source of the conflict if left unresolved can impact staff morale and productivity.  </a:t>
            </a:r>
            <a:br>
              <a:rPr lang="en-US" sz="1900" cap="all" dirty="0">
                <a:solidFill>
                  <a:schemeClr val="bg2"/>
                </a:solidFill>
              </a:rPr>
            </a:br>
            <a:br>
              <a:rPr lang="en-US" sz="1900" cap="all" dirty="0">
                <a:solidFill>
                  <a:schemeClr val="bg2"/>
                </a:solidFill>
              </a:rPr>
            </a:br>
            <a:r>
              <a:rPr lang="en-US" sz="1900" cap="all" dirty="0">
                <a:solidFill>
                  <a:schemeClr val="bg2"/>
                </a:solidFill>
              </a:rPr>
              <a:t>It is important to during conflict resolution to practice; </a:t>
            </a:r>
            <a:br>
              <a:rPr lang="en-US" sz="1900" cap="all" dirty="0">
                <a:solidFill>
                  <a:schemeClr val="bg2"/>
                </a:solidFill>
              </a:rPr>
            </a:br>
            <a:br>
              <a:rPr lang="en-US" sz="1900" cap="all" dirty="0">
                <a:solidFill>
                  <a:schemeClr val="bg2"/>
                </a:solidFill>
              </a:rPr>
            </a:br>
            <a:r>
              <a:rPr lang="en-US" sz="1900" cap="all" dirty="0">
                <a:solidFill>
                  <a:schemeClr val="bg2"/>
                </a:solidFill>
              </a:rPr>
              <a:t>-</a:t>
            </a:r>
            <a:r>
              <a:rPr lang="en-US" sz="1900" u="sng" cap="all" dirty="0">
                <a:solidFill>
                  <a:schemeClr val="bg2"/>
                </a:solidFill>
              </a:rPr>
              <a:t>Create a healthy culture.</a:t>
            </a:r>
            <a:r>
              <a:rPr lang="en-US" sz="1900" cap="all" dirty="0">
                <a:solidFill>
                  <a:schemeClr val="bg2"/>
                </a:solidFill>
              </a:rPr>
              <a:t> Treat each member of the team equally and fairly, provide them with honesty always and be as open as possible. </a:t>
            </a:r>
            <a:br>
              <a:rPr lang="en-US" sz="1900" cap="all" dirty="0">
                <a:solidFill>
                  <a:schemeClr val="bg2"/>
                </a:solidFill>
              </a:rPr>
            </a:br>
            <a:br>
              <a:rPr lang="en-US" sz="1900" cap="all" dirty="0">
                <a:solidFill>
                  <a:schemeClr val="bg2"/>
                </a:solidFill>
              </a:rPr>
            </a:br>
            <a:r>
              <a:rPr lang="en-US" sz="1900" cap="all" dirty="0">
                <a:solidFill>
                  <a:schemeClr val="bg2"/>
                </a:solidFill>
              </a:rPr>
              <a:t>-</a:t>
            </a:r>
            <a:r>
              <a:rPr lang="en-US" sz="1900" u="sng" cap="all" dirty="0">
                <a:solidFill>
                  <a:schemeClr val="bg2"/>
                </a:solidFill>
              </a:rPr>
              <a:t>Learn to spot early signs of conflict</a:t>
            </a:r>
            <a:r>
              <a:rPr lang="en-US" sz="1900" cap="all" dirty="0">
                <a:solidFill>
                  <a:schemeClr val="bg2"/>
                </a:solidFill>
              </a:rPr>
              <a:t>. Read team members body language, crossed arms, tone of voice etc. </a:t>
            </a:r>
            <a:br>
              <a:rPr lang="en-US" sz="1900" cap="all" dirty="0">
                <a:solidFill>
                  <a:schemeClr val="bg2"/>
                </a:solidFill>
              </a:rPr>
            </a:br>
            <a:br>
              <a:rPr lang="en-US" sz="1900" cap="all" dirty="0">
                <a:solidFill>
                  <a:schemeClr val="bg2"/>
                </a:solidFill>
              </a:rPr>
            </a:br>
            <a:r>
              <a:rPr lang="en-US" sz="1900" u="sng" cap="all" dirty="0">
                <a:solidFill>
                  <a:schemeClr val="bg2"/>
                </a:solidFill>
              </a:rPr>
              <a:t>-Deal with Conflict quickly.</a:t>
            </a:r>
            <a:r>
              <a:rPr lang="en-US" sz="1900" cap="all" dirty="0">
                <a:solidFill>
                  <a:schemeClr val="bg2"/>
                </a:solidFill>
              </a:rPr>
              <a:t> Act swiftly to bring about a resolution before conflict escalates. </a:t>
            </a:r>
            <a:br>
              <a:rPr lang="en-US" sz="1900" cap="all" dirty="0">
                <a:solidFill>
                  <a:schemeClr val="bg2"/>
                </a:solidFill>
              </a:rPr>
            </a:br>
            <a:br>
              <a:rPr lang="en-US" sz="1900" cap="all" dirty="0">
                <a:solidFill>
                  <a:schemeClr val="bg2"/>
                </a:solidFill>
              </a:rPr>
            </a:br>
            <a:r>
              <a:rPr lang="en-US" sz="1900" u="sng" cap="all" dirty="0">
                <a:solidFill>
                  <a:schemeClr val="bg2"/>
                </a:solidFill>
              </a:rPr>
              <a:t>Lay down “ground rules” for handling conflict.</a:t>
            </a:r>
            <a:r>
              <a:rPr lang="en-US" sz="1900" cap="all" dirty="0">
                <a:solidFill>
                  <a:schemeClr val="bg2"/>
                </a:solidFill>
              </a:rPr>
              <a:t> Guarantee members listen and respect each other’s point of view, discuss without interrupting etc. </a:t>
            </a:r>
            <a:br>
              <a:rPr lang="en-US" sz="1900" cap="all" dirty="0">
                <a:solidFill>
                  <a:schemeClr val="bg2"/>
                </a:solidFill>
              </a:rPr>
            </a:br>
            <a:br>
              <a:rPr lang="en-US" sz="1900" cap="all" dirty="0">
                <a:solidFill>
                  <a:schemeClr val="bg2"/>
                </a:solidFill>
              </a:rPr>
            </a:br>
            <a:r>
              <a:rPr lang="en-US" sz="1900" u="sng" cap="all" dirty="0">
                <a:solidFill>
                  <a:schemeClr val="bg2"/>
                </a:solidFill>
              </a:rPr>
              <a:t>-Never take sides.</a:t>
            </a:r>
            <a:r>
              <a:rPr lang="en-US" sz="1900" cap="all" dirty="0">
                <a:solidFill>
                  <a:schemeClr val="bg2"/>
                </a:solidFill>
              </a:rPr>
              <a:t> Help team members address the issue(s) causing conflict to reach a resolution that’s works well all. </a:t>
            </a:r>
            <a:br>
              <a:rPr lang="en-US" sz="1900" cap="all" dirty="0">
                <a:solidFill>
                  <a:schemeClr val="bg2"/>
                </a:solidFill>
              </a:rPr>
            </a:br>
            <a:endParaRPr lang="en-US" sz="1900" cap="all" dirty="0">
              <a:solidFill>
                <a:schemeClr val="bg2"/>
              </a:solidFill>
            </a:endParaRPr>
          </a:p>
        </p:txBody>
      </p:sp>
      <p:sp useBgFill="1">
        <p:nvSpPr>
          <p:cNvPr id="1040" name="Rectangle 80">
            <a:extLst>
              <a:ext uri="{FF2B5EF4-FFF2-40B4-BE49-F238E27FC236}">
                <a16:creationId xmlns:a16="http://schemas.microsoft.com/office/drawing/2014/main" id="{A515A96A-EDCC-4F66-A9A6-2C9F7E707AE6}"/>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6096000"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cxnSp>
        <p:nvCxnSpPr>
          <p:cNvPr id="1041" name="Straight Connector 82">
            <a:extLst>
              <a:ext uri="{FF2B5EF4-FFF2-40B4-BE49-F238E27FC236}">
                <a16:creationId xmlns:a16="http://schemas.microsoft.com/office/drawing/2014/main" id="{F6CB954E-283F-476E-A23C-E68827B9BC55}"/>
              </a:ext>
              <a:ext uri="{C183D7F6-B498-43B3-948B-1728B52AA6E4}">
                <adec:decorative xmlns:adec="http://schemas.microsoft.com/office/drawing/2017/decorative" val="1"/>
              </a:ext>
            </a:extLst>
          </p:cNvPr>
          <p:cNvCxnSpPr>
            <a:cxnSpLocks noGrp="1" noRot="1" noChangeAspect="1" noMove="1" noResize="1" noEditPoints="1" noAdjustHandles="1" noChangeArrowheads="1" noChangeShapeType="1"/>
          </p:cNvCxnSpPr>
          <p:nvPr>
            <p:extLst>
              <p:ext uri="{386F3935-93C4-4BCD-93E2-E3B085C9AB24}">
                <p16:designElem xmlns:p16="http://schemas.microsoft.com/office/powerpoint/2015/main" val="1"/>
              </p:ext>
            </p:extLst>
          </p:nvPr>
        </p:nvCxnSpPr>
        <p:spPr>
          <a:xfrm>
            <a:off x="773855" y="1257300"/>
            <a:ext cx="0" cy="5600700"/>
          </a:xfrm>
          <a:prstGeom prst="line">
            <a:avLst/>
          </a:prstGeom>
          <a:ln w="25400">
            <a:solidFill>
              <a:schemeClr val="tx2"/>
            </a:solidFill>
          </a:ln>
        </p:spPr>
        <p:style>
          <a:lnRef idx="1">
            <a:schemeClr val="accent1"/>
          </a:lnRef>
          <a:fillRef idx="0">
            <a:schemeClr val="accent1"/>
          </a:fillRef>
          <a:effectRef idx="0">
            <a:schemeClr val="accent1"/>
          </a:effectRef>
          <a:fontRef idx="minor">
            <a:schemeClr val="tx1"/>
          </a:fontRef>
        </p:style>
      </p:cxnSp>
      <p:pic>
        <p:nvPicPr>
          <p:cNvPr id="1030" name="Picture 6">
            <a:extLst>
              <a:ext uri="{FF2B5EF4-FFF2-40B4-BE49-F238E27FC236}">
                <a16:creationId xmlns:a16="http://schemas.microsoft.com/office/drawing/2014/main" id="{E24F7EF8-6B96-4BFA-8D88-50BCC3A9CEA4}"/>
              </a:ext>
            </a:extLst>
          </p:cNvPr>
          <p:cNvPicPr>
            <a:picLocks noChangeAspect="1" noChangeArrowheads="1"/>
          </p:cNvPicPr>
          <p:nvPr/>
        </p:nvPicPr>
        <p:blipFill>
          <a:blip r:embed="rId3">
            <a:extLst>
              <a:ext uri="{28A0092B-C50C-407E-A947-70E740481C1C}">
                <a14:useLocalDpi xmlns:a14="http://schemas.microsoft.com/office/drawing/2010/main" val="0"/>
              </a:ext>
            </a:extLst>
          </a:blip>
          <a:stretch>
            <a:fillRect/>
          </a:stretch>
        </p:blipFill>
        <p:spPr bwMode="auto">
          <a:xfrm>
            <a:off x="1128096" y="2368134"/>
            <a:ext cx="4647864" cy="2614423"/>
          </a:xfrm>
          <a:prstGeom prst="rect">
            <a:avLst/>
          </a:prstGeom>
          <a:noFill/>
          <a:extLst>
            <a:ext uri="{909E8E84-426E-40DD-AFC4-6F175D3DCCD1}">
              <a14:hiddenFill xmlns:a14="http://schemas.microsoft.com/office/drawing/2010/main">
                <a:solidFill>
                  <a:srgbClr val="FFFFFF"/>
                </a:solidFill>
              </a14:hiddenFill>
            </a:ext>
          </a:extLst>
        </p:spPr>
      </p:pic>
      <p:sp>
        <p:nvSpPr>
          <p:cNvPr id="85" name="Freeform 6">
            <a:extLst>
              <a:ext uri="{FF2B5EF4-FFF2-40B4-BE49-F238E27FC236}">
                <a16:creationId xmlns:a16="http://schemas.microsoft.com/office/drawing/2014/main" id="{F54799E2-F4CD-4D3E-93AE-30EFA6487459}"/>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bwMode="auto">
          <a:xfrm>
            <a:off x="11784011" y="1189204"/>
            <a:ext cx="407988" cy="819150"/>
          </a:xfrm>
          <a:custGeom>
            <a:avLst/>
            <a:gdLst/>
            <a:ahLst/>
            <a:cxnLst/>
            <a:rect l="0" t="0" r="r" b="b"/>
            <a:pathLst>
              <a:path w="1799" h="3612">
                <a:moveTo>
                  <a:pt x="1799" y="0"/>
                </a:moveTo>
                <a:lnTo>
                  <a:pt x="1799" y="3612"/>
                </a:lnTo>
                <a:lnTo>
                  <a:pt x="1686" y="3609"/>
                </a:lnTo>
                <a:lnTo>
                  <a:pt x="1574" y="3598"/>
                </a:lnTo>
                <a:lnTo>
                  <a:pt x="1464" y="3581"/>
                </a:lnTo>
                <a:lnTo>
                  <a:pt x="1357" y="3557"/>
                </a:lnTo>
                <a:lnTo>
                  <a:pt x="1251" y="3527"/>
                </a:lnTo>
                <a:lnTo>
                  <a:pt x="1150" y="3490"/>
                </a:lnTo>
                <a:lnTo>
                  <a:pt x="1050" y="3448"/>
                </a:lnTo>
                <a:lnTo>
                  <a:pt x="953" y="3401"/>
                </a:lnTo>
                <a:lnTo>
                  <a:pt x="860" y="3347"/>
                </a:lnTo>
                <a:lnTo>
                  <a:pt x="771" y="3289"/>
                </a:lnTo>
                <a:lnTo>
                  <a:pt x="686" y="3224"/>
                </a:lnTo>
                <a:lnTo>
                  <a:pt x="604" y="3156"/>
                </a:lnTo>
                <a:lnTo>
                  <a:pt x="527" y="3083"/>
                </a:lnTo>
                <a:lnTo>
                  <a:pt x="454" y="3005"/>
                </a:lnTo>
                <a:lnTo>
                  <a:pt x="386" y="2923"/>
                </a:lnTo>
                <a:lnTo>
                  <a:pt x="323" y="2838"/>
                </a:lnTo>
                <a:lnTo>
                  <a:pt x="265" y="2748"/>
                </a:lnTo>
                <a:lnTo>
                  <a:pt x="211" y="2655"/>
                </a:lnTo>
                <a:lnTo>
                  <a:pt x="163" y="2559"/>
                </a:lnTo>
                <a:lnTo>
                  <a:pt x="121" y="2459"/>
                </a:lnTo>
                <a:lnTo>
                  <a:pt x="85" y="2356"/>
                </a:lnTo>
                <a:lnTo>
                  <a:pt x="55" y="2251"/>
                </a:lnTo>
                <a:lnTo>
                  <a:pt x="32" y="2143"/>
                </a:lnTo>
                <a:lnTo>
                  <a:pt x="14" y="2033"/>
                </a:lnTo>
                <a:lnTo>
                  <a:pt x="4" y="1920"/>
                </a:lnTo>
                <a:lnTo>
                  <a:pt x="0" y="1806"/>
                </a:lnTo>
                <a:lnTo>
                  <a:pt x="4" y="1692"/>
                </a:lnTo>
                <a:lnTo>
                  <a:pt x="14" y="1580"/>
                </a:lnTo>
                <a:lnTo>
                  <a:pt x="32" y="1469"/>
                </a:lnTo>
                <a:lnTo>
                  <a:pt x="55" y="1362"/>
                </a:lnTo>
                <a:lnTo>
                  <a:pt x="85" y="1256"/>
                </a:lnTo>
                <a:lnTo>
                  <a:pt x="121" y="1154"/>
                </a:lnTo>
                <a:lnTo>
                  <a:pt x="163" y="1054"/>
                </a:lnTo>
                <a:lnTo>
                  <a:pt x="211" y="958"/>
                </a:lnTo>
                <a:lnTo>
                  <a:pt x="265" y="864"/>
                </a:lnTo>
                <a:lnTo>
                  <a:pt x="323" y="774"/>
                </a:lnTo>
                <a:lnTo>
                  <a:pt x="386" y="689"/>
                </a:lnTo>
                <a:lnTo>
                  <a:pt x="454" y="607"/>
                </a:lnTo>
                <a:lnTo>
                  <a:pt x="527" y="529"/>
                </a:lnTo>
                <a:lnTo>
                  <a:pt x="604" y="456"/>
                </a:lnTo>
                <a:lnTo>
                  <a:pt x="686" y="388"/>
                </a:lnTo>
                <a:lnTo>
                  <a:pt x="771" y="325"/>
                </a:lnTo>
                <a:lnTo>
                  <a:pt x="860" y="266"/>
                </a:lnTo>
                <a:lnTo>
                  <a:pt x="953" y="212"/>
                </a:lnTo>
                <a:lnTo>
                  <a:pt x="1050" y="164"/>
                </a:lnTo>
                <a:lnTo>
                  <a:pt x="1150" y="122"/>
                </a:lnTo>
                <a:lnTo>
                  <a:pt x="1251" y="85"/>
                </a:lnTo>
                <a:lnTo>
                  <a:pt x="1357" y="55"/>
                </a:lnTo>
                <a:lnTo>
                  <a:pt x="1464" y="32"/>
                </a:lnTo>
                <a:lnTo>
                  <a:pt x="1574" y="14"/>
                </a:lnTo>
                <a:lnTo>
                  <a:pt x="1686" y="5"/>
                </a:lnTo>
                <a:lnTo>
                  <a:pt x="1799" y="0"/>
                </a:lnTo>
                <a:close/>
              </a:path>
            </a:pathLst>
          </a:custGeom>
          <a:solidFill>
            <a:schemeClr val="bg2"/>
          </a:solidFill>
          <a:ln w="0">
            <a:noFill/>
            <a:prstDash val="solid"/>
            <a:round/>
            <a:headEnd/>
            <a:tailEnd/>
          </a:ln>
        </p:spPr>
      </p:sp>
    </p:spTree>
    <p:extLst>
      <p:ext uri="{BB962C8B-B14F-4D97-AF65-F5344CB8AC3E}">
        <p14:creationId xmlns:p14="http://schemas.microsoft.com/office/powerpoint/2010/main" val="2528578535"/>
      </p:ext>
    </p:extLst>
  </p:cSld>
  <p:clrMapOvr>
    <a:masterClrMapping/>
  </p:clrMapOvr>
</p:sld>
</file>

<file path=ppt/slides/slide5.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71" name="Freeform 6">
            <a:extLst>
              <a:ext uri="{FF2B5EF4-FFF2-40B4-BE49-F238E27FC236}">
                <a16:creationId xmlns:a16="http://schemas.microsoft.com/office/drawing/2014/main" id="{49EC5C96-A5B7-48AF-865B-32EA92606F85}"/>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bwMode="auto">
          <a:xfrm>
            <a:off x="11784011" y="1189204"/>
            <a:ext cx="407988" cy="819150"/>
          </a:xfrm>
          <a:custGeom>
            <a:avLst/>
            <a:gdLst/>
            <a:ahLst/>
            <a:cxnLst/>
            <a:rect l="0" t="0" r="r" b="b"/>
            <a:pathLst>
              <a:path w="1799" h="3612">
                <a:moveTo>
                  <a:pt x="1799" y="0"/>
                </a:moveTo>
                <a:lnTo>
                  <a:pt x="1799" y="3612"/>
                </a:lnTo>
                <a:lnTo>
                  <a:pt x="1686" y="3609"/>
                </a:lnTo>
                <a:lnTo>
                  <a:pt x="1574" y="3598"/>
                </a:lnTo>
                <a:lnTo>
                  <a:pt x="1464" y="3581"/>
                </a:lnTo>
                <a:lnTo>
                  <a:pt x="1357" y="3557"/>
                </a:lnTo>
                <a:lnTo>
                  <a:pt x="1251" y="3527"/>
                </a:lnTo>
                <a:lnTo>
                  <a:pt x="1150" y="3490"/>
                </a:lnTo>
                <a:lnTo>
                  <a:pt x="1050" y="3448"/>
                </a:lnTo>
                <a:lnTo>
                  <a:pt x="953" y="3401"/>
                </a:lnTo>
                <a:lnTo>
                  <a:pt x="860" y="3347"/>
                </a:lnTo>
                <a:lnTo>
                  <a:pt x="771" y="3289"/>
                </a:lnTo>
                <a:lnTo>
                  <a:pt x="686" y="3224"/>
                </a:lnTo>
                <a:lnTo>
                  <a:pt x="604" y="3156"/>
                </a:lnTo>
                <a:lnTo>
                  <a:pt x="527" y="3083"/>
                </a:lnTo>
                <a:lnTo>
                  <a:pt x="454" y="3005"/>
                </a:lnTo>
                <a:lnTo>
                  <a:pt x="386" y="2923"/>
                </a:lnTo>
                <a:lnTo>
                  <a:pt x="323" y="2838"/>
                </a:lnTo>
                <a:lnTo>
                  <a:pt x="265" y="2748"/>
                </a:lnTo>
                <a:lnTo>
                  <a:pt x="211" y="2655"/>
                </a:lnTo>
                <a:lnTo>
                  <a:pt x="163" y="2559"/>
                </a:lnTo>
                <a:lnTo>
                  <a:pt x="121" y="2459"/>
                </a:lnTo>
                <a:lnTo>
                  <a:pt x="85" y="2356"/>
                </a:lnTo>
                <a:lnTo>
                  <a:pt x="55" y="2251"/>
                </a:lnTo>
                <a:lnTo>
                  <a:pt x="32" y="2143"/>
                </a:lnTo>
                <a:lnTo>
                  <a:pt x="14" y="2033"/>
                </a:lnTo>
                <a:lnTo>
                  <a:pt x="4" y="1920"/>
                </a:lnTo>
                <a:lnTo>
                  <a:pt x="0" y="1806"/>
                </a:lnTo>
                <a:lnTo>
                  <a:pt x="4" y="1692"/>
                </a:lnTo>
                <a:lnTo>
                  <a:pt x="14" y="1580"/>
                </a:lnTo>
                <a:lnTo>
                  <a:pt x="32" y="1469"/>
                </a:lnTo>
                <a:lnTo>
                  <a:pt x="55" y="1362"/>
                </a:lnTo>
                <a:lnTo>
                  <a:pt x="85" y="1256"/>
                </a:lnTo>
                <a:lnTo>
                  <a:pt x="121" y="1154"/>
                </a:lnTo>
                <a:lnTo>
                  <a:pt x="163" y="1054"/>
                </a:lnTo>
                <a:lnTo>
                  <a:pt x="211" y="958"/>
                </a:lnTo>
                <a:lnTo>
                  <a:pt x="265" y="864"/>
                </a:lnTo>
                <a:lnTo>
                  <a:pt x="323" y="774"/>
                </a:lnTo>
                <a:lnTo>
                  <a:pt x="386" y="689"/>
                </a:lnTo>
                <a:lnTo>
                  <a:pt x="454" y="607"/>
                </a:lnTo>
                <a:lnTo>
                  <a:pt x="527" y="529"/>
                </a:lnTo>
                <a:lnTo>
                  <a:pt x="604" y="456"/>
                </a:lnTo>
                <a:lnTo>
                  <a:pt x="686" y="388"/>
                </a:lnTo>
                <a:lnTo>
                  <a:pt x="771" y="325"/>
                </a:lnTo>
                <a:lnTo>
                  <a:pt x="860" y="266"/>
                </a:lnTo>
                <a:lnTo>
                  <a:pt x="953" y="212"/>
                </a:lnTo>
                <a:lnTo>
                  <a:pt x="1050" y="164"/>
                </a:lnTo>
                <a:lnTo>
                  <a:pt x="1150" y="122"/>
                </a:lnTo>
                <a:lnTo>
                  <a:pt x="1251" y="85"/>
                </a:lnTo>
                <a:lnTo>
                  <a:pt x="1357" y="55"/>
                </a:lnTo>
                <a:lnTo>
                  <a:pt x="1464" y="32"/>
                </a:lnTo>
                <a:lnTo>
                  <a:pt x="1574" y="14"/>
                </a:lnTo>
                <a:lnTo>
                  <a:pt x="1686" y="5"/>
                </a:lnTo>
                <a:lnTo>
                  <a:pt x="1799" y="0"/>
                </a:lnTo>
                <a:close/>
              </a:path>
            </a:pathLst>
          </a:custGeom>
          <a:solidFill>
            <a:schemeClr val="tx2"/>
          </a:solidFill>
          <a:ln w="0">
            <a:noFill/>
            <a:prstDash val="solid"/>
            <a:round/>
            <a:headEnd/>
            <a:tailEnd/>
          </a:ln>
        </p:spPr>
      </p:sp>
      <p:cxnSp>
        <p:nvCxnSpPr>
          <p:cNvPr id="73" name="Straight Connector 72">
            <a:extLst>
              <a:ext uri="{FF2B5EF4-FFF2-40B4-BE49-F238E27FC236}">
                <a16:creationId xmlns:a16="http://schemas.microsoft.com/office/drawing/2014/main" id="{87D3361C-8AD4-4C09-8E01-4332488617AB}"/>
              </a:ext>
              <a:ext uri="{C183D7F6-B498-43B3-948B-1728B52AA6E4}">
                <adec:decorative xmlns:adec="http://schemas.microsoft.com/office/drawing/2017/decorative" val="1"/>
              </a:ext>
            </a:extLst>
          </p:cNvPr>
          <p:cNvCxnSpPr>
            <a:cxnSpLocks noGrp="1" noRot="1" noChangeAspect="1" noMove="1" noResize="1" noEditPoints="1" noAdjustHandles="1" noChangeArrowheads="1" noChangeShapeType="1"/>
          </p:cNvCxnSpPr>
          <p:nvPr>
            <p:extLst>
              <p:ext uri="{386F3935-93C4-4BCD-93E2-E3B085C9AB24}">
                <p16:designElem xmlns:p16="http://schemas.microsoft.com/office/powerpoint/2015/main" val="1"/>
              </p:ext>
            </p:extLst>
          </p:nvPr>
        </p:nvCxnSpPr>
        <p:spPr>
          <a:xfrm>
            <a:off x="773855" y="1257300"/>
            <a:ext cx="0" cy="5600700"/>
          </a:xfrm>
          <a:prstGeom prst="line">
            <a:avLst/>
          </a:prstGeom>
          <a:ln w="25400">
            <a:solidFill>
              <a:schemeClr val="tx2"/>
            </a:solidFill>
          </a:ln>
        </p:spPr>
        <p:style>
          <a:lnRef idx="1">
            <a:schemeClr val="accent1"/>
          </a:lnRef>
          <a:fillRef idx="0">
            <a:schemeClr val="accent1"/>
          </a:fillRef>
          <a:effectRef idx="0">
            <a:schemeClr val="accent1"/>
          </a:effectRef>
          <a:fontRef idx="minor">
            <a:schemeClr val="tx1"/>
          </a:fontRef>
        </p:style>
      </p:cxnSp>
      <p:sp>
        <p:nvSpPr>
          <p:cNvPr id="75" name="Rectangle 74">
            <a:extLst>
              <a:ext uri="{FF2B5EF4-FFF2-40B4-BE49-F238E27FC236}">
                <a16:creationId xmlns:a16="http://schemas.microsoft.com/office/drawing/2014/main" id="{BCB3501C-0BF6-4941-B958-27196AD9A396}"/>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solidFill>
            <a:schemeClr val="tx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9F58A7A3-596D-46C7-B138-5379DDC95284}"/>
              </a:ext>
            </a:extLst>
          </p:cNvPr>
          <p:cNvSpPr>
            <a:spLocks noGrp="1"/>
          </p:cNvSpPr>
          <p:nvPr>
            <p:ph type="title"/>
          </p:nvPr>
        </p:nvSpPr>
        <p:spPr>
          <a:xfrm>
            <a:off x="8188391" y="1143293"/>
            <a:ext cx="3350016" cy="4268965"/>
          </a:xfrm>
        </p:spPr>
        <p:txBody>
          <a:bodyPr vert="horz" lIns="91440" tIns="45720" rIns="91440" bIns="45720" rtlCol="0" anchor="t">
            <a:normAutofit fontScale="90000"/>
          </a:bodyPr>
          <a:lstStyle/>
          <a:p>
            <a:pPr algn="l" fontAlgn="base">
              <a:lnSpc>
                <a:spcPct val="85000"/>
              </a:lnSpc>
            </a:pPr>
            <a:r>
              <a:rPr lang="en-US" sz="1400" cap="all">
                <a:solidFill>
                  <a:schemeClr val="bg2"/>
                </a:solidFill>
              </a:rPr>
              <a:t>Team Conflict. </a:t>
            </a:r>
            <a:br>
              <a:rPr lang="en-US" sz="1400" cap="all">
                <a:solidFill>
                  <a:schemeClr val="bg2"/>
                </a:solidFill>
              </a:rPr>
            </a:br>
            <a:br>
              <a:rPr lang="en-US" sz="1400" cap="all">
                <a:solidFill>
                  <a:schemeClr val="bg2"/>
                </a:solidFill>
              </a:rPr>
            </a:br>
            <a:r>
              <a:rPr lang="en-US" sz="1400" cap="all">
                <a:solidFill>
                  <a:schemeClr val="bg2"/>
                </a:solidFill>
              </a:rPr>
              <a:t>We at Joe’s Angels spend time discussing Conflict resolution, we discovered the Thomas-Kilmann measurement instrument and their 5conflict resolution strategies.  </a:t>
            </a:r>
            <a:br>
              <a:rPr lang="en-US" sz="1400" cap="all">
                <a:solidFill>
                  <a:schemeClr val="bg2"/>
                </a:solidFill>
              </a:rPr>
            </a:br>
            <a:br>
              <a:rPr lang="en-US" sz="1400" cap="all">
                <a:solidFill>
                  <a:schemeClr val="bg2"/>
                </a:solidFill>
              </a:rPr>
            </a:br>
            <a:r>
              <a:rPr lang="en-US" sz="1400" cap="all">
                <a:solidFill>
                  <a:schemeClr val="bg2"/>
                </a:solidFill>
              </a:rPr>
              <a:t>Kenneth Thomas and Ralph Kilman developed five conflict strategies that are used to handle conflict, these include; Competing,</a:t>
            </a:r>
            <a:br>
              <a:rPr lang="en-US" sz="1400" cap="all">
                <a:solidFill>
                  <a:schemeClr val="bg2"/>
                </a:solidFill>
              </a:rPr>
            </a:br>
            <a:r>
              <a:rPr lang="en-US" sz="1400" cap="all">
                <a:solidFill>
                  <a:schemeClr val="bg2"/>
                </a:solidFill>
              </a:rPr>
              <a:t> Collaborating, Compromising, Avoiding and Accommodating. The TKI is designed to measure a person’s behaviour in conflict situation. Conflict situation arises when the interests of individuals appear to be incompatible. In such cases we can define their behaviour along two aspects: (1) assertiveness, the extent to which a person attempts to satisfy their own concerns, and (2) cooperativeness, the extent to which a person attempts to satisfy the other person’s concerns.</a:t>
            </a:r>
            <a:br>
              <a:rPr lang="en-US" sz="1400" cap="all">
                <a:solidFill>
                  <a:schemeClr val="bg2"/>
                </a:solidFill>
              </a:rPr>
            </a:br>
            <a:r>
              <a:rPr lang="en-US" sz="1400" cap="all">
                <a:solidFill>
                  <a:schemeClr val="bg2"/>
                </a:solidFill>
              </a:rPr>
              <a:t>   </a:t>
            </a:r>
            <a:br>
              <a:rPr lang="en-US" sz="1400" cap="all">
                <a:solidFill>
                  <a:schemeClr val="bg2"/>
                </a:solidFill>
              </a:rPr>
            </a:br>
            <a:endParaRPr lang="en-US" sz="1400" cap="all">
              <a:solidFill>
                <a:schemeClr val="bg2"/>
              </a:solidFill>
            </a:endParaRPr>
          </a:p>
        </p:txBody>
      </p:sp>
      <p:sp useBgFill="1">
        <p:nvSpPr>
          <p:cNvPr id="77" name="Rectangle 76">
            <a:extLst>
              <a:ext uri="{FF2B5EF4-FFF2-40B4-BE49-F238E27FC236}">
                <a16:creationId xmlns:a16="http://schemas.microsoft.com/office/drawing/2014/main" id="{5D42485B-30FD-4C7E-978A-3962892E3306}"/>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7552578"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cxnSp>
        <p:nvCxnSpPr>
          <p:cNvPr id="79" name="Straight Connector 78">
            <a:extLst>
              <a:ext uri="{FF2B5EF4-FFF2-40B4-BE49-F238E27FC236}">
                <a16:creationId xmlns:a16="http://schemas.microsoft.com/office/drawing/2014/main" id="{703E6347-0C1B-4131-8BB1-F198DEFDF82C}"/>
              </a:ext>
              <a:ext uri="{C183D7F6-B498-43B3-948B-1728B52AA6E4}">
                <adec:decorative xmlns:adec="http://schemas.microsoft.com/office/drawing/2017/decorative" val="1"/>
              </a:ext>
            </a:extLst>
          </p:cNvPr>
          <p:cNvCxnSpPr>
            <a:cxnSpLocks noGrp="1" noRot="1" noChangeAspect="1" noMove="1" noResize="1" noEditPoints="1" noAdjustHandles="1" noChangeArrowheads="1" noChangeShapeType="1"/>
          </p:cNvCxnSpPr>
          <p:nvPr>
            <p:extLst>
              <p:ext uri="{386F3935-93C4-4BCD-93E2-E3B085C9AB24}">
                <p16:designElem xmlns:p16="http://schemas.microsoft.com/office/powerpoint/2015/main" val="1"/>
              </p:ext>
            </p:extLst>
          </p:nvPr>
        </p:nvCxnSpPr>
        <p:spPr>
          <a:xfrm>
            <a:off x="773855" y="1257300"/>
            <a:ext cx="0" cy="5600700"/>
          </a:xfrm>
          <a:prstGeom prst="line">
            <a:avLst/>
          </a:prstGeom>
          <a:ln w="25400">
            <a:solidFill>
              <a:schemeClr val="tx2"/>
            </a:solidFill>
          </a:ln>
        </p:spPr>
        <p:style>
          <a:lnRef idx="1">
            <a:schemeClr val="accent1"/>
          </a:lnRef>
          <a:fillRef idx="0">
            <a:schemeClr val="accent1"/>
          </a:fillRef>
          <a:effectRef idx="0">
            <a:schemeClr val="accent1"/>
          </a:effectRef>
          <a:fontRef idx="minor">
            <a:schemeClr val="tx1"/>
          </a:fontRef>
        </p:style>
      </p:cxnSp>
      <p:pic>
        <p:nvPicPr>
          <p:cNvPr id="2050" name="Picture 2" descr="TKI Conflict Model">
            <a:extLst>
              <a:ext uri="{FF2B5EF4-FFF2-40B4-BE49-F238E27FC236}">
                <a16:creationId xmlns:a16="http://schemas.microsoft.com/office/drawing/2014/main" id="{151DB57D-CFFC-4F58-AA85-60B5B12B751B}"/>
              </a:ext>
            </a:extLst>
          </p:cNvPr>
          <p:cNvPicPr>
            <a:picLocks noChangeAspect="1" noChangeArrowheads="1"/>
          </p:cNvPicPr>
          <p:nvPr/>
        </p:nvPicPr>
        <p:blipFill>
          <a:blip r:embed="rId3">
            <a:extLst>
              <a:ext uri="{28A0092B-C50C-407E-A947-70E740481C1C}">
                <a14:useLocalDpi xmlns:a14="http://schemas.microsoft.com/office/drawing/2010/main" val="0"/>
              </a:ext>
            </a:extLst>
          </a:blip>
          <a:stretch>
            <a:fillRect/>
          </a:stretch>
        </p:blipFill>
        <p:spPr bwMode="auto">
          <a:xfrm>
            <a:off x="1551111" y="1122511"/>
            <a:ext cx="5256981" cy="5099272"/>
          </a:xfrm>
          <a:prstGeom prst="rect">
            <a:avLst/>
          </a:prstGeom>
          <a:noFill/>
          <a:extLst>
            <a:ext uri="{909E8E84-426E-40DD-AFC4-6F175D3DCCD1}">
              <a14:hiddenFill xmlns:a14="http://schemas.microsoft.com/office/drawing/2010/main">
                <a:solidFill>
                  <a:srgbClr val="FFFFFF"/>
                </a:solidFill>
              </a14:hiddenFill>
            </a:ext>
          </a:extLst>
        </p:spPr>
      </p:pic>
      <p:sp>
        <p:nvSpPr>
          <p:cNvPr id="81" name="Freeform 6">
            <a:extLst>
              <a:ext uri="{FF2B5EF4-FFF2-40B4-BE49-F238E27FC236}">
                <a16:creationId xmlns:a16="http://schemas.microsoft.com/office/drawing/2014/main" id="{97E55B52-5304-40DB-BE2D-8EEB104CA2BC}"/>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bwMode="auto">
          <a:xfrm>
            <a:off x="11784011" y="1189204"/>
            <a:ext cx="407988" cy="819150"/>
          </a:xfrm>
          <a:custGeom>
            <a:avLst/>
            <a:gdLst/>
            <a:ahLst/>
            <a:cxnLst/>
            <a:rect l="0" t="0" r="r" b="b"/>
            <a:pathLst>
              <a:path w="1799" h="3612">
                <a:moveTo>
                  <a:pt x="1799" y="0"/>
                </a:moveTo>
                <a:lnTo>
                  <a:pt x="1799" y="3612"/>
                </a:lnTo>
                <a:lnTo>
                  <a:pt x="1686" y="3609"/>
                </a:lnTo>
                <a:lnTo>
                  <a:pt x="1574" y="3598"/>
                </a:lnTo>
                <a:lnTo>
                  <a:pt x="1464" y="3581"/>
                </a:lnTo>
                <a:lnTo>
                  <a:pt x="1357" y="3557"/>
                </a:lnTo>
                <a:lnTo>
                  <a:pt x="1251" y="3527"/>
                </a:lnTo>
                <a:lnTo>
                  <a:pt x="1150" y="3490"/>
                </a:lnTo>
                <a:lnTo>
                  <a:pt x="1050" y="3448"/>
                </a:lnTo>
                <a:lnTo>
                  <a:pt x="953" y="3401"/>
                </a:lnTo>
                <a:lnTo>
                  <a:pt x="860" y="3347"/>
                </a:lnTo>
                <a:lnTo>
                  <a:pt x="771" y="3289"/>
                </a:lnTo>
                <a:lnTo>
                  <a:pt x="686" y="3224"/>
                </a:lnTo>
                <a:lnTo>
                  <a:pt x="604" y="3156"/>
                </a:lnTo>
                <a:lnTo>
                  <a:pt x="527" y="3083"/>
                </a:lnTo>
                <a:lnTo>
                  <a:pt x="454" y="3005"/>
                </a:lnTo>
                <a:lnTo>
                  <a:pt x="386" y="2923"/>
                </a:lnTo>
                <a:lnTo>
                  <a:pt x="323" y="2838"/>
                </a:lnTo>
                <a:lnTo>
                  <a:pt x="265" y="2748"/>
                </a:lnTo>
                <a:lnTo>
                  <a:pt x="211" y="2655"/>
                </a:lnTo>
                <a:lnTo>
                  <a:pt x="163" y="2559"/>
                </a:lnTo>
                <a:lnTo>
                  <a:pt x="121" y="2459"/>
                </a:lnTo>
                <a:lnTo>
                  <a:pt x="85" y="2356"/>
                </a:lnTo>
                <a:lnTo>
                  <a:pt x="55" y="2251"/>
                </a:lnTo>
                <a:lnTo>
                  <a:pt x="32" y="2143"/>
                </a:lnTo>
                <a:lnTo>
                  <a:pt x="14" y="2033"/>
                </a:lnTo>
                <a:lnTo>
                  <a:pt x="4" y="1920"/>
                </a:lnTo>
                <a:lnTo>
                  <a:pt x="0" y="1806"/>
                </a:lnTo>
                <a:lnTo>
                  <a:pt x="4" y="1692"/>
                </a:lnTo>
                <a:lnTo>
                  <a:pt x="14" y="1580"/>
                </a:lnTo>
                <a:lnTo>
                  <a:pt x="32" y="1469"/>
                </a:lnTo>
                <a:lnTo>
                  <a:pt x="55" y="1362"/>
                </a:lnTo>
                <a:lnTo>
                  <a:pt x="85" y="1256"/>
                </a:lnTo>
                <a:lnTo>
                  <a:pt x="121" y="1154"/>
                </a:lnTo>
                <a:lnTo>
                  <a:pt x="163" y="1054"/>
                </a:lnTo>
                <a:lnTo>
                  <a:pt x="211" y="958"/>
                </a:lnTo>
                <a:lnTo>
                  <a:pt x="265" y="864"/>
                </a:lnTo>
                <a:lnTo>
                  <a:pt x="323" y="774"/>
                </a:lnTo>
                <a:lnTo>
                  <a:pt x="386" y="689"/>
                </a:lnTo>
                <a:lnTo>
                  <a:pt x="454" y="607"/>
                </a:lnTo>
                <a:lnTo>
                  <a:pt x="527" y="529"/>
                </a:lnTo>
                <a:lnTo>
                  <a:pt x="604" y="456"/>
                </a:lnTo>
                <a:lnTo>
                  <a:pt x="686" y="388"/>
                </a:lnTo>
                <a:lnTo>
                  <a:pt x="771" y="325"/>
                </a:lnTo>
                <a:lnTo>
                  <a:pt x="860" y="266"/>
                </a:lnTo>
                <a:lnTo>
                  <a:pt x="953" y="212"/>
                </a:lnTo>
                <a:lnTo>
                  <a:pt x="1050" y="164"/>
                </a:lnTo>
                <a:lnTo>
                  <a:pt x="1150" y="122"/>
                </a:lnTo>
                <a:lnTo>
                  <a:pt x="1251" y="85"/>
                </a:lnTo>
                <a:lnTo>
                  <a:pt x="1357" y="55"/>
                </a:lnTo>
                <a:lnTo>
                  <a:pt x="1464" y="32"/>
                </a:lnTo>
                <a:lnTo>
                  <a:pt x="1574" y="14"/>
                </a:lnTo>
                <a:lnTo>
                  <a:pt x="1686" y="5"/>
                </a:lnTo>
                <a:lnTo>
                  <a:pt x="1799" y="0"/>
                </a:lnTo>
                <a:close/>
              </a:path>
            </a:pathLst>
          </a:custGeom>
          <a:solidFill>
            <a:schemeClr val="bg2"/>
          </a:solidFill>
          <a:ln w="0">
            <a:noFill/>
            <a:prstDash val="solid"/>
            <a:round/>
            <a:headEnd/>
            <a:tailEnd/>
          </a:ln>
        </p:spPr>
      </p:sp>
    </p:spTree>
    <p:extLst>
      <p:ext uri="{BB962C8B-B14F-4D97-AF65-F5344CB8AC3E}">
        <p14:creationId xmlns:p14="http://schemas.microsoft.com/office/powerpoint/2010/main" val="2952779414"/>
      </p:ext>
    </p:extLst>
  </p:cSld>
  <p:clrMapOvr>
    <a:masterClrMapping/>
  </p:clrMapOvr>
</p:sld>
</file>

<file path=ppt/slides/slide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95C13301-F166-4424-BFFD-F70265933284}"/>
              </a:ext>
            </a:extLst>
          </p:cNvPr>
          <p:cNvSpPr>
            <a:spLocks noGrp="1"/>
          </p:cNvSpPr>
          <p:nvPr>
            <p:ph type="title"/>
          </p:nvPr>
        </p:nvSpPr>
        <p:spPr>
          <a:xfrm>
            <a:off x="762000" y="559678"/>
            <a:ext cx="4419600" cy="4952492"/>
          </a:xfrm>
        </p:spPr>
        <p:txBody>
          <a:bodyPr/>
          <a:lstStyle/>
          <a:p>
            <a:pPr algn="l"/>
            <a:r>
              <a:rPr lang="en-GB" dirty="0">
                <a:solidFill>
                  <a:srgbClr val="FF0000"/>
                </a:solidFill>
              </a:rPr>
              <a:t>Successful Team Development</a:t>
            </a:r>
            <a:br>
              <a:rPr lang="en-GB" dirty="0">
                <a:solidFill>
                  <a:srgbClr val="FF0000"/>
                </a:solidFill>
              </a:rPr>
            </a:br>
            <a:br>
              <a:rPr lang="en-GB" dirty="0">
                <a:solidFill>
                  <a:srgbClr val="FF0000"/>
                </a:solidFill>
              </a:rPr>
            </a:br>
            <a:r>
              <a:rPr lang="en-GB" dirty="0">
                <a:solidFill>
                  <a:schemeClr val="tx1"/>
                </a:solidFill>
              </a:rPr>
              <a:t>E</a:t>
            </a:r>
            <a:r>
              <a:rPr lang="en-GB" dirty="0"/>
              <a:t>lements of a successful team</a:t>
            </a:r>
          </a:p>
        </p:txBody>
      </p:sp>
      <p:sp>
        <p:nvSpPr>
          <p:cNvPr id="3" name="Content Placeholder 2">
            <a:extLst>
              <a:ext uri="{FF2B5EF4-FFF2-40B4-BE49-F238E27FC236}">
                <a16:creationId xmlns:a16="http://schemas.microsoft.com/office/drawing/2014/main" id="{3D7E26EC-7201-4BAD-9C17-00F117EB2EFA}"/>
              </a:ext>
            </a:extLst>
          </p:cNvPr>
          <p:cNvSpPr>
            <a:spLocks noGrp="1"/>
          </p:cNvSpPr>
          <p:nvPr>
            <p:ph idx="1"/>
          </p:nvPr>
        </p:nvSpPr>
        <p:spPr/>
        <p:txBody>
          <a:bodyPr/>
          <a:lstStyle/>
          <a:p>
            <a:r>
              <a:rPr lang="en-GB" sz="3600" dirty="0">
                <a:latin typeface="Century Schoolbook" panose="02040604050505020304" pitchFamily="18" charset="0"/>
              </a:rPr>
              <a:t>Trust </a:t>
            </a:r>
          </a:p>
          <a:p>
            <a:r>
              <a:rPr lang="en-GB" sz="3600" dirty="0">
                <a:latin typeface="Century Schoolbook" panose="02040604050505020304" pitchFamily="18" charset="0"/>
              </a:rPr>
              <a:t>Healthy debates</a:t>
            </a:r>
          </a:p>
          <a:p>
            <a:r>
              <a:rPr lang="en-GB" sz="3600" dirty="0">
                <a:latin typeface="Century Schoolbook" panose="02040604050505020304" pitchFamily="18" charset="0"/>
              </a:rPr>
              <a:t>Commitment </a:t>
            </a:r>
          </a:p>
          <a:p>
            <a:r>
              <a:rPr lang="en-GB" sz="3600" dirty="0">
                <a:latin typeface="Century Schoolbook" panose="02040604050505020304" pitchFamily="18" charset="0"/>
              </a:rPr>
              <a:t>Accountability</a:t>
            </a:r>
          </a:p>
          <a:p>
            <a:r>
              <a:rPr lang="en-GB" sz="3600" dirty="0">
                <a:latin typeface="Century Schoolbook" panose="02040604050505020304" pitchFamily="18" charset="0"/>
              </a:rPr>
              <a:t>Focus on results  </a:t>
            </a:r>
          </a:p>
          <a:p>
            <a:endParaRPr lang="en-GB" dirty="0"/>
          </a:p>
        </p:txBody>
      </p:sp>
    </p:spTree>
    <p:extLst>
      <p:ext uri="{BB962C8B-B14F-4D97-AF65-F5344CB8AC3E}">
        <p14:creationId xmlns:p14="http://schemas.microsoft.com/office/powerpoint/2010/main" val="758045601"/>
      </p:ext>
    </p:extLst>
  </p:cSld>
  <p:clrMapOvr>
    <a:masterClrMapping/>
  </p:clrMapOvr>
</p:sld>
</file>

<file path=ppt/slides/slide7.xml><?xml version="1.0" encoding="utf-8"?>
<p:sld xmlns:a="http://schemas.openxmlformats.org/drawingml/2006/main" xmlns:r="http://schemas.openxmlformats.org/officeDocument/2006/relationships" xmlns:p="http://schemas.openxmlformats.org/presentationml/2006/main">
  <p:cSld>
    <p:bg>
      <p:bgPr>
        <a:solidFill>
          <a:schemeClr val="bg2"/>
        </a:solidFill>
        <a:effectLst/>
      </p:bgPr>
    </p:bg>
    <p:spTree>
      <p:nvGrpSpPr>
        <p:cNvPr id="1" name=""/>
        <p:cNvGrpSpPr/>
        <p:nvPr/>
      </p:nvGrpSpPr>
      <p:grpSpPr>
        <a:xfrm>
          <a:off x="0" y="0"/>
          <a:ext cx="0" cy="0"/>
          <a:chOff x="0" y="0"/>
          <a:chExt cx="0" cy="0"/>
        </a:xfrm>
      </p:grpSpPr>
      <p:sp useBgFill="1">
        <p:nvSpPr>
          <p:cNvPr id="23" name="Rectangle 22">
            <a:extLst>
              <a:ext uri="{FF2B5EF4-FFF2-40B4-BE49-F238E27FC236}">
                <a16:creationId xmlns:a16="http://schemas.microsoft.com/office/drawing/2014/main" id="{D9FF99B6-0BBC-4955-9A39-545FF77A584B}"/>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p:cNvSpPr>
            <a:spLocks noGrp="1"/>
          </p:cNvSpPr>
          <p:nvPr>
            <p:ph type="title"/>
          </p:nvPr>
        </p:nvSpPr>
        <p:spPr>
          <a:xfrm>
            <a:off x="650450" y="559678"/>
            <a:ext cx="10899866" cy="1541837"/>
          </a:xfrm>
        </p:spPr>
        <p:txBody>
          <a:bodyPr>
            <a:normAutofit/>
          </a:bodyPr>
          <a:lstStyle/>
          <a:p>
            <a:r>
              <a:rPr lang="en-US" dirty="0"/>
              <a:t>The Stages of Effective teamwork </a:t>
            </a:r>
            <a:r>
              <a:rPr lang="en-US" dirty="0" err="1"/>
              <a:t>Tuckmans</a:t>
            </a:r>
            <a:r>
              <a:rPr lang="en-US" dirty="0"/>
              <a:t> Model</a:t>
            </a:r>
          </a:p>
        </p:txBody>
      </p:sp>
      <p:pic>
        <p:nvPicPr>
          <p:cNvPr id="18" name="Content Placeholder 6">
            <a:extLst>
              <a:ext uri="{FF2B5EF4-FFF2-40B4-BE49-F238E27FC236}">
                <a16:creationId xmlns:a16="http://schemas.microsoft.com/office/drawing/2014/main" id="{EFBE6C56-53E6-4904-B4C1-74B012C8D151}"/>
              </a:ext>
            </a:extLst>
          </p:cNvPr>
          <p:cNvPicPr>
            <a:picLocks noChangeAspect="1"/>
          </p:cNvPicPr>
          <p:nvPr/>
        </p:nvPicPr>
        <p:blipFill>
          <a:blip r:embed="rId3"/>
          <a:stretch>
            <a:fillRect/>
          </a:stretch>
        </p:blipFill>
        <p:spPr>
          <a:xfrm>
            <a:off x="650450" y="2294026"/>
            <a:ext cx="11133560" cy="3785932"/>
          </a:xfrm>
          <a:prstGeom prst="rect">
            <a:avLst/>
          </a:prstGeom>
        </p:spPr>
      </p:pic>
      <p:sp>
        <p:nvSpPr>
          <p:cNvPr id="25" name="Freeform 6">
            <a:extLst>
              <a:ext uri="{FF2B5EF4-FFF2-40B4-BE49-F238E27FC236}">
                <a16:creationId xmlns:a16="http://schemas.microsoft.com/office/drawing/2014/main" id="{EFFCBFD9-BE8B-4513-8B1D-D19F805EA0DF}"/>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bwMode="auto">
          <a:xfrm>
            <a:off x="11784011" y="5380580"/>
            <a:ext cx="407988" cy="819150"/>
          </a:xfrm>
          <a:custGeom>
            <a:avLst/>
            <a:gdLst/>
            <a:ahLst/>
            <a:cxnLst/>
            <a:rect l="0" t="0" r="r" b="b"/>
            <a:pathLst>
              <a:path w="1799" h="3612">
                <a:moveTo>
                  <a:pt x="1799" y="0"/>
                </a:moveTo>
                <a:lnTo>
                  <a:pt x="1799" y="3612"/>
                </a:lnTo>
                <a:lnTo>
                  <a:pt x="1686" y="3609"/>
                </a:lnTo>
                <a:lnTo>
                  <a:pt x="1574" y="3598"/>
                </a:lnTo>
                <a:lnTo>
                  <a:pt x="1464" y="3581"/>
                </a:lnTo>
                <a:lnTo>
                  <a:pt x="1357" y="3557"/>
                </a:lnTo>
                <a:lnTo>
                  <a:pt x="1251" y="3527"/>
                </a:lnTo>
                <a:lnTo>
                  <a:pt x="1150" y="3490"/>
                </a:lnTo>
                <a:lnTo>
                  <a:pt x="1050" y="3448"/>
                </a:lnTo>
                <a:lnTo>
                  <a:pt x="953" y="3401"/>
                </a:lnTo>
                <a:lnTo>
                  <a:pt x="860" y="3347"/>
                </a:lnTo>
                <a:lnTo>
                  <a:pt x="771" y="3289"/>
                </a:lnTo>
                <a:lnTo>
                  <a:pt x="686" y="3224"/>
                </a:lnTo>
                <a:lnTo>
                  <a:pt x="604" y="3156"/>
                </a:lnTo>
                <a:lnTo>
                  <a:pt x="527" y="3083"/>
                </a:lnTo>
                <a:lnTo>
                  <a:pt x="454" y="3005"/>
                </a:lnTo>
                <a:lnTo>
                  <a:pt x="386" y="2923"/>
                </a:lnTo>
                <a:lnTo>
                  <a:pt x="323" y="2838"/>
                </a:lnTo>
                <a:lnTo>
                  <a:pt x="265" y="2748"/>
                </a:lnTo>
                <a:lnTo>
                  <a:pt x="211" y="2655"/>
                </a:lnTo>
                <a:lnTo>
                  <a:pt x="163" y="2559"/>
                </a:lnTo>
                <a:lnTo>
                  <a:pt x="121" y="2459"/>
                </a:lnTo>
                <a:lnTo>
                  <a:pt x="85" y="2356"/>
                </a:lnTo>
                <a:lnTo>
                  <a:pt x="55" y="2251"/>
                </a:lnTo>
                <a:lnTo>
                  <a:pt x="32" y="2143"/>
                </a:lnTo>
                <a:lnTo>
                  <a:pt x="14" y="2033"/>
                </a:lnTo>
                <a:lnTo>
                  <a:pt x="4" y="1920"/>
                </a:lnTo>
                <a:lnTo>
                  <a:pt x="0" y="1806"/>
                </a:lnTo>
                <a:lnTo>
                  <a:pt x="4" y="1692"/>
                </a:lnTo>
                <a:lnTo>
                  <a:pt x="14" y="1580"/>
                </a:lnTo>
                <a:lnTo>
                  <a:pt x="32" y="1469"/>
                </a:lnTo>
                <a:lnTo>
                  <a:pt x="55" y="1362"/>
                </a:lnTo>
                <a:lnTo>
                  <a:pt x="85" y="1256"/>
                </a:lnTo>
                <a:lnTo>
                  <a:pt x="121" y="1154"/>
                </a:lnTo>
                <a:lnTo>
                  <a:pt x="163" y="1054"/>
                </a:lnTo>
                <a:lnTo>
                  <a:pt x="211" y="958"/>
                </a:lnTo>
                <a:lnTo>
                  <a:pt x="265" y="864"/>
                </a:lnTo>
                <a:lnTo>
                  <a:pt x="323" y="774"/>
                </a:lnTo>
                <a:lnTo>
                  <a:pt x="386" y="689"/>
                </a:lnTo>
                <a:lnTo>
                  <a:pt x="454" y="607"/>
                </a:lnTo>
                <a:lnTo>
                  <a:pt x="527" y="529"/>
                </a:lnTo>
                <a:lnTo>
                  <a:pt x="604" y="456"/>
                </a:lnTo>
                <a:lnTo>
                  <a:pt x="686" y="388"/>
                </a:lnTo>
                <a:lnTo>
                  <a:pt x="771" y="325"/>
                </a:lnTo>
                <a:lnTo>
                  <a:pt x="860" y="266"/>
                </a:lnTo>
                <a:lnTo>
                  <a:pt x="953" y="212"/>
                </a:lnTo>
                <a:lnTo>
                  <a:pt x="1050" y="164"/>
                </a:lnTo>
                <a:lnTo>
                  <a:pt x="1150" y="122"/>
                </a:lnTo>
                <a:lnTo>
                  <a:pt x="1251" y="85"/>
                </a:lnTo>
                <a:lnTo>
                  <a:pt x="1357" y="55"/>
                </a:lnTo>
                <a:lnTo>
                  <a:pt x="1464" y="32"/>
                </a:lnTo>
                <a:lnTo>
                  <a:pt x="1574" y="14"/>
                </a:lnTo>
                <a:lnTo>
                  <a:pt x="1686" y="5"/>
                </a:lnTo>
                <a:lnTo>
                  <a:pt x="1799" y="0"/>
                </a:lnTo>
                <a:close/>
              </a:path>
            </a:pathLst>
          </a:custGeom>
          <a:solidFill>
            <a:schemeClr val="tx1">
              <a:lumMod val="85000"/>
              <a:lumOff val="15000"/>
            </a:schemeClr>
          </a:solidFill>
          <a:ln w="0">
            <a:noFill/>
            <a:prstDash val="solid"/>
            <a:round/>
            <a:headEnd/>
            <a:tailEnd/>
          </a:ln>
        </p:spPr>
      </p:sp>
      <p:cxnSp>
        <p:nvCxnSpPr>
          <p:cNvPr id="27" name="Straight Connector 26">
            <a:extLst>
              <a:ext uri="{FF2B5EF4-FFF2-40B4-BE49-F238E27FC236}">
                <a16:creationId xmlns:a16="http://schemas.microsoft.com/office/drawing/2014/main" id="{292F8A50-4E5D-40E7-8E9C-0C63722D6F76}"/>
              </a:ext>
              <a:ext uri="{C183D7F6-B498-43B3-948B-1728B52AA6E4}">
                <adec:decorative xmlns:adec="http://schemas.microsoft.com/office/drawing/2017/decorative" val="1"/>
              </a:ext>
            </a:extLst>
          </p:cNvPr>
          <p:cNvCxnSpPr>
            <a:cxnSpLocks noGrp="1" noRot="1" noChangeAspect="1" noMove="1" noResize="1" noEditPoints="1" noAdjustHandles="1" noChangeArrowheads="1" noChangeShapeType="1"/>
          </p:cNvCxnSpPr>
          <p:nvPr>
            <p:extLst>
              <p:ext uri="{386F3935-93C4-4BCD-93E2-E3B085C9AB24}">
                <p16:designElem xmlns:p16="http://schemas.microsoft.com/office/powerpoint/2015/main" val="1"/>
              </p:ext>
            </p:extLst>
          </p:nvPr>
        </p:nvCxnSpPr>
        <p:spPr>
          <a:xfrm>
            <a:off x="0" y="6212033"/>
            <a:ext cx="4062954" cy="0"/>
          </a:xfrm>
          <a:prstGeom prst="line">
            <a:avLst/>
          </a:prstGeom>
          <a:ln w="25400">
            <a:solidFill>
              <a:schemeClr val="tx1"/>
            </a:solidFill>
          </a:ln>
        </p:spPr>
        <p:style>
          <a:lnRef idx="1">
            <a:schemeClr val="accent1"/>
          </a:lnRef>
          <a:fillRef idx="0">
            <a:schemeClr val="accent1"/>
          </a:fillRef>
          <a:effectRef idx="0">
            <a:schemeClr val="accent1"/>
          </a:effectRef>
          <a:fontRef idx="minor">
            <a:schemeClr val="tx1"/>
          </a:fontRef>
        </p:style>
      </p:cxnSp>
    </p:spTree>
    <p:extLst>
      <p:ext uri="{BB962C8B-B14F-4D97-AF65-F5344CB8AC3E}">
        <p14:creationId xmlns:p14="http://schemas.microsoft.com/office/powerpoint/2010/main" val="2606021706"/>
      </p:ext>
    </p:extLst>
  </p:cSld>
  <p:clrMapOvr>
    <a:masterClrMapping/>
  </p:clrMapOvr>
</p:sld>
</file>

<file path=ppt/slides/slide8.xml><?xml version="1.0" encoding="utf-8"?>
<p:sld xmlns:a="http://schemas.openxmlformats.org/drawingml/2006/main" xmlns:r="http://schemas.openxmlformats.org/officeDocument/2006/relationships" xmlns:p="http://schemas.openxmlformats.org/presentationml/2006/main">
  <p:cSld>
    <p:bg>
      <p:bgPr>
        <a:solidFill>
          <a:schemeClr val="bg2"/>
        </a:solidFill>
        <a:effectLst/>
      </p:bgPr>
    </p:bg>
    <p:spTree>
      <p:nvGrpSpPr>
        <p:cNvPr id="1" name=""/>
        <p:cNvGrpSpPr/>
        <p:nvPr/>
      </p:nvGrpSpPr>
      <p:grpSpPr>
        <a:xfrm>
          <a:off x="0" y="0"/>
          <a:ext cx="0" cy="0"/>
          <a:chOff x="0" y="0"/>
          <a:chExt cx="0" cy="0"/>
        </a:xfrm>
      </p:grpSpPr>
      <p:sp>
        <p:nvSpPr>
          <p:cNvPr id="20" name="Rectangle 19">
            <a:extLst>
              <a:ext uri="{FF2B5EF4-FFF2-40B4-BE49-F238E27FC236}">
                <a16:creationId xmlns:a16="http://schemas.microsoft.com/office/drawing/2014/main" id="{718B0F80-1C8E-49FA-9B66-C9285753E25F}"/>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solidFill>
            <a:schemeClr val="bg2"/>
          </a:solidFill>
          <a:ln>
            <a:noFill/>
          </a:ln>
        </p:spPr>
        <p:style>
          <a:lnRef idx="2">
            <a:schemeClr val="accent1">
              <a:shade val="50000"/>
            </a:schemeClr>
          </a:lnRef>
          <a:fillRef idx="1">
            <a:schemeClr val="accent1"/>
          </a:fillRef>
          <a:effectRef idx="0">
            <a:schemeClr val="accent1"/>
          </a:effectRef>
          <a:fontRef idx="minor">
            <a:schemeClr val="lt1"/>
          </a:fontRef>
        </p:style>
        <p:txBody>
          <a:bodyPr rot="0" spcFirstLastPara="0" vert="horz" wrap="square" lIns="91440" tIns="45720" rIns="91440" bIns="45720" numCol="1" spcCol="0" rtlCol="0" fromWordArt="0" anchor="ctr" anchorCtr="0" forceAA="0" compatLnSpc="1">
            <a:prstTxWarp prst="textNoShape">
              <a:avLst/>
            </a:prstTxWarp>
            <a:noAutofit/>
          </a:bodyPr>
          <a:lstStyle>
            <a:defPPr>
              <a:defRPr lang="en-US"/>
            </a:defPPr>
            <a:lvl1pPr marL="0" algn="l" defTabSz="914400" rtl="0" eaLnBrk="1" latinLnBrk="0" hangingPunct="1">
              <a:defRPr sz="1800" kern="1200">
                <a:solidFill>
                  <a:schemeClr val="lt1"/>
                </a:solidFill>
                <a:latin typeface="+mn-lt"/>
                <a:ea typeface="+mn-ea"/>
                <a:cs typeface="+mn-cs"/>
              </a:defRPr>
            </a:lvl1pPr>
            <a:lvl2pPr marL="457200" algn="l" defTabSz="914400" rtl="0" eaLnBrk="1" latinLnBrk="0" hangingPunct="1">
              <a:defRPr sz="1800" kern="1200">
                <a:solidFill>
                  <a:schemeClr val="lt1"/>
                </a:solidFill>
                <a:latin typeface="+mn-lt"/>
                <a:ea typeface="+mn-ea"/>
                <a:cs typeface="+mn-cs"/>
              </a:defRPr>
            </a:lvl2pPr>
            <a:lvl3pPr marL="914400" algn="l" defTabSz="914400" rtl="0" eaLnBrk="1" latinLnBrk="0" hangingPunct="1">
              <a:defRPr sz="1800" kern="1200">
                <a:solidFill>
                  <a:schemeClr val="lt1"/>
                </a:solidFill>
                <a:latin typeface="+mn-lt"/>
                <a:ea typeface="+mn-ea"/>
                <a:cs typeface="+mn-cs"/>
              </a:defRPr>
            </a:lvl3pPr>
            <a:lvl4pPr marL="1371600" algn="l" defTabSz="914400" rtl="0" eaLnBrk="1" latinLnBrk="0" hangingPunct="1">
              <a:defRPr sz="1800" kern="1200">
                <a:solidFill>
                  <a:schemeClr val="lt1"/>
                </a:solidFill>
                <a:latin typeface="+mn-lt"/>
                <a:ea typeface="+mn-ea"/>
                <a:cs typeface="+mn-cs"/>
              </a:defRPr>
            </a:lvl4pPr>
            <a:lvl5pPr marL="1828800" algn="l" defTabSz="914400" rtl="0" eaLnBrk="1" latinLnBrk="0" hangingPunct="1">
              <a:defRPr sz="1800" kern="1200">
                <a:solidFill>
                  <a:schemeClr val="lt1"/>
                </a:solidFill>
                <a:latin typeface="+mn-lt"/>
                <a:ea typeface="+mn-ea"/>
                <a:cs typeface="+mn-cs"/>
              </a:defRPr>
            </a:lvl5pPr>
            <a:lvl6pPr marL="2286000" algn="l" defTabSz="914400" rtl="0" eaLnBrk="1" latinLnBrk="0" hangingPunct="1">
              <a:defRPr sz="1800" kern="1200">
                <a:solidFill>
                  <a:schemeClr val="lt1"/>
                </a:solidFill>
                <a:latin typeface="+mn-lt"/>
                <a:ea typeface="+mn-ea"/>
                <a:cs typeface="+mn-cs"/>
              </a:defRPr>
            </a:lvl6pPr>
            <a:lvl7pPr marL="2743200" algn="l" defTabSz="914400" rtl="0" eaLnBrk="1" latinLnBrk="0" hangingPunct="1">
              <a:defRPr sz="1800" kern="1200">
                <a:solidFill>
                  <a:schemeClr val="lt1"/>
                </a:solidFill>
                <a:latin typeface="+mn-lt"/>
                <a:ea typeface="+mn-ea"/>
                <a:cs typeface="+mn-cs"/>
              </a:defRPr>
            </a:lvl7pPr>
            <a:lvl8pPr marL="3200400" algn="l" defTabSz="914400" rtl="0" eaLnBrk="1" latinLnBrk="0" hangingPunct="1">
              <a:defRPr sz="1800" kern="1200">
                <a:solidFill>
                  <a:schemeClr val="lt1"/>
                </a:solidFill>
                <a:latin typeface="+mn-lt"/>
                <a:ea typeface="+mn-ea"/>
                <a:cs typeface="+mn-cs"/>
              </a:defRPr>
            </a:lvl8pPr>
            <a:lvl9pPr marL="3657600" algn="l" defTabSz="914400" rtl="0" eaLnBrk="1" latinLnBrk="0" hangingPunct="1">
              <a:defRPr sz="1800" kern="1200">
                <a:solidFill>
                  <a:schemeClr val="lt1"/>
                </a:solidFill>
                <a:latin typeface="+mn-lt"/>
                <a:ea typeface="+mn-ea"/>
                <a:cs typeface="+mn-cs"/>
              </a:defRPr>
            </a:lvl9pPr>
          </a:lstStyle>
          <a:p>
            <a:pPr algn="ctr"/>
            <a:endParaRPr lang="en-US"/>
          </a:p>
        </p:txBody>
      </p:sp>
      <p:sp>
        <p:nvSpPr>
          <p:cNvPr id="2" name="Title 1"/>
          <p:cNvSpPr>
            <a:spLocks noGrp="1"/>
          </p:cNvSpPr>
          <p:nvPr>
            <p:ph type="title"/>
          </p:nvPr>
        </p:nvSpPr>
        <p:spPr>
          <a:xfrm>
            <a:off x="4129305" y="113788"/>
            <a:ext cx="3933390" cy="1088962"/>
          </a:xfrm>
        </p:spPr>
        <p:txBody>
          <a:bodyPr anchor="b">
            <a:normAutofit/>
          </a:bodyPr>
          <a:lstStyle/>
          <a:p>
            <a:pPr algn="l"/>
            <a:r>
              <a:rPr lang="en-US" sz="4800" dirty="0"/>
              <a:t>SUMMARY</a:t>
            </a:r>
          </a:p>
        </p:txBody>
      </p:sp>
      <p:sp>
        <p:nvSpPr>
          <p:cNvPr id="22" name="Freeform 6">
            <a:extLst>
              <a:ext uri="{FF2B5EF4-FFF2-40B4-BE49-F238E27FC236}">
                <a16:creationId xmlns:a16="http://schemas.microsoft.com/office/drawing/2014/main" id="{CEF2B853-4083-4B70-AC2A-F79D80809342}"/>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bwMode="auto">
          <a:xfrm flipH="1">
            <a:off x="0" y="643466"/>
            <a:ext cx="407988" cy="819150"/>
          </a:xfrm>
          <a:custGeom>
            <a:avLst/>
            <a:gdLst/>
            <a:ahLst/>
            <a:cxnLst/>
            <a:rect l="0" t="0" r="r" b="b"/>
            <a:pathLst>
              <a:path w="1799" h="3612">
                <a:moveTo>
                  <a:pt x="1799" y="0"/>
                </a:moveTo>
                <a:lnTo>
                  <a:pt x="1799" y="3612"/>
                </a:lnTo>
                <a:lnTo>
                  <a:pt x="1686" y="3609"/>
                </a:lnTo>
                <a:lnTo>
                  <a:pt x="1574" y="3598"/>
                </a:lnTo>
                <a:lnTo>
                  <a:pt x="1464" y="3581"/>
                </a:lnTo>
                <a:lnTo>
                  <a:pt x="1357" y="3557"/>
                </a:lnTo>
                <a:lnTo>
                  <a:pt x="1251" y="3527"/>
                </a:lnTo>
                <a:lnTo>
                  <a:pt x="1150" y="3490"/>
                </a:lnTo>
                <a:lnTo>
                  <a:pt x="1050" y="3448"/>
                </a:lnTo>
                <a:lnTo>
                  <a:pt x="953" y="3401"/>
                </a:lnTo>
                <a:lnTo>
                  <a:pt x="860" y="3347"/>
                </a:lnTo>
                <a:lnTo>
                  <a:pt x="771" y="3289"/>
                </a:lnTo>
                <a:lnTo>
                  <a:pt x="686" y="3224"/>
                </a:lnTo>
                <a:lnTo>
                  <a:pt x="604" y="3156"/>
                </a:lnTo>
                <a:lnTo>
                  <a:pt x="527" y="3083"/>
                </a:lnTo>
                <a:lnTo>
                  <a:pt x="454" y="3005"/>
                </a:lnTo>
                <a:lnTo>
                  <a:pt x="386" y="2923"/>
                </a:lnTo>
                <a:lnTo>
                  <a:pt x="323" y="2838"/>
                </a:lnTo>
                <a:lnTo>
                  <a:pt x="265" y="2748"/>
                </a:lnTo>
                <a:lnTo>
                  <a:pt x="211" y="2655"/>
                </a:lnTo>
                <a:lnTo>
                  <a:pt x="163" y="2559"/>
                </a:lnTo>
                <a:lnTo>
                  <a:pt x="121" y="2459"/>
                </a:lnTo>
                <a:lnTo>
                  <a:pt x="85" y="2356"/>
                </a:lnTo>
                <a:lnTo>
                  <a:pt x="55" y="2251"/>
                </a:lnTo>
                <a:lnTo>
                  <a:pt x="32" y="2143"/>
                </a:lnTo>
                <a:lnTo>
                  <a:pt x="14" y="2033"/>
                </a:lnTo>
                <a:lnTo>
                  <a:pt x="4" y="1920"/>
                </a:lnTo>
                <a:lnTo>
                  <a:pt x="0" y="1806"/>
                </a:lnTo>
                <a:lnTo>
                  <a:pt x="4" y="1692"/>
                </a:lnTo>
                <a:lnTo>
                  <a:pt x="14" y="1580"/>
                </a:lnTo>
                <a:lnTo>
                  <a:pt x="32" y="1469"/>
                </a:lnTo>
                <a:lnTo>
                  <a:pt x="55" y="1362"/>
                </a:lnTo>
                <a:lnTo>
                  <a:pt x="85" y="1256"/>
                </a:lnTo>
                <a:lnTo>
                  <a:pt x="121" y="1154"/>
                </a:lnTo>
                <a:lnTo>
                  <a:pt x="163" y="1054"/>
                </a:lnTo>
                <a:lnTo>
                  <a:pt x="211" y="958"/>
                </a:lnTo>
                <a:lnTo>
                  <a:pt x="265" y="864"/>
                </a:lnTo>
                <a:lnTo>
                  <a:pt x="323" y="774"/>
                </a:lnTo>
                <a:lnTo>
                  <a:pt x="386" y="689"/>
                </a:lnTo>
                <a:lnTo>
                  <a:pt x="454" y="607"/>
                </a:lnTo>
                <a:lnTo>
                  <a:pt x="527" y="529"/>
                </a:lnTo>
                <a:lnTo>
                  <a:pt x="604" y="456"/>
                </a:lnTo>
                <a:lnTo>
                  <a:pt x="686" y="388"/>
                </a:lnTo>
                <a:lnTo>
                  <a:pt x="771" y="325"/>
                </a:lnTo>
                <a:lnTo>
                  <a:pt x="860" y="266"/>
                </a:lnTo>
                <a:lnTo>
                  <a:pt x="953" y="212"/>
                </a:lnTo>
                <a:lnTo>
                  <a:pt x="1050" y="164"/>
                </a:lnTo>
                <a:lnTo>
                  <a:pt x="1150" y="122"/>
                </a:lnTo>
                <a:lnTo>
                  <a:pt x="1251" y="85"/>
                </a:lnTo>
                <a:lnTo>
                  <a:pt x="1357" y="55"/>
                </a:lnTo>
                <a:lnTo>
                  <a:pt x="1464" y="32"/>
                </a:lnTo>
                <a:lnTo>
                  <a:pt x="1574" y="14"/>
                </a:lnTo>
                <a:lnTo>
                  <a:pt x="1686" y="5"/>
                </a:lnTo>
                <a:lnTo>
                  <a:pt x="1799" y="0"/>
                </a:lnTo>
                <a:close/>
              </a:path>
            </a:pathLst>
          </a:custGeom>
          <a:solidFill>
            <a:schemeClr val="tx1">
              <a:lumMod val="85000"/>
              <a:lumOff val="15000"/>
            </a:schemeClr>
          </a:solidFill>
          <a:ln w="0">
            <a:noFill/>
            <a:prstDash val="solid"/>
            <a:round/>
            <a:headEnd/>
            <a:tailEnd/>
          </a:ln>
        </p:spPr>
      </p:sp>
      <p:cxnSp>
        <p:nvCxnSpPr>
          <p:cNvPr id="24" name="Straight Connector 23">
            <a:extLst>
              <a:ext uri="{FF2B5EF4-FFF2-40B4-BE49-F238E27FC236}">
                <a16:creationId xmlns:a16="http://schemas.microsoft.com/office/drawing/2014/main" id="{D434EAAF-BF44-4CCC-84D4-105F3370AFFC}"/>
              </a:ext>
              <a:ext uri="{C183D7F6-B498-43B3-948B-1728B52AA6E4}">
                <adec:decorative xmlns:adec="http://schemas.microsoft.com/office/drawing/2017/decorative" val="1"/>
              </a:ext>
            </a:extLst>
          </p:cNvPr>
          <p:cNvCxnSpPr>
            <a:cxnSpLocks noGrp="1" noRot="1" noChangeAspect="1" noMove="1" noResize="1" noEditPoints="1" noAdjustHandles="1" noChangeArrowheads="1" noChangeShapeType="1"/>
          </p:cNvCxnSpPr>
          <p:nvPr>
            <p:extLst>
              <p:ext uri="{386F3935-93C4-4BCD-93E2-E3B085C9AB24}">
                <p16:designElem xmlns:p16="http://schemas.microsoft.com/office/powerpoint/2015/main" val="1"/>
              </p:ext>
            </p:extLst>
          </p:nvPr>
        </p:nvCxnSpPr>
        <p:spPr>
          <a:xfrm>
            <a:off x="0" y="6199730"/>
            <a:ext cx="4495800" cy="0"/>
          </a:xfrm>
          <a:prstGeom prst="line">
            <a:avLst/>
          </a:prstGeom>
          <a:ln w="25400">
            <a:solidFill>
              <a:schemeClr val="tx1">
                <a:lumMod val="85000"/>
                <a:lumOff val="15000"/>
              </a:schemeClr>
            </a:solidFill>
          </a:ln>
        </p:spPr>
        <p:style>
          <a:lnRef idx="1">
            <a:schemeClr val="accent1"/>
          </a:lnRef>
          <a:fillRef idx="0">
            <a:schemeClr val="accent1"/>
          </a:fillRef>
          <a:effectRef idx="0">
            <a:schemeClr val="accent1"/>
          </a:effectRef>
          <a:fontRef idx="minor">
            <a:schemeClr val="tx1"/>
          </a:fontRef>
        </p:style>
      </p:cxnSp>
      <p:sp>
        <p:nvSpPr>
          <p:cNvPr id="5" name="Content Placeholder 4">
            <a:extLst>
              <a:ext uri="{FF2B5EF4-FFF2-40B4-BE49-F238E27FC236}">
                <a16:creationId xmlns:a16="http://schemas.microsoft.com/office/drawing/2014/main" id="{5AC7DD57-F8B1-493A-AF2E-52FC60A3D830}"/>
              </a:ext>
            </a:extLst>
          </p:cNvPr>
          <p:cNvSpPr>
            <a:spLocks noGrp="1"/>
          </p:cNvSpPr>
          <p:nvPr>
            <p:ph idx="1"/>
          </p:nvPr>
        </p:nvSpPr>
        <p:spPr>
          <a:xfrm>
            <a:off x="786063" y="1462616"/>
            <a:ext cx="10643935" cy="4761606"/>
          </a:xfrm>
        </p:spPr>
        <p:txBody>
          <a:bodyPr/>
          <a:lstStyle/>
          <a:p>
            <a:r>
              <a:rPr lang="en-GB" dirty="0"/>
              <a:t>After exploring all of the factors that contribute towards effective team working, we have identified tools to use to help us. It is very important for all team members to have communication with the rest of the team at all times.</a:t>
            </a:r>
          </a:p>
          <a:p>
            <a:r>
              <a:rPr lang="en-GB" dirty="0"/>
              <a:t>Team working allows us to discuss different ideas that we may have individually.</a:t>
            </a:r>
          </a:p>
          <a:p>
            <a:r>
              <a:rPr lang="en-GB" dirty="0"/>
              <a:t>Being an effective team worker you have to always be aware of everyone’s opinions and understand the diversity in your team.</a:t>
            </a:r>
          </a:p>
          <a:p>
            <a:r>
              <a:rPr lang="en-GB" dirty="0"/>
              <a:t>Taking everyone’s individuality on board, to come to a conclusion within the group.</a:t>
            </a:r>
          </a:p>
          <a:p>
            <a:pPr marL="0" indent="0">
              <a:buNone/>
            </a:pPr>
            <a:endParaRPr lang="en-GB" dirty="0"/>
          </a:p>
          <a:p>
            <a:pPr marL="0" indent="0" algn="ctr">
              <a:buNone/>
            </a:pPr>
            <a:r>
              <a:rPr lang="en-GB" dirty="0">
                <a:solidFill>
                  <a:srgbClr val="FF0000"/>
                </a:solidFill>
              </a:rPr>
              <a:t>Thank you for your time and patience</a:t>
            </a:r>
          </a:p>
          <a:p>
            <a:endParaRPr lang="en-GB" dirty="0"/>
          </a:p>
        </p:txBody>
      </p:sp>
    </p:spTree>
    <p:extLst>
      <p:ext uri="{BB962C8B-B14F-4D97-AF65-F5344CB8AC3E}">
        <p14:creationId xmlns:p14="http://schemas.microsoft.com/office/powerpoint/2010/main" val="3479230362"/>
      </p:ext>
    </p:extLst>
  </p:cSld>
  <p:clrMapOvr>
    <a:masterClrMapping/>
  </p:clrMapOvr>
</p:sld>
</file>

<file path=ppt/slides/slide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1B9AA957-1ED8-4BEB-84C0-4F143720C5F1}"/>
              </a:ext>
            </a:extLst>
          </p:cNvPr>
          <p:cNvSpPr>
            <a:spLocks noGrp="1"/>
          </p:cNvSpPr>
          <p:nvPr>
            <p:ph type="title"/>
          </p:nvPr>
        </p:nvSpPr>
        <p:spPr/>
        <p:txBody>
          <a:bodyPr/>
          <a:lstStyle/>
          <a:p>
            <a:r>
              <a:rPr lang="en-GB" dirty="0"/>
              <a:t>References</a:t>
            </a:r>
          </a:p>
        </p:txBody>
      </p:sp>
      <p:sp>
        <p:nvSpPr>
          <p:cNvPr id="3" name="Content Placeholder 2">
            <a:extLst>
              <a:ext uri="{FF2B5EF4-FFF2-40B4-BE49-F238E27FC236}">
                <a16:creationId xmlns:a16="http://schemas.microsoft.com/office/drawing/2014/main" id="{A67DBEC4-C931-4E51-92F4-F21E60ECC560}"/>
              </a:ext>
            </a:extLst>
          </p:cNvPr>
          <p:cNvSpPr>
            <a:spLocks noGrp="1"/>
          </p:cNvSpPr>
          <p:nvPr>
            <p:ph idx="1"/>
          </p:nvPr>
        </p:nvSpPr>
        <p:spPr/>
        <p:txBody>
          <a:bodyPr/>
          <a:lstStyle/>
          <a:p>
            <a:pPr marL="0" indent="0">
              <a:buNone/>
            </a:pPr>
            <a:r>
              <a:rPr lang="en-GB" dirty="0"/>
              <a:t>Mattson, D., (2018). Benefits of teamworking in the workplace. [Available at] </a:t>
            </a:r>
            <a:r>
              <a:rPr lang="en-GB" dirty="0">
                <a:hlinkClick r:id="rId2"/>
              </a:rPr>
              <a:t>https://www.sandler.com/blog/6-benefits-of-teamwork-in-the-workplace Accessed on 1.05.19</a:t>
            </a:r>
            <a:r>
              <a:rPr lang="en-GB" dirty="0"/>
              <a:t> </a:t>
            </a:r>
          </a:p>
          <a:p>
            <a:pPr marL="0" indent="0">
              <a:buNone/>
            </a:pPr>
            <a:endParaRPr lang="en-GB" dirty="0"/>
          </a:p>
          <a:p>
            <a:pPr marL="0" indent="0">
              <a:buNone/>
            </a:pPr>
            <a:r>
              <a:rPr lang="en-GB" dirty="0">
                <a:hlinkClick r:id="rId3"/>
              </a:rPr>
              <a:t>https://ifm.eng.com.ac.uk/research/dmg/tools-and-techniques/belbins-team-roles/</a:t>
            </a:r>
            <a:endParaRPr lang="en-GB" dirty="0"/>
          </a:p>
          <a:p>
            <a:pPr marL="0" indent="0">
              <a:buNone/>
            </a:pPr>
            <a:r>
              <a:rPr lang="en-GB" dirty="0">
                <a:hlinkClick r:id="rId4"/>
              </a:rPr>
              <a:t>https://www.mindtools.com/pages/article/newLDR-86.htm</a:t>
            </a:r>
            <a:endParaRPr lang="en-GB" dirty="0"/>
          </a:p>
          <a:p>
            <a:pPr marL="0" indent="0">
              <a:buNone/>
            </a:pPr>
            <a:r>
              <a:rPr lang="en-GB" dirty="0">
                <a:hlinkClick r:id="rId5"/>
              </a:rPr>
              <a:t>https://childcare.acf.nhs.gov/systemsbuilding/systems-guides/leadership/teams-and-change</a:t>
            </a:r>
            <a:endParaRPr lang="en-GB" dirty="0"/>
          </a:p>
          <a:p>
            <a:pPr marL="0" indent="0">
              <a:buNone/>
            </a:pPr>
            <a:endParaRPr lang="en-GB" dirty="0"/>
          </a:p>
          <a:p>
            <a:pPr marL="0" indent="0">
              <a:buNone/>
            </a:pPr>
            <a:endParaRPr lang="en-GB" dirty="0"/>
          </a:p>
        </p:txBody>
      </p:sp>
    </p:spTree>
    <p:extLst>
      <p:ext uri="{BB962C8B-B14F-4D97-AF65-F5344CB8AC3E}">
        <p14:creationId xmlns:p14="http://schemas.microsoft.com/office/powerpoint/2010/main" val="1179027888"/>
      </p:ext>
    </p:extLst>
  </p:cSld>
  <p:clrMapOvr>
    <a:masterClrMapping/>
  </p:clrMapOvr>
</p:sld>
</file>

<file path=ppt/slides/slide1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89662ECD-4FA6-4C0A-BE12-1BB271E3ACA9}"/>
              </a:ext>
            </a:extLst>
          </p:cNvPr>
          <p:cNvSpPr>
            <a:spLocks noGrp="1"/>
          </p:cNvSpPr>
          <p:nvPr>
            <p:ph type="title"/>
          </p:nvPr>
        </p:nvSpPr>
        <p:spPr>
          <a:xfrm>
            <a:off x="762000" y="559678"/>
            <a:ext cx="10258926" cy="4952492"/>
          </a:xfrm>
        </p:spPr>
        <p:txBody>
          <a:bodyPr>
            <a:normAutofit/>
          </a:bodyPr>
          <a:lstStyle/>
          <a:p>
            <a:pPr algn="ctr"/>
            <a:r>
              <a:rPr lang="en-GB" sz="1800" dirty="0"/>
              <a:t>Sadly Sarah Pennant could not participate in today’s presentation due to personal issues. We would like to recognize Sarah’s contribution to the presentation and offer apologises for her absence</a:t>
            </a:r>
            <a:br>
              <a:rPr lang="en-GB" sz="1400" dirty="0"/>
            </a:br>
            <a:br>
              <a:rPr lang="en-GB" sz="1400" dirty="0"/>
            </a:br>
            <a:br>
              <a:rPr lang="en-GB" sz="1400" dirty="0"/>
            </a:br>
            <a:br>
              <a:rPr lang="en-GB" sz="1400" dirty="0"/>
            </a:br>
            <a:r>
              <a:rPr lang="en-GB" sz="1400" dirty="0"/>
              <a:t> </a:t>
            </a:r>
            <a:r>
              <a:rPr lang="en-GB" sz="6600" dirty="0">
                <a:solidFill>
                  <a:schemeClr val="accent5">
                    <a:lumMod val="75000"/>
                  </a:schemeClr>
                </a:solidFill>
              </a:rPr>
              <a:t>Thank you.</a:t>
            </a:r>
            <a:br>
              <a:rPr lang="en-GB" sz="6600" dirty="0">
                <a:solidFill>
                  <a:schemeClr val="accent5">
                    <a:lumMod val="75000"/>
                  </a:schemeClr>
                </a:solidFill>
              </a:rPr>
            </a:br>
            <a:br>
              <a:rPr lang="en-GB" sz="6600" dirty="0">
                <a:solidFill>
                  <a:schemeClr val="accent5">
                    <a:lumMod val="75000"/>
                  </a:schemeClr>
                </a:solidFill>
              </a:rPr>
            </a:br>
            <a:r>
              <a:rPr lang="en-GB" sz="6600" dirty="0">
                <a:solidFill>
                  <a:schemeClr val="accent5">
                    <a:lumMod val="75000"/>
                  </a:schemeClr>
                </a:solidFill>
              </a:rPr>
              <a:t>Q&amp;A</a:t>
            </a:r>
          </a:p>
        </p:txBody>
      </p:sp>
    </p:spTree>
    <p:extLst>
      <p:ext uri="{BB962C8B-B14F-4D97-AF65-F5344CB8AC3E}">
        <p14:creationId xmlns:p14="http://schemas.microsoft.com/office/powerpoint/2010/main" val="4204465090"/>
      </p:ext>
    </p:extLst>
  </p:cSld>
  <p:clrMapOvr>
    <a:masterClrMapping/>
  </p:clrMapOvr>
</p:sld>
</file>

<file path=ppt/theme/theme1.xml><?xml version="1.0" encoding="utf-8"?>
<a:theme xmlns:a="http://schemas.openxmlformats.org/drawingml/2006/main" name="Headlines">
  <a:themeElements>
    <a:clrScheme name="Headlines">
      <a:dk1>
        <a:sysClr val="windowText" lastClr="000000"/>
      </a:dk1>
      <a:lt1>
        <a:sysClr val="window" lastClr="FFFFFF"/>
      </a:lt1>
      <a:dk2>
        <a:srgbClr val="1D1A1D"/>
      </a:dk2>
      <a:lt2>
        <a:srgbClr val="F5F5F5"/>
      </a:lt2>
      <a:accent1>
        <a:srgbClr val="439EB7"/>
      </a:accent1>
      <a:accent2>
        <a:srgbClr val="E28B55"/>
      </a:accent2>
      <a:accent3>
        <a:srgbClr val="DCB64D"/>
      </a:accent3>
      <a:accent4>
        <a:srgbClr val="4CA198"/>
      </a:accent4>
      <a:accent5>
        <a:srgbClr val="835B82"/>
      </a:accent5>
      <a:accent6>
        <a:srgbClr val="645135"/>
      </a:accent6>
      <a:hlink>
        <a:srgbClr val="439EB7"/>
      </a:hlink>
      <a:folHlink>
        <a:srgbClr val="835B82"/>
      </a:folHlink>
    </a:clrScheme>
    <a:fontScheme name="Headlines">
      <a:majorFont>
        <a:latin typeface="Century Schoolbook" panose="02040604050505020304"/>
        <a:ea typeface=""/>
        <a:cs typeface=""/>
        <a:font script="Jpan" typeface="メイリオ"/>
        <a:font script="Hang" typeface="맑은 고딕"/>
        <a:font script="Hans" typeface="宋体"/>
        <a:font script="Hant" typeface="新細明體"/>
        <a:font script="Arab" typeface="Tahoma"/>
        <a:font script="Hebr" typeface="Gisha"/>
        <a:font script="Thai" typeface="DilleniaUPC"/>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ahoma"/>
        <a:font script="Uigh" typeface="Microsoft Uighur"/>
        <a:font script="Geor" typeface="Sylfaen"/>
      </a:majorFont>
      <a:minorFont>
        <a:latin typeface="Corbel" panose="020B0503020204020204"/>
        <a:ea typeface=""/>
        <a:cs typeface=""/>
        <a:font script="Jpan" typeface="メイリオ"/>
        <a:font script="Hang" typeface="HY엽서L"/>
        <a:font script="Hans" typeface="华文楷体"/>
        <a:font script="Hant" typeface="新細明體"/>
        <a:font script="Arab" typeface="Tahoma"/>
        <a:font script="Hebr" typeface="Miriam"/>
        <a:font script="Thai" typeface="DilleniaUPC"/>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Headlines">
      <a:fillStyleLst>
        <a:solidFill>
          <a:schemeClr val="phClr"/>
        </a:solidFill>
        <a:solidFill>
          <a:schemeClr val="phClr">
            <a:tint val="67000"/>
            <a:satMod val="105000"/>
          </a:schemeClr>
        </a:solidFill>
        <a:gradFill rotWithShape="1">
          <a:gsLst>
            <a:gs pos="0">
              <a:schemeClr val="phClr">
                <a:tint val="100000"/>
                <a:satMod val="103000"/>
                <a:lumMod val="102000"/>
              </a:schemeClr>
            </a:gs>
            <a:gs pos="50000">
              <a:schemeClr val="phClr">
                <a:shade val="100000"/>
                <a:satMod val="110000"/>
                <a:lumMod val="100000"/>
              </a:schemeClr>
            </a:gs>
            <a:gs pos="100000">
              <a:schemeClr val="phClr">
                <a:shade val="70000"/>
                <a:satMod val="120000"/>
                <a:lumMod val="99000"/>
              </a:schemeClr>
            </a:gs>
          </a:gsLst>
          <a:path path="circle">
            <a:fillToRect l="100000" t="100000" r="100000" b="100000"/>
          </a:path>
        </a:gradFill>
      </a:fillStyleLst>
      <a:lnStyleLst>
        <a:ln w="6350" cap="flat" cmpd="sng" algn="in">
          <a:solidFill>
            <a:schemeClr val="phClr"/>
          </a:solidFill>
          <a:prstDash val="solid"/>
        </a:ln>
        <a:ln w="12700" cap="flat" cmpd="sng" algn="in">
          <a:solidFill>
            <a:schemeClr val="phClr"/>
          </a:solidFill>
          <a:prstDash val="solid"/>
        </a:ln>
        <a:ln w="19050" cap="flat" cmpd="sng" algn="in">
          <a:solidFill>
            <a:schemeClr val="phClr">
              <a:satMod val="150000"/>
            </a:schemeClr>
          </a:solidFill>
          <a:prstDash val="solid"/>
        </a:ln>
      </a:lnStyleLst>
      <a:effectStyleLst>
        <a:effectStyle>
          <a:effectLst/>
        </a:effectStyle>
        <a:effectStyle>
          <a:effectLst/>
        </a:effectStyle>
        <a:effectStyle>
          <a:effectLst>
            <a:innerShdw blurRad="88900" dist="25400" dir="10800000">
              <a:srgbClr val="000000">
                <a:alpha val="25000"/>
              </a:srgbClr>
            </a:innerShdw>
            <a:outerShdw blurRad="25400" dist="25400" dir="5400000" rotWithShape="0">
              <a:srgbClr val="FFFFFF">
                <a:alpha val="10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hade val="98000"/>
                <a:satMod val="150000"/>
                <a:lumMod val="102000"/>
              </a:schemeClr>
            </a:gs>
            <a:gs pos="50000">
              <a:schemeClr val="phClr">
                <a:tint val="98000"/>
                <a:shade val="90000"/>
                <a:satMod val="13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Headlines" id="{3841520A-25F2-4EB8-BE4C-611DB5ABEED9}" vid="{ECD25A4C-D97E-4C12-84B1-63580BFFAEEB}"/>
    </a:ext>
  </a:extLst>
</a:theme>
</file>

<file path=ppt/theme/theme2.xml><?xml version="1.0" encoding="utf-8"?>
<a:theme xmlns:a="http://schemas.openxmlformats.org/drawingml/2006/main" name="QuickStarter Theme">
  <a:themeElements>
    <a:clrScheme name="Office">
      <a:dk1>
        <a:sysClr val="windowText" lastClr="000000"/>
      </a:dk1>
      <a:lt1>
        <a:sysClr val="window" lastClr="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fontScheme name="Custom 4">
      <a:majorFont>
        <a:latin typeface="Segoe UI"/>
        <a:ea typeface=""/>
        <a:cs typeface=""/>
      </a:majorFont>
      <a:minorFont>
        <a:latin typeface="Segoe UI"/>
        <a:ea typeface=""/>
        <a:cs typeface=""/>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ppt/theme/theme3.xml><?xml version="1.0" encoding="utf-8"?>
<a:theme xmlns:a="http://schemas.openxmlformats.org/drawingml/2006/main" name="Office Theme">
  <a:themeElements>
    <a:clrScheme name="Office">
      <a:dk1>
        <a:sysClr val="windowText" lastClr="000000"/>
      </a:dk1>
      <a:lt1>
        <a:sysClr val="window" lastClr="FFFFFF"/>
      </a:lt1>
      <a:dk2>
        <a:srgbClr val="44546A"/>
      </a:dk2>
      <a:lt2>
        <a:srgbClr val="E7E6E6"/>
      </a:lt2>
      <a:accent1>
        <a:srgbClr val="5B9BD5"/>
      </a:accent1>
      <a:accent2>
        <a:srgbClr val="ED7D31"/>
      </a:accent2>
      <a:accent3>
        <a:srgbClr val="A5A5A5"/>
      </a:accent3>
      <a:accent4>
        <a:srgbClr val="FFC000"/>
      </a:accent4>
      <a:accent5>
        <a:srgbClr val="4472C4"/>
      </a:accent5>
      <a:accent6>
        <a:srgbClr val="70AD47"/>
      </a:accent6>
      <a:hlink>
        <a:srgbClr val="0563C1"/>
      </a:hlink>
      <a:folHlink>
        <a:srgbClr val="954F72"/>
      </a:folHlink>
    </a:clrScheme>
    <a:fontScheme name="Offic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docProps/app.xml><?xml version="1.0" encoding="utf-8"?>
<Properties xmlns="http://schemas.openxmlformats.org/officeDocument/2006/extended-properties" xmlns:vt="http://schemas.openxmlformats.org/officeDocument/2006/docPropsVTypes">
  <TotalTime>48</TotalTime>
  <Words>611</Words>
  <Application>Microsoft Office PowerPoint</Application>
  <PresentationFormat>Widescreen</PresentationFormat>
  <Paragraphs>65</Paragraphs>
  <Slides>10</Slides>
  <Notes>7</Notes>
  <HiddenSlides>1</HiddenSlides>
  <MMClips>0</MMClips>
  <ScaleCrop>false</ScaleCrop>
  <HeadingPairs>
    <vt:vector size="6" baseType="variant">
      <vt:variant>
        <vt:lpstr>Fonts Used</vt:lpstr>
      </vt:variant>
      <vt:variant>
        <vt:i4>7</vt:i4>
      </vt:variant>
      <vt:variant>
        <vt:lpstr>Theme</vt:lpstr>
      </vt:variant>
      <vt:variant>
        <vt:i4>2</vt:i4>
      </vt:variant>
      <vt:variant>
        <vt:lpstr>Slide Titles</vt:lpstr>
      </vt:variant>
      <vt:variant>
        <vt:i4>10</vt:i4>
      </vt:variant>
    </vt:vector>
  </HeadingPairs>
  <TitlesOfParts>
    <vt:vector size="19" baseType="lpstr">
      <vt:lpstr>Arial</vt:lpstr>
      <vt:lpstr>Calibri</vt:lpstr>
      <vt:lpstr>Century Schoolbook</vt:lpstr>
      <vt:lpstr>Corbel</vt:lpstr>
      <vt:lpstr>Segoe UI</vt:lpstr>
      <vt:lpstr>Segoe UI Light</vt:lpstr>
      <vt:lpstr>Segoe UI Semilight</vt:lpstr>
      <vt:lpstr>Headlines</vt:lpstr>
      <vt:lpstr>QuickStarter Theme</vt:lpstr>
      <vt:lpstr>Teamwork</vt:lpstr>
      <vt:lpstr>Introducing our company and our team</vt:lpstr>
      <vt:lpstr>Teamworking</vt:lpstr>
      <vt:lpstr>Managing Team Conflict  Conflicts, differences, disagreements.   Conflicts are a natural occurrence or inevitable in the workplace and regardless of the source of the conflict if left unresolved can impact staff morale and productivity.    It is important to during conflict resolution to practice;   -Create a healthy culture. Treat each member of the team equally and fairly, provide them with honesty always and be as open as possible.   -Learn to spot early signs of conflict. Read team members body language, crossed arms, tone of voice etc.   -Deal with Conflict quickly. Act swiftly to bring about a resolution before conflict escalates.   Lay down “ground rules” for handling conflict. Guarantee members listen and respect each other’s point of view, discuss without interrupting etc.   -Never take sides. Help team members address the issue(s) causing conflict to reach a resolution that’s works well all.  </vt:lpstr>
      <vt:lpstr>Team Conflict.   We at Joe’s Angels spend time discussing Conflict resolution, we discovered the Thomas-Kilmann measurement instrument and their 5conflict resolution strategies.    Kenneth Thomas and Ralph Kilman developed five conflict strategies that are used to handle conflict, these include; Competing,  Collaborating, Compromising, Avoiding and Accommodating. The TKI is designed to measure a person’s behaviour in conflict situation. Conflict situation arises when the interests of individuals appear to be incompatible. In such cases we can define their behaviour along two aspects: (1) assertiveness, the extent to which a person attempts to satisfy their own concerns, and (2) cooperativeness, the extent to which a person attempts to satisfy the other person’s concerns.     </vt:lpstr>
      <vt:lpstr>Successful Team Development  Elements of a successful team</vt:lpstr>
      <vt:lpstr>The Stages of Effective teamwork Tuckmans Model</vt:lpstr>
      <vt:lpstr>SUMMARY</vt:lpstr>
      <vt:lpstr>References</vt:lpstr>
      <vt:lpstr>Sadly Sarah Pennant could not participate in today’s presentation due to personal issues. We would like to recognize Sarah’s contribution to the presentation and offer apologises for her absence     Thank you.  Q&amp;A</vt:lpstr>
    </vt:vector>
  </TitlesOfParts>
  <LinksUpToDate>false</LinksUpToDate>
  <SharedDoc>false</SharedDoc>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Teamwork</dc:title>
  <dc:creator>Lisa Guest (1810565)</dc:creator>
  <cp:lastModifiedBy>Lisa Guest (1810565)</cp:lastModifiedBy>
  <cp:revision>1</cp:revision>
  <dcterms:created xsi:type="dcterms:W3CDTF">2019-05-14T11:19:22Z</dcterms:created>
  <dcterms:modified xsi:type="dcterms:W3CDTF">2019-05-14T12:07:44Z</dcterms:modified>
</cp:coreProperties>
</file>