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80" d="100"/>
          <a:sy n="80" d="100"/>
        </p:scale>
        <p:origin x="1794" y="6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7ED9A-50B7-F663-36A8-C36CCDA6F2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4079BA-242C-85FB-2BA6-6FBB6C1A44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E55245-D51E-0934-4C4A-7BCB6B1E4A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F88C6-B8D3-424B-9059-C36262661CAC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B5371-492E-3969-2E61-A8C249466D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CB6E34-A740-7C72-A152-E3BB2BED7C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6416D-7DF1-4BDF-A956-09E7A96448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51374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FCEB77-C746-29A1-8209-08ED6B1EF6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F30CF8-F6D8-3910-A95A-46255E5F78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1EEA64-9269-D7B2-EDBC-7BB3EC6AD5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F88C6-B8D3-424B-9059-C36262661CAC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E7C2A0-4C34-5ED1-1E4E-D0C8C2B25A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7EBE5D-2C38-6243-D975-56EA7616F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6416D-7DF1-4BDF-A956-09E7A96448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4586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2BF4A2-8043-BF1B-B20C-036A4DF63C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B1B116-427B-AD1C-E340-C4CF2DB90E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EA10A9-E9C4-3F83-20E1-E51C738CB3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F88C6-B8D3-424B-9059-C36262661CAC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21F540-9271-5A0E-9E24-D2AF61ED45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236F80-F60E-5094-AC44-C2CEE398D3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6416D-7DF1-4BDF-A956-09E7A96448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9156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F4B0DD-FF10-8562-E1A2-6B7635E174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AA38F1-E3B5-99EA-6DF6-C20D22C1CF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AF15D4-A804-8EFC-4A25-3A1E2FC26B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3F23D5-9092-0486-7DD0-0DBE6D5DC4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F88C6-B8D3-424B-9059-C36262661CAC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71658C-2035-E0CA-A342-5456787699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546542-7746-E142-C00B-75F59F98A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6416D-7DF1-4BDF-A956-09E7A96448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5743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8348C-A9B2-4A85-9645-FAECC02513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10FFCB-A217-7619-DAED-343295A291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44D817-BFF4-1E26-FA98-0D2AF94F96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4D3C14-975E-5E4E-9B6D-F8FC5A9148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27A6BD9-5E6D-AD5E-4854-BC4519A99A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A17526F-429C-96E8-3028-896959DB6A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F88C6-B8D3-424B-9059-C36262661CAC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146FB97-C47B-3A07-3B63-604AD3D7B9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480C252-C552-DEC4-5D88-F234CC2E3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6416D-7DF1-4BDF-A956-09E7A96448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05774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461A04-044E-7FE2-033E-039BD0AE53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C0A7887-4367-5000-B176-3493DF428A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F88C6-B8D3-424B-9059-C36262661CAC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84C549E-DF1F-1D2A-478E-601A5E7AD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5686CD-334C-DD66-A778-FA600EA11F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6416D-7DF1-4BDF-A956-09E7A96448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1491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E2AC306-48F2-2B4C-9C23-3EDA6DEBA0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F88C6-B8D3-424B-9059-C36262661CAC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7D6A461-9E2D-ED20-255E-C27978B278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158CA0-F1E5-13D2-9E71-B4D59FC9FD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6416D-7DF1-4BDF-A956-09E7A96448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4964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CAC03B-A1B7-8C4B-3250-53DD6FFF2E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948C46-69F6-58BC-1E0F-1376936CD5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A21A99-99C8-0BB6-0D5C-AEA4BE15F3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167206-4504-0518-93FD-527EC2A6BA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F88C6-B8D3-424B-9059-C36262661CAC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A29226-1425-B934-3B5E-E513CDAE50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F6D170-7662-1A5F-17F9-27B7E18A29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6416D-7DF1-4BDF-A956-09E7A96448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9356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FA816-B484-59DE-69C6-515EC4D668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F7B6A69-D8F4-736F-35A0-3F0B8615A50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65AD9F-F349-073D-3D1D-062F1765C9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57FE88-5902-427F-B3D3-FC9978E75C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F88C6-B8D3-424B-9059-C36262661CAC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0DFCCA-0245-6E49-7E8F-9BB639D0BF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439511-514A-FBB0-C6AD-7B686FC10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6416D-7DF1-4BDF-A956-09E7A96448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55422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ADA4D-93BE-22A3-02F3-8E0F3F786E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8F4EEB-1BE7-B488-26FA-84EBBBB8C1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7F2C31-0209-9160-AB0F-4D2F1AB202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F88C6-B8D3-424B-9059-C36262661CAC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3D77C3-B0BD-CBCF-8FF2-F6CC67D6B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B05083-4F2F-E7CC-C5F2-32CBA3AA3E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6416D-7DF1-4BDF-A956-09E7A96448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4132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3DDA312-8C93-DB52-E5DE-21FAF85288F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DF1E57-A6F3-CA8D-0EC1-D155FC1075C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D678C0-ED58-080E-676A-4335DBF313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F88C6-B8D3-424B-9059-C36262661CAC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D4B977-CA63-BA9A-9A6A-B9768EB2C3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5BEC3F-18BD-F713-8173-28FD42A980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6416D-7DF1-4BDF-A956-09E7A96448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08198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D4FD0ED-A348-E4E2-0178-B9077C100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196C8A-B0C4-4D19-0A4A-DC46A3539D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9DB9A0-9246-F26E-09F6-61486CAA44D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40F88C6-B8D3-424B-9059-C36262661CAC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067F98-37DD-0F9B-DED0-00146037E2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F6EC47-091C-52DC-50F0-1D7557E563D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526416D-7DF1-4BDF-A956-09E7A96448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64795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DA3C418-758E-4180-A5D0-8655D680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8C8EF06-5EC3-4883-AFAF-D74FF46550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0"/>
            <a:ext cx="5135971" cy="6871648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mputer Generated Lights">
            <a:extLst>
              <a:ext uri="{FF2B5EF4-FFF2-40B4-BE49-F238E27FC236}">
                <a16:creationId xmlns:a16="http://schemas.microsoft.com/office/drawing/2014/main" id="{FF260E27-E561-1498-32F9-2A452E3F07F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" b="95"/>
          <a:stretch>
            <a:fillRect/>
          </a:stretch>
        </p:blipFill>
        <p:spPr>
          <a:xfrm>
            <a:off x="5135968" y="0"/>
            <a:ext cx="7056032" cy="6858000"/>
          </a:xfrm>
          <a:custGeom>
            <a:avLst/>
            <a:gdLst/>
            <a:ahLst/>
            <a:cxnLst/>
            <a:rect l="l" t="t" r="r" b="b"/>
            <a:pathLst>
              <a:path w="9276545" h="6871647">
                <a:moveTo>
                  <a:pt x="9276545" y="0"/>
                </a:moveTo>
                <a:lnTo>
                  <a:pt x="9276545" y="6858000"/>
                </a:lnTo>
                <a:lnTo>
                  <a:pt x="1546051" y="6871647"/>
                </a:lnTo>
                <a:lnTo>
                  <a:pt x="1535751" y="6828910"/>
                </a:lnTo>
                <a:cubicBezTo>
                  <a:pt x="1530460" y="6775140"/>
                  <a:pt x="1515370" y="6618042"/>
                  <a:pt x="1514301" y="6549029"/>
                </a:cubicBezTo>
                <a:cubicBezTo>
                  <a:pt x="1518045" y="6491396"/>
                  <a:pt x="1528503" y="6450608"/>
                  <a:pt x="1529339" y="6414828"/>
                </a:cubicBezTo>
                <a:cubicBezTo>
                  <a:pt x="1525062" y="6359280"/>
                  <a:pt x="1502062" y="6307149"/>
                  <a:pt x="1493941" y="6268848"/>
                </a:cubicBezTo>
                <a:cubicBezTo>
                  <a:pt x="1502669" y="6254191"/>
                  <a:pt x="1469920" y="6200171"/>
                  <a:pt x="1480613" y="6185025"/>
                </a:cubicBezTo>
                <a:cubicBezTo>
                  <a:pt x="1481020" y="6164522"/>
                  <a:pt x="1458164" y="6060790"/>
                  <a:pt x="1443364" y="6018360"/>
                </a:cubicBezTo>
                <a:cubicBezTo>
                  <a:pt x="1426694" y="5970758"/>
                  <a:pt x="1390307" y="5920074"/>
                  <a:pt x="1380584" y="5899407"/>
                </a:cubicBezTo>
                <a:cubicBezTo>
                  <a:pt x="1370860" y="5878740"/>
                  <a:pt x="1392244" y="5920877"/>
                  <a:pt x="1385023" y="5894356"/>
                </a:cubicBezTo>
                <a:cubicBezTo>
                  <a:pt x="1377800" y="5867835"/>
                  <a:pt x="1345702" y="5770498"/>
                  <a:pt x="1337254" y="5740279"/>
                </a:cubicBezTo>
                <a:cubicBezTo>
                  <a:pt x="1353956" y="5738860"/>
                  <a:pt x="1323673" y="5722040"/>
                  <a:pt x="1334321" y="5713042"/>
                </a:cubicBezTo>
                <a:cubicBezTo>
                  <a:pt x="1343675" y="5706701"/>
                  <a:pt x="1336672" y="5700118"/>
                  <a:pt x="1335877" y="5692870"/>
                </a:cubicBezTo>
                <a:cubicBezTo>
                  <a:pt x="1343201" y="5683812"/>
                  <a:pt x="1329617" y="5652064"/>
                  <a:pt x="1319978" y="5643427"/>
                </a:cubicBezTo>
                <a:cubicBezTo>
                  <a:pt x="1286551" y="5622177"/>
                  <a:pt x="1310947" y="5579803"/>
                  <a:pt x="1285321" y="5562271"/>
                </a:cubicBezTo>
                <a:cubicBezTo>
                  <a:pt x="1281540" y="5556238"/>
                  <a:pt x="1279983" y="5550455"/>
                  <a:pt x="1279815" y="5544867"/>
                </a:cubicBezTo>
                <a:lnTo>
                  <a:pt x="1282507" y="5529404"/>
                </a:lnTo>
                <a:lnTo>
                  <a:pt x="1289604" y="5525378"/>
                </a:lnTo>
                <a:lnTo>
                  <a:pt x="1287766" y="5515726"/>
                </a:lnTo>
                <a:lnTo>
                  <a:pt x="1288829" y="5513051"/>
                </a:lnTo>
                <a:cubicBezTo>
                  <a:pt x="1290896" y="5507946"/>
                  <a:pt x="1292688" y="5502897"/>
                  <a:pt x="1293373" y="5497833"/>
                </a:cubicBezTo>
                <a:cubicBezTo>
                  <a:pt x="1288690" y="5483829"/>
                  <a:pt x="1272696" y="5459278"/>
                  <a:pt x="1260736" y="5429027"/>
                </a:cubicBezTo>
                <a:cubicBezTo>
                  <a:pt x="1238579" y="5396416"/>
                  <a:pt x="1238884" y="5351600"/>
                  <a:pt x="1221610" y="5316328"/>
                </a:cubicBezTo>
                <a:lnTo>
                  <a:pt x="1216099" y="5309330"/>
                </a:lnTo>
                <a:lnTo>
                  <a:pt x="1217278" y="5279477"/>
                </a:lnTo>
                <a:cubicBezTo>
                  <a:pt x="1221588" y="5274318"/>
                  <a:pt x="1222716" y="5266940"/>
                  <a:pt x="1218469" y="5260597"/>
                </a:cubicBezTo>
                <a:lnTo>
                  <a:pt x="1206220" y="5152555"/>
                </a:lnTo>
                <a:cubicBezTo>
                  <a:pt x="1205294" y="5116878"/>
                  <a:pt x="1196908" y="5101727"/>
                  <a:pt x="1212921" y="5046536"/>
                </a:cubicBezTo>
                <a:cubicBezTo>
                  <a:pt x="1234138" y="4987918"/>
                  <a:pt x="1204801" y="4903116"/>
                  <a:pt x="1212183" y="4837345"/>
                </a:cubicBezTo>
                <a:cubicBezTo>
                  <a:pt x="1183151" y="4802424"/>
                  <a:pt x="1209228" y="4821062"/>
                  <a:pt x="1202048" y="4784195"/>
                </a:cubicBezTo>
                <a:cubicBezTo>
                  <a:pt x="1202483" y="4760878"/>
                  <a:pt x="1202919" y="4737561"/>
                  <a:pt x="1203354" y="4714245"/>
                </a:cubicBezTo>
                <a:lnTo>
                  <a:pt x="1201502" y="4700836"/>
                </a:lnTo>
                <a:lnTo>
                  <a:pt x="1194919" y="4697224"/>
                </a:lnTo>
                <a:lnTo>
                  <a:pt x="1187792" y="4677162"/>
                </a:lnTo>
                <a:cubicBezTo>
                  <a:pt x="1186060" y="4669625"/>
                  <a:pt x="1185291" y="4661478"/>
                  <a:pt x="1186080" y="4652429"/>
                </a:cubicBezTo>
                <a:cubicBezTo>
                  <a:pt x="1199189" y="4622456"/>
                  <a:pt x="1167081" y="4571771"/>
                  <a:pt x="1184722" y="4534840"/>
                </a:cubicBezTo>
                <a:cubicBezTo>
                  <a:pt x="1182407" y="4499077"/>
                  <a:pt x="1175424" y="4460227"/>
                  <a:pt x="1172188" y="4437851"/>
                </a:cubicBezTo>
                <a:cubicBezTo>
                  <a:pt x="1161331" y="4428466"/>
                  <a:pt x="1178123" y="4398274"/>
                  <a:pt x="1165306" y="4400581"/>
                </a:cubicBezTo>
                <a:cubicBezTo>
                  <a:pt x="1171061" y="4389819"/>
                  <a:pt x="1173552" y="4346771"/>
                  <a:pt x="1168602" y="4335651"/>
                </a:cubicBezTo>
                <a:lnTo>
                  <a:pt x="1178384" y="4280215"/>
                </a:lnTo>
                <a:lnTo>
                  <a:pt x="1177294" y="4274660"/>
                </a:lnTo>
                <a:cubicBezTo>
                  <a:pt x="1177138" y="4268882"/>
                  <a:pt x="1177520" y="4251103"/>
                  <a:pt x="1177448" y="4245552"/>
                </a:cubicBezTo>
                <a:cubicBezTo>
                  <a:pt x="1177252" y="4244155"/>
                  <a:pt x="1177058" y="4242757"/>
                  <a:pt x="1176863" y="4241361"/>
                </a:cubicBezTo>
                <a:lnTo>
                  <a:pt x="1162386" y="4207167"/>
                </a:lnTo>
                <a:cubicBezTo>
                  <a:pt x="1162950" y="4202536"/>
                  <a:pt x="1174655" y="4199565"/>
                  <a:pt x="1174343" y="4192380"/>
                </a:cubicBezTo>
                <a:lnTo>
                  <a:pt x="1160516" y="4164062"/>
                </a:lnTo>
                <a:lnTo>
                  <a:pt x="1161365" y="4158623"/>
                </a:lnTo>
                <a:lnTo>
                  <a:pt x="1144878" y="4076261"/>
                </a:lnTo>
                <a:lnTo>
                  <a:pt x="1123687" y="4005692"/>
                </a:lnTo>
                <a:lnTo>
                  <a:pt x="1096720" y="3754257"/>
                </a:lnTo>
                <a:cubicBezTo>
                  <a:pt x="1083618" y="3639924"/>
                  <a:pt x="1064313" y="3636659"/>
                  <a:pt x="1047682" y="3517638"/>
                </a:cubicBezTo>
                <a:cubicBezTo>
                  <a:pt x="1048550" y="3477187"/>
                  <a:pt x="1049418" y="3436735"/>
                  <a:pt x="1050285" y="3396284"/>
                </a:cubicBezTo>
                <a:lnTo>
                  <a:pt x="1030166" y="3320814"/>
                </a:lnTo>
                <a:lnTo>
                  <a:pt x="1034128" y="3260443"/>
                </a:lnTo>
                <a:lnTo>
                  <a:pt x="1007751" y="3198916"/>
                </a:lnTo>
                <a:cubicBezTo>
                  <a:pt x="1003323" y="3193074"/>
                  <a:pt x="1001150" y="3187393"/>
                  <a:pt x="1000384" y="3181839"/>
                </a:cubicBezTo>
                <a:cubicBezTo>
                  <a:pt x="1000734" y="3176675"/>
                  <a:pt x="1001085" y="3171511"/>
                  <a:pt x="1001435" y="3166346"/>
                </a:cubicBezTo>
                <a:lnTo>
                  <a:pt x="968918" y="3112638"/>
                </a:lnTo>
                <a:cubicBezTo>
                  <a:pt x="957125" y="3092489"/>
                  <a:pt x="955617" y="3065232"/>
                  <a:pt x="934483" y="3031628"/>
                </a:cubicBezTo>
                <a:cubicBezTo>
                  <a:pt x="914631" y="2997037"/>
                  <a:pt x="908933" y="3005661"/>
                  <a:pt x="879229" y="2948196"/>
                </a:cubicBezTo>
                <a:cubicBezTo>
                  <a:pt x="850845" y="2897154"/>
                  <a:pt x="820829" y="2806798"/>
                  <a:pt x="798666" y="2761198"/>
                </a:cubicBezTo>
                <a:cubicBezTo>
                  <a:pt x="773970" y="2714562"/>
                  <a:pt x="758278" y="2715446"/>
                  <a:pt x="746962" y="2694939"/>
                </a:cubicBezTo>
                <a:lnTo>
                  <a:pt x="712796" y="2614779"/>
                </a:lnTo>
                <a:lnTo>
                  <a:pt x="697701" y="2600020"/>
                </a:lnTo>
                <a:cubicBezTo>
                  <a:pt x="697743" y="2598787"/>
                  <a:pt x="697784" y="2597555"/>
                  <a:pt x="697823" y="2596321"/>
                </a:cubicBezTo>
                <a:lnTo>
                  <a:pt x="679645" y="2572602"/>
                </a:lnTo>
                <a:lnTo>
                  <a:pt x="680789" y="2571831"/>
                </a:lnTo>
                <a:cubicBezTo>
                  <a:pt x="682946" y="2569560"/>
                  <a:pt x="683757" y="2566863"/>
                  <a:pt x="681771" y="2563200"/>
                </a:cubicBezTo>
                <a:cubicBezTo>
                  <a:pt x="705290" y="2562299"/>
                  <a:pt x="688388" y="2558438"/>
                  <a:pt x="680456" y="2547723"/>
                </a:cubicBezTo>
                <a:cubicBezTo>
                  <a:pt x="679482" y="2534148"/>
                  <a:pt x="677183" y="2493617"/>
                  <a:pt x="675922" y="2481749"/>
                </a:cubicBezTo>
                <a:lnTo>
                  <a:pt x="672894" y="2476509"/>
                </a:lnTo>
                <a:lnTo>
                  <a:pt x="673143" y="2476297"/>
                </a:lnTo>
                <a:cubicBezTo>
                  <a:pt x="673152" y="2474932"/>
                  <a:pt x="672405" y="2473126"/>
                  <a:pt x="670567" y="2470561"/>
                </a:cubicBezTo>
                <a:lnTo>
                  <a:pt x="667369" y="2466951"/>
                </a:lnTo>
                <a:lnTo>
                  <a:pt x="661495" y="2456785"/>
                </a:lnTo>
                <a:cubicBezTo>
                  <a:pt x="661510" y="2455387"/>
                  <a:pt x="661525" y="2453987"/>
                  <a:pt x="661540" y="2452588"/>
                </a:cubicBezTo>
                <a:lnTo>
                  <a:pt x="664540" y="2449913"/>
                </a:lnTo>
                <a:lnTo>
                  <a:pt x="663581" y="2449129"/>
                </a:lnTo>
                <a:cubicBezTo>
                  <a:pt x="653014" y="2444453"/>
                  <a:pt x="642406" y="2445872"/>
                  <a:pt x="663129" y="2426579"/>
                </a:cubicBezTo>
                <a:cubicBezTo>
                  <a:pt x="643271" y="2414167"/>
                  <a:pt x="657229" y="2404769"/>
                  <a:pt x="650205" y="2379928"/>
                </a:cubicBezTo>
                <a:cubicBezTo>
                  <a:pt x="634911" y="2374359"/>
                  <a:pt x="634260" y="2365346"/>
                  <a:pt x="638008" y="2354824"/>
                </a:cubicBezTo>
                <a:cubicBezTo>
                  <a:pt x="621083" y="2334576"/>
                  <a:pt x="620949" y="2310146"/>
                  <a:pt x="609851" y="2284299"/>
                </a:cubicBezTo>
                <a:lnTo>
                  <a:pt x="585585" y="2155739"/>
                </a:lnTo>
                <a:lnTo>
                  <a:pt x="581391" y="2152892"/>
                </a:lnTo>
                <a:cubicBezTo>
                  <a:pt x="578821" y="2150768"/>
                  <a:pt x="577525" y="2149149"/>
                  <a:pt x="577083" y="2147807"/>
                </a:cubicBezTo>
                <a:lnTo>
                  <a:pt x="577251" y="2147544"/>
                </a:lnTo>
                <a:lnTo>
                  <a:pt x="546845" y="2085601"/>
                </a:lnTo>
                <a:cubicBezTo>
                  <a:pt x="538270" y="2073917"/>
                  <a:pt x="486356" y="1955894"/>
                  <a:pt x="470837" y="1931362"/>
                </a:cubicBezTo>
                <a:lnTo>
                  <a:pt x="428154" y="1657167"/>
                </a:lnTo>
                <a:lnTo>
                  <a:pt x="392797" y="1510175"/>
                </a:lnTo>
                <a:cubicBezTo>
                  <a:pt x="380165" y="1504446"/>
                  <a:pt x="369910" y="1451095"/>
                  <a:pt x="372847" y="1440507"/>
                </a:cubicBezTo>
                <a:cubicBezTo>
                  <a:pt x="369015" y="1433783"/>
                  <a:pt x="338503" y="1376212"/>
                  <a:pt x="344479" y="1367690"/>
                </a:cubicBezTo>
                <a:cubicBezTo>
                  <a:pt x="332264" y="1342150"/>
                  <a:pt x="321736" y="1310521"/>
                  <a:pt x="299558" y="1287266"/>
                </a:cubicBezTo>
                <a:cubicBezTo>
                  <a:pt x="277380" y="1264010"/>
                  <a:pt x="259203" y="1269909"/>
                  <a:pt x="243216" y="1249403"/>
                </a:cubicBezTo>
                <a:cubicBezTo>
                  <a:pt x="227230" y="1228898"/>
                  <a:pt x="218454" y="1166841"/>
                  <a:pt x="203639" y="1164232"/>
                </a:cubicBezTo>
                <a:cubicBezTo>
                  <a:pt x="192352" y="1144923"/>
                  <a:pt x="198158" y="1133798"/>
                  <a:pt x="169195" y="1087898"/>
                </a:cubicBezTo>
                <a:cubicBezTo>
                  <a:pt x="139228" y="1002950"/>
                  <a:pt x="140891" y="969630"/>
                  <a:pt x="98775" y="910071"/>
                </a:cubicBezTo>
                <a:cubicBezTo>
                  <a:pt x="45025" y="831068"/>
                  <a:pt x="34038" y="817468"/>
                  <a:pt x="43820" y="712632"/>
                </a:cubicBezTo>
                <a:cubicBezTo>
                  <a:pt x="34816" y="659496"/>
                  <a:pt x="43273" y="613587"/>
                  <a:pt x="44748" y="591246"/>
                </a:cubicBezTo>
                <a:lnTo>
                  <a:pt x="36767" y="546725"/>
                </a:lnTo>
                <a:cubicBezTo>
                  <a:pt x="36093" y="528360"/>
                  <a:pt x="35418" y="509996"/>
                  <a:pt x="34744" y="491632"/>
                </a:cubicBezTo>
                <a:cubicBezTo>
                  <a:pt x="34670" y="458441"/>
                  <a:pt x="29296" y="473054"/>
                  <a:pt x="29222" y="439863"/>
                </a:cubicBezTo>
                <a:cubicBezTo>
                  <a:pt x="29152" y="439762"/>
                  <a:pt x="2578" y="397168"/>
                  <a:pt x="2507" y="397065"/>
                </a:cubicBezTo>
                <a:cubicBezTo>
                  <a:pt x="-7796" y="385479"/>
                  <a:pt x="17492" y="336832"/>
                  <a:pt x="9810" y="317232"/>
                </a:cubicBezTo>
                <a:lnTo>
                  <a:pt x="25323" y="268841"/>
                </a:lnTo>
                <a:cubicBezTo>
                  <a:pt x="20582" y="241406"/>
                  <a:pt x="55391" y="238509"/>
                  <a:pt x="50278" y="195107"/>
                </a:cubicBezTo>
                <a:cubicBezTo>
                  <a:pt x="49891" y="157638"/>
                  <a:pt x="41873" y="124837"/>
                  <a:pt x="47653" y="93413"/>
                </a:cubicBezTo>
                <a:cubicBezTo>
                  <a:pt x="41389" y="80245"/>
                  <a:pt x="38874" y="67990"/>
                  <a:pt x="48323" y="56668"/>
                </a:cubicBezTo>
                <a:cubicBezTo>
                  <a:pt x="46028" y="30349"/>
                  <a:pt x="37896" y="18658"/>
                  <a:pt x="38423" y="5323"/>
                </a:cubicBezTo>
                <a:lnTo>
                  <a:pt x="39875" y="1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F93F598-0073-60CB-F8FB-F49D249691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253" y="914401"/>
            <a:ext cx="4788568" cy="569093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BA (Hons) Leadership and Management Skills for the Workplace </a:t>
            </a:r>
            <a:br>
              <a:rPr lang="en-US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Developing Emotional Intelligence Skills </a:t>
            </a:r>
            <a:br>
              <a:rPr lang="en-US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LCLM5006</a:t>
            </a:r>
            <a:br>
              <a:rPr lang="en-US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Emotional Intelligence poster</a:t>
            </a:r>
            <a:br>
              <a:rPr lang="en-US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br>
              <a:rPr lang="en-US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Dr Chinomso </a:t>
            </a:r>
            <a:r>
              <a:rPr lang="en-US" sz="3600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Nwagboso</a:t>
            </a:r>
            <a:br>
              <a:rPr lang="en-US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Fasal Akbar(2331235)</a:t>
            </a:r>
            <a:br>
              <a:rPr lang="en-US" sz="1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br>
              <a:rPr lang="en-US" sz="1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endParaRPr lang="en-US" sz="14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6479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FB0DFF0-8868-341F-E718-1B116768AC6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" y="264694"/>
            <a:ext cx="12204698" cy="8635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5941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B4BFED-E7BD-7C8D-25CF-183AA21E83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48B6966-9B43-E44B-F93E-8596ECB917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Hofmann, S.G., Sawyer, A.T., Witt, A.A. and Oh, D. (2010) ‘The effect of mindfulness-based therapy on anxiety and depression: A meta-analytic review’, Journal of Consulting and Clinical Psychology, 78(2), pp. 169–183. Available at: https://doi.org/10.1037/a0018555.</a:t>
            </a:r>
          </a:p>
          <a:p>
            <a:endParaRPr lang="en-GB" dirty="0"/>
          </a:p>
          <a:p>
            <a:r>
              <a:rPr lang="en-GB" dirty="0"/>
              <a:t>Mayer, J.D. and Salovey, P. (1997) ‘What is emotional intelligence?’, in Salovey, P. and Sluyter, D.J. (eds.) Emotional Development and Emotional Intelligence: Educational Implications. New York: Basic Books, pp. 3–31.</a:t>
            </a:r>
          </a:p>
          <a:p>
            <a:endParaRPr lang="en-GB" dirty="0"/>
          </a:p>
          <a:p>
            <a:r>
              <a:rPr lang="en-GB" dirty="0"/>
              <a:t>Richardson, M., Abraham, C. and Bond, R. (2012) ‘Psychological correlates of university students’ academic performance: A systematic review and meta-analysis’, Psychological Bulletin, 138(2), pp. 353–387. Available at: https://doi.org/10.1037/a0026838.</a:t>
            </a:r>
          </a:p>
          <a:p>
            <a:endParaRPr lang="en-GB" dirty="0"/>
          </a:p>
          <a:p>
            <a:r>
              <a:rPr lang="en-GB" dirty="0"/>
              <a:t>Salovey, P. and Mayer, J.D. (1990) ‘Emotional intelligence’, Imagination, Cognition and Personality, 9(3), pp. 185–211. </a:t>
            </a:r>
            <a:r>
              <a:rPr lang="en-GB"/>
              <a:t>Available at: https://doi.org/10.2190/DUGG-P24E-52WK-6CDG.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14480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255</Words>
  <Application>Microsoft Office PowerPoint</Application>
  <PresentationFormat>Widescreen</PresentationFormat>
  <Paragraphs>9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Aptos</vt:lpstr>
      <vt:lpstr>Aptos Display</vt:lpstr>
      <vt:lpstr>Arial</vt:lpstr>
      <vt:lpstr>Office Theme</vt:lpstr>
      <vt:lpstr>BA (Hons) Leadership and Management Skills for the Workplace  Developing Emotional Intelligence Skills  LCLM5006 Emotional Intelligence poster  Dr Chinomso Nwagboso Fasal Akbar(2331235)  </vt:lpstr>
      <vt:lpstr>PowerPoint Presentation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Fasal Akbar (2331235)</dc:creator>
  <cp:lastModifiedBy>Fasal Akbar (2331235)</cp:lastModifiedBy>
  <cp:revision>1</cp:revision>
  <dcterms:created xsi:type="dcterms:W3CDTF">2026-10-12T13:49:48Z</dcterms:created>
  <dcterms:modified xsi:type="dcterms:W3CDTF">2026-10-12T14:08:58Z</dcterms:modified>
</cp:coreProperties>
</file>