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5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6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7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8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9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5" r:id="rId1"/>
  </p:sldMasterIdLst>
  <p:notesMasterIdLst>
    <p:notesMasterId r:id="rId17"/>
  </p:notesMasterIdLst>
  <p:sldIdLst>
    <p:sldId id="285" r:id="rId2"/>
    <p:sldId id="257" r:id="rId3"/>
    <p:sldId id="258" r:id="rId4"/>
    <p:sldId id="260" r:id="rId5"/>
    <p:sldId id="261" r:id="rId6"/>
    <p:sldId id="263" r:id="rId7"/>
    <p:sldId id="264" r:id="rId8"/>
    <p:sldId id="286" r:id="rId9"/>
    <p:sldId id="280" r:id="rId10"/>
    <p:sldId id="281" r:id="rId11"/>
    <p:sldId id="276" r:id="rId12"/>
    <p:sldId id="283" r:id="rId13"/>
    <p:sldId id="277" r:id="rId14"/>
    <p:sldId id="284" r:id="rId15"/>
    <p:sldId id="287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853B08D-0AEA-43AA-AF77-12027FD347CB}" v="274" dt="2026-03-06T19:58:15.7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53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75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shima Ghufran" userId="e5d69ce8f49ac951" providerId="LiveId" clId="{FE95284C-42B5-47FE-9B3D-399BF435B44C}"/>
    <pc:docChg chg="undo custSel addSld delSld modSld sldOrd">
      <pc:chgData name="Nashima Ghufran" userId="e5d69ce8f49ac951" providerId="LiveId" clId="{FE95284C-42B5-47FE-9B3D-399BF435B44C}" dt="2026-03-06T19:58:21.472" v="6565" actId="1076"/>
      <pc:docMkLst>
        <pc:docMk/>
      </pc:docMkLst>
      <pc:sldChg chg="modSp mod">
        <pc:chgData name="Nashima Ghufran" userId="e5d69ce8f49ac951" providerId="LiveId" clId="{FE95284C-42B5-47FE-9B3D-399BF435B44C}" dt="2026-03-05T21:07:54.441" v="4762" actId="20577"/>
        <pc:sldMkLst>
          <pc:docMk/>
          <pc:sldMk cId="3511011733" sldId="257"/>
        </pc:sldMkLst>
        <pc:spChg chg="mod">
          <ac:chgData name="Nashima Ghufran" userId="e5d69ce8f49ac951" providerId="LiveId" clId="{FE95284C-42B5-47FE-9B3D-399BF435B44C}" dt="2026-03-01T20:08:27.789" v="1739" actId="2710"/>
          <ac:spMkLst>
            <pc:docMk/>
            <pc:sldMk cId="3511011733" sldId="257"/>
            <ac:spMk id="2" creationId="{F0E536A2-6380-A370-700F-40619F4B96DF}"/>
          </ac:spMkLst>
        </pc:spChg>
        <pc:graphicFrameChg chg="mod modGraphic">
          <ac:chgData name="Nashima Ghufran" userId="e5d69ce8f49ac951" providerId="LiveId" clId="{FE95284C-42B5-47FE-9B3D-399BF435B44C}" dt="2026-03-05T21:07:54.441" v="4762" actId="20577"/>
          <ac:graphicFrameMkLst>
            <pc:docMk/>
            <pc:sldMk cId="3511011733" sldId="257"/>
            <ac:graphicFrameMk id="7" creationId="{BF67AB7A-AD93-B4D6-1E4A-5513B193B0D0}"/>
          </ac:graphicFrameMkLst>
        </pc:graphicFrameChg>
      </pc:sldChg>
      <pc:sldChg chg="modSp mod">
        <pc:chgData name="Nashima Ghufran" userId="e5d69ce8f49ac951" providerId="LiveId" clId="{FE95284C-42B5-47FE-9B3D-399BF435B44C}" dt="2026-03-05T21:08:29.386" v="4766" actId="20577"/>
        <pc:sldMkLst>
          <pc:docMk/>
          <pc:sldMk cId="1628492095" sldId="258"/>
        </pc:sldMkLst>
        <pc:spChg chg="mod">
          <ac:chgData name="Nashima Ghufran" userId="e5d69ce8f49ac951" providerId="LiveId" clId="{FE95284C-42B5-47FE-9B3D-399BF435B44C}" dt="2026-03-01T20:08:14.058" v="1737" actId="115"/>
          <ac:spMkLst>
            <pc:docMk/>
            <pc:sldMk cId="1628492095" sldId="258"/>
            <ac:spMk id="2" creationId="{3BF625A5-AC38-E2A5-F3BA-F58018653879}"/>
          </ac:spMkLst>
        </pc:spChg>
        <pc:spChg chg="mod">
          <ac:chgData name="Nashima Ghufran" userId="e5d69ce8f49ac951" providerId="LiveId" clId="{FE95284C-42B5-47FE-9B3D-399BF435B44C}" dt="2026-03-01T19:38:06.394" v="1004" actId="403"/>
          <ac:spMkLst>
            <pc:docMk/>
            <pc:sldMk cId="1628492095" sldId="258"/>
            <ac:spMk id="5" creationId="{5AFD3F91-C93F-1E08-899B-E2218861B5FE}"/>
          </ac:spMkLst>
        </pc:spChg>
        <pc:graphicFrameChg chg="mod modGraphic">
          <ac:chgData name="Nashima Ghufran" userId="e5d69ce8f49ac951" providerId="LiveId" clId="{FE95284C-42B5-47FE-9B3D-399BF435B44C}" dt="2026-03-05T21:08:29.386" v="4766" actId="20577"/>
          <ac:graphicFrameMkLst>
            <pc:docMk/>
            <pc:sldMk cId="1628492095" sldId="258"/>
            <ac:graphicFrameMk id="4" creationId="{76C72DB1-9695-4A91-0BD7-7FD51ACE7A3A}"/>
          </ac:graphicFrameMkLst>
        </pc:graphicFrameChg>
        <pc:picChg chg="mod">
          <ac:chgData name="Nashima Ghufran" userId="e5d69ce8f49ac951" providerId="LiveId" clId="{FE95284C-42B5-47FE-9B3D-399BF435B44C}" dt="2026-03-01T19:30:04.514" v="952" actId="14100"/>
          <ac:picMkLst>
            <pc:docMk/>
            <pc:sldMk cId="1628492095" sldId="258"/>
            <ac:picMk id="3" creationId="{84D02D1E-FF28-7D61-9016-46692CBECB71}"/>
          </ac:picMkLst>
        </pc:picChg>
      </pc:sldChg>
      <pc:sldChg chg="modSp mod">
        <pc:chgData name="Nashima Ghufran" userId="e5d69ce8f49ac951" providerId="LiveId" clId="{FE95284C-42B5-47FE-9B3D-399BF435B44C}" dt="2026-03-05T21:10:25.661" v="4791" actId="20577"/>
        <pc:sldMkLst>
          <pc:docMk/>
          <pc:sldMk cId="2241098416" sldId="260"/>
        </pc:sldMkLst>
        <pc:spChg chg="mod">
          <ac:chgData name="Nashima Ghufran" userId="e5d69ce8f49ac951" providerId="LiveId" clId="{FE95284C-42B5-47FE-9B3D-399BF435B44C}" dt="2026-03-01T20:08:34.702" v="1740" actId="115"/>
          <ac:spMkLst>
            <pc:docMk/>
            <pc:sldMk cId="2241098416" sldId="260"/>
            <ac:spMk id="2" creationId="{27D45EFF-AB4C-E757-466D-6AC5D4864B07}"/>
          </ac:spMkLst>
        </pc:spChg>
        <pc:spChg chg="mod">
          <ac:chgData name="Nashima Ghufran" userId="e5d69ce8f49ac951" providerId="LiveId" clId="{FE95284C-42B5-47FE-9B3D-399BF435B44C}" dt="2026-03-01T19:58:54.413" v="1317" actId="2711"/>
          <ac:spMkLst>
            <pc:docMk/>
            <pc:sldMk cId="2241098416" sldId="260"/>
            <ac:spMk id="7" creationId="{4D114FD9-ABBB-5BBC-E4AE-788F480F6B82}"/>
          </ac:spMkLst>
        </pc:spChg>
        <pc:graphicFrameChg chg="mod modGraphic">
          <ac:chgData name="Nashima Ghufran" userId="e5d69ce8f49ac951" providerId="LiveId" clId="{FE95284C-42B5-47FE-9B3D-399BF435B44C}" dt="2026-03-05T21:10:25.661" v="4791" actId="20577"/>
          <ac:graphicFrameMkLst>
            <pc:docMk/>
            <pc:sldMk cId="2241098416" sldId="260"/>
            <ac:graphicFrameMk id="4" creationId="{72EB2D42-A629-8602-2933-A06616B1A14D}"/>
          </ac:graphicFrameMkLst>
        </pc:graphicFrameChg>
      </pc:sldChg>
      <pc:sldChg chg="addSp delSp modSp mod">
        <pc:chgData name="Nashima Ghufran" userId="e5d69ce8f49ac951" providerId="LiveId" clId="{FE95284C-42B5-47FE-9B3D-399BF435B44C}" dt="2026-03-06T19:55:08.886" v="6535" actId="478"/>
        <pc:sldMkLst>
          <pc:docMk/>
          <pc:sldMk cId="906405719" sldId="261"/>
        </pc:sldMkLst>
        <pc:spChg chg="mod">
          <ac:chgData name="Nashima Ghufran" userId="e5d69ce8f49ac951" providerId="LiveId" clId="{FE95284C-42B5-47FE-9B3D-399BF435B44C}" dt="2026-03-01T20:07:31.050" v="1733" actId="2710"/>
          <ac:spMkLst>
            <pc:docMk/>
            <pc:sldMk cId="906405719" sldId="261"/>
            <ac:spMk id="2" creationId="{60C1D89C-905D-CA5C-7816-94CAE3908BC1}"/>
          </ac:spMkLst>
        </pc:spChg>
        <pc:spChg chg="add del mod">
          <ac:chgData name="Nashima Ghufran" userId="e5d69ce8f49ac951" providerId="LiveId" clId="{FE95284C-42B5-47FE-9B3D-399BF435B44C}" dt="2026-03-06T19:55:08.886" v="6535" actId="478"/>
          <ac:spMkLst>
            <pc:docMk/>
            <pc:sldMk cId="906405719" sldId="261"/>
            <ac:spMk id="3" creationId="{1DDBA6C5-F635-6FF5-3282-4E8D5ACA68C3}"/>
          </ac:spMkLst>
        </pc:spChg>
        <pc:graphicFrameChg chg="mod modGraphic">
          <ac:chgData name="Nashima Ghufran" userId="e5d69ce8f49ac951" providerId="LiveId" clId="{FE95284C-42B5-47FE-9B3D-399BF435B44C}" dt="2026-03-05T21:12:27.184" v="4798" actId="20577"/>
          <ac:graphicFrameMkLst>
            <pc:docMk/>
            <pc:sldMk cId="906405719" sldId="261"/>
            <ac:graphicFrameMk id="6" creationId="{CD3047F0-E761-DB4F-CE28-523BA5014C0C}"/>
          </ac:graphicFrameMkLst>
        </pc:graphicFrameChg>
      </pc:sldChg>
      <pc:sldChg chg="addSp delSp modSp mod">
        <pc:chgData name="Nashima Ghufran" userId="e5d69ce8f49ac951" providerId="LiveId" clId="{FE95284C-42B5-47FE-9B3D-399BF435B44C}" dt="2026-03-06T19:56:54.014" v="6548" actId="1076"/>
        <pc:sldMkLst>
          <pc:docMk/>
          <pc:sldMk cId="2407637675" sldId="263"/>
        </pc:sldMkLst>
        <pc:spChg chg="mod">
          <ac:chgData name="Nashima Ghufran" userId="e5d69ce8f49ac951" providerId="LiveId" clId="{FE95284C-42B5-47FE-9B3D-399BF435B44C}" dt="2026-03-01T20:09:23.135" v="1758" actId="20577"/>
          <ac:spMkLst>
            <pc:docMk/>
            <pc:sldMk cId="2407637675" sldId="263"/>
            <ac:spMk id="2" creationId="{02502A44-6A6E-1FD2-4249-D92A9902FFCF}"/>
          </ac:spMkLst>
        </pc:spChg>
        <pc:spChg chg="mod">
          <ac:chgData name="Nashima Ghufran" userId="e5d69ce8f49ac951" providerId="LiveId" clId="{FE95284C-42B5-47FE-9B3D-399BF435B44C}" dt="2026-03-06T19:56:54.014" v="6548" actId="1076"/>
          <ac:spMkLst>
            <pc:docMk/>
            <pc:sldMk cId="2407637675" sldId="263"/>
            <ac:spMk id="3" creationId="{EFE4667C-AE7E-59A9-8A96-8958FD2EF378}"/>
          </ac:spMkLst>
        </pc:spChg>
        <pc:graphicFrameChg chg="mod modGraphic">
          <ac:chgData name="Nashima Ghufran" userId="e5d69ce8f49ac951" providerId="LiveId" clId="{FE95284C-42B5-47FE-9B3D-399BF435B44C}" dt="2026-03-05T21:13:01.801" v="4809" actId="20577"/>
          <ac:graphicFrameMkLst>
            <pc:docMk/>
            <pc:sldMk cId="2407637675" sldId="263"/>
            <ac:graphicFrameMk id="7" creationId="{B7C42F61-DBED-3259-7EC4-A910297D83D8}"/>
          </ac:graphicFrameMkLst>
        </pc:graphicFrameChg>
        <pc:picChg chg="add del mod">
          <ac:chgData name="Nashima Ghufran" userId="e5d69ce8f49ac951" providerId="LiveId" clId="{FE95284C-42B5-47FE-9B3D-399BF435B44C}" dt="2026-03-06T19:56:38.832" v="6545" actId="478"/>
          <ac:picMkLst>
            <pc:docMk/>
            <pc:sldMk cId="2407637675" sldId="263"/>
            <ac:picMk id="6" creationId="{DBF7015B-F2D6-A32A-2423-4F0A76012609}"/>
          </ac:picMkLst>
        </pc:picChg>
        <pc:picChg chg="mod">
          <ac:chgData name="Nashima Ghufran" userId="e5d69ce8f49ac951" providerId="LiveId" clId="{FE95284C-42B5-47FE-9B3D-399BF435B44C}" dt="2026-03-06T19:56:45.725" v="6547" actId="14100"/>
          <ac:picMkLst>
            <pc:docMk/>
            <pc:sldMk cId="2407637675" sldId="263"/>
            <ac:picMk id="3074" creationId="{3052F914-0A10-B8F4-E6BB-DFD2BD7470C9}"/>
          </ac:picMkLst>
        </pc:picChg>
      </pc:sldChg>
      <pc:sldChg chg="addSp delSp modSp mod">
        <pc:chgData name="Nashima Ghufran" userId="e5d69ce8f49ac951" providerId="LiveId" clId="{FE95284C-42B5-47FE-9B3D-399BF435B44C}" dt="2026-03-05T21:34:39.363" v="5476"/>
        <pc:sldMkLst>
          <pc:docMk/>
          <pc:sldMk cId="2334317464" sldId="264"/>
        </pc:sldMkLst>
        <pc:spChg chg="mod">
          <ac:chgData name="Nashima Ghufran" userId="e5d69ce8f49ac951" providerId="LiveId" clId="{FE95284C-42B5-47FE-9B3D-399BF435B44C}" dt="2026-03-05T21:34:39.363" v="5476"/>
          <ac:spMkLst>
            <pc:docMk/>
            <pc:sldMk cId="2334317464" sldId="264"/>
            <ac:spMk id="2" creationId="{00D12F72-AEC9-46D1-C3C4-6A19F767B513}"/>
          </ac:spMkLst>
        </pc:spChg>
        <pc:spChg chg="del mod">
          <ac:chgData name="Nashima Ghufran" userId="e5d69ce8f49ac951" providerId="LiveId" clId="{FE95284C-42B5-47FE-9B3D-399BF435B44C}" dt="2026-03-05T21:28:16.964" v="5278" actId="478"/>
          <ac:spMkLst>
            <pc:docMk/>
            <pc:sldMk cId="2334317464" sldId="264"/>
            <ac:spMk id="3" creationId="{E54A3721-0941-880C-5095-F309CC6738BF}"/>
          </ac:spMkLst>
        </pc:spChg>
        <pc:spChg chg="del mod">
          <ac:chgData name="Nashima Ghufran" userId="e5d69ce8f49ac951" providerId="LiveId" clId="{FE95284C-42B5-47FE-9B3D-399BF435B44C}" dt="2026-03-05T21:27:52.049" v="5276" actId="478"/>
          <ac:spMkLst>
            <pc:docMk/>
            <pc:sldMk cId="2334317464" sldId="264"/>
            <ac:spMk id="4" creationId="{E8CFED34-ADE1-EEB9-5DC6-6738D6AE3E33}"/>
          </ac:spMkLst>
        </pc:spChg>
        <pc:spChg chg="del mod">
          <ac:chgData name="Nashima Ghufran" userId="e5d69ce8f49ac951" providerId="LiveId" clId="{FE95284C-42B5-47FE-9B3D-399BF435B44C}" dt="2026-03-05T21:28:19.459" v="5279" actId="478"/>
          <ac:spMkLst>
            <pc:docMk/>
            <pc:sldMk cId="2334317464" sldId="264"/>
            <ac:spMk id="5" creationId="{1DB0F6AA-9EA1-83C5-FAF9-11F64D5F96C2}"/>
          </ac:spMkLst>
        </pc:spChg>
        <pc:spChg chg="add del mod">
          <ac:chgData name="Nashima Ghufran" userId="e5d69ce8f49ac951" providerId="LiveId" clId="{FE95284C-42B5-47FE-9B3D-399BF435B44C}" dt="2026-03-05T21:23:00.543" v="4919" actId="478"/>
          <ac:spMkLst>
            <pc:docMk/>
            <pc:sldMk cId="2334317464" sldId="264"/>
            <ac:spMk id="8" creationId="{6B693191-73F4-B935-DCE0-8DBC8FCFE037}"/>
          </ac:spMkLst>
        </pc:spChg>
        <pc:spChg chg="add mod">
          <ac:chgData name="Nashima Ghufran" userId="e5d69ce8f49ac951" providerId="LiveId" clId="{FE95284C-42B5-47FE-9B3D-399BF435B44C}" dt="2026-03-05T21:25:45.065" v="5147" actId="20577"/>
          <ac:spMkLst>
            <pc:docMk/>
            <pc:sldMk cId="2334317464" sldId="264"/>
            <ac:spMk id="9" creationId="{56EF293A-1FCE-1C4D-28B8-D506161ADEC2}"/>
          </ac:spMkLst>
        </pc:spChg>
        <pc:spChg chg="add del mod">
          <ac:chgData name="Nashima Ghufran" userId="e5d69ce8f49ac951" providerId="LiveId" clId="{FE95284C-42B5-47FE-9B3D-399BF435B44C}" dt="2026-03-05T21:27:20.946" v="5218" actId="478"/>
          <ac:spMkLst>
            <pc:docMk/>
            <pc:sldMk cId="2334317464" sldId="264"/>
            <ac:spMk id="10" creationId="{FB7FFB76-BBEF-9BF3-1334-26AB5ACF726C}"/>
          </ac:spMkLst>
        </pc:spChg>
        <pc:spChg chg="add mod">
          <ac:chgData name="Nashima Ghufran" userId="e5d69ce8f49ac951" providerId="LiveId" clId="{FE95284C-42B5-47FE-9B3D-399BF435B44C}" dt="2026-03-05T21:30:15.884" v="5396" actId="20577"/>
          <ac:spMkLst>
            <pc:docMk/>
            <pc:sldMk cId="2334317464" sldId="264"/>
            <ac:spMk id="11" creationId="{B3A05074-9E1E-CAB8-75E7-B5C062334385}"/>
          </ac:spMkLst>
        </pc:spChg>
        <pc:graphicFrameChg chg="add del mod modGraphic">
          <ac:chgData name="Nashima Ghufran" userId="e5d69ce8f49ac951" providerId="LiveId" clId="{FE95284C-42B5-47FE-9B3D-399BF435B44C}" dt="2026-03-05T21:32:11.834" v="5405"/>
          <ac:graphicFrameMkLst>
            <pc:docMk/>
            <pc:sldMk cId="2334317464" sldId="264"/>
            <ac:graphicFrameMk id="6" creationId="{E22EC9AD-0D7C-120D-03EA-77BD116B9C72}"/>
          </ac:graphicFrameMkLst>
        </pc:graphicFrameChg>
      </pc:sldChg>
      <pc:sldChg chg="modSp mod">
        <pc:chgData name="Nashima Ghufran" userId="e5d69ce8f49ac951" providerId="LiveId" clId="{FE95284C-42B5-47FE-9B3D-399BF435B44C}" dt="2026-03-05T22:04:39.454" v="6448" actId="20577"/>
        <pc:sldMkLst>
          <pc:docMk/>
          <pc:sldMk cId="4118627021" sldId="276"/>
        </pc:sldMkLst>
        <pc:graphicFrameChg chg="modGraphic">
          <ac:chgData name="Nashima Ghufran" userId="e5d69ce8f49ac951" providerId="LiveId" clId="{FE95284C-42B5-47FE-9B3D-399BF435B44C}" dt="2026-03-05T22:04:39.454" v="6448" actId="20577"/>
          <ac:graphicFrameMkLst>
            <pc:docMk/>
            <pc:sldMk cId="4118627021" sldId="276"/>
            <ac:graphicFrameMk id="18" creationId="{BAD4CEA2-CB12-E644-542E-53D8F9791AFF}"/>
          </ac:graphicFrameMkLst>
        </pc:graphicFrameChg>
      </pc:sldChg>
      <pc:sldChg chg="modSp mod">
        <pc:chgData name="Nashima Ghufran" userId="e5d69ce8f49ac951" providerId="LiveId" clId="{FE95284C-42B5-47FE-9B3D-399BF435B44C}" dt="2026-03-05T22:15:32.928" v="6529" actId="27636"/>
        <pc:sldMkLst>
          <pc:docMk/>
          <pc:sldMk cId="101915324" sldId="277"/>
        </pc:sldMkLst>
        <pc:spChg chg="mod">
          <ac:chgData name="Nashima Ghufran" userId="e5d69ce8f49ac951" providerId="LiveId" clId="{FE95284C-42B5-47FE-9B3D-399BF435B44C}" dt="2026-03-05T22:15:32.928" v="6529" actId="27636"/>
          <ac:spMkLst>
            <pc:docMk/>
            <pc:sldMk cId="101915324" sldId="277"/>
            <ac:spMk id="2" creationId="{4F5422A6-35C5-AAEE-E154-45A3157FF145}"/>
          </ac:spMkLst>
        </pc:spChg>
        <pc:spChg chg="mod">
          <ac:chgData name="Nashima Ghufran" userId="e5d69ce8f49ac951" providerId="LiveId" clId="{FE95284C-42B5-47FE-9B3D-399BF435B44C}" dt="2026-03-05T22:15:08.900" v="6525" actId="20577"/>
          <ac:spMkLst>
            <pc:docMk/>
            <pc:sldMk cId="101915324" sldId="277"/>
            <ac:spMk id="3" creationId="{160AA9D3-4EC3-0987-9FEA-3ABEE82BC8C2}"/>
          </ac:spMkLst>
        </pc:spChg>
      </pc:sldChg>
      <pc:sldChg chg="addSp delSp modSp mod setBg setClrOvrMap">
        <pc:chgData name="Nashima Ghufran" userId="e5d69ce8f49ac951" providerId="LiveId" clId="{FE95284C-42B5-47FE-9B3D-399BF435B44C}" dt="2026-03-05T21:56:30.608" v="6071" actId="26606"/>
        <pc:sldMkLst>
          <pc:docMk/>
          <pc:sldMk cId="1110352827" sldId="280"/>
        </pc:sldMkLst>
        <pc:spChg chg="mod">
          <ac:chgData name="Nashima Ghufran" userId="e5d69ce8f49ac951" providerId="LiveId" clId="{FE95284C-42B5-47FE-9B3D-399BF435B44C}" dt="2026-03-05T21:56:30.608" v="6071" actId="26606"/>
          <ac:spMkLst>
            <pc:docMk/>
            <pc:sldMk cId="1110352827" sldId="280"/>
            <ac:spMk id="2" creationId="{3578B45B-07B1-4CBF-EDF0-4EAC076D6061}"/>
          </ac:spMkLst>
        </pc:spChg>
        <pc:spChg chg="add mod">
          <ac:chgData name="Nashima Ghufran" userId="e5d69ce8f49ac951" providerId="LiveId" clId="{FE95284C-42B5-47FE-9B3D-399BF435B44C}" dt="2026-03-05T21:55:58.852" v="6069" actId="207"/>
          <ac:spMkLst>
            <pc:docMk/>
            <pc:sldMk cId="1110352827" sldId="280"/>
            <ac:spMk id="3" creationId="{42398227-8269-E3E7-E18B-5848255C4B7C}"/>
          </ac:spMkLst>
        </pc:spChg>
        <pc:spChg chg="add">
          <ac:chgData name="Nashima Ghufran" userId="e5d69ce8f49ac951" providerId="LiveId" clId="{FE95284C-42B5-47FE-9B3D-399BF435B44C}" dt="2026-03-05T21:56:30.608" v="6071" actId="26606"/>
          <ac:spMkLst>
            <pc:docMk/>
            <pc:sldMk cId="1110352827" sldId="280"/>
            <ac:spMk id="6" creationId="{2EEF4763-EB4A-4A35-89EB-AD2763B48C3B}"/>
          </ac:spMkLst>
        </pc:spChg>
        <pc:spChg chg="add del">
          <ac:chgData name="Nashima Ghufran" userId="e5d69ce8f49ac951" providerId="LiveId" clId="{FE95284C-42B5-47FE-9B3D-399BF435B44C}" dt="2026-03-05T21:55:14.567" v="6060" actId="26606"/>
          <ac:spMkLst>
            <pc:docMk/>
            <pc:sldMk cId="1110352827" sldId="280"/>
            <ac:spMk id="9" creationId="{046B922C-5BA7-4973-B12F-71A509E4BF13}"/>
          </ac:spMkLst>
        </pc:spChg>
        <pc:spChg chg="add del">
          <ac:chgData name="Nashima Ghufran" userId="e5d69ce8f49ac951" providerId="LiveId" clId="{FE95284C-42B5-47FE-9B3D-399BF435B44C}" dt="2026-03-05T21:55:14.567" v="6060" actId="26606"/>
          <ac:spMkLst>
            <pc:docMk/>
            <pc:sldMk cId="1110352827" sldId="280"/>
            <ac:spMk id="54" creationId="{F2B1468C-8227-4785-8776-7BDBDDF08F85}"/>
          </ac:spMkLst>
        </pc:spChg>
        <pc:spChg chg="add del">
          <ac:chgData name="Nashima Ghufran" userId="e5d69ce8f49ac951" providerId="LiveId" clId="{FE95284C-42B5-47FE-9B3D-399BF435B44C}" dt="2026-03-05T21:55:19.962" v="6062" actId="26606"/>
          <ac:spMkLst>
            <pc:docMk/>
            <pc:sldMk cId="1110352827" sldId="280"/>
            <ac:spMk id="56" creationId="{9775AF3B-5284-4B97-9BB7-55C6FB3699C2}"/>
          </ac:spMkLst>
        </pc:spChg>
        <pc:spChg chg="add del">
          <ac:chgData name="Nashima Ghufran" userId="e5d69ce8f49ac951" providerId="LiveId" clId="{FE95284C-42B5-47FE-9B3D-399BF435B44C}" dt="2026-03-05T21:55:19.962" v="6062" actId="26606"/>
          <ac:spMkLst>
            <pc:docMk/>
            <pc:sldMk cId="1110352827" sldId="280"/>
            <ac:spMk id="96" creationId="{66D4F5BA-1D71-49B2-8A7F-6B4EB94D7265}"/>
          </ac:spMkLst>
        </pc:spChg>
        <pc:spChg chg="add del">
          <ac:chgData name="Nashima Ghufran" userId="e5d69ce8f49ac951" providerId="LiveId" clId="{FE95284C-42B5-47FE-9B3D-399BF435B44C}" dt="2026-03-05T21:55:26.196" v="6064" actId="26606"/>
          <ac:spMkLst>
            <pc:docMk/>
            <pc:sldMk cId="1110352827" sldId="280"/>
            <ac:spMk id="98" creationId="{C2E4E997-8672-4FFD-B8EC-9932A8E4714B}"/>
          </ac:spMkLst>
        </pc:spChg>
        <pc:grpChg chg="add del">
          <ac:chgData name="Nashima Ghufran" userId="e5d69ce8f49ac951" providerId="LiveId" clId="{FE95284C-42B5-47FE-9B3D-399BF435B44C}" dt="2026-03-05T21:55:14.567" v="6060" actId="26606"/>
          <ac:grpSpMkLst>
            <pc:docMk/>
            <pc:sldMk cId="1110352827" sldId="280"/>
            <ac:grpSpMk id="11" creationId="{96D34D8D-9EE9-4659-8C22-7551A95F96FA}"/>
          </ac:grpSpMkLst>
        </pc:grpChg>
        <pc:grpChg chg="add del">
          <ac:chgData name="Nashima Ghufran" userId="e5d69ce8f49ac951" providerId="LiveId" clId="{FE95284C-42B5-47FE-9B3D-399BF435B44C}" dt="2026-03-05T21:55:26.196" v="6064" actId="26606"/>
          <ac:grpSpMkLst>
            <pc:docMk/>
            <pc:sldMk cId="1110352827" sldId="280"/>
            <ac:grpSpMk id="13" creationId="{453E4DEE-E996-40F8-8635-0FF43D7348F9}"/>
          </ac:grpSpMkLst>
        </pc:grpChg>
        <pc:grpChg chg="add del">
          <ac:chgData name="Nashima Ghufran" userId="e5d69ce8f49ac951" providerId="LiveId" clId="{FE95284C-42B5-47FE-9B3D-399BF435B44C}" dt="2026-03-05T21:55:19.962" v="6062" actId="26606"/>
          <ac:grpSpMkLst>
            <pc:docMk/>
            <pc:sldMk cId="1110352827" sldId="280"/>
            <ac:grpSpMk id="57" creationId="{A0F1F7ED-DA39-478F-85DA-317DE08941E8}"/>
          </ac:grpSpMkLst>
        </pc:grpChg>
        <pc:graphicFrameChg chg="mod ord modGraphic">
          <ac:chgData name="Nashima Ghufran" userId="e5d69ce8f49ac951" providerId="LiveId" clId="{FE95284C-42B5-47FE-9B3D-399BF435B44C}" dt="2026-03-05T21:56:30.608" v="6071" actId="26606"/>
          <ac:graphicFrameMkLst>
            <pc:docMk/>
            <pc:sldMk cId="1110352827" sldId="280"/>
            <ac:graphicFrameMk id="4" creationId="{A57543C7-6EED-DDBF-21A1-726E4192435D}"/>
          </ac:graphicFrameMkLst>
        </pc:graphicFrameChg>
        <pc:picChg chg="add del">
          <ac:chgData name="Nashima Ghufran" userId="e5d69ce8f49ac951" providerId="LiveId" clId="{FE95284C-42B5-47FE-9B3D-399BF435B44C}" dt="2026-03-05T21:55:14.567" v="6060" actId="26606"/>
          <ac:picMkLst>
            <pc:docMk/>
            <pc:sldMk cId="1110352827" sldId="280"/>
            <ac:picMk id="52" creationId="{2FB01CCF-839B-4126-9BF9-132C64D8A1AA}"/>
          </ac:picMkLst>
        </pc:picChg>
        <pc:picChg chg="add del">
          <ac:chgData name="Nashima Ghufran" userId="e5d69ce8f49ac951" providerId="LiveId" clId="{FE95284C-42B5-47FE-9B3D-399BF435B44C}" dt="2026-03-05T21:55:19.962" v="6062" actId="26606"/>
          <ac:picMkLst>
            <pc:docMk/>
            <pc:sldMk cId="1110352827" sldId="280"/>
            <ac:picMk id="95" creationId="{1B17CCE2-CEEF-40CA-8C4D-0DC2DCA78A23}"/>
          </ac:picMkLst>
        </pc:picChg>
        <pc:picChg chg="add del">
          <ac:chgData name="Nashima Ghufran" userId="e5d69ce8f49ac951" providerId="LiveId" clId="{FE95284C-42B5-47FE-9B3D-399BF435B44C}" dt="2026-03-05T21:55:26.196" v="6064" actId="26606"/>
          <ac:picMkLst>
            <pc:docMk/>
            <pc:sldMk cId="1110352827" sldId="280"/>
            <ac:picMk id="99" creationId="{FE6BA9E6-1D9E-4D30-B528-D49FA1342E4E}"/>
          </ac:picMkLst>
        </pc:picChg>
      </pc:sldChg>
      <pc:sldChg chg="modSp mod">
        <pc:chgData name="Nashima Ghufran" userId="e5d69ce8f49ac951" providerId="LiveId" clId="{FE95284C-42B5-47FE-9B3D-399BF435B44C}" dt="2026-03-05T22:02:33.240" v="6410" actId="20577"/>
        <pc:sldMkLst>
          <pc:docMk/>
          <pc:sldMk cId="82705069" sldId="281"/>
        </pc:sldMkLst>
        <pc:graphicFrameChg chg="mod modGraphic">
          <ac:chgData name="Nashima Ghufran" userId="e5d69ce8f49ac951" providerId="LiveId" clId="{FE95284C-42B5-47FE-9B3D-399BF435B44C}" dt="2026-03-05T22:02:33.240" v="6410" actId="20577"/>
          <ac:graphicFrameMkLst>
            <pc:docMk/>
            <pc:sldMk cId="82705069" sldId="281"/>
            <ac:graphicFrameMk id="4" creationId="{1F47A5B6-332D-A8D8-CC6A-D109FE955FAC}"/>
          </ac:graphicFrameMkLst>
        </pc:graphicFrameChg>
      </pc:sldChg>
      <pc:sldChg chg="addSp delSp modSp mod">
        <pc:chgData name="Nashima Ghufran" userId="e5d69ce8f49ac951" providerId="LiveId" clId="{FE95284C-42B5-47FE-9B3D-399BF435B44C}" dt="2026-03-06T19:51:18.563" v="6532" actId="27309"/>
        <pc:sldMkLst>
          <pc:docMk/>
          <pc:sldMk cId="2896859630" sldId="283"/>
        </pc:sldMkLst>
        <pc:spChg chg="mod">
          <ac:chgData name="Nashima Ghufran" userId="e5d69ce8f49ac951" providerId="LiveId" clId="{FE95284C-42B5-47FE-9B3D-399BF435B44C}" dt="2026-03-02T00:05:52.254" v="2692" actId="20577"/>
          <ac:spMkLst>
            <pc:docMk/>
            <pc:sldMk cId="2896859630" sldId="283"/>
            <ac:spMk id="2" creationId="{45D3C05E-9684-A60D-7FB1-15AB075EF341}"/>
          </ac:spMkLst>
        </pc:spChg>
        <pc:graphicFrameChg chg="add del modGraphic">
          <ac:chgData name="Nashima Ghufran" userId="e5d69ce8f49ac951" providerId="LiveId" clId="{FE95284C-42B5-47FE-9B3D-399BF435B44C}" dt="2026-03-06T19:51:18.563" v="6532" actId="27309"/>
          <ac:graphicFrameMkLst>
            <pc:docMk/>
            <pc:sldMk cId="2896859630" sldId="283"/>
            <ac:graphicFrameMk id="4" creationId="{A4784518-FE23-A380-968D-1072AC160361}"/>
          </ac:graphicFrameMkLst>
        </pc:graphicFrameChg>
      </pc:sldChg>
      <pc:sldChg chg="addSp modSp mod">
        <pc:chgData name="Nashima Ghufran" userId="e5d69ce8f49ac951" providerId="LiveId" clId="{FE95284C-42B5-47FE-9B3D-399BF435B44C}" dt="2026-03-05T22:13:28.060" v="6507" actId="12"/>
        <pc:sldMkLst>
          <pc:docMk/>
          <pc:sldMk cId="4293482860" sldId="284"/>
        </pc:sldMkLst>
        <pc:spChg chg="add mod">
          <ac:chgData name="Nashima Ghufran" userId="e5d69ce8f49ac951" providerId="LiveId" clId="{FE95284C-42B5-47FE-9B3D-399BF435B44C}" dt="2026-03-02T00:28:32.732" v="2884" actId="14100"/>
          <ac:spMkLst>
            <pc:docMk/>
            <pc:sldMk cId="4293482860" sldId="284"/>
            <ac:spMk id="3" creationId="{64A26390-47C9-2B24-CCB8-BE1520A9C380}"/>
          </ac:spMkLst>
        </pc:spChg>
        <pc:spChg chg="add mod">
          <ac:chgData name="Nashima Ghufran" userId="e5d69ce8f49ac951" providerId="LiveId" clId="{FE95284C-42B5-47FE-9B3D-399BF435B44C}" dt="2026-03-02T00:28:10.832" v="2880" actId="20577"/>
          <ac:spMkLst>
            <pc:docMk/>
            <pc:sldMk cId="4293482860" sldId="284"/>
            <ac:spMk id="5" creationId="{BB318F37-8084-1FD7-3E19-7029059DBDCE}"/>
          </ac:spMkLst>
        </pc:spChg>
        <pc:spChg chg="add mod">
          <ac:chgData name="Nashima Ghufran" userId="e5d69ce8f49ac951" providerId="LiveId" clId="{FE95284C-42B5-47FE-9B3D-399BF435B44C}" dt="2026-03-05T22:13:28.060" v="6507" actId="12"/>
          <ac:spMkLst>
            <pc:docMk/>
            <pc:sldMk cId="4293482860" sldId="284"/>
            <ac:spMk id="7" creationId="{7E6F566B-AB47-6173-3C72-3B5233276271}"/>
          </ac:spMkLst>
        </pc:spChg>
      </pc:sldChg>
      <pc:sldChg chg="addSp modSp new mod">
        <pc:chgData name="Nashima Ghufran" userId="e5d69ce8f49ac951" providerId="LiveId" clId="{FE95284C-42B5-47FE-9B3D-399BF435B44C}" dt="2026-03-05T12:10:20.747" v="3696" actId="20577"/>
        <pc:sldMkLst>
          <pc:docMk/>
          <pc:sldMk cId="2977355169" sldId="285"/>
        </pc:sldMkLst>
        <pc:spChg chg="add mod">
          <ac:chgData name="Nashima Ghufran" userId="e5d69ce8f49ac951" providerId="LiveId" clId="{FE95284C-42B5-47FE-9B3D-399BF435B44C}" dt="2026-03-05T12:10:20.747" v="3696" actId="20577"/>
          <ac:spMkLst>
            <pc:docMk/>
            <pc:sldMk cId="2977355169" sldId="285"/>
            <ac:spMk id="3" creationId="{867C7613-FAB4-0329-F4BA-5BF48C4D4CC1}"/>
          </ac:spMkLst>
        </pc:spChg>
        <pc:picChg chg="add mod">
          <ac:chgData name="Nashima Ghufran" userId="e5d69ce8f49ac951" providerId="LiveId" clId="{FE95284C-42B5-47FE-9B3D-399BF435B44C}" dt="2026-03-01T23:32:17.177" v="2525" actId="14100"/>
          <ac:picMkLst>
            <pc:docMk/>
            <pc:sldMk cId="2977355169" sldId="285"/>
            <ac:picMk id="4" creationId="{11886B81-C881-AC66-E501-1D315DB6BDE6}"/>
          </ac:picMkLst>
        </pc:picChg>
      </pc:sldChg>
      <pc:sldChg chg="addSp delSp modSp new mod setBg setClrOvrMap">
        <pc:chgData name="Nashima Ghufran" userId="e5d69ce8f49ac951" providerId="LiveId" clId="{FE95284C-42B5-47FE-9B3D-399BF435B44C}" dt="2026-03-06T19:58:21.472" v="6565" actId="1076"/>
        <pc:sldMkLst>
          <pc:docMk/>
          <pc:sldMk cId="38065961" sldId="286"/>
        </pc:sldMkLst>
        <pc:spChg chg="add del mod">
          <ac:chgData name="Nashima Ghufran" userId="e5d69ce8f49ac951" providerId="LiveId" clId="{FE95284C-42B5-47FE-9B3D-399BF435B44C}" dt="2026-03-05T21:21:19.047" v="4865"/>
          <ac:spMkLst>
            <pc:docMk/>
            <pc:sldMk cId="38065961" sldId="286"/>
            <ac:spMk id="2" creationId="{BD019F96-3FBE-BD40-5411-8F127C622F5C}"/>
          </ac:spMkLst>
        </pc:spChg>
        <pc:spChg chg="add del mod">
          <ac:chgData name="Nashima Ghufran" userId="e5d69ce8f49ac951" providerId="LiveId" clId="{FE95284C-42B5-47FE-9B3D-399BF435B44C}" dt="2026-03-06T19:58:05.389" v="6563" actId="478"/>
          <ac:spMkLst>
            <pc:docMk/>
            <pc:sldMk cId="38065961" sldId="286"/>
            <ac:spMk id="2" creationId="{F33A9499-F00D-A690-3201-07AC0CCA7943}"/>
          </ac:spMkLst>
        </pc:spChg>
        <pc:spChg chg="add del mod">
          <ac:chgData name="Nashima Ghufran" userId="e5d69ce8f49ac951" providerId="LiveId" clId="{FE95284C-42B5-47FE-9B3D-399BF435B44C}" dt="2026-03-05T21:30:50.920" v="5400"/>
          <ac:spMkLst>
            <pc:docMk/>
            <pc:sldMk cId="38065961" sldId="286"/>
            <ac:spMk id="3" creationId="{4726FF51-9286-DCD6-4B8E-11B62DB9929A}"/>
          </ac:spMkLst>
        </pc:spChg>
        <pc:spChg chg="add del mod">
          <ac:chgData name="Nashima Ghufran" userId="e5d69ce8f49ac951" providerId="LiveId" clId="{FE95284C-42B5-47FE-9B3D-399BF435B44C}" dt="2026-03-06T19:57:37.049" v="6558"/>
          <ac:spMkLst>
            <pc:docMk/>
            <pc:sldMk cId="38065961" sldId="286"/>
            <ac:spMk id="4" creationId="{B8DEB819-7296-4EF0-E4DE-E494E3044577}"/>
          </ac:spMkLst>
        </pc:spChg>
        <pc:spChg chg="add del mod">
          <ac:chgData name="Nashima Ghufran" userId="e5d69ce8f49ac951" providerId="LiveId" clId="{FE95284C-42B5-47FE-9B3D-399BF435B44C}" dt="2026-03-05T21:45:06.609" v="5842" actId="26606"/>
          <ac:spMkLst>
            <pc:docMk/>
            <pc:sldMk cId="38065961" sldId="286"/>
            <ac:spMk id="4" creationId="{BB134F5F-06C0-0F7F-03B5-C013C3E3CE73}"/>
          </ac:spMkLst>
        </pc:spChg>
        <pc:spChg chg="add del mod">
          <ac:chgData name="Nashima Ghufran" userId="e5d69ce8f49ac951" providerId="LiveId" clId="{FE95284C-42B5-47FE-9B3D-399BF435B44C}" dt="2026-03-05T21:45:15.951" v="5845"/>
          <ac:spMkLst>
            <pc:docMk/>
            <pc:sldMk cId="38065961" sldId="286"/>
            <ac:spMk id="5" creationId="{AFF8BDB6-D255-7C39-C470-3C1BACB20D48}"/>
          </ac:spMkLst>
        </pc:spChg>
        <pc:spChg chg="add mod">
          <ac:chgData name="Nashima Ghufran" userId="e5d69ce8f49ac951" providerId="LiveId" clId="{FE95284C-42B5-47FE-9B3D-399BF435B44C}" dt="2026-03-06T19:58:21.472" v="6565" actId="1076"/>
          <ac:spMkLst>
            <pc:docMk/>
            <pc:sldMk cId="38065961" sldId="286"/>
            <ac:spMk id="5" creationId="{EE5FBBFC-0711-A141-F327-14C909986C71}"/>
          </ac:spMkLst>
        </pc:spChg>
        <pc:spChg chg="add del">
          <ac:chgData name="Nashima Ghufran" userId="e5d69ce8f49ac951" providerId="LiveId" clId="{FE95284C-42B5-47FE-9B3D-399BF435B44C}" dt="2026-03-05T21:45:03.171" v="5839" actId="26606"/>
          <ac:spMkLst>
            <pc:docMk/>
            <pc:sldMk cId="38065961" sldId="286"/>
            <ac:spMk id="52" creationId="{E9B448F0-DA06-4165-AB5F-4330A20E06D0}"/>
          </ac:spMkLst>
        </pc:spChg>
        <pc:spChg chg="add del">
          <ac:chgData name="Nashima Ghufran" userId="e5d69ce8f49ac951" providerId="LiveId" clId="{FE95284C-42B5-47FE-9B3D-399BF435B44C}" dt="2026-03-05T21:44:43.685" v="5833" actId="26606"/>
          <ac:spMkLst>
            <pc:docMk/>
            <pc:sldMk cId="38065961" sldId="286"/>
            <ac:spMk id="53" creationId="{2EEF4763-EB4A-4A35-89EB-AD2763B48C3B}"/>
          </ac:spMkLst>
        </pc:spChg>
        <pc:spChg chg="add del">
          <ac:chgData name="Nashima Ghufran" userId="e5d69ce8f49ac951" providerId="LiveId" clId="{FE95284C-42B5-47FE-9B3D-399BF435B44C}" dt="2026-03-05T21:45:03.171" v="5839" actId="26606"/>
          <ac:spMkLst>
            <pc:docMk/>
            <pc:sldMk cId="38065961" sldId="286"/>
            <ac:spMk id="97" creationId="{BB134F5F-06C0-0F7F-03B5-C013C3E3CE73}"/>
          </ac:spMkLst>
        </pc:spChg>
        <pc:spChg chg="add del">
          <ac:chgData name="Nashima Ghufran" userId="e5d69ce8f49ac951" providerId="LiveId" clId="{FE95284C-42B5-47FE-9B3D-399BF435B44C}" dt="2026-03-05T21:45:06.539" v="5841" actId="26606"/>
          <ac:spMkLst>
            <pc:docMk/>
            <pc:sldMk cId="38065961" sldId="286"/>
            <ac:spMk id="138" creationId="{2EEF4763-EB4A-4A35-89EB-AD2763B48C3B}"/>
          </ac:spMkLst>
        </pc:spChg>
        <pc:grpChg chg="add del">
          <ac:chgData name="Nashima Ghufran" userId="e5d69ce8f49ac951" providerId="LiveId" clId="{FE95284C-42B5-47FE-9B3D-399BF435B44C}" dt="2026-03-05T21:45:03.171" v="5839" actId="26606"/>
          <ac:grpSpMkLst>
            <pc:docMk/>
            <pc:sldMk cId="38065961" sldId="286"/>
            <ac:grpSpMk id="11" creationId="{3BAEF7DA-43C4-4736-B5A3-B48E6125AB2D}"/>
          </ac:grpSpMkLst>
        </pc:grpChg>
        <pc:grpChg chg="add del">
          <ac:chgData name="Nashima Ghufran" userId="e5d69ce8f49ac951" providerId="LiveId" clId="{FE95284C-42B5-47FE-9B3D-399BF435B44C}" dt="2026-03-05T21:44:43.685" v="5833" actId="26606"/>
          <ac:grpSpMkLst>
            <pc:docMk/>
            <pc:sldMk cId="38065961" sldId="286"/>
            <ac:grpSpMk id="12" creationId="{96FA2727-C33B-44D1-885B-76DC0424E577}"/>
          </ac:grpSpMkLst>
        </pc:grpChg>
        <pc:grpChg chg="add del">
          <ac:chgData name="Nashima Ghufran" userId="e5d69ce8f49ac951" providerId="LiveId" clId="{FE95284C-42B5-47FE-9B3D-399BF435B44C}" dt="2026-03-05T21:45:03.171" v="5839" actId="26606"/>
          <ac:grpSpMkLst>
            <pc:docMk/>
            <pc:sldMk cId="38065961" sldId="286"/>
            <ac:grpSpMk id="56" creationId="{2576BCDF-119F-4EB5-83D7-ED823C93EBBD}"/>
          </ac:grpSpMkLst>
        </pc:grpChg>
        <pc:grpChg chg="add del">
          <ac:chgData name="Nashima Ghufran" userId="e5d69ce8f49ac951" providerId="LiveId" clId="{FE95284C-42B5-47FE-9B3D-399BF435B44C}" dt="2026-03-05T21:45:03.171" v="5839" actId="26606"/>
          <ac:grpSpMkLst>
            <pc:docMk/>
            <pc:sldMk cId="38065961" sldId="286"/>
            <ac:grpSpMk id="85" creationId="{8DB4BB99-C854-45F9-BED1-63D15E3A2411}"/>
          </ac:grpSpMkLst>
        </pc:grpChg>
        <pc:grpChg chg="add del">
          <ac:chgData name="Nashima Ghufran" userId="e5d69ce8f49ac951" providerId="LiveId" clId="{FE95284C-42B5-47FE-9B3D-399BF435B44C}" dt="2026-03-05T21:45:06.539" v="5841" actId="26606"/>
          <ac:grpSpMkLst>
            <pc:docMk/>
            <pc:sldMk cId="38065961" sldId="286"/>
            <ac:grpSpMk id="100" creationId="{96FA2727-C33B-44D1-885B-76DC0424E577}"/>
          </ac:grpSpMkLst>
        </pc:grpChg>
        <pc:grpChg chg="add">
          <ac:chgData name="Nashima Ghufran" userId="e5d69ce8f49ac951" providerId="LiveId" clId="{FE95284C-42B5-47FE-9B3D-399BF435B44C}" dt="2026-03-05T21:45:06.609" v="5842" actId="26606"/>
          <ac:grpSpMkLst>
            <pc:docMk/>
            <pc:sldMk cId="38065961" sldId="286"/>
            <ac:grpSpMk id="142" creationId="{96FA2727-C33B-44D1-885B-76DC0424E577}"/>
          </ac:grpSpMkLst>
        </pc:grpChg>
        <pc:graphicFrameChg chg="add del">
          <ac:chgData name="Nashima Ghufran" userId="e5d69ce8f49ac951" providerId="LiveId" clId="{FE95284C-42B5-47FE-9B3D-399BF435B44C}" dt="2026-03-05T21:44:43.685" v="5833" actId="26606"/>
          <ac:graphicFrameMkLst>
            <pc:docMk/>
            <pc:sldMk cId="38065961" sldId="286"/>
            <ac:graphicFrameMk id="6" creationId="{30924A92-4BEB-3CEC-20A3-16E1C7FA8A3F}"/>
          </ac:graphicFrameMkLst>
        </pc:graphicFrameChg>
        <pc:graphicFrameChg chg="add del">
          <ac:chgData name="Nashima Ghufran" userId="e5d69ce8f49ac951" providerId="LiveId" clId="{FE95284C-42B5-47FE-9B3D-399BF435B44C}" dt="2026-03-05T21:44:51.029" v="5835" actId="26606"/>
          <ac:graphicFrameMkLst>
            <pc:docMk/>
            <pc:sldMk cId="38065961" sldId="286"/>
            <ac:graphicFrameMk id="55" creationId="{BECD2D83-BECE-B9FC-E930-CCCC7995CF75}"/>
          </ac:graphicFrameMkLst>
        </pc:graphicFrameChg>
        <pc:graphicFrameChg chg="add del">
          <ac:chgData name="Nashima Ghufran" userId="e5d69ce8f49ac951" providerId="LiveId" clId="{FE95284C-42B5-47FE-9B3D-399BF435B44C}" dt="2026-03-05T21:44:59.551" v="5837" actId="26606"/>
          <ac:graphicFrameMkLst>
            <pc:docMk/>
            <pc:sldMk cId="38065961" sldId="286"/>
            <ac:graphicFrameMk id="57" creationId="{D09CDFF8-2591-813D-7FBA-64D72F59CF08}"/>
          </ac:graphicFrameMkLst>
        </pc:graphicFrameChg>
        <pc:graphicFrameChg chg="add del">
          <ac:chgData name="Nashima Ghufran" userId="e5d69ce8f49ac951" providerId="LiveId" clId="{FE95284C-42B5-47FE-9B3D-399BF435B44C}" dt="2026-03-05T21:45:06.539" v="5841" actId="26606"/>
          <ac:graphicFrameMkLst>
            <pc:docMk/>
            <pc:sldMk cId="38065961" sldId="286"/>
            <ac:graphicFrameMk id="139" creationId="{CBD59E2D-C7E0-A24D-F6E1-3C749B4665CA}"/>
          </ac:graphicFrameMkLst>
        </pc:graphicFrameChg>
        <pc:graphicFrameChg chg="add">
          <ac:chgData name="Nashima Ghufran" userId="e5d69ce8f49ac951" providerId="LiveId" clId="{FE95284C-42B5-47FE-9B3D-399BF435B44C}" dt="2026-03-05T21:45:06.609" v="5842" actId="26606"/>
          <ac:graphicFrameMkLst>
            <pc:docMk/>
            <pc:sldMk cId="38065961" sldId="286"/>
            <ac:graphicFrameMk id="144" creationId="{87527DB1-6679-822D-ABFC-5118D47601FB}"/>
          </ac:graphicFrameMkLst>
        </pc:graphicFrameChg>
        <pc:picChg chg="add mod">
          <ac:chgData name="Nashima Ghufran" userId="e5d69ce8f49ac951" providerId="LiveId" clId="{FE95284C-42B5-47FE-9B3D-399BF435B44C}" dt="2026-03-06T19:58:15.758" v="6564" actId="1076"/>
          <ac:picMkLst>
            <pc:docMk/>
            <pc:sldMk cId="38065961" sldId="286"/>
            <ac:picMk id="3" creationId="{A5C04F6F-4466-D79B-4591-6EF26C6C6F81}"/>
          </ac:picMkLst>
        </pc:picChg>
        <pc:picChg chg="add del">
          <ac:chgData name="Nashima Ghufran" userId="e5d69ce8f49ac951" providerId="LiveId" clId="{FE95284C-42B5-47FE-9B3D-399BF435B44C}" dt="2026-03-05T21:45:03.171" v="5839" actId="26606"/>
          <ac:picMkLst>
            <pc:docMk/>
            <pc:sldMk cId="38065961" sldId="286"/>
            <ac:picMk id="9" creationId="{9FBB3149-8289-4060-BB01-ED3047C53146}"/>
          </ac:picMkLst>
        </pc:picChg>
        <pc:picChg chg="add del">
          <ac:chgData name="Nashima Ghufran" userId="e5d69ce8f49ac951" providerId="LiveId" clId="{FE95284C-42B5-47FE-9B3D-399BF435B44C}" dt="2026-03-05T21:44:43.685" v="5833" actId="26606"/>
          <ac:picMkLst>
            <pc:docMk/>
            <pc:sldMk cId="38065961" sldId="286"/>
            <ac:picMk id="10" creationId="{174E31E4-530B-4247-962C-F46F5F66DFFB}"/>
          </ac:picMkLst>
        </pc:picChg>
        <pc:picChg chg="add del">
          <ac:chgData name="Nashima Ghufran" userId="e5d69ce8f49ac951" providerId="LiveId" clId="{FE95284C-42B5-47FE-9B3D-399BF435B44C}" dt="2026-03-05T21:45:03.171" v="5839" actId="26606"/>
          <ac:picMkLst>
            <pc:docMk/>
            <pc:sldMk cId="38065961" sldId="286"/>
            <ac:picMk id="54" creationId="{92D83638-A467-411A-9C31-FE9A111CD885}"/>
          </ac:picMkLst>
        </pc:picChg>
        <pc:picChg chg="add del">
          <ac:chgData name="Nashima Ghufran" userId="e5d69ce8f49ac951" providerId="LiveId" clId="{FE95284C-42B5-47FE-9B3D-399BF435B44C}" dt="2026-03-05T21:45:06.539" v="5841" actId="26606"/>
          <ac:picMkLst>
            <pc:docMk/>
            <pc:sldMk cId="38065961" sldId="286"/>
            <ac:picMk id="99" creationId="{174E31E4-530B-4247-962C-F46F5F66DFFB}"/>
          </ac:picMkLst>
        </pc:picChg>
        <pc:picChg chg="add">
          <ac:chgData name="Nashima Ghufran" userId="e5d69ce8f49ac951" providerId="LiveId" clId="{FE95284C-42B5-47FE-9B3D-399BF435B44C}" dt="2026-03-05T21:45:06.609" v="5842" actId="26606"/>
          <ac:picMkLst>
            <pc:docMk/>
            <pc:sldMk cId="38065961" sldId="286"/>
            <ac:picMk id="141" creationId="{174E31E4-530B-4247-962C-F46F5F66DFFB}"/>
          </ac:picMkLst>
        </pc:picChg>
      </pc:sldChg>
      <pc:sldChg chg="addSp modSp new mod setBg">
        <pc:chgData name="Nashima Ghufran" userId="e5d69ce8f49ac951" providerId="LiveId" clId="{FE95284C-42B5-47FE-9B3D-399BF435B44C}" dt="2026-03-05T22:15:51.284" v="6530" actId="26606"/>
        <pc:sldMkLst>
          <pc:docMk/>
          <pc:sldMk cId="472679025" sldId="287"/>
        </pc:sldMkLst>
        <pc:spChg chg="add mod">
          <ac:chgData name="Nashima Ghufran" userId="e5d69ce8f49ac951" providerId="LiveId" clId="{FE95284C-42B5-47FE-9B3D-399BF435B44C}" dt="2026-03-05T22:15:51.284" v="6530" actId="26606"/>
          <ac:spMkLst>
            <pc:docMk/>
            <pc:sldMk cId="472679025" sldId="287"/>
            <ac:spMk id="3" creationId="{55D34592-73BB-08CD-DBB9-35AC1898FE51}"/>
          </ac:spMkLst>
        </pc:spChg>
        <pc:spChg chg="add">
          <ac:chgData name="Nashima Ghufran" userId="e5d69ce8f49ac951" providerId="LiveId" clId="{FE95284C-42B5-47FE-9B3D-399BF435B44C}" dt="2026-03-05T22:15:51.284" v="6530" actId="26606"/>
          <ac:spMkLst>
            <pc:docMk/>
            <pc:sldMk cId="472679025" sldId="287"/>
            <ac:spMk id="51" creationId="{E978A47D-4F17-40FE-AB70-7AF78A9575EB}"/>
          </ac:spMkLst>
        </pc:spChg>
        <pc:grpChg chg="add">
          <ac:chgData name="Nashima Ghufran" userId="e5d69ce8f49ac951" providerId="LiveId" clId="{FE95284C-42B5-47FE-9B3D-399BF435B44C}" dt="2026-03-05T22:15:51.284" v="6530" actId="26606"/>
          <ac:grpSpMkLst>
            <pc:docMk/>
            <pc:sldMk cId="472679025" sldId="287"/>
            <ac:grpSpMk id="10" creationId="{3BAEF7DA-43C4-4736-B5A3-B48E6125AB2D}"/>
          </ac:grpSpMkLst>
        </pc:grpChg>
        <pc:grpChg chg="add">
          <ac:chgData name="Nashima Ghufran" userId="e5d69ce8f49ac951" providerId="LiveId" clId="{FE95284C-42B5-47FE-9B3D-399BF435B44C}" dt="2026-03-05T22:15:51.284" v="6530" actId="26606"/>
          <ac:grpSpMkLst>
            <pc:docMk/>
            <pc:sldMk cId="472679025" sldId="287"/>
            <ac:grpSpMk id="53" creationId="{85BE3A7E-6A3F-401E-A025-BBB8FDB8DD30}"/>
          </ac:grpSpMkLst>
        </pc:grpChg>
        <pc:grpChg chg="add">
          <ac:chgData name="Nashima Ghufran" userId="e5d69ce8f49ac951" providerId="LiveId" clId="{FE95284C-42B5-47FE-9B3D-399BF435B44C}" dt="2026-03-05T22:15:51.284" v="6530" actId="26606"/>
          <ac:grpSpMkLst>
            <pc:docMk/>
            <pc:sldMk cId="472679025" sldId="287"/>
            <ac:grpSpMk id="84" creationId="{F4E035BE-9FF4-43D3-BC25-CF582D7FF85E}"/>
          </ac:grpSpMkLst>
        </pc:grpChg>
        <pc:picChg chg="add">
          <ac:chgData name="Nashima Ghufran" userId="e5d69ce8f49ac951" providerId="LiveId" clId="{FE95284C-42B5-47FE-9B3D-399BF435B44C}" dt="2026-03-05T22:15:51.284" v="6530" actId="26606"/>
          <ac:picMkLst>
            <pc:docMk/>
            <pc:sldMk cId="472679025" sldId="287"/>
            <ac:picMk id="8" creationId="{9FBB3149-8289-4060-BB01-ED3047C53146}"/>
          </ac:picMkLst>
        </pc:picChg>
        <pc:cxnChg chg="add">
          <ac:chgData name="Nashima Ghufran" userId="e5d69ce8f49ac951" providerId="LiveId" clId="{FE95284C-42B5-47FE-9B3D-399BF435B44C}" dt="2026-03-05T22:15:51.284" v="6530" actId="26606"/>
          <ac:cxnSpMkLst>
            <pc:docMk/>
            <pc:sldMk cId="472679025" sldId="287"/>
            <ac:cxnSpMk id="82" creationId="{085ECEC0-FF5D-4348-92C7-1EA7C61E770C}"/>
          </ac:cxnSpMkLst>
        </pc:cxnChg>
      </pc:sldChg>
      <pc:sldChg chg="new del">
        <pc:chgData name="Nashima Ghufran" userId="e5d69ce8f49ac951" providerId="LiveId" clId="{FE95284C-42B5-47FE-9B3D-399BF435B44C}" dt="2026-03-05T22:11:10.352" v="6481" actId="680"/>
        <pc:sldMkLst>
          <pc:docMk/>
          <pc:sldMk cId="3374867889" sldId="287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94C976D-7ED1-42BE-8746-D5DE636ABECA}" type="doc">
      <dgm:prSet loTypeId="urn:microsoft.com/office/officeart/2005/8/layout/vList2" loCatId="list" qsTypeId="urn:microsoft.com/office/officeart/2005/8/quickstyle/3d7" qsCatId="3D" csTypeId="urn:microsoft.com/office/officeart/2005/8/colors/accent1_1" csCatId="accent1" phldr="1"/>
      <dgm:spPr/>
      <dgm:t>
        <a:bodyPr/>
        <a:lstStyle/>
        <a:p>
          <a:endParaRPr lang="en-IN"/>
        </a:p>
      </dgm:t>
    </dgm:pt>
    <dgm:pt modelId="{72FE0766-0CF5-4A2B-BA1A-B4AEC3769F97}">
      <dgm:prSet phldrT="[Text]" custT="1"/>
      <dgm:spPr/>
      <dgm:t>
        <a:bodyPr/>
        <a:lstStyle/>
        <a:p>
          <a:pPr algn="just">
            <a:lnSpc>
              <a:spcPct val="150000"/>
            </a:lnSpc>
            <a:buFont typeface="Arial" panose="020B0604020202020204" pitchFamily="34" charset="0"/>
            <a:buNone/>
          </a:pPr>
          <a:r>
            <a:rPr lang="en-US" sz="1800" b="0" i="0" u="none" dirty="0">
              <a:latin typeface="Arial" panose="020B0604020202020204" pitchFamily="34" charset="0"/>
              <a:cs typeface="Arial" panose="020B0604020202020204" pitchFamily="34" charset="0"/>
            </a:rPr>
            <a:t>Rising demand and staff shortages in NHS dermatology(NHS England, 2019) .</a:t>
          </a:r>
          <a:endParaRPr lang="en-IN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3C1F20A-C906-42D6-8706-C09FB9D3439A}" type="parTrans" cxnId="{1CF68CE7-EA03-4EDB-A1FA-C386DDBAF388}">
      <dgm:prSet/>
      <dgm:spPr/>
      <dgm:t>
        <a:bodyPr/>
        <a:lstStyle/>
        <a:p>
          <a:endParaRPr lang="en-IN"/>
        </a:p>
      </dgm:t>
    </dgm:pt>
    <dgm:pt modelId="{9251CF2B-8F01-4480-AEEC-57B632E6E5D8}" type="sibTrans" cxnId="{1CF68CE7-EA03-4EDB-A1FA-C386DDBAF388}">
      <dgm:prSet/>
      <dgm:spPr/>
      <dgm:t>
        <a:bodyPr/>
        <a:lstStyle/>
        <a:p>
          <a:endParaRPr lang="en-IN"/>
        </a:p>
      </dgm:t>
    </dgm:pt>
    <dgm:pt modelId="{BC817CBE-6835-40ED-9F30-E758C63B732C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800" b="0" i="0" u="none" dirty="0">
              <a:latin typeface="Arial" panose="020B0604020202020204" pitchFamily="34" charset="0"/>
              <a:cs typeface="Arial" panose="020B0604020202020204" pitchFamily="34" charset="0"/>
            </a:rPr>
            <a:t>Increasing referrals for suspected skin cancer. </a:t>
          </a:r>
        </a:p>
      </dgm:t>
    </dgm:pt>
    <dgm:pt modelId="{D6290794-2F94-4CA2-A028-FE4665CD6062}" type="parTrans" cxnId="{8DC8CBD0-F0B3-4B00-9D63-FE586FD721C9}">
      <dgm:prSet/>
      <dgm:spPr/>
      <dgm:t>
        <a:bodyPr/>
        <a:lstStyle/>
        <a:p>
          <a:endParaRPr lang="en-IN"/>
        </a:p>
      </dgm:t>
    </dgm:pt>
    <dgm:pt modelId="{39782104-B3C0-46A8-B2A3-D7A9B96F8F6C}" type="sibTrans" cxnId="{8DC8CBD0-F0B3-4B00-9D63-FE586FD721C9}">
      <dgm:prSet/>
      <dgm:spPr/>
      <dgm:t>
        <a:bodyPr/>
        <a:lstStyle/>
        <a:p>
          <a:endParaRPr lang="en-IN"/>
        </a:p>
      </dgm:t>
    </dgm:pt>
    <dgm:pt modelId="{C264951B-F5FC-479A-A028-D7569BC70067}">
      <dgm:prSet custT="1"/>
      <dgm:spPr/>
      <dgm:t>
        <a:bodyPr/>
        <a:lstStyle/>
        <a:p>
          <a:pPr algn="just"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US" sz="1800" b="0" i="0" u="none" dirty="0">
              <a:latin typeface="Arial" panose="020B0604020202020204" pitchFamily="34" charset="0"/>
              <a:cs typeface="Arial" panose="020B0604020202020204" pitchFamily="34" charset="0"/>
            </a:rPr>
            <a:t>Digital innovation is a key NHS priority (DHSC, 2022).</a:t>
          </a:r>
        </a:p>
      </dgm:t>
    </dgm:pt>
    <dgm:pt modelId="{45001C0F-CDDF-40D2-988E-D3C59BE1BCF1}" type="parTrans" cxnId="{A8244BE7-76F4-4F19-8EA4-B0AC716A540F}">
      <dgm:prSet/>
      <dgm:spPr/>
      <dgm:t>
        <a:bodyPr/>
        <a:lstStyle/>
        <a:p>
          <a:endParaRPr lang="en-IN"/>
        </a:p>
      </dgm:t>
    </dgm:pt>
    <dgm:pt modelId="{B337A157-6B56-4510-89A3-E046F0049D5A}" type="sibTrans" cxnId="{A8244BE7-76F4-4F19-8EA4-B0AC716A540F}">
      <dgm:prSet/>
      <dgm:spPr/>
      <dgm:t>
        <a:bodyPr/>
        <a:lstStyle/>
        <a:p>
          <a:endParaRPr lang="en-IN"/>
        </a:p>
      </dgm:t>
    </dgm:pt>
    <dgm:pt modelId="{5A2DF77D-F875-46FD-BE46-110E56C23A25}">
      <dgm:prSet custT="1"/>
      <dgm:spPr/>
      <dgm:t>
        <a:bodyPr/>
        <a:lstStyle/>
        <a:p>
          <a:pPr algn="just">
            <a:lnSpc>
              <a:spcPct val="150000"/>
            </a:lnSpc>
            <a:buFont typeface="Arial" panose="020B0604020202020204" pitchFamily="34" charset="0"/>
            <a:buNone/>
          </a:pPr>
          <a:r>
            <a:rPr lang="en-US" sz="1800" b="0" i="0" u="none" dirty="0">
              <a:latin typeface="Arial" panose="020B0604020202020204" pitchFamily="34" charset="0"/>
              <a:cs typeface="Arial" panose="020B0604020202020204" pitchFamily="34" charset="0"/>
            </a:rPr>
            <a:t>DERM is an AI system used to assess suspicious skin lesions (Skin Analytics, 2025b).</a:t>
          </a:r>
        </a:p>
      </dgm:t>
    </dgm:pt>
    <dgm:pt modelId="{A5788881-2024-4B1C-9D4B-628A73BDB59D}" type="parTrans" cxnId="{215F7EA0-F655-482A-8FD0-DF99480EE09E}">
      <dgm:prSet/>
      <dgm:spPr/>
      <dgm:t>
        <a:bodyPr/>
        <a:lstStyle/>
        <a:p>
          <a:endParaRPr lang="en-IN"/>
        </a:p>
      </dgm:t>
    </dgm:pt>
    <dgm:pt modelId="{34AED14F-5C52-4493-80BA-CD88C29F945A}" type="sibTrans" cxnId="{215F7EA0-F655-482A-8FD0-DF99480EE09E}">
      <dgm:prSet/>
      <dgm:spPr/>
      <dgm:t>
        <a:bodyPr/>
        <a:lstStyle/>
        <a:p>
          <a:endParaRPr lang="en-IN"/>
        </a:p>
      </dgm:t>
    </dgm:pt>
    <dgm:pt modelId="{0DC17D52-A9DF-4C06-BE28-CAE42877D910}" type="pres">
      <dgm:prSet presAssocID="{F94C976D-7ED1-42BE-8746-D5DE636ABECA}" presName="linear" presStyleCnt="0">
        <dgm:presLayoutVars>
          <dgm:animLvl val="lvl"/>
          <dgm:resizeHandles val="exact"/>
        </dgm:presLayoutVars>
      </dgm:prSet>
      <dgm:spPr/>
    </dgm:pt>
    <dgm:pt modelId="{61BA461D-86B0-453B-ACFC-9305F21CF46B}" type="pres">
      <dgm:prSet presAssocID="{72FE0766-0CF5-4A2B-BA1A-B4AEC3769F97}" presName="parentText" presStyleLbl="node1" presStyleIdx="0" presStyleCnt="4" custScaleY="133399">
        <dgm:presLayoutVars>
          <dgm:chMax val="0"/>
          <dgm:bulletEnabled val="1"/>
        </dgm:presLayoutVars>
      </dgm:prSet>
      <dgm:spPr/>
    </dgm:pt>
    <dgm:pt modelId="{7EE34AEE-4D88-4D5B-81CB-C6445B89B29D}" type="pres">
      <dgm:prSet presAssocID="{9251CF2B-8F01-4480-AEEC-57B632E6E5D8}" presName="spacer" presStyleCnt="0"/>
      <dgm:spPr/>
    </dgm:pt>
    <dgm:pt modelId="{888F7619-02A1-4DF0-8177-471590F2B831}" type="pres">
      <dgm:prSet presAssocID="{BC817CBE-6835-40ED-9F30-E758C63B732C}" presName="parentText" presStyleLbl="node1" presStyleIdx="1" presStyleCnt="4" custScaleY="104630">
        <dgm:presLayoutVars>
          <dgm:chMax val="0"/>
          <dgm:bulletEnabled val="1"/>
        </dgm:presLayoutVars>
      </dgm:prSet>
      <dgm:spPr/>
    </dgm:pt>
    <dgm:pt modelId="{A687E926-BC6B-4556-A7F6-0757D682AA7A}" type="pres">
      <dgm:prSet presAssocID="{39782104-B3C0-46A8-B2A3-D7A9B96F8F6C}" presName="spacer" presStyleCnt="0"/>
      <dgm:spPr/>
    </dgm:pt>
    <dgm:pt modelId="{FB6ED052-7185-4BF9-80D8-1B63782ACBA8}" type="pres">
      <dgm:prSet presAssocID="{C264951B-F5FC-479A-A028-D7569BC70067}" presName="parentText" presStyleLbl="node1" presStyleIdx="2" presStyleCnt="4" custScaleY="87009">
        <dgm:presLayoutVars>
          <dgm:chMax val="0"/>
          <dgm:bulletEnabled val="1"/>
        </dgm:presLayoutVars>
      </dgm:prSet>
      <dgm:spPr/>
    </dgm:pt>
    <dgm:pt modelId="{6185448F-C85E-428F-810A-E418F889D4D7}" type="pres">
      <dgm:prSet presAssocID="{B337A157-6B56-4510-89A3-E046F0049D5A}" presName="spacer" presStyleCnt="0"/>
      <dgm:spPr/>
    </dgm:pt>
    <dgm:pt modelId="{F757B2BF-E3F4-47B8-8A5B-FE6F406B18B3}" type="pres">
      <dgm:prSet presAssocID="{5A2DF77D-F875-46FD-BE46-110E56C23A2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9893620C-0BAA-48E0-99BC-D30299CB4294}" type="presOf" srcId="{72FE0766-0CF5-4A2B-BA1A-B4AEC3769F97}" destId="{61BA461D-86B0-453B-ACFC-9305F21CF46B}" srcOrd="0" destOrd="0" presId="urn:microsoft.com/office/officeart/2005/8/layout/vList2"/>
    <dgm:cxn modelId="{DFF71120-F854-44E9-BF87-CFE9DA35D522}" type="presOf" srcId="{F94C976D-7ED1-42BE-8746-D5DE636ABECA}" destId="{0DC17D52-A9DF-4C06-BE28-CAE42877D910}" srcOrd="0" destOrd="0" presId="urn:microsoft.com/office/officeart/2005/8/layout/vList2"/>
    <dgm:cxn modelId="{CD99B58F-8F34-4290-AE04-3412642F4D25}" type="presOf" srcId="{5A2DF77D-F875-46FD-BE46-110E56C23A25}" destId="{F757B2BF-E3F4-47B8-8A5B-FE6F406B18B3}" srcOrd="0" destOrd="0" presId="urn:microsoft.com/office/officeart/2005/8/layout/vList2"/>
    <dgm:cxn modelId="{215F7EA0-F655-482A-8FD0-DF99480EE09E}" srcId="{F94C976D-7ED1-42BE-8746-D5DE636ABECA}" destId="{5A2DF77D-F875-46FD-BE46-110E56C23A25}" srcOrd="3" destOrd="0" parTransId="{A5788881-2024-4B1C-9D4B-628A73BDB59D}" sibTransId="{34AED14F-5C52-4493-80BA-CD88C29F945A}"/>
    <dgm:cxn modelId="{76B81BB8-ACCE-4509-B19F-7800A4E63E90}" type="presOf" srcId="{C264951B-F5FC-479A-A028-D7569BC70067}" destId="{FB6ED052-7185-4BF9-80D8-1B63782ACBA8}" srcOrd="0" destOrd="0" presId="urn:microsoft.com/office/officeart/2005/8/layout/vList2"/>
    <dgm:cxn modelId="{8DC8CBD0-F0B3-4B00-9D63-FE586FD721C9}" srcId="{F94C976D-7ED1-42BE-8746-D5DE636ABECA}" destId="{BC817CBE-6835-40ED-9F30-E758C63B732C}" srcOrd="1" destOrd="0" parTransId="{D6290794-2F94-4CA2-A028-FE4665CD6062}" sibTransId="{39782104-B3C0-46A8-B2A3-D7A9B96F8F6C}"/>
    <dgm:cxn modelId="{658D8BD1-0D7E-4449-BFD7-C12122A2A872}" type="presOf" srcId="{BC817CBE-6835-40ED-9F30-E758C63B732C}" destId="{888F7619-02A1-4DF0-8177-471590F2B831}" srcOrd="0" destOrd="0" presId="urn:microsoft.com/office/officeart/2005/8/layout/vList2"/>
    <dgm:cxn modelId="{A8244BE7-76F4-4F19-8EA4-B0AC716A540F}" srcId="{F94C976D-7ED1-42BE-8746-D5DE636ABECA}" destId="{C264951B-F5FC-479A-A028-D7569BC70067}" srcOrd="2" destOrd="0" parTransId="{45001C0F-CDDF-40D2-988E-D3C59BE1BCF1}" sibTransId="{B337A157-6B56-4510-89A3-E046F0049D5A}"/>
    <dgm:cxn modelId="{1CF68CE7-EA03-4EDB-A1FA-C386DDBAF388}" srcId="{F94C976D-7ED1-42BE-8746-D5DE636ABECA}" destId="{72FE0766-0CF5-4A2B-BA1A-B4AEC3769F97}" srcOrd="0" destOrd="0" parTransId="{33C1F20A-C906-42D6-8706-C09FB9D3439A}" sibTransId="{9251CF2B-8F01-4480-AEEC-57B632E6E5D8}"/>
    <dgm:cxn modelId="{91E547BC-CC60-4B87-BD40-B4AECCE409A8}" type="presParOf" srcId="{0DC17D52-A9DF-4C06-BE28-CAE42877D910}" destId="{61BA461D-86B0-453B-ACFC-9305F21CF46B}" srcOrd="0" destOrd="0" presId="urn:microsoft.com/office/officeart/2005/8/layout/vList2"/>
    <dgm:cxn modelId="{8D55DBB8-5833-44D7-AB00-749CBB257D0D}" type="presParOf" srcId="{0DC17D52-A9DF-4C06-BE28-CAE42877D910}" destId="{7EE34AEE-4D88-4D5B-81CB-C6445B89B29D}" srcOrd="1" destOrd="0" presId="urn:microsoft.com/office/officeart/2005/8/layout/vList2"/>
    <dgm:cxn modelId="{310BEE94-741D-4028-B0F1-D89DAA304B84}" type="presParOf" srcId="{0DC17D52-A9DF-4C06-BE28-CAE42877D910}" destId="{888F7619-02A1-4DF0-8177-471590F2B831}" srcOrd="2" destOrd="0" presId="urn:microsoft.com/office/officeart/2005/8/layout/vList2"/>
    <dgm:cxn modelId="{9A9142E7-ADE2-4343-B46A-8922753F59EB}" type="presParOf" srcId="{0DC17D52-A9DF-4C06-BE28-CAE42877D910}" destId="{A687E926-BC6B-4556-A7F6-0757D682AA7A}" srcOrd="3" destOrd="0" presId="urn:microsoft.com/office/officeart/2005/8/layout/vList2"/>
    <dgm:cxn modelId="{14ADA244-6ABF-4C5D-9187-5F0497AD1E8B}" type="presParOf" srcId="{0DC17D52-A9DF-4C06-BE28-CAE42877D910}" destId="{FB6ED052-7185-4BF9-80D8-1B63782ACBA8}" srcOrd="4" destOrd="0" presId="urn:microsoft.com/office/officeart/2005/8/layout/vList2"/>
    <dgm:cxn modelId="{3C6E1C32-AA27-46C5-A59D-240DA2E0A730}" type="presParOf" srcId="{0DC17D52-A9DF-4C06-BE28-CAE42877D910}" destId="{6185448F-C85E-428F-810A-E418F889D4D7}" srcOrd="5" destOrd="0" presId="urn:microsoft.com/office/officeart/2005/8/layout/vList2"/>
    <dgm:cxn modelId="{A04C8200-D454-4428-86C2-D3F0ACAB26AB}" type="presParOf" srcId="{0DC17D52-A9DF-4C06-BE28-CAE42877D910}" destId="{F757B2BF-E3F4-47B8-8A5B-FE6F406B18B3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B73819A-6BEB-4A27-9F37-6ED61E78137E}" type="doc">
      <dgm:prSet loTypeId="urn:microsoft.com/office/officeart/2005/8/layout/target3" loCatId="list" qsTypeId="urn:microsoft.com/office/officeart/2005/8/quickstyle/3d7" qsCatId="3D" csTypeId="urn:microsoft.com/office/officeart/2005/8/colors/accent1_2" csCatId="accent1" phldr="1"/>
      <dgm:spPr/>
      <dgm:t>
        <a:bodyPr/>
        <a:lstStyle/>
        <a:p>
          <a:endParaRPr lang="en-NZ"/>
        </a:p>
      </dgm:t>
    </dgm:pt>
    <dgm:pt modelId="{0AC221A8-9C58-461C-8C43-6777B24694F7}">
      <dgm:prSet phldrT="[Text]"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800" b="0" i="0" u="none" dirty="0">
              <a:latin typeface="Arial" panose="020B0604020202020204" pitchFamily="34" charset="0"/>
              <a:cs typeface="Arial" panose="020B0604020202020204" pitchFamily="34" charset="0"/>
            </a:rPr>
            <a:t>Developed by Skin Analytics (Skin Analytics, 2025b).</a:t>
          </a:r>
          <a:endParaRPr lang="en-NZ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58160AC-5620-417E-8C24-AEB15153D598}" type="parTrans" cxnId="{9F3B4DD7-2824-4F90-928B-2CCC32E4D1ED}">
      <dgm:prSet/>
      <dgm:spPr/>
      <dgm:t>
        <a:bodyPr/>
        <a:lstStyle/>
        <a:p>
          <a:endParaRPr lang="en-NZ"/>
        </a:p>
      </dgm:t>
    </dgm:pt>
    <dgm:pt modelId="{5287D77B-A223-4D91-8BE7-37C6300566FE}" type="sibTrans" cxnId="{9F3B4DD7-2824-4F90-928B-2CCC32E4D1ED}">
      <dgm:prSet/>
      <dgm:spPr/>
      <dgm:t>
        <a:bodyPr/>
        <a:lstStyle/>
        <a:p>
          <a:endParaRPr lang="en-NZ"/>
        </a:p>
      </dgm:t>
    </dgm:pt>
    <dgm:pt modelId="{E671771D-70A9-46D6-BB3F-12D42A856BF2}">
      <dgm:prSet custT="1"/>
      <dgm:spPr/>
      <dgm:t>
        <a:bodyPr/>
        <a:lstStyle/>
        <a:p>
          <a:pPr algn="just"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US" sz="1800" b="0" i="0" u="none" dirty="0">
              <a:latin typeface="Arial" panose="020B0604020202020204" pitchFamily="34" charset="0"/>
              <a:cs typeface="Arial" panose="020B0604020202020204" pitchFamily="34" charset="0"/>
            </a:rPr>
            <a:t>Uses deep learning to analyze images of skin lesions.</a:t>
          </a:r>
        </a:p>
      </dgm:t>
    </dgm:pt>
    <dgm:pt modelId="{D1519A12-34AC-447F-B14C-A19CB5FF9A13}" type="parTrans" cxnId="{584482C4-9124-4927-8EF9-54A2B2D8D559}">
      <dgm:prSet/>
      <dgm:spPr/>
      <dgm:t>
        <a:bodyPr/>
        <a:lstStyle/>
        <a:p>
          <a:endParaRPr lang="en-IN"/>
        </a:p>
      </dgm:t>
    </dgm:pt>
    <dgm:pt modelId="{3591C6F7-9095-4BEA-9330-95466893D8CD}" type="sibTrans" cxnId="{584482C4-9124-4927-8EF9-54A2B2D8D559}">
      <dgm:prSet/>
      <dgm:spPr/>
      <dgm:t>
        <a:bodyPr/>
        <a:lstStyle/>
        <a:p>
          <a:endParaRPr lang="en-IN"/>
        </a:p>
      </dgm:t>
    </dgm:pt>
    <dgm:pt modelId="{13CE06B6-D380-47D9-8871-8A8793CAE912}">
      <dgm:prSet custT="1"/>
      <dgm:spPr/>
      <dgm:t>
        <a:bodyPr/>
        <a:lstStyle/>
        <a:p>
          <a:pPr algn="l"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US" sz="1800" b="0" i="0" u="none" dirty="0">
              <a:latin typeface="Arial" panose="020B0604020202020204" pitchFamily="34" charset="0"/>
              <a:cs typeface="Arial" panose="020B0604020202020204" pitchFamily="34" charset="0"/>
            </a:rPr>
            <a:t>First autonomously AI medical device approved for NHS use (Skene et al., 2024).</a:t>
          </a:r>
        </a:p>
      </dgm:t>
    </dgm:pt>
    <dgm:pt modelId="{B5034DBA-B6ED-44C5-ADE4-F55D10147876}" type="parTrans" cxnId="{85E7D6C0-421E-42F7-8921-D2DED94E3F0E}">
      <dgm:prSet/>
      <dgm:spPr/>
      <dgm:t>
        <a:bodyPr/>
        <a:lstStyle/>
        <a:p>
          <a:endParaRPr lang="en-IN"/>
        </a:p>
      </dgm:t>
    </dgm:pt>
    <dgm:pt modelId="{A5A32C63-8408-44F0-9262-DC88758F8CD5}" type="sibTrans" cxnId="{85E7D6C0-421E-42F7-8921-D2DED94E3F0E}">
      <dgm:prSet/>
      <dgm:spPr/>
      <dgm:t>
        <a:bodyPr/>
        <a:lstStyle/>
        <a:p>
          <a:endParaRPr lang="en-IN"/>
        </a:p>
      </dgm:t>
    </dgm:pt>
    <dgm:pt modelId="{27A6BE53-16B1-4C08-8623-EEDF2C575206}">
      <dgm:prSet custT="1"/>
      <dgm:spPr/>
      <dgm:t>
        <a:bodyPr/>
        <a:lstStyle/>
        <a:p>
          <a:pPr algn="just"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US" sz="1800" b="0" i="0" u="none" dirty="0">
              <a:latin typeface="Arial" panose="020B0604020202020204" pitchFamily="34" charset="0"/>
              <a:cs typeface="Arial" panose="020B0604020202020204" pitchFamily="34" charset="0"/>
            </a:rPr>
            <a:t>Certified as a UKCA Class </a:t>
          </a:r>
          <a:r>
            <a:rPr lang="en-US" sz="1800" b="0" i="0" u="none" dirty="0" err="1">
              <a:latin typeface="Arial" panose="020B0604020202020204" pitchFamily="34" charset="0"/>
              <a:cs typeface="Arial" panose="020B0604020202020204" pitchFamily="34" charset="0"/>
            </a:rPr>
            <a:t>IIa</a:t>
          </a:r>
          <a:r>
            <a:rPr lang="en-US" sz="1800" b="0" i="0" u="none" dirty="0">
              <a:latin typeface="Arial" panose="020B0604020202020204" pitchFamily="34" charset="0"/>
              <a:cs typeface="Arial" panose="020B0604020202020204" pitchFamily="34" charset="0"/>
            </a:rPr>
            <a:t> medical device (Mann, 2025).</a:t>
          </a:r>
        </a:p>
      </dgm:t>
    </dgm:pt>
    <dgm:pt modelId="{F0504EE8-4DDE-41A7-8C3C-665058FC8E7D}" type="parTrans" cxnId="{5D0F1352-30C1-409B-9050-9BE0336AE0A1}">
      <dgm:prSet/>
      <dgm:spPr/>
      <dgm:t>
        <a:bodyPr/>
        <a:lstStyle/>
        <a:p>
          <a:endParaRPr lang="en-IN"/>
        </a:p>
      </dgm:t>
    </dgm:pt>
    <dgm:pt modelId="{4CE7AC91-5F08-4E1A-BB92-5F05DDCF1235}" type="sibTrans" cxnId="{5D0F1352-30C1-409B-9050-9BE0336AE0A1}">
      <dgm:prSet/>
      <dgm:spPr/>
      <dgm:t>
        <a:bodyPr/>
        <a:lstStyle/>
        <a:p>
          <a:endParaRPr lang="en-IN"/>
        </a:p>
      </dgm:t>
    </dgm:pt>
    <dgm:pt modelId="{2E29ECB9-5F3F-48DD-B44A-6E446CA0D2EC}">
      <dgm:prSet custT="1"/>
      <dgm:spPr/>
      <dgm:t>
        <a:bodyPr/>
        <a:lstStyle/>
        <a:p>
          <a:pPr algn="just"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US" sz="1800" b="0" i="0" u="none" dirty="0">
              <a:latin typeface="Arial" panose="020B0604020202020204" pitchFamily="34" charset="0"/>
              <a:cs typeface="Arial" panose="020B0604020202020204" pitchFamily="34" charset="0"/>
            </a:rPr>
            <a:t>Used in primary </a:t>
          </a:r>
          <a:r>
            <a:rPr lang="en-US" sz="1800" b="0" i="0" u="none">
              <a:latin typeface="Arial" panose="020B0604020202020204" pitchFamily="34" charset="0"/>
              <a:cs typeface="Arial" panose="020B0604020202020204" pitchFamily="34" charset="0"/>
            </a:rPr>
            <a:t>and community </a:t>
          </a:r>
          <a:r>
            <a:rPr lang="en-US" sz="1800" b="0" i="0" u="none" dirty="0">
              <a:latin typeface="Arial" panose="020B0604020202020204" pitchFamily="34" charset="0"/>
              <a:cs typeface="Arial" panose="020B0604020202020204" pitchFamily="34" charset="0"/>
            </a:rPr>
            <a:t>care settings.</a:t>
          </a:r>
        </a:p>
      </dgm:t>
    </dgm:pt>
    <dgm:pt modelId="{342765FD-A18B-47A4-BE23-6272846D50C5}" type="parTrans" cxnId="{9142512E-5E18-4242-98DF-E946C0D98D4C}">
      <dgm:prSet/>
      <dgm:spPr/>
      <dgm:t>
        <a:bodyPr/>
        <a:lstStyle/>
        <a:p>
          <a:endParaRPr lang="en-IN"/>
        </a:p>
      </dgm:t>
    </dgm:pt>
    <dgm:pt modelId="{F37C8476-08E4-4612-B6A3-3127E0C0D14A}" type="sibTrans" cxnId="{9142512E-5E18-4242-98DF-E946C0D98D4C}">
      <dgm:prSet/>
      <dgm:spPr/>
      <dgm:t>
        <a:bodyPr/>
        <a:lstStyle/>
        <a:p>
          <a:endParaRPr lang="en-IN"/>
        </a:p>
      </dgm:t>
    </dgm:pt>
    <dgm:pt modelId="{ADD3ED44-A6A2-4890-B7E3-12FE25737E6B}" type="pres">
      <dgm:prSet presAssocID="{9B73819A-6BEB-4A27-9F37-6ED61E78137E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5E8ACB0B-A37D-49A4-8E06-D8F27DCF82FD}" type="pres">
      <dgm:prSet presAssocID="{0AC221A8-9C58-461C-8C43-6777B24694F7}" presName="circle1" presStyleLbl="node1" presStyleIdx="0" presStyleCnt="5"/>
      <dgm:spPr/>
    </dgm:pt>
    <dgm:pt modelId="{A3C11C00-DED0-4925-97C1-AC2D55DBCC80}" type="pres">
      <dgm:prSet presAssocID="{0AC221A8-9C58-461C-8C43-6777B24694F7}" presName="space" presStyleCnt="0"/>
      <dgm:spPr/>
    </dgm:pt>
    <dgm:pt modelId="{2E8B1B6A-8207-484F-BA15-4667B034494C}" type="pres">
      <dgm:prSet presAssocID="{0AC221A8-9C58-461C-8C43-6777B24694F7}" presName="rect1" presStyleLbl="alignAcc1" presStyleIdx="0" presStyleCnt="5"/>
      <dgm:spPr/>
    </dgm:pt>
    <dgm:pt modelId="{77E92AAE-F4A6-4F7B-8DF1-9D28981CCAEC}" type="pres">
      <dgm:prSet presAssocID="{E671771D-70A9-46D6-BB3F-12D42A856BF2}" presName="vertSpace2" presStyleLbl="node1" presStyleIdx="0" presStyleCnt="5"/>
      <dgm:spPr/>
    </dgm:pt>
    <dgm:pt modelId="{14609522-F159-4692-82FC-B6540F39ABCA}" type="pres">
      <dgm:prSet presAssocID="{E671771D-70A9-46D6-BB3F-12D42A856BF2}" presName="circle2" presStyleLbl="node1" presStyleIdx="1" presStyleCnt="5"/>
      <dgm:spPr/>
    </dgm:pt>
    <dgm:pt modelId="{6A7790D4-C7DB-4635-B046-FA8310E37BBB}" type="pres">
      <dgm:prSet presAssocID="{E671771D-70A9-46D6-BB3F-12D42A856BF2}" presName="rect2" presStyleLbl="alignAcc1" presStyleIdx="1" presStyleCnt="5"/>
      <dgm:spPr/>
    </dgm:pt>
    <dgm:pt modelId="{DF72C9E2-B09C-4A18-80BC-B2B18CC6BD50}" type="pres">
      <dgm:prSet presAssocID="{13CE06B6-D380-47D9-8871-8A8793CAE912}" presName="vertSpace3" presStyleLbl="node1" presStyleIdx="1" presStyleCnt="5"/>
      <dgm:spPr/>
    </dgm:pt>
    <dgm:pt modelId="{A9F555B1-7FBE-40A9-92C1-CD3EABF5B19F}" type="pres">
      <dgm:prSet presAssocID="{13CE06B6-D380-47D9-8871-8A8793CAE912}" presName="circle3" presStyleLbl="node1" presStyleIdx="2" presStyleCnt="5"/>
      <dgm:spPr/>
    </dgm:pt>
    <dgm:pt modelId="{BDE3CD70-6E5D-4540-8517-02DC3F08F5C5}" type="pres">
      <dgm:prSet presAssocID="{13CE06B6-D380-47D9-8871-8A8793CAE912}" presName="rect3" presStyleLbl="alignAcc1" presStyleIdx="2" presStyleCnt="5"/>
      <dgm:spPr/>
    </dgm:pt>
    <dgm:pt modelId="{C7F5BCE7-8E6C-437B-B40B-44B62BBDE076}" type="pres">
      <dgm:prSet presAssocID="{27A6BE53-16B1-4C08-8623-EEDF2C575206}" presName="vertSpace4" presStyleLbl="node1" presStyleIdx="2" presStyleCnt="5"/>
      <dgm:spPr/>
    </dgm:pt>
    <dgm:pt modelId="{310E0098-2749-4E6B-B219-7B85AF644E14}" type="pres">
      <dgm:prSet presAssocID="{27A6BE53-16B1-4C08-8623-EEDF2C575206}" presName="circle4" presStyleLbl="node1" presStyleIdx="3" presStyleCnt="5"/>
      <dgm:spPr/>
    </dgm:pt>
    <dgm:pt modelId="{45DA5545-DAC9-4D13-BC6D-14A58169FD7F}" type="pres">
      <dgm:prSet presAssocID="{27A6BE53-16B1-4C08-8623-EEDF2C575206}" presName="rect4" presStyleLbl="alignAcc1" presStyleIdx="3" presStyleCnt="5" custLinFactNeighborX="142" custLinFactNeighborY="5461"/>
      <dgm:spPr/>
    </dgm:pt>
    <dgm:pt modelId="{8360796F-F1A8-47BC-B79D-DCD5D3A267D5}" type="pres">
      <dgm:prSet presAssocID="{2E29ECB9-5F3F-48DD-B44A-6E446CA0D2EC}" presName="vertSpace5" presStyleLbl="node1" presStyleIdx="3" presStyleCnt="5"/>
      <dgm:spPr/>
    </dgm:pt>
    <dgm:pt modelId="{6991D8ED-7C48-4895-B7A8-559FC7285CAC}" type="pres">
      <dgm:prSet presAssocID="{2E29ECB9-5F3F-48DD-B44A-6E446CA0D2EC}" presName="circle5" presStyleLbl="node1" presStyleIdx="4" presStyleCnt="5"/>
      <dgm:spPr/>
    </dgm:pt>
    <dgm:pt modelId="{180491B0-4263-41A8-BE3F-97C77448DA68}" type="pres">
      <dgm:prSet presAssocID="{2E29ECB9-5F3F-48DD-B44A-6E446CA0D2EC}" presName="rect5" presStyleLbl="alignAcc1" presStyleIdx="4" presStyleCnt="5" custLinFactNeighborX="-284" custLinFactNeighborY="8600"/>
      <dgm:spPr/>
    </dgm:pt>
    <dgm:pt modelId="{E16835C6-8F17-4A06-A036-D806E1975ADE}" type="pres">
      <dgm:prSet presAssocID="{0AC221A8-9C58-461C-8C43-6777B24694F7}" presName="rect1ParTxNoCh" presStyleLbl="alignAcc1" presStyleIdx="4" presStyleCnt="5">
        <dgm:presLayoutVars>
          <dgm:chMax val="1"/>
          <dgm:bulletEnabled val="1"/>
        </dgm:presLayoutVars>
      </dgm:prSet>
      <dgm:spPr/>
    </dgm:pt>
    <dgm:pt modelId="{AF97A4A8-496E-4752-A44F-3602BDEB68BD}" type="pres">
      <dgm:prSet presAssocID="{E671771D-70A9-46D6-BB3F-12D42A856BF2}" presName="rect2ParTxNoCh" presStyleLbl="alignAcc1" presStyleIdx="4" presStyleCnt="5">
        <dgm:presLayoutVars>
          <dgm:chMax val="1"/>
          <dgm:bulletEnabled val="1"/>
        </dgm:presLayoutVars>
      </dgm:prSet>
      <dgm:spPr/>
    </dgm:pt>
    <dgm:pt modelId="{7F4CCA49-D1B6-4B8A-A0B7-E777DADEB834}" type="pres">
      <dgm:prSet presAssocID="{13CE06B6-D380-47D9-8871-8A8793CAE912}" presName="rect3ParTxNoCh" presStyleLbl="alignAcc1" presStyleIdx="4" presStyleCnt="5">
        <dgm:presLayoutVars>
          <dgm:chMax val="1"/>
          <dgm:bulletEnabled val="1"/>
        </dgm:presLayoutVars>
      </dgm:prSet>
      <dgm:spPr/>
    </dgm:pt>
    <dgm:pt modelId="{40627618-1EB0-4023-8AF7-7F43BC586A68}" type="pres">
      <dgm:prSet presAssocID="{27A6BE53-16B1-4C08-8623-EEDF2C575206}" presName="rect4ParTxNoCh" presStyleLbl="alignAcc1" presStyleIdx="4" presStyleCnt="5">
        <dgm:presLayoutVars>
          <dgm:chMax val="1"/>
          <dgm:bulletEnabled val="1"/>
        </dgm:presLayoutVars>
      </dgm:prSet>
      <dgm:spPr/>
    </dgm:pt>
    <dgm:pt modelId="{5B79AEE2-3FD8-4C67-9829-F022218AA89F}" type="pres">
      <dgm:prSet presAssocID="{2E29ECB9-5F3F-48DD-B44A-6E446CA0D2EC}" presName="rect5ParTxNoCh" presStyleLbl="alignAcc1" presStyleIdx="4" presStyleCnt="5">
        <dgm:presLayoutVars>
          <dgm:chMax val="1"/>
          <dgm:bulletEnabled val="1"/>
        </dgm:presLayoutVars>
      </dgm:prSet>
      <dgm:spPr/>
    </dgm:pt>
  </dgm:ptLst>
  <dgm:cxnLst>
    <dgm:cxn modelId="{AA912403-B15E-4876-832E-BB46983912C5}" type="presOf" srcId="{27A6BE53-16B1-4C08-8623-EEDF2C575206}" destId="{40627618-1EB0-4023-8AF7-7F43BC586A68}" srcOrd="1" destOrd="0" presId="urn:microsoft.com/office/officeart/2005/8/layout/target3"/>
    <dgm:cxn modelId="{FD411407-D38F-495D-984E-FC9E7B145B71}" type="presOf" srcId="{0AC221A8-9C58-461C-8C43-6777B24694F7}" destId="{E16835C6-8F17-4A06-A036-D806E1975ADE}" srcOrd="1" destOrd="0" presId="urn:microsoft.com/office/officeart/2005/8/layout/target3"/>
    <dgm:cxn modelId="{B0F53012-3B9E-44A6-9C16-12A3A5187D37}" type="presOf" srcId="{9B73819A-6BEB-4A27-9F37-6ED61E78137E}" destId="{ADD3ED44-A6A2-4890-B7E3-12FE25737E6B}" srcOrd="0" destOrd="0" presId="urn:microsoft.com/office/officeart/2005/8/layout/target3"/>
    <dgm:cxn modelId="{A3C08822-BBE9-4571-85D3-DA9E2EFB65E7}" type="presOf" srcId="{2E29ECB9-5F3F-48DD-B44A-6E446CA0D2EC}" destId="{180491B0-4263-41A8-BE3F-97C77448DA68}" srcOrd="0" destOrd="0" presId="urn:microsoft.com/office/officeart/2005/8/layout/target3"/>
    <dgm:cxn modelId="{9142512E-5E18-4242-98DF-E946C0D98D4C}" srcId="{9B73819A-6BEB-4A27-9F37-6ED61E78137E}" destId="{2E29ECB9-5F3F-48DD-B44A-6E446CA0D2EC}" srcOrd="4" destOrd="0" parTransId="{342765FD-A18B-47A4-BE23-6272846D50C5}" sibTransId="{F37C8476-08E4-4612-B6A3-3127E0C0D14A}"/>
    <dgm:cxn modelId="{4AD13660-7AC8-4926-8805-8A772C91B663}" type="presOf" srcId="{13CE06B6-D380-47D9-8871-8A8793CAE912}" destId="{BDE3CD70-6E5D-4540-8517-02DC3F08F5C5}" srcOrd="0" destOrd="0" presId="urn:microsoft.com/office/officeart/2005/8/layout/target3"/>
    <dgm:cxn modelId="{5D0F1352-30C1-409B-9050-9BE0336AE0A1}" srcId="{9B73819A-6BEB-4A27-9F37-6ED61E78137E}" destId="{27A6BE53-16B1-4C08-8623-EEDF2C575206}" srcOrd="3" destOrd="0" parTransId="{F0504EE8-4DDE-41A7-8C3C-665058FC8E7D}" sibTransId="{4CE7AC91-5F08-4E1A-BB92-5F05DDCF1235}"/>
    <dgm:cxn modelId="{EC8A238E-ADAB-467E-BEDA-494261903EA3}" type="presOf" srcId="{2E29ECB9-5F3F-48DD-B44A-6E446CA0D2EC}" destId="{5B79AEE2-3FD8-4C67-9829-F022218AA89F}" srcOrd="1" destOrd="0" presId="urn:microsoft.com/office/officeart/2005/8/layout/target3"/>
    <dgm:cxn modelId="{C581F2AC-CC95-46A3-8F4A-7292EA97CD22}" type="presOf" srcId="{13CE06B6-D380-47D9-8871-8A8793CAE912}" destId="{7F4CCA49-D1B6-4B8A-A0B7-E777DADEB834}" srcOrd="1" destOrd="0" presId="urn:microsoft.com/office/officeart/2005/8/layout/target3"/>
    <dgm:cxn modelId="{DB8218AD-9E7E-4E46-ADCC-3CBC42691110}" type="presOf" srcId="{E671771D-70A9-46D6-BB3F-12D42A856BF2}" destId="{AF97A4A8-496E-4752-A44F-3602BDEB68BD}" srcOrd="1" destOrd="0" presId="urn:microsoft.com/office/officeart/2005/8/layout/target3"/>
    <dgm:cxn modelId="{EF3BABB1-2014-4D96-9AAD-19F2A7B2352B}" type="presOf" srcId="{27A6BE53-16B1-4C08-8623-EEDF2C575206}" destId="{45DA5545-DAC9-4D13-BC6D-14A58169FD7F}" srcOrd="0" destOrd="0" presId="urn:microsoft.com/office/officeart/2005/8/layout/target3"/>
    <dgm:cxn modelId="{85E7D6C0-421E-42F7-8921-D2DED94E3F0E}" srcId="{9B73819A-6BEB-4A27-9F37-6ED61E78137E}" destId="{13CE06B6-D380-47D9-8871-8A8793CAE912}" srcOrd="2" destOrd="0" parTransId="{B5034DBA-B6ED-44C5-ADE4-F55D10147876}" sibTransId="{A5A32C63-8408-44F0-9262-DC88758F8CD5}"/>
    <dgm:cxn modelId="{584482C4-9124-4927-8EF9-54A2B2D8D559}" srcId="{9B73819A-6BEB-4A27-9F37-6ED61E78137E}" destId="{E671771D-70A9-46D6-BB3F-12D42A856BF2}" srcOrd="1" destOrd="0" parTransId="{D1519A12-34AC-447F-B14C-A19CB5FF9A13}" sibTransId="{3591C6F7-9095-4BEA-9330-95466893D8CD}"/>
    <dgm:cxn modelId="{980CA8C7-F742-451F-A202-7A85D7A2CCB3}" type="presOf" srcId="{0AC221A8-9C58-461C-8C43-6777B24694F7}" destId="{2E8B1B6A-8207-484F-BA15-4667B034494C}" srcOrd="0" destOrd="0" presId="urn:microsoft.com/office/officeart/2005/8/layout/target3"/>
    <dgm:cxn modelId="{A648DECD-C74F-4B78-BEDA-0DEEF3D2B964}" type="presOf" srcId="{E671771D-70A9-46D6-BB3F-12D42A856BF2}" destId="{6A7790D4-C7DB-4635-B046-FA8310E37BBB}" srcOrd="0" destOrd="0" presId="urn:microsoft.com/office/officeart/2005/8/layout/target3"/>
    <dgm:cxn modelId="{9F3B4DD7-2824-4F90-928B-2CCC32E4D1ED}" srcId="{9B73819A-6BEB-4A27-9F37-6ED61E78137E}" destId="{0AC221A8-9C58-461C-8C43-6777B24694F7}" srcOrd="0" destOrd="0" parTransId="{C58160AC-5620-417E-8C24-AEB15153D598}" sibTransId="{5287D77B-A223-4D91-8BE7-37C6300566FE}"/>
    <dgm:cxn modelId="{D5BAA706-F730-48AB-A9CB-CD0F1867FA4A}" type="presParOf" srcId="{ADD3ED44-A6A2-4890-B7E3-12FE25737E6B}" destId="{5E8ACB0B-A37D-49A4-8E06-D8F27DCF82FD}" srcOrd="0" destOrd="0" presId="urn:microsoft.com/office/officeart/2005/8/layout/target3"/>
    <dgm:cxn modelId="{FA0ED1D2-2EB3-4A4D-A130-D5801C87C995}" type="presParOf" srcId="{ADD3ED44-A6A2-4890-B7E3-12FE25737E6B}" destId="{A3C11C00-DED0-4925-97C1-AC2D55DBCC80}" srcOrd="1" destOrd="0" presId="urn:microsoft.com/office/officeart/2005/8/layout/target3"/>
    <dgm:cxn modelId="{3CF5EB29-9D02-41EC-ABFF-373B2AB384AA}" type="presParOf" srcId="{ADD3ED44-A6A2-4890-B7E3-12FE25737E6B}" destId="{2E8B1B6A-8207-484F-BA15-4667B034494C}" srcOrd="2" destOrd="0" presId="urn:microsoft.com/office/officeart/2005/8/layout/target3"/>
    <dgm:cxn modelId="{855D8C52-9574-426F-B36E-1E63EF084950}" type="presParOf" srcId="{ADD3ED44-A6A2-4890-B7E3-12FE25737E6B}" destId="{77E92AAE-F4A6-4F7B-8DF1-9D28981CCAEC}" srcOrd="3" destOrd="0" presId="urn:microsoft.com/office/officeart/2005/8/layout/target3"/>
    <dgm:cxn modelId="{BAEA1BF2-EBB8-48BA-8FE5-49C450032CDC}" type="presParOf" srcId="{ADD3ED44-A6A2-4890-B7E3-12FE25737E6B}" destId="{14609522-F159-4692-82FC-B6540F39ABCA}" srcOrd="4" destOrd="0" presId="urn:microsoft.com/office/officeart/2005/8/layout/target3"/>
    <dgm:cxn modelId="{9EDADCA1-D9EF-49FA-90EE-04932B05FC96}" type="presParOf" srcId="{ADD3ED44-A6A2-4890-B7E3-12FE25737E6B}" destId="{6A7790D4-C7DB-4635-B046-FA8310E37BBB}" srcOrd="5" destOrd="0" presId="urn:microsoft.com/office/officeart/2005/8/layout/target3"/>
    <dgm:cxn modelId="{35262F4F-2C99-4EB0-A21A-3F668E38CC71}" type="presParOf" srcId="{ADD3ED44-A6A2-4890-B7E3-12FE25737E6B}" destId="{DF72C9E2-B09C-4A18-80BC-B2B18CC6BD50}" srcOrd="6" destOrd="0" presId="urn:microsoft.com/office/officeart/2005/8/layout/target3"/>
    <dgm:cxn modelId="{F2318A4B-EC8D-4036-B763-706175AE05BB}" type="presParOf" srcId="{ADD3ED44-A6A2-4890-B7E3-12FE25737E6B}" destId="{A9F555B1-7FBE-40A9-92C1-CD3EABF5B19F}" srcOrd="7" destOrd="0" presId="urn:microsoft.com/office/officeart/2005/8/layout/target3"/>
    <dgm:cxn modelId="{77A0D0D5-9907-4B32-B69D-6B18F30356CF}" type="presParOf" srcId="{ADD3ED44-A6A2-4890-B7E3-12FE25737E6B}" destId="{BDE3CD70-6E5D-4540-8517-02DC3F08F5C5}" srcOrd="8" destOrd="0" presId="urn:microsoft.com/office/officeart/2005/8/layout/target3"/>
    <dgm:cxn modelId="{0613A669-BF7B-4FC7-B3F8-2F4EAAFAEA42}" type="presParOf" srcId="{ADD3ED44-A6A2-4890-B7E3-12FE25737E6B}" destId="{C7F5BCE7-8E6C-437B-B40B-44B62BBDE076}" srcOrd="9" destOrd="0" presId="urn:microsoft.com/office/officeart/2005/8/layout/target3"/>
    <dgm:cxn modelId="{B5C8261D-0875-4A84-8665-450FE5A45FAA}" type="presParOf" srcId="{ADD3ED44-A6A2-4890-B7E3-12FE25737E6B}" destId="{310E0098-2749-4E6B-B219-7B85AF644E14}" srcOrd="10" destOrd="0" presId="urn:microsoft.com/office/officeart/2005/8/layout/target3"/>
    <dgm:cxn modelId="{FCA9F69A-F8D1-4FE0-A0EA-931CD4AF081E}" type="presParOf" srcId="{ADD3ED44-A6A2-4890-B7E3-12FE25737E6B}" destId="{45DA5545-DAC9-4D13-BC6D-14A58169FD7F}" srcOrd="11" destOrd="0" presId="urn:microsoft.com/office/officeart/2005/8/layout/target3"/>
    <dgm:cxn modelId="{7E8AE67A-5DA2-4DBF-BA4E-D958BFD8DDE3}" type="presParOf" srcId="{ADD3ED44-A6A2-4890-B7E3-12FE25737E6B}" destId="{8360796F-F1A8-47BC-B79D-DCD5D3A267D5}" srcOrd="12" destOrd="0" presId="urn:microsoft.com/office/officeart/2005/8/layout/target3"/>
    <dgm:cxn modelId="{3E47982D-65BC-4A20-8E01-2D577AFAACF0}" type="presParOf" srcId="{ADD3ED44-A6A2-4890-B7E3-12FE25737E6B}" destId="{6991D8ED-7C48-4895-B7A8-559FC7285CAC}" srcOrd="13" destOrd="0" presId="urn:microsoft.com/office/officeart/2005/8/layout/target3"/>
    <dgm:cxn modelId="{E4DB0BA9-E1FE-46FC-9C69-33FA1DB16E1F}" type="presParOf" srcId="{ADD3ED44-A6A2-4890-B7E3-12FE25737E6B}" destId="{180491B0-4263-41A8-BE3F-97C77448DA68}" srcOrd="14" destOrd="0" presId="urn:microsoft.com/office/officeart/2005/8/layout/target3"/>
    <dgm:cxn modelId="{CDE451A6-EECC-4EE8-80B5-2DF1B55C7514}" type="presParOf" srcId="{ADD3ED44-A6A2-4890-B7E3-12FE25737E6B}" destId="{E16835C6-8F17-4A06-A036-D806E1975ADE}" srcOrd="15" destOrd="0" presId="urn:microsoft.com/office/officeart/2005/8/layout/target3"/>
    <dgm:cxn modelId="{456B2CF5-6872-4B99-A4DC-5E8D73A724E1}" type="presParOf" srcId="{ADD3ED44-A6A2-4890-B7E3-12FE25737E6B}" destId="{AF97A4A8-496E-4752-A44F-3602BDEB68BD}" srcOrd="16" destOrd="0" presId="urn:microsoft.com/office/officeart/2005/8/layout/target3"/>
    <dgm:cxn modelId="{0A3CCF78-8BD9-4F37-BD4F-C63601DEAA09}" type="presParOf" srcId="{ADD3ED44-A6A2-4890-B7E3-12FE25737E6B}" destId="{7F4CCA49-D1B6-4B8A-A0B7-E777DADEB834}" srcOrd="17" destOrd="0" presId="urn:microsoft.com/office/officeart/2005/8/layout/target3"/>
    <dgm:cxn modelId="{7DA6C672-EF4B-4C50-AE94-F49500ADF2BF}" type="presParOf" srcId="{ADD3ED44-A6A2-4890-B7E3-12FE25737E6B}" destId="{40627618-1EB0-4023-8AF7-7F43BC586A68}" srcOrd="18" destOrd="0" presId="urn:microsoft.com/office/officeart/2005/8/layout/target3"/>
    <dgm:cxn modelId="{DDA51A1D-A0C5-4C41-97EB-41138A0CCE3F}" type="presParOf" srcId="{ADD3ED44-A6A2-4890-B7E3-12FE25737E6B}" destId="{5B79AEE2-3FD8-4C67-9829-F022218AA89F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F96A91D-D341-4A69-AB2B-E5444523AEB1}" type="doc">
      <dgm:prSet loTypeId="urn:microsoft.com/office/officeart/2005/8/layout/hList6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NZ"/>
        </a:p>
      </dgm:t>
    </dgm:pt>
    <dgm:pt modelId="{D9D5AB4F-10A4-4874-AA17-734A45165DB2}">
      <dgm:prSet phldrT="[Text]" custT="1"/>
      <dgm:spPr/>
      <dgm:t>
        <a:bodyPr/>
        <a:lstStyle/>
        <a:p>
          <a:pPr algn="l">
            <a:lnSpc>
              <a:spcPct val="150000"/>
            </a:lnSpc>
          </a:pPr>
          <a:r>
            <a:rPr lang="en-US" sz="1600" b="0" i="0" u="none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Skin cancer is one of the most common cancers in the UK</a:t>
          </a:r>
        </a:p>
        <a:p>
          <a:pPr algn="l">
            <a:lnSpc>
              <a:spcPct val="150000"/>
            </a:lnSpc>
          </a:pPr>
          <a:r>
            <a:rPr lang="en-NZ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(Cancer Research UK, 2024)</a:t>
          </a:r>
        </a:p>
      </dgm:t>
    </dgm:pt>
    <dgm:pt modelId="{B58F6FDE-2EEE-4418-9B55-DA90228C8FCE}" type="parTrans" cxnId="{019AC7E7-D63D-4EAE-A7F4-C32B6FA476DB}">
      <dgm:prSet/>
      <dgm:spPr/>
      <dgm:t>
        <a:bodyPr/>
        <a:lstStyle/>
        <a:p>
          <a:endParaRPr lang="en-NZ"/>
        </a:p>
      </dgm:t>
    </dgm:pt>
    <dgm:pt modelId="{A7C2BDC5-64BB-4DBE-87ED-607299F848B9}" type="sibTrans" cxnId="{019AC7E7-D63D-4EAE-A7F4-C32B6FA476DB}">
      <dgm:prSet/>
      <dgm:spPr/>
      <dgm:t>
        <a:bodyPr/>
        <a:lstStyle/>
        <a:p>
          <a:endParaRPr lang="en-NZ"/>
        </a:p>
      </dgm:t>
    </dgm:pt>
    <dgm:pt modelId="{FB43A4AA-250A-44E4-9024-D2D4BB690DE9}">
      <dgm:prSet custT="1"/>
      <dgm:spPr/>
      <dgm:t>
        <a:bodyPr/>
        <a:lstStyle/>
        <a:p>
          <a:pPr algn="l">
            <a:lnSpc>
              <a:spcPct val="150000"/>
            </a:lnSpc>
            <a:buFont typeface="Arial" panose="020B0604020202020204" pitchFamily="34" charset="0"/>
            <a:buNone/>
          </a:pPr>
          <a:r>
            <a:rPr lang="en-US" sz="1600" b="0" i="0" u="none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Dermatology services experience long waiting times </a:t>
          </a:r>
          <a:endParaRPr lang="en-US" sz="1600" b="0" i="0" u="none" dirty="0">
            <a:solidFill>
              <a:schemeClr val="bg1"/>
            </a:solidFill>
          </a:endParaRPr>
        </a:p>
      </dgm:t>
    </dgm:pt>
    <dgm:pt modelId="{D09DDA14-21D5-4B39-BFAB-CDF951D2E8AD}" type="parTrans" cxnId="{B2ABECF5-DFFE-4615-B8FA-700926123562}">
      <dgm:prSet/>
      <dgm:spPr/>
      <dgm:t>
        <a:bodyPr/>
        <a:lstStyle/>
        <a:p>
          <a:endParaRPr lang="en-IN"/>
        </a:p>
      </dgm:t>
    </dgm:pt>
    <dgm:pt modelId="{2F657909-E92F-48BB-A520-D8B2A1523DE6}" type="sibTrans" cxnId="{B2ABECF5-DFFE-4615-B8FA-700926123562}">
      <dgm:prSet/>
      <dgm:spPr/>
      <dgm:t>
        <a:bodyPr/>
        <a:lstStyle/>
        <a:p>
          <a:endParaRPr lang="en-IN"/>
        </a:p>
      </dgm:t>
    </dgm:pt>
    <dgm:pt modelId="{C9649FE2-3B5D-4B3A-9F65-F50F45790984}">
      <dgm:prSet custT="1"/>
      <dgm:spPr/>
      <dgm:t>
        <a:bodyPr/>
        <a:lstStyle/>
        <a:p>
          <a:pPr algn="l"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US" sz="1600" b="0" i="0" u="none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Many referrals are benign or low-risk (Skin Analytics, 2025a).</a:t>
          </a:r>
        </a:p>
      </dgm:t>
    </dgm:pt>
    <dgm:pt modelId="{3638858C-A15C-4131-B9A3-1B18F87D20FE}" type="parTrans" cxnId="{2ADB9975-F678-4E78-BA6B-DFB5776C6FBD}">
      <dgm:prSet/>
      <dgm:spPr/>
      <dgm:t>
        <a:bodyPr/>
        <a:lstStyle/>
        <a:p>
          <a:endParaRPr lang="en-IN"/>
        </a:p>
      </dgm:t>
    </dgm:pt>
    <dgm:pt modelId="{69FDB151-3B5E-45D5-BB70-6226644B9733}" type="sibTrans" cxnId="{2ADB9975-F678-4E78-BA6B-DFB5776C6FBD}">
      <dgm:prSet/>
      <dgm:spPr/>
      <dgm:t>
        <a:bodyPr/>
        <a:lstStyle/>
        <a:p>
          <a:endParaRPr lang="en-IN"/>
        </a:p>
      </dgm:t>
    </dgm:pt>
    <dgm:pt modelId="{0FF5AB44-E8CE-4E6B-B97B-C0E7B8F4B4A7}">
      <dgm:prSet custT="1"/>
      <dgm:spPr/>
      <dgm:t>
        <a:bodyPr/>
        <a:lstStyle/>
        <a:p>
          <a:pPr algn="l">
            <a:lnSpc>
              <a:spcPct val="150000"/>
            </a:lnSpc>
            <a:buFont typeface="Arial" panose="020B0604020202020204" pitchFamily="34" charset="0"/>
            <a:buNone/>
          </a:pPr>
          <a:r>
            <a:rPr lang="en-US" sz="1600" b="0" i="0" u="none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Workforce shortages limit</a:t>
          </a:r>
        </a:p>
        <a:p>
          <a:pPr algn="l">
            <a:lnSpc>
              <a:spcPct val="150000"/>
            </a:lnSpc>
            <a:buFont typeface="Arial" panose="020B0604020202020204" pitchFamily="34" charset="0"/>
            <a:buNone/>
          </a:pPr>
          <a:r>
            <a:rPr lang="en-US" sz="1600" b="0" i="0" u="none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Specialist capacity</a:t>
          </a:r>
          <a:endParaRPr lang="en-US" sz="1600" b="0" i="0" u="none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algn="l"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US" sz="1600" b="0" i="0" u="none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(Marsden et al., 2024)</a:t>
          </a:r>
        </a:p>
      </dgm:t>
    </dgm:pt>
    <dgm:pt modelId="{3E0C171E-E77B-4C15-A3EB-89E3511093B0}" type="parTrans" cxnId="{A2EE2117-CEBC-4766-94FB-1938D7CE55D7}">
      <dgm:prSet/>
      <dgm:spPr/>
      <dgm:t>
        <a:bodyPr/>
        <a:lstStyle/>
        <a:p>
          <a:endParaRPr lang="en-IN"/>
        </a:p>
      </dgm:t>
    </dgm:pt>
    <dgm:pt modelId="{92564155-C294-4090-82FE-A63D86EC722B}" type="sibTrans" cxnId="{A2EE2117-CEBC-4766-94FB-1938D7CE55D7}">
      <dgm:prSet/>
      <dgm:spPr/>
      <dgm:t>
        <a:bodyPr/>
        <a:lstStyle/>
        <a:p>
          <a:endParaRPr lang="en-IN"/>
        </a:p>
      </dgm:t>
    </dgm:pt>
    <dgm:pt modelId="{82822004-30ED-4540-A69E-15FAF1AD304B}">
      <dgm:prSet custT="1"/>
      <dgm:spPr/>
      <dgm:t>
        <a:bodyPr/>
        <a:lstStyle/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US" sz="1600" b="0" i="0" u="none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DERM supports faster and safer triage decisions</a:t>
          </a:r>
        </a:p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US" sz="1600" b="0" i="0" u="none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(Thomas et al., 2023).</a:t>
          </a:r>
        </a:p>
      </dgm:t>
    </dgm:pt>
    <dgm:pt modelId="{DB7B55D8-EA68-483F-A213-3E30C1656403}" type="sibTrans" cxnId="{1C7F5FE9-9E1D-4965-ADF9-DA5D0DCE6320}">
      <dgm:prSet/>
      <dgm:spPr/>
      <dgm:t>
        <a:bodyPr/>
        <a:lstStyle/>
        <a:p>
          <a:endParaRPr lang="en-IN"/>
        </a:p>
      </dgm:t>
    </dgm:pt>
    <dgm:pt modelId="{26EA6D69-3F7A-48FE-81C0-A89D5A366C39}" type="parTrans" cxnId="{1C7F5FE9-9E1D-4965-ADF9-DA5D0DCE6320}">
      <dgm:prSet/>
      <dgm:spPr/>
      <dgm:t>
        <a:bodyPr/>
        <a:lstStyle/>
        <a:p>
          <a:endParaRPr lang="en-IN"/>
        </a:p>
      </dgm:t>
    </dgm:pt>
    <dgm:pt modelId="{DACAE8B0-2BB0-4E32-9ACB-9C76B214226D}" type="pres">
      <dgm:prSet presAssocID="{0F96A91D-D341-4A69-AB2B-E5444523AEB1}" presName="Name0" presStyleCnt="0">
        <dgm:presLayoutVars>
          <dgm:dir/>
          <dgm:resizeHandles val="exact"/>
        </dgm:presLayoutVars>
      </dgm:prSet>
      <dgm:spPr/>
    </dgm:pt>
    <dgm:pt modelId="{F200D777-41B6-4FAB-BD1F-7FC220F738BD}" type="pres">
      <dgm:prSet presAssocID="{D9D5AB4F-10A4-4874-AA17-734A45165DB2}" presName="node" presStyleLbl="node1" presStyleIdx="0" presStyleCnt="5">
        <dgm:presLayoutVars>
          <dgm:bulletEnabled val="1"/>
        </dgm:presLayoutVars>
      </dgm:prSet>
      <dgm:spPr/>
    </dgm:pt>
    <dgm:pt modelId="{13CE27BB-15A9-487E-AA59-B6B9799366C8}" type="pres">
      <dgm:prSet presAssocID="{A7C2BDC5-64BB-4DBE-87ED-607299F848B9}" presName="sibTrans" presStyleCnt="0"/>
      <dgm:spPr/>
    </dgm:pt>
    <dgm:pt modelId="{F646D22C-9186-45F1-87D4-7FC23DE4DEED}" type="pres">
      <dgm:prSet presAssocID="{FB43A4AA-250A-44E4-9024-D2D4BB690DE9}" presName="node" presStyleLbl="node1" presStyleIdx="1" presStyleCnt="5" custLinFactNeighborX="41739" custLinFactNeighborY="625">
        <dgm:presLayoutVars>
          <dgm:bulletEnabled val="1"/>
        </dgm:presLayoutVars>
      </dgm:prSet>
      <dgm:spPr/>
    </dgm:pt>
    <dgm:pt modelId="{38F4E179-3886-47E3-AA2D-4682FE96A370}" type="pres">
      <dgm:prSet presAssocID="{2F657909-E92F-48BB-A520-D8B2A1523DE6}" presName="sibTrans" presStyleCnt="0"/>
      <dgm:spPr/>
    </dgm:pt>
    <dgm:pt modelId="{0547EDCF-2496-4E49-8514-1834C4A9F4C6}" type="pres">
      <dgm:prSet presAssocID="{C9649FE2-3B5D-4B3A-9F65-F50F45790984}" presName="node" presStyleLbl="node1" presStyleIdx="2" presStyleCnt="5">
        <dgm:presLayoutVars>
          <dgm:bulletEnabled val="1"/>
        </dgm:presLayoutVars>
      </dgm:prSet>
      <dgm:spPr/>
    </dgm:pt>
    <dgm:pt modelId="{0F7765A1-564E-4FEF-B4E9-E97000B118DD}" type="pres">
      <dgm:prSet presAssocID="{69FDB151-3B5E-45D5-BB70-6226644B9733}" presName="sibTrans" presStyleCnt="0"/>
      <dgm:spPr/>
    </dgm:pt>
    <dgm:pt modelId="{0D12F649-DFD0-44C0-B93A-1E1F1B1FFA96}" type="pres">
      <dgm:prSet presAssocID="{0FF5AB44-E8CE-4E6B-B97B-C0E7B8F4B4A7}" presName="node" presStyleLbl="node1" presStyleIdx="3" presStyleCnt="5">
        <dgm:presLayoutVars>
          <dgm:bulletEnabled val="1"/>
        </dgm:presLayoutVars>
      </dgm:prSet>
      <dgm:spPr/>
    </dgm:pt>
    <dgm:pt modelId="{237BC4BC-0F2E-49B4-BDD8-8945C23426B1}" type="pres">
      <dgm:prSet presAssocID="{92564155-C294-4090-82FE-A63D86EC722B}" presName="sibTrans" presStyleCnt="0"/>
      <dgm:spPr/>
    </dgm:pt>
    <dgm:pt modelId="{F9811E47-6455-4B5D-B404-1EB2783A3D8E}" type="pres">
      <dgm:prSet presAssocID="{82822004-30ED-4540-A69E-15FAF1AD304B}" presName="node" presStyleLbl="node1" presStyleIdx="4" presStyleCnt="5">
        <dgm:presLayoutVars>
          <dgm:bulletEnabled val="1"/>
        </dgm:presLayoutVars>
      </dgm:prSet>
      <dgm:spPr/>
    </dgm:pt>
  </dgm:ptLst>
  <dgm:cxnLst>
    <dgm:cxn modelId="{A2EE2117-CEBC-4766-94FB-1938D7CE55D7}" srcId="{0F96A91D-D341-4A69-AB2B-E5444523AEB1}" destId="{0FF5AB44-E8CE-4E6B-B97B-C0E7B8F4B4A7}" srcOrd="3" destOrd="0" parTransId="{3E0C171E-E77B-4C15-A3EB-89E3511093B0}" sibTransId="{92564155-C294-4090-82FE-A63D86EC722B}"/>
    <dgm:cxn modelId="{2F8F3B1D-2DF8-4FD6-8300-6F7CFEF8FF1D}" type="presOf" srcId="{82822004-30ED-4540-A69E-15FAF1AD304B}" destId="{F9811E47-6455-4B5D-B404-1EB2783A3D8E}" srcOrd="0" destOrd="0" presId="urn:microsoft.com/office/officeart/2005/8/layout/hList6"/>
    <dgm:cxn modelId="{0EB63B48-C893-4EA9-8ABD-2653A94F12BB}" type="presOf" srcId="{FB43A4AA-250A-44E4-9024-D2D4BB690DE9}" destId="{F646D22C-9186-45F1-87D4-7FC23DE4DEED}" srcOrd="0" destOrd="0" presId="urn:microsoft.com/office/officeart/2005/8/layout/hList6"/>
    <dgm:cxn modelId="{528E3454-C6D0-4130-AE9C-0D2748C76E54}" type="presOf" srcId="{C9649FE2-3B5D-4B3A-9F65-F50F45790984}" destId="{0547EDCF-2496-4E49-8514-1834C4A9F4C6}" srcOrd="0" destOrd="0" presId="urn:microsoft.com/office/officeart/2005/8/layout/hList6"/>
    <dgm:cxn modelId="{2ADB9975-F678-4E78-BA6B-DFB5776C6FBD}" srcId="{0F96A91D-D341-4A69-AB2B-E5444523AEB1}" destId="{C9649FE2-3B5D-4B3A-9F65-F50F45790984}" srcOrd="2" destOrd="0" parTransId="{3638858C-A15C-4131-B9A3-1B18F87D20FE}" sibTransId="{69FDB151-3B5E-45D5-BB70-6226644B9733}"/>
    <dgm:cxn modelId="{E8B74B5A-AF52-4689-9EC7-45081665110D}" type="presOf" srcId="{0F96A91D-D341-4A69-AB2B-E5444523AEB1}" destId="{DACAE8B0-2BB0-4E32-9ACB-9C76B214226D}" srcOrd="0" destOrd="0" presId="urn:microsoft.com/office/officeart/2005/8/layout/hList6"/>
    <dgm:cxn modelId="{4BB45E9A-2F64-4D4E-8F72-0A9A9EEA51D3}" type="presOf" srcId="{0FF5AB44-E8CE-4E6B-B97B-C0E7B8F4B4A7}" destId="{0D12F649-DFD0-44C0-B93A-1E1F1B1FFA96}" srcOrd="0" destOrd="0" presId="urn:microsoft.com/office/officeart/2005/8/layout/hList6"/>
    <dgm:cxn modelId="{019AC7E7-D63D-4EAE-A7F4-C32B6FA476DB}" srcId="{0F96A91D-D341-4A69-AB2B-E5444523AEB1}" destId="{D9D5AB4F-10A4-4874-AA17-734A45165DB2}" srcOrd="0" destOrd="0" parTransId="{B58F6FDE-2EEE-4418-9B55-DA90228C8FCE}" sibTransId="{A7C2BDC5-64BB-4DBE-87ED-607299F848B9}"/>
    <dgm:cxn modelId="{1C7F5FE9-9E1D-4965-ADF9-DA5D0DCE6320}" srcId="{0F96A91D-D341-4A69-AB2B-E5444523AEB1}" destId="{82822004-30ED-4540-A69E-15FAF1AD304B}" srcOrd="4" destOrd="0" parTransId="{26EA6D69-3F7A-48FE-81C0-A89D5A366C39}" sibTransId="{DB7B55D8-EA68-483F-A213-3E30C1656403}"/>
    <dgm:cxn modelId="{B2ABECF5-DFFE-4615-B8FA-700926123562}" srcId="{0F96A91D-D341-4A69-AB2B-E5444523AEB1}" destId="{FB43A4AA-250A-44E4-9024-D2D4BB690DE9}" srcOrd="1" destOrd="0" parTransId="{D09DDA14-21D5-4B39-BFAB-CDF951D2E8AD}" sibTransId="{2F657909-E92F-48BB-A520-D8B2A1523DE6}"/>
    <dgm:cxn modelId="{BA789EFA-C44F-4DEC-B720-C855D9BE9258}" type="presOf" srcId="{D9D5AB4F-10A4-4874-AA17-734A45165DB2}" destId="{F200D777-41B6-4FAB-BD1F-7FC220F738BD}" srcOrd="0" destOrd="0" presId="urn:microsoft.com/office/officeart/2005/8/layout/hList6"/>
    <dgm:cxn modelId="{F50ABB81-719A-4D44-B9AB-587056F9BB05}" type="presParOf" srcId="{DACAE8B0-2BB0-4E32-9ACB-9C76B214226D}" destId="{F200D777-41B6-4FAB-BD1F-7FC220F738BD}" srcOrd="0" destOrd="0" presId="urn:microsoft.com/office/officeart/2005/8/layout/hList6"/>
    <dgm:cxn modelId="{706CD826-A547-487D-A6FD-F41485347E13}" type="presParOf" srcId="{DACAE8B0-2BB0-4E32-9ACB-9C76B214226D}" destId="{13CE27BB-15A9-487E-AA59-B6B9799366C8}" srcOrd="1" destOrd="0" presId="urn:microsoft.com/office/officeart/2005/8/layout/hList6"/>
    <dgm:cxn modelId="{DE39FB2A-1903-4DB2-A175-40F117D76002}" type="presParOf" srcId="{DACAE8B0-2BB0-4E32-9ACB-9C76B214226D}" destId="{F646D22C-9186-45F1-87D4-7FC23DE4DEED}" srcOrd="2" destOrd="0" presId="urn:microsoft.com/office/officeart/2005/8/layout/hList6"/>
    <dgm:cxn modelId="{5F572124-ECE8-4BCF-A437-039AA124DC27}" type="presParOf" srcId="{DACAE8B0-2BB0-4E32-9ACB-9C76B214226D}" destId="{38F4E179-3886-47E3-AA2D-4682FE96A370}" srcOrd="3" destOrd="0" presId="urn:microsoft.com/office/officeart/2005/8/layout/hList6"/>
    <dgm:cxn modelId="{3EFD91CA-F554-4437-AD68-6A2579298158}" type="presParOf" srcId="{DACAE8B0-2BB0-4E32-9ACB-9C76B214226D}" destId="{0547EDCF-2496-4E49-8514-1834C4A9F4C6}" srcOrd="4" destOrd="0" presId="urn:microsoft.com/office/officeart/2005/8/layout/hList6"/>
    <dgm:cxn modelId="{013A5808-1C15-4270-B7F1-617CA61D2ED1}" type="presParOf" srcId="{DACAE8B0-2BB0-4E32-9ACB-9C76B214226D}" destId="{0F7765A1-564E-4FEF-B4E9-E97000B118DD}" srcOrd="5" destOrd="0" presId="urn:microsoft.com/office/officeart/2005/8/layout/hList6"/>
    <dgm:cxn modelId="{BA5159CB-1F19-4D78-98EA-DBDECC662813}" type="presParOf" srcId="{DACAE8B0-2BB0-4E32-9ACB-9C76B214226D}" destId="{0D12F649-DFD0-44C0-B93A-1E1F1B1FFA96}" srcOrd="6" destOrd="0" presId="urn:microsoft.com/office/officeart/2005/8/layout/hList6"/>
    <dgm:cxn modelId="{AE38F52B-2A54-4F35-A5FF-56F6EC177AD2}" type="presParOf" srcId="{DACAE8B0-2BB0-4E32-9ACB-9C76B214226D}" destId="{237BC4BC-0F2E-49B4-BDD8-8945C23426B1}" srcOrd="7" destOrd="0" presId="urn:microsoft.com/office/officeart/2005/8/layout/hList6"/>
    <dgm:cxn modelId="{AA93874B-A7C4-4751-9E25-F2845301A864}" type="presParOf" srcId="{DACAE8B0-2BB0-4E32-9ACB-9C76B214226D}" destId="{F9811E47-6455-4B5D-B404-1EB2783A3D8E}" srcOrd="8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07B5C8E-92EB-49F2-8266-E7C15E97000D}" type="doc">
      <dgm:prSet loTypeId="urn:microsoft.com/office/officeart/2005/8/layout/vList2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A7F3C470-547E-451A-A4E9-26790B77A547}">
      <dgm:prSet phldrT="[Text]" phldr="0"/>
      <dgm:spPr/>
      <dgm:t>
        <a:bodyPr/>
        <a:lstStyle/>
        <a:p>
          <a:r>
            <a:rPr lang="en-IN" dirty="0"/>
            <a:t>Positive Impacts</a:t>
          </a:r>
        </a:p>
      </dgm:t>
    </dgm:pt>
    <dgm:pt modelId="{32CDEE7C-49AE-46D7-9F81-1E7B1008AC91}" type="parTrans" cxnId="{ACFABD13-7965-499A-9006-47D43345165D}">
      <dgm:prSet/>
      <dgm:spPr/>
      <dgm:t>
        <a:bodyPr/>
        <a:lstStyle/>
        <a:p>
          <a:endParaRPr lang="en-IN"/>
        </a:p>
      </dgm:t>
    </dgm:pt>
    <dgm:pt modelId="{AC6AF4C1-A756-425E-9DFB-6ECE239CED1E}" type="sibTrans" cxnId="{ACFABD13-7965-499A-9006-47D43345165D}">
      <dgm:prSet/>
      <dgm:spPr/>
      <dgm:t>
        <a:bodyPr/>
        <a:lstStyle/>
        <a:p>
          <a:endParaRPr lang="en-IN"/>
        </a:p>
      </dgm:t>
    </dgm:pt>
    <dgm:pt modelId="{B9E20317-FCBE-4AB4-9760-8563C8C09557}">
      <dgm:prSet phldrT="[Text]" custT="1"/>
      <dgm:spPr/>
      <dgm:t>
        <a:bodyPr/>
        <a:lstStyle/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US" sz="1800" b="0" i="0" u="none" dirty="0">
              <a:latin typeface="Arial" panose="020B0604020202020204" pitchFamily="34" charset="0"/>
              <a:cs typeface="Arial" panose="020B0604020202020204" pitchFamily="34" charset="0"/>
            </a:rPr>
            <a:t>Reduces workload for dermatologists.</a:t>
          </a:r>
          <a:endParaRPr lang="en-IN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E81AA35-861E-40FB-8D2E-931BEE03E65A}" type="parTrans" cxnId="{F43002AB-C376-4C93-AB3E-38759A1BD84C}">
      <dgm:prSet/>
      <dgm:spPr/>
      <dgm:t>
        <a:bodyPr/>
        <a:lstStyle/>
        <a:p>
          <a:endParaRPr lang="en-IN"/>
        </a:p>
      </dgm:t>
    </dgm:pt>
    <dgm:pt modelId="{864C5473-8E7D-4E02-B275-F024C99FACB0}" type="sibTrans" cxnId="{F43002AB-C376-4C93-AB3E-38759A1BD84C}">
      <dgm:prSet/>
      <dgm:spPr/>
      <dgm:t>
        <a:bodyPr/>
        <a:lstStyle/>
        <a:p>
          <a:endParaRPr lang="en-IN"/>
        </a:p>
      </dgm:t>
    </dgm:pt>
    <dgm:pt modelId="{76B382A4-6B4C-47D1-A27C-14FAA7BDA403}">
      <dgm:prSet custT="1"/>
      <dgm:spPr/>
      <dgm:t>
        <a:bodyPr/>
        <a:lstStyle/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US" sz="1800" b="0" i="0" u="none" dirty="0">
              <a:latin typeface="Arial" panose="020B0604020202020204" pitchFamily="34" charset="0"/>
              <a:cs typeface="Arial" panose="020B0604020202020204" pitchFamily="34" charset="0"/>
            </a:rPr>
            <a:t>Can safely rule out 40-50% of low-risk referrals (NICE, 2025).</a:t>
          </a:r>
          <a:endParaRPr lang="en-IN" sz="18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73EB0C4-2F01-439C-A2DE-E622DE1DCD3D}" type="parTrans" cxnId="{87E746CD-37EE-4DB8-8965-351EBD6490C7}">
      <dgm:prSet/>
      <dgm:spPr/>
      <dgm:t>
        <a:bodyPr/>
        <a:lstStyle/>
        <a:p>
          <a:endParaRPr lang="en-IN"/>
        </a:p>
      </dgm:t>
    </dgm:pt>
    <dgm:pt modelId="{C7F77966-CCF6-4FD1-BB50-DCC440A2A3AD}" type="sibTrans" cxnId="{87E746CD-37EE-4DB8-8965-351EBD6490C7}">
      <dgm:prSet/>
      <dgm:spPr/>
      <dgm:t>
        <a:bodyPr/>
        <a:lstStyle/>
        <a:p>
          <a:endParaRPr lang="en-IN"/>
        </a:p>
      </dgm:t>
    </dgm:pt>
    <dgm:pt modelId="{30CFB477-7AC9-4A9F-BC71-69F1E46D6BA4}">
      <dgm:prSet custT="1"/>
      <dgm:spPr/>
      <dgm:t>
        <a:bodyPr/>
        <a:lstStyle/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US" sz="1800" b="0" i="0" u="none" dirty="0">
              <a:latin typeface="Arial" panose="020B0604020202020204" pitchFamily="34" charset="0"/>
              <a:cs typeface="Arial" panose="020B0604020202020204" pitchFamily="34" charset="0"/>
            </a:rPr>
            <a:t>Clinicians can focus on high-risk or complex cases (Marsden</a:t>
          </a:r>
          <a:r>
            <a:rPr lang="en-IN" sz="1800" b="0" i="0" dirty="0">
              <a:latin typeface="Arial" panose="020B0604020202020204" pitchFamily="34" charset="0"/>
              <a:cs typeface="Arial" panose="020B0604020202020204" pitchFamily="34" charset="0"/>
            </a:rPr>
            <a:t> et al., 2023</a:t>
          </a:r>
          <a:r>
            <a:rPr lang="en-US" sz="1800" b="0" i="0" u="none" dirty="0">
              <a:latin typeface="Arial" panose="020B0604020202020204" pitchFamily="34" charset="0"/>
              <a:cs typeface="Arial" panose="020B0604020202020204" pitchFamily="34" charset="0"/>
            </a:rPr>
            <a:t>).</a:t>
          </a:r>
          <a:endParaRPr lang="en-IN" sz="18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0E68ACD-9D8E-49B1-B748-5C5588DC6F86}" type="parTrans" cxnId="{DD435C68-3B14-4250-BDE7-3DF20246E877}">
      <dgm:prSet/>
      <dgm:spPr/>
      <dgm:t>
        <a:bodyPr/>
        <a:lstStyle/>
        <a:p>
          <a:endParaRPr lang="en-IN"/>
        </a:p>
      </dgm:t>
    </dgm:pt>
    <dgm:pt modelId="{B94E1E6E-5594-43DA-9A7A-82C49ACB698F}" type="sibTrans" cxnId="{DD435C68-3B14-4250-BDE7-3DF20246E877}">
      <dgm:prSet/>
      <dgm:spPr/>
      <dgm:t>
        <a:bodyPr/>
        <a:lstStyle/>
        <a:p>
          <a:endParaRPr lang="en-IN"/>
        </a:p>
      </dgm:t>
    </dgm:pt>
    <dgm:pt modelId="{0FEBE447-8CB5-401D-BEA2-1CFA51AB46AF}">
      <dgm:prSet custT="1"/>
      <dgm:spPr/>
      <dgm:t>
        <a:bodyPr/>
        <a:lstStyle/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US" sz="1800" b="0" i="0" u="none">
              <a:latin typeface="Arial" panose="020B0604020202020204" pitchFamily="34" charset="0"/>
              <a:cs typeface="Arial" panose="020B0604020202020204" pitchFamily="34" charset="0"/>
            </a:rPr>
            <a:t>Nurses and healthcare assistants gain new roles in imaging and diagnostics.</a:t>
          </a:r>
          <a:endParaRPr lang="en-IN" sz="18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904F45E-9229-49D0-AFEF-23C94DCF2C5B}" type="parTrans" cxnId="{9ACC3CFE-E820-4F4B-A307-F0180F606DE9}">
      <dgm:prSet/>
      <dgm:spPr/>
      <dgm:t>
        <a:bodyPr/>
        <a:lstStyle/>
        <a:p>
          <a:endParaRPr lang="en-IN"/>
        </a:p>
      </dgm:t>
    </dgm:pt>
    <dgm:pt modelId="{722F385D-2313-4A30-80B2-E874C0189154}" type="sibTrans" cxnId="{9ACC3CFE-E820-4F4B-A307-F0180F606DE9}">
      <dgm:prSet/>
      <dgm:spPr/>
      <dgm:t>
        <a:bodyPr/>
        <a:lstStyle/>
        <a:p>
          <a:endParaRPr lang="en-IN"/>
        </a:p>
      </dgm:t>
    </dgm:pt>
    <dgm:pt modelId="{A8318FB5-88E1-477D-9AEF-BC8165136A21}">
      <dgm:prSet custT="1"/>
      <dgm:spPr/>
      <dgm:t>
        <a:bodyPr/>
        <a:lstStyle/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US" sz="1800" b="0" i="0" u="none">
              <a:latin typeface="Arial" panose="020B0604020202020204" pitchFamily="34" charset="0"/>
              <a:cs typeface="Arial" panose="020B0604020202020204" pitchFamily="34" charset="0"/>
            </a:rPr>
            <a:t>Improve digital skills and workforce flexibility (NHS England, 2025).</a:t>
          </a:r>
          <a:endParaRPr lang="en-IN" sz="18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5FD08B5-856E-4158-BAD4-29B29DB0FE00}" type="parTrans" cxnId="{2280F740-0434-4B5B-9663-B088811E394E}">
      <dgm:prSet/>
      <dgm:spPr/>
      <dgm:t>
        <a:bodyPr/>
        <a:lstStyle/>
        <a:p>
          <a:endParaRPr lang="en-IN"/>
        </a:p>
      </dgm:t>
    </dgm:pt>
    <dgm:pt modelId="{6D041957-1D8C-4FA9-AE29-E0DCF554F4BB}" type="sibTrans" cxnId="{2280F740-0434-4B5B-9663-B088811E394E}">
      <dgm:prSet/>
      <dgm:spPr/>
      <dgm:t>
        <a:bodyPr/>
        <a:lstStyle/>
        <a:p>
          <a:endParaRPr lang="en-IN"/>
        </a:p>
      </dgm:t>
    </dgm:pt>
    <dgm:pt modelId="{C1478FC6-43D2-47EC-AFA5-180ADAAE804C}" type="pres">
      <dgm:prSet presAssocID="{207B5C8E-92EB-49F2-8266-E7C15E97000D}" presName="linear" presStyleCnt="0">
        <dgm:presLayoutVars>
          <dgm:animLvl val="lvl"/>
          <dgm:resizeHandles val="exact"/>
        </dgm:presLayoutVars>
      </dgm:prSet>
      <dgm:spPr/>
    </dgm:pt>
    <dgm:pt modelId="{8B8E7292-9D26-4E3C-945B-D32D5D9A75A2}" type="pres">
      <dgm:prSet presAssocID="{A7F3C470-547E-451A-A4E9-26790B77A547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34386FF2-E792-490B-8F82-A09DACBB0CF7}" type="pres">
      <dgm:prSet presAssocID="{A7F3C470-547E-451A-A4E9-26790B77A547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ACFABD13-7965-499A-9006-47D43345165D}" srcId="{207B5C8E-92EB-49F2-8266-E7C15E97000D}" destId="{A7F3C470-547E-451A-A4E9-26790B77A547}" srcOrd="0" destOrd="0" parTransId="{32CDEE7C-49AE-46D7-9F81-1E7B1008AC91}" sibTransId="{AC6AF4C1-A756-425E-9DFB-6ECE239CED1E}"/>
    <dgm:cxn modelId="{D9E5F51A-A927-455B-B182-54C0F81D0D10}" type="presOf" srcId="{30CFB477-7AC9-4A9F-BC71-69F1E46D6BA4}" destId="{34386FF2-E792-490B-8F82-A09DACBB0CF7}" srcOrd="0" destOrd="2" presId="urn:microsoft.com/office/officeart/2005/8/layout/vList2"/>
    <dgm:cxn modelId="{498E111E-A474-4E35-BFA5-1AB78A6FA6E8}" type="presOf" srcId="{B9E20317-FCBE-4AB4-9760-8563C8C09557}" destId="{34386FF2-E792-490B-8F82-A09DACBB0CF7}" srcOrd="0" destOrd="0" presId="urn:microsoft.com/office/officeart/2005/8/layout/vList2"/>
    <dgm:cxn modelId="{2280F740-0434-4B5B-9663-B088811E394E}" srcId="{A7F3C470-547E-451A-A4E9-26790B77A547}" destId="{A8318FB5-88E1-477D-9AEF-BC8165136A21}" srcOrd="4" destOrd="0" parTransId="{A5FD08B5-856E-4158-BAD4-29B29DB0FE00}" sibTransId="{6D041957-1D8C-4FA9-AE29-E0DCF554F4BB}"/>
    <dgm:cxn modelId="{7250CE5E-B081-4008-AAC7-1608C8198FB7}" type="presOf" srcId="{A7F3C470-547E-451A-A4E9-26790B77A547}" destId="{8B8E7292-9D26-4E3C-945B-D32D5D9A75A2}" srcOrd="0" destOrd="0" presId="urn:microsoft.com/office/officeart/2005/8/layout/vList2"/>
    <dgm:cxn modelId="{DD435C68-3B14-4250-BDE7-3DF20246E877}" srcId="{A7F3C470-547E-451A-A4E9-26790B77A547}" destId="{30CFB477-7AC9-4A9F-BC71-69F1E46D6BA4}" srcOrd="2" destOrd="0" parTransId="{30E68ACD-9D8E-49B1-B748-5C5588DC6F86}" sibTransId="{B94E1E6E-5594-43DA-9A7A-82C49ACB698F}"/>
    <dgm:cxn modelId="{2BBD5492-E61D-4A45-ACB5-E983BC1D58AE}" type="presOf" srcId="{76B382A4-6B4C-47D1-A27C-14FAA7BDA403}" destId="{34386FF2-E792-490B-8F82-A09DACBB0CF7}" srcOrd="0" destOrd="1" presId="urn:microsoft.com/office/officeart/2005/8/layout/vList2"/>
    <dgm:cxn modelId="{6311E3A1-97E8-46E6-BC89-87F8046CA655}" type="presOf" srcId="{207B5C8E-92EB-49F2-8266-E7C15E97000D}" destId="{C1478FC6-43D2-47EC-AFA5-180ADAAE804C}" srcOrd="0" destOrd="0" presId="urn:microsoft.com/office/officeart/2005/8/layout/vList2"/>
    <dgm:cxn modelId="{F43002AB-C376-4C93-AB3E-38759A1BD84C}" srcId="{A7F3C470-547E-451A-A4E9-26790B77A547}" destId="{B9E20317-FCBE-4AB4-9760-8563C8C09557}" srcOrd="0" destOrd="0" parTransId="{0E81AA35-861E-40FB-8D2E-931BEE03E65A}" sibTransId="{864C5473-8E7D-4E02-B275-F024C99FACB0}"/>
    <dgm:cxn modelId="{87E746CD-37EE-4DB8-8965-351EBD6490C7}" srcId="{A7F3C470-547E-451A-A4E9-26790B77A547}" destId="{76B382A4-6B4C-47D1-A27C-14FAA7BDA403}" srcOrd="1" destOrd="0" parTransId="{A73EB0C4-2F01-439C-A2DE-E622DE1DCD3D}" sibTransId="{C7F77966-CCF6-4FD1-BB50-DCC440A2A3AD}"/>
    <dgm:cxn modelId="{706680D8-3333-454A-AC9E-6C32DF0FD734}" type="presOf" srcId="{A8318FB5-88E1-477D-9AEF-BC8165136A21}" destId="{34386FF2-E792-490B-8F82-A09DACBB0CF7}" srcOrd="0" destOrd="4" presId="urn:microsoft.com/office/officeart/2005/8/layout/vList2"/>
    <dgm:cxn modelId="{C74610F3-7FCA-450F-ABDF-F269FFC047DE}" type="presOf" srcId="{0FEBE447-8CB5-401D-BEA2-1CFA51AB46AF}" destId="{34386FF2-E792-490B-8F82-A09DACBB0CF7}" srcOrd="0" destOrd="3" presId="urn:microsoft.com/office/officeart/2005/8/layout/vList2"/>
    <dgm:cxn modelId="{9ACC3CFE-E820-4F4B-A307-F0180F606DE9}" srcId="{A7F3C470-547E-451A-A4E9-26790B77A547}" destId="{0FEBE447-8CB5-401D-BEA2-1CFA51AB46AF}" srcOrd="3" destOrd="0" parTransId="{5904F45E-9229-49D0-AFEF-23C94DCF2C5B}" sibTransId="{722F385D-2313-4A30-80B2-E874C0189154}"/>
    <dgm:cxn modelId="{B220E0B0-C029-4B77-BD8E-20A74F8B6CF8}" type="presParOf" srcId="{C1478FC6-43D2-47EC-AFA5-180ADAAE804C}" destId="{8B8E7292-9D26-4E3C-945B-D32D5D9A75A2}" srcOrd="0" destOrd="0" presId="urn:microsoft.com/office/officeart/2005/8/layout/vList2"/>
    <dgm:cxn modelId="{F3B157E4-717D-4D2A-B403-6A31E376123A}" type="presParOf" srcId="{C1478FC6-43D2-47EC-AFA5-180ADAAE804C}" destId="{34386FF2-E792-490B-8F82-A09DACBB0CF7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E23272F-0B3C-455E-9B9D-7C54AC0E327E}" type="doc">
      <dgm:prSet loTypeId="urn:microsoft.com/office/officeart/2008/layout/LinedList" loCatId="list" qsTypeId="urn:microsoft.com/office/officeart/2005/8/quickstyle/3d7" qsCatId="3D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4A0134F8-9203-4E4E-8CC9-FBF162F0B5F6}">
      <dgm:prSet phldrT="[Text]" phldr="0"/>
      <dgm:spPr/>
      <dgm:t>
        <a:bodyPr/>
        <a:lstStyle/>
        <a:p>
          <a:r>
            <a:rPr lang="en-IN" b="1" dirty="0"/>
            <a:t>Negative Impacts</a:t>
          </a:r>
        </a:p>
      </dgm:t>
    </dgm:pt>
    <dgm:pt modelId="{1AD28B8B-0D91-4F27-B595-7350433B59B0}" type="parTrans" cxnId="{E2B951E7-212C-49AE-B04F-84FEFBE0DDAF}">
      <dgm:prSet/>
      <dgm:spPr/>
      <dgm:t>
        <a:bodyPr/>
        <a:lstStyle/>
        <a:p>
          <a:endParaRPr lang="en-IN"/>
        </a:p>
      </dgm:t>
    </dgm:pt>
    <dgm:pt modelId="{96B325FE-5999-4C4C-B43A-25BC79D58356}" type="sibTrans" cxnId="{E2B951E7-212C-49AE-B04F-84FEFBE0DDAF}">
      <dgm:prSet/>
      <dgm:spPr/>
      <dgm:t>
        <a:bodyPr/>
        <a:lstStyle/>
        <a:p>
          <a:endParaRPr lang="en-IN"/>
        </a:p>
      </dgm:t>
    </dgm:pt>
    <dgm:pt modelId="{959BCDFF-7E68-4392-B412-EE35E17CAE95}">
      <dgm:prSet phldrT="[Text]" custT="1"/>
      <dgm:spPr/>
      <dgm:t>
        <a:bodyPr/>
        <a:lstStyle/>
        <a:p>
          <a:r>
            <a:rPr lang="en-US" sz="2000" b="0" i="0" u="none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Staff require training to capture images and interpret AI outputs</a:t>
          </a:r>
          <a:r>
            <a:rPr lang="en-US" sz="2000" b="0" i="0" u="none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IN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74B7D64-D1BB-4AAC-85D3-779B55998D41}" type="parTrans" cxnId="{5942A5DE-C2BC-4E56-96DA-00271DEAE232}">
      <dgm:prSet/>
      <dgm:spPr/>
      <dgm:t>
        <a:bodyPr/>
        <a:lstStyle/>
        <a:p>
          <a:endParaRPr lang="en-IN"/>
        </a:p>
      </dgm:t>
    </dgm:pt>
    <dgm:pt modelId="{59A35D6A-A792-4DDB-933F-860447E79BEA}" type="sibTrans" cxnId="{5942A5DE-C2BC-4E56-96DA-00271DEAE232}">
      <dgm:prSet/>
      <dgm:spPr/>
      <dgm:t>
        <a:bodyPr/>
        <a:lstStyle/>
        <a:p>
          <a:endParaRPr lang="en-IN"/>
        </a:p>
      </dgm:t>
    </dgm:pt>
    <dgm:pt modelId="{14AA400C-8709-483F-B6DF-4D1964B41520}">
      <dgm:prSet custT="1"/>
      <dgm:spPr/>
      <dgm:t>
        <a:bodyPr/>
        <a:lstStyle/>
        <a:p>
          <a:pPr>
            <a:buNone/>
          </a:pPr>
          <a:r>
            <a:rPr lang="en-IN" sz="2000" b="0" i="0" u="none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Short-term increase in workload during implementation.</a:t>
          </a:r>
          <a:endParaRPr lang="en-IN" sz="2000" b="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8928975-2970-4871-A1D5-D83334331F92}" type="parTrans" cxnId="{C746FFE8-9A81-40D8-9DE1-140ABFCCC033}">
      <dgm:prSet/>
      <dgm:spPr/>
      <dgm:t>
        <a:bodyPr/>
        <a:lstStyle/>
        <a:p>
          <a:endParaRPr lang="en-IN"/>
        </a:p>
      </dgm:t>
    </dgm:pt>
    <dgm:pt modelId="{17F806D0-C692-465E-BF1C-C6AD5B1D14AB}" type="sibTrans" cxnId="{C746FFE8-9A81-40D8-9DE1-140ABFCCC033}">
      <dgm:prSet/>
      <dgm:spPr/>
      <dgm:t>
        <a:bodyPr/>
        <a:lstStyle/>
        <a:p>
          <a:endParaRPr lang="en-IN"/>
        </a:p>
      </dgm:t>
    </dgm:pt>
    <dgm:pt modelId="{27C9A8AA-9062-4577-B454-87A19294E0D3}">
      <dgm:prSet custT="1"/>
      <dgm:spPr/>
      <dgm:t>
        <a:bodyPr/>
        <a:lstStyle/>
        <a:p>
          <a:pPr>
            <a:lnSpc>
              <a:spcPct val="100000"/>
            </a:lnSpc>
            <a:buNone/>
          </a:pPr>
          <a:r>
            <a:rPr lang="en-US" sz="1800" b="0" i="0" u="none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Concerns about responsibility for AI decisions (Li et al., 2022).</a:t>
          </a:r>
          <a:endParaRPr lang="en-US" sz="1800" b="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62E5237-A55A-4872-9ABE-DA6115DC488F}" type="parTrans" cxnId="{6DE1A135-6BAE-4B9B-938C-5F9D77844BD5}">
      <dgm:prSet/>
      <dgm:spPr/>
      <dgm:t>
        <a:bodyPr/>
        <a:lstStyle/>
        <a:p>
          <a:endParaRPr lang="en-IN"/>
        </a:p>
      </dgm:t>
    </dgm:pt>
    <dgm:pt modelId="{889662DE-F8E4-4457-9795-368892D81456}" type="sibTrans" cxnId="{6DE1A135-6BAE-4B9B-938C-5F9D77844BD5}">
      <dgm:prSet/>
      <dgm:spPr/>
      <dgm:t>
        <a:bodyPr/>
        <a:lstStyle/>
        <a:p>
          <a:endParaRPr lang="en-IN"/>
        </a:p>
      </dgm:t>
    </dgm:pt>
    <dgm:pt modelId="{7E3AE924-F709-45CF-B091-FA59C223D6EF}">
      <dgm:prSet custT="1"/>
      <dgm:spPr/>
      <dgm:t>
        <a:bodyPr/>
        <a:lstStyle/>
        <a:p>
          <a:pPr>
            <a:buNone/>
          </a:pPr>
          <a:r>
            <a:rPr lang="en-US" sz="1800" b="0" i="0" u="none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Fear of deskilling or Job displacement (Mann, 2025).</a:t>
          </a:r>
          <a:endParaRPr lang="en-US" sz="1800" b="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1CA7C0E-4978-4575-B842-B355DA9E8D5F}" type="parTrans" cxnId="{A884562F-DE1A-4E8C-8EEA-0200AF63C24F}">
      <dgm:prSet/>
      <dgm:spPr/>
      <dgm:t>
        <a:bodyPr/>
        <a:lstStyle/>
        <a:p>
          <a:endParaRPr lang="en-IN"/>
        </a:p>
      </dgm:t>
    </dgm:pt>
    <dgm:pt modelId="{ECA11A44-37D5-45E7-B632-1FD3AA88C210}" type="sibTrans" cxnId="{A884562F-DE1A-4E8C-8EEA-0200AF63C24F}">
      <dgm:prSet/>
      <dgm:spPr/>
      <dgm:t>
        <a:bodyPr/>
        <a:lstStyle/>
        <a:p>
          <a:endParaRPr lang="en-IN"/>
        </a:p>
      </dgm:t>
    </dgm:pt>
    <dgm:pt modelId="{16446049-D376-4FCC-93FB-A7ED75216355}">
      <dgm:prSet custT="1"/>
      <dgm:spPr/>
      <dgm:t>
        <a:bodyPr/>
        <a:lstStyle/>
        <a:p>
          <a:pPr>
            <a:lnSpc>
              <a:spcPct val="100000"/>
            </a:lnSpc>
            <a:buNone/>
          </a:pPr>
          <a:r>
            <a:rPr lang="en-US" sz="1800" b="0" i="0" u="none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Strong leadership and governance are essential to reduce resistance(NHS England, 2021)</a:t>
          </a:r>
          <a:endParaRPr lang="en-US" sz="1800" b="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F254497-EF93-4BD2-84DD-EB8C93B44722}" type="parTrans" cxnId="{E8DE2BB7-6765-41FC-8287-7A10FBB58496}">
      <dgm:prSet/>
      <dgm:spPr/>
      <dgm:t>
        <a:bodyPr/>
        <a:lstStyle/>
        <a:p>
          <a:endParaRPr lang="en-IN"/>
        </a:p>
      </dgm:t>
    </dgm:pt>
    <dgm:pt modelId="{F70B774B-0E55-4A5F-9929-5CEB5A930C88}" type="sibTrans" cxnId="{E8DE2BB7-6765-41FC-8287-7A10FBB58496}">
      <dgm:prSet/>
      <dgm:spPr/>
      <dgm:t>
        <a:bodyPr/>
        <a:lstStyle/>
        <a:p>
          <a:endParaRPr lang="en-IN"/>
        </a:p>
      </dgm:t>
    </dgm:pt>
    <dgm:pt modelId="{33C35D83-C5AF-4E93-ABF8-761049F509A1}" type="pres">
      <dgm:prSet presAssocID="{9E23272F-0B3C-455E-9B9D-7C54AC0E327E}" presName="vert0" presStyleCnt="0">
        <dgm:presLayoutVars>
          <dgm:dir/>
          <dgm:animOne val="branch"/>
          <dgm:animLvl val="lvl"/>
        </dgm:presLayoutVars>
      </dgm:prSet>
      <dgm:spPr/>
    </dgm:pt>
    <dgm:pt modelId="{3B2F8C0F-32A1-4184-A5DB-808330D063FB}" type="pres">
      <dgm:prSet presAssocID="{4A0134F8-9203-4E4E-8CC9-FBF162F0B5F6}" presName="thickLine" presStyleLbl="alignNode1" presStyleIdx="0" presStyleCnt="1"/>
      <dgm:spPr/>
    </dgm:pt>
    <dgm:pt modelId="{5568D2B1-F5F1-483D-AAF6-805A729DC3CC}" type="pres">
      <dgm:prSet presAssocID="{4A0134F8-9203-4E4E-8CC9-FBF162F0B5F6}" presName="horz1" presStyleCnt="0"/>
      <dgm:spPr/>
    </dgm:pt>
    <dgm:pt modelId="{65F98A0C-9B6D-490E-B65F-9FB296FED8E1}" type="pres">
      <dgm:prSet presAssocID="{4A0134F8-9203-4E4E-8CC9-FBF162F0B5F6}" presName="tx1" presStyleLbl="revTx" presStyleIdx="0" presStyleCnt="6"/>
      <dgm:spPr/>
    </dgm:pt>
    <dgm:pt modelId="{38432AD9-5C92-494A-86BE-3FA697DB466D}" type="pres">
      <dgm:prSet presAssocID="{4A0134F8-9203-4E4E-8CC9-FBF162F0B5F6}" presName="vert1" presStyleCnt="0"/>
      <dgm:spPr/>
    </dgm:pt>
    <dgm:pt modelId="{A7101A4B-59D7-48F3-8788-58CDFDA5F3BF}" type="pres">
      <dgm:prSet presAssocID="{959BCDFF-7E68-4392-B412-EE35E17CAE95}" presName="vertSpace2a" presStyleCnt="0"/>
      <dgm:spPr/>
    </dgm:pt>
    <dgm:pt modelId="{B3CA9BBF-8864-4F1D-B0DF-6EAC6010DAEF}" type="pres">
      <dgm:prSet presAssocID="{959BCDFF-7E68-4392-B412-EE35E17CAE95}" presName="horz2" presStyleCnt="0"/>
      <dgm:spPr/>
    </dgm:pt>
    <dgm:pt modelId="{3287F824-5823-488F-A2AB-0447F3E140B9}" type="pres">
      <dgm:prSet presAssocID="{959BCDFF-7E68-4392-B412-EE35E17CAE95}" presName="horzSpace2" presStyleCnt="0"/>
      <dgm:spPr/>
    </dgm:pt>
    <dgm:pt modelId="{8D3FA335-C559-484C-B7CF-5CD6129FF543}" type="pres">
      <dgm:prSet presAssocID="{959BCDFF-7E68-4392-B412-EE35E17CAE95}" presName="tx2" presStyleLbl="revTx" presStyleIdx="1" presStyleCnt="6"/>
      <dgm:spPr/>
    </dgm:pt>
    <dgm:pt modelId="{509C555C-FFDC-4D63-803C-86B51DFF10C3}" type="pres">
      <dgm:prSet presAssocID="{959BCDFF-7E68-4392-B412-EE35E17CAE95}" presName="vert2" presStyleCnt="0"/>
      <dgm:spPr/>
    </dgm:pt>
    <dgm:pt modelId="{8C5E3682-AA90-4AD2-AA61-CE83E1D0D184}" type="pres">
      <dgm:prSet presAssocID="{959BCDFF-7E68-4392-B412-EE35E17CAE95}" presName="thinLine2b" presStyleLbl="callout" presStyleIdx="0" presStyleCnt="5"/>
      <dgm:spPr/>
    </dgm:pt>
    <dgm:pt modelId="{9348C823-6FCE-4EA5-88E6-6E0E14DBB3DC}" type="pres">
      <dgm:prSet presAssocID="{959BCDFF-7E68-4392-B412-EE35E17CAE95}" presName="vertSpace2b" presStyleCnt="0"/>
      <dgm:spPr/>
    </dgm:pt>
    <dgm:pt modelId="{726E74F3-96AF-416B-B8C2-3D030ECB7D87}" type="pres">
      <dgm:prSet presAssocID="{14AA400C-8709-483F-B6DF-4D1964B41520}" presName="horz2" presStyleCnt="0"/>
      <dgm:spPr/>
    </dgm:pt>
    <dgm:pt modelId="{F8F644DB-ACBF-4618-A469-DEA98263D0BE}" type="pres">
      <dgm:prSet presAssocID="{14AA400C-8709-483F-B6DF-4D1964B41520}" presName="horzSpace2" presStyleCnt="0"/>
      <dgm:spPr/>
    </dgm:pt>
    <dgm:pt modelId="{8735220A-DAE5-4554-BBE7-2857B32E09D4}" type="pres">
      <dgm:prSet presAssocID="{14AA400C-8709-483F-B6DF-4D1964B41520}" presName="tx2" presStyleLbl="revTx" presStyleIdx="2" presStyleCnt="6"/>
      <dgm:spPr/>
    </dgm:pt>
    <dgm:pt modelId="{8F84B17D-C977-4491-8990-A0A8462C08EE}" type="pres">
      <dgm:prSet presAssocID="{14AA400C-8709-483F-B6DF-4D1964B41520}" presName="vert2" presStyleCnt="0"/>
      <dgm:spPr/>
    </dgm:pt>
    <dgm:pt modelId="{B6B6CC6E-3EDA-4F31-AF57-9CBAAE6EB1F7}" type="pres">
      <dgm:prSet presAssocID="{14AA400C-8709-483F-B6DF-4D1964B41520}" presName="thinLine2b" presStyleLbl="callout" presStyleIdx="1" presStyleCnt="5"/>
      <dgm:spPr/>
    </dgm:pt>
    <dgm:pt modelId="{C27B8901-6A17-4D79-BB3B-5AEE20763462}" type="pres">
      <dgm:prSet presAssocID="{14AA400C-8709-483F-B6DF-4D1964B41520}" presName="vertSpace2b" presStyleCnt="0"/>
      <dgm:spPr/>
    </dgm:pt>
    <dgm:pt modelId="{31B1C615-E2CA-4823-979D-BFC3CC5E01E6}" type="pres">
      <dgm:prSet presAssocID="{27C9A8AA-9062-4577-B454-87A19294E0D3}" presName="horz2" presStyleCnt="0"/>
      <dgm:spPr/>
    </dgm:pt>
    <dgm:pt modelId="{0AEA0F2E-9656-4475-AA1A-58B924865DF8}" type="pres">
      <dgm:prSet presAssocID="{27C9A8AA-9062-4577-B454-87A19294E0D3}" presName="horzSpace2" presStyleCnt="0"/>
      <dgm:spPr/>
    </dgm:pt>
    <dgm:pt modelId="{E87A881E-8164-4BCA-81C6-924A86069BCF}" type="pres">
      <dgm:prSet presAssocID="{27C9A8AA-9062-4577-B454-87A19294E0D3}" presName="tx2" presStyleLbl="revTx" presStyleIdx="3" presStyleCnt="6"/>
      <dgm:spPr/>
    </dgm:pt>
    <dgm:pt modelId="{1ECAB164-EE1B-458E-854E-87DE4B1F3EEA}" type="pres">
      <dgm:prSet presAssocID="{27C9A8AA-9062-4577-B454-87A19294E0D3}" presName="vert2" presStyleCnt="0"/>
      <dgm:spPr/>
    </dgm:pt>
    <dgm:pt modelId="{859F73F4-5DA7-4833-AEB2-A22C781ED5CB}" type="pres">
      <dgm:prSet presAssocID="{27C9A8AA-9062-4577-B454-87A19294E0D3}" presName="thinLine2b" presStyleLbl="callout" presStyleIdx="2" presStyleCnt="5"/>
      <dgm:spPr/>
    </dgm:pt>
    <dgm:pt modelId="{A0EAEFD1-7E59-412D-B538-6414A80CF91B}" type="pres">
      <dgm:prSet presAssocID="{27C9A8AA-9062-4577-B454-87A19294E0D3}" presName="vertSpace2b" presStyleCnt="0"/>
      <dgm:spPr/>
    </dgm:pt>
    <dgm:pt modelId="{B1203884-3457-437B-A20F-7199773DB975}" type="pres">
      <dgm:prSet presAssocID="{7E3AE924-F709-45CF-B091-FA59C223D6EF}" presName="horz2" presStyleCnt="0"/>
      <dgm:spPr/>
    </dgm:pt>
    <dgm:pt modelId="{220AF3C3-4FE3-4AE1-8615-885EEA8C8E53}" type="pres">
      <dgm:prSet presAssocID="{7E3AE924-F709-45CF-B091-FA59C223D6EF}" presName="horzSpace2" presStyleCnt="0"/>
      <dgm:spPr/>
    </dgm:pt>
    <dgm:pt modelId="{9B84DC74-EEFA-4811-8E38-693915FC377D}" type="pres">
      <dgm:prSet presAssocID="{7E3AE924-F709-45CF-B091-FA59C223D6EF}" presName="tx2" presStyleLbl="revTx" presStyleIdx="4" presStyleCnt="6"/>
      <dgm:spPr/>
    </dgm:pt>
    <dgm:pt modelId="{2C0422AD-0CCA-409A-A611-7A04BD7DFE0E}" type="pres">
      <dgm:prSet presAssocID="{7E3AE924-F709-45CF-B091-FA59C223D6EF}" presName="vert2" presStyleCnt="0"/>
      <dgm:spPr/>
    </dgm:pt>
    <dgm:pt modelId="{F16B6407-DB01-4C44-919D-F60AEE49948A}" type="pres">
      <dgm:prSet presAssocID="{7E3AE924-F709-45CF-B091-FA59C223D6EF}" presName="thinLine2b" presStyleLbl="callout" presStyleIdx="3" presStyleCnt="5" custLinFactY="-123506" custLinFactNeighborX="-750" custLinFactNeighborY="-200000"/>
      <dgm:spPr/>
    </dgm:pt>
    <dgm:pt modelId="{27CADABD-2D82-44FB-A1CB-5802750684E0}" type="pres">
      <dgm:prSet presAssocID="{7E3AE924-F709-45CF-B091-FA59C223D6EF}" presName="vertSpace2b" presStyleCnt="0"/>
      <dgm:spPr/>
    </dgm:pt>
    <dgm:pt modelId="{6135B59C-7EA1-4C11-809D-A6EF8880AA33}" type="pres">
      <dgm:prSet presAssocID="{16446049-D376-4FCC-93FB-A7ED75216355}" presName="horz2" presStyleCnt="0"/>
      <dgm:spPr/>
    </dgm:pt>
    <dgm:pt modelId="{AA32172D-9579-4FF5-89E9-EAAEAE501C68}" type="pres">
      <dgm:prSet presAssocID="{16446049-D376-4FCC-93FB-A7ED75216355}" presName="horzSpace2" presStyleCnt="0"/>
      <dgm:spPr/>
    </dgm:pt>
    <dgm:pt modelId="{0C9268ED-B8E6-4637-9F9E-9ED1C93E5BA6}" type="pres">
      <dgm:prSet presAssocID="{16446049-D376-4FCC-93FB-A7ED75216355}" presName="tx2" presStyleLbl="revTx" presStyleIdx="5" presStyleCnt="6"/>
      <dgm:spPr/>
    </dgm:pt>
    <dgm:pt modelId="{0641F662-EB8B-486A-8C0C-5D761D777E9C}" type="pres">
      <dgm:prSet presAssocID="{16446049-D376-4FCC-93FB-A7ED75216355}" presName="vert2" presStyleCnt="0"/>
      <dgm:spPr/>
    </dgm:pt>
    <dgm:pt modelId="{7BDE0243-22ED-4F8B-9325-CEF177F65887}" type="pres">
      <dgm:prSet presAssocID="{16446049-D376-4FCC-93FB-A7ED75216355}" presName="thinLine2b" presStyleLbl="callout" presStyleIdx="4" presStyleCnt="5" custLinFactY="138330" custLinFactNeighborX="250" custLinFactNeighborY="200000"/>
      <dgm:spPr/>
    </dgm:pt>
    <dgm:pt modelId="{2C2F36EF-1B6C-41A1-BEB5-43986D2D81FB}" type="pres">
      <dgm:prSet presAssocID="{16446049-D376-4FCC-93FB-A7ED75216355}" presName="vertSpace2b" presStyleCnt="0"/>
      <dgm:spPr/>
    </dgm:pt>
  </dgm:ptLst>
  <dgm:cxnLst>
    <dgm:cxn modelId="{A884562F-DE1A-4E8C-8EEA-0200AF63C24F}" srcId="{4A0134F8-9203-4E4E-8CC9-FBF162F0B5F6}" destId="{7E3AE924-F709-45CF-B091-FA59C223D6EF}" srcOrd="3" destOrd="0" parTransId="{51CA7C0E-4978-4575-B842-B355DA9E8D5F}" sibTransId="{ECA11A44-37D5-45E7-B632-1FD3AA88C210}"/>
    <dgm:cxn modelId="{6DE1A135-6BAE-4B9B-938C-5F9D77844BD5}" srcId="{4A0134F8-9203-4E4E-8CC9-FBF162F0B5F6}" destId="{27C9A8AA-9062-4577-B454-87A19294E0D3}" srcOrd="2" destOrd="0" parTransId="{262E5237-A55A-4872-9ABE-DA6115DC488F}" sibTransId="{889662DE-F8E4-4457-9795-368892D81456}"/>
    <dgm:cxn modelId="{986E3B5F-8E51-458E-8F6C-F17D09A77B7D}" type="presOf" srcId="{4A0134F8-9203-4E4E-8CC9-FBF162F0B5F6}" destId="{65F98A0C-9B6D-490E-B65F-9FB296FED8E1}" srcOrd="0" destOrd="0" presId="urn:microsoft.com/office/officeart/2008/layout/LinedList"/>
    <dgm:cxn modelId="{1A237F7A-282F-4734-8BFA-4EF49A5E7B67}" type="presOf" srcId="{7E3AE924-F709-45CF-B091-FA59C223D6EF}" destId="{9B84DC74-EEFA-4811-8E38-693915FC377D}" srcOrd="0" destOrd="0" presId="urn:microsoft.com/office/officeart/2008/layout/LinedList"/>
    <dgm:cxn modelId="{947E5EA3-5840-44C7-A4A1-E7302B0AE923}" type="presOf" srcId="{27C9A8AA-9062-4577-B454-87A19294E0D3}" destId="{E87A881E-8164-4BCA-81C6-924A86069BCF}" srcOrd="0" destOrd="0" presId="urn:microsoft.com/office/officeart/2008/layout/LinedList"/>
    <dgm:cxn modelId="{E02AB2B5-1992-4FBB-8EAB-CFEC58903269}" type="presOf" srcId="{959BCDFF-7E68-4392-B412-EE35E17CAE95}" destId="{8D3FA335-C559-484C-B7CF-5CD6129FF543}" srcOrd="0" destOrd="0" presId="urn:microsoft.com/office/officeart/2008/layout/LinedList"/>
    <dgm:cxn modelId="{E8DE2BB7-6765-41FC-8287-7A10FBB58496}" srcId="{4A0134F8-9203-4E4E-8CC9-FBF162F0B5F6}" destId="{16446049-D376-4FCC-93FB-A7ED75216355}" srcOrd="4" destOrd="0" parTransId="{DF254497-EF93-4BD2-84DD-EB8C93B44722}" sibTransId="{F70B774B-0E55-4A5F-9929-5CEB5A930C88}"/>
    <dgm:cxn modelId="{0717D8CD-B6FA-4557-BA7B-FF831D5E417C}" type="presOf" srcId="{14AA400C-8709-483F-B6DF-4D1964B41520}" destId="{8735220A-DAE5-4554-BBE7-2857B32E09D4}" srcOrd="0" destOrd="0" presId="urn:microsoft.com/office/officeart/2008/layout/LinedList"/>
    <dgm:cxn modelId="{5942A5DE-C2BC-4E56-96DA-00271DEAE232}" srcId="{4A0134F8-9203-4E4E-8CC9-FBF162F0B5F6}" destId="{959BCDFF-7E68-4392-B412-EE35E17CAE95}" srcOrd="0" destOrd="0" parTransId="{774B7D64-D1BB-4AAC-85D3-779B55998D41}" sibTransId="{59A35D6A-A792-4DDB-933F-860447E79BEA}"/>
    <dgm:cxn modelId="{CAD5DFE3-7E33-4292-A367-C963102A01A7}" type="presOf" srcId="{9E23272F-0B3C-455E-9B9D-7C54AC0E327E}" destId="{33C35D83-C5AF-4E93-ABF8-761049F509A1}" srcOrd="0" destOrd="0" presId="urn:microsoft.com/office/officeart/2008/layout/LinedList"/>
    <dgm:cxn modelId="{E2B951E7-212C-49AE-B04F-84FEFBE0DDAF}" srcId="{9E23272F-0B3C-455E-9B9D-7C54AC0E327E}" destId="{4A0134F8-9203-4E4E-8CC9-FBF162F0B5F6}" srcOrd="0" destOrd="0" parTransId="{1AD28B8B-0D91-4F27-B595-7350433B59B0}" sibTransId="{96B325FE-5999-4C4C-B43A-25BC79D58356}"/>
    <dgm:cxn modelId="{C746FFE8-9A81-40D8-9DE1-140ABFCCC033}" srcId="{4A0134F8-9203-4E4E-8CC9-FBF162F0B5F6}" destId="{14AA400C-8709-483F-B6DF-4D1964B41520}" srcOrd="1" destOrd="0" parTransId="{E8928975-2970-4871-A1D5-D83334331F92}" sibTransId="{17F806D0-C692-465E-BF1C-C6AD5B1D14AB}"/>
    <dgm:cxn modelId="{B58B5EFC-C75D-4EAB-86DB-C98AB5EAA27C}" type="presOf" srcId="{16446049-D376-4FCC-93FB-A7ED75216355}" destId="{0C9268ED-B8E6-4637-9F9E-9ED1C93E5BA6}" srcOrd="0" destOrd="0" presId="urn:microsoft.com/office/officeart/2008/layout/LinedList"/>
    <dgm:cxn modelId="{16A0D871-4385-45A2-96C9-8316316CB92D}" type="presParOf" srcId="{33C35D83-C5AF-4E93-ABF8-761049F509A1}" destId="{3B2F8C0F-32A1-4184-A5DB-808330D063FB}" srcOrd="0" destOrd="0" presId="urn:microsoft.com/office/officeart/2008/layout/LinedList"/>
    <dgm:cxn modelId="{9FCB6B79-56F7-4EAC-B225-CF30939B556E}" type="presParOf" srcId="{33C35D83-C5AF-4E93-ABF8-761049F509A1}" destId="{5568D2B1-F5F1-483D-AAF6-805A729DC3CC}" srcOrd="1" destOrd="0" presId="urn:microsoft.com/office/officeart/2008/layout/LinedList"/>
    <dgm:cxn modelId="{5EDBDE3F-7FF3-4BC2-9A89-CACC1DC736D3}" type="presParOf" srcId="{5568D2B1-F5F1-483D-AAF6-805A729DC3CC}" destId="{65F98A0C-9B6D-490E-B65F-9FB296FED8E1}" srcOrd="0" destOrd="0" presId="urn:microsoft.com/office/officeart/2008/layout/LinedList"/>
    <dgm:cxn modelId="{B1871BF9-9113-41CD-B3A0-C4DBA1995F32}" type="presParOf" srcId="{5568D2B1-F5F1-483D-AAF6-805A729DC3CC}" destId="{38432AD9-5C92-494A-86BE-3FA697DB466D}" srcOrd="1" destOrd="0" presId="urn:microsoft.com/office/officeart/2008/layout/LinedList"/>
    <dgm:cxn modelId="{0924C903-4D33-4AB5-9865-55EEC6D06906}" type="presParOf" srcId="{38432AD9-5C92-494A-86BE-3FA697DB466D}" destId="{A7101A4B-59D7-48F3-8788-58CDFDA5F3BF}" srcOrd="0" destOrd="0" presId="urn:microsoft.com/office/officeart/2008/layout/LinedList"/>
    <dgm:cxn modelId="{BE7CD27A-D72A-467A-B3EC-6401AB6484C7}" type="presParOf" srcId="{38432AD9-5C92-494A-86BE-3FA697DB466D}" destId="{B3CA9BBF-8864-4F1D-B0DF-6EAC6010DAEF}" srcOrd="1" destOrd="0" presId="urn:microsoft.com/office/officeart/2008/layout/LinedList"/>
    <dgm:cxn modelId="{95D00A74-BFD8-40A4-AE8C-9344EE65CF84}" type="presParOf" srcId="{B3CA9BBF-8864-4F1D-B0DF-6EAC6010DAEF}" destId="{3287F824-5823-488F-A2AB-0447F3E140B9}" srcOrd="0" destOrd="0" presId="urn:microsoft.com/office/officeart/2008/layout/LinedList"/>
    <dgm:cxn modelId="{8FC9BA48-F32E-4D0E-9D5E-29EE6DF018BD}" type="presParOf" srcId="{B3CA9BBF-8864-4F1D-B0DF-6EAC6010DAEF}" destId="{8D3FA335-C559-484C-B7CF-5CD6129FF543}" srcOrd="1" destOrd="0" presId="urn:microsoft.com/office/officeart/2008/layout/LinedList"/>
    <dgm:cxn modelId="{E7EFCC5E-B604-4D66-9370-C54F63D6642F}" type="presParOf" srcId="{B3CA9BBF-8864-4F1D-B0DF-6EAC6010DAEF}" destId="{509C555C-FFDC-4D63-803C-86B51DFF10C3}" srcOrd="2" destOrd="0" presId="urn:microsoft.com/office/officeart/2008/layout/LinedList"/>
    <dgm:cxn modelId="{756B32B1-F81B-4637-AAE8-BB76DFBCF88C}" type="presParOf" srcId="{38432AD9-5C92-494A-86BE-3FA697DB466D}" destId="{8C5E3682-AA90-4AD2-AA61-CE83E1D0D184}" srcOrd="2" destOrd="0" presId="urn:microsoft.com/office/officeart/2008/layout/LinedList"/>
    <dgm:cxn modelId="{43BA9579-58A0-4D60-934A-6A08A96065E9}" type="presParOf" srcId="{38432AD9-5C92-494A-86BE-3FA697DB466D}" destId="{9348C823-6FCE-4EA5-88E6-6E0E14DBB3DC}" srcOrd="3" destOrd="0" presId="urn:microsoft.com/office/officeart/2008/layout/LinedList"/>
    <dgm:cxn modelId="{1E74612B-641C-45E4-854D-D90ACEA2C92C}" type="presParOf" srcId="{38432AD9-5C92-494A-86BE-3FA697DB466D}" destId="{726E74F3-96AF-416B-B8C2-3D030ECB7D87}" srcOrd="4" destOrd="0" presId="urn:microsoft.com/office/officeart/2008/layout/LinedList"/>
    <dgm:cxn modelId="{D4A643A2-DA60-4526-8249-1940D1976CE2}" type="presParOf" srcId="{726E74F3-96AF-416B-B8C2-3D030ECB7D87}" destId="{F8F644DB-ACBF-4618-A469-DEA98263D0BE}" srcOrd="0" destOrd="0" presId="urn:microsoft.com/office/officeart/2008/layout/LinedList"/>
    <dgm:cxn modelId="{132221EA-5CDD-40EC-AB86-BDB3A35F7D1B}" type="presParOf" srcId="{726E74F3-96AF-416B-B8C2-3D030ECB7D87}" destId="{8735220A-DAE5-4554-BBE7-2857B32E09D4}" srcOrd="1" destOrd="0" presId="urn:microsoft.com/office/officeart/2008/layout/LinedList"/>
    <dgm:cxn modelId="{42B4043F-44E1-48D6-B976-2B35F8BC68F1}" type="presParOf" srcId="{726E74F3-96AF-416B-B8C2-3D030ECB7D87}" destId="{8F84B17D-C977-4491-8990-A0A8462C08EE}" srcOrd="2" destOrd="0" presId="urn:microsoft.com/office/officeart/2008/layout/LinedList"/>
    <dgm:cxn modelId="{C2663A4E-7177-4143-A99A-B07C5A8E7961}" type="presParOf" srcId="{38432AD9-5C92-494A-86BE-3FA697DB466D}" destId="{B6B6CC6E-3EDA-4F31-AF57-9CBAAE6EB1F7}" srcOrd="5" destOrd="0" presId="urn:microsoft.com/office/officeart/2008/layout/LinedList"/>
    <dgm:cxn modelId="{8A28FFF5-E2B8-49AE-B0E8-433BF57E7F83}" type="presParOf" srcId="{38432AD9-5C92-494A-86BE-3FA697DB466D}" destId="{C27B8901-6A17-4D79-BB3B-5AEE20763462}" srcOrd="6" destOrd="0" presId="urn:microsoft.com/office/officeart/2008/layout/LinedList"/>
    <dgm:cxn modelId="{EF5DA0D5-1ECE-4F00-A785-B6FF52B2F90D}" type="presParOf" srcId="{38432AD9-5C92-494A-86BE-3FA697DB466D}" destId="{31B1C615-E2CA-4823-979D-BFC3CC5E01E6}" srcOrd="7" destOrd="0" presId="urn:microsoft.com/office/officeart/2008/layout/LinedList"/>
    <dgm:cxn modelId="{3395E8BB-45FD-4B20-A2D4-CC4F5491734F}" type="presParOf" srcId="{31B1C615-E2CA-4823-979D-BFC3CC5E01E6}" destId="{0AEA0F2E-9656-4475-AA1A-58B924865DF8}" srcOrd="0" destOrd="0" presId="urn:microsoft.com/office/officeart/2008/layout/LinedList"/>
    <dgm:cxn modelId="{CCED5C4E-DB73-496E-AA3E-EC6F783F34AA}" type="presParOf" srcId="{31B1C615-E2CA-4823-979D-BFC3CC5E01E6}" destId="{E87A881E-8164-4BCA-81C6-924A86069BCF}" srcOrd="1" destOrd="0" presId="urn:microsoft.com/office/officeart/2008/layout/LinedList"/>
    <dgm:cxn modelId="{0F7101DA-1CF6-428B-AED3-CDB283AEC78E}" type="presParOf" srcId="{31B1C615-E2CA-4823-979D-BFC3CC5E01E6}" destId="{1ECAB164-EE1B-458E-854E-87DE4B1F3EEA}" srcOrd="2" destOrd="0" presId="urn:microsoft.com/office/officeart/2008/layout/LinedList"/>
    <dgm:cxn modelId="{01D81EDE-C1DC-4388-A809-F731559EA958}" type="presParOf" srcId="{38432AD9-5C92-494A-86BE-3FA697DB466D}" destId="{859F73F4-5DA7-4833-AEB2-A22C781ED5CB}" srcOrd="8" destOrd="0" presId="urn:microsoft.com/office/officeart/2008/layout/LinedList"/>
    <dgm:cxn modelId="{C0F9C722-EC70-4ADD-843B-C61FA1292B5F}" type="presParOf" srcId="{38432AD9-5C92-494A-86BE-3FA697DB466D}" destId="{A0EAEFD1-7E59-412D-B538-6414A80CF91B}" srcOrd="9" destOrd="0" presId="urn:microsoft.com/office/officeart/2008/layout/LinedList"/>
    <dgm:cxn modelId="{60DD65DE-B1B8-4949-BBB4-BBE40F56DB96}" type="presParOf" srcId="{38432AD9-5C92-494A-86BE-3FA697DB466D}" destId="{B1203884-3457-437B-A20F-7199773DB975}" srcOrd="10" destOrd="0" presId="urn:microsoft.com/office/officeart/2008/layout/LinedList"/>
    <dgm:cxn modelId="{7CDEEF0D-286E-427F-9C97-FCE8733FC03A}" type="presParOf" srcId="{B1203884-3457-437B-A20F-7199773DB975}" destId="{220AF3C3-4FE3-4AE1-8615-885EEA8C8E53}" srcOrd="0" destOrd="0" presId="urn:microsoft.com/office/officeart/2008/layout/LinedList"/>
    <dgm:cxn modelId="{9B1F586B-2953-42F3-9C94-B4BBBEAB9E9A}" type="presParOf" srcId="{B1203884-3457-437B-A20F-7199773DB975}" destId="{9B84DC74-EEFA-4811-8E38-693915FC377D}" srcOrd="1" destOrd="0" presId="urn:microsoft.com/office/officeart/2008/layout/LinedList"/>
    <dgm:cxn modelId="{CF4CFAD5-5A1B-4F85-9A3A-6CCFFE988C14}" type="presParOf" srcId="{B1203884-3457-437B-A20F-7199773DB975}" destId="{2C0422AD-0CCA-409A-A611-7A04BD7DFE0E}" srcOrd="2" destOrd="0" presId="urn:microsoft.com/office/officeart/2008/layout/LinedList"/>
    <dgm:cxn modelId="{E9EC3BCD-2841-4289-B285-736C2008255D}" type="presParOf" srcId="{38432AD9-5C92-494A-86BE-3FA697DB466D}" destId="{F16B6407-DB01-4C44-919D-F60AEE49948A}" srcOrd="11" destOrd="0" presId="urn:microsoft.com/office/officeart/2008/layout/LinedList"/>
    <dgm:cxn modelId="{323C021B-1692-4189-B7FB-30E845125D7C}" type="presParOf" srcId="{38432AD9-5C92-494A-86BE-3FA697DB466D}" destId="{27CADABD-2D82-44FB-A1CB-5802750684E0}" srcOrd="12" destOrd="0" presId="urn:microsoft.com/office/officeart/2008/layout/LinedList"/>
    <dgm:cxn modelId="{EF742832-4BC6-4401-BAC1-D78E6FD0F697}" type="presParOf" srcId="{38432AD9-5C92-494A-86BE-3FA697DB466D}" destId="{6135B59C-7EA1-4C11-809D-A6EF8880AA33}" srcOrd="13" destOrd="0" presId="urn:microsoft.com/office/officeart/2008/layout/LinedList"/>
    <dgm:cxn modelId="{33EF27AA-6472-4B9F-9614-8AA795D838C4}" type="presParOf" srcId="{6135B59C-7EA1-4C11-809D-A6EF8880AA33}" destId="{AA32172D-9579-4FF5-89E9-EAAEAE501C68}" srcOrd="0" destOrd="0" presId="urn:microsoft.com/office/officeart/2008/layout/LinedList"/>
    <dgm:cxn modelId="{F3025E7B-FDB4-4219-A666-B90770E538F2}" type="presParOf" srcId="{6135B59C-7EA1-4C11-809D-A6EF8880AA33}" destId="{0C9268ED-B8E6-4637-9F9E-9ED1C93E5BA6}" srcOrd="1" destOrd="0" presId="urn:microsoft.com/office/officeart/2008/layout/LinedList"/>
    <dgm:cxn modelId="{295637B4-1FBE-449A-BB06-D8C671098E19}" type="presParOf" srcId="{6135B59C-7EA1-4C11-809D-A6EF8880AA33}" destId="{0641F662-EB8B-486A-8C0C-5D761D777E9C}" srcOrd="2" destOrd="0" presId="urn:microsoft.com/office/officeart/2008/layout/LinedList"/>
    <dgm:cxn modelId="{9F9AFD1A-BA34-4F01-A09F-45DBAD27FF48}" type="presParOf" srcId="{38432AD9-5C92-494A-86BE-3FA697DB466D}" destId="{7BDE0243-22ED-4F8B-9325-CEF177F65887}" srcOrd="14" destOrd="0" presId="urn:microsoft.com/office/officeart/2008/layout/LinedList"/>
    <dgm:cxn modelId="{9B64A8D7-B7F9-4EF2-8F93-BC681D701271}" type="presParOf" srcId="{38432AD9-5C92-494A-86BE-3FA697DB466D}" destId="{2C2F36EF-1B6C-41A1-BEB5-43986D2D81FB}" srcOrd="15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92F8382-9A6A-4A9F-8A04-7528FDE0F472}" type="doc">
      <dgm:prSet loTypeId="urn:microsoft.com/office/officeart/2008/layout/SquareAccentList" loCatId="list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D77FAED0-2E76-4A88-9FE1-AF3F20567E8D}">
      <dgm:prSet phldrT="[Text]" phldr="0" custT="1"/>
      <dgm:spPr/>
      <dgm:t>
        <a:bodyPr/>
        <a:lstStyle/>
        <a:p>
          <a:r>
            <a:rPr lang="en-IN" sz="4800" dirty="0"/>
            <a:t>Positive Impact</a:t>
          </a:r>
        </a:p>
      </dgm:t>
    </dgm:pt>
    <dgm:pt modelId="{B2768BD1-C0A0-4EC6-A941-1A7E06CF6995}" type="parTrans" cxnId="{B38ACB89-6BBE-4B75-9C4E-F573C524E085}">
      <dgm:prSet/>
      <dgm:spPr/>
      <dgm:t>
        <a:bodyPr/>
        <a:lstStyle/>
        <a:p>
          <a:endParaRPr lang="en-IN"/>
        </a:p>
      </dgm:t>
    </dgm:pt>
    <dgm:pt modelId="{85383B06-152C-42DD-9878-707E56247E9C}" type="sibTrans" cxnId="{B38ACB89-6BBE-4B75-9C4E-F573C524E085}">
      <dgm:prSet/>
      <dgm:spPr/>
      <dgm:t>
        <a:bodyPr/>
        <a:lstStyle/>
        <a:p>
          <a:endParaRPr lang="en-IN"/>
        </a:p>
      </dgm:t>
    </dgm:pt>
    <dgm:pt modelId="{F1BC0CC4-8A8D-4808-87EA-20A607CDAB5F}">
      <dgm:prSet phldrT="[Text]" custT="1"/>
      <dgm:spPr/>
      <dgm:t>
        <a:bodyPr/>
        <a:lstStyle/>
        <a:p>
          <a:pPr>
            <a:buNone/>
          </a:pPr>
          <a:r>
            <a:rPr lang="en-US" sz="1600" b="0" i="0" u="none" dirty="0">
              <a:latin typeface="Arial" panose="020B0604020202020204" pitchFamily="34" charset="0"/>
              <a:cs typeface="Arial" panose="020B0604020202020204" pitchFamily="34" charset="0"/>
            </a:rPr>
            <a:t>Reduces waiting times and anxiety for patients.</a:t>
          </a:r>
          <a:endParaRPr lang="en-IN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B1F1006-EDF3-4426-85A1-324E9E4478A5}" type="parTrans" cxnId="{2E5B7E2D-5BE7-4BAC-89B2-4D48C8AB8874}">
      <dgm:prSet/>
      <dgm:spPr/>
      <dgm:t>
        <a:bodyPr/>
        <a:lstStyle/>
        <a:p>
          <a:endParaRPr lang="en-IN"/>
        </a:p>
      </dgm:t>
    </dgm:pt>
    <dgm:pt modelId="{E6D9432B-6D13-4165-85E3-2099F96C6A65}" type="sibTrans" cxnId="{2E5B7E2D-5BE7-4BAC-89B2-4D48C8AB8874}">
      <dgm:prSet/>
      <dgm:spPr/>
      <dgm:t>
        <a:bodyPr/>
        <a:lstStyle/>
        <a:p>
          <a:endParaRPr lang="en-IN"/>
        </a:p>
      </dgm:t>
    </dgm:pt>
    <dgm:pt modelId="{89649A89-922C-40E7-B8E5-C1A23E6A858C}">
      <dgm:prSet phldrT="[Text]" custT="1"/>
      <dgm:spPr/>
      <dgm:t>
        <a:bodyPr/>
        <a:lstStyle/>
        <a:p>
          <a:pPr>
            <a:buNone/>
          </a:pPr>
          <a:endParaRPr lang="en-IN" sz="1800" dirty="0"/>
        </a:p>
      </dgm:t>
    </dgm:pt>
    <dgm:pt modelId="{59FD9BF4-D172-41DB-89EA-465CC5B4507D}" type="parTrans" cxnId="{BE804E9A-2BE8-463C-A3D9-47D159D8E1CE}">
      <dgm:prSet/>
      <dgm:spPr/>
      <dgm:t>
        <a:bodyPr/>
        <a:lstStyle/>
        <a:p>
          <a:endParaRPr lang="en-IN"/>
        </a:p>
      </dgm:t>
    </dgm:pt>
    <dgm:pt modelId="{49C7464C-44EC-4FB1-95D8-52AF25C38051}" type="sibTrans" cxnId="{BE804E9A-2BE8-463C-A3D9-47D159D8E1CE}">
      <dgm:prSet/>
      <dgm:spPr/>
      <dgm:t>
        <a:bodyPr/>
        <a:lstStyle/>
        <a:p>
          <a:endParaRPr lang="en-IN"/>
        </a:p>
      </dgm:t>
    </dgm:pt>
    <dgm:pt modelId="{563E7D58-D8BD-4692-A0F1-D43ABDA8259C}">
      <dgm:prSet phldrT="[Text]" custT="1"/>
      <dgm:spPr/>
      <dgm:t>
        <a:bodyPr/>
        <a:lstStyle/>
        <a:p>
          <a:pPr>
            <a:lnSpc>
              <a:spcPct val="90000"/>
            </a:lnSpc>
            <a:buNone/>
          </a:pPr>
          <a:endParaRPr lang="en-US" sz="1800" b="0" i="0" u="none" dirty="0"/>
        </a:p>
        <a:p>
          <a:pPr>
            <a:lnSpc>
              <a:spcPct val="90000"/>
            </a:lnSpc>
            <a:buNone/>
          </a:pPr>
          <a:endParaRPr lang="en-US" sz="1800" b="0" i="0" u="none" dirty="0"/>
        </a:p>
        <a:p>
          <a:pPr>
            <a:lnSpc>
              <a:spcPct val="90000"/>
            </a:lnSpc>
            <a:buNone/>
          </a:pPr>
          <a:endParaRPr lang="en-US" sz="1800" b="0" i="0" u="none" dirty="0"/>
        </a:p>
        <a:p>
          <a:pPr>
            <a:lnSpc>
              <a:spcPct val="100000"/>
            </a:lnSpc>
            <a:buNone/>
          </a:pPr>
          <a:r>
            <a:rPr lang="en-US" sz="1800" b="0" i="0" u="none" dirty="0">
              <a:latin typeface="Arial" panose="020B0604020202020204" pitchFamily="34" charset="0"/>
              <a:cs typeface="Arial" panose="020B0604020202020204" pitchFamily="34" charset="0"/>
            </a:rPr>
            <a:t>Convenience of local assessments reduces travel and disruption</a:t>
          </a:r>
        </a:p>
        <a:p>
          <a:pPr>
            <a:lnSpc>
              <a:spcPct val="90000"/>
            </a:lnSpc>
            <a:buNone/>
          </a:pPr>
          <a:endParaRPr lang="en-IN" sz="1800" dirty="0"/>
        </a:p>
      </dgm:t>
    </dgm:pt>
    <dgm:pt modelId="{43A07656-6F44-4E8D-A79E-374E3C78AFF5}" type="parTrans" cxnId="{947666E4-3A24-4B88-8358-01272633897D}">
      <dgm:prSet/>
      <dgm:spPr/>
      <dgm:t>
        <a:bodyPr/>
        <a:lstStyle/>
        <a:p>
          <a:endParaRPr lang="en-IN"/>
        </a:p>
      </dgm:t>
    </dgm:pt>
    <dgm:pt modelId="{A473E1DD-11DB-4F59-A0A9-3F200D672C53}" type="sibTrans" cxnId="{947666E4-3A24-4B88-8358-01272633897D}">
      <dgm:prSet/>
      <dgm:spPr/>
      <dgm:t>
        <a:bodyPr/>
        <a:lstStyle/>
        <a:p>
          <a:endParaRPr lang="en-IN"/>
        </a:p>
      </dgm:t>
    </dgm:pt>
    <dgm:pt modelId="{319D4B98-81D1-44A3-BF3F-24930CB9FA07}">
      <dgm:prSet custT="1"/>
      <dgm:spPr/>
      <dgm:t>
        <a:bodyPr/>
        <a:lstStyle/>
        <a:p>
          <a:pPr>
            <a:lnSpc>
              <a:spcPct val="100000"/>
            </a:lnSpc>
            <a:buNone/>
          </a:pPr>
          <a:endParaRPr lang="en-US" sz="16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29ACA0C-A3E1-4B84-9E16-54A78E07D800}" type="parTrans" cxnId="{28F33FE3-7EC2-46FC-8C60-F8C2D14ACA98}">
      <dgm:prSet/>
      <dgm:spPr/>
      <dgm:t>
        <a:bodyPr/>
        <a:lstStyle/>
        <a:p>
          <a:endParaRPr lang="en-IN"/>
        </a:p>
      </dgm:t>
    </dgm:pt>
    <dgm:pt modelId="{1FEB2422-D7A2-4228-B443-5827E2CBD155}" type="sibTrans" cxnId="{28F33FE3-7EC2-46FC-8C60-F8C2D14ACA98}">
      <dgm:prSet/>
      <dgm:spPr/>
      <dgm:t>
        <a:bodyPr/>
        <a:lstStyle/>
        <a:p>
          <a:endParaRPr lang="en-IN"/>
        </a:p>
      </dgm:t>
    </dgm:pt>
    <dgm:pt modelId="{68C96FE4-1670-4979-A83D-D51B9F835576}">
      <dgm:prSet custT="1"/>
      <dgm:spPr/>
      <dgm:t>
        <a:bodyPr/>
        <a:lstStyle/>
        <a:p>
          <a:pPr>
            <a:buNone/>
          </a:pPr>
          <a:endParaRPr lang="en-IN" sz="1600" b="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buNone/>
          </a:pPr>
          <a:r>
            <a:rPr lang="en-IN" sz="1600" b="0" dirty="0">
              <a:latin typeface="Arial" panose="020B0604020202020204" pitchFamily="34" charset="0"/>
              <a:cs typeface="Arial" panose="020B0604020202020204" pitchFamily="34" charset="0"/>
            </a:rPr>
            <a:t>Early reassurance for benign conditions lowers stress</a:t>
          </a:r>
        </a:p>
        <a:p>
          <a:pPr>
            <a:buNone/>
          </a:pPr>
          <a:endParaRPr lang="en-IN" sz="16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8638039-EFD4-4CC2-B9A2-B36C6453062F}" type="parTrans" cxnId="{8A049D1F-C2AB-4639-9571-D7DDFCC3A972}">
      <dgm:prSet/>
      <dgm:spPr/>
      <dgm:t>
        <a:bodyPr/>
        <a:lstStyle/>
        <a:p>
          <a:endParaRPr lang="en-IN"/>
        </a:p>
      </dgm:t>
    </dgm:pt>
    <dgm:pt modelId="{08F72CDD-B2D1-4FE6-B984-A8408F8FB654}" type="sibTrans" cxnId="{8A049D1F-C2AB-4639-9571-D7DDFCC3A972}">
      <dgm:prSet/>
      <dgm:spPr/>
      <dgm:t>
        <a:bodyPr/>
        <a:lstStyle/>
        <a:p>
          <a:endParaRPr lang="en-IN"/>
        </a:p>
      </dgm:t>
    </dgm:pt>
    <dgm:pt modelId="{6840E18E-CE59-4101-8384-B73DD16DB2BD}">
      <dgm:prSet phldrT="[Text]" phldr="0" custT="1"/>
      <dgm:spPr/>
      <dgm:t>
        <a:bodyPr/>
        <a:lstStyle/>
        <a:p>
          <a:endParaRPr lang="en-IN" sz="4800" dirty="0"/>
        </a:p>
      </dgm:t>
    </dgm:pt>
    <dgm:pt modelId="{86971311-7A38-4647-9EA8-958093159422}" type="parTrans" cxnId="{A68E941A-4C29-4D33-B5BD-DCC781315F91}">
      <dgm:prSet/>
      <dgm:spPr/>
      <dgm:t>
        <a:bodyPr/>
        <a:lstStyle/>
        <a:p>
          <a:endParaRPr lang="en-IN"/>
        </a:p>
      </dgm:t>
    </dgm:pt>
    <dgm:pt modelId="{03D7B48B-778C-4EE5-AA3B-33FD1D13A268}" type="sibTrans" cxnId="{A68E941A-4C29-4D33-B5BD-DCC781315F91}">
      <dgm:prSet/>
      <dgm:spPr/>
      <dgm:t>
        <a:bodyPr/>
        <a:lstStyle/>
        <a:p>
          <a:endParaRPr lang="en-IN"/>
        </a:p>
      </dgm:t>
    </dgm:pt>
    <dgm:pt modelId="{5204AE86-0D89-413F-A2A2-4F7D69912E8D}" type="pres">
      <dgm:prSet presAssocID="{092F8382-9A6A-4A9F-8A04-7528FDE0F472}" presName="layout" presStyleCnt="0">
        <dgm:presLayoutVars>
          <dgm:chMax/>
          <dgm:chPref/>
          <dgm:dir/>
          <dgm:resizeHandles/>
        </dgm:presLayoutVars>
      </dgm:prSet>
      <dgm:spPr/>
    </dgm:pt>
    <dgm:pt modelId="{92F3E48A-C5EB-41CF-B4F7-77F733B1BF8B}" type="pres">
      <dgm:prSet presAssocID="{D77FAED0-2E76-4A88-9FE1-AF3F20567E8D}" presName="root" presStyleCnt="0">
        <dgm:presLayoutVars>
          <dgm:chMax/>
          <dgm:chPref/>
        </dgm:presLayoutVars>
      </dgm:prSet>
      <dgm:spPr/>
    </dgm:pt>
    <dgm:pt modelId="{0A906957-BFDC-470A-AA64-CC7E5FCE5D9F}" type="pres">
      <dgm:prSet presAssocID="{D77FAED0-2E76-4A88-9FE1-AF3F20567E8D}" presName="rootComposite" presStyleCnt="0">
        <dgm:presLayoutVars/>
      </dgm:prSet>
      <dgm:spPr/>
    </dgm:pt>
    <dgm:pt modelId="{880856FC-E6F5-40D9-A493-78880A29CDF1}" type="pres">
      <dgm:prSet presAssocID="{D77FAED0-2E76-4A88-9FE1-AF3F20567E8D}" presName="ParentAccent" presStyleLbl="alignNode1" presStyleIdx="0" presStyleCnt="2"/>
      <dgm:spPr/>
    </dgm:pt>
    <dgm:pt modelId="{0A2E4929-DF89-4C1D-9B49-2C1DE3E3CA5E}" type="pres">
      <dgm:prSet presAssocID="{D77FAED0-2E76-4A88-9FE1-AF3F20567E8D}" presName="ParentSmallAccent" presStyleLbl="fgAcc1" presStyleIdx="0" presStyleCnt="2"/>
      <dgm:spPr/>
    </dgm:pt>
    <dgm:pt modelId="{A23A7A84-015D-4A43-B32B-10A228E0B4B7}" type="pres">
      <dgm:prSet presAssocID="{D77FAED0-2E76-4A88-9FE1-AF3F20567E8D}" presName="Parent" presStyleLbl="revTx" presStyleIdx="0" presStyleCnt="7">
        <dgm:presLayoutVars>
          <dgm:chMax/>
          <dgm:chPref val="4"/>
          <dgm:bulletEnabled val="1"/>
        </dgm:presLayoutVars>
      </dgm:prSet>
      <dgm:spPr/>
    </dgm:pt>
    <dgm:pt modelId="{377EA2FF-6DDF-4B3E-BBED-ABCF4893234A}" type="pres">
      <dgm:prSet presAssocID="{D77FAED0-2E76-4A88-9FE1-AF3F20567E8D}" presName="childShape" presStyleCnt="0">
        <dgm:presLayoutVars>
          <dgm:chMax val="0"/>
          <dgm:chPref val="0"/>
        </dgm:presLayoutVars>
      </dgm:prSet>
      <dgm:spPr/>
    </dgm:pt>
    <dgm:pt modelId="{FAA799B2-43B4-4F2B-8E6A-B83A9572EB49}" type="pres">
      <dgm:prSet presAssocID="{F1BC0CC4-8A8D-4808-87EA-20A607CDAB5F}" presName="childComposite" presStyleCnt="0">
        <dgm:presLayoutVars>
          <dgm:chMax val="0"/>
          <dgm:chPref val="0"/>
        </dgm:presLayoutVars>
      </dgm:prSet>
      <dgm:spPr/>
    </dgm:pt>
    <dgm:pt modelId="{88E9FC76-6E17-4DC4-AA80-121771EADFC9}" type="pres">
      <dgm:prSet presAssocID="{F1BC0CC4-8A8D-4808-87EA-20A607CDAB5F}" presName="ChildAccent" presStyleLbl="solidFgAcc1" presStyleIdx="0" presStyleCnt="5"/>
      <dgm:spPr/>
    </dgm:pt>
    <dgm:pt modelId="{69C4A43A-E7DF-4F46-8F60-F5F1911374DD}" type="pres">
      <dgm:prSet presAssocID="{F1BC0CC4-8A8D-4808-87EA-20A607CDAB5F}" presName="Child" presStyleLbl="revTx" presStyleIdx="1" presStyleCnt="7">
        <dgm:presLayoutVars>
          <dgm:chMax val="0"/>
          <dgm:chPref val="0"/>
          <dgm:bulletEnabled val="1"/>
        </dgm:presLayoutVars>
      </dgm:prSet>
      <dgm:spPr/>
    </dgm:pt>
    <dgm:pt modelId="{95B984BF-22ED-463A-99A1-B4976C2DF057}" type="pres">
      <dgm:prSet presAssocID="{319D4B98-81D1-44A3-BF3F-24930CB9FA07}" presName="childComposite" presStyleCnt="0">
        <dgm:presLayoutVars>
          <dgm:chMax val="0"/>
          <dgm:chPref val="0"/>
        </dgm:presLayoutVars>
      </dgm:prSet>
      <dgm:spPr/>
    </dgm:pt>
    <dgm:pt modelId="{F206845A-0872-4D29-8D6B-5E4B2F028213}" type="pres">
      <dgm:prSet presAssocID="{319D4B98-81D1-44A3-BF3F-24930CB9FA07}" presName="ChildAccent" presStyleLbl="solidFgAcc1" presStyleIdx="1" presStyleCnt="5" custLinFactNeighborX="2207" custLinFactNeighborY="-11038"/>
      <dgm:spPr/>
    </dgm:pt>
    <dgm:pt modelId="{EDCA1C79-04C2-4E30-B888-6CF13B5C50C9}" type="pres">
      <dgm:prSet presAssocID="{319D4B98-81D1-44A3-BF3F-24930CB9FA07}" presName="Child" presStyleLbl="revTx" presStyleIdx="2" presStyleCnt="7">
        <dgm:presLayoutVars>
          <dgm:chMax val="0"/>
          <dgm:chPref val="0"/>
          <dgm:bulletEnabled val="1"/>
        </dgm:presLayoutVars>
      </dgm:prSet>
      <dgm:spPr/>
    </dgm:pt>
    <dgm:pt modelId="{3D88E8AA-A195-4417-A971-4C304171387B}" type="pres">
      <dgm:prSet presAssocID="{68C96FE4-1670-4979-A83D-D51B9F835576}" presName="childComposite" presStyleCnt="0">
        <dgm:presLayoutVars>
          <dgm:chMax val="0"/>
          <dgm:chPref val="0"/>
        </dgm:presLayoutVars>
      </dgm:prSet>
      <dgm:spPr/>
    </dgm:pt>
    <dgm:pt modelId="{C8CC3650-D984-47FE-ACFD-B3B04FB22E38}" type="pres">
      <dgm:prSet presAssocID="{68C96FE4-1670-4979-A83D-D51B9F835576}" presName="ChildAccent" presStyleLbl="solidFgAcc1" presStyleIdx="2" presStyleCnt="5" custScaleX="108170" custScaleY="106790" custLinFactNeighborX="7482" custLinFactNeighborY="-16662"/>
      <dgm:spPr/>
    </dgm:pt>
    <dgm:pt modelId="{D15B07DF-5CB3-4485-A251-A7F39A5DD1BA}" type="pres">
      <dgm:prSet presAssocID="{68C96FE4-1670-4979-A83D-D51B9F835576}" presName="Child" presStyleLbl="revTx" presStyleIdx="3" presStyleCnt="7" custScaleX="99808" custLinFactY="-2940" custLinFactNeighborX="471" custLinFactNeighborY="-100000">
        <dgm:presLayoutVars>
          <dgm:chMax val="0"/>
          <dgm:chPref val="0"/>
          <dgm:bulletEnabled val="1"/>
        </dgm:presLayoutVars>
      </dgm:prSet>
      <dgm:spPr/>
    </dgm:pt>
    <dgm:pt modelId="{9AA86DE0-3183-42B3-A39D-07A6D11E5FD7}" type="pres">
      <dgm:prSet presAssocID="{6840E18E-CE59-4101-8384-B73DD16DB2BD}" presName="root" presStyleCnt="0">
        <dgm:presLayoutVars>
          <dgm:chMax/>
          <dgm:chPref/>
        </dgm:presLayoutVars>
      </dgm:prSet>
      <dgm:spPr/>
    </dgm:pt>
    <dgm:pt modelId="{8ADE8ABA-C742-46DB-8CBD-FFA20C0749D8}" type="pres">
      <dgm:prSet presAssocID="{6840E18E-CE59-4101-8384-B73DD16DB2BD}" presName="rootComposite" presStyleCnt="0">
        <dgm:presLayoutVars/>
      </dgm:prSet>
      <dgm:spPr/>
    </dgm:pt>
    <dgm:pt modelId="{E35D9ED5-5FC6-4AF4-B9ED-E1A9484BAE3A}" type="pres">
      <dgm:prSet presAssocID="{6840E18E-CE59-4101-8384-B73DD16DB2BD}" presName="ParentAccent" presStyleLbl="alignNode1" presStyleIdx="1" presStyleCnt="2"/>
      <dgm:spPr/>
    </dgm:pt>
    <dgm:pt modelId="{D91DEBBA-717F-4AA2-8E54-8335338AD68B}" type="pres">
      <dgm:prSet presAssocID="{6840E18E-CE59-4101-8384-B73DD16DB2BD}" presName="ParentSmallAccent" presStyleLbl="fgAcc1" presStyleIdx="1" presStyleCnt="2"/>
      <dgm:spPr/>
    </dgm:pt>
    <dgm:pt modelId="{98702E1D-870E-4053-8B71-70D7A5A3BCC1}" type="pres">
      <dgm:prSet presAssocID="{6840E18E-CE59-4101-8384-B73DD16DB2BD}" presName="Parent" presStyleLbl="revTx" presStyleIdx="4" presStyleCnt="7">
        <dgm:presLayoutVars>
          <dgm:chMax/>
          <dgm:chPref val="4"/>
          <dgm:bulletEnabled val="1"/>
        </dgm:presLayoutVars>
      </dgm:prSet>
      <dgm:spPr/>
    </dgm:pt>
    <dgm:pt modelId="{7E28E516-9A8B-4FA0-8DE0-BD3AD9C71588}" type="pres">
      <dgm:prSet presAssocID="{6840E18E-CE59-4101-8384-B73DD16DB2BD}" presName="childShape" presStyleCnt="0">
        <dgm:presLayoutVars>
          <dgm:chMax val="0"/>
          <dgm:chPref val="0"/>
        </dgm:presLayoutVars>
      </dgm:prSet>
      <dgm:spPr/>
    </dgm:pt>
    <dgm:pt modelId="{F998920D-B675-4408-A4AF-42E785E0B7CA}" type="pres">
      <dgm:prSet presAssocID="{89649A89-922C-40E7-B8E5-C1A23E6A858C}" presName="childComposite" presStyleCnt="0">
        <dgm:presLayoutVars>
          <dgm:chMax val="0"/>
          <dgm:chPref val="0"/>
        </dgm:presLayoutVars>
      </dgm:prSet>
      <dgm:spPr/>
    </dgm:pt>
    <dgm:pt modelId="{B30B0D7F-7E55-47EF-AF7F-17F8D99FD6EE}" type="pres">
      <dgm:prSet presAssocID="{89649A89-922C-40E7-B8E5-C1A23E6A858C}" presName="ChildAccent" presStyleLbl="solidFgAcc1" presStyleIdx="3" presStyleCnt="5" custLinFactNeighborX="-1539" custLinFactNeighborY="-7746"/>
      <dgm:spPr/>
    </dgm:pt>
    <dgm:pt modelId="{9B74A2B3-16E1-4031-B90B-B2D0E75595D2}" type="pres">
      <dgm:prSet presAssocID="{89649A89-922C-40E7-B8E5-C1A23E6A858C}" presName="Child" presStyleLbl="revTx" presStyleIdx="5" presStyleCnt="7">
        <dgm:presLayoutVars>
          <dgm:chMax val="0"/>
          <dgm:chPref val="0"/>
          <dgm:bulletEnabled val="1"/>
        </dgm:presLayoutVars>
      </dgm:prSet>
      <dgm:spPr/>
    </dgm:pt>
    <dgm:pt modelId="{E3AB960F-3537-47DC-81A5-10B61CA25D00}" type="pres">
      <dgm:prSet presAssocID="{563E7D58-D8BD-4692-A0F1-D43ABDA8259C}" presName="childComposite" presStyleCnt="0">
        <dgm:presLayoutVars>
          <dgm:chMax val="0"/>
          <dgm:chPref val="0"/>
        </dgm:presLayoutVars>
      </dgm:prSet>
      <dgm:spPr/>
    </dgm:pt>
    <dgm:pt modelId="{DDAC426E-4DFE-44DA-A72E-54DF50D4AE6C}" type="pres">
      <dgm:prSet presAssocID="{563E7D58-D8BD-4692-A0F1-D43ABDA8259C}" presName="ChildAccent" presStyleLbl="solidFgAcc1" presStyleIdx="4" presStyleCnt="5" custLinFactNeighborX="2062" custLinFactNeighborY="70682"/>
      <dgm:spPr/>
    </dgm:pt>
    <dgm:pt modelId="{0ED0569A-48A1-4CCE-8425-2B288278513D}" type="pres">
      <dgm:prSet presAssocID="{563E7D58-D8BD-4692-A0F1-D43ABDA8259C}" presName="Child" presStyleLbl="revTx" presStyleIdx="6" presStyleCnt="7" custScaleY="52740" custLinFactY="-10914" custLinFactNeighborX="1538" custLinFactNeighborY="-100000">
        <dgm:presLayoutVars>
          <dgm:chMax val="0"/>
          <dgm:chPref val="0"/>
          <dgm:bulletEnabled val="1"/>
        </dgm:presLayoutVars>
      </dgm:prSet>
      <dgm:spPr/>
    </dgm:pt>
  </dgm:ptLst>
  <dgm:cxnLst>
    <dgm:cxn modelId="{A68E941A-4C29-4D33-B5BD-DCC781315F91}" srcId="{092F8382-9A6A-4A9F-8A04-7528FDE0F472}" destId="{6840E18E-CE59-4101-8384-B73DD16DB2BD}" srcOrd="1" destOrd="0" parTransId="{86971311-7A38-4647-9EA8-958093159422}" sibTransId="{03D7B48B-778C-4EE5-AA3B-33FD1D13A268}"/>
    <dgm:cxn modelId="{8A049D1F-C2AB-4639-9571-D7DDFCC3A972}" srcId="{D77FAED0-2E76-4A88-9FE1-AF3F20567E8D}" destId="{68C96FE4-1670-4979-A83D-D51B9F835576}" srcOrd="2" destOrd="0" parTransId="{78638039-EFD4-4CC2-B9A2-B36C6453062F}" sibTransId="{08F72CDD-B2D1-4FE6-B984-A8408F8FB654}"/>
    <dgm:cxn modelId="{2E5B7E2D-5BE7-4BAC-89B2-4D48C8AB8874}" srcId="{D77FAED0-2E76-4A88-9FE1-AF3F20567E8D}" destId="{F1BC0CC4-8A8D-4808-87EA-20A607CDAB5F}" srcOrd="0" destOrd="0" parTransId="{DB1F1006-EDF3-4426-85A1-324E9E4478A5}" sibTransId="{E6D9432B-6D13-4165-85E3-2099F96C6A65}"/>
    <dgm:cxn modelId="{9599DC7E-BDE0-4A7F-B228-0ADF94C5454F}" type="presOf" srcId="{319D4B98-81D1-44A3-BF3F-24930CB9FA07}" destId="{EDCA1C79-04C2-4E30-B888-6CF13B5C50C9}" srcOrd="0" destOrd="0" presId="urn:microsoft.com/office/officeart/2008/layout/SquareAccentList"/>
    <dgm:cxn modelId="{B38ACB89-6BBE-4B75-9C4E-F573C524E085}" srcId="{092F8382-9A6A-4A9F-8A04-7528FDE0F472}" destId="{D77FAED0-2E76-4A88-9FE1-AF3F20567E8D}" srcOrd="0" destOrd="0" parTransId="{B2768BD1-C0A0-4EC6-A941-1A7E06CF6995}" sibTransId="{85383B06-152C-42DD-9878-707E56247E9C}"/>
    <dgm:cxn modelId="{BE804E9A-2BE8-463C-A3D9-47D159D8E1CE}" srcId="{6840E18E-CE59-4101-8384-B73DD16DB2BD}" destId="{89649A89-922C-40E7-B8E5-C1A23E6A858C}" srcOrd="0" destOrd="0" parTransId="{59FD9BF4-D172-41DB-89EA-465CC5B4507D}" sibTransId="{49C7464C-44EC-4FB1-95D8-52AF25C38051}"/>
    <dgm:cxn modelId="{B973729E-2CBC-4597-9C88-FCA82FA0D3CF}" type="presOf" srcId="{F1BC0CC4-8A8D-4808-87EA-20A607CDAB5F}" destId="{69C4A43A-E7DF-4F46-8F60-F5F1911374DD}" srcOrd="0" destOrd="0" presId="urn:microsoft.com/office/officeart/2008/layout/SquareAccentList"/>
    <dgm:cxn modelId="{58D8F6A8-CC5D-453A-B6B9-15BB06E239CD}" type="presOf" srcId="{092F8382-9A6A-4A9F-8A04-7528FDE0F472}" destId="{5204AE86-0D89-413F-A2A2-4F7D69912E8D}" srcOrd="0" destOrd="0" presId="urn:microsoft.com/office/officeart/2008/layout/SquareAccentList"/>
    <dgm:cxn modelId="{EDBC86AA-A393-4A80-9834-C1C38549C5DE}" type="presOf" srcId="{563E7D58-D8BD-4692-A0F1-D43ABDA8259C}" destId="{0ED0569A-48A1-4CCE-8425-2B288278513D}" srcOrd="0" destOrd="0" presId="urn:microsoft.com/office/officeart/2008/layout/SquareAccentList"/>
    <dgm:cxn modelId="{B8239AC0-DC5F-4EBF-BB9A-5E3FB93FFEF6}" type="presOf" srcId="{6840E18E-CE59-4101-8384-B73DD16DB2BD}" destId="{98702E1D-870E-4053-8B71-70D7A5A3BCC1}" srcOrd="0" destOrd="0" presId="urn:microsoft.com/office/officeart/2008/layout/SquareAccentList"/>
    <dgm:cxn modelId="{F3A228C2-8220-4571-AFF9-DEB9799A8509}" type="presOf" srcId="{D77FAED0-2E76-4A88-9FE1-AF3F20567E8D}" destId="{A23A7A84-015D-4A43-B32B-10A228E0B4B7}" srcOrd="0" destOrd="0" presId="urn:microsoft.com/office/officeart/2008/layout/SquareAccentList"/>
    <dgm:cxn modelId="{044950E0-8361-46FC-AEF3-AADB35B24B79}" type="presOf" srcId="{68C96FE4-1670-4979-A83D-D51B9F835576}" destId="{D15B07DF-5CB3-4485-A251-A7F39A5DD1BA}" srcOrd="0" destOrd="0" presId="urn:microsoft.com/office/officeart/2008/layout/SquareAccentList"/>
    <dgm:cxn modelId="{28F33FE3-7EC2-46FC-8C60-F8C2D14ACA98}" srcId="{D77FAED0-2E76-4A88-9FE1-AF3F20567E8D}" destId="{319D4B98-81D1-44A3-BF3F-24930CB9FA07}" srcOrd="1" destOrd="0" parTransId="{229ACA0C-A3E1-4B84-9E16-54A78E07D800}" sibTransId="{1FEB2422-D7A2-4228-B443-5827E2CBD155}"/>
    <dgm:cxn modelId="{947666E4-3A24-4B88-8358-01272633897D}" srcId="{6840E18E-CE59-4101-8384-B73DD16DB2BD}" destId="{563E7D58-D8BD-4692-A0F1-D43ABDA8259C}" srcOrd="1" destOrd="0" parTransId="{43A07656-6F44-4E8D-A79E-374E3C78AFF5}" sibTransId="{A473E1DD-11DB-4F59-A0A9-3F200D672C53}"/>
    <dgm:cxn modelId="{69A7E7E6-55AA-4427-8EA3-C3DCAB27D683}" type="presOf" srcId="{89649A89-922C-40E7-B8E5-C1A23E6A858C}" destId="{9B74A2B3-16E1-4031-B90B-B2D0E75595D2}" srcOrd="0" destOrd="0" presId="urn:microsoft.com/office/officeart/2008/layout/SquareAccentList"/>
    <dgm:cxn modelId="{BAF9D9D9-EE20-4CD0-A015-922B7653374E}" type="presParOf" srcId="{5204AE86-0D89-413F-A2A2-4F7D69912E8D}" destId="{92F3E48A-C5EB-41CF-B4F7-77F733B1BF8B}" srcOrd="0" destOrd="0" presId="urn:microsoft.com/office/officeart/2008/layout/SquareAccentList"/>
    <dgm:cxn modelId="{5E245B66-5ACF-46BE-A487-F0186CD8FD67}" type="presParOf" srcId="{92F3E48A-C5EB-41CF-B4F7-77F733B1BF8B}" destId="{0A906957-BFDC-470A-AA64-CC7E5FCE5D9F}" srcOrd="0" destOrd="0" presId="urn:microsoft.com/office/officeart/2008/layout/SquareAccentList"/>
    <dgm:cxn modelId="{3DE114B3-C046-4A3A-937E-FA3E4983CC9F}" type="presParOf" srcId="{0A906957-BFDC-470A-AA64-CC7E5FCE5D9F}" destId="{880856FC-E6F5-40D9-A493-78880A29CDF1}" srcOrd="0" destOrd="0" presId="urn:microsoft.com/office/officeart/2008/layout/SquareAccentList"/>
    <dgm:cxn modelId="{C85A075E-B009-4855-9B5F-87EA6354A1A7}" type="presParOf" srcId="{0A906957-BFDC-470A-AA64-CC7E5FCE5D9F}" destId="{0A2E4929-DF89-4C1D-9B49-2C1DE3E3CA5E}" srcOrd="1" destOrd="0" presId="urn:microsoft.com/office/officeart/2008/layout/SquareAccentList"/>
    <dgm:cxn modelId="{E1EBFF01-EAB7-460E-B1D5-C48EA1D6E95A}" type="presParOf" srcId="{0A906957-BFDC-470A-AA64-CC7E5FCE5D9F}" destId="{A23A7A84-015D-4A43-B32B-10A228E0B4B7}" srcOrd="2" destOrd="0" presId="urn:microsoft.com/office/officeart/2008/layout/SquareAccentList"/>
    <dgm:cxn modelId="{BF59DC81-5BCA-4838-BFD2-9E95C37FF11E}" type="presParOf" srcId="{92F3E48A-C5EB-41CF-B4F7-77F733B1BF8B}" destId="{377EA2FF-6DDF-4B3E-BBED-ABCF4893234A}" srcOrd="1" destOrd="0" presId="urn:microsoft.com/office/officeart/2008/layout/SquareAccentList"/>
    <dgm:cxn modelId="{425C4C85-E7C0-4F75-937B-A2C6CEF58800}" type="presParOf" srcId="{377EA2FF-6DDF-4B3E-BBED-ABCF4893234A}" destId="{FAA799B2-43B4-4F2B-8E6A-B83A9572EB49}" srcOrd="0" destOrd="0" presId="urn:microsoft.com/office/officeart/2008/layout/SquareAccentList"/>
    <dgm:cxn modelId="{CC58380D-4700-424B-8DF9-02B467441F21}" type="presParOf" srcId="{FAA799B2-43B4-4F2B-8E6A-B83A9572EB49}" destId="{88E9FC76-6E17-4DC4-AA80-121771EADFC9}" srcOrd="0" destOrd="0" presId="urn:microsoft.com/office/officeart/2008/layout/SquareAccentList"/>
    <dgm:cxn modelId="{20215C42-D31F-4E2B-8A4B-4CDBFE783B26}" type="presParOf" srcId="{FAA799B2-43B4-4F2B-8E6A-B83A9572EB49}" destId="{69C4A43A-E7DF-4F46-8F60-F5F1911374DD}" srcOrd="1" destOrd="0" presId="urn:microsoft.com/office/officeart/2008/layout/SquareAccentList"/>
    <dgm:cxn modelId="{620B9C0F-FA13-469D-892A-82DDA5E2A2F0}" type="presParOf" srcId="{377EA2FF-6DDF-4B3E-BBED-ABCF4893234A}" destId="{95B984BF-22ED-463A-99A1-B4976C2DF057}" srcOrd="1" destOrd="0" presId="urn:microsoft.com/office/officeart/2008/layout/SquareAccentList"/>
    <dgm:cxn modelId="{407F97D9-49F4-462B-BB51-30D9656B17CD}" type="presParOf" srcId="{95B984BF-22ED-463A-99A1-B4976C2DF057}" destId="{F206845A-0872-4D29-8D6B-5E4B2F028213}" srcOrd="0" destOrd="0" presId="urn:microsoft.com/office/officeart/2008/layout/SquareAccentList"/>
    <dgm:cxn modelId="{01D73391-792E-4C51-A4C8-2BC9A584B0AD}" type="presParOf" srcId="{95B984BF-22ED-463A-99A1-B4976C2DF057}" destId="{EDCA1C79-04C2-4E30-B888-6CF13B5C50C9}" srcOrd="1" destOrd="0" presId="urn:microsoft.com/office/officeart/2008/layout/SquareAccentList"/>
    <dgm:cxn modelId="{8130FECA-F0E9-4E29-9F3F-718EB352A19D}" type="presParOf" srcId="{377EA2FF-6DDF-4B3E-BBED-ABCF4893234A}" destId="{3D88E8AA-A195-4417-A971-4C304171387B}" srcOrd="2" destOrd="0" presId="urn:microsoft.com/office/officeart/2008/layout/SquareAccentList"/>
    <dgm:cxn modelId="{2619CD27-118C-47EB-BDFC-1BC6C28B7CEF}" type="presParOf" srcId="{3D88E8AA-A195-4417-A971-4C304171387B}" destId="{C8CC3650-D984-47FE-ACFD-B3B04FB22E38}" srcOrd="0" destOrd="0" presId="urn:microsoft.com/office/officeart/2008/layout/SquareAccentList"/>
    <dgm:cxn modelId="{75B6AE18-7247-45A9-AC07-A5825EC3184E}" type="presParOf" srcId="{3D88E8AA-A195-4417-A971-4C304171387B}" destId="{D15B07DF-5CB3-4485-A251-A7F39A5DD1BA}" srcOrd="1" destOrd="0" presId="urn:microsoft.com/office/officeart/2008/layout/SquareAccentList"/>
    <dgm:cxn modelId="{92CE6A5C-BFB1-4390-8F1F-040873D07B1E}" type="presParOf" srcId="{5204AE86-0D89-413F-A2A2-4F7D69912E8D}" destId="{9AA86DE0-3183-42B3-A39D-07A6D11E5FD7}" srcOrd="1" destOrd="0" presId="urn:microsoft.com/office/officeart/2008/layout/SquareAccentList"/>
    <dgm:cxn modelId="{897040D1-981C-40C1-9636-F5BB578E09CE}" type="presParOf" srcId="{9AA86DE0-3183-42B3-A39D-07A6D11E5FD7}" destId="{8ADE8ABA-C742-46DB-8CBD-FFA20C0749D8}" srcOrd="0" destOrd="0" presId="urn:microsoft.com/office/officeart/2008/layout/SquareAccentList"/>
    <dgm:cxn modelId="{1BDFB67A-021C-4032-8A66-9BD0723C7899}" type="presParOf" srcId="{8ADE8ABA-C742-46DB-8CBD-FFA20C0749D8}" destId="{E35D9ED5-5FC6-4AF4-B9ED-E1A9484BAE3A}" srcOrd="0" destOrd="0" presId="urn:microsoft.com/office/officeart/2008/layout/SquareAccentList"/>
    <dgm:cxn modelId="{8C1BA71A-D4C3-401D-A182-B93FA15FB7AE}" type="presParOf" srcId="{8ADE8ABA-C742-46DB-8CBD-FFA20C0749D8}" destId="{D91DEBBA-717F-4AA2-8E54-8335338AD68B}" srcOrd="1" destOrd="0" presId="urn:microsoft.com/office/officeart/2008/layout/SquareAccentList"/>
    <dgm:cxn modelId="{F1196E6A-7DA1-4B3A-B50F-E2BEA5E0ED81}" type="presParOf" srcId="{8ADE8ABA-C742-46DB-8CBD-FFA20C0749D8}" destId="{98702E1D-870E-4053-8B71-70D7A5A3BCC1}" srcOrd="2" destOrd="0" presId="urn:microsoft.com/office/officeart/2008/layout/SquareAccentList"/>
    <dgm:cxn modelId="{3283ADAE-2212-458E-B89F-D5F0912748A2}" type="presParOf" srcId="{9AA86DE0-3183-42B3-A39D-07A6D11E5FD7}" destId="{7E28E516-9A8B-4FA0-8DE0-BD3AD9C71588}" srcOrd="1" destOrd="0" presId="urn:microsoft.com/office/officeart/2008/layout/SquareAccentList"/>
    <dgm:cxn modelId="{F103B5FD-E592-4392-B090-BCF728CEF7BE}" type="presParOf" srcId="{7E28E516-9A8B-4FA0-8DE0-BD3AD9C71588}" destId="{F998920D-B675-4408-A4AF-42E785E0B7CA}" srcOrd="0" destOrd="0" presId="urn:microsoft.com/office/officeart/2008/layout/SquareAccentList"/>
    <dgm:cxn modelId="{012FAAE9-B758-448A-9141-E47F75348939}" type="presParOf" srcId="{F998920D-B675-4408-A4AF-42E785E0B7CA}" destId="{B30B0D7F-7E55-47EF-AF7F-17F8D99FD6EE}" srcOrd="0" destOrd="0" presId="urn:microsoft.com/office/officeart/2008/layout/SquareAccentList"/>
    <dgm:cxn modelId="{AA9F49A9-9DF9-4961-B822-98D658DF5CD9}" type="presParOf" srcId="{F998920D-B675-4408-A4AF-42E785E0B7CA}" destId="{9B74A2B3-16E1-4031-B90B-B2D0E75595D2}" srcOrd="1" destOrd="0" presId="urn:microsoft.com/office/officeart/2008/layout/SquareAccentList"/>
    <dgm:cxn modelId="{ADEF9548-DCC1-4BBE-819E-19BA7E1A6FCE}" type="presParOf" srcId="{7E28E516-9A8B-4FA0-8DE0-BD3AD9C71588}" destId="{E3AB960F-3537-47DC-81A5-10B61CA25D00}" srcOrd="1" destOrd="0" presId="urn:microsoft.com/office/officeart/2008/layout/SquareAccentList"/>
    <dgm:cxn modelId="{D9B67CD3-3C17-4145-BB29-4A7A874F3DD2}" type="presParOf" srcId="{E3AB960F-3537-47DC-81A5-10B61CA25D00}" destId="{DDAC426E-4DFE-44DA-A72E-54DF50D4AE6C}" srcOrd="0" destOrd="0" presId="urn:microsoft.com/office/officeart/2008/layout/SquareAccentList"/>
    <dgm:cxn modelId="{BA14BECA-66FD-46C9-90B4-951823461F39}" type="presParOf" srcId="{E3AB960F-3537-47DC-81A5-10B61CA25D00}" destId="{0ED0569A-48A1-4CCE-8425-2B288278513D}" srcOrd="1" destOrd="0" presId="urn:microsoft.com/office/officeart/2008/layout/SquareAccent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E8B9843-0338-409E-BC70-5F6AAADB3E7B}" type="doc">
      <dgm:prSet loTypeId="urn:microsoft.com/office/officeart/2005/8/layout/hierarchy1" loCatId="hierarchy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8D3CF2B-680C-44E1-9725-5A3FAF375D7B}">
      <dgm:prSet/>
      <dgm:spPr/>
      <dgm:t>
        <a:bodyPr/>
        <a:lstStyle/>
        <a:p>
          <a:r>
            <a:rPr lang="en-GB" b="1"/>
            <a:t>PATIENT/SERVICE USERS IMPACT</a:t>
          </a:r>
          <a:endParaRPr lang="en-US"/>
        </a:p>
      </dgm:t>
    </dgm:pt>
    <dgm:pt modelId="{E15F8667-1FE9-48FF-94E4-92077DE4F7D7}" type="parTrans" cxnId="{FA4C6BFA-3AC7-4800-BC5F-A13B4748D506}">
      <dgm:prSet/>
      <dgm:spPr/>
      <dgm:t>
        <a:bodyPr/>
        <a:lstStyle/>
        <a:p>
          <a:endParaRPr lang="en-US"/>
        </a:p>
      </dgm:t>
    </dgm:pt>
    <dgm:pt modelId="{8BF7C547-C393-4A4A-A274-F3B2A69959D8}" type="sibTrans" cxnId="{FA4C6BFA-3AC7-4800-BC5F-A13B4748D506}">
      <dgm:prSet/>
      <dgm:spPr/>
      <dgm:t>
        <a:bodyPr/>
        <a:lstStyle/>
        <a:p>
          <a:endParaRPr lang="en-US"/>
        </a:p>
      </dgm:t>
    </dgm:pt>
    <dgm:pt modelId="{2FF21D30-C808-4A68-913E-B0598B41578A}">
      <dgm:prSet/>
      <dgm:spPr/>
      <dgm:t>
        <a:bodyPr/>
        <a:lstStyle/>
        <a:p>
          <a:r>
            <a:rPr lang="en-GB"/>
            <a:t>Negative impact</a:t>
          </a:r>
          <a:endParaRPr lang="en-US"/>
        </a:p>
      </dgm:t>
    </dgm:pt>
    <dgm:pt modelId="{419C9C75-5C97-488F-ABED-54053A0BBDA3}" type="parTrans" cxnId="{4802B640-867D-4CAD-BD81-E8994C7CFC5D}">
      <dgm:prSet/>
      <dgm:spPr/>
      <dgm:t>
        <a:bodyPr/>
        <a:lstStyle/>
        <a:p>
          <a:endParaRPr lang="en-US"/>
        </a:p>
      </dgm:t>
    </dgm:pt>
    <dgm:pt modelId="{3CADC0D5-5B03-4839-9275-731CA2A392E3}" type="sibTrans" cxnId="{4802B640-867D-4CAD-BD81-E8994C7CFC5D}">
      <dgm:prSet/>
      <dgm:spPr/>
      <dgm:t>
        <a:bodyPr/>
        <a:lstStyle/>
        <a:p>
          <a:endParaRPr lang="en-US"/>
        </a:p>
      </dgm:t>
    </dgm:pt>
    <dgm:pt modelId="{4C9D97ED-B1FC-467D-9AC6-A3864A2C7235}">
      <dgm:prSet/>
      <dgm:spPr/>
      <dgm:t>
        <a:bodyPr/>
        <a:lstStyle/>
        <a:p>
          <a:r>
            <a:rPr lang="en-GB"/>
            <a:t>Some patients may feel uncomfortable with AI in care.</a:t>
          </a:r>
          <a:endParaRPr lang="en-US"/>
        </a:p>
      </dgm:t>
    </dgm:pt>
    <dgm:pt modelId="{926FCE3D-96C6-4904-ABE7-C3BAB910D1A6}" type="parTrans" cxnId="{48F6EB2A-7AD9-40C1-A09B-F04B5BBB37BD}">
      <dgm:prSet/>
      <dgm:spPr/>
      <dgm:t>
        <a:bodyPr/>
        <a:lstStyle/>
        <a:p>
          <a:endParaRPr lang="en-US"/>
        </a:p>
      </dgm:t>
    </dgm:pt>
    <dgm:pt modelId="{429FB68D-9DCC-4F22-AA33-535B517CEF2D}" type="sibTrans" cxnId="{48F6EB2A-7AD9-40C1-A09B-F04B5BBB37BD}">
      <dgm:prSet/>
      <dgm:spPr/>
      <dgm:t>
        <a:bodyPr/>
        <a:lstStyle/>
        <a:p>
          <a:endParaRPr lang="en-US"/>
        </a:p>
      </dgm:t>
    </dgm:pt>
    <dgm:pt modelId="{061436CE-728D-416F-AFFD-4D4C1A7EB73F}">
      <dgm:prSet/>
      <dgm:spPr/>
      <dgm:t>
        <a:bodyPr/>
        <a:lstStyle/>
        <a:p>
          <a:r>
            <a:rPr lang="en-GB"/>
            <a:t>Ethical concerns: algorithmic bias may reduce accuracy for darker skin tones</a:t>
          </a:r>
          <a:r>
            <a:rPr lang="en-IN"/>
            <a:t>(Li et al., 2022)</a:t>
          </a:r>
          <a:endParaRPr lang="en-US"/>
        </a:p>
      </dgm:t>
    </dgm:pt>
    <dgm:pt modelId="{5BE79CEB-954D-4B0A-8BB6-9ABE202A77A3}" type="parTrans" cxnId="{829C49FD-DCD0-43FE-AE19-87174C8DE1FB}">
      <dgm:prSet/>
      <dgm:spPr/>
      <dgm:t>
        <a:bodyPr/>
        <a:lstStyle/>
        <a:p>
          <a:endParaRPr lang="en-US"/>
        </a:p>
      </dgm:t>
    </dgm:pt>
    <dgm:pt modelId="{1E5755AF-7BB7-4FDA-AD4B-15B7E03A538B}" type="sibTrans" cxnId="{829C49FD-DCD0-43FE-AE19-87174C8DE1FB}">
      <dgm:prSet/>
      <dgm:spPr/>
      <dgm:t>
        <a:bodyPr/>
        <a:lstStyle/>
        <a:p>
          <a:endParaRPr lang="en-US"/>
        </a:p>
      </dgm:t>
    </dgm:pt>
    <dgm:pt modelId="{C934A6C8-2129-4816-BFB5-B353A188DB9B}">
      <dgm:prSet/>
      <dgm:spPr/>
      <dgm:t>
        <a:bodyPr/>
        <a:lstStyle/>
        <a:p>
          <a:r>
            <a:rPr lang="en-GB"/>
            <a:t>Need for transparency, informed consent and ability to request human review(Young et al.,2020).</a:t>
          </a:r>
          <a:endParaRPr lang="en-US"/>
        </a:p>
      </dgm:t>
    </dgm:pt>
    <dgm:pt modelId="{F1127F7B-51DC-4AEF-B277-1F511EA6617D}" type="parTrans" cxnId="{DCFC6819-068F-4BCA-979F-BD35C17ECF88}">
      <dgm:prSet/>
      <dgm:spPr/>
      <dgm:t>
        <a:bodyPr/>
        <a:lstStyle/>
        <a:p>
          <a:endParaRPr lang="en-US"/>
        </a:p>
      </dgm:t>
    </dgm:pt>
    <dgm:pt modelId="{A09F70AD-EA98-4EEB-8CE2-3C307B0BBDC8}" type="sibTrans" cxnId="{DCFC6819-068F-4BCA-979F-BD35C17ECF88}">
      <dgm:prSet/>
      <dgm:spPr/>
      <dgm:t>
        <a:bodyPr/>
        <a:lstStyle/>
        <a:p>
          <a:endParaRPr lang="en-US"/>
        </a:p>
      </dgm:t>
    </dgm:pt>
    <dgm:pt modelId="{CC8C2F10-6B19-46AA-AB3E-04852A844228}">
      <dgm:prSet/>
      <dgm:spPr/>
      <dgm:t>
        <a:bodyPr/>
        <a:lstStyle/>
        <a:p>
          <a:r>
            <a:rPr lang="en-GB"/>
            <a:t>Compliance with UK GDPR and Data Protection Act 2018 is essential(GDPR, 2018).</a:t>
          </a:r>
          <a:endParaRPr lang="en-US"/>
        </a:p>
      </dgm:t>
    </dgm:pt>
    <dgm:pt modelId="{8E4ADA51-AFA6-4DB1-9B5B-958E35D549DF}" type="parTrans" cxnId="{5AF9F22A-FABE-4558-AD01-D2A497685A77}">
      <dgm:prSet/>
      <dgm:spPr/>
      <dgm:t>
        <a:bodyPr/>
        <a:lstStyle/>
        <a:p>
          <a:endParaRPr lang="en-US"/>
        </a:p>
      </dgm:t>
    </dgm:pt>
    <dgm:pt modelId="{68D232B1-0ABA-4F4E-9AEB-631ED825987B}" type="sibTrans" cxnId="{5AF9F22A-FABE-4558-AD01-D2A497685A77}">
      <dgm:prSet/>
      <dgm:spPr/>
      <dgm:t>
        <a:bodyPr/>
        <a:lstStyle/>
        <a:p>
          <a:endParaRPr lang="en-US"/>
        </a:p>
      </dgm:t>
    </dgm:pt>
    <dgm:pt modelId="{00AB4E40-0C76-450E-9C5C-0CA4868A2A46}" type="pres">
      <dgm:prSet presAssocID="{EE8B9843-0338-409E-BC70-5F6AAADB3E7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91E67DA-20D0-4A8E-BD65-32E343975722}" type="pres">
      <dgm:prSet presAssocID="{38D3CF2B-680C-44E1-9725-5A3FAF375D7B}" presName="hierRoot1" presStyleCnt="0"/>
      <dgm:spPr/>
    </dgm:pt>
    <dgm:pt modelId="{FC313E5B-1781-4D45-821A-42D60520F8A9}" type="pres">
      <dgm:prSet presAssocID="{38D3CF2B-680C-44E1-9725-5A3FAF375D7B}" presName="composite" presStyleCnt="0"/>
      <dgm:spPr/>
    </dgm:pt>
    <dgm:pt modelId="{B13C53E6-3642-46C7-8FC7-9A960825AF2F}" type="pres">
      <dgm:prSet presAssocID="{38D3CF2B-680C-44E1-9725-5A3FAF375D7B}" presName="background" presStyleLbl="node0" presStyleIdx="0" presStyleCnt="6"/>
      <dgm:spPr/>
    </dgm:pt>
    <dgm:pt modelId="{D8F4D487-BA14-4A8C-9246-37E0D274E522}" type="pres">
      <dgm:prSet presAssocID="{38D3CF2B-680C-44E1-9725-5A3FAF375D7B}" presName="text" presStyleLbl="fgAcc0" presStyleIdx="0" presStyleCnt="6">
        <dgm:presLayoutVars>
          <dgm:chPref val="3"/>
        </dgm:presLayoutVars>
      </dgm:prSet>
      <dgm:spPr/>
    </dgm:pt>
    <dgm:pt modelId="{96A6EA93-415C-48A0-960C-2FB3CA0D165A}" type="pres">
      <dgm:prSet presAssocID="{38D3CF2B-680C-44E1-9725-5A3FAF375D7B}" presName="hierChild2" presStyleCnt="0"/>
      <dgm:spPr/>
    </dgm:pt>
    <dgm:pt modelId="{B736A083-5B39-40C4-B914-4C61E3746468}" type="pres">
      <dgm:prSet presAssocID="{2FF21D30-C808-4A68-913E-B0598B41578A}" presName="hierRoot1" presStyleCnt="0"/>
      <dgm:spPr/>
    </dgm:pt>
    <dgm:pt modelId="{16BA0986-056B-46CA-9C11-CEFF01FC0530}" type="pres">
      <dgm:prSet presAssocID="{2FF21D30-C808-4A68-913E-B0598B41578A}" presName="composite" presStyleCnt="0"/>
      <dgm:spPr/>
    </dgm:pt>
    <dgm:pt modelId="{97173F79-2A61-41B7-AE78-F83154202099}" type="pres">
      <dgm:prSet presAssocID="{2FF21D30-C808-4A68-913E-B0598B41578A}" presName="background" presStyleLbl="node0" presStyleIdx="1" presStyleCnt="6"/>
      <dgm:spPr/>
    </dgm:pt>
    <dgm:pt modelId="{CD165A25-933C-4DAB-9503-91697EF5ED38}" type="pres">
      <dgm:prSet presAssocID="{2FF21D30-C808-4A68-913E-B0598B41578A}" presName="text" presStyleLbl="fgAcc0" presStyleIdx="1" presStyleCnt="6">
        <dgm:presLayoutVars>
          <dgm:chPref val="3"/>
        </dgm:presLayoutVars>
      </dgm:prSet>
      <dgm:spPr/>
    </dgm:pt>
    <dgm:pt modelId="{481DE0DE-884F-418D-A24D-31FAB578FDF7}" type="pres">
      <dgm:prSet presAssocID="{2FF21D30-C808-4A68-913E-B0598B41578A}" presName="hierChild2" presStyleCnt="0"/>
      <dgm:spPr/>
    </dgm:pt>
    <dgm:pt modelId="{4FB4D9AF-033F-4011-8638-6C118DF78AE0}" type="pres">
      <dgm:prSet presAssocID="{4C9D97ED-B1FC-467D-9AC6-A3864A2C7235}" presName="hierRoot1" presStyleCnt="0"/>
      <dgm:spPr/>
    </dgm:pt>
    <dgm:pt modelId="{073C4145-576B-4CF1-8978-DA7130BDBCFB}" type="pres">
      <dgm:prSet presAssocID="{4C9D97ED-B1FC-467D-9AC6-A3864A2C7235}" presName="composite" presStyleCnt="0"/>
      <dgm:spPr/>
    </dgm:pt>
    <dgm:pt modelId="{C355222D-28B2-429F-B032-2925A45DFCC2}" type="pres">
      <dgm:prSet presAssocID="{4C9D97ED-B1FC-467D-9AC6-A3864A2C7235}" presName="background" presStyleLbl="node0" presStyleIdx="2" presStyleCnt="6"/>
      <dgm:spPr/>
    </dgm:pt>
    <dgm:pt modelId="{1DF96CDA-9664-455B-8A1E-C8EE976EC122}" type="pres">
      <dgm:prSet presAssocID="{4C9D97ED-B1FC-467D-9AC6-A3864A2C7235}" presName="text" presStyleLbl="fgAcc0" presStyleIdx="2" presStyleCnt="6">
        <dgm:presLayoutVars>
          <dgm:chPref val="3"/>
        </dgm:presLayoutVars>
      </dgm:prSet>
      <dgm:spPr/>
    </dgm:pt>
    <dgm:pt modelId="{F740D9B7-3D03-4D99-A79D-3BC48EE212B1}" type="pres">
      <dgm:prSet presAssocID="{4C9D97ED-B1FC-467D-9AC6-A3864A2C7235}" presName="hierChild2" presStyleCnt="0"/>
      <dgm:spPr/>
    </dgm:pt>
    <dgm:pt modelId="{85336665-1B0C-4C6C-838C-4DB1E377F95A}" type="pres">
      <dgm:prSet presAssocID="{061436CE-728D-416F-AFFD-4D4C1A7EB73F}" presName="hierRoot1" presStyleCnt="0"/>
      <dgm:spPr/>
    </dgm:pt>
    <dgm:pt modelId="{A25366BE-44CF-4E23-9A8C-7008E321F096}" type="pres">
      <dgm:prSet presAssocID="{061436CE-728D-416F-AFFD-4D4C1A7EB73F}" presName="composite" presStyleCnt="0"/>
      <dgm:spPr/>
    </dgm:pt>
    <dgm:pt modelId="{F86D795A-DDCE-4304-8799-6DE8892C4FFA}" type="pres">
      <dgm:prSet presAssocID="{061436CE-728D-416F-AFFD-4D4C1A7EB73F}" presName="background" presStyleLbl="node0" presStyleIdx="3" presStyleCnt="6"/>
      <dgm:spPr/>
    </dgm:pt>
    <dgm:pt modelId="{145822C4-864C-41B5-A991-5741E8028E0F}" type="pres">
      <dgm:prSet presAssocID="{061436CE-728D-416F-AFFD-4D4C1A7EB73F}" presName="text" presStyleLbl="fgAcc0" presStyleIdx="3" presStyleCnt="6">
        <dgm:presLayoutVars>
          <dgm:chPref val="3"/>
        </dgm:presLayoutVars>
      </dgm:prSet>
      <dgm:spPr/>
    </dgm:pt>
    <dgm:pt modelId="{2C967028-FD60-4317-A8E7-5D228F544F42}" type="pres">
      <dgm:prSet presAssocID="{061436CE-728D-416F-AFFD-4D4C1A7EB73F}" presName="hierChild2" presStyleCnt="0"/>
      <dgm:spPr/>
    </dgm:pt>
    <dgm:pt modelId="{431A9768-1AA1-4137-90B7-D8A6725C2FDE}" type="pres">
      <dgm:prSet presAssocID="{C934A6C8-2129-4816-BFB5-B353A188DB9B}" presName="hierRoot1" presStyleCnt="0"/>
      <dgm:spPr/>
    </dgm:pt>
    <dgm:pt modelId="{5C9DC0D7-E659-412A-9F68-25855E6722D3}" type="pres">
      <dgm:prSet presAssocID="{C934A6C8-2129-4816-BFB5-B353A188DB9B}" presName="composite" presStyleCnt="0"/>
      <dgm:spPr/>
    </dgm:pt>
    <dgm:pt modelId="{A64C5ABA-E022-4E1A-9A55-BC8E520A0627}" type="pres">
      <dgm:prSet presAssocID="{C934A6C8-2129-4816-BFB5-B353A188DB9B}" presName="background" presStyleLbl="node0" presStyleIdx="4" presStyleCnt="6"/>
      <dgm:spPr/>
    </dgm:pt>
    <dgm:pt modelId="{79B1D813-D71B-4424-86CC-7E754893C713}" type="pres">
      <dgm:prSet presAssocID="{C934A6C8-2129-4816-BFB5-B353A188DB9B}" presName="text" presStyleLbl="fgAcc0" presStyleIdx="4" presStyleCnt="6">
        <dgm:presLayoutVars>
          <dgm:chPref val="3"/>
        </dgm:presLayoutVars>
      </dgm:prSet>
      <dgm:spPr/>
    </dgm:pt>
    <dgm:pt modelId="{10033B3B-8F3D-48CB-8D63-661A88EFD6F2}" type="pres">
      <dgm:prSet presAssocID="{C934A6C8-2129-4816-BFB5-B353A188DB9B}" presName="hierChild2" presStyleCnt="0"/>
      <dgm:spPr/>
    </dgm:pt>
    <dgm:pt modelId="{3EBB6BE7-CF42-418B-8060-32F48DEC0C66}" type="pres">
      <dgm:prSet presAssocID="{CC8C2F10-6B19-46AA-AB3E-04852A844228}" presName="hierRoot1" presStyleCnt="0"/>
      <dgm:spPr/>
    </dgm:pt>
    <dgm:pt modelId="{723B43F5-7018-4D82-868D-7FBE9712B89C}" type="pres">
      <dgm:prSet presAssocID="{CC8C2F10-6B19-46AA-AB3E-04852A844228}" presName="composite" presStyleCnt="0"/>
      <dgm:spPr/>
    </dgm:pt>
    <dgm:pt modelId="{A59D0878-840E-4209-BDCA-7AD054E214EE}" type="pres">
      <dgm:prSet presAssocID="{CC8C2F10-6B19-46AA-AB3E-04852A844228}" presName="background" presStyleLbl="node0" presStyleIdx="5" presStyleCnt="6"/>
      <dgm:spPr/>
    </dgm:pt>
    <dgm:pt modelId="{DDA7D22E-E21E-4FC4-88DE-4EB774708C8B}" type="pres">
      <dgm:prSet presAssocID="{CC8C2F10-6B19-46AA-AB3E-04852A844228}" presName="text" presStyleLbl="fgAcc0" presStyleIdx="5" presStyleCnt="6">
        <dgm:presLayoutVars>
          <dgm:chPref val="3"/>
        </dgm:presLayoutVars>
      </dgm:prSet>
      <dgm:spPr/>
    </dgm:pt>
    <dgm:pt modelId="{4F2F5FBA-571F-4365-A227-1B751345AE2E}" type="pres">
      <dgm:prSet presAssocID="{CC8C2F10-6B19-46AA-AB3E-04852A844228}" presName="hierChild2" presStyleCnt="0"/>
      <dgm:spPr/>
    </dgm:pt>
  </dgm:ptLst>
  <dgm:cxnLst>
    <dgm:cxn modelId="{6EF3D003-F8D8-4C57-841C-BF1D6A56E91E}" type="presOf" srcId="{CC8C2F10-6B19-46AA-AB3E-04852A844228}" destId="{DDA7D22E-E21E-4FC4-88DE-4EB774708C8B}" srcOrd="0" destOrd="0" presId="urn:microsoft.com/office/officeart/2005/8/layout/hierarchy1"/>
    <dgm:cxn modelId="{DCFC6819-068F-4BCA-979F-BD35C17ECF88}" srcId="{EE8B9843-0338-409E-BC70-5F6AAADB3E7B}" destId="{C934A6C8-2129-4816-BFB5-B353A188DB9B}" srcOrd="4" destOrd="0" parTransId="{F1127F7B-51DC-4AEF-B277-1F511EA6617D}" sibTransId="{A09F70AD-EA98-4EEB-8CE2-3C307B0BBDC8}"/>
    <dgm:cxn modelId="{58684522-1DFC-469A-AE70-BF3E4E4D70A4}" type="presOf" srcId="{EE8B9843-0338-409E-BC70-5F6AAADB3E7B}" destId="{00AB4E40-0C76-450E-9C5C-0CA4868A2A46}" srcOrd="0" destOrd="0" presId="urn:microsoft.com/office/officeart/2005/8/layout/hierarchy1"/>
    <dgm:cxn modelId="{48F6EB2A-7AD9-40C1-A09B-F04B5BBB37BD}" srcId="{EE8B9843-0338-409E-BC70-5F6AAADB3E7B}" destId="{4C9D97ED-B1FC-467D-9AC6-A3864A2C7235}" srcOrd="2" destOrd="0" parTransId="{926FCE3D-96C6-4904-ABE7-C3BAB910D1A6}" sibTransId="{429FB68D-9DCC-4F22-AA33-535B517CEF2D}"/>
    <dgm:cxn modelId="{5AF9F22A-FABE-4558-AD01-D2A497685A77}" srcId="{EE8B9843-0338-409E-BC70-5F6AAADB3E7B}" destId="{CC8C2F10-6B19-46AA-AB3E-04852A844228}" srcOrd="5" destOrd="0" parTransId="{8E4ADA51-AFA6-4DB1-9B5B-958E35D549DF}" sibTransId="{68D232B1-0ABA-4F4E-9AEB-631ED825987B}"/>
    <dgm:cxn modelId="{4802B640-867D-4CAD-BD81-E8994C7CFC5D}" srcId="{EE8B9843-0338-409E-BC70-5F6AAADB3E7B}" destId="{2FF21D30-C808-4A68-913E-B0598B41578A}" srcOrd="1" destOrd="0" parTransId="{419C9C75-5C97-488F-ABED-54053A0BBDA3}" sibTransId="{3CADC0D5-5B03-4839-9275-731CA2A392E3}"/>
    <dgm:cxn modelId="{C5FE2E7C-C970-4C9B-B5A0-E00B47DBD974}" type="presOf" srcId="{38D3CF2B-680C-44E1-9725-5A3FAF375D7B}" destId="{D8F4D487-BA14-4A8C-9246-37E0D274E522}" srcOrd="0" destOrd="0" presId="urn:microsoft.com/office/officeart/2005/8/layout/hierarchy1"/>
    <dgm:cxn modelId="{1C73028E-B6AF-452F-8350-6D1E036D1649}" type="presOf" srcId="{C934A6C8-2129-4816-BFB5-B353A188DB9B}" destId="{79B1D813-D71B-4424-86CC-7E754893C713}" srcOrd="0" destOrd="0" presId="urn:microsoft.com/office/officeart/2005/8/layout/hierarchy1"/>
    <dgm:cxn modelId="{755D02A0-8948-4CD7-9711-0F5225C46A1D}" type="presOf" srcId="{2FF21D30-C808-4A68-913E-B0598B41578A}" destId="{CD165A25-933C-4DAB-9503-91697EF5ED38}" srcOrd="0" destOrd="0" presId="urn:microsoft.com/office/officeart/2005/8/layout/hierarchy1"/>
    <dgm:cxn modelId="{0AC396CA-72A7-4264-83C0-3CB14A14CB2D}" type="presOf" srcId="{061436CE-728D-416F-AFFD-4D4C1A7EB73F}" destId="{145822C4-864C-41B5-A991-5741E8028E0F}" srcOrd="0" destOrd="0" presId="urn:microsoft.com/office/officeart/2005/8/layout/hierarchy1"/>
    <dgm:cxn modelId="{2B0DF8DE-495A-4807-9645-173C6F6F481E}" type="presOf" srcId="{4C9D97ED-B1FC-467D-9AC6-A3864A2C7235}" destId="{1DF96CDA-9664-455B-8A1E-C8EE976EC122}" srcOrd="0" destOrd="0" presId="urn:microsoft.com/office/officeart/2005/8/layout/hierarchy1"/>
    <dgm:cxn modelId="{FA4C6BFA-3AC7-4800-BC5F-A13B4748D506}" srcId="{EE8B9843-0338-409E-BC70-5F6AAADB3E7B}" destId="{38D3CF2B-680C-44E1-9725-5A3FAF375D7B}" srcOrd="0" destOrd="0" parTransId="{E15F8667-1FE9-48FF-94E4-92077DE4F7D7}" sibTransId="{8BF7C547-C393-4A4A-A274-F3B2A69959D8}"/>
    <dgm:cxn modelId="{829C49FD-DCD0-43FE-AE19-87174C8DE1FB}" srcId="{EE8B9843-0338-409E-BC70-5F6AAADB3E7B}" destId="{061436CE-728D-416F-AFFD-4D4C1A7EB73F}" srcOrd="3" destOrd="0" parTransId="{5BE79CEB-954D-4B0A-8BB6-9ABE202A77A3}" sibTransId="{1E5755AF-7BB7-4FDA-AD4B-15B7E03A538B}"/>
    <dgm:cxn modelId="{ECC09EE6-0963-44FB-AB8A-9D019082B539}" type="presParOf" srcId="{00AB4E40-0C76-450E-9C5C-0CA4868A2A46}" destId="{E91E67DA-20D0-4A8E-BD65-32E343975722}" srcOrd="0" destOrd="0" presId="urn:microsoft.com/office/officeart/2005/8/layout/hierarchy1"/>
    <dgm:cxn modelId="{C90864B1-3AD1-4A2A-9298-FE50E8A18AAF}" type="presParOf" srcId="{E91E67DA-20D0-4A8E-BD65-32E343975722}" destId="{FC313E5B-1781-4D45-821A-42D60520F8A9}" srcOrd="0" destOrd="0" presId="urn:microsoft.com/office/officeart/2005/8/layout/hierarchy1"/>
    <dgm:cxn modelId="{44385E39-6F11-47DC-BC5E-219EE05A33AA}" type="presParOf" srcId="{FC313E5B-1781-4D45-821A-42D60520F8A9}" destId="{B13C53E6-3642-46C7-8FC7-9A960825AF2F}" srcOrd="0" destOrd="0" presId="urn:microsoft.com/office/officeart/2005/8/layout/hierarchy1"/>
    <dgm:cxn modelId="{73E9B42E-4BC3-4CE8-BA28-792D930307C2}" type="presParOf" srcId="{FC313E5B-1781-4D45-821A-42D60520F8A9}" destId="{D8F4D487-BA14-4A8C-9246-37E0D274E522}" srcOrd="1" destOrd="0" presId="urn:microsoft.com/office/officeart/2005/8/layout/hierarchy1"/>
    <dgm:cxn modelId="{DC7B3ED4-AD62-45AE-9059-4F036ED74CEE}" type="presParOf" srcId="{E91E67DA-20D0-4A8E-BD65-32E343975722}" destId="{96A6EA93-415C-48A0-960C-2FB3CA0D165A}" srcOrd="1" destOrd="0" presId="urn:microsoft.com/office/officeart/2005/8/layout/hierarchy1"/>
    <dgm:cxn modelId="{DDAFEF14-01F2-424E-BD7F-52EB1D4F660B}" type="presParOf" srcId="{00AB4E40-0C76-450E-9C5C-0CA4868A2A46}" destId="{B736A083-5B39-40C4-B914-4C61E3746468}" srcOrd="1" destOrd="0" presId="urn:microsoft.com/office/officeart/2005/8/layout/hierarchy1"/>
    <dgm:cxn modelId="{56EC6241-26DC-42CF-8556-CD842440DD21}" type="presParOf" srcId="{B736A083-5B39-40C4-B914-4C61E3746468}" destId="{16BA0986-056B-46CA-9C11-CEFF01FC0530}" srcOrd="0" destOrd="0" presId="urn:microsoft.com/office/officeart/2005/8/layout/hierarchy1"/>
    <dgm:cxn modelId="{F2BABA3D-6160-429C-83B8-DFAC8A5ACAC8}" type="presParOf" srcId="{16BA0986-056B-46CA-9C11-CEFF01FC0530}" destId="{97173F79-2A61-41B7-AE78-F83154202099}" srcOrd="0" destOrd="0" presId="urn:microsoft.com/office/officeart/2005/8/layout/hierarchy1"/>
    <dgm:cxn modelId="{D5F2EF9A-C09E-435D-9BA6-20CC2353BA10}" type="presParOf" srcId="{16BA0986-056B-46CA-9C11-CEFF01FC0530}" destId="{CD165A25-933C-4DAB-9503-91697EF5ED38}" srcOrd="1" destOrd="0" presId="urn:microsoft.com/office/officeart/2005/8/layout/hierarchy1"/>
    <dgm:cxn modelId="{3AB3323C-D3A2-45A6-A182-66FB078A1DD9}" type="presParOf" srcId="{B736A083-5B39-40C4-B914-4C61E3746468}" destId="{481DE0DE-884F-418D-A24D-31FAB578FDF7}" srcOrd="1" destOrd="0" presId="urn:microsoft.com/office/officeart/2005/8/layout/hierarchy1"/>
    <dgm:cxn modelId="{C3054A35-EBC4-46D8-B10B-EF752E871050}" type="presParOf" srcId="{00AB4E40-0C76-450E-9C5C-0CA4868A2A46}" destId="{4FB4D9AF-033F-4011-8638-6C118DF78AE0}" srcOrd="2" destOrd="0" presId="urn:microsoft.com/office/officeart/2005/8/layout/hierarchy1"/>
    <dgm:cxn modelId="{42B07949-BEB1-4FA5-A9A0-B1ED1C6C5148}" type="presParOf" srcId="{4FB4D9AF-033F-4011-8638-6C118DF78AE0}" destId="{073C4145-576B-4CF1-8978-DA7130BDBCFB}" srcOrd="0" destOrd="0" presId="urn:microsoft.com/office/officeart/2005/8/layout/hierarchy1"/>
    <dgm:cxn modelId="{251E3353-EC2E-4FE9-8FFD-80F8DED5401B}" type="presParOf" srcId="{073C4145-576B-4CF1-8978-DA7130BDBCFB}" destId="{C355222D-28B2-429F-B032-2925A45DFCC2}" srcOrd="0" destOrd="0" presId="urn:microsoft.com/office/officeart/2005/8/layout/hierarchy1"/>
    <dgm:cxn modelId="{FFCB5A01-6179-467E-B0CE-95EE04C331E3}" type="presParOf" srcId="{073C4145-576B-4CF1-8978-DA7130BDBCFB}" destId="{1DF96CDA-9664-455B-8A1E-C8EE976EC122}" srcOrd="1" destOrd="0" presId="urn:microsoft.com/office/officeart/2005/8/layout/hierarchy1"/>
    <dgm:cxn modelId="{152AE63D-806E-4A7B-B44C-3043ECDBE872}" type="presParOf" srcId="{4FB4D9AF-033F-4011-8638-6C118DF78AE0}" destId="{F740D9B7-3D03-4D99-A79D-3BC48EE212B1}" srcOrd="1" destOrd="0" presId="urn:microsoft.com/office/officeart/2005/8/layout/hierarchy1"/>
    <dgm:cxn modelId="{962E237A-8280-49B3-8145-F3BE185F97A3}" type="presParOf" srcId="{00AB4E40-0C76-450E-9C5C-0CA4868A2A46}" destId="{85336665-1B0C-4C6C-838C-4DB1E377F95A}" srcOrd="3" destOrd="0" presId="urn:microsoft.com/office/officeart/2005/8/layout/hierarchy1"/>
    <dgm:cxn modelId="{6BFC2470-D2E1-4258-A917-E2BAC7550A42}" type="presParOf" srcId="{85336665-1B0C-4C6C-838C-4DB1E377F95A}" destId="{A25366BE-44CF-4E23-9A8C-7008E321F096}" srcOrd="0" destOrd="0" presId="urn:microsoft.com/office/officeart/2005/8/layout/hierarchy1"/>
    <dgm:cxn modelId="{604CE112-C853-4603-9EDE-DE5A2A833540}" type="presParOf" srcId="{A25366BE-44CF-4E23-9A8C-7008E321F096}" destId="{F86D795A-DDCE-4304-8799-6DE8892C4FFA}" srcOrd="0" destOrd="0" presId="urn:microsoft.com/office/officeart/2005/8/layout/hierarchy1"/>
    <dgm:cxn modelId="{655FBEC8-81C6-4C19-8018-1ADDBC96E243}" type="presParOf" srcId="{A25366BE-44CF-4E23-9A8C-7008E321F096}" destId="{145822C4-864C-41B5-A991-5741E8028E0F}" srcOrd="1" destOrd="0" presId="urn:microsoft.com/office/officeart/2005/8/layout/hierarchy1"/>
    <dgm:cxn modelId="{DFCD4A37-C159-4E47-B23B-FDF975F35702}" type="presParOf" srcId="{85336665-1B0C-4C6C-838C-4DB1E377F95A}" destId="{2C967028-FD60-4317-A8E7-5D228F544F42}" srcOrd="1" destOrd="0" presId="urn:microsoft.com/office/officeart/2005/8/layout/hierarchy1"/>
    <dgm:cxn modelId="{49E6BF5E-83BC-4E30-A48A-2412471B005B}" type="presParOf" srcId="{00AB4E40-0C76-450E-9C5C-0CA4868A2A46}" destId="{431A9768-1AA1-4137-90B7-D8A6725C2FDE}" srcOrd="4" destOrd="0" presId="urn:microsoft.com/office/officeart/2005/8/layout/hierarchy1"/>
    <dgm:cxn modelId="{408D2C91-DEC6-4353-A8CC-A80036354CD9}" type="presParOf" srcId="{431A9768-1AA1-4137-90B7-D8A6725C2FDE}" destId="{5C9DC0D7-E659-412A-9F68-25855E6722D3}" srcOrd="0" destOrd="0" presId="urn:microsoft.com/office/officeart/2005/8/layout/hierarchy1"/>
    <dgm:cxn modelId="{2347589E-1BAB-495F-A51A-3869B3D185BC}" type="presParOf" srcId="{5C9DC0D7-E659-412A-9F68-25855E6722D3}" destId="{A64C5ABA-E022-4E1A-9A55-BC8E520A0627}" srcOrd="0" destOrd="0" presId="urn:microsoft.com/office/officeart/2005/8/layout/hierarchy1"/>
    <dgm:cxn modelId="{EE77DF8F-E181-463F-97A6-26832CD33EF7}" type="presParOf" srcId="{5C9DC0D7-E659-412A-9F68-25855E6722D3}" destId="{79B1D813-D71B-4424-86CC-7E754893C713}" srcOrd="1" destOrd="0" presId="urn:microsoft.com/office/officeart/2005/8/layout/hierarchy1"/>
    <dgm:cxn modelId="{456AC0AB-D806-41A4-BA31-15F21FDCD7A5}" type="presParOf" srcId="{431A9768-1AA1-4137-90B7-D8A6725C2FDE}" destId="{10033B3B-8F3D-48CB-8D63-661A88EFD6F2}" srcOrd="1" destOrd="0" presId="urn:microsoft.com/office/officeart/2005/8/layout/hierarchy1"/>
    <dgm:cxn modelId="{94D8F1B1-0F11-4EA6-BD10-9EE3DE81429F}" type="presParOf" srcId="{00AB4E40-0C76-450E-9C5C-0CA4868A2A46}" destId="{3EBB6BE7-CF42-418B-8060-32F48DEC0C66}" srcOrd="5" destOrd="0" presId="urn:microsoft.com/office/officeart/2005/8/layout/hierarchy1"/>
    <dgm:cxn modelId="{7FF1BBFB-96F2-4253-A0D0-0FD2F433DFC3}" type="presParOf" srcId="{3EBB6BE7-CF42-418B-8060-32F48DEC0C66}" destId="{723B43F5-7018-4D82-868D-7FBE9712B89C}" srcOrd="0" destOrd="0" presId="urn:microsoft.com/office/officeart/2005/8/layout/hierarchy1"/>
    <dgm:cxn modelId="{696F8E69-A5D8-4587-9C90-A73D3039F8A9}" type="presParOf" srcId="{723B43F5-7018-4D82-868D-7FBE9712B89C}" destId="{A59D0878-840E-4209-BDCA-7AD054E214EE}" srcOrd="0" destOrd="0" presId="urn:microsoft.com/office/officeart/2005/8/layout/hierarchy1"/>
    <dgm:cxn modelId="{3C1F1FAB-AFC2-4C25-9C01-76B67E0BBE05}" type="presParOf" srcId="{723B43F5-7018-4D82-868D-7FBE9712B89C}" destId="{DDA7D22E-E21E-4FC4-88DE-4EB774708C8B}" srcOrd="1" destOrd="0" presId="urn:microsoft.com/office/officeart/2005/8/layout/hierarchy1"/>
    <dgm:cxn modelId="{65532B9F-22FA-46D9-8798-3DB9DA6620EB}" type="presParOf" srcId="{3EBB6BE7-CF42-418B-8060-32F48DEC0C66}" destId="{4F2F5FBA-571F-4365-A227-1B751345AE2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8E4DAE3-A3EE-4452-9A7C-ECE697606CFF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IN"/>
        </a:p>
      </dgm:t>
    </dgm:pt>
    <dgm:pt modelId="{95ADF890-40E6-4FB3-AD59-1C7E06C9CA3A}">
      <dgm:prSet phldrT="[Text]"/>
      <dgm:spPr/>
      <dgm:t>
        <a:bodyPr/>
        <a:lstStyle/>
        <a:p>
          <a:r>
            <a:rPr lang="en-US" b="1" i="0" u="none"/>
            <a:t>Positive Impact</a:t>
          </a:r>
          <a:endParaRPr lang="en-NZ" b="1"/>
        </a:p>
      </dgm:t>
    </dgm:pt>
    <dgm:pt modelId="{149204B7-8F93-490A-8D20-4D77199C94CE}" type="parTrans" cxnId="{5627BA47-3837-4F55-9DC0-65EDA3FBA978}">
      <dgm:prSet/>
      <dgm:spPr/>
      <dgm:t>
        <a:bodyPr/>
        <a:lstStyle/>
        <a:p>
          <a:endParaRPr lang="en-NZ"/>
        </a:p>
      </dgm:t>
    </dgm:pt>
    <dgm:pt modelId="{A175BEFC-2004-4B26-92E0-D1A149EB906C}" type="sibTrans" cxnId="{5627BA47-3837-4F55-9DC0-65EDA3FBA978}">
      <dgm:prSet/>
      <dgm:spPr/>
      <dgm:t>
        <a:bodyPr/>
        <a:lstStyle/>
        <a:p>
          <a:endParaRPr lang="en-NZ"/>
        </a:p>
      </dgm:t>
    </dgm:pt>
    <dgm:pt modelId="{56EAFB9F-78C3-43BA-B146-3B7137F6B36F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b="0" i="0" u="none" dirty="0">
              <a:latin typeface="Arial" panose="020B0604020202020204" pitchFamily="34" charset="0"/>
              <a:cs typeface="Arial" panose="020B0604020202020204" pitchFamily="34" charset="0"/>
            </a:rPr>
            <a:t>Reduces hospital visits, travel time and costs for patients and families.</a:t>
          </a:r>
          <a:endParaRPr lang="en-US" b="0" i="0" u="none" dirty="0">
            <a:highlight>
              <a:srgbClr val="FFFF00"/>
            </a:highlight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0663310-B276-4823-B46B-5FC905015267}" type="parTrans" cxnId="{6E5241C2-5BA6-401A-A461-63CC7A45E684}">
      <dgm:prSet/>
      <dgm:spPr/>
      <dgm:t>
        <a:bodyPr/>
        <a:lstStyle/>
        <a:p>
          <a:endParaRPr lang="en-IN"/>
        </a:p>
      </dgm:t>
    </dgm:pt>
    <dgm:pt modelId="{2DFA6A14-21EC-4769-BD23-D31E218CC10C}" type="sibTrans" cxnId="{6E5241C2-5BA6-401A-A461-63CC7A45E684}">
      <dgm:prSet/>
      <dgm:spPr/>
      <dgm:t>
        <a:bodyPr/>
        <a:lstStyle/>
        <a:p>
          <a:endParaRPr lang="en-IN"/>
        </a:p>
      </dgm:t>
    </dgm:pt>
    <dgm:pt modelId="{E5B6BF9C-FD64-4BF1-83AD-7E9F7191DE0E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b="0" i="0" u="none">
              <a:latin typeface="Arial" panose="020B0604020202020204" pitchFamily="34" charset="0"/>
              <a:cs typeface="Arial" panose="020B0604020202020204" pitchFamily="34" charset="0"/>
            </a:rPr>
            <a:t>Early detection improves public health outcomes.</a:t>
          </a:r>
        </a:p>
      </dgm:t>
    </dgm:pt>
    <dgm:pt modelId="{29ED0F46-B45C-4C8E-ACBC-EF29B1BC5C2A}" type="parTrans" cxnId="{0CE4AF34-5D41-4A22-9F86-A04CE4F4CFBA}">
      <dgm:prSet/>
      <dgm:spPr/>
      <dgm:t>
        <a:bodyPr/>
        <a:lstStyle/>
        <a:p>
          <a:endParaRPr lang="en-IN"/>
        </a:p>
      </dgm:t>
    </dgm:pt>
    <dgm:pt modelId="{0E470966-FDD6-417B-AF49-5B1FEF1AAC5F}" type="sibTrans" cxnId="{0CE4AF34-5D41-4A22-9F86-A04CE4F4CFBA}">
      <dgm:prSet/>
      <dgm:spPr/>
      <dgm:t>
        <a:bodyPr/>
        <a:lstStyle/>
        <a:p>
          <a:endParaRPr lang="en-IN"/>
        </a:p>
      </dgm:t>
    </dgm:pt>
    <dgm:pt modelId="{863DFFB9-72BE-4C50-9A18-F0D6EE07580B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b="0" i="0" u="none">
              <a:latin typeface="Arial" panose="020B0604020202020204" pitchFamily="34" charset="0"/>
              <a:cs typeface="Arial" panose="020B0604020202020204" pitchFamily="34" charset="0"/>
            </a:rPr>
            <a:t>Supports care closer to home (NHS England,2023)</a:t>
          </a:r>
        </a:p>
      </dgm:t>
    </dgm:pt>
    <dgm:pt modelId="{9512E7FC-5584-4C89-8814-61B88FAE62EE}" type="parTrans" cxnId="{AA2C6CDB-E0A4-44E6-A4FE-FF171B43D2F3}">
      <dgm:prSet/>
      <dgm:spPr/>
      <dgm:t>
        <a:bodyPr/>
        <a:lstStyle/>
        <a:p>
          <a:endParaRPr lang="en-IN"/>
        </a:p>
      </dgm:t>
    </dgm:pt>
    <dgm:pt modelId="{C7F6637E-1135-47DB-81D0-A54D422FEBB1}" type="sibTrans" cxnId="{AA2C6CDB-E0A4-44E6-A4FE-FF171B43D2F3}">
      <dgm:prSet/>
      <dgm:spPr/>
      <dgm:t>
        <a:bodyPr/>
        <a:lstStyle/>
        <a:p>
          <a:endParaRPr lang="en-IN"/>
        </a:p>
      </dgm:t>
    </dgm:pt>
    <dgm:pt modelId="{6A8F83D1-0777-44E0-BDD4-5E24ED7CE101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b="0" i="0" u="none">
              <a:latin typeface="Arial" panose="020B0604020202020204" pitchFamily="34" charset="0"/>
              <a:cs typeface="Arial" panose="020B0604020202020204" pitchFamily="34" charset="0"/>
            </a:rPr>
            <a:t>Free hospital dermatology resources for complex cases.</a:t>
          </a:r>
        </a:p>
      </dgm:t>
    </dgm:pt>
    <dgm:pt modelId="{79C69581-FDEE-4946-B16E-CE844EC87068}" type="parTrans" cxnId="{A2E8B96C-2BB6-4C18-A3AE-8204E45B5284}">
      <dgm:prSet/>
      <dgm:spPr/>
      <dgm:t>
        <a:bodyPr/>
        <a:lstStyle/>
        <a:p>
          <a:endParaRPr lang="en-IN"/>
        </a:p>
      </dgm:t>
    </dgm:pt>
    <dgm:pt modelId="{F50B39D5-8C0A-4232-8167-D005B89BD427}" type="sibTrans" cxnId="{A2E8B96C-2BB6-4C18-A3AE-8204E45B5284}">
      <dgm:prSet/>
      <dgm:spPr/>
      <dgm:t>
        <a:bodyPr/>
        <a:lstStyle/>
        <a:p>
          <a:endParaRPr lang="en-IN"/>
        </a:p>
      </dgm:t>
    </dgm:pt>
    <dgm:pt modelId="{641EC60A-E695-48A8-BE9F-57BF0EE21AFB}" type="pres">
      <dgm:prSet presAssocID="{D8E4DAE3-A3EE-4452-9A7C-ECE697606CFF}" presName="Name0" presStyleCnt="0">
        <dgm:presLayoutVars>
          <dgm:dir/>
          <dgm:resizeHandles val="exact"/>
        </dgm:presLayoutVars>
      </dgm:prSet>
      <dgm:spPr/>
    </dgm:pt>
    <dgm:pt modelId="{E187590E-5EA4-4E0D-920D-4CED48DC7A06}" type="pres">
      <dgm:prSet presAssocID="{95ADF890-40E6-4FB3-AD59-1C7E06C9CA3A}" presName="node" presStyleLbl="node1" presStyleIdx="0" presStyleCnt="5">
        <dgm:presLayoutVars>
          <dgm:bulletEnabled val="1"/>
        </dgm:presLayoutVars>
      </dgm:prSet>
      <dgm:spPr/>
    </dgm:pt>
    <dgm:pt modelId="{B8ED29F3-B58C-4041-B310-83C712B03830}" type="pres">
      <dgm:prSet presAssocID="{A175BEFC-2004-4B26-92E0-D1A149EB906C}" presName="sibTrans" presStyleLbl="sibTrans1D1" presStyleIdx="0" presStyleCnt="4"/>
      <dgm:spPr/>
    </dgm:pt>
    <dgm:pt modelId="{0FC2437C-8FE2-49F4-A613-0EFF8E09F016}" type="pres">
      <dgm:prSet presAssocID="{A175BEFC-2004-4B26-92E0-D1A149EB906C}" presName="connectorText" presStyleLbl="sibTrans1D1" presStyleIdx="0" presStyleCnt="4"/>
      <dgm:spPr/>
    </dgm:pt>
    <dgm:pt modelId="{646A2D89-3AF9-4B63-8586-EC0C1133A2A4}" type="pres">
      <dgm:prSet presAssocID="{56EAFB9F-78C3-43BA-B146-3B7137F6B36F}" presName="node" presStyleLbl="node1" presStyleIdx="1" presStyleCnt="5">
        <dgm:presLayoutVars>
          <dgm:bulletEnabled val="1"/>
        </dgm:presLayoutVars>
      </dgm:prSet>
      <dgm:spPr/>
    </dgm:pt>
    <dgm:pt modelId="{0ACE704B-997E-4978-8559-FB1735D1477F}" type="pres">
      <dgm:prSet presAssocID="{2DFA6A14-21EC-4769-BD23-D31E218CC10C}" presName="sibTrans" presStyleLbl="sibTrans1D1" presStyleIdx="1" presStyleCnt="4"/>
      <dgm:spPr/>
    </dgm:pt>
    <dgm:pt modelId="{1523F9FB-9E70-4C50-B989-BED8E9960AA7}" type="pres">
      <dgm:prSet presAssocID="{2DFA6A14-21EC-4769-BD23-D31E218CC10C}" presName="connectorText" presStyleLbl="sibTrans1D1" presStyleIdx="1" presStyleCnt="4"/>
      <dgm:spPr/>
    </dgm:pt>
    <dgm:pt modelId="{C0F25875-EF11-4782-8EE4-7E6A43A7F6E1}" type="pres">
      <dgm:prSet presAssocID="{E5B6BF9C-FD64-4BF1-83AD-7E9F7191DE0E}" presName="node" presStyleLbl="node1" presStyleIdx="2" presStyleCnt="5">
        <dgm:presLayoutVars>
          <dgm:bulletEnabled val="1"/>
        </dgm:presLayoutVars>
      </dgm:prSet>
      <dgm:spPr/>
    </dgm:pt>
    <dgm:pt modelId="{E3D7B565-8587-44C4-B341-732F75706402}" type="pres">
      <dgm:prSet presAssocID="{0E470966-FDD6-417B-AF49-5B1FEF1AAC5F}" presName="sibTrans" presStyleLbl="sibTrans1D1" presStyleIdx="2" presStyleCnt="4"/>
      <dgm:spPr/>
    </dgm:pt>
    <dgm:pt modelId="{441F9337-5998-417C-B674-641281763BB9}" type="pres">
      <dgm:prSet presAssocID="{0E470966-FDD6-417B-AF49-5B1FEF1AAC5F}" presName="connectorText" presStyleLbl="sibTrans1D1" presStyleIdx="2" presStyleCnt="4"/>
      <dgm:spPr/>
    </dgm:pt>
    <dgm:pt modelId="{36EABD3F-DD3F-4F2C-9EBB-B9B9CB0AC946}" type="pres">
      <dgm:prSet presAssocID="{6A8F83D1-0777-44E0-BDD4-5E24ED7CE101}" presName="node" presStyleLbl="node1" presStyleIdx="3" presStyleCnt="5">
        <dgm:presLayoutVars>
          <dgm:bulletEnabled val="1"/>
        </dgm:presLayoutVars>
      </dgm:prSet>
      <dgm:spPr/>
    </dgm:pt>
    <dgm:pt modelId="{C124E6F4-543A-4A41-AF1D-835D63C8A439}" type="pres">
      <dgm:prSet presAssocID="{F50B39D5-8C0A-4232-8167-D005B89BD427}" presName="sibTrans" presStyleLbl="sibTrans1D1" presStyleIdx="3" presStyleCnt="4"/>
      <dgm:spPr/>
    </dgm:pt>
    <dgm:pt modelId="{001676D5-7692-4A7D-98FB-9B1A2AF17048}" type="pres">
      <dgm:prSet presAssocID="{F50B39D5-8C0A-4232-8167-D005B89BD427}" presName="connectorText" presStyleLbl="sibTrans1D1" presStyleIdx="3" presStyleCnt="4"/>
      <dgm:spPr/>
    </dgm:pt>
    <dgm:pt modelId="{EE457416-115E-4CDF-AF71-FA3AE1840183}" type="pres">
      <dgm:prSet presAssocID="{863DFFB9-72BE-4C50-9A18-F0D6EE07580B}" presName="node" presStyleLbl="node1" presStyleIdx="4" presStyleCnt="5">
        <dgm:presLayoutVars>
          <dgm:bulletEnabled val="1"/>
        </dgm:presLayoutVars>
      </dgm:prSet>
      <dgm:spPr/>
    </dgm:pt>
  </dgm:ptLst>
  <dgm:cxnLst>
    <dgm:cxn modelId="{CAED4334-6DE6-4AF7-8E2D-D8D45D75E30D}" type="presOf" srcId="{6A8F83D1-0777-44E0-BDD4-5E24ED7CE101}" destId="{36EABD3F-DD3F-4F2C-9EBB-B9B9CB0AC946}" srcOrd="0" destOrd="0" presId="urn:microsoft.com/office/officeart/2016/7/layout/RepeatingBendingProcessNew"/>
    <dgm:cxn modelId="{0CE4AF34-5D41-4A22-9F86-A04CE4F4CFBA}" srcId="{D8E4DAE3-A3EE-4452-9A7C-ECE697606CFF}" destId="{E5B6BF9C-FD64-4BF1-83AD-7E9F7191DE0E}" srcOrd="2" destOrd="0" parTransId="{29ED0F46-B45C-4C8E-ACBC-EF29B1BC5C2A}" sibTransId="{0E470966-FDD6-417B-AF49-5B1FEF1AAC5F}"/>
    <dgm:cxn modelId="{20710736-BFC4-4D14-97DC-7257CB736ACC}" type="presOf" srcId="{2DFA6A14-21EC-4769-BD23-D31E218CC10C}" destId="{1523F9FB-9E70-4C50-B989-BED8E9960AA7}" srcOrd="1" destOrd="0" presId="urn:microsoft.com/office/officeart/2016/7/layout/RepeatingBendingProcessNew"/>
    <dgm:cxn modelId="{530EEA38-978E-4254-B483-A470CF7997F7}" type="presOf" srcId="{E5B6BF9C-FD64-4BF1-83AD-7E9F7191DE0E}" destId="{C0F25875-EF11-4782-8EE4-7E6A43A7F6E1}" srcOrd="0" destOrd="0" presId="urn:microsoft.com/office/officeart/2016/7/layout/RepeatingBendingProcessNew"/>
    <dgm:cxn modelId="{11721239-FC29-4454-9DD2-EB28036A0A2D}" type="presOf" srcId="{F50B39D5-8C0A-4232-8167-D005B89BD427}" destId="{001676D5-7692-4A7D-98FB-9B1A2AF17048}" srcOrd="1" destOrd="0" presId="urn:microsoft.com/office/officeart/2016/7/layout/RepeatingBendingProcessNew"/>
    <dgm:cxn modelId="{EBFB1142-F497-466F-B1B3-8B8267EDC38D}" type="presOf" srcId="{A175BEFC-2004-4B26-92E0-D1A149EB906C}" destId="{B8ED29F3-B58C-4041-B310-83C712B03830}" srcOrd="0" destOrd="0" presId="urn:microsoft.com/office/officeart/2016/7/layout/RepeatingBendingProcessNew"/>
    <dgm:cxn modelId="{5627BA47-3837-4F55-9DC0-65EDA3FBA978}" srcId="{D8E4DAE3-A3EE-4452-9A7C-ECE697606CFF}" destId="{95ADF890-40E6-4FB3-AD59-1C7E06C9CA3A}" srcOrd="0" destOrd="0" parTransId="{149204B7-8F93-490A-8D20-4D77199C94CE}" sibTransId="{A175BEFC-2004-4B26-92E0-D1A149EB906C}"/>
    <dgm:cxn modelId="{67F9A069-DA95-4535-9EAA-079A52D57558}" type="presOf" srcId="{D8E4DAE3-A3EE-4452-9A7C-ECE697606CFF}" destId="{641EC60A-E695-48A8-BE9F-57BF0EE21AFB}" srcOrd="0" destOrd="0" presId="urn:microsoft.com/office/officeart/2016/7/layout/RepeatingBendingProcessNew"/>
    <dgm:cxn modelId="{A2E8B96C-2BB6-4C18-A3AE-8204E45B5284}" srcId="{D8E4DAE3-A3EE-4452-9A7C-ECE697606CFF}" destId="{6A8F83D1-0777-44E0-BDD4-5E24ED7CE101}" srcOrd="3" destOrd="0" parTransId="{79C69581-FDEE-4946-B16E-CE844EC87068}" sibTransId="{F50B39D5-8C0A-4232-8167-D005B89BD427}"/>
    <dgm:cxn modelId="{FF77AF75-550E-4BB5-AB21-0D73B87EBE74}" type="presOf" srcId="{2DFA6A14-21EC-4769-BD23-D31E218CC10C}" destId="{0ACE704B-997E-4978-8559-FB1735D1477F}" srcOrd="0" destOrd="0" presId="urn:microsoft.com/office/officeart/2016/7/layout/RepeatingBendingProcessNew"/>
    <dgm:cxn modelId="{C1AB9781-9755-4024-AFD9-37D86830CBCE}" type="presOf" srcId="{0E470966-FDD6-417B-AF49-5B1FEF1AAC5F}" destId="{441F9337-5998-417C-B674-641281763BB9}" srcOrd="1" destOrd="0" presId="urn:microsoft.com/office/officeart/2016/7/layout/RepeatingBendingProcessNew"/>
    <dgm:cxn modelId="{443AFCA8-DA28-4BEC-9F17-F805D486AE65}" type="presOf" srcId="{0E470966-FDD6-417B-AF49-5B1FEF1AAC5F}" destId="{E3D7B565-8587-44C4-B341-732F75706402}" srcOrd="0" destOrd="0" presId="urn:microsoft.com/office/officeart/2016/7/layout/RepeatingBendingProcessNew"/>
    <dgm:cxn modelId="{FAF8DBBC-8991-4010-AB5B-6ADB6E0310A5}" type="presOf" srcId="{56EAFB9F-78C3-43BA-B146-3B7137F6B36F}" destId="{646A2D89-3AF9-4B63-8586-EC0C1133A2A4}" srcOrd="0" destOrd="0" presId="urn:microsoft.com/office/officeart/2016/7/layout/RepeatingBendingProcessNew"/>
    <dgm:cxn modelId="{77CADAC1-0EDC-4B29-B4EC-DBDE597ED4AB}" type="presOf" srcId="{95ADF890-40E6-4FB3-AD59-1C7E06C9CA3A}" destId="{E187590E-5EA4-4E0D-920D-4CED48DC7A06}" srcOrd="0" destOrd="0" presId="urn:microsoft.com/office/officeart/2016/7/layout/RepeatingBendingProcessNew"/>
    <dgm:cxn modelId="{6E5241C2-5BA6-401A-A461-63CC7A45E684}" srcId="{D8E4DAE3-A3EE-4452-9A7C-ECE697606CFF}" destId="{56EAFB9F-78C3-43BA-B146-3B7137F6B36F}" srcOrd="1" destOrd="0" parTransId="{F0663310-B276-4823-B46B-5FC905015267}" sibTransId="{2DFA6A14-21EC-4769-BD23-D31E218CC10C}"/>
    <dgm:cxn modelId="{EA5BF2CC-7525-4D8F-87B9-B7785ACB47F9}" type="presOf" srcId="{F50B39D5-8C0A-4232-8167-D005B89BD427}" destId="{C124E6F4-543A-4A41-AF1D-835D63C8A439}" srcOrd="0" destOrd="0" presId="urn:microsoft.com/office/officeart/2016/7/layout/RepeatingBendingProcessNew"/>
    <dgm:cxn modelId="{48361ED1-2507-47E0-A920-8723D3343CF8}" type="presOf" srcId="{863DFFB9-72BE-4C50-9A18-F0D6EE07580B}" destId="{EE457416-115E-4CDF-AF71-FA3AE1840183}" srcOrd="0" destOrd="0" presId="urn:microsoft.com/office/officeart/2016/7/layout/RepeatingBendingProcessNew"/>
    <dgm:cxn modelId="{9892A0D9-3F5E-4841-8C5F-46C9A7F109E9}" type="presOf" srcId="{A175BEFC-2004-4B26-92E0-D1A149EB906C}" destId="{0FC2437C-8FE2-49F4-A613-0EFF8E09F016}" srcOrd="1" destOrd="0" presId="urn:microsoft.com/office/officeart/2016/7/layout/RepeatingBendingProcessNew"/>
    <dgm:cxn modelId="{AA2C6CDB-E0A4-44E6-A4FE-FF171B43D2F3}" srcId="{D8E4DAE3-A3EE-4452-9A7C-ECE697606CFF}" destId="{863DFFB9-72BE-4C50-9A18-F0D6EE07580B}" srcOrd="4" destOrd="0" parTransId="{9512E7FC-5584-4C89-8814-61B88FAE62EE}" sibTransId="{C7F6637E-1135-47DB-81D0-A54D422FEBB1}"/>
    <dgm:cxn modelId="{11DE9F4D-4FE3-4007-97DD-571736014BFA}" type="presParOf" srcId="{641EC60A-E695-48A8-BE9F-57BF0EE21AFB}" destId="{E187590E-5EA4-4E0D-920D-4CED48DC7A06}" srcOrd="0" destOrd="0" presId="urn:microsoft.com/office/officeart/2016/7/layout/RepeatingBendingProcessNew"/>
    <dgm:cxn modelId="{73094AED-5300-4948-A129-270A30F7B6F2}" type="presParOf" srcId="{641EC60A-E695-48A8-BE9F-57BF0EE21AFB}" destId="{B8ED29F3-B58C-4041-B310-83C712B03830}" srcOrd="1" destOrd="0" presId="urn:microsoft.com/office/officeart/2016/7/layout/RepeatingBendingProcessNew"/>
    <dgm:cxn modelId="{63E71B1F-FCBF-4E7D-99EA-C3A6F0B1BBD1}" type="presParOf" srcId="{B8ED29F3-B58C-4041-B310-83C712B03830}" destId="{0FC2437C-8FE2-49F4-A613-0EFF8E09F016}" srcOrd="0" destOrd="0" presId="urn:microsoft.com/office/officeart/2016/7/layout/RepeatingBendingProcessNew"/>
    <dgm:cxn modelId="{819D494D-B26A-4243-9CE3-C4BB26742022}" type="presParOf" srcId="{641EC60A-E695-48A8-BE9F-57BF0EE21AFB}" destId="{646A2D89-3AF9-4B63-8586-EC0C1133A2A4}" srcOrd="2" destOrd="0" presId="urn:microsoft.com/office/officeart/2016/7/layout/RepeatingBendingProcessNew"/>
    <dgm:cxn modelId="{E7A8AF54-A917-4429-ACA5-A36A72209957}" type="presParOf" srcId="{641EC60A-E695-48A8-BE9F-57BF0EE21AFB}" destId="{0ACE704B-997E-4978-8559-FB1735D1477F}" srcOrd="3" destOrd="0" presId="urn:microsoft.com/office/officeart/2016/7/layout/RepeatingBendingProcessNew"/>
    <dgm:cxn modelId="{B0890EBB-B8C9-44BC-955D-BBE4A59468FC}" type="presParOf" srcId="{0ACE704B-997E-4978-8559-FB1735D1477F}" destId="{1523F9FB-9E70-4C50-B989-BED8E9960AA7}" srcOrd="0" destOrd="0" presId="urn:microsoft.com/office/officeart/2016/7/layout/RepeatingBendingProcessNew"/>
    <dgm:cxn modelId="{74F842C4-1972-4C88-8418-EE9391AC560B}" type="presParOf" srcId="{641EC60A-E695-48A8-BE9F-57BF0EE21AFB}" destId="{C0F25875-EF11-4782-8EE4-7E6A43A7F6E1}" srcOrd="4" destOrd="0" presId="urn:microsoft.com/office/officeart/2016/7/layout/RepeatingBendingProcessNew"/>
    <dgm:cxn modelId="{C21553E9-12F0-4D97-BAB5-DCB376AFAFB5}" type="presParOf" srcId="{641EC60A-E695-48A8-BE9F-57BF0EE21AFB}" destId="{E3D7B565-8587-44C4-B341-732F75706402}" srcOrd="5" destOrd="0" presId="urn:microsoft.com/office/officeart/2016/7/layout/RepeatingBendingProcessNew"/>
    <dgm:cxn modelId="{2156D072-25FC-48BA-AA1F-A87C1750549E}" type="presParOf" srcId="{E3D7B565-8587-44C4-B341-732F75706402}" destId="{441F9337-5998-417C-B674-641281763BB9}" srcOrd="0" destOrd="0" presId="urn:microsoft.com/office/officeart/2016/7/layout/RepeatingBendingProcessNew"/>
    <dgm:cxn modelId="{711E0B74-B6A8-4CD1-BF8D-CB1C5E8A8BDD}" type="presParOf" srcId="{641EC60A-E695-48A8-BE9F-57BF0EE21AFB}" destId="{36EABD3F-DD3F-4F2C-9EBB-B9B9CB0AC946}" srcOrd="6" destOrd="0" presId="urn:microsoft.com/office/officeart/2016/7/layout/RepeatingBendingProcessNew"/>
    <dgm:cxn modelId="{46CDF429-4F60-4582-BE22-2196D19FAE51}" type="presParOf" srcId="{641EC60A-E695-48A8-BE9F-57BF0EE21AFB}" destId="{C124E6F4-543A-4A41-AF1D-835D63C8A439}" srcOrd="7" destOrd="0" presId="urn:microsoft.com/office/officeart/2016/7/layout/RepeatingBendingProcessNew"/>
    <dgm:cxn modelId="{2522EC75-B1C4-40CB-AE5F-179D9E01AAFA}" type="presParOf" srcId="{C124E6F4-543A-4A41-AF1D-835D63C8A439}" destId="{001676D5-7692-4A7D-98FB-9B1A2AF17048}" srcOrd="0" destOrd="0" presId="urn:microsoft.com/office/officeart/2016/7/layout/RepeatingBendingProcessNew"/>
    <dgm:cxn modelId="{983A8279-6DDC-4ECA-991A-78B6152CC3A4}" type="presParOf" srcId="{641EC60A-E695-48A8-BE9F-57BF0EE21AFB}" destId="{EE457416-115E-4CDF-AF71-FA3AE1840183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D8E4DAE3-A3EE-4452-9A7C-ECE697606CFF}" type="doc">
      <dgm:prSet loTypeId="urn:microsoft.com/office/officeart/2011/layout/CircleProcess" loCatId="process" qsTypeId="urn:microsoft.com/office/officeart/2005/8/quickstyle/simple3" qsCatId="simple" csTypeId="urn:microsoft.com/office/officeart/2005/8/colors/accent0_3" csCatId="mainScheme" phldr="1"/>
      <dgm:spPr/>
      <dgm:t>
        <a:bodyPr/>
        <a:lstStyle/>
        <a:p>
          <a:endParaRPr lang="en-IN"/>
        </a:p>
      </dgm:t>
    </dgm:pt>
    <dgm:pt modelId="{95ADF890-40E6-4FB3-AD59-1C7E06C9CA3A}">
      <dgm:prSet phldrT="[Text]" custT="1"/>
      <dgm:spPr/>
      <dgm:t>
        <a:bodyPr/>
        <a:lstStyle/>
        <a:p>
          <a:r>
            <a:rPr lang="en-US" sz="2000" b="1" i="0" u="none" dirty="0">
              <a:solidFill>
                <a:srgbClr val="FF0000"/>
              </a:solidFill>
            </a:rPr>
            <a:t>Negative Impact</a:t>
          </a:r>
          <a:endParaRPr lang="en-NZ" sz="2000" b="1" dirty="0">
            <a:solidFill>
              <a:srgbClr val="FF0000"/>
            </a:solidFill>
          </a:endParaRPr>
        </a:p>
      </dgm:t>
    </dgm:pt>
    <dgm:pt modelId="{149204B7-8F93-490A-8D20-4D77199C94CE}" type="parTrans" cxnId="{5627BA47-3837-4F55-9DC0-65EDA3FBA978}">
      <dgm:prSet/>
      <dgm:spPr/>
      <dgm:t>
        <a:bodyPr/>
        <a:lstStyle/>
        <a:p>
          <a:endParaRPr lang="en-NZ"/>
        </a:p>
      </dgm:t>
    </dgm:pt>
    <dgm:pt modelId="{A175BEFC-2004-4B26-92E0-D1A149EB906C}" type="sibTrans" cxnId="{5627BA47-3837-4F55-9DC0-65EDA3FBA978}">
      <dgm:prSet/>
      <dgm:spPr/>
      <dgm:t>
        <a:bodyPr/>
        <a:lstStyle/>
        <a:p>
          <a:endParaRPr lang="en-NZ"/>
        </a:p>
      </dgm:t>
    </dgm:pt>
    <dgm:pt modelId="{30EC2BFC-DB34-4A21-96A2-D9651076CB99}">
      <dgm:prSet custT="1"/>
      <dgm:spPr/>
      <dgm:t>
        <a:bodyPr/>
        <a:lstStyle/>
        <a:p>
          <a:pPr>
            <a:buNone/>
          </a:pPr>
          <a:r>
            <a:rPr lang="en-US" sz="1600" b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Need for ongoing monitoring, transparency and regulatory. oversight</a:t>
          </a:r>
        </a:p>
      </dgm:t>
    </dgm:pt>
    <dgm:pt modelId="{8B234697-3893-40BF-97A8-6208415C1EE3}" type="parTrans" cxnId="{076D682D-5617-4920-ADB8-0AB393A7CDDC}">
      <dgm:prSet/>
      <dgm:spPr/>
      <dgm:t>
        <a:bodyPr/>
        <a:lstStyle/>
        <a:p>
          <a:endParaRPr lang="en-IN"/>
        </a:p>
      </dgm:t>
    </dgm:pt>
    <dgm:pt modelId="{B46E7476-A9AE-4959-99B2-9EECDBD6489E}" type="sibTrans" cxnId="{076D682D-5617-4920-ADB8-0AB393A7CDDC}">
      <dgm:prSet/>
      <dgm:spPr/>
      <dgm:t>
        <a:bodyPr/>
        <a:lstStyle/>
        <a:p>
          <a:endParaRPr lang="en-IN"/>
        </a:p>
      </dgm:t>
    </dgm:pt>
    <dgm:pt modelId="{97090F05-E8DB-4370-B6F1-253FFB8B381F}">
      <dgm:prSet custT="1"/>
      <dgm:spPr/>
      <dgm:t>
        <a:bodyPr/>
        <a:lstStyle/>
        <a:p>
          <a:pPr>
            <a:buNone/>
          </a:pPr>
          <a:r>
            <a:rPr lang="en-IN" sz="16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Algorithmic bias may reinforce health inequalities (Lim et al., 2022)</a:t>
          </a:r>
        </a:p>
      </dgm:t>
    </dgm:pt>
    <dgm:pt modelId="{87DEF29C-21BF-457A-969B-F65AED007A6B}" type="parTrans" cxnId="{0AB58449-224A-4BBD-A61B-F750F94B56E0}">
      <dgm:prSet/>
      <dgm:spPr/>
      <dgm:t>
        <a:bodyPr/>
        <a:lstStyle/>
        <a:p>
          <a:endParaRPr lang="en-IN"/>
        </a:p>
      </dgm:t>
    </dgm:pt>
    <dgm:pt modelId="{2409DE7D-8C48-4752-9AB5-8F7D1742FA02}" type="sibTrans" cxnId="{0AB58449-224A-4BBD-A61B-F750F94B56E0}">
      <dgm:prSet/>
      <dgm:spPr/>
      <dgm:t>
        <a:bodyPr/>
        <a:lstStyle/>
        <a:p>
          <a:endParaRPr lang="en-IN"/>
        </a:p>
      </dgm:t>
    </dgm:pt>
    <dgm:pt modelId="{DAED96A7-BA9B-438D-9C22-D0A7DB1EA4B3}">
      <dgm:prSet phldrT="[Text]" custT="1"/>
      <dgm:spPr/>
      <dgm:t>
        <a:bodyPr/>
        <a:lstStyle/>
        <a:p>
          <a:r>
            <a:rPr lang="en-NZ" sz="16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Reduced human interaction may affect public acceptance.</a:t>
          </a:r>
        </a:p>
      </dgm:t>
    </dgm:pt>
    <dgm:pt modelId="{0BAD1281-DA3B-455D-B40F-BDEA37357651}" type="parTrans" cxnId="{469983E8-36DE-43EB-874B-C775285A3936}">
      <dgm:prSet/>
      <dgm:spPr/>
      <dgm:t>
        <a:bodyPr/>
        <a:lstStyle/>
        <a:p>
          <a:endParaRPr lang="en-IN"/>
        </a:p>
      </dgm:t>
    </dgm:pt>
    <dgm:pt modelId="{5E594447-E5CD-499E-83FD-F3B6B119900E}" type="sibTrans" cxnId="{469983E8-36DE-43EB-874B-C775285A3936}">
      <dgm:prSet/>
      <dgm:spPr/>
      <dgm:t>
        <a:bodyPr/>
        <a:lstStyle/>
        <a:p>
          <a:endParaRPr lang="en-IN"/>
        </a:p>
      </dgm:t>
    </dgm:pt>
    <dgm:pt modelId="{E91396E7-8634-49E3-ABC0-8D0BCD196420}">
      <dgm:prSet custT="1"/>
      <dgm:spPr/>
      <dgm:t>
        <a:bodyPr/>
        <a:lstStyle/>
        <a:p>
          <a:pPr>
            <a:buNone/>
          </a:pPr>
          <a:r>
            <a:rPr lang="en-US" sz="1600" b="0" i="0" u="none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Trust issues if people unfamiliar with AI</a:t>
          </a:r>
          <a:endParaRPr lang="en-US" sz="1800" b="0" dirty="0">
            <a:solidFill>
              <a:srgbClr val="002060"/>
            </a:solidFill>
          </a:endParaRPr>
        </a:p>
      </dgm:t>
    </dgm:pt>
    <dgm:pt modelId="{C41BDBAA-16E8-4F78-8EEB-F4941230FA27}" type="sibTrans" cxnId="{27DF1161-FCB2-44EE-8156-67C4A85A4687}">
      <dgm:prSet/>
      <dgm:spPr/>
      <dgm:t>
        <a:bodyPr/>
        <a:lstStyle/>
        <a:p>
          <a:endParaRPr lang="en-IN"/>
        </a:p>
      </dgm:t>
    </dgm:pt>
    <dgm:pt modelId="{9612E837-8D61-4A2F-88C8-5A9DC4F93190}" type="parTrans" cxnId="{27DF1161-FCB2-44EE-8156-67C4A85A4687}">
      <dgm:prSet/>
      <dgm:spPr/>
      <dgm:t>
        <a:bodyPr/>
        <a:lstStyle/>
        <a:p>
          <a:endParaRPr lang="en-IN"/>
        </a:p>
      </dgm:t>
    </dgm:pt>
    <dgm:pt modelId="{A248CCC7-B074-46DF-95A6-66B4B870D9ED}" type="pres">
      <dgm:prSet presAssocID="{D8E4DAE3-A3EE-4452-9A7C-ECE697606CFF}" presName="Name0" presStyleCnt="0">
        <dgm:presLayoutVars>
          <dgm:chMax val="11"/>
          <dgm:chPref val="11"/>
          <dgm:dir/>
          <dgm:resizeHandles/>
        </dgm:presLayoutVars>
      </dgm:prSet>
      <dgm:spPr/>
    </dgm:pt>
    <dgm:pt modelId="{E51245C5-2AF3-4248-8154-A87E2C7C8B37}" type="pres">
      <dgm:prSet presAssocID="{97090F05-E8DB-4370-B6F1-253FFB8B381F}" presName="Accent5" presStyleCnt="0"/>
      <dgm:spPr/>
    </dgm:pt>
    <dgm:pt modelId="{3DD58A50-5DC2-43C2-A511-F11E32D4C741}" type="pres">
      <dgm:prSet presAssocID="{97090F05-E8DB-4370-B6F1-253FFB8B381F}" presName="Accent" presStyleLbl="node1" presStyleIdx="0" presStyleCnt="5"/>
      <dgm:spPr/>
    </dgm:pt>
    <dgm:pt modelId="{7C7FDE39-B21A-47FE-BB01-F31066EFDF83}" type="pres">
      <dgm:prSet presAssocID="{97090F05-E8DB-4370-B6F1-253FFB8B381F}" presName="ParentBackground5" presStyleCnt="0"/>
      <dgm:spPr/>
    </dgm:pt>
    <dgm:pt modelId="{514A9FAE-52FE-4C97-BD3D-69B88815F5D0}" type="pres">
      <dgm:prSet presAssocID="{97090F05-E8DB-4370-B6F1-253FFB8B381F}" presName="ParentBackground" presStyleLbl="fgAcc1" presStyleIdx="0" presStyleCnt="5"/>
      <dgm:spPr/>
    </dgm:pt>
    <dgm:pt modelId="{0C9D7F25-4F68-469E-9358-428787BE1181}" type="pres">
      <dgm:prSet presAssocID="{97090F05-E8DB-4370-B6F1-253FFB8B381F}" presName="Parent5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70E52D2E-7F02-4955-9190-EBD7A0D2FDAF}" type="pres">
      <dgm:prSet presAssocID="{30EC2BFC-DB34-4A21-96A2-D9651076CB99}" presName="Accent4" presStyleCnt="0"/>
      <dgm:spPr/>
    </dgm:pt>
    <dgm:pt modelId="{9334E8A7-A0CC-48BC-B175-1DF8F17C87AA}" type="pres">
      <dgm:prSet presAssocID="{30EC2BFC-DB34-4A21-96A2-D9651076CB99}" presName="Accent" presStyleLbl="node1" presStyleIdx="1" presStyleCnt="5"/>
      <dgm:spPr/>
    </dgm:pt>
    <dgm:pt modelId="{BEC744E5-D27F-4191-9CA6-601A8056952F}" type="pres">
      <dgm:prSet presAssocID="{30EC2BFC-DB34-4A21-96A2-D9651076CB99}" presName="ParentBackground4" presStyleCnt="0"/>
      <dgm:spPr/>
    </dgm:pt>
    <dgm:pt modelId="{64E5941E-2A1F-43DC-A22B-947ABCAC1966}" type="pres">
      <dgm:prSet presAssocID="{30EC2BFC-DB34-4A21-96A2-D9651076CB99}" presName="ParentBackground" presStyleLbl="fgAcc1" presStyleIdx="1" presStyleCnt="5"/>
      <dgm:spPr/>
    </dgm:pt>
    <dgm:pt modelId="{04AC7E3F-F0BA-43DD-A18F-5F58F2C2F332}" type="pres">
      <dgm:prSet presAssocID="{30EC2BFC-DB34-4A21-96A2-D9651076CB99}" presName="Parent4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B80B8855-F7E0-4372-9E4C-4DD07E85538E}" type="pres">
      <dgm:prSet presAssocID="{E91396E7-8634-49E3-ABC0-8D0BCD196420}" presName="Accent3" presStyleCnt="0"/>
      <dgm:spPr/>
    </dgm:pt>
    <dgm:pt modelId="{908FBEF1-1D60-4868-9C82-3F1CDADE87BB}" type="pres">
      <dgm:prSet presAssocID="{E91396E7-8634-49E3-ABC0-8D0BCD196420}" presName="Accent" presStyleLbl="node1" presStyleIdx="2" presStyleCnt="5"/>
      <dgm:spPr/>
    </dgm:pt>
    <dgm:pt modelId="{C299ED1E-61E9-4D9B-ADDA-66527C0DEC78}" type="pres">
      <dgm:prSet presAssocID="{E91396E7-8634-49E3-ABC0-8D0BCD196420}" presName="ParentBackground3" presStyleCnt="0"/>
      <dgm:spPr/>
    </dgm:pt>
    <dgm:pt modelId="{083D608A-10F7-4683-841F-4E79CAB75ADB}" type="pres">
      <dgm:prSet presAssocID="{E91396E7-8634-49E3-ABC0-8D0BCD196420}" presName="ParentBackground" presStyleLbl="fgAcc1" presStyleIdx="2" presStyleCnt="5"/>
      <dgm:spPr/>
    </dgm:pt>
    <dgm:pt modelId="{8F7DF118-6BF1-4AD1-B217-9BB1A8139FB1}" type="pres">
      <dgm:prSet presAssocID="{E91396E7-8634-49E3-ABC0-8D0BCD196420}" presName="Parent3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5E06B4E6-1C3E-4D38-9038-FECD4918DD32}" type="pres">
      <dgm:prSet presAssocID="{DAED96A7-BA9B-438D-9C22-D0A7DB1EA4B3}" presName="Accent2" presStyleCnt="0"/>
      <dgm:spPr/>
    </dgm:pt>
    <dgm:pt modelId="{00DA9765-0708-41E7-AFBF-F4FC6487FCD6}" type="pres">
      <dgm:prSet presAssocID="{DAED96A7-BA9B-438D-9C22-D0A7DB1EA4B3}" presName="Accent" presStyleLbl="node1" presStyleIdx="3" presStyleCnt="5"/>
      <dgm:spPr/>
    </dgm:pt>
    <dgm:pt modelId="{BB316789-A19A-44FA-A902-48B12CED4098}" type="pres">
      <dgm:prSet presAssocID="{DAED96A7-BA9B-438D-9C22-D0A7DB1EA4B3}" presName="ParentBackground2" presStyleCnt="0"/>
      <dgm:spPr/>
    </dgm:pt>
    <dgm:pt modelId="{DFEF07D1-7458-4F0D-BF98-DAE9618A3923}" type="pres">
      <dgm:prSet presAssocID="{DAED96A7-BA9B-438D-9C22-D0A7DB1EA4B3}" presName="ParentBackground" presStyleLbl="fgAcc1" presStyleIdx="3" presStyleCnt="5"/>
      <dgm:spPr/>
    </dgm:pt>
    <dgm:pt modelId="{94205B34-49D3-4D49-A667-076B2AE50042}" type="pres">
      <dgm:prSet presAssocID="{DAED96A7-BA9B-438D-9C22-D0A7DB1EA4B3}" presName="Parent2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BDC2D6B1-1D21-4E6D-A040-4C876689ABF3}" type="pres">
      <dgm:prSet presAssocID="{95ADF890-40E6-4FB3-AD59-1C7E06C9CA3A}" presName="Accent1" presStyleCnt="0"/>
      <dgm:spPr/>
    </dgm:pt>
    <dgm:pt modelId="{6653AE78-8F88-4ACD-8976-2A53C5D6B76A}" type="pres">
      <dgm:prSet presAssocID="{95ADF890-40E6-4FB3-AD59-1C7E06C9CA3A}" presName="Accent" presStyleLbl="node1" presStyleIdx="4" presStyleCnt="5"/>
      <dgm:spPr/>
    </dgm:pt>
    <dgm:pt modelId="{8E82D7BD-7B01-4F48-A389-700846FF3EB8}" type="pres">
      <dgm:prSet presAssocID="{95ADF890-40E6-4FB3-AD59-1C7E06C9CA3A}" presName="ParentBackground1" presStyleCnt="0"/>
      <dgm:spPr/>
    </dgm:pt>
    <dgm:pt modelId="{1D1C201A-7E47-41E8-A30F-EBC4F57C6598}" type="pres">
      <dgm:prSet presAssocID="{95ADF890-40E6-4FB3-AD59-1C7E06C9CA3A}" presName="ParentBackground" presStyleLbl="fgAcc1" presStyleIdx="4" presStyleCnt="5"/>
      <dgm:spPr/>
    </dgm:pt>
    <dgm:pt modelId="{A78B6523-39B7-4158-BF51-9E110CE2444F}" type="pres">
      <dgm:prSet presAssocID="{95ADF890-40E6-4FB3-AD59-1C7E06C9CA3A}" presName="Parent1" presStyleLbl="revTx" presStyleIdx="0" presStyleCnt="0">
        <dgm:presLayoutVars>
          <dgm:chMax val="1"/>
          <dgm:chPref val="1"/>
          <dgm:bulletEnabled val="1"/>
        </dgm:presLayoutVars>
      </dgm:prSet>
      <dgm:spPr/>
    </dgm:pt>
  </dgm:ptLst>
  <dgm:cxnLst>
    <dgm:cxn modelId="{7D738A1B-20AB-431D-B7EB-9E45260D7A43}" type="presOf" srcId="{E91396E7-8634-49E3-ABC0-8D0BCD196420}" destId="{8F7DF118-6BF1-4AD1-B217-9BB1A8139FB1}" srcOrd="1" destOrd="0" presId="urn:microsoft.com/office/officeart/2011/layout/CircleProcess"/>
    <dgm:cxn modelId="{076D682D-5617-4920-ADB8-0AB393A7CDDC}" srcId="{D8E4DAE3-A3EE-4452-9A7C-ECE697606CFF}" destId="{30EC2BFC-DB34-4A21-96A2-D9651076CB99}" srcOrd="3" destOrd="0" parTransId="{8B234697-3893-40BF-97A8-6208415C1EE3}" sibTransId="{B46E7476-A9AE-4959-99B2-9EECDBD6489E}"/>
    <dgm:cxn modelId="{DAF9EF38-C0F1-4DE5-9A3A-4CDF1BB3FB75}" type="presOf" srcId="{97090F05-E8DB-4370-B6F1-253FFB8B381F}" destId="{514A9FAE-52FE-4C97-BD3D-69B88815F5D0}" srcOrd="0" destOrd="0" presId="urn:microsoft.com/office/officeart/2011/layout/CircleProcess"/>
    <dgm:cxn modelId="{35CD8B5B-0A1F-415F-9248-CA9CD150D9D8}" type="presOf" srcId="{95ADF890-40E6-4FB3-AD59-1C7E06C9CA3A}" destId="{A78B6523-39B7-4158-BF51-9E110CE2444F}" srcOrd="1" destOrd="0" presId="urn:microsoft.com/office/officeart/2011/layout/CircleProcess"/>
    <dgm:cxn modelId="{27DF1161-FCB2-44EE-8156-67C4A85A4687}" srcId="{D8E4DAE3-A3EE-4452-9A7C-ECE697606CFF}" destId="{E91396E7-8634-49E3-ABC0-8D0BCD196420}" srcOrd="2" destOrd="0" parTransId="{9612E837-8D61-4A2F-88C8-5A9DC4F93190}" sibTransId="{C41BDBAA-16E8-4F78-8EEB-F4941230FA27}"/>
    <dgm:cxn modelId="{5627BA47-3837-4F55-9DC0-65EDA3FBA978}" srcId="{D8E4DAE3-A3EE-4452-9A7C-ECE697606CFF}" destId="{95ADF890-40E6-4FB3-AD59-1C7E06C9CA3A}" srcOrd="0" destOrd="0" parTransId="{149204B7-8F93-490A-8D20-4D77199C94CE}" sibTransId="{A175BEFC-2004-4B26-92E0-D1A149EB906C}"/>
    <dgm:cxn modelId="{0AB58449-224A-4BBD-A61B-F750F94B56E0}" srcId="{D8E4DAE3-A3EE-4452-9A7C-ECE697606CFF}" destId="{97090F05-E8DB-4370-B6F1-253FFB8B381F}" srcOrd="4" destOrd="0" parTransId="{87DEF29C-21BF-457A-969B-F65AED007A6B}" sibTransId="{2409DE7D-8C48-4752-9AB5-8F7D1742FA02}"/>
    <dgm:cxn modelId="{2246C98C-8213-4301-8EF1-DE33C9094293}" type="presOf" srcId="{DAED96A7-BA9B-438D-9C22-D0A7DB1EA4B3}" destId="{94205B34-49D3-4D49-A667-076B2AE50042}" srcOrd="1" destOrd="0" presId="urn:microsoft.com/office/officeart/2011/layout/CircleProcess"/>
    <dgm:cxn modelId="{9001F892-A14E-438C-AC17-7285D019CF3D}" type="presOf" srcId="{95ADF890-40E6-4FB3-AD59-1C7E06C9CA3A}" destId="{1D1C201A-7E47-41E8-A30F-EBC4F57C6598}" srcOrd="0" destOrd="0" presId="urn:microsoft.com/office/officeart/2011/layout/CircleProcess"/>
    <dgm:cxn modelId="{D2C58FB9-2877-4957-97E4-412B9A2A8EDE}" type="presOf" srcId="{30EC2BFC-DB34-4A21-96A2-D9651076CB99}" destId="{04AC7E3F-F0BA-43DD-A18F-5F58F2C2F332}" srcOrd="1" destOrd="0" presId="urn:microsoft.com/office/officeart/2011/layout/CircleProcess"/>
    <dgm:cxn modelId="{263954BF-2449-4BA9-87EB-561086F3A7D2}" type="presOf" srcId="{97090F05-E8DB-4370-B6F1-253FFB8B381F}" destId="{0C9D7F25-4F68-469E-9358-428787BE1181}" srcOrd="1" destOrd="0" presId="urn:microsoft.com/office/officeart/2011/layout/CircleProcess"/>
    <dgm:cxn modelId="{0FDF4ED3-552D-4FAA-8ACF-734A03A2E42F}" type="presOf" srcId="{E91396E7-8634-49E3-ABC0-8D0BCD196420}" destId="{083D608A-10F7-4683-841F-4E79CAB75ADB}" srcOrd="0" destOrd="0" presId="urn:microsoft.com/office/officeart/2011/layout/CircleProcess"/>
    <dgm:cxn modelId="{499AC3E3-9BB8-4F55-830D-BF32326E4EBF}" type="presOf" srcId="{DAED96A7-BA9B-438D-9C22-D0A7DB1EA4B3}" destId="{DFEF07D1-7458-4F0D-BF98-DAE9618A3923}" srcOrd="0" destOrd="0" presId="urn:microsoft.com/office/officeart/2011/layout/CircleProcess"/>
    <dgm:cxn modelId="{BEC4F0E4-795E-4A43-8E4B-09DC5BCC3875}" type="presOf" srcId="{30EC2BFC-DB34-4A21-96A2-D9651076CB99}" destId="{64E5941E-2A1F-43DC-A22B-947ABCAC1966}" srcOrd="0" destOrd="0" presId="urn:microsoft.com/office/officeart/2011/layout/CircleProcess"/>
    <dgm:cxn modelId="{469983E8-36DE-43EB-874B-C775285A3936}" srcId="{D8E4DAE3-A3EE-4452-9A7C-ECE697606CFF}" destId="{DAED96A7-BA9B-438D-9C22-D0A7DB1EA4B3}" srcOrd="1" destOrd="0" parTransId="{0BAD1281-DA3B-455D-B40F-BDEA37357651}" sibTransId="{5E594447-E5CD-499E-83FD-F3B6B119900E}"/>
    <dgm:cxn modelId="{839EE4EE-5224-4389-9C13-3D6501A4FD43}" type="presOf" srcId="{D8E4DAE3-A3EE-4452-9A7C-ECE697606CFF}" destId="{A248CCC7-B074-46DF-95A6-66B4B870D9ED}" srcOrd="0" destOrd="0" presId="urn:microsoft.com/office/officeart/2011/layout/CircleProcess"/>
    <dgm:cxn modelId="{D5F39CA9-46BF-4D9A-85B6-5CBD7466A4D6}" type="presParOf" srcId="{A248CCC7-B074-46DF-95A6-66B4B870D9ED}" destId="{E51245C5-2AF3-4248-8154-A87E2C7C8B37}" srcOrd="0" destOrd="0" presId="urn:microsoft.com/office/officeart/2011/layout/CircleProcess"/>
    <dgm:cxn modelId="{97DE81EA-99DE-4235-95DF-0E708DFF401E}" type="presParOf" srcId="{E51245C5-2AF3-4248-8154-A87E2C7C8B37}" destId="{3DD58A50-5DC2-43C2-A511-F11E32D4C741}" srcOrd="0" destOrd="0" presId="urn:microsoft.com/office/officeart/2011/layout/CircleProcess"/>
    <dgm:cxn modelId="{5D379755-E11C-455B-ADF1-F9470C211BD2}" type="presParOf" srcId="{A248CCC7-B074-46DF-95A6-66B4B870D9ED}" destId="{7C7FDE39-B21A-47FE-BB01-F31066EFDF83}" srcOrd="1" destOrd="0" presId="urn:microsoft.com/office/officeart/2011/layout/CircleProcess"/>
    <dgm:cxn modelId="{006E7900-D714-4576-B800-ED6B55C8D3EA}" type="presParOf" srcId="{7C7FDE39-B21A-47FE-BB01-F31066EFDF83}" destId="{514A9FAE-52FE-4C97-BD3D-69B88815F5D0}" srcOrd="0" destOrd="0" presId="urn:microsoft.com/office/officeart/2011/layout/CircleProcess"/>
    <dgm:cxn modelId="{9F48129E-F6F9-41EB-AEC2-6B863E80359E}" type="presParOf" srcId="{A248CCC7-B074-46DF-95A6-66B4B870D9ED}" destId="{0C9D7F25-4F68-469E-9358-428787BE1181}" srcOrd="2" destOrd="0" presId="urn:microsoft.com/office/officeart/2011/layout/CircleProcess"/>
    <dgm:cxn modelId="{3B17E683-C2A1-41E5-BFA5-08213B5A71B4}" type="presParOf" srcId="{A248CCC7-B074-46DF-95A6-66B4B870D9ED}" destId="{70E52D2E-7F02-4955-9190-EBD7A0D2FDAF}" srcOrd="3" destOrd="0" presId="urn:microsoft.com/office/officeart/2011/layout/CircleProcess"/>
    <dgm:cxn modelId="{F3E91937-ECA1-4FD4-B7B5-2CD32EED3381}" type="presParOf" srcId="{70E52D2E-7F02-4955-9190-EBD7A0D2FDAF}" destId="{9334E8A7-A0CC-48BC-B175-1DF8F17C87AA}" srcOrd="0" destOrd="0" presId="urn:microsoft.com/office/officeart/2011/layout/CircleProcess"/>
    <dgm:cxn modelId="{C37671B6-DD2C-4712-A629-D22B8700BA94}" type="presParOf" srcId="{A248CCC7-B074-46DF-95A6-66B4B870D9ED}" destId="{BEC744E5-D27F-4191-9CA6-601A8056952F}" srcOrd="4" destOrd="0" presId="urn:microsoft.com/office/officeart/2011/layout/CircleProcess"/>
    <dgm:cxn modelId="{65A9A379-5CCC-406F-82A6-10E3844B8C6B}" type="presParOf" srcId="{BEC744E5-D27F-4191-9CA6-601A8056952F}" destId="{64E5941E-2A1F-43DC-A22B-947ABCAC1966}" srcOrd="0" destOrd="0" presId="urn:microsoft.com/office/officeart/2011/layout/CircleProcess"/>
    <dgm:cxn modelId="{E7609754-8471-4A14-A1D7-6F5DC10CF1A5}" type="presParOf" srcId="{A248CCC7-B074-46DF-95A6-66B4B870D9ED}" destId="{04AC7E3F-F0BA-43DD-A18F-5F58F2C2F332}" srcOrd="5" destOrd="0" presId="urn:microsoft.com/office/officeart/2011/layout/CircleProcess"/>
    <dgm:cxn modelId="{DB478695-2291-436C-A214-7893834AC8A7}" type="presParOf" srcId="{A248CCC7-B074-46DF-95A6-66B4B870D9ED}" destId="{B80B8855-F7E0-4372-9E4C-4DD07E85538E}" srcOrd="6" destOrd="0" presId="urn:microsoft.com/office/officeart/2011/layout/CircleProcess"/>
    <dgm:cxn modelId="{18B9BD57-0C92-47DE-88D9-29841879D7B0}" type="presParOf" srcId="{B80B8855-F7E0-4372-9E4C-4DD07E85538E}" destId="{908FBEF1-1D60-4868-9C82-3F1CDADE87BB}" srcOrd="0" destOrd="0" presId="urn:microsoft.com/office/officeart/2011/layout/CircleProcess"/>
    <dgm:cxn modelId="{4D2C45DD-5D7C-47CC-92A2-202939D013BA}" type="presParOf" srcId="{A248CCC7-B074-46DF-95A6-66B4B870D9ED}" destId="{C299ED1E-61E9-4D9B-ADDA-66527C0DEC78}" srcOrd="7" destOrd="0" presId="urn:microsoft.com/office/officeart/2011/layout/CircleProcess"/>
    <dgm:cxn modelId="{75FE5455-28CF-435F-88D7-8E3CC1E0FF5D}" type="presParOf" srcId="{C299ED1E-61E9-4D9B-ADDA-66527C0DEC78}" destId="{083D608A-10F7-4683-841F-4E79CAB75ADB}" srcOrd="0" destOrd="0" presId="urn:microsoft.com/office/officeart/2011/layout/CircleProcess"/>
    <dgm:cxn modelId="{62F38119-788C-4DFA-8EFF-576A15DFB623}" type="presParOf" srcId="{A248CCC7-B074-46DF-95A6-66B4B870D9ED}" destId="{8F7DF118-6BF1-4AD1-B217-9BB1A8139FB1}" srcOrd="8" destOrd="0" presId="urn:microsoft.com/office/officeart/2011/layout/CircleProcess"/>
    <dgm:cxn modelId="{BAAD760C-0D99-47A7-B3C5-883A91FD057E}" type="presParOf" srcId="{A248CCC7-B074-46DF-95A6-66B4B870D9ED}" destId="{5E06B4E6-1C3E-4D38-9038-FECD4918DD32}" srcOrd="9" destOrd="0" presId="urn:microsoft.com/office/officeart/2011/layout/CircleProcess"/>
    <dgm:cxn modelId="{FBDC0966-1757-4E42-8886-232961924081}" type="presParOf" srcId="{5E06B4E6-1C3E-4D38-9038-FECD4918DD32}" destId="{00DA9765-0708-41E7-AFBF-F4FC6487FCD6}" srcOrd="0" destOrd="0" presId="urn:microsoft.com/office/officeart/2011/layout/CircleProcess"/>
    <dgm:cxn modelId="{CD9B918A-A37A-4733-97B6-9A1E42D5C5F3}" type="presParOf" srcId="{A248CCC7-B074-46DF-95A6-66B4B870D9ED}" destId="{BB316789-A19A-44FA-A902-48B12CED4098}" srcOrd="10" destOrd="0" presId="urn:microsoft.com/office/officeart/2011/layout/CircleProcess"/>
    <dgm:cxn modelId="{F6E32ADA-428B-418F-80B5-3C669EEC1CBF}" type="presParOf" srcId="{BB316789-A19A-44FA-A902-48B12CED4098}" destId="{DFEF07D1-7458-4F0D-BF98-DAE9618A3923}" srcOrd="0" destOrd="0" presId="urn:microsoft.com/office/officeart/2011/layout/CircleProcess"/>
    <dgm:cxn modelId="{FF01272D-0C49-4E18-ABC6-969F5558B469}" type="presParOf" srcId="{A248CCC7-B074-46DF-95A6-66B4B870D9ED}" destId="{94205B34-49D3-4D49-A667-076B2AE50042}" srcOrd="11" destOrd="0" presId="urn:microsoft.com/office/officeart/2011/layout/CircleProcess"/>
    <dgm:cxn modelId="{727C5CB4-F68B-4DAF-80A1-F7D0C676F6F0}" type="presParOf" srcId="{A248CCC7-B074-46DF-95A6-66B4B870D9ED}" destId="{BDC2D6B1-1D21-4E6D-A040-4C876689ABF3}" srcOrd="12" destOrd="0" presId="urn:microsoft.com/office/officeart/2011/layout/CircleProcess"/>
    <dgm:cxn modelId="{2F0D41C5-6CF1-4E22-9F6D-F63EC9055771}" type="presParOf" srcId="{BDC2D6B1-1D21-4E6D-A040-4C876689ABF3}" destId="{6653AE78-8F88-4ACD-8976-2A53C5D6B76A}" srcOrd="0" destOrd="0" presId="urn:microsoft.com/office/officeart/2011/layout/CircleProcess"/>
    <dgm:cxn modelId="{61F1642E-3D73-4323-B190-C35E964DF18D}" type="presParOf" srcId="{A248CCC7-B074-46DF-95A6-66B4B870D9ED}" destId="{8E82D7BD-7B01-4F48-A389-700846FF3EB8}" srcOrd="13" destOrd="0" presId="urn:microsoft.com/office/officeart/2011/layout/CircleProcess"/>
    <dgm:cxn modelId="{57D6C1F4-2AE4-4F66-9B93-ED3C057226EB}" type="presParOf" srcId="{8E82D7BD-7B01-4F48-A389-700846FF3EB8}" destId="{1D1C201A-7E47-41E8-A30F-EBC4F57C6598}" srcOrd="0" destOrd="0" presId="urn:microsoft.com/office/officeart/2011/layout/CircleProcess"/>
    <dgm:cxn modelId="{BB10BB0D-4C52-41AD-861A-4FD4AF214DA2}" type="presParOf" srcId="{A248CCC7-B074-46DF-95A6-66B4B870D9ED}" destId="{A78B6523-39B7-4158-BF51-9E110CE2444F}" srcOrd="14" destOrd="0" presId="urn:microsoft.com/office/officeart/2011/layout/Circle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7C0BADC9-65D4-4057-A3A4-EBA54F2A314E}" type="doc">
      <dgm:prSet loTypeId="urn:microsoft.com/office/officeart/2005/8/layout/default" loCatId="list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E03FF712-A604-4148-9DF4-7DE56349EAA1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●"/>
          </a:pPr>
          <a:r>
            <a:rPr lang="en-US" sz="1600" b="0" i="0" u="none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DERM is a recent and effective digital innovation in NHS dermatology (Skin Analytics, 2025b; Skene et al., 2024)</a:t>
          </a:r>
          <a:endParaRPr lang="en-IN" sz="16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B77A70B-7345-4556-BC5A-F6ABECD79534}" type="parTrans" cxnId="{13654586-5A6E-4F10-8312-57D0F17CF101}">
      <dgm:prSet/>
      <dgm:spPr/>
      <dgm:t>
        <a:bodyPr/>
        <a:lstStyle/>
        <a:p>
          <a:endParaRPr lang="en-IN"/>
        </a:p>
      </dgm:t>
    </dgm:pt>
    <dgm:pt modelId="{D9AAB7DA-9631-4705-9DFA-3AD47017A3AC}" type="sibTrans" cxnId="{13654586-5A6E-4F10-8312-57D0F17CF101}">
      <dgm:prSet/>
      <dgm:spPr/>
      <dgm:t>
        <a:bodyPr/>
        <a:lstStyle/>
        <a:p>
          <a:endParaRPr lang="en-IN"/>
        </a:p>
      </dgm:t>
    </dgm:pt>
    <dgm:pt modelId="{E728A900-7E53-44EF-B67F-7812BD17131E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600" b="0" i="0" u="none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Reduces unnecessary referrals, prioritizes high-risk cases and supports earlier skin cancer detection (Marsden et al.,2023; Mann, 2025)</a:t>
          </a:r>
        </a:p>
      </dgm:t>
    </dgm:pt>
    <dgm:pt modelId="{2747329E-2A5D-4617-93FE-2AF874004373}" type="parTrans" cxnId="{7096E2FA-DD4F-49F6-BE0A-928CAFEC65D6}">
      <dgm:prSet/>
      <dgm:spPr/>
      <dgm:t>
        <a:bodyPr/>
        <a:lstStyle/>
        <a:p>
          <a:endParaRPr lang="en-IN"/>
        </a:p>
      </dgm:t>
    </dgm:pt>
    <dgm:pt modelId="{72718E68-FAB5-49D0-8D37-C05140315F9C}" type="sibTrans" cxnId="{7096E2FA-DD4F-49F6-BE0A-928CAFEC65D6}">
      <dgm:prSet/>
      <dgm:spPr/>
      <dgm:t>
        <a:bodyPr/>
        <a:lstStyle/>
        <a:p>
          <a:endParaRPr lang="en-IN"/>
        </a:p>
      </dgm:t>
    </dgm:pt>
    <dgm:pt modelId="{17F7FA12-017B-4F7D-B202-3EDF0E943026}">
      <dgm:prSet custT="1"/>
      <dgm:spPr/>
      <dgm:t>
        <a:bodyPr/>
        <a:lstStyle/>
        <a:p>
          <a:pPr>
            <a:buFont typeface="Arial" panose="020B0604020202020204" pitchFamily="34" charset="0"/>
            <a:buNone/>
          </a:pPr>
          <a:r>
            <a:rPr lang="en-US" sz="1600" b="0" i="0" u="none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Improves workforce efficiency and community health outcomes.</a:t>
          </a:r>
        </a:p>
      </dgm:t>
    </dgm:pt>
    <dgm:pt modelId="{86E2F44B-81B7-497C-9C90-8E1570E268A9}" type="parTrans" cxnId="{8349FBC2-8204-43FA-953A-7551AD920619}">
      <dgm:prSet/>
      <dgm:spPr/>
      <dgm:t>
        <a:bodyPr/>
        <a:lstStyle/>
        <a:p>
          <a:endParaRPr lang="en-IN"/>
        </a:p>
      </dgm:t>
    </dgm:pt>
    <dgm:pt modelId="{9431D1BB-15D2-412C-AC91-8B2E88AB355C}" type="sibTrans" cxnId="{8349FBC2-8204-43FA-953A-7551AD920619}">
      <dgm:prSet/>
      <dgm:spPr/>
      <dgm:t>
        <a:bodyPr/>
        <a:lstStyle/>
        <a:p>
          <a:endParaRPr lang="en-IN"/>
        </a:p>
      </dgm:t>
    </dgm:pt>
    <dgm:pt modelId="{A12FDB6E-A704-4BE8-A3BF-8AE7F2417435}">
      <dgm:prSet custT="1"/>
      <dgm:spPr/>
      <dgm:t>
        <a:bodyPr/>
        <a:lstStyle/>
        <a:p>
          <a:pPr>
            <a:buNone/>
          </a:pPr>
          <a:r>
            <a:rPr lang="en-US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Success depends on staff training, governance, patient consent and ethical data use (Young et al., 2020; UK GDPR, 2018).</a:t>
          </a:r>
          <a:endParaRPr lang="en-US" sz="1600" b="0" i="0" u="none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742FA9A-9C14-4931-A486-F83DAA37DA0E}" type="parTrans" cxnId="{904948A0-213D-44D2-B79B-DDD759DB1AC7}">
      <dgm:prSet/>
      <dgm:spPr/>
      <dgm:t>
        <a:bodyPr/>
        <a:lstStyle/>
        <a:p>
          <a:endParaRPr lang="en-IN"/>
        </a:p>
      </dgm:t>
    </dgm:pt>
    <dgm:pt modelId="{49C56043-EDC3-4826-A455-ECDF1F6F9BA4}" type="sibTrans" cxnId="{904948A0-213D-44D2-B79B-DDD759DB1AC7}">
      <dgm:prSet/>
      <dgm:spPr/>
      <dgm:t>
        <a:bodyPr/>
        <a:lstStyle/>
        <a:p>
          <a:endParaRPr lang="en-IN"/>
        </a:p>
      </dgm:t>
    </dgm:pt>
    <dgm:pt modelId="{15BB318E-2D59-474A-9EF0-94C76E3CF411}" type="pres">
      <dgm:prSet presAssocID="{7C0BADC9-65D4-4057-A3A4-EBA54F2A314E}" presName="diagram" presStyleCnt="0">
        <dgm:presLayoutVars>
          <dgm:dir/>
          <dgm:resizeHandles val="exact"/>
        </dgm:presLayoutVars>
      </dgm:prSet>
      <dgm:spPr/>
    </dgm:pt>
    <dgm:pt modelId="{87E0323B-C666-46A3-96C3-E81519B19A54}" type="pres">
      <dgm:prSet presAssocID="{E03FF712-A604-4148-9DF4-7DE56349EAA1}" presName="node" presStyleLbl="node1" presStyleIdx="0" presStyleCnt="4">
        <dgm:presLayoutVars>
          <dgm:bulletEnabled val="1"/>
        </dgm:presLayoutVars>
      </dgm:prSet>
      <dgm:spPr/>
    </dgm:pt>
    <dgm:pt modelId="{4F720589-BE28-412D-AF33-7FC3AB6CE553}" type="pres">
      <dgm:prSet presAssocID="{D9AAB7DA-9631-4705-9DFA-3AD47017A3AC}" presName="sibTrans" presStyleCnt="0"/>
      <dgm:spPr/>
    </dgm:pt>
    <dgm:pt modelId="{05A11A85-F1AD-4A2A-BDC5-214C4825D25C}" type="pres">
      <dgm:prSet presAssocID="{E728A900-7E53-44EF-B67F-7812BD17131E}" presName="node" presStyleLbl="node1" presStyleIdx="1" presStyleCnt="4">
        <dgm:presLayoutVars>
          <dgm:bulletEnabled val="1"/>
        </dgm:presLayoutVars>
      </dgm:prSet>
      <dgm:spPr/>
    </dgm:pt>
    <dgm:pt modelId="{7B928D57-B86A-4827-A67D-3220ECB49CE6}" type="pres">
      <dgm:prSet presAssocID="{72718E68-FAB5-49D0-8D37-C05140315F9C}" presName="sibTrans" presStyleCnt="0"/>
      <dgm:spPr/>
    </dgm:pt>
    <dgm:pt modelId="{9A200A68-F6DE-4A20-86B7-E90F9699117D}" type="pres">
      <dgm:prSet presAssocID="{17F7FA12-017B-4F7D-B202-3EDF0E943026}" presName="node" presStyleLbl="node1" presStyleIdx="2" presStyleCnt="4" custLinFactNeighborX="1383" custLinFactNeighborY="-4423">
        <dgm:presLayoutVars>
          <dgm:bulletEnabled val="1"/>
        </dgm:presLayoutVars>
      </dgm:prSet>
      <dgm:spPr/>
    </dgm:pt>
    <dgm:pt modelId="{3F3FC926-A9AA-45D0-889F-057DBAAEBA19}" type="pres">
      <dgm:prSet presAssocID="{9431D1BB-15D2-412C-AC91-8B2E88AB355C}" presName="sibTrans" presStyleCnt="0"/>
      <dgm:spPr/>
    </dgm:pt>
    <dgm:pt modelId="{4D97C3C9-DAF6-4194-A080-E0A9415D9815}" type="pres">
      <dgm:prSet presAssocID="{A12FDB6E-A704-4BE8-A3BF-8AE7F2417435}" presName="node" presStyleLbl="node1" presStyleIdx="3" presStyleCnt="4" custLinFactNeighborX="4112" custLinFactNeighborY="-6543">
        <dgm:presLayoutVars>
          <dgm:bulletEnabled val="1"/>
        </dgm:presLayoutVars>
      </dgm:prSet>
      <dgm:spPr/>
    </dgm:pt>
  </dgm:ptLst>
  <dgm:cxnLst>
    <dgm:cxn modelId="{918D2219-7803-4831-8B82-E2653E59E4C6}" type="presOf" srcId="{7C0BADC9-65D4-4057-A3A4-EBA54F2A314E}" destId="{15BB318E-2D59-474A-9EF0-94C76E3CF411}" srcOrd="0" destOrd="0" presId="urn:microsoft.com/office/officeart/2005/8/layout/default"/>
    <dgm:cxn modelId="{99D8BD24-BDF0-4B1A-B512-BC7239F88098}" type="presOf" srcId="{17F7FA12-017B-4F7D-B202-3EDF0E943026}" destId="{9A200A68-F6DE-4A20-86B7-E90F9699117D}" srcOrd="0" destOrd="0" presId="urn:microsoft.com/office/officeart/2005/8/layout/default"/>
    <dgm:cxn modelId="{5844EA4A-E055-4530-ADFB-D9636FFC7E54}" type="presOf" srcId="{A12FDB6E-A704-4BE8-A3BF-8AE7F2417435}" destId="{4D97C3C9-DAF6-4194-A080-E0A9415D9815}" srcOrd="0" destOrd="0" presId="urn:microsoft.com/office/officeart/2005/8/layout/default"/>
    <dgm:cxn modelId="{13654586-5A6E-4F10-8312-57D0F17CF101}" srcId="{7C0BADC9-65D4-4057-A3A4-EBA54F2A314E}" destId="{E03FF712-A604-4148-9DF4-7DE56349EAA1}" srcOrd="0" destOrd="0" parTransId="{FB77A70B-7345-4556-BC5A-F6ABECD79534}" sibTransId="{D9AAB7DA-9631-4705-9DFA-3AD47017A3AC}"/>
    <dgm:cxn modelId="{763CC48B-C393-403A-BD91-ACD4FDE1EC69}" type="presOf" srcId="{E03FF712-A604-4148-9DF4-7DE56349EAA1}" destId="{87E0323B-C666-46A3-96C3-E81519B19A54}" srcOrd="0" destOrd="0" presId="urn:microsoft.com/office/officeart/2005/8/layout/default"/>
    <dgm:cxn modelId="{904948A0-213D-44D2-B79B-DDD759DB1AC7}" srcId="{7C0BADC9-65D4-4057-A3A4-EBA54F2A314E}" destId="{A12FDB6E-A704-4BE8-A3BF-8AE7F2417435}" srcOrd="3" destOrd="0" parTransId="{1742FA9A-9C14-4931-A486-F83DAA37DA0E}" sibTransId="{49C56043-EDC3-4826-A455-ECDF1F6F9BA4}"/>
    <dgm:cxn modelId="{2753AEA6-39C5-40E4-8E42-8AAD2C820C96}" type="presOf" srcId="{E728A900-7E53-44EF-B67F-7812BD17131E}" destId="{05A11A85-F1AD-4A2A-BDC5-214C4825D25C}" srcOrd="0" destOrd="0" presId="urn:microsoft.com/office/officeart/2005/8/layout/default"/>
    <dgm:cxn modelId="{8349FBC2-8204-43FA-953A-7551AD920619}" srcId="{7C0BADC9-65D4-4057-A3A4-EBA54F2A314E}" destId="{17F7FA12-017B-4F7D-B202-3EDF0E943026}" srcOrd="2" destOrd="0" parTransId="{86E2F44B-81B7-497C-9C90-8E1570E268A9}" sibTransId="{9431D1BB-15D2-412C-AC91-8B2E88AB355C}"/>
    <dgm:cxn modelId="{7096E2FA-DD4F-49F6-BE0A-928CAFEC65D6}" srcId="{7C0BADC9-65D4-4057-A3A4-EBA54F2A314E}" destId="{E728A900-7E53-44EF-B67F-7812BD17131E}" srcOrd="1" destOrd="0" parTransId="{2747329E-2A5D-4617-93FE-2AF874004373}" sibTransId="{72718E68-FAB5-49D0-8D37-C05140315F9C}"/>
    <dgm:cxn modelId="{D3255903-4200-49E9-998F-0589A3A4FDFA}" type="presParOf" srcId="{15BB318E-2D59-474A-9EF0-94C76E3CF411}" destId="{87E0323B-C666-46A3-96C3-E81519B19A54}" srcOrd="0" destOrd="0" presId="urn:microsoft.com/office/officeart/2005/8/layout/default"/>
    <dgm:cxn modelId="{B95B3C74-A96D-4AAF-9DBD-DE1FF22344FD}" type="presParOf" srcId="{15BB318E-2D59-474A-9EF0-94C76E3CF411}" destId="{4F720589-BE28-412D-AF33-7FC3AB6CE553}" srcOrd="1" destOrd="0" presId="urn:microsoft.com/office/officeart/2005/8/layout/default"/>
    <dgm:cxn modelId="{D79DD4AF-4C8D-4AE3-8B88-04C344AD2FEB}" type="presParOf" srcId="{15BB318E-2D59-474A-9EF0-94C76E3CF411}" destId="{05A11A85-F1AD-4A2A-BDC5-214C4825D25C}" srcOrd="2" destOrd="0" presId="urn:microsoft.com/office/officeart/2005/8/layout/default"/>
    <dgm:cxn modelId="{2C583B2F-0E6E-4756-8EE1-080AADC3454F}" type="presParOf" srcId="{15BB318E-2D59-474A-9EF0-94C76E3CF411}" destId="{7B928D57-B86A-4827-A67D-3220ECB49CE6}" srcOrd="3" destOrd="0" presId="urn:microsoft.com/office/officeart/2005/8/layout/default"/>
    <dgm:cxn modelId="{1C20A22F-95DC-46A8-B14F-D73AE5C6E2F3}" type="presParOf" srcId="{15BB318E-2D59-474A-9EF0-94C76E3CF411}" destId="{9A200A68-F6DE-4A20-86B7-E90F9699117D}" srcOrd="4" destOrd="0" presId="urn:microsoft.com/office/officeart/2005/8/layout/default"/>
    <dgm:cxn modelId="{9EC4F76E-E196-4A31-95B8-656D1AD31089}" type="presParOf" srcId="{15BB318E-2D59-474A-9EF0-94C76E3CF411}" destId="{3F3FC926-A9AA-45D0-889F-057DBAAEBA19}" srcOrd="5" destOrd="0" presId="urn:microsoft.com/office/officeart/2005/8/layout/default"/>
    <dgm:cxn modelId="{A99A1417-1210-4FD8-874A-53BB8B30C0B5}" type="presParOf" srcId="{15BB318E-2D59-474A-9EF0-94C76E3CF411}" destId="{4D97C3C9-DAF6-4194-A080-E0A9415D9815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BA461D-86B0-453B-ACFC-9305F21CF46B}">
      <dsp:nvSpPr>
        <dsp:cNvPr id="0" name=""/>
        <dsp:cNvSpPr/>
      </dsp:nvSpPr>
      <dsp:spPr>
        <a:xfrm>
          <a:off x="0" y="37225"/>
          <a:ext cx="7740502" cy="129933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8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Rising demand and staff shortages in NHS dermatology(NHS England, 2019) .</a:t>
          </a:r>
          <a:endParaRPr lang="en-IN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3429" y="100654"/>
        <a:ext cx="7613644" cy="1172481"/>
      </dsp:txXfrm>
    </dsp:sp>
    <dsp:sp modelId="{888F7619-02A1-4DF0-8177-471590F2B831}">
      <dsp:nvSpPr>
        <dsp:cNvPr id="0" name=""/>
        <dsp:cNvSpPr/>
      </dsp:nvSpPr>
      <dsp:spPr>
        <a:xfrm>
          <a:off x="0" y="1466165"/>
          <a:ext cx="7740502" cy="1019122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8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Increasing referrals for suspected skin cancer. </a:t>
          </a:r>
        </a:p>
      </dsp:txBody>
      <dsp:txXfrm>
        <a:off x="49749" y="1515914"/>
        <a:ext cx="7641004" cy="919624"/>
      </dsp:txXfrm>
    </dsp:sp>
    <dsp:sp modelId="{FB6ED052-7185-4BF9-80D8-1B63782ACBA8}">
      <dsp:nvSpPr>
        <dsp:cNvPr id="0" name=""/>
        <dsp:cNvSpPr/>
      </dsp:nvSpPr>
      <dsp:spPr>
        <a:xfrm>
          <a:off x="0" y="2614887"/>
          <a:ext cx="7740502" cy="84748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8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Digital innovation is a key NHS priority (DHSC, 2022).</a:t>
          </a:r>
        </a:p>
      </dsp:txBody>
      <dsp:txXfrm>
        <a:off x="41371" y="2656258"/>
        <a:ext cx="7657760" cy="764747"/>
      </dsp:txXfrm>
    </dsp:sp>
    <dsp:sp modelId="{F757B2BF-E3F4-47B8-8A5B-FE6F406B18B3}">
      <dsp:nvSpPr>
        <dsp:cNvPr id="0" name=""/>
        <dsp:cNvSpPr/>
      </dsp:nvSpPr>
      <dsp:spPr>
        <a:xfrm>
          <a:off x="0" y="3591977"/>
          <a:ext cx="7740502" cy="974025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8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DERM is an AI system used to assess suspicious skin lesions (Skin Analytics, 2025b).</a:t>
          </a:r>
        </a:p>
      </dsp:txBody>
      <dsp:txXfrm>
        <a:off x="47548" y="3639525"/>
        <a:ext cx="7645406" cy="87892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8ACB0B-A37D-49A4-8E06-D8F27DCF82FD}">
      <dsp:nvSpPr>
        <dsp:cNvPr id="0" name=""/>
        <dsp:cNvSpPr/>
      </dsp:nvSpPr>
      <dsp:spPr>
        <a:xfrm>
          <a:off x="0" y="0"/>
          <a:ext cx="4746866" cy="474686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E8B1B6A-8207-484F-BA15-4667B034494C}">
      <dsp:nvSpPr>
        <dsp:cNvPr id="0" name=""/>
        <dsp:cNvSpPr/>
      </dsp:nvSpPr>
      <dsp:spPr>
        <a:xfrm>
          <a:off x="2373433" y="0"/>
          <a:ext cx="5753692" cy="4746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extrusionH="50600">
          <a:bevelT w="101600" h="80600"/>
          <a:bevelB w="80600" h="80600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Developed by Skin Analytics (Skin Analytics, 2025b).</a:t>
          </a:r>
          <a:endParaRPr lang="en-NZ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373433" y="0"/>
        <a:ext cx="5753692" cy="759498"/>
      </dsp:txXfrm>
    </dsp:sp>
    <dsp:sp modelId="{14609522-F159-4692-82FC-B6540F39ABCA}">
      <dsp:nvSpPr>
        <dsp:cNvPr id="0" name=""/>
        <dsp:cNvSpPr/>
      </dsp:nvSpPr>
      <dsp:spPr>
        <a:xfrm>
          <a:off x="498420" y="759498"/>
          <a:ext cx="3750024" cy="375002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A7790D4-C7DB-4635-B046-FA8310E37BBB}">
      <dsp:nvSpPr>
        <dsp:cNvPr id="0" name=""/>
        <dsp:cNvSpPr/>
      </dsp:nvSpPr>
      <dsp:spPr>
        <a:xfrm>
          <a:off x="2373433" y="759498"/>
          <a:ext cx="5753692" cy="375002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extrusionH="50600">
          <a:bevelT w="101600" h="80600"/>
          <a:bevelB w="80600" h="80600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8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Uses deep learning to analyze images of skin lesions.</a:t>
          </a:r>
        </a:p>
      </dsp:txBody>
      <dsp:txXfrm>
        <a:off x="2373433" y="759498"/>
        <a:ext cx="5753692" cy="759498"/>
      </dsp:txXfrm>
    </dsp:sp>
    <dsp:sp modelId="{A9F555B1-7FBE-40A9-92C1-CD3EABF5B19F}">
      <dsp:nvSpPr>
        <dsp:cNvPr id="0" name=""/>
        <dsp:cNvSpPr/>
      </dsp:nvSpPr>
      <dsp:spPr>
        <a:xfrm>
          <a:off x="996841" y="1518997"/>
          <a:ext cx="2753182" cy="275318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DE3CD70-6E5D-4540-8517-02DC3F08F5C5}">
      <dsp:nvSpPr>
        <dsp:cNvPr id="0" name=""/>
        <dsp:cNvSpPr/>
      </dsp:nvSpPr>
      <dsp:spPr>
        <a:xfrm>
          <a:off x="2373433" y="1518997"/>
          <a:ext cx="5753692" cy="27531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extrusionH="50600">
          <a:bevelT w="101600" h="80600"/>
          <a:bevelB w="80600" h="80600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8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First autonomously AI medical device approved for NHS use (Skene et al., 2024).</a:t>
          </a:r>
        </a:p>
      </dsp:txBody>
      <dsp:txXfrm>
        <a:off x="2373433" y="1518997"/>
        <a:ext cx="5753692" cy="759498"/>
      </dsp:txXfrm>
    </dsp:sp>
    <dsp:sp modelId="{310E0098-2749-4E6B-B219-7B85AF644E14}">
      <dsp:nvSpPr>
        <dsp:cNvPr id="0" name=""/>
        <dsp:cNvSpPr/>
      </dsp:nvSpPr>
      <dsp:spPr>
        <a:xfrm>
          <a:off x="1495262" y="2278495"/>
          <a:ext cx="1756340" cy="175634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45DA5545-DAC9-4D13-BC6D-14A58169FD7F}">
      <dsp:nvSpPr>
        <dsp:cNvPr id="0" name=""/>
        <dsp:cNvSpPr/>
      </dsp:nvSpPr>
      <dsp:spPr>
        <a:xfrm>
          <a:off x="2373433" y="2374409"/>
          <a:ext cx="5753692" cy="1756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extrusionH="50600">
          <a:bevelT w="101600" h="80600"/>
          <a:bevelB w="80600" h="80600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8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Certified as a UKCA Class </a:t>
          </a:r>
          <a:r>
            <a:rPr lang="en-US" sz="1800" b="0" i="0" u="none" kern="1200" dirty="0" err="1">
              <a:latin typeface="Arial" panose="020B0604020202020204" pitchFamily="34" charset="0"/>
              <a:cs typeface="Arial" panose="020B0604020202020204" pitchFamily="34" charset="0"/>
            </a:rPr>
            <a:t>IIa</a:t>
          </a:r>
          <a:r>
            <a:rPr lang="en-US" sz="18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 medical device (Mann, 2025).</a:t>
          </a:r>
        </a:p>
      </dsp:txBody>
      <dsp:txXfrm>
        <a:off x="2373433" y="2374409"/>
        <a:ext cx="5753692" cy="759498"/>
      </dsp:txXfrm>
    </dsp:sp>
    <dsp:sp modelId="{6991D8ED-7C48-4895-B7A8-559FC7285CAC}">
      <dsp:nvSpPr>
        <dsp:cNvPr id="0" name=""/>
        <dsp:cNvSpPr/>
      </dsp:nvSpPr>
      <dsp:spPr>
        <a:xfrm>
          <a:off x="1993683" y="3037994"/>
          <a:ext cx="759498" cy="7594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80491B0-4263-41A8-BE3F-97C77448DA68}">
      <dsp:nvSpPr>
        <dsp:cNvPr id="0" name=""/>
        <dsp:cNvSpPr/>
      </dsp:nvSpPr>
      <dsp:spPr>
        <a:xfrm>
          <a:off x="2357092" y="3103311"/>
          <a:ext cx="5753692" cy="7594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extrusionH="50600">
          <a:bevelT w="101600" h="80600"/>
          <a:bevelB w="80600" h="80600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8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Used in primary </a:t>
          </a:r>
          <a:r>
            <a:rPr lang="en-US" sz="1800" b="0" i="0" u="none" kern="1200">
              <a:latin typeface="Arial" panose="020B0604020202020204" pitchFamily="34" charset="0"/>
              <a:cs typeface="Arial" panose="020B0604020202020204" pitchFamily="34" charset="0"/>
            </a:rPr>
            <a:t>and community </a:t>
          </a:r>
          <a:r>
            <a:rPr lang="en-US" sz="18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care settings.</a:t>
          </a:r>
        </a:p>
      </dsp:txBody>
      <dsp:txXfrm>
        <a:off x="2357092" y="3103311"/>
        <a:ext cx="5753692" cy="75949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00D777-41B6-4FAB-BD1F-7FC220F738BD}">
      <dsp:nvSpPr>
        <dsp:cNvPr id="0" name=""/>
        <dsp:cNvSpPr/>
      </dsp:nvSpPr>
      <dsp:spPr>
        <a:xfrm rot="16200000">
          <a:off x="-1520334" y="1524670"/>
          <a:ext cx="4570713" cy="1521372"/>
        </a:xfrm>
        <a:prstGeom prst="flowChartManualOperati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1600" tIns="0" rIns="101600" bIns="0" numCol="1" spcCol="1270" anchor="ctr" anchorCtr="0">
          <a:noAutofit/>
        </a:bodyPr>
        <a:lstStyle/>
        <a:p>
          <a:pPr marL="0" lvl="0" indent="0" algn="l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u="none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Skin cancer is one of the most common cancers in the UK</a:t>
          </a:r>
        </a:p>
        <a:p>
          <a:pPr marL="0" lvl="0" indent="0" algn="l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NZ" sz="16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(Cancer Research UK, 2024)</a:t>
          </a:r>
        </a:p>
      </dsp:txBody>
      <dsp:txXfrm rot="5400000">
        <a:off x="4336" y="914143"/>
        <a:ext cx="1521372" cy="2742427"/>
      </dsp:txXfrm>
    </dsp:sp>
    <dsp:sp modelId="{F646D22C-9186-45F1-87D4-7FC23DE4DEED}">
      <dsp:nvSpPr>
        <dsp:cNvPr id="0" name=""/>
        <dsp:cNvSpPr/>
      </dsp:nvSpPr>
      <dsp:spPr>
        <a:xfrm rot="16200000">
          <a:off x="162766" y="1524670"/>
          <a:ext cx="4570713" cy="1521372"/>
        </a:xfrm>
        <a:prstGeom prst="flowChartManualOperati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1600" tIns="0" rIns="101600" bIns="0" numCol="1" spcCol="1270" anchor="ctr" anchorCtr="0">
          <a:noAutofit/>
        </a:bodyPr>
        <a:lstStyle/>
        <a:p>
          <a:pPr marL="0" lvl="0" indent="0" algn="l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600" b="0" i="0" u="none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Dermatology services experience long waiting times </a:t>
          </a:r>
          <a:endParaRPr lang="en-US" sz="1600" b="0" i="0" u="none" kern="1200" dirty="0">
            <a:solidFill>
              <a:schemeClr val="bg1"/>
            </a:solidFill>
          </a:endParaRPr>
        </a:p>
      </dsp:txBody>
      <dsp:txXfrm rot="5400000">
        <a:off x="1687436" y="914143"/>
        <a:ext cx="1521372" cy="2742427"/>
      </dsp:txXfrm>
    </dsp:sp>
    <dsp:sp modelId="{0547EDCF-2496-4E49-8514-1834C4A9F4C6}">
      <dsp:nvSpPr>
        <dsp:cNvPr id="0" name=""/>
        <dsp:cNvSpPr/>
      </dsp:nvSpPr>
      <dsp:spPr>
        <a:xfrm rot="16200000">
          <a:off x="1750615" y="1524670"/>
          <a:ext cx="4570713" cy="1521372"/>
        </a:xfrm>
        <a:prstGeom prst="flowChartManualOperati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1600" tIns="0" rIns="101600" bIns="0" numCol="1" spcCol="1270" anchor="ctr" anchorCtr="0">
          <a:noAutofit/>
        </a:bodyPr>
        <a:lstStyle/>
        <a:p>
          <a:pPr marL="0" lvl="0" indent="0" algn="l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600" b="0" i="0" u="none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Many referrals are benign or low-risk (Skin Analytics, 2025a).</a:t>
          </a:r>
        </a:p>
      </dsp:txBody>
      <dsp:txXfrm rot="5400000">
        <a:off x="3275285" y="914143"/>
        <a:ext cx="1521372" cy="2742427"/>
      </dsp:txXfrm>
    </dsp:sp>
    <dsp:sp modelId="{0D12F649-DFD0-44C0-B93A-1E1F1B1FFA96}">
      <dsp:nvSpPr>
        <dsp:cNvPr id="0" name=""/>
        <dsp:cNvSpPr/>
      </dsp:nvSpPr>
      <dsp:spPr>
        <a:xfrm rot="16200000">
          <a:off x="3386091" y="1524670"/>
          <a:ext cx="4570713" cy="1521372"/>
        </a:xfrm>
        <a:prstGeom prst="flowChartManualOperati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1600" tIns="0" rIns="101600" bIns="0" numCol="1" spcCol="1270" anchor="ctr" anchorCtr="0">
          <a:noAutofit/>
        </a:bodyPr>
        <a:lstStyle/>
        <a:p>
          <a:pPr marL="0" lvl="0" indent="0" algn="l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600" b="0" i="0" u="none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Workforce shortages limit</a:t>
          </a:r>
        </a:p>
        <a:p>
          <a:pPr marL="0" lvl="0" indent="0" algn="l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600" b="0" i="0" u="none" kern="12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Specialist capacity</a:t>
          </a:r>
          <a:endParaRPr lang="en-US" sz="1600" b="0" i="0" u="none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600" b="0" i="0" u="none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(Marsden et al., 2024)</a:t>
          </a:r>
        </a:p>
      </dsp:txBody>
      <dsp:txXfrm rot="5400000">
        <a:off x="4910761" y="914143"/>
        <a:ext cx="1521372" cy="2742427"/>
      </dsp:txXfrm>
    </dsp:sp>
    <dsp:sp modelId="{F9811E47-6455-4B5D-B404-1EB2783A3D8E}">
      <dsp:nvSpPr>
        <dsp:cNvPr id="0" name=""/>
        <dsp:cNvSpPr/>
      </dsp:nvSpPr>
      <dsp:spPr>
        <a:xfrm rot="16200000">
          <a:off x="5021566" y="1524670"/>
          <a:ext cx="4570713" cy="1521372"/>
        </a:xfrm>
        <a:prstGeom prst="flowChartManualOperati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1600" tIns="0" rIns="101600" bIns="0" numCol="1" spcCol="1270" anchor="ctr" anchorCtr="0">
          <a:noAutofit/>
        </a:bodyPr>
        <a:lstStyle/>
        <a:p>
          <a:pPr marL="0" lvl="0" indent="0" algn="ctr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600" b="0" i="0" u="none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DERM supports faster and safer triage decisions</a:t>
          </a:r>
        </a:p>
        <a:p>
          <a:pPr marL="0" lvl="0" indent="0" algn="ctr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600" b="0" i="0" u="none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(Thomas et al., 2023).</a:t>
          </a:r>
        </a:p>
      </dsp:txBody>
      <dsp:txXfrm rot="5400000">
        <a:off x="6546236" y="914143"/>
        <a:ext cx="1521372" cy="274242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8E7292-9D26-4E3C-945B-D32D5D9A75A2}">
      <dsp:nvSpPr>
        <dsp:cNvPr id="0" name=""/>
        <dsp:cNvSpPr/>
      </dsp:nvSpPr>
      <dsp:spPr>
        <a:xfrm>
          <a:off x="0" y="29220"/>
          <a:ext cx="9906000" cy="130045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marL="0" lvl="0" indent="0" algn="l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5700" kern="1200" dirty="0"/>
            <a:t>Positive Impacts</a:t>
          </a:r>
        </a:p>
      </dsp:txBody>
      <dsp:txXfrm>
        <a:off x="63483" y="92703"/>
        <a:ext cx="9779034" cy="1173489"/>
      </dsp:txXfrm>
    </dsp:sp>
    <dsp:sp modelId="{34386FF2-E792-490B-8F82-A09DACBB0CF7}">
      <dsp:nvSpPr>
        <dsp:cNvPr id="0" name=""/>
        <dsp:cNvSpPr/>
      </dsp:nvSpPr>
      <dsp:spPr>
        <a:xfrm>
          <a:off x="0" y="1329675"/>
          <a:ext cx="9906000" cy="21828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4516" tIns="22860" rIns="128016" bIns="22860" numCol="1" spcCol="1270" anchor="t" anchorCtr="0">
          <a:noAutofit/>
        </a:bodyPr>
        <a:lstStyle/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ct val="20000"/>
            </a:spcAft>
            <a:buFont typeface="Arial" panose="020B0604020202020204" pitchFamily="34" charset="0"/>
            <a:buChar char="•"/>
          </a:pPr>
          <a:r>
            <a:rPr lang="en-US" sz="18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Reduces workload for dermatologists.</a:t>
          </a:r>
          <a:endParaRPr lang="en-IN" sz="18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ct val="20000"/>
            </a:spcAft>
            <a:buFont typeface="Arial" panose="020B0604020202020204" pitchFamily="34" charset="0"/>
            <a:buChar char="•"/>
          </a:pPr>
          <a:r>
            <a:rPr lang="en-US" sz="18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Can safely rule out 40-50% of low-risk referrals (NICE, 2025).</a:t>
          </a:r>
          <a:endParaRPr lang="en-IN" sz="1800" b="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ct val="20000"/>
            </a:spcAft>
            <a:buFont typeface="Arial" panose="020B0604020202020204" pitchFamily="34" charset="0"/>
            <a:buChar char="•"/>
          </a:pPr>
          <a:r>
            <a:rPr lang="en-US" sz="18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Clinicians can focus on high-risk or complex cases (Marsden</a:t>
          </a:r>
          <a:r>
            <a:rPr lang="en-IN" sz="1800" b="0" i="0" kern="1200" dirty="0">
              <a:latin typeface="Arial" panose="020B0604020202020204" pitchFamily="34" charset="0"/>
              <a:cs typeface="Arial" panose="020B0604020202020204" pitchFamily="34" charset="0"/>
            </a:rPr>
            <a:t> et al., 2023</a:t>
          </a:r>
          <a:r>
            <a:rPr lang="en-US" sz="18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).</a:t>
          </a:r>
          <a:endParaRPr lang="en-IN" sz="1800" b="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ct val="20000"/>
            </a:spcAft>
            <a:buFont typeface="Arial" panose="020B0604020202020204" pitchFamily="34" charset="0"/>
            <a:buChar char="•"/>
          </a:pPr>
          <a:r>
            <a:rPr lang="en-US" sz="1800" b="0" i="0" u="none" kern="1200">
              <a:latin typeface="Arial" panose="020B0604020202020204" pitchFamily="34" charset="0"/>
              <a:cs typeface="Arial" panose="020B0604020202020204" pitchFamily="34" charset="0"/>
            </a:rPr>
            <a:t>Nurses and healthcare assistants gain new roles in imaging and diagnostics.</a:t>
          </a:r>
          <a:endParaRPr lang="en-IN" sz="1800" b="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ct val="20000"/>
            </a:spcAft>
            <a:buFont typeface="Arial" panose="020B0604020202020204" pitchFamily="34" charset="0"/>
            <a:buChar char="•"/>
          </a:pPr>
          <a:r>
            <a:rPr lang="en-US" sz="1800" b="0" i="0" u="none" kern="1200">
              <a:latin typeface="Arial" panose="020B0604020202020204" pitchFamily="34" charset="0"/>
              <a:cs typeface="Arial" panose="020B0604020202020204" pitchFamily="34" charset="0"/>
            </a:rPr>
            <a:t>Improve digital skills and workforce flexibility (NHS England, 2025).</a:t>
          </a:r>
          <a:endParaRPr lang="en-IN" sz="18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329675"/>
        <a:ext cx="9906000" cy="218281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2F8C0F-32A1-4184-A5DB-808330D063FB}">
      <dsp:nvSpPr>
        <dsp:cNvPr id="0" name=""/>
        <dsp:cNvSpPr/>
      </dsp:nvSpPr>
      <dsp:spPr>
        <a:xfrm>
          <a:off x="0" y="0"/>
          <a:ext cx="816087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5F98A0C-9B6D-490E-B65F-9FB296FED8E1}">
      <dsp:nvSpPr>
        <dsp:cNvPr id="0" name=""/>
        <dsp:cNvSpPr/>
      </dsp:nvSpPr>
      <dsp:spPr>
        <a:xfrm>
          <a:off x="0" y="0"/>
          <a:ext cx="1632175" cy="509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900" b="1" kern="1200" dirty="0"/>
            <a:t>Negative Impacts</a:t>
          </a:r>
        </a:p>
      </dsp:txBody>
      <dsp:txXfrm>
        <a:off x="0" y="0"/>
        <a:ext cx="1632175" cy="5094514"/>
      </dsp:txXfrm>
    </dsp:sp>
    <dsp:sp modelId="{8D3FA335-C559-484C-B7CF-5CD6129FF543}">
      <dsp:nvSpPr>
        <dsp:cNvPr id="0" name=""/>
        <dsp:cNvSpPr/>
      </dsp:nvSpPr>
      <dsp:spPr>
        <a:xfrm>
          <a:off x="1754588" y="48009"/>
          <a:ext cx="6406288" cy="9601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u="none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Staff require training to capture images and interpret AI outputs</a:t>
          </a:r>
          <a:r>
            <a:rPr lang="en-US" sz="20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IN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754588" y="48009"/>
        <a:ext cx="6406288" cy="960196"/>
      </dsp:txXfrm>
    </dsp:sp>
    <dsp:sp modelId="{8C5E3682-AA90-4AD2-AA61-CE83E1D0D184}">
      <dsp:nvSpPr>
        <dsp:cNvPr id="0" name=""/>
        <dsp:cNvSpPr/>
      </dsp:nvSpPr>
      <dsp:spPr>
        <a:xfrm>
          <a:off x="1632175" y="1008206"/>
          <a:ext cx="652870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10000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35220A-DAE5-4554-BBE7-2857B32E09D4}">
      <dsp:nvSpPr>
        <dsp:cNvPr id="0" name=""/>
        <dsp:cNvSpPr/>
      </dsp:nvSpPr>
      <dsp:spPr>
        <a:xfrm>
          <a:off x="1754588" y="1056216"/>
          <a:ext cx="6406288" cy="9601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000" b="0" i="0" u="none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Short-term increase in workload during implementation.</a:t>
          </a:r>
          <a:endParaRPr lang="en-IN" sz="2000" b="0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754588" y="1056216"/>
        <a:ext cx="6406288" cy="960196"/>
      </dsp:txXfrm>
    </dsp:sp>
    <dsp:sp modelId="{B6B6CC6E-3EDA-4F31-AF57-9CBAAE6EB1F7}">
      <dsp:nvSpPr>
        <dsp:cNvPr id="0" name=""/>
        <dsp:cNvSpPr/>
      </dsp:nvSpPr>
      <dsp:spPr>
        <a:xfrm>
          <a:off x="1632175" y="2016412"/>
          <a:ext cx="652870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10000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7A881E-8164-4BCA-81C6-924A86069BCF}">
      <dsp:nvSpPr>
        <dsp:cNvPr id="0" name=""/>
        <dsp:cNvSpPr/>
      </dsp:nvSpPr>
      <dsp:spPr>
        <a:xfrm>
          <a:off x="1754588" y="2064422"/>
          <a:ext cx="6406288" cy="9601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u="none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Concerns about responsibility for AI decisions (Li et al., 2022).</a:t>
          </a:r>
          <a:endParaRPr lang="en-US" sz="1800" b="0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754588" y="2064422"/>
        <a:ext cx="6406288" cy="960196"/>
      </dsp:txXfrm>
    </dsp:sp>
    <dsp:sp modelId="{859F73F4-5DA7-4833-AEB2-A22C781ED5CB}">
      <dsp:nvSpPr>
        <dsp:cNvPr id="0" name=""/>
        <dsp:cNvSpPr/>
      </dsp:nvSpPr>
      <dsp:spPr>
        <a:xfrm>
          <a:off x="1632175" y="3024618"/>
          <a:ext cx="652870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10000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84DC74-EEFA-4811-8E38-693915FC377D}">
      <dsp:nvSpPr>
        <dsp:cNvPr id="0" name=""/>
        <dsp:cNvSpPr/>
      </dsp:nvSpPr>
      <dsp:spPr>
        <a:xfrm>
          <a:off x="1754588" y="3072628"/>
          <a:ext cx="6406288" cy="9601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u="none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Fear of deskilling or Job displacement (Mann, 2025).</a:t>
          </a:r>
          <a:endParaRPr lang="en-US" sz="1800" b="0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754588" y="3072628"/>
        <a:ext cx="6406288" cy="960196"/>
      </dsp:txXfrm>
    </dsp:sp>
    <dsp:sp modelId="{F16B6407-DB01-4C44-919D-F60AEE49948A}">
      <dsp:nvSpPr>
        <dsp:cNvPr id="0" name=""/>
        <dsp:cNvSpPr/>
      </dsp:nvSpPr>
      <dsp:spPr>
        <a:xfrm>
          <a:off x="1583210" y="3892343"/>
          <a:ext cx="652870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10000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9268ED-B8E6-4637-9F9E-9ED1C93E5BA6}">
      <dsp:nvSpPr>
        <dsp:cNvPr id="0" name=""/>
        <dsp:cNvSpPr/>
      </dsp:nvSpPr>
      <dsp:spPr>
        <a:xfrm>
          <a:off x="1754588" y="4080835"/>
          <a:ext cx="6406288" cy="9601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u="none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Strong leadership and governance are essential to reduce resistance(NHS England, 2021)</a:t>
          </a:r>
          <a:endParaRPr lang="en-US" sz="1800" b="0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754588" y="4080835"/>
        <a:ext cx="6406288" cy="960196"/>
      </dsp:txXfrm>
    </dsp:sp>
    <dsp:sp modelId="{7BDE0243-22ED-4F8B-9325-CEF177F65887}">
      <dsp:nvSpPr>
        <dsp:cNvPr id="0" name=""/>
        <dsp:cNvSpPr/>
      </dsp:nvSpPr>
      <dsp:spPr>
        <a:xfrm>
          <a:off x="1632175" y="5094514"/>
          <a:ext cx="652870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10000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0856FC-E6F5-40D9-A493-78880A29CDF1}">
      <dsp:nvSpPr>
        <dsp:cNvPr id="0" name=""/>
        <dsp:cNvSpPr/>
      </dsp:nvSpPr>
      <dsp:spPr>
        <a:xfrm>
          <a:off x="2152" y="1062923"/>
          <a:ext cx="5029362" cy="591689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A2E4929-DF89-4C1D-9B49-2C1DE3E3CA5E}">
      <dsp:nvSpPr>
        <dsp:cNvPr id="0" name=""/>
        <dsp:cNvSpPr/>
      </dsp:nvSpPr>
      <dsp:spPr>
        <a:xfrm>
          <a:off x="2152" y="1285138"/>
          <a:ext cx="369475" cy="3694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A23A7A84-015D-4A43-B32B-10A228E0B4B7}">
      <dsp:nvSpPr>
        <dsp:cNvPr id="0" name=""/>
        <dsp:cNvSpPr/>
      </dsp:nvSpPr>
      <dsp:spPr>
        <a:xfrm>
          <a:off x="2152" y="0"/>
          <a:ext cx="5029362" cy="10629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60960" rIns="91440" bIns="6096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4800" kern="1200" dirty="0"/>
            <a:t>Positive Impact</a:t>
          </a:r>
        </a:p>
      </dsp:txBody>
      <dsp:txXfrm>
        <a:off x="2152" y="0"/>
        <a:ext cx="5029362" cy="1062923"/>
      </dsp:txXfrm>
    </dsp:sp>
    <dsp:sp modelId="{88E9FC76-6E17-4DC4-AA80-121771EADFC9}">
      <dsp:nvSpPr>
        <dsp:cNvPr id="0" name=""/>
        <dsp:cNvSpPr/>
      </dsp:nvSpPr>
      <dsp:spPr>
        <a:xfrm>
          <a:off x="12754" y="2146373"/>
          <a:ext cx="369466" cy="36946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9C4A43A-E7DF-4F46-8F60-F5F1911374DD}">
      <dsp:nvSpPr>
        <dsp:cNvPr id="0" name=""/>
        <dsp:cNvSpPr/>
      </dsp:nvSpPr>
      <dsp:spPr>
        <a:xfrm>
          <a:off x="364809" y="1900493"/>
          <a:ext cx="4677307" cy="8612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Reduces waiting times and anxiety for patients.</a:t>
          </a:r>
          <a:endParaRPr lang="en-IN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64809" y="1900493"/>
        <a:ext cx="4677307" cy="861226"/>
      </dsp:txXfrm>
    </dsp:sp>
    <dsp:sp modelId="{F206845A-0872-4D29-8D6B-5E4B2F028213}">
      <dsp:nvSpPr>
        <dsp:cNvPr id="0" name=""/>
        <dsp:cNvSpPr/>
      </dsp:nvSpPr>
      <dsp:spPr>
        <a:xfrm>
          <a:off x="20908" y="2966818"/>
          <a:ext cx="369466" cy="36946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EDCA1C79-04C2-4E30-B888-6CF13B5C50C9}">
      <dsp:nvSpPr>
        <dsp:cNvPr id="0" name=""/>
        <dsp:cNvSpPr/>
      </dsp:nvSpPr>
      <dsp:spPr>
        <a:xfrm>
          <a:off x="364809" y="2761719"/>
          <a:ext cx="4677307" cy="8612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64809" y="2761719"/>
        <a:ext cx="4677307" cy="861226"/>
      </dsp:txXfrm>
    </dsp:sp>
    <dsp:sp modelId="{C8CC3650-D984-47FE-ACFD-B3B04FB22E38}">
      <dsp:nvSpPr>
        <dsp:cNvPr id="0" name=""/>
        <dsp:cNvSpPr/>
      </dsp:nvSpPr>
      <dsp:spPr>
        <a:xfrm>
          <a:off x="29795" y="3794722"/>
          <a:ext cx="399651" cy="39455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D15B07DF-5CB3-4485-A251-A7F39A5DD1BA}">
      <dsp:nvSpPr>
        <dsp:cNvPr id="0" name=""/>
        <dsp:cNvSpPr/>
      </dsp:nvSpPr>
      <dsp:spPr>
        <a:xfrm>
          <a:off x="395820" y="2736399"/>
          <a:ext cx="4668326" cy="8612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1600" b="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600" b="0" kern="1200" dirty="0">
              <a:latin typeface="Arial" panose="020B0604020202020204" pitchFamily="34" charset="0"/>
              <a:cs typeface="Arial" panose="020B0604020202020204" pitchFamily="34" charset="0"/>
            </a:rPr>
            <a:t>Early reassurance for benign conditions lowers stress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16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95820" y="2736399"/>
        <a:ext cx="4668326" cy="861226"/>
      </dsp:txXfrm>
    </dsp:sp>
    <dsp:sp modelId="{E35D9ED5-5FC6-4AF4-B9ED-E1A9484BAE3A}">
      <dsp:nvSpPr>
        <dsp:cNvPr id="0" name=""/>
        <dsp:cNvSpPr/>
      </dsp:nvSpPr>
      <dsp:spPr>
        <a:xfrm>
          <a:off x="5293585" y="1062923"/>
          <a:ext cx="5029362" cy="591689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91DEBBA-717F-4AA2-8E54-8335338AD68B}">
      <dsp:nvSpPr>
        <dsp:cNvPr id="0" name=""/>
        <dsp:cNvSpPr/>
      </dsp:nvSpPr>
      <dsp:spPr>
        <a:xfrm>
          <a:off x="5293585" y="1285138"/>
          <a:ext cx="369475" cy="3694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98702E1D-870E-4053-8B71-70D7A5A3BCC1}">
      <dsp:nvSpPr>
        <dsp:cNvPr id="0" name=""/>
        <dsp:cNvSpPr/>
      </dsp:nvSpPr>
      <dsp:spPr>
        <a:xfrm>
          <a:off x="5293585" y="0"/>
          <a:ext cx="5029362" cy="10629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60960" rIns="91440" bIns="6096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4800" kern="1200" dirty="0"/>
        </a:p>
      </dsp:txBody>
      <dsp:txXfrm>
        <a:off x="5293585" y="0"/>
        <a:ext cx="5029362" cy="1062923"/>
      </dsp:txXfrm>
    </dsp:sp>
    <dsp:sp modelId="{B30B0D7F-7E55-47EF-AF7F-17F8D99FD6EE}">
      <dsp:nvSpPr>
        <dsp:cNvPr id="0" name=""/>
        <dsp:cNvSpPr/>
      </dsp:nvSpPr>
      <dsp:spPr>
        <a:xfrm>
          <a:off x="5287899" y="2117754"/>
          <a:ext cx="369466" cy="36946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9B74A2B3-16E1-4031-B90B-B2D0E75595D2}">
      <dsp:nvSpPr>
        <dsp:cNvPr id="0" name=""/>
        <dsp:cNvSpPr/>
      </dsp:nvSpPr>
      <dsp:spPr>
        <a:xfrm>
          <a:off x="5645640" y="1900493"/>
          <a:ext cx="4677307" cy="8612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1800" kern="1200" dirty="0"/>
        </a:p>
      </dsp:txBody>
      <dsp:txXfrm>
        <a:off x="5645640" y="1900493"/>
        <a:ext cx="4677307" cy="861226"/>
      </dsp:txXfrm>
    </dsp:sp>
    <dsp:sp modelId="{DDAC426E-4DFE-44DA-A72E-54DF50D4AE6C}">
      <dsp:nvSpPr>
        <dsp:cNvPr id="0" name=""/>
        <dsp:cNvSpPr/>
      </dsp:nvSpPr>
      <dsp:spPr>
        <a:xfrm>
          <a:off x="5301203" y="3065237"/>
          <a:ext cx="369466" cy="36946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0ED0569A-48A1-4CCE-8425-2B288278513D}">
      <dsp:nvSpPr>
        <dsp:cNvPr id="0" name=""/>
        <dsp:cNvSpPr/>
      </dsp:nvSpPr>
      <dsp:spPr>
        <a:xfrm>
          <a:off x="5647792" y="1806499"/>
          <a:ext cx="4677307" cy="454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b="0" i="0" u="none" kern="1200" dirty="0"/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b="0" i="0" u="none" kern="1200" dirty="0"/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b="0" i="0" u="none" kern="1200" dirty="0"/>
        </a:p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Convenience of local assessments reduces travel and disruption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1800" kern="1200" dirty="0"/>
        </a:p>
      </dsp:txBody>
      <dsp:txXfrm>
        <a:off x="5647792" y="1806499"/>
        <a:ext cx="4677307" cy="45421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3C53E6-3642-46C7-8FC7-9A960825AF2F}">
      <dsp:nvSpPr>
        <dsp:cNvPr id="0" name=""/>
        <dsp:cNvSpPr/>
      </dsp:nvSpPr>
      <dsp:spPr>
        <a:xfrm>
          <a:off x="1209" y="1063611"/>
          <a:ext cx="1371265" cy="87075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F4D487-BA14-4A8C-9246-37E0D274E522}">
      <dsp:nvSpPr>
        <dsp:cNvPr id="0" name=""/>
        <dsp:cNvSpPr/>
      </dsp:nvSpPr>
      <dsp:spPr>
        <a:xfrm>
          <a:off x="153572" y="1208356"/>
          <a:ext cx="1371265" cy="8707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PATIENT/SERVICE USERS IMPACT</a:t>
          </a:r>
          <a:endParaRPr lang="en-US" sz="1000" kern="1200"/>
        </a:p>
      </dsp:txBody>
      <dsp:txXfrm>
        <a:off x="179075" y="1233859"/>
        <a:ext cx="1320259" cy="819747"/>
      </dsp:txXfrm>
    </dsp:sp>
    <dsp:sp modelId="{97173F79-2A61-41B7-AE78-F83154202099}">
      <dsp:nvSpPr>
        <dsp:cNvPr id="0" name=""/>
        <dsp:cNvSpPr/>
      </dsp:nvSpPr>
      <dsp:spPr>
        <a:xfrm>
          <a:off x="1677199" y="1063611"/>
          <a:ext cx="1371265" cy="87075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D165A25-933C-4DAB-9503-91697EF5ED38}">
      <dsp:nvSpPr>
        <dsp:cNvPr id="0" name=""/>
        <dsp:cNvSpPr/>
      </dsp:nvSpPr>
      <dsp:spPr>
        <a:xfrm>
          <a:off x="1829562" y="1208356"/>
          <a:ext cx="1371265" cy="8707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Negative impact</a:t>
          </a:r>
          <a:endParaRPr lang="en-US" sz="1000" kern="1200"/>
        </a:p>
      </dsp:txBody>
      <dsp:txXfrm>
        <a:off x="1855065" y="1233859"/>
        <a:ext cx="1320259" cy="819747"/>
      </dsp:txXfrm>
    </dsp:sp>
    <dsp:sp modelId="{C355222D-28B2-429F-B032-2925A45DFCC2}">
      <dsp:nvSpPr>
        <dsp:cNvPr id="0" name=""/>
        <dsp:cNvSpPr/>
      </dsp:nvSpPr>
      <dsp:spPr>
        <a:xfrm>
          <a:off x="3353190" y="1063611"/>
          <a:ext cx="1371265" cy="87075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DF96CDA-9664-455B-8A1E-C8EE976EC122}">
      <dsp:nvSpPr>
        <dsp:cNvPr id="0" name=""/>
        <dsp:cNvSpPr/>
      </dsp:nvSpPr>
      <dsp:spPr>
        <a:xfrm>
          <a:off x="3505553" y="1208356"/>
          <a:ext cx="1371265" cy="8707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Some patients may feel uncomfortable with AI in care.</a:t>
          </a:r>
          <a:endParaRPr lang="en-US" sz="1000" kern="1200"/>
        </a:p>
      </dsp:txBody>
      <dsp:txXfrm>
        <a:off x="3531056" y="1233859"/>
        <a:ext cx="1320259" cy="819747"/>
      </dsp:txXfrm>
    </dsp:sp>
    <dsp:sp modelId="{F86D795A-DDCE-4304-8799-6DE8892C4FFA}">
      <dsp:nvSpPr>
        <dsp:cNvPr id="0" name=""/>
        <dsp:cNvSpPr/>
      </dsp:nvSpPr>
      <dsp:spPr>
        <a:xfrm>
          <a:off x="5029181" y="1063611"/>
          <a:ext cx="1371265" cy="87075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45822C4-864C-41B5-A991-5741E8028E0F}">
      <dsp:nvSpPr>
        <dsp:cNvPr id="0" name=""/>
        <dsp:cNvSpPr/>
      </dsp:nvSpPr>
      <dsp:spPr>
        <a:xfrm>
          <a:off x="5181544" y="1208356"/>
          <a:ext cx="1371265" cy="8707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Ethical concerns: algorithmic bias may reduce accuracy for darker skin tones</a:t>
          </a:r>
          <a:r>
            <a:rPr lang="en-IN" sz="1000" kern="1200"/>
            <a:t>(Li et al., 2022)</a:t>
          </a:r>
          <a:endParaRPr lang="en-US" sz="1000" kern="1200"/>
        </a:p>
      </dsp:txBody>
      <dsp:txXfrm>
        <a:off x="5207047" y="1233859"/>
        <a:ext cx="1320259" cy="819747"/>
      </dsp:txXfrm>
    </dsp:sp>
    <dsp:sp modelId="{A64C5ABA-E022-4E1A-9A55-BC8E520A0627}">
      <dsp:nvSpPr>
        <dsp:cNvPr id="0" name=""/>
        <dsp:cNvSpPr/>
      </dsp:nvSpPr>
      <dsp:spPr>
        <a:xfrm>
          <a:off x="6705172" y="1063611"/>
          <a:ext cx="1371265" cy="87075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9B1D813-D71B-4424-86CC-7E754893C713}">
      <dsp:nvSpPr>
        <dsp:cNvPr id="0" name=""/>
        <dsp:cNvSpPr/>
      </dsp:nvSpPr>
      <dsp:spPr>
        <a:xfrm>
          <a:off x="6857534" y="1208356"/>
          <a:ext cx="1371265" cy="8707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Need for transparency, informed consent and ability to request human review(Young et al.,2020).</a:t>
          </a:r>
          <a:endParaRPr lang="en-US" sz="1000" kern="1200"/>
        </a:p>
      </dsp:txBody>
      <dsp:txXfrm>
        <a:off x="6883037" y="1233859"/>
        <a:ext cx="1320259" cy="819747"/>
      </dsp:txXfrm>
    </dsp:sp>
    <dsp:sp modelId="{A59D0878-840E-4209-BDCA-7AD054E214EE}">
      <dsp:nvSpPr>
        <dsp:cNvPr id="0" name=""/>
        <dsp:cNvSpPr/>
      </dsp:nvSpPr>
      <dsp:spPr>
        <a:xfrm>
          <a:off x="8381162" y="1063611"/>
          <a:ext cx="1371265" cy="87075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DA7D22E-E21E-4FC4-88DE-4EB774708C8B}">
      <dsp:nvSpPr>
        <dsp:cNvPr id="0" name=""/>
        <dsp:cNvSpPr/>
      </dsp:nvSpPr>
      <dsp:spPr>
        <a:xfrm>
          <a:off x="8533525" y="1208356"/>
          <a:ext cx="1371265" cy="8707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Compliance with UK GDPR and Data Protection Act 2018 is essential(GDPR, 2018).</a:t>
          </a:r>
          <a:endParaRPr lang="en-US" sz="1000" kern="1200"/>
        </a:p>
      </dsp:txBody>
      <dsp:txXfrm>
        <a:off x="8559028" y="1233859"/>
        <a:ext cx="1320259" cy="81974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ED29F3-B58C-4041-B310-83C712B03830}">
      <dsp:nvSpPr>
        <dsp:cNvPr id="0" name=""/>
        <dsp:cNvSpPr/>
      </dsp:nvSpPr>
      <dsp:spPr>
        <a:xfrm>
          <a:off x="3122169" y="706913"/>
          <a:ext cx="54566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5669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NZ" sz="500" kern="1200"/>
        </a:p>
      </dsp:txBody>
      <dsp:txXfrm>
        <a:off x="3380597" y="749752"/>
        <a:ext cx="28813" cy="5762"/>
      </dsp:txXfrm>
    </dsp:sp>
    <dsp:sp modelId="{E187590E-5EA4-4E0D-920D-4CED48DC7A06}">
      <dsp:nvSpPr>
        <dsp:cNvPr id="0" name=""/>
        <dsp:cNvSpPr/>
      </dsp:nvSpPr>
      <dsp:spPr>
        <a:xfrm>
          <a:off x="618447" y="977"/>
          <a:ext cx="2505521" cy="1503312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2773" tIns="128871" rIns="122773" bIns="128871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i="0" u="none" kern="1200"/>
            <a:t>Positive Impact</a:t>
          </a:r>
          <a:endParaRPr lang="en-NZ" sz="1900" b="1" kern="1200"/>
        </a:p>
      </dsp:txBody>
      <dsp:txXfrm>
        <a:off x="618447" y="977"/>
        <a:ext cx="2505521" cy="1503312"/>
      </dsp:txXfrm>
    </dsp:sp>
    <dsp:sp modelId="{0ACE704B-997E-4978-8559-FB1735D1477F}">
      <dsp:nvSpPr>
        <dsp:cNvPr id="0" name=""/>
        <dsp:cNvSpPr/>
      </dsp:nvSpPr>
      <dsp:spPr>
        <a:xfrm>
          <a:off x="6203960" y="706913"/>
          <a:ext cx="54566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5669" y="45720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500" kern="1200"/>
        </a:p>
      </dsp:txBody>
      <dsp:txXfrm>
        <a:off x="6462388" y="749752"/>
        <a:ext cx="28813" cy="5762"/>
      </dsp:txXfrm>
    </dsp:sp>
    <dsp:sp modelId="{646A2D89-3AF9-4B63-8586-EC0C1133A2A4}">
      <dsp:nvSpPr>
        <dsp:cNvPr id="0" name=""/>
        <dsp:cNvSpPr/>
      </dsp:nvSpPr>
      <dsp:spPr>
        <a:xfrm>
          <a:off x="3700238" y="977"/>
          <a:ext cx="2505521" cy="1503312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2773" tIns="128871" rIns="122773" bIns="128871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9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Reduces hospital visits, travel time and costs for patients and families.</a:t>
          </a:r>
          <a:endParaRPr lang="en-US" sz="1900" b="0" i="0" u="none" kern="1200" dirty="0">
            <a:highlight>
              <a:srgbClr val="FFFF00"/>
            </a:highlight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00238" y="977"/>
        <a:ext cx="2505521" cy="1503312"/>
      </dsp:txXfrm>
    </dsp:sp>
    <dsp:sp modelId="{E3D7B565-8587-44C4-B341-732F75706402}">
      <dsp:nvSpPr>
        <dsp:cNvPr id="0" name=""/>
        <dsp:cNvSpPr/>
      </dsp:nvSpPr>
      <dsp:spPr>
        <a:xfrm>
          <a:off x="1871208" y="1502490"/>
          <a:ext cx="6163582" cy="545669"/>
        </a:xfrm>
        <a:custGeom>
          <a:avLst/>
          <a:gdLst/>
          <a:ahLst/>
          <a:cxnLst/>
          <a:rect l="0" t="0" r="0" b="0"/>
          <a:pathLst>
            <a:path>
              <a:moveTo>
                <a:pt x="6163582" y="0"/>
              </a:moveTo>
              <a:lnTo>
                <a:pt x="6163582" y="289934"/>
              </a:lnTo>
              <a:lnTo>
                <a:pt x="0" y="289934"/>
              </a:lnTo>
              <a:lnTo>
                <a:pt x="0" y="545669"/>
              </a:lnTo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500" kern="1200"/>
        </a:p>
      </dsp:txBody>
      <dsp:txXfrm>
        <a:off x="4798237" y="1772443"/>
        <a:ext cx="309523" cy="5762"/>
      </dsp:txXfrm>
    </dsp:sp>
    <dsp:sp modelId="{C0F25875-EF11-4782-8EE4-7E6A43A7F6E1}">
      <dsp:nvSpPr>
        <dsp:cNvPr id="0" name=""/>
        <dsp:cNvSpPr/>
      </dsp:nvSpPr>
      <dsp:spPr>
        <a:xfrm>
          <a:off x="6782029" y="977"/>
          <a:ext cx="2505521" cy="1503312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2773" tIns="128871" rIns="122773" bIns="128871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900" b="0" i="0" u="none" kern="1200">
              <a:latin typeface="Arial" panose="020B0604020202020204" pitchFamily="34" charset="0"/>
              <a:cs typeface="Arial" panose="020B0604020202020204" pitchFamily="34" charset="0"/>
            </a:rPr>
            <a:t>Early detection improves public health outcomes.</a:t>
          </a:r>
        </a:p>
      </dsp:txBody>
      <dsp:txXfrm>
        <a:off x="6782029" y="977"/>
        <a:ext cx="2505521" cy="1503312"/>
      </dsp:txXfrm>
    </dsp:sp>
    <dsp:sp modelId="{C124E6F4-543A-4A41-AF1D-835D63C8A439}">
      <dsp:nvSpPr>
        <dsp:cNvPr id="0" name=""/>
        <dsp:cNvSpPr/>
      </dsp:nvSpPr>
      <dsp:spPr>
        <a:xfrm>
          <a:off x="3122169" y="2786496"/>
          <a:ext cx="54566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5669" y="45720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500" kern="1200"/>
        </a:p>
      </dsp:txBody>
      <dsp:txXfrm>
        <a:off x="3380597" y="2829334"/>
        <a:ext cx="28813" cy="5762"/>
      </dsp:txXfrm>
    </dsp:sp>
    <dsp:sp modelId="{36EABD3F-DD3F-4F2C-9EBB-B9B9CB0AC946}">
      <dsp:nvSpPr>
        <dsp:cNvPr id="0" name=""/>
        <dsp:cNvSpPr/>
      </dsp:nvSpPr>
      <dsp:spPr>
        <a:xfrm>
          <a:off x="618447" y="2080559"/>
          <a:ext cx="2505521" cy="1503312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2773" tIns="128871" rIns="122773" bIns="128871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900" b="0" i="0" u="none" kern="1200">
              <a:latin typeface="Arial" panose="020B0604020202020204" pitchFamily="34" charset="0"/>
              <a:cs typeface="Arial" panose="020B0604020202020204" pitchFamily="34" charset="0"/>
            </a:rPr>
            <a:t>Free hospital dermatology resources for complex cases.</a:t>
          </a:r>
        </a:p>
      </dsp:txBody>
      <dsp:txXfrm>
        <a:off x="618447" y="2080559"/>
        <a:ext cx="2505521" cy="1503312"/>
      </dsp:txXfrm>
    </dsp:sp>
    <dsp:sp modelId="{EE457416-115E-4CDF-AF71-FA3AE1840183}">
      <dsp:nvSpPr>
        <dsp:cNvPr id="0" name=""/>
        <dsp:cNvSpPr/>
      </dsp:nvSpPr>
      <dsp:spPr>
        <a:xfrm>
          <a:off x="3700238" y="2080559"/>
          <a:ext cx="2505521" cy="1503312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2773" tIns="128871" rIns="122773" bIns="128871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900" b="0" i="0" u="none" kern="1200">
              <a:latin typeface="Arial" panose="020B0604020202020204" pitchFamily="34" charset="0"/>
              <a:cs typeface="Arial" panose="020B0604020202020204" pitchFamily="34" charset="0"/>
            </a:rPr>
            <a:t>Supports care closer to home (NHS England,2023)</a:t>
          </a:r>
        </a:p>
      </dsp:txBody>
      <dsp:txXfrm>
        <a:off x="3700238" y="2080559"/>
        <a:ext cx="2505521" cy="150331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D58A50-5DC2-43C2-A511-F11E32D4C741}">
      <dsp:nvSpPr>
        <dsp:cNvPr id="0" name=""/>
        <dsp:cNvSpPr/>
      </dsp:nvSpPr>
      <dsp:spPr>
        <a:xfrm>
          <a:off x="9384190" y="1915331"/>
          <a:ext cx="2139747" cy="2140097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8000"/>
                <a:satMod val="108000"/>
                <a:lumMod val="11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81000"/>
                <a:satMod val="109000"/>
                <a:lumMod val="105000"/>
              </a:schemeClr>
            </a:gs>
          </a:gsLst>
          <a:lin ang="504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14A9FAE-52FE-4C97-BD3D-69B88815F5D0}">
      <dsp:nvSpPr>
        <dsp:cNvPr id="0" name=""/>
        <dsp:cNvSpPr/>
      </dsp:nvSpPr>
      <dsp:spPr>
        <a:xfrm>
          <a:off x="9454793" y="1986680"/>
          <a:ext cx="1997401" cy="1997399"/>
        </a:xfrm>
        <a:prstGeom prst="ellipse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60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Algorithmic bias may reinforce health inequalities (Lim et al., 2022)</a:t>
          </a:r>
        </a:p>
      </dsp:txBody>
      <dsp:txXfrm>
        <a:off x="9740625" y="2272076"/>
        <a:ext cx="1426878" cy="1426606"/>
      </dsp:txXfrm>
    </dsp:sp>
    <dsp:sp modelId="{9334E8A7-A0CC-48BC-B175-1DF8F17C87AA}">
      <dsp:nvSpPr>
        <dsp:cNvPr id="0" name=""/>
        <dsp:cNvSpPr/>
      </dsp:nvSpPr>
      <dsp:spPr>
        <a:xfrm rot="2700000">
          <a:off x="7171684" y="1915442"/>
          <a:ext cx="2139500" cy="2139500"/>
        </a:xfrm>
        <a:prstGeom prst="teardrop">
          <a:avLst>
            <a:gd name="adj" fmla="val 10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8000"/>
                <a:satMod val="108000"/>
                <a:lumMod val="11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81000"/>
                <a:satMod val="109000"/>
                <a:lumMod val="105000"/>
              </a:schemeClr>
            </a:gs>
          </a:gsLst>
          <a:lin ang="504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4E5941E-2A1F-43DC-A22B-947ABCAC1966}">
      <dsp:nvSpPr>
        <dsp:cNvPr id="0" name=""/>
        <dsp:cNvSpPr/>
      </dsp:nvSpPr>
      <dsp:spPr>
        <a:xfrm>
          <a:off x="7244442" y="1986680"/>
          <a:ext cx="1997401" cy="1997399"/>
        </a:xfrm>
        <a:prstGeom prst="ellipse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Need for ongoing monitoring, transparency and regulatory. oversight</a:t>
          </a:r>
        </a:p>
      </dsp:txBody>
      <dsp:txXfrm>
        <a:off x="7529134" y="2272076"/>
        <a:ext cx="1426878" cy="1426606"/>
      </dsp:txXfrm>
    </dsp:sp>
    <dsp:sp modelId="{908FBEF1-1D60-4868-9C82-3F1CDADE87BB}">
      <dsp:nvSpPr>
        <dsp:cNvPr id="0" name=""/>
        <dsp:cNvSpPr/>
      </dsp:nvSpPr>
      <dsp:spPr>
        <a:xfrm rot="2700000">
          <a:off x="4961333" y="1915442"/>
          <a:ext cx="2139500" cy="2139500"/>
        </a:xfrm>
        <a:prstGeom prst="teardrop">
          <a:avLst>
            <a:gd name="adj" fmla="val 10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8000"/>
                <a:satMod val="108000"/>
                <a:lumMod val="11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81000"/>
                <a:satMod val="109000"/>
                <a:lumMod val="105000"/>
              </a:schemeClr>
            </a:gs>
          </a:gsLst>
          <a:lin ang="504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83D608A-10F7-4683-841F-4E79CAB75ADB}">
      <dsp:nvSpPr>
        <dsp:cNvPr id="0" name=""/>
        <dsp:cNvSpPr/>
      </dsp:nvSpPr>
      <dsp:spPr>
        <a:xfrm>
          <a:off x="5032952" y="1986680"/>
          <a:ext cx="1997401" cy="1997399"/>
        </a:xfrm>
        <a:prstGeom prst="ellipse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u="none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Trust issues if people unfamiliar with AI</a:t>
          </a:r>
          <a:endParaRPr lang="en-US" sz="1800" b="0" kern="1200" dirty="0">
            <a:solidFill>
              <a:srgbClr val="002060"/>
            </a:solidFill>
          </a:endParaRPr>
        </a:p>
      </dsp:txBody>
      <dsp:txXfrm>
        <a:off x="5317644" y="2272076"/>
        <a:ext cx="1426878" cy="1426606"/>
      </dsp:txXfrm>
    </dsp:sp>
    <dsp:sp modelId="{00DA9765-0708-41E7-AFBF-F4FC6487FCD6}">
      <dsp:nvSpPr>
        <dsp:cNvPr id="0" name=""/>
        <dsp:cNvSpPr/>
      </dsp:nvSpPr>
      <dsp:spPr>
        <a:xfrm rot="2700000">
          <a:off x="2749843" y="1915442"/>
          <a:ext cx="2139500" cy="2139500"/>
        </a:xfrm>
        <a:prstGeom prst="teardrop">
          <a:avLst>
            <a:gd name="adj" fmla="val 10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8000"/>
                <a:satMod val="108000"/>
                <a:lumMod val="11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81000"/>
                <a:satMod val="109000"/>
                <a:lumMod val="105000"/>
              </a:schemeClr>
            </a:gs>
          </a:gsLst>
          <a:lin ang="504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FEF07D1-7458-4F0D-BF98-DAE9618A3923}">
      <dsp:nvSpPr>
        <dsp:cNvPr id="0" name=""/>
        <dsp:cNvSpPr/>
      </dsp:nvSpPr>
      <dsp:spPr>
        <a:xfrm>
          <a:off x="2821461" y="1986680"/>
          <a:ext cx="1997401" cy="1997399"/>
        </a:xfrm>
        <a:prstGeom prst="ellipse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NZ" sz="160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Reduced human interaction may affect public acceptance.</a:t>
          </a:r>
        </a:p>
      </dsp:txBody>
      <dsp:txXfrm>
        <a:off x="3107293" y="2272076"/>
        <a:ext cx="1426878" cy="1426606"/>
      </dsp:txXfrm>
    </dsp:sp>
    <dsp:sp modelId="{6653AE78-8F88-4ACD-8976-2A53C5D6B76A}">
      <dsp:nvSpPr>
        <dsp:cNvPr id="0" name=""/>
        <dsp:cNvSpPr/>
      </dsp:nvSpPr>
      <dsp:spPr>
        <a:xfrm rot="2700000">
          <a:off x="538352" y="1915442"/>
          <a:ext cx="2139500" cy="2139500"/>
        </a:xfrm>
        <a:prstGeom prst="teardrop">
          <a:avLst>
            <a:gd name="adj" fmla="val 10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8000"/>
                <a:satMod val="108000"/>
                <a:lumMod val="11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81000"/>
                <a:satMod val="109000"/>
                <a:lumMod val="105000"/>
              </a:schemeClr>
            </a:gs>
          </a:gsLst>
          <a:lin ang="504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D1C201A-7E47-41E8-A30F-EBC4F57C6598}">
      <dsp:nvSpPr>
        <dsp:cNvPr id="0" name=""/>
        <dsp:cNvSpPr/>
      </dsp:nvSpPr>
      <dsp:spPr>
        <a:xfrm>
          <a:off x="609971" y="1986680"/>
          <a:ext cx="1997401" cy="1997399"/>
        </a:xfrm>
        <a:prstGeom prst="ellipse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u="none" kern="1200" dirty="0">
              <a:solidFill>
                <a:srgbClr val="FF0000"/>
              </a:solidFill>
            </a:rPr>
            <a:t>Negative Impact</a:t>
          </a:r>
          <a:endParaRPr lang="en-NZ" sz="2000" b="1" kern="1200" dirty="0">
            <a:solidFill>
              <a:srgbClr val="FF0000"/>
            </a:solidFill>
          </a:endParaRPr>
        </a:p>
      </dsp:txBody>
      <dsp:txXfrm>
        <a:off x="895802" y="2272076"/>
        <a:ext cx="1426878" cy="142660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E0323B-C666-46A3-96C3-E81519B19A54}">
      <dsp:nvSpPr>
        <dsp:cNvPr id="0" name=""/>
        <dsp:cNvSpPr/>
      </dsp:nvSpPr>
      <dsp:spPr>
        <a:xfrm>
          <a:off x="1535531" y="1735"/>
          <a:ext cx="3076182" cy="1845709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600" b="0" i="0" u="none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DERM is a recent and effective digital innovation in NHS dermatology (Skin Analytics, 2025b; Skene et al., 2024)</a:t>
          </a:r>
          <a:endParaRPr lang="en-IN" sz="1600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35531" y="1735"/>
        <a:ext cx="3076182" cy="1845709"/>
      </dsp:txXfrm>
    </dsp:sp>
    <dsp:sp modelId="{05A11A85-F1AD-4A2A-BDC5-214C4825D25C}">
      <dsp:nvSpPr>
        <dsp:cNvPr id="0" name=""/>
        <dsp:cNvSpPr/>
      </dsp:nvSpPr>
      <dsp:spPr>
        <a:xfrm>
          <a:off x="4919332" y="1735"/>
          <a:ext cx="3076182" cy="1845709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600" b="0" i="0" u="none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Reduces unnecessary referrals, prioritizes high-risk cases and supports earlier skin cancer detection (Marsden et al.,2023; Mann, 2025)</a:t>
          </a:r>
        </a:p>
      </dsp:txBody>
      <dsp:txXfrm>
        <a:off x="4919332" y="1735"/>
        <a:ext cx="3076182" cy="1845709"/>
      </dsp:txXfrm>
    </dsp:sp>
    <dsp:sp modelId="{9A200A68-F6DE-4A20-86B7-E90F9699117D}">
      <dsp:nvSpPr>
        <dsp:cNvPr id="0" name=""/>
        <dsp:cNvSpPr/>
      </dsp:nvSpPr>
      <dsp:spPr>
        <a:xfrm>
          <a:off x="1578075" y="2073427"/>
          <a:ext cx="3076182" cy="1845709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600" b="0" i="0" u="none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Improves workforce efficiency and community health outcomes.</a:t>
          </a:r>
        </a:p>
      </dsp:txBody>
      <dsp:txXfrm>
        <a:off x="1578075" y="2073427"/>
        <a:ext cx="3076182" cy="1845709"/>
      </dsp:txXfrm>
    </dsp:sp>
    <dsp:sp modelId="{4D97C3C9-DAF6-4194-A080-E0A9415D9815}">
      <dsp:nvSpPr>
        <dsp:cNvPr id="0" name=""/>
        <dsp:cNvSpPr/>
      </dsp:nvSpPr>
      <dsp:spPr>
        <a:xfrm>
          <a:off x="5045824" y="2034298"/>
          <a:ext cx="3076182" cy="1845709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Success depends on staff training, governance, patient consent and ethical data use (Young et al., 2020; UK GDPR, 2018).</a:t>
          </a:r>
          <a:endParaRPr lang="en-US" sz="1600" b="0" i="0" u="none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045824" y="2034298"/>
        <a:ext cx="3076182" cy="18457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SquareAccentList">
  <dgm:title val=""/>
  <dgm:desc val=""/>
  <dgm:catLst>
    <dgm:cat type="list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clrData>
  <dgm:layoutNode name="layout">
    <dgm:varLst>
      <dgm:chMax/>
      <dgm:chPref/>
      <dgm:dir/>
      <dgm:resizeHandles/>
    </dgm:varLst>
    <dgm:choose name="Name0">
      <dgm:if name="Name1" func="var" arg="dir" op="equ" val="norm">
        <dgm:alg type="hierChild">
          <dgm:param type="linDir" val="fromL"/>
          <dgm:param type="vertAlign" val="t"/>
          <dgm:param type="nodeVertAlign" val="t"/>
          <dgm:param type="horzAlign" val="ctr"/>
          <dgm:param type="fallback" val="1D"/>
        </dgm:alg>
      </dgm:if>
      <dgm:else name="Name2">
        <dgm:alg type="hierChild">
          <dgm:param type="linDir" val="fromR"/>
          <dgm:param type="vertAlign" val="t"/>
          <dgm:param type="nodeVertAlign" val="t"/>
          <dgm:param type="horzAlign" val="ctr"/>
          <dgm:param type="fallback" val="1D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Parent" op="equ" val="65"/>
      <dgm:constr type="primFontSz" for="des" forName="Child" op="equ" val="65"/>
      <dgm:constr type="primFontSz" for="des" forName="Child" refType="primFontSz" refFor="des" refForName="Parent" op="lte"/>
      <dgm:constr type="w" for="des" forName="rootComposite" refType="h" refFor="des" refForName="rootComposite" fact="3.0396"/>
      <dgm:constr type="h" for="des" forName="rootComposite" refType="h"/>
      <dgm:constr type="w" for="des" forName="childComposite" refType="w" refFor="des" refForName="rootComposite"/>
      <dgm:constr type="h" for="des" forName="childComposite" refType="h" refFor="des" refForName="rootComposite" fact="0.5205"/>
      <dgm:constr type="sibSp" refType="w" refFor="des" refForName="rootComposite" fact="0.05"/>
      <dgm:constr type="sp" for="des" forName="root" refType="h" refFor="des" refForName="childComposite" fact="0.2855"/>
    </dgm:constrLst>
    <dgm:ruleLst/>
    <dgm:forEach name="Name3" axis="ch">
      <dgm:forEach name="Name4" axis="self" ptType="node" cnt="1">
        <dgm:layoutNode name="root">
          <dgm:varLst>
            <dgm:chMax/>
            <dgm:chPref/>
          </dgm:varLst>
          <dgm:alg type="hierRoot">
            <dgm:param type="hierAlign" val="tL"/>
          </dgm:alg>
          <dgm:shape xmlns:r="http://schemas.openxmlformats.org/officeDocument/2006/relationships" r:blip="">
            <dgm:adjLst/>
          </dgm:shape>
          <dgm:presOf/>
          <dgm:constrLst/>
          <dgm:ruleLst/>
          <dgm:layoutNode name="rootComposite">
            <dgm:varLst/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5">
              <dgm:if name="Name6" func="var" arg="dir" op="equ" val="norm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l" for="ch" forName="ParentSmallAccent" refType="w" fact="0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if>
              <dgm:else name="Name7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r" for="ch" forName="ParentSmallAccent" refType="w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else>
            </dgm:choose>
            <dgm:ruleLst/>
            <dgm:layoutNode name="ParentAccent" styleLbl="alignNode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SmallAccent" styleLbl="fgAcc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" styleLbl="revTx">
              <dgm:varLst>
                <dgm:chMax/>
                <dgm:chPref val="4"/>
                <dgm:bulletEnabled val="1"/>
              </dgm:varLst>
              <dgm:choose name="Name8">
                <dgm:if name="Name9" func="var" arg="dir" op="equ" val="norm">
                  <dgm:alg type="tx">
                    <dgm:param type="txAnchorVertCh" val="mid"/>
                    <dgm:param type="parTxLTRAlign" val="l"/>
                  </dgm:alg>
                </dgm:if>
                <dgm:else name="Name10">
                  <dgm:alg type="tx">
                    <dgm:param type="txAnchorVertCh" val="mid"/>
                    <dgm:param type="parTxLTR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  <dgm:rule type="primFontSz" val="65" fact="NaN" max="NaN"/>
              </dgm:ruleLst>
            </dgm:layoutNode>
          </dgm:layoutNode>
          <dgm:layoutNode name="childShape">
            <dgm:varLst>
              <dgm:chMax val="0"/>
              <dgm:chPref val="0"/>
            </dgm:varLst>
            <dgm:alg type="hierChild">
              <dgm:param type="chAlign" val="r"/>
              <dgm:param type="linDir" val="fromT"/>
              <dgm:param type="fallback" val="2D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node">
                <dgm:layoutNode name="childComposite">
                  <dgm:varLst>
                    <dgm:chMax val="0"/>
                    <dgm:chPref val="0"/>
                  </dgm:varLst>
                  <dgm:alg type="composite"/>
                  <dgm:shape xmlns:r="http://schemas.openxmlformats.org/officeDocument/2006/relationships" r:blip="">
                    <dgm:adjLst/>
                  </dgm:shape>
                  <dgm:presOf/>
                  <dgm:choose name="Name13">
                    <dgm:if name="Name14" func="var" arg="dir" op="equ" val="norm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l" for="ch" forName="ChildAccent" refType="w" fact="0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l" for="ch" forName="Child" refType="w" fact="0.07"/>
                        <dgm:constr type="t" for="ch" forName="Child" refType="h" fact="0"/>
                      </dgm:constrLst>
                    </dgm:if>
                    <dgm:else name="Name15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r" for="ch" forName="ChildAccent" refType="w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r" for="ch" forName="Child" refType="w" fact="0.93"/>
                        <dgm:constr type="t" for="ch" forName="Child" refType="h" fact="0"/>
                      </dgm:constrLst>
                    </dgm:else>
                  </dgm:choose>
                  <dgm:ruleLst/>
                  <dgm:layoutNode name="ChildAccent" styleLbl="solidFgAcc1">
                    <dgm:alg type="sp"/>
                    <dgm:shape xmlns:r="http://schemas.openxmlformats.org/officeDocument/2006/relationships" type="rect" r:blip="">
                      <dgm:adjLst/>
                    </dgm:shape>
                    <dgm:presOf/>
                  </dgm:layoutNode>
                  <dgm:layoutNode name="Child" styleLbl="revTx">
                    <dgm:varLst>
                      <dgm:chMax val="0"/>
                      <dgm:chPref val="0"/>
                      <dgm:bulletEnabled val="1"/>
                    </dgm:varLst>
                    <dgm:choose name="Name16">
                      <dgm:if name="Name17" func="var" arg="dir" op="equ" val="norm">
                        <dgm:alg type="tx">
                          <dgm:param type="txAnchorVertCh" val="mid"/>
                          <dgm:param type="parTxLTRAlign" val="l"/>
                        </dgm:alg>
                      </dgm:if>
                      <dgm:else name="Name18">
                        <dgm:alg type="tx">
                          <dgm:param type="txAnchorVertCh" val="mid"/>
                          <dgm:param type="parTxLTRAlign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 node"/>
                    <dgm:ruleLst>
                      <dgm:rule type="primFontSz" val="5" fact="NaN" max="NaN"/>
                    </dgm:ruleLst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1/layout/CircleProcess">
  <dgm:title val="Circle Process"/>
  <dgm:desc val="Use to show sequential steps in a process. Limited to eleven Level 1 shapes with an unlimited number of Level 2 shapes. Works best with small amounts of text. Unused text does not appear, but remains available if you switch layouts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fgAcc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E2058B-4648-455A-968E-2194ADF068FE}" type="datetimeFigureOut">
              <a:rPr lang="en-IN" smtClean="0"/>
              <a:t>06-03-2026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71D3C8-10E2-43DC-A4E9-8D1A54ECF12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260493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71D3C8-10E2-43DC-A4E9-8D1A54ECF129}" type="slidenum">
              <a:rPr lang="en-IN" smtClean="0"/>
              <a:t>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993125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71D3C8-10E2-43DC-A4E9-8D1A54ECF129}" type="slidenum">
              <a:rPr lang="en-IN" smtClean="0"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692566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71D3C8-10E2-43DC-A4E9-8D1A54ECF129}" type="slidenum">
              <a:rPr lang="en-IN" smtClean="0"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382814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71D3C8-10E2-43DC-A4E9-8D1A54ECF129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931861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71D3C8-10E2-43DC-A4E9-8D1A54ECF129}" type="slidenum">
              <a:rPr lang="en-IN" smtClean="0"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679465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71D3C8-10E2-43DC-A4E9-8D1A54ECF129}" type="slidenum">
              <a:rPr lang="en-IN" smtClean="0"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221029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EAF7F5-D91F-A62D-637D-79748C4E5D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F9F2863-A11A-7DE6-43D5-ACB3A34B315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BB8B2AA-D902-FC79-5A78-37969410953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EFC479-EF9A-F46F-67A0-5858B76808C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71D3C8-10E2-43DC-A4E9-8D1A54ECF129}" type="slidenum">
              <a:rPr lang="en-IN" smtClean="0"/>
              <a:t>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7084122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2919BA-08B2-2FC8-96E1-B354040CEA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1A6869E-E0B9-93E1-4F1A-65BBEB5CA2D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98506C9-D058-D180-B007-12C3A2E26C3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542CFC-8B5F-FD5C-CE31-6F694FE9E96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71D3C8-10E2-43DC-A4E9-8D1A54ECF129}" type="slidenum">
              <a:rPr lang="en-IN" smtClean="0"/>
              <a:t>10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7679040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71D3C8-10E2-43DC-A4E9-8D1A54ECF129}" type="slidenum">
              <a:rPr lang="en-IN" smtClean="0"/>
              <a:t>11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3309748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71D3C8-10E2-43DC-A4E9-8D1A54ECF129}" type="slidenum">
              <a:rPr lang="en-IN" smtClean="0"/>
              <a:t>13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315378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7E31FED1-F10C-43EB-9793-CA677C0F553B}" type="datetimeFigureOut">
              <a:rPr lang="en-NZ" smtClean="0"/>
              <a:t>6/03/2026</a:t>
            </a:fld>
            <a:endParaRPr lang="en-N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N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7AA71E8E-E2DA-4B43-808A-6105A121005B}" type="slidenum">
              <a:rPr lang="en-NZ" smtClean="0"/>
              <a:t>‹#›</a:t>
            </a:fld>
            <a:endParaRPr lang="en-NZ"/>
          </a:p>
        </p:txBody>
      </p:sp>
    </p:spTree>
    <p:extLst>
      <p:ext uri="{BB962C8B-B14F-4D97-AF65-F5344CB8AC3E}">
        <p14:creationId xmlns:p14="http://schemas.microsoft.com/office/powerpoint/2010/main" val="15720935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1FED1-F10C-43EB-9793-CA677C0F553B}" type="datetimeFigureOut">
              <a:rPr lang="en-NZ" smtClean="0"/>
              <a:t>6/03/2026</a:t>
            </a:fld>
            <a:endParaRPr lang="en-N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71E8E-E2DA-4B43-808A-6105A121005B}" type="slidenum">
              <a:rPr lang="en-NZ" smtClean="0"/>
              <a:t>‹#›</a:t>
            </a:fld>
            <a:endParaRPr lang="en-NZ"/>
          </a:p>
        </p:txBody>
      </p:sp>
    </p:spTree>
    <p:extLst>
      <p:ext uri="{BB962C8B-B14F-4D97-AF65-F5344CB8AC3E}">
        <p14:creationId xmlns:p14="http://schemas.microsoft.com/office/powerpoint/2010/main" val="13107612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1FED1-F10C-43EB-9793-CA677C0F553B}" type="datetimeFigureOut">
              <a:rPr lang="en-NZ" smtClean="0"/>
              <a:t>6/03/2026</a:t>
            </a:fld>
            <a:endParaRPr lang="en-N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71E8E-E2DA-4B43-808A-6105A121005B}" type="slidenum">
              <a:rPr lang="en-NZ" smtClean="0"/>
              <a:t>‹#›</a:t>
            </a:fld>
            <a:endParaRPr lang="en-NZ"/>
          </a:p>
        </p:txBody>
      </p:sp>
    </p:spTree>
    <p:extLst>
      <p:ext uri="{BB962C8B-B14F-4D97-AF65-F5344CB8AC3E}">
        <p14:creationId xmlns:p14="http://schemas.microsoft.com/office/powerpoint/2010/main" val="3399583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1FED1-F10C-43EB-9793-CA677C0F553B}" type="datetimeFigureOut">
              <a:rPr lang="en-NZ" smtClean="0"/>
              <a:t>6/03/2026</a:t>
            </a:fld>
            <a:endParaRPr lang="en-N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71E8E-E2DA-4B43-808A-6105A121005B}" type="slidenum">
              <a:rPr lang="en-NZ" smtClean="0"/>
              <a:t>‹#›</a:t>
            </a:fld>
            <a:endParaRPr lang="en-NZ"/>
          </a:p>
        </p:txBody>
      </p:sp>
    </p:spTree>
    <p:extLst>
      <p:ext uri="{BB962C8B-B14F-4D97-AF65-F5344CB8AC3E}">
        <p14:creationId xmlns:p14="http://schemas.microsoft.com/office/powerpoint/2010/main" val="36411041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1FED1-F10C-43EB-9793-CA677C0F553B}" type="datetimeFigureOut">
              <a:rPr lang="en-NZ" smtClean="0"/>
              <a:t>6/03/2026</a:t>
            </a:fld>
            <a:endParaRPr lang="en-N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71E8E-E2DA-4B43-808A-6105A121005B}" type="slidenum">
              <a:rPr lang="en-NZ" smtClean="0"/>
              <a:t>‹#›</a:t>
            </a:fld>
            <a:endParaRPr lang="en-NZ"/>
          </a:p>
        </p:txBody>
      </p:sp>
    </p:spTree>
    <p:extLst>
      <p:ext uri="{BB962C8B-B14F-4D97-AF65-F5344CB8AC3E}">
        <p14:creationId xmlns:p14="http://schemas.microsoft.com/office/powerpoint/2010/main" val="29095920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1FED1-F10C-43EB-9793-CA677C0F553B}" type="datetimeFigureOut">
              <a:rPr lang="en-NZ" smtClean="0"/>
              <a:t>6/03/2026</a:t>
            </a:fld>
            <a:endParaRPr lang="en-N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71E8E-E2DA-4B43-808A-6105A121005B}" type="slidenum">
              <a:rPr lang="en-NZ" smtClean="0"/>
              <a:t>‹#›</a:t>
            </a:fld>
            <a:endParaRPr lang="en-NZ"/>
          </a:p>
        </p:txBody>
      </p:sp>
    </p:spTree>
    <p:extLst>
      <p:ext uri="{BB962C8B-B14F-4D97-AF65-F5344CB8AC3E}">
        <p14:creationId xmlns:p14="http://schemas.microsoft.com/office/powerpoint/2010/main" val="18491705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1FED1-F10C-43EB-9793-CA677C0F553B}" type="datetimeFigureOut">
              <a:rPr lang="en-NZ" smtClean="0"/>
              <a:t>6/03/2026</a:t>
            </a:fld>
            <a:endParaRPr lang="en-N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71E8E-E2DA-4B43-808A-6105A121005B}" type="slidenum">
              <a:rPr lang="en-NZ" smtClean="0"/>
              <a:t>‹#›</a:t>
            </a:fld>
            <a:endParaRPr lang="en-NZ"/>
          </a:p>
        </p:txBody>
      </p:sp>
    </p:spTree>
    <p:extLst>
      <p:ext uri="{BB962C8B-B14F-4D97-AF65-F5344CB8AC3E}">
        <p14:creationId xmlns:p14="http://schemas.microsoft.com/office/powerpoint/2010/main" val="9197199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1FED1-F10C-43EB-9793-CA677C0F553B}" type="datetimeFigureOut">
              <a:rPr lang="en-NZ" smtClean="0"/>
              <a:t>6/03/2026</a:t>
            </a:fld>
            <a:endParaRPr lang="en-N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71E8E-E2DA-4B43-808A-6105A121005B}" type="slidenum">
              <a:rPr lang="en-NZ" smtClean="0"/>
              <a:t>‹#›</a:t>
            </a:fld>
            <a:endParaRPr lang="en-NZ"/>
          </a:p>
        </p:txBody>
      </p:sp>
    </p:spTree>
    <p:extLst>
      <p:ext uri="{BB962C8B-B14F-4D97-AF65-F5344CB8AC3E}">
        <p14:creationId xmlns:p14="http://schemas.microsoft.com/office/powerpoint/2010/main" val="1708432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1FED1-F10C-43EB-9793-CA677C0F553B}" type="datetimeFigureOut">
              <a:rPr lang="en-NZ" smtClean="0"/>
              <a:t>6/03/2026</a:t>
            </a:fld>
            <a:endParaRPr lang="en-N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71E8E-E2DA-4B43-808A-6105A121005B}" type="slidenum">
              <a:rPr lang="en-NZ" smtClean="0"/>
              <a:t>‹#›</a:t>
            </a:fld>
            <a:endParaRPr lang="en-NZ"/>
          </a:p>
        </p:txBody>
      </p:sp>
    </p:spTree>
    <p:extLst>
      <p:ext uri="{BB962C8B-B14F-4D97-AF65-F5344CB8AC3E}">
        <p14:creationId xmlns:p14="http://schemas.microsoft.com/office/powerpoint/2010/main" val="4358299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1FED1-F10C-43EB-9793-CA677C0F553B}" type="datetimeFigureOut">
              <a:rPr lang="en-NZ" smtClean="0"/>
              <a:t>6/03/2026</a:t>
            </a:fld>
            <a:endParaRPr lang="en-N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71E8E-E2DA-4B43-808A-6105A121005B}" type="slidenum">
              <a:rPr lang="en-NZ" smtClean="0"/>
              <a:t>‹#›</a:t>
            </a:fld>
            <a:endParaRPr lang="en-NZ"/>
          </a:p>
        </p:txBody>
      </p:sp>
    </p:spTree>
    <p:extLst>
      <p:ext uri="{BB962C8B-B14F-4D97-AF65-F5344CB8AC3E}">
        <p14:creationId xmlns:p14="http://schemas.microsoft.com/office/powerpoint/2010/main" val="27100951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1FED1-F10C-43EB-9793-CA677C0F553B}" type="datetimeFigureOut">
              <a:rPr lang="en-NZ" smtClean="0"/>
              <a:t>6/03/2026</a:t>
            </a:fld>
            <a:endParaRPr lang="en-N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71E8E-E2DA-4B43-808A-6105A121005B}" type="slidenum">
              <a:rPr lang="en-NZ" smtClean="0"/>
              <a:t>‹#›</a:t>
            </a:fld>
            <a:endParaRPr lang="en-NZ"/>
          </a:p>
        </p:txBody>
      </p:sp>
    </p:spTree>
    <p:extLst>
      <p:ext uri="{BB962C8B-B14F-4D97-AF65-F5344CB8AC3E}">
        <p14:creationId xmlns:p14="http://schemas.microsoft.com/office/powerpoint/2010/main" val="35524261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1FED1-F10C-43EB-9793-CA677C0F553B}" type="datetimeFigureOut">
              <a:rPr lang="en-NZ" smtClean="0"/>
              <a:t>6/03/2026</a:t>
            </a:fld>
            <a:endParaRPr lang="en-N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71E8E-E2DA-4B43-808A-6105A121005B}" type="slidenum">
              <a:rPr lang="en-NZ" smtClean="0"/>
              <a:t>‹#›</a:t>
            </a:fld>
            <a:endParaRPr lang="en-NZ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00879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1FED1-F10C-43EB-9793-CA677C0F553B}" type="datetimeFigureOut">
              <a:rPr lang="en-NZ" smtClean="0"/>
              <a:t>6/03/2026</a:t>
            </a:fld>
            <a:endParaRPr lang="en-N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71E8E-E2DA-4B43-808A-6105A121005B}" type="slidenum">
              <a:rPr lang="en-NZ" smtClean="0"/>
              <a:t>‹#›</a:t>
            </a:fld>
            <a:endParaRPr lang="en-NZ"/>
          </a:p>
        </p:txBody>
      </p:sp>
    </p:spTree>
    <p:extLst>
      <p:ext uri="{BB962C8B-B14F-4D97-AF65-F5344CB8AC3E}">
        <p14:creationId xmlns:p14="http://schemas.microsoft.com/office/powerpoint/2010/main" val="269534789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1FED1-F10C-43EB-9793-CA677C0F553B}" type="datetimeFigureOut">
              <a:rPr lang="en-NZ" smtClean="0"/>
              <a:t>6/03/2026</a:t>
            </a:fld>
            <a:endParaRPr lang="en-N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71E8E-E2DA-4B43-808A-6105A121005B}" type="slidenum">
              <a:rPr lang="en-NZ" smtClean="0"/>
              <a:t>‹#›</a:t>
            </a:fld>
            <a:endParaRPr lang="en-NZ"/>
          </a:p>
        </p:txBody>
      </p:sp>
    </p:spTree>
    <p:extLst>
      <p:ext uri="{BB962C8B-B14F-4D97-AF65-F5344CB8AC3E}">
        <p14:creationId xmlns:p14="http://schemas.microsoft.com/office/powerpoint/2010/main" val="34112052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1FED1-F10C-43EB-9793-CA677C0F553B}" type="datetimeFigureOut">
              <a:rPr lang="en-NZ" smtClean="0"/>
              <a:t>6/03/2026</a:t>
            </a:fld>
            <a:endParaRPr lang="en-N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71E8E-E2DA-4B43-808A-6105A121005B}" type="slidenum">
              <a:rPr lang="en-NZ" smtClean="0"/>
              <a:t>‹#›</a:t>
            </a:fld>
            <a:endParaRPr lang="en-NZ"/>
          </a:p>
        </p:txBody>
      </p:sp>
    </p:spTree>
    <p:extLst>
      <p:ext uri="{BB962C8B-B14F-4D97-AF65-F5344CB8AC3E}">
        <p14:creationId xmlns:p14="http://schemas.microsoft.com/office/powerpoint/2010/main" val="13101835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1FED1-F10C-43EB-9793-CA677C0F553B}" type="datetimeFigureOut">
              <a:rPr lang="en-NZ" smtClean="0"/>
              <a:t>6/03/2026</a:t>
            </a:fld>
            <a:endParaRPr lang="en-N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71E8E-E2DA-4B43-808A-6105A121005B}" type="slidenum">
              <a:rPr lang="en-NZ" smtClean="0"/>
              <a:t>‹#›</a:t>
            </a:fld>
            <a:endParaRPr lang="en-NZ"/>
          </a:p>
        </p:txBody>
      </p:sp>
    </p:spTree>
    <p:extLst>
      <p:ext uri="{BB962C8B-B14F-4D97-AF65-F5344CB8AC3E}">
        <p14:creationId xmlns:p14="http://schemas.microsoft.com/office/powerpoint/2010/main" val="18892670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1FED1-F10C-43EB-9793-CA677C0F553B}" type="datetimeFigureOut">
              <a:rPr lang="en-NZ" smtClean="0"/>
              <a:t>6/03/2026</a:t>
            </a:fld>
            <a:endParaRPr lang="en-N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71E8E-E2DA-4B43-808A-6105A121005B}" type="slidenum">
              <a:rPr lang="en-NZ" smtClean="0"/>
              <a:t>‹#›</a:t>
            </a:fld>
            <a:endParaRPr lang="en-NZ"/>
          </a:p>
        </p:txBody>
      </p:sp>
    </p:spTree>
    <p:extLst>
      <p:ext uri="{BB962C8B-B14F-4D97-AF65-F5344CB8AC3E}">
        <p14:creationId xmlns:p14="http://schemas.microsoft.com/office/powerpoint/2010/main" val="16221725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31FED1-F10C-43EB-9793-CA677C0F553B}" type="datetimeFigureOut">
              <a:rPr lang="en-NZ" smtClean="0"/>
              <a:t>6/03/2026</a:t>
            </a:fld>
            <a:endParaRPr lang="en-N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N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A71E8E-E2DA-4B43-808A-6105A121005B}" type="slidenum">
              <a:rPr lang="en-NZ" smtClean="0"/>
              <a:t>‹#›</a:t>
            </a:fld>
            <a:endParaRPr lang="en-NZ"/>
          </a:p>
        </p:txBody>
      </p:sp>
    </p:spTree>
    <p:extLst>
      <p:ext uri="{BB962C8B-B14F-4D97-AF65-F5344CB8AC3E}">
        <p14:creationId xmlns:p14="http://schemas.microsoft.com/office/powerpoint/2010/main" val="186402422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  <p:sldLayoutId id="2147483719" r:id="rId4"/>
    <p:sldLayoutId id="2147483720" r:id="rId5"/>
    <p:sldLayoutId id="2147483721" r:id="rId6"/>
    <p:sldLayoutId id="2147483722" r:id="rId7"/>
    <p:sldLayoutId id="2147483723" r:id="rId8"/>
    <p:sldLayoutId id="2147483724" r:id="rId9"/>
    <p:sldLayoutId id="2147483725" r:id="rId10"/>
    <p:sldLayoutId id="2147483726" r:id="rId11"/>
    <p:sldLayoutId id="2147483727" r:id="rId12"/>
    <p:sldLayoutId id="2147483728" r:id="rId13"/>
    <p:sldLayoutId id="2147483729" r:id="rId14"/>
    <p:sldLayoutId id="2147483730" r:id="rId15"/>
    <p:sldLayoutId id="2147483731" r:id="rId16"/>
    <p:sldLayoutId id="2147483732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7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Relationship Id="rId9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rontiersin.org/journals/medicine/articles/10.3389/fmed.2023.1259595/pdf" TargetMode="External"/><Relationship Id="rId3" Type="http://schemas.openxmlformats.org/officeDocument/2006/relationships/hyperlink" Target="https://doi.org/10.1136/bmjhci-2024-101363" TargetMode="External"/><Relationship Id="rId7" Type="http://schemas.openxmlformats.org/officeDocument/2006/relationships/hyperlink" Target="https://www.thelancet.com/journals/landig/article/PIIS2589-7500(20)30001-7/fulltext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egislation.gov.uk/eur/2016/679/contents" TargetMode="External"/><Relationship Id="rId11" Type="http://schemas.openxmlformats.org/officeDocument/2006/relationships/hyperlink" Target="https://academic.oup.com/ced/article-abstract/47/3/542/6693211" TargetMode="External"/><Relationship Id="rId5" Type="http://schemas.openxmlformats.org/officeDocument/2006/relationships/hyperlink" Target="https://www.gov.uk/government/publications/a-plan-for-digital-health-and-social-care" TargetMode="External"/><Relationship Id="rId10" Type="http://schemas.openxmlformats.org/officeDocument/2006/relationships/hyperlink" Target="https://www.mdpi.com/2077-0383/11/22/6826" TargetMode="External"/><Relationship Id="rId4" Type="http://schemas.openxmlformats.org/officeDocument/2006/relationships/hyperlink" Target="https://www.cancerresearchuk.org/" TargetMode="External"/><Relationship Id="rId9" Type="http://schemas.openxmlformats.org/officeDocument/2006/relationships/hyperlink" Target="https://academic.oup.com/bjd/article-abstract/192/1/118/7819848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uhliverpool.nhs.uk/about-us/our-stories/merseyside-hospital-pioneers-use-ai-technology-early-detection-skin-cancer" TargetMode="External"/><Relationship Id="rId3" Type="http://schemas.openxmlformats.org/officeDocument/2006/relationships/hyperlink" Target="https://www.frontiersin.org/journals/medicine/articles/10.3389/fmed.2023.1288521/pdf" TargetMode="External"/><Relationship Id="rId7" Type="http://schemas.openxmlformats.org/officeDocument/2006/relationships/hyperlink" Target="https://www.england.nhs.uk/elective-care/best-practice-solutions/ai-based-skin-lesion-analysis-technology/" TargetMode="External"/><Relationship Id="rId12" Type="http://schemas.openxmlformats.org/officeDocument/2006/relationships/hyperlink" Target="https://openresearch.surrey.ac.uk/esploro/fulltext/report/AI-in-Healthcare-Award---Final/99873466002346?repId=12203690690002346&amp;mId=13204200700002346&amp;institution=44SUR_INST" TargetMode="External"/><Relationship Id="rId2" Type="http://schemas.openxmlformats.org/officeDocument/2006/relationships/hyperlink" Target="https://thedermdigest.com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ransform.england.nhs.uk/digitise-connect-transform/what-good-looks-like/what-good-looks-like-publication" TargetMode="External"/><Relationship Id="rId11" Type="http://schemas.openxmlformats.org/officeDocument/2006/relationships/hyperlink" Target="https://skin-analytics.com/news/regulatory-certification/derm-class-iii-ce-mark/" TargetMode="External"/><Relationship Id="rId5" Type="http://schemas.openxmlformats.org/officeDocument/2006/relationships/hyperlink" Target="https://www.england.nhs.uk/2019/01/long-term-plan/" TargetMode="External"/><Relationship Id="rId10" Type="http://schemas.openxmlformats.org/officeDocument/2006/relationships/hyperlink" Target="https://skin-analytics.com/news/regulatory-certification/nice-recommends-derm-nhs/" TargetMode="External"/><Relationship Id="rId4" Type="http://schemas.openxmlformats.org/officeDocument/2006/relationships/hyperlink" Target="https://www.frontiersin.org/journals/medicine/articles/10.3389/fmed.2024.1302363/pdf" TargetMode="External"/><Relationship Id="rId9" Type="http://schemas.openxmlformats.org/officeDocument/2006/relationships/hyperlink" Target="https://www.nice.org.uk/news/articles/ai-skin-cancer-detection-system-gets-green-light-for-conditional-nhs-use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ontiersin.org/journals/medicine/articles/10.3389/fmed.2023.1264846/pdf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sciencedirect.com/science/article/pii/S0022202X2031201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67C7613-FAB4-0329-F4BA-5BF48C4D4CC1}"/>
              </a:ext>
            </a:extLst>
          </p:cNvPr>
          <p:cNvSpPr txBox="1"/>
          <p:nvPr/>
        </p:nvSpPr>
        <p:spPr>
          <a:xfrm>
            <a:off x="1900237" y="454383"/>
            <a:ext cx="7920037" cy="41977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000" b="1" dirty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Digital Transformation in the Health and Care Professions</a:t>
            </a:r>
            <a:br>
              <a:rPr lang="en-US" sz="2000" b="1" dirty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BMHP_6026</a:t>
            </a:r>
            <a:br>
              <a:rPr lang="en-US" sz="20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Evaluating DERM :  An Autonomous AI Dermatology System by Skin Analytics in NHS Skin Cancer Assessment </a:t>
            </a:r>
          </a:p>
          <a:p>
            <a:pPr>
              <a:lnSpc>
                <a:spcPct val="150000"/>
              </a:lnSpc>
            </a:pPr>
            <a:endParaRPr lang="en-US" sz="2000" b="1" dirty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2000" b="1" dirty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Student Id: 2321291</a:t>
            </a:r>
          </a:p>
          <a:p>
            <a:pPr>
              <a:lnSpc>
                <a:spcPct val="150000"/>
              </a:lnSpc>
            </a:pPr>
            <a:r>
              <a:rPr lang="en-US" sz="2000" b="1" dirty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Student Name: Nashima Ghufran</a:t>
            </a:r>
          </a:p>
          <a:p>
            <a:pPr>
              <a:lnSpc>
                <a:spcPct val="150000"/>
              </a:lnSpc>
            </a:pPr>
            <a:r>
              <a:rPr lang="en-US" sz="2000" b="1" dirty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Lecturer Name: Joanna Davies</a:t>
            </a:r>
          </a:p>
          <a:p>
            <a:pPr>
              <a:lnSpc>
                <a:spcPct val="150000"/>
              </a:lnSpc>
            </a:pPr>
            <a:r>
              <a:rPr lang="en-US" sz="2000" b="1" dirty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Submission Date: 02/03/2026</a:t>
            </a:r>
            <a:endParaRPr lang="en-GB" sz="2000" dirty="0">
              <a:solidFill>
                <a:schemeClr val="bg2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1886B81-C881-AC66-E501-1D315DB6BD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3200" y="2543175"/>
            <a:ext cx="3838575" cy="2666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73551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E536A2-6380-A370-700F-40619F4B96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40979"/>
            <a:ext cx="10820400" cy="1060525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NZ" sz="4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BF67AB7A-AD93-B4D6-1E4A-5513B193B0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6067617"/>
              </p:ext>
            </p:extLst>
          </p:nvPr>
        </p:nvGraphicFramePr>
        <p:xfrm>
          <a:off x="685800" y="1977186"/>
          <a:ext cx="7740502" cy="46032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32" name="Picture 8" descr="World's first&quot; AI skin cancer detection ...">
            <a:extLst>
              <a:ext uri="{FF2B5EF4-FFF2-40B4-BE49-F238E27FC236}">
                <a16:creationId xmlns:a16="http://schemas.microsoft.com/office/drawing/2014/main" id="{4D186028-7FFE-9C14-1113-F432760167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2337" y="2845851"/>
            <a:ext cx="2637275" cy="303387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D7EDC40-7D5D-118C-0462-6647B7C24F4A}"/>
              </a:ext>
            </a:extLst>
          </p:cNvPr>
          <p:cNvSpPr txBox="1"/>
          <p:nvPr/>
        </p:nvSpPr>
        <p:spPr>
          <a:xfrm>
            <a:off x="8795887" y="6117021"/>
            <a:ext cx="2510174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1500" dirty="0"/>
              <a:t>Source: (Skin Analytics, 2025)</a:t>
            </a:r>
          </a:p>
        </p:txBody>
      </p:sp>
    </p:spTree>
    <p:extLst>
      <p:ext uri="{BB962C8B-B14F-4D97-AF65-F5344CB8AC3E}">
        <p14:creationId xmlns:p14="http://schemas.microsoft.com/office/powerpoint/2010/main" val="35110117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F625A5-AC38-E2A5-F3BA-F580186538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347" y="642282"/>
            <a:ext cx="11153115" cy="1023484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US" sz="4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DERM Overview</a:t>
            </a:r>
            <a:endParaRPr lang="en-NZ" sz="4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6C72DB1-9695-4A91-0BD7-7FD51ACE7A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9450252"/>
              </p:ext>
            </p:extLst>
          </p:nvPr>
        </p:nvGraphicFramePr>
        <p:xfrm>
          <a:off x="685799" y="1923394"/>
          <a:ext cx="8127125" cy="47468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" name="Picture 2" descr="AI Skin Analysis: Smarter Skincare Solutions">
            <a:extLst>
              <a:ext uri="{FF2B5EF4-FFF2-40B4-BE49-F238E27FC236}">
                <a16:creationId xmlns:a16="http://schemas.microsoft.com/office/drawing/2014/main" id="{84D02D1E-FF28-7D61-9016-46692CBECB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7999" y="2643394"/>
            <a:ext cx="2593451" cy="300842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AFD3F91-C93F-1E08-899B-E2218861B5FE}"/>
              </a:ext>
            </a:extLst>
          </p:cNvPr>
          <p:cNvSpPr txBox="1"/>
          <p:nvPr/>
        </p:nvSpPr>
        <p:spPr>
          <a:xfrm>
            <a:off x="9224624" y="5892553"/>
            <a:ext cx="217078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Source: (Mann, 2025)</a:t>
            </a:r>
          </a:p>
        </p:txBody>
      </p:sp>
    </p:spTree>
    <p:extLst>
      <p:ext uri="{BB962C8B-B14F-4D97-AF65-F5344CB8AC3E}">
        <p14:creationId xmlns:p14="http://schemas.microsoft.com/office/powerpoint/2010/main" val="16284920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D45EFF-AB4C-E757-466D-6AC5D4864B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347" y="465221"/>
            <a:ext cx="10992853" cy="1200294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US" sz="4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Rationale for DERM use</a:t>
            </a:r>
            <a:endParaRPr lang="en-NZ" sz="4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2EB2D42-A629-8602-2933-A06616B1A1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23623420"/>
              </p:ext>
            </p:extLst>
          </p:nvPr>
        </p:nvGraphicFramePr>
        <p:xfrm>
          <a:off x="677916" y="1986455"/>
          <a:ext cx="8071945" cy="45707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" name="Picture 4" descr="Dermatology for Skin Cancer ...">
            <a:extLst>
              <a:ext uri="{FF2B5EF4-FFF2-40B4-BE49-F238E27FC236}">
                <a16:creationId xmlns:a16="http://schemas.microsoft.com/office/drawing/2014/main" id="{7AC29C83-671A-6F1A-5EC4-14DAA91FDA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42662" y="2864000"/>
            <a:ext cx="2914650" cy="308659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D114FD9-ABBB-5BBC-E4AE-788F480F6B82}"/>
              </a:ext>
            </a:extLst>
          </p:cNvPr>
          <p:cNvSpPr txBox="1"/>
          <p:nvPr/>
        </p:nvSpPr>
        <p:spPr>
          <a:xfrm>
            <a:off x="9161699" y="6069614"/>
            <a:ext cx="2730235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1500" dirty="0">
                <a:latin typeface="Arial" panose="020B0604020202020204" pitchFamily="34" charset="0"/>
                <a:cs typeface="Arial" panose="020B0604020202020204" pitchFamily="34" charset="0"/>
              </a:rPr>
              <a:t>Source: (Thomas et al., 2023)</a:t>
            </a:r>
          </a:p>
        </p:txBody>
      </p:sp>
    </p:spTree>
    <p:extLst>
      <p:ext uri="{BB962C8B-B14F-4D97-AF65-F5344CB8AC3E}">
        <p14:creationId xmlns:p14="http://schemas.microsoft.com/office/powerpoint/2010/main" val="22410984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C1D89C-905D-CA5C-7816-94CAE3908B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5171" y="408214"/>
            <a:ext cx="10907486" cy="1215634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US" sz="4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(A) Workforce Impact</a:t>
            </a:r>
            <a:endParaRPr lang="en-NZ" sz="4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CD3047F0-E761-DB4F-CE28-523BA5014C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2810214"/>
              </p:ext>
            </p:extLst>
          </p:nvPr>
        </p:nvGraphicFramePr>
        <p:xfrm>
          <a:off x="1141413" y="2249488"/>
          <a:ext cx="9906000" cy="3541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064057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502A44-6A6E-1FD2-4249-D92A9902FF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350" y="604158"/>
            <a:ext cx="11163300" cy="1130050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US" sz="4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Workforce Impact</a:t>
            </a:r>
            <a:endParaRPr lang="en-NZ" sz="4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B7C42F61-DBED-3259-7EC4-A910297D83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5132449"/>
              </p:ext>
            </p:extLst>
          </p:nvPr>
        </p:nvGraphicFramePr>
        <p:xfrm>
          <a:off x="817810" y="1673680"/>
          <a:ext cx="8160877" cy="50945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074" name="Picture 2" descr="NHS breast screening ...">
            <a:extLst>
              <a:ext uri="{FF2B5EF4-FFF2-40B4-BE49-F238E27FC236}">
                <a16:creationId xmlns:a16="http://schemas.microsoft.com/office/drawing/2014/main" id="{3052F914-0A10-B8F4-E6BB-DFD2BD7470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8687" y="2324723"/>
            <a:ext cx="2309424" cy="3390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FE4667C-AE7E-59A9-8A96-8958FD2EF378}"/>
              </a:ext>
            </a:extLst>
          </p:cNvPr>
          <p:cNvSpPr txBox="1"/>
          <p:nvPr/>
        </p:nvSpPr>
        <p:spPr>
          <a:xfrm>
            <a:off x="9282147" y="5918431"/>
            <a:ext cx="2185214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1500" dirty="0">
                <a:latin typeface="Arial" panose="020B0604020202020204" pitchFamily="34" charset="0"/>
                <a:cs typeface="Arial" panose="020B0604020202020204" pitchFamily="34" charset="0"/>
              </a:rPr>
              <a:t>Source: (Li et al., 2022)</a:t>
            </a:r>
          </a:p>
        </p:txBody>
      </p:sp>
    </p:spTree>
    <p:extLst>
      <p:ext uri="{BB962C8B-B14F-4D97-AF65-F5344CB8AC3E}">
        <p14:creationId xmlns:p14="http://schemas.microsoft.com/office/powerpoint/2010/main" val="24076376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D12F72-AEC9-46D1-C3C4-6A19F767B5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500" y="204107"/>
            <a:ext cx="10820400" cy="1110343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US" sz="4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en-US" sz="4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B) PATIENT/Service USERS Impact</a:t>
            </a:r>
            <a:endParaRPr lang="en-NZ" sz="4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E22EC9AD-0D7C-120D-03EA-77BD116B9C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2206561"/>
              </p:ext>
            </p:extLst>
          </p:nvPr>
        </p:nvGraphicFramePr>
        <p:xfrm>
          <a:off x="800100" y="1400175"/>
          <a:ext cx="10325100" cy="5253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56EF293A-1FCE-1C4D-28B8-D506161ADEC2}"/>
              </a:ext>
            </a:extLst>
          </p:cNvPr>
          <p:cNvSpPr txBox="1"/>
          <p:nvPr/>
        </p:nvSpPr>
        <p:spPr>
          <a:xfrm>
            <a:off x="1298122" y="5069009"/>
            <a:ext cx="38127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Expedites referrals for high-risk cases, improving outcomes.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3A05074-9E1E-CAB8-75E7-B5C062334385}"/>
              </a:ext>
            </a:extLst>
          </p:cNvPr>
          <p:cNvSpPr txBox="1"/>
          <p:nvPr/>
        </p:nvSpPr>
        <p:spPr>
          <a:xfrm>
            <a:off x="6596743" y="4474029"/>
            <a:ext cx="375557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Supports early diagnosis of melanoma, improving survival rates (Abdulrahman &amp; Trengove,2025).</a:t>
            </a:r>
          </a:p>
        </p:txBody>
      </p:sp>
    </p:spTree>
    <p:extLst>
      <p:ext uri="{BB962C8B-B14F-4D97-AF65-F5344CB8AC3E}">
        <p14:creationId xmlns:p14="http://schemas.microsoft.com/office/powerpoint/2010/main" val="23343174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1" name="Picture 2">
            <a:extLst>
              <a:ext uri="{FF2B5EF4-FFF2-40B4-BE49-F238E27FC236}">
                <a16:creationId xmlns:a16="http://schemas.microsoft.com/office/drawing/2014/main" id="{174E31E4-530B-4247-962C-F46F5F66D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91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a16="http://schemas.microsoft.com/office/drawing/2014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42" name="Group 141">
            <a:extLst>
              <a:ext uri="{FF2B5EF4-FFF2-40B4-BE49-F238E27FC236}">
                <a16:creationId xmlns:a16="http://schemas.microsoft.com/office/drawing/2014/main" id="{96FA2727-C33B-44D1-885B-76DC0424E5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053888" cy="6858001"/>
            <a:chOff x="-14288" y="0"/>
            <a:chExt cx="12053888" cy="6858001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4A64FD4C-29BA-46E7-AE31-AB38BB6942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5" name="Rectangle 5">
                <a:extLst>
                  <a:ext uri="{FF2B5EF4-FFF2-40B4-BE49-F238E27FC236}">
                    <a16:creationId xmlns:a16="http://schemas.microsoft.com/office/drawing/2014/main" id="{A28E5FB6-5905-4F5D-A6CE-E6222C405E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6" name="Freeform 6">
                <a:extLst>
                  <a:ext uri="{FF2B5EF4-FFF2-40B4-BE49-F238E27FC236}">
                    <a16:creationId xmlns:a16="http://schemas.microsoft.com/office/drawing/2014/main" id="{F838FE17-378C-4BCE-80C0-FDD1CB074E2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7" name="Freeform 7">
                <a:extLst>
                  <a:ext uri="{FF2B5EF4-FFF2-40B4-BE49-F238E27FC236}">
                    <a16:creationId xmlns:a16="http://schemas.microsoft.com/office/drawing/2014/main" id="{12A1474E-6A37-4F4D-A638-DD0EC0A5B5B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" name="Freeform 8">
                <a:extLst>
                  <a:ext uri="{FF2B5EF4-FFF2-40B4-BE49-F238E27FC236}">
                    <a16:creationId xmlns:a16="http://schemas.microsoft.com/office/drawing/2014/main" id="{49EA8CC2-4D0F-4C86-9CA9-FC3792FED1C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" name="Freeform 9">
                <a:extLst>
                  <a:ext uri="{FF2B5EF4-FFF2-40B4-BE49-F238E27FC236}">
                    <a16:creationId xmlns:a16="http://schemas.microsoft.com/office/drawing/2014/main" id="{69548BD5-92E6-42BD-9719-16AA005C567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" name="Freeform 10">
                <a:extLst>
                  <a:ext uri="{FF2B5EF4-FFF2-40B4-BE49-F238E27FC236}">
                    <a16:creationId xmlns:a16="http://schemas.microsoft.com/office/drawing/2014/main" id="{93005965-F240-4349-A563-515973BF013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" name="Freeform 11">
                <a:extLst>
                  <a:ext uri="{FF2B5EF4-FFF2-40B4-BE49-F238E27FC236}">
                    <a16:creationId xmlns:a16="http://schemas.microsoft.com/office/drawing/2014/main" id="{277A546F-05BB-4274-A6A6-9DACC27ABC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Freeform 12">
                <a:extLst>
                  <a:ext uri="{FF2B5EF4-FFF2-40B4-BE49-F238E27FC236}">
                    <a16:creationId xmlns:a16="http://schemas.microsoft.com/office/drawing/2014/main" id="{7BE7FF91-E18E-41AA-A952-07CB0C02C8B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" name="Freeform 13">
                <a:extLst>
                  <a:ext uri="{FF2B5EF4-FFF2-40B4-BE49-F238E27FC236}">
                    <a16:creationId xmlns:a16="http://schemas.microsoft.com/office/drawing/2014/main" id="{3F6A31AA-E4FB-4DD0-9AB1-BDD994CFA50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4" name="Freeform 14">
                <a:extLst>
                  <a:ext uri="{FF2B5EF4-FFF2-40B4-BE49-F238E27FC236}">
                    <a16:creationId xmlns:a16="http://schemas.microsoft.com/office/drawing/2014/main" id="{F99B8398-08D8-4C1E-8D7F-BAFB4D39376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5" name="Freeform 15">
                <a:extLst>
                  <a:ext uri="{FF2B5EF4-FFF2-40B4-BE49-F238E27FC236}">
                    <a16:creationId xmlns:a16="http://schemas.microsoft.com/office/drawing/2014/main" id="{CD3984BB-CCC2-49D9-A80B-9507BE5A916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" name="Line 16">
                <a:extLst>
                  <a:ext uri="{FF2B5EF4-FFF2-40B4-BE49-F238E27FC236}">
                    <a16:creationId xmlns:a16="http://schemas.microsoft.com/office/drawing/2014/main" id="{78FF7C07-82F5-4A64-9D71-29CBE1B7900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7" name="Freeform 17">
                <a:extLst>
                  <a:ext uri="{FF2B5EF4-FFF2-40B4-BE49-F238E27FC236}">
                    <a16:creationId xmlns:a16="http://schemas.microsoft.com/office/drawing/2014/main" id="{7F1773CA-6AE7-4723-B072-CEC5F3829B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8" name="Freeform 18">
                <a:extLst>
                  <a:ext uri="{FF2B5EF4-FFF2-40B4-BE49-F238E27FC236}">
                    <a16:creationId xmlns:a16="http://schemas.microsoft.com/office/drawing/2014/main" id="{D5EC23E0-B877-4A62-B084-5407401FB6A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9" name="Freeform 19">
                <a:extLst>
                  <a:ext uri="{FF2B5EF4-FFF2-40B4-BE49-F238E27FC236}">
                    <a16:creationId xmlns:a16="http://schemas.microsoft.com/office/drawing/2014/main" id="{633C4B0E-E7C6-4A1A-9D3A-80C8E3C59DC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0" name="Freeform 20">
                <a:extLst>
                  <a:ext uri="{FF2B5EF4-FFF2-40B4-BE49-F238E27FC236}">
                    <a16:creationId xmlns:a16="http://schemas.microsoft.com/office/drawing/2014/main" id="{AB21372F-73AC-4C69-81F0-0D44D36F6E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" name="Rectangle 21">
                <a:extLst>
                  <a:ext uri="{FF2B5EF4-FFF2-40B4-BE49-F238E27FC236}">
                    <a16:creationId xmlns:a16="http://schemas.microsoft.com/office/drawing/2014/main" id="{B5619D97-D7A8-4DFF-8AB1-F4B393C1B40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" name="Freeform 22">
                <a:extLst>
                  <a:ext uri="{FF2B5EF4-FFF2-40B4-BE49-F238E27FC236}">
                    <a16:creationId xmlns:a16="http://schemas.microsoft.com/office/drawing/2014/main" id="{55E03CED-9618-41BB-898B-2FECEFD7B7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" name="Freeform 23">
                <a:extLst>
                  <a:ext uri="{FF2B5EF4-FFF2-40B4-BE49-F238E27FC236}">
                    <a16:creationId xmlns:a16="http://schemas.microsoft.com/office/drawing/2014/main" id="{78F0A5C5-589E-4053-A41A-FA77210C3D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" name="Freeform 24">
                <a:extLst>
                  <a:ext uri="{FF2B5EF4-FFF2-40B4-BE49-F238E27FC236}">
                    <a16:creationId xmlns:a16="http://schemas.microsoft.com/office/drawing/2014/main" id="{AC2718F8-15C5-4DAB-B194-AAEE8A205E4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" name="Freeform 25">
                <a:extLst>
                  <a:ext uri="{FF2B5EF4-FFF2-40B4-BE49-F238E27FC236}">
                    <a16:creationId xmlns:a16="http://schemas.microsoft.com/office/drawing/2014/main" id="{23C6608B-EA21-4579-B33F-55E52AC2875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" name="Freeform 26">
                <a:extLst>
                  <a:ext uri="{FF2B5EF4-FFF2-40B4-BE49-F238E27FC236}">
                    <a16:creationId xmlns:a16="http://schemas.microsoft.com/office/drawing/2014/main" id="{4A2FEFA2-D838-4CE1-90BA-B6C2EEB5438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" name="Freeform 27">
                <a:extLst>
                  <a:ext uri="{FF2B5EF4-FFF2-40B4-BE49-F238E27FC236}">
                    <a16:creationId xmlns:a16="http://schemas.microsoft.com/office/drawing/2014/main" id="{1A39CA24-DF18-4FCC-8265-36FC72ED589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" name="Freeform 28">
                <a:extLst>
                  <a:ext uri="{FF2B5EF4-FFF2-40B4-BE49-F238E27FC236}">
                    <a16:creationId xmlns:a16="http://schemas.microsoft.com/office/drawing/2014/main" id="{50A32DBD-9B22-49C3-A628-A98533FBF4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" name="Freeform 29">
                <a:extLst>
                  <a:ext uri="{FF2B5EF4-FFF2-40B4-BE49-F238E27FC236}">
                    <a16:creationId xmlns:a16="http://schemas.microsoft.com/office/drawing/2014/main" id="{A3C0B30D-BB1A-4B3D-A162-3EBE6267F21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" name="Freeform 30">
                <a:extLst>
                  <a:ext uri="{FF2B5EF4-FFF2-40B4-BE49-F238E27FC236}">
                    <a16:creationId xmlns:a16="http://schemas.microsoft.com/office/drawing/2014/main" id="{092B125A-1548-445E-8689-07BEEC81559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3" name="Freeform 31">
                <a:extLst>
                  <a:ext uri="{FF2B5EF4-FFF2-40B4-BE49-F238E27FC236}">
                    <a16:creationId xmlns:a16="http://schemas.microsoft.com/office/drawing/2014/main" id="{D6A7D7B9-9A7E-4FD2-A1B4-1C5CFAE549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DB1B0C3F-D935-4306-B5B1-6AA635881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5" name="Freeform 32">
                <a:extLst>
                  <a:ext uri="{FF2B5EF4-FFF2-40B4-BE49-F238E27FC236}">
                    <a16:creationId xmlns:a16="http://schemas.microsoft.com/office/drawing/2014/main" id="{75BC67F5-D485-467A-BCCB-D062EB6DD0E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Freeform 33">
                <a:extLst>
                  <a:ext uri="{FF2B5EF4-FFF2-40B4-BE49-F238E27FC236}">
                    <a16:creationId xmlns:a16="http://schemas.microsoft.com/office/drawing/2014/main" id="{7FB0B620-AB12-4F0B-AD1C-A47A5FBC632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" name="Freeform 34">
                <a:extLst>
                  <a:ext uri="{FF2B5EF4-FFF2-40B4-BE49-F238E27FC236}">
                    <a16:creationId xmlns:a16="http://schemas.microsoft.com/office/drawing/2014/main" id="{6AEFA891-E591-4F7F-9DBA-FC78E9B8F1B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" name="Freeform 35">
                <a:extLst>
                  <a:ext uri="{FF2B5EF4-FFF2-40B4-BE49-F238E27FC236}">
                    <a16:creationId xmlns:a16="http://schemas.microsoft.com/office/drawing/2014/main" id="{78921FFF-4B57-4E33-BE94-5A8BFC95E03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Freeform 36">
                <a:extLst>
                  <a:ext uri="{FF2B5EF4-FFF2-40B4-BE49-F238E27FC236}">
                    <a16:creationId xmlns:a16="http://schemas.microsoft.com/office/drawing/2014/main" id="{0C4A1658-5AAE-4925-B106-BC0A17862E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" name="Freeform 37">
                <a:extLst>
                  <a:ext uri="{FF2B5EF4-FFF2-40B4-BE49-F238E27FC236}">
                    <a16:creationId xmlns:a16="http://schemas.microsoft.com/office/drawing/2014/main" id="{DE6DF3EB-099A-427A-A999-3BAF3BCA94E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" name="Freeform 38">
                <a:extLst>
                  <a:ext uri="{FF2B5EF4-FFF2-40B4-BE49-F238E27FC236}">
                    <a16:creationId xmlns:a16="http://schemas.microsoft.com/office/drawing/2014/main" id="{CC595EFE-4690-4B81-83B1-F863B951B0E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2" name="Freeform 39">
                <a:extLst>
                  <a:ext uri="{FF2B5EF4-FFF2-40B4-BE49-F238E27FC236}">
                    <a16:creationId xmlns:a16="http://schemas.microsoft.com/office/drawing/2014/main" id="{400FAC39-AEAC-4B54-9694-29D537C203B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Freeform 40">
                <a:extLst>
                  <a:ext uri="{FF2B5EF4-FFF2-40B4-BE49-F238E27FC236}">
                    <a16:creationId xmlns:a16="http://schemas.microsoft.com/office/drawing/2014/main" id="{C61298B0-056E-4D83-B168-1C054A17A0C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Rectangle 41">
                <a:extLst>
                  <a:ext uri="{FF2B5EF4-FFF2-40B4-BE49-F238E27FC236}">
                    <a16:creationId xmlns:a16="http://schemas.microsoft.com/office/drawing/2014/main" id="{9F9E69A2-F9B0-40C2-BDC8-143835426BE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graphicFrame>
        <p:nvGraphicFramePr>
          <p:cNvPr id="144" name="TextBox 3">
            <a:extLst>
              <a:ext uri="{FF2B5EF4-FFF2-40B4-BE49-F238E27FC236}">
                <a16:creationId xmlns:a16="http://schemas.microsoft.com/office/drawing/2014/main" id="{87527DB1-6679-822D-ABFC-5118D47601F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38175446"/>
              </p:ext>
            </p:extLst>
          </p:nvPr>
        </p:nvGraphicFramePr>
        <p:xfrm>
          <a:off x="1141413" y="2418820"/>
          <a:ext cx="9906000" cy="31427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Picture 2" descr="AI for instant skin cancer checks">
            <a:extLst>
              <a:ext uri="{FF2B5EF4-FFF2-40B4-BE49-F238E27FC236}">
                <a16:creationId xmlns:a16="http://schemas.microsoft.com/office/drawing/2014/main" id="{A5C04F6F-4466-D79B-4591-6EF26C6C6F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6006" y="105262"/>
            <a:ext cx="4041920" cy="2382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E5FBBFC-0711-A141-F327-14C909986C71}"/>
              </a:ext>
            </a:extLst>
          </p:cNvPr>
          <p:cNvSpPr txBox="1"/>
          <p:nvPr/>
        </p:nvSpPr>
        <p:spPr>
          <a:xfrm>
            <a:off x="10052879" y="2518103"/>
            <a:ext cx="164660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Source: (Li et al., 2022)</a:t>
            </a:r>
          </a:p>
        </p:txBody>
      </p:sp>
    </p:spTree>
    <p:extLst>
      <p:ext uri="{BB962C8B-B14F-4D97-AF65-F5344CB8AC3E}">
        <p14:creationId xmlns:p14="http://schemas.microsoft.com/office/powerpoint/2010/main" val="380659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8000"/>
                <a:hueMod val="94000"/>
                <a:satMod val="148000"/>
                <a:lumMod val="150000"/>
              </a:schemeClr>
            </a:gs>
            <a:gs pos="100000">
              <a:schemeClr val="bg2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C2654E0-BBBF-B392-2765-AAE0DA3C6A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2EEF4763-EB4A-4A35-89EB-AD2763B48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78B45B-07B1-4CBF-EDF0-4EAC076D6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(C) Community Impact </a:t>
            </a:r>
          </a:p>
        </p:txBody>
      </p:sp>
      <p:sp>
        <p:nvSpPr>
          <p:cNvPr id="3" name="Arrow: Right 2">
            <a:extLst>
              <a:ext uri="{FF2B5EF4-FFF2-40B4-BE49-F238E27FC236}">
                <a16:creationId xmlns:a16="http://schemas.microsoft.com/office/drawing/2014/main" id="{42398227-8269-E3E7-E18B-5848255C4B7C}"/>
              </a:ext>
            </a:extLst>
          </p:cNvPr>
          <p:cNvSpPr/>
          <p:nvPr/>
        </p:nvSpPr>
        <p:spPr>
          <a:xfrm>
            <a:off x="8924544" y="5698156"/>
            <a:ext cx="2779776" cy="1159844"/>
          </a:xfrm>
          <a:prstGeom prst="rightArrow">
            <a:avLst>
              <a:gd name="adj1" fmla="val 100000"/>
              <a:gd name="adj2" fmla="val 50000"/>
            </a:avLst>
          </a:prstGeom>
          <a:solidFill>
            <a:schemeClr val="accent2"/>
          </a:solidFill>
          <a:ln>
            <a:solidFill>
              <a:schemeClr val="bg2">
                <a:lumMod val="40000"/>
                <a:lumOff val="60000"/>
              </a:schemeClr>
            </a:solidFill>
          </a:ln>
        </p:spPr>
        <p:style>
          <a:lnRef idx="2">
            <a:schemeClr val="accent5">
              <a:shade val="15000"/>
            </a:schemeClr>
          </a:lnRef>
          <a:fillRef idx="1001">
            <a:schemeClr val="dk2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600"/>
              </a:spcAft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Contributes to prevention and early intervention strategies</a:t>
            </a: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(Skin Analytics, 2025a).</a:t>
            </a:r>
            <a:endParaRPr lang="en-GB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spcAft>
                <a:spcPts val="600"/>
              </a:spcAft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57543C7-6EED-DDBF-21A1-726E419243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1810770"/>
              </p:ext>
            </p:extLst>
          </p:nvPr>
        </p:nvGraphicFramePr>
        <p:xfrm>
          <a:off x="1141411" y="2440771"/>
          <a:ext cx="9905999" cy="3584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103528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FEBBEB-7B92-8402-2874-89769032E2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E5410F-88DB-B815-6317-8A68B66655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500" y="601087"/>
            <a:ext cx="10820400" cy="1111724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US" sz="4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Community Impact</a:t>
            </a:r>
            <a:endParaRPr lang="en-NZ" sz="4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F47A5B6-332D-A8D8-CC6A-D109FE955F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07808136"/>
              </p:ext>
            </p:extLst>
          </p:nvPr>
        </p:nvGraphicFramePr>
        <p:xfrm>
          <a:off x="157656" y="1712810"/>
          <a:ext cx="11619186" cy="59703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27050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3B65E8-E753-9775-0F78-B5843A951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9714" y="767443"/>
            <a:ext cx="10526486" cy="952175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pPr algn="ctr">
              <a:lnSpc>
                <a:spcPct val="150000"/>
              </a:lnSpc>
            </a:pPr>
            <a:r>
              <a:rPr lang="en-NZ" sz="4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</a:p>
        </p:txBody>
      </p:sp>
      <p:graphicFrame>
        <p:nvGraphicFramePr>
          <p:cNvPr id="18" name="Content Placeholder 17">
            <a:extLst>
              <a:ext uri="{FF2B5EF4-FFF2-40B4-BE49-F238E27FC236}">
                <a16:creationId xmlns:a16="http://schemas.microsoft.com/office/drawing/2014/main" id="{BAD4CEA2-CB12-E644-542E-53D8F9791A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9518798"/>
              </p:ext>
            </p:extLst>
          </p:nvPr>
        </p:nvGraphicFramePr>
        <p:xfrm>
          <a:off x="1441755" y="2270234"/>
          <a:ext cx="9531046" cy="40025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186270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5D3C05E-9684-A60D-7FB1-15AB075EF341}"/>
              </a:ext>
            </a:extLst>
          </p:cNvPr>
          <p:cNvSpPr txBox="1"/>
          <p:nvPr/>
        </p:nvSpPr>
        <p:spPr>
          <a:xfrm>
            <a:off x="400049" y="707742"/>
            <a:ext cx="9339943" cy="60426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</a:t>
            </a:r>
            <a:r>
              <a:rPr lang="en-GB" sz="4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  <a:endParaRPr lang="en-GB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Provide ongoing staff training in AI and imaging skills.</a:t>
            </a:r>
          </a:p>
          <a:p>
            <a:pPr>
              <a:lnSpc>
                <a:spcPct val="150000"/>
              </a:lnSpc>
            </a:pPr>
            <a:endParaRPr lang="en-GB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Maintain clear accountability frameworks for AI-assisted decisions (Thomas et al., 2023).</a:t>
            </a:r>
          </a:p>
          <a:p>
            <a:pPr>
              <a:lnSpc>
                <a:spcPct val="150000"/>
              </a:lnSpc>
            </a:pPr>
            <a:endParaRPr lang="en-GB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Monitor algorithm performance, bias and system safety regularly (Li et al., 2022).</a:t>
            </a:r>
          </a:p>
          <a:p>
            <a:pPr>
              <a:lnSpc>
                <a:spcPct val="150000"/>
              </a:lnSpc>
            </a:pPr>
            <a:endParaRPr lang="en-GB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Engage patients and communities in evaluation and feedback (Janda et al., 2020; Kawsar et al., 2023).</a:t>
            </a:r>
          </a:p>
          <a:p>
            <a:pPr>
              <a:lnSpc>
                <a:spcPct val="150000"/>
              </a:lnSpc>
            </a:pPr>
            <a:endParaRPr lang="en-GB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Follow GDPR and Data Protection Act guidelines strictly (UK GDPR, 2018).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68596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422A6-35C5-AAEE-E154-45A3157FF1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5" y="-420623"/>
            <a:ext cx="10233932" cy="877823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pPr algn="ctr">
              <a:lnSpc>
                <a:spcPct val="150000"/>
              </a:lnSpc>
            </a:pPr>
            <a:r>
              <a:rPr lang="en-NZ" sz="4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0AA9D3-4EC3-0987-9FEA-3ABEE82BC8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23876"/>
            <a:ext cx="10956473" cy="6457950"/>
          </a:xfrm>
        </p:spPr>
        <p:txBody>
          <a:bodyPr>
            <a:no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Abdulrahman, S. and Trengove, M. (2025). Mitigated deployment strategy for ethical AI in clinical settings.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BMJ Health &amp; Care Informatics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32(1), pp. e101363–e101363. </a:t>
            </a: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   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https://doi.org/10.1136/bmjhci-2024-101363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(Accessed: 8 February 2026).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Cancer Research UK (2024).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Melanoma skin cancer statistics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https://www.cancerresearchuk.org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(Accessed : 8 February 2026).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(DHSC) (2022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) A Plan for Digital Health and Social Care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London: DHSC.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https://www.gov.uk/government/publications/a-plan-for-digital-health-and-social-care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8 February 2026).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Great Britain (2018)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UK General Data Protection Regulation (Retained Regulation (EU) 2016/679).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London: HMSO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https://www.legislation.gov.uk/eur/2016/679/contents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19 February 2026)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Janda, M., Horsham, C., Vagenas, D., Loescher, L. J., Gillespie, N., Koh, U. and Soyer, H. P. (2020). Accuracy of mobile digital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teledermoscopy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for skin self-examinations in adults at high risk of skin cancer: an open-label, randomized controlled trial.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Lancet Digital Health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2(3), e129-e137.Available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https://www.thelancet.com/journals/landig/article/PIIS2589-7500(20)30001-7/fulltext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10 February 2026).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Kawsar, A., Hussain, K., Kalsi, D.,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Kemos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P., Marsden, H. and Thomas, L. (2023). Patient perspectives of artificial intelligence as a medical device in a skin cancer pathway.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Frontiers in Medicine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10, 1259595.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https://www.frontiersin.org/journals/medicine/articles/10.3389/fmed.2023.1259595/pdf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11 February 2026).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Lai, C.,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Fuggle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N. R., Matin, R. N., Tanaka, R. J., Banerji, C. R. and Rajan, N. (2025). Artificial intelligence and machine learning in dermatological research and healthcare: British Society for Investigative Dermatology Skin Club report, Southampton, April 2024.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British Journal of Dermatology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192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(1), 118-124.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https://academic.oup.com/bjd/article-abstract/192/1/118/7819848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(Accessed: 11 February 2026).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Li, Z., Koban, K. C., Schenck, T. L., Giunta, R. E., Li, Q. and Sun, Y. (2022). Artificial intelligence in dermatology image analysis: current developments and future trends.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Journal of Clinical Medicine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11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(22), 6826.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https://www.mdpi.com/2077-0383/11/22/6826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13 February 2026).</a:t>
            </a:r>
          </a:p>
          <a:p>
            <a:pPr>
              <a:lnSpc>
                <a:spcPct val="10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Lim, K., Neal‐Smith, G., Mitchell, C., Xerri, J. and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Chuanromanee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P. (2022). Perceptions of the use of artificial intelligence in the diagnosis of skin cancer: an outpatient survey.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Clinical and Experimental Dermatology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47(3), 542-546. </a:t>
            </a:r>
          </a:p>
          <a:p>
            <a:pPr>
              <a:lnSpc>
                <a:spcPct val="10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https://academic.oup.com/ced/article-abstract/47/3/542/6693211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(Accessed: 13 February 2026).</a:t>
            </a:r>
          </a:p>
          <a:p>
            <a:pPr>
              <a:lnSpc>
                <a:spcPct val="10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9153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4A26390-47C9-2B24-CCB8-BE1520A9C380}"/>
              </a:ext>
            </a:extLst>
          </p:cNvPr>
          <p:cNvSpPr txBox="1"/>
          <p:nvPr/>
        </p:nvSpPr>
        <p:spPr>
          <a:xfrm>
            <a:off x="419100" y="333376"/>
            <a:ext cx="11096625" cy="13305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B318F37-8084-1FD7-3E19-7029059DBDCE}"/>
              </a:ext>
            </a:extLst>
          </p:cNvPr>
          <p:cNvSpPr txBox="1"/>
          <p:nvPr/>
        </p:nvSpPr>
        <p:spPr>
          <a:xfrm>
            <a:off x="390525" y="2828836"/>
            <a:ext cx="7643812" cy="17851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E6F566B-AB47-6173-3C72-3B5233276271}"/>
              </a:ext>
            </a:extLst>
          </p:cNvPr>
          <p:cNvSpPr txBox="1"/>
          <p:nvPr/>
        </p:nvSpPr>
        <p:spPr>
          <a:xfrm>
            <a:off x="247650" y="0"/>
            <a:ext cx="11525250" cy="86248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Mann, D. (2025). ‘UK’s NICE backs DERM, an AI skin cancer detection tool -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The Dermatology Digest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https://thedermdigest.com 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(Accessed : 13 February 2026).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Marsden, H., Morgan, C., Austin, S.,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DeGiovanni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C.,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Venzi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M.,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Kemos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P. and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Palamaras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I. (2023). Effectiveness of an image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analyzing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AI-based digital health technology to identify non-melanoma skin cancer and other skin lesions: results of the DERM-003 study.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Frontiers in Medicine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10, 1288521. 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https://www.frontiersin.org/journals/medicine/articles/10.3389/fmed.2023.1288521/pdf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(Accessed : 12 February 2026)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Marsden, H.,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Kemos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P.,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Venzi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M., Noy, M., Maheswaran, S., Francis, N. and Thomas, L. (2024). Accuracy of artificial intelligence as a medical device as part of a UK-based skin cancer tele dermatology service.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Frontiers in Medicine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11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1302363.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https://www.frontiersin.org/journals/medicine/articles/10.3389/fmed.2024.1302363/pdf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 : 11 February 2026)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NHS England (2019).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The NHS Long Term Plan . London: NHS England.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https://www.england.nhs.uk/2019/01/long-term-plan/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(Accessed: 14 February 2026)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 NHS England (2021)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What Good Looks Like framework for digital transformation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London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First published 31 August 2021, updated 4 October 2021. NHS England.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https://transform.england.nhs.uk/digitise-connect-transform/what-good-looks-like/what-good-looks-like-publication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(Accessed: 8 February 2026) 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NHS England (2023).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AI- based skin lesion analysis technology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https://www.england.nhs.uk/elective-care/best-practice-solutions/ai-based-skin-lesion-analysis-technology/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14 February 2026)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NHS England (2025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). Merseyside hospital uses AI for early skin cancer detection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NHS University Hospitals of Liverpool Group.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https://www.uhliverpool.nhs.uk/about-us/our-stories/merseyside-hospital-pioneers-use-ai-technology-early-detection-skin-cancer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15 February 2026)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(2025).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AI skin cancer detection system gets green light for conditional NHS use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https://www.nice.org.uk/news/articles/ai-skin-cancer-detection-system-gets-green-light-for-conditional-nhs-use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16 February 2026).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Skin Analytics (2025a).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NICE recommends DERM for early use within the NHS, while further evidence is gathered - Commentary from Neil Daly, Founder and CEO, Skin Analytics - Skin Analytics.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https://skin-analytics.com/news/regulatory-certification/nice-recommends-derm-nhs/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 : 17 February 2026)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 Skin Analytics (2025b).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DERM makes medical history the world’s first autonomous skin cancer detection system is approved for clinical decisions in Europe - Skin Analytics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https://skin-analytics.com/news/regulatory-certification/derm-class-iii-ce-mark/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(Accessed: 19 February 2026)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Skene, S., Armes, J.,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Moschoyiannis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S., Sutton, K., Mendis, J., Jenkins, H. and Insights, U. (2024).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AI in Healthcare Award-Final Report: Skin Analytics (DERM).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https://openresearch.surrey.ac.uk/esploro/fulltext/report/AI-in-Healthcare-Award---Final/99873466002346?repId=12203690690002346&amp;mId=13204200700002346&amp;institution=44SUR_INST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(Accessed : 17 February 2026)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dirty="0"/>
              <a:t> 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/>
              <a:t> 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0" lvl="2">
              <a:lnSpc>
                <a:spcPct val="150000"/>
              </a:lnSpc>
            </a:pPr>
            <a:endParaRPr lang="en-GB" sz="1100" dirty="0">
              <a:solidFill>
                <a:srgbClr val="000000"/>
              </a:solid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34828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8000"/>
                <a:hueMod val="94000"/>
                <a:satMod val="148000"/>
                <a:lumMod val="150000"/>
              </a:schemeClr>
            </a:gs>
            <a:gs pos="100000">
              <a:schemeClr val="bg2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>
            <a:extLst>
              <a:ext uri="{FF2B5EF4-FFF2-40B4-BE49-F238E27FC236}">
                <a16:creationId xmlns:a16="http://schemas.microsoft.com/office/drawing/2014/main" id="{9FBB3149-8289-4060-BB01-ED3047C53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a16="http://schemas.microsoft.com/office/drawing/2014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3BAEF7DA-43C4-4736-B5A3-B48E6125AB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A909436B-313B-4D27-BD55-E8303EF45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3" name="Rectangle 5">
                <a:extLst>
                  <a:ext uri="{FF2B5EF4-FFF2-40B4-BE49-F238E27FC236}">
                    <a16:creationId xmlns:a16="http://schemas.microsoft.com/office/drawing/2014/main" id="{758BC0E2-32D9-41ED-907C-DA3C4A698EF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Freeform 6">
                <a:extLst>
                  <a:ext uri="{FF2B5EF4-FFF2-40B4-BE49-F238E27FC236}">
                    <a16:creationId xmlns:a16="http://schemas.microsoft.com/office/drawing/2014/main" id="{41E486E5-1757-4896-A762-4D0BE33091A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5" name="Freeform 7">
                <a:extLst>
                  <a:ext uri="{FF2B5EF4-FFF2-40B4-BE49-F238E27FC236}">
                    <a16:creationId xmlns:a16="http://schemas.microsoft.com/office/drawing/2014/main" id="{5812B4BD-11B4-43E6-B3D0-1F424A9FD83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6" name="Freeform 8">
                <a:extLst>
                  <a:ext uri="{FF2B5EF4-FFF2-40B4-BE49-F238E27FC236}">
                    <a16:creationId xmlns:a16="http://schemas.microsoft.com/office/drawing/2014/main" id="{6A0E1D38-C2A3-42C9-920D-F40319CE16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7" name="Freeform 9">
                <a:extLst>
                  <a:ext uri="{FF2B5EF4-FFF2-40B4-BE49-F238E27FC236}">
                    <a16:creationId xmlns:a16="http://schemas.microsoft.com/office/drawing/2014/main" id="{3FAF6AF3-9B01-4BEB-BB6B-08B34851198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" name="Freeform 10">
                <a:extLst>
                  <a:ext uri="{FF2B5EF4-FFF2-40B4-BE49-F238E27FC236}">
                    <a16:creationId xmlns:a16="http://schemas.microsoft.com/office/drawing/2014/main" id="{53F7FADA-61E9-4AAB-BED8-D6FD1BB5455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" name="Freeform 11">
                <a:extLst>
                  <a:ext uri="{FF2B5EF4-FFF2-40B4-BE49-F238E27FC236}">
                    <a16:creationId xmlns:a16="http://schemas.microsoft.com/office/drawing/2014/main" id="{46419F9F-3EEC-45FF-98BB-4F20D5347EC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" name="Freeform 12">
                <a:extLst>
                  <a:ext uri="{FF2B5EF4-FFF2-40B4-BE49-F238E27FC236}">
                    <a16:creationId xmlns:a16="http://schemas.microsoft.com/office/drawing/2014/main" id="{1E081BCD-31AF-4E94-966D-497357D221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" name="Freeform 13">
                <a:extLst>
                  <a:ext uri="{FF2B5EF4-FFF2-40B4-BE49-F238E27FC236}">
                    <a16:creationId xmlns:a16="http://schemas.microsoft.com/office/drawing/2014/main" id="{5082EAA7-B95F-462F-8307-2C9EC1C35A7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Freeform 14">
                <a:extLst>
                  <a:ext uri="{FF2B5EF4-FFF2-40B4-BE49-F238E27FC236}">
                    <a16:creationId xmlns:a16="http://schemas.microsoft.com/office/drawing/2014/main" id="{E9A57125-4B73-448E-B7B7-94380A928DF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" name="Freeform 15">
                <a:extLst>
                  <a:ext uri="{FF2B5EF4-FFF2-40B4-BE49-F238E27FC236}">
                    <a16:creationId xmlns:a16="http://schemas.microsoft.com/office/drawing/2014/main" id="{7290E834-81F0-42A1-B66B-33D4580573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4" name="Line 16">
                <a:extLst>
                  <a:ext uri="{FF2B5EF4-FFF2-40B4-BE49-F238E27FC236}">
                    <a16:creationId xmlns:a16="http://schemas.microsoft.com/office/drawing/2014/main" id="{C9FA5563-6ED2-4EAC-A8ED-DF71850ACD9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5" name="Freeform 17">
                <a:extLst>
                  <a:ext uri="{FF2B5EF4-FFF2-40B4-BE49-F238E27FC236}">
                    <a16:creationId xmlns:a16="http://schemas.microsoft.com/office/drawing/2014/main" id="{50479572-5CA3-41F4-8BDC-F039335C2C0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" name="Freeform 18">
                <a:extLst>
                  <a:ext uri="{FF2B5EF4-FFF2-40B4-BE49-F238E27FC236}">
                    <a16:creationId xmlns:a16="http://schemas.microsoft.com/office/drawing/2014/main" id="{4156CB6F-DF65-4A51-A840-7A4177BDF6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7" name="Freeform 19">
                <a:extLst>
                  <a:ext uri="{FF2B5EF4-FFF2-40B4-BE49-F238E27FC236}">
                    <a16:creationId xmlns:a16="http://schemas.microsoft.com/office/drawing/2014/main" id="{9252974F-88C0-4CAA-A42D-E94E2B7A6D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8" name="Freeform 20">
                <a:extLst>
                  <a:ext uri="{FF2B5EF4-FFF2-40B4-BE49-F238E27FC236}">
                    <a16:creationId xmlns:a16="http://schemas.microsoft.com/office/drawing/2014/main" id="{DE3974B2-2875-4AFE-A30A-6EE823E5799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9" name="Rectangle 21">
                <a:extLst>
                  <a:ext uri="{FF2B5EF4-FFF2-40B4-BE49-F238E27FC236}">
                    <a16:creationId xmlns:a16="http://schemas.microsoft.com/office/drawing/2014/main" id="{948A52FE-E1B0-4297-BBBE-C860B4E3D3F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0" name="Freeform 22">
                <a:extLst>
                  <a:ext uri="{FF2B5EF4-FFF2-40B4-BE49-F238E27FC236}">
                    <a16:creationId xmlns:a16="http://schemas.microsoft.com/office/drawing/2014/main" id="{C6E71B5D-6B02-417C-A0CF-4447C55F27E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" name="Freeform 23">
                <a:extLst>
                  <a:ext uri="{FF2B5EF4-FFF2-40B4-BE49-F238E27FC236}">
                    <a16:creationId xmlns:a16="http://schemas.microsoft.com/office/drawing/2014/main" id="{0FB94710-B373-451B-84A2-947DDB4564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" name="Freeform 24">
                <a:extLst>
                  <a:ext uri="{FF2B5EF4-FFF2-40B4-BE49-F238E27FC236}">
                    <a16:creationId xmlns:a16="http://schemas.microsoft.com/office/drawing/2014/main" id="{4E47778B-FD55-4A2C-A53F-E548158C897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" name="Freeform 25">
                <a:extLst>
                  <a:ext uri="{FF2B5EF4-FFF2-40B4-BE49-F238E27FC236}">
                    <a16:creationId xmlns:a16="http://schemas.microsoft.com/office/drawing/2014/main" id="{DA2A4F49-8FC4-4F12-8707-A6CC117E588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" name="Freeform 26">
                <a:extLst>
                  <a:ext uri="{FF2B5EF4-FFF2-40B4-BE49-F238E27FC236}">
                    <a16:creationId xmlns:a16="http://schemas.microsoft.com/office/drawing/2014/main" id="{2293D140-51FA-484D-8464-785D8FD3DD6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" name="Freeform 27">
                <a:extLst>
                  <a:ext uri="{FF2B5EF4-FFF2-40B4-BE49-F238E27FC236}">
                    <a16:creationId xmlns:a16="http://schemas.microsoft.com/office/drawing/2014/main" id="{AA66B21A-3C7F-426E-9C38-C0D6AEF1300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" name="Freeform 28">
                <a:extLst>
                  <a:ext uri="{FF2B5EF4-FFF2-40B4-BE49-F238E27FC236}">
                    <a16:creationId xmlns:a16="http://schemas.microsoft.com/office/drawing/2014/main" id="{F22F8B0E-04B8-4D29-9E19-CACDAE6ABD0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" name="Freeform 29">
                <a:extLst>
                  <a:ext uri="{FF2B5EF4-FFF2-40B4-BE49-F238E27FC236}">
                    <a16:creationId xmlns:a16="http://schemas.microsoft.com/office/drawing/2014/main" id="{E0D8C2CC-1759-4605-B3C9-DA4B1EF250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" name="Freeform 30">
                <a:extLst>
                  <a:ext uri="{FF2B5EF4-FFF2-40B4-BE49-F238E27FC236}">
                    <a16:creationId xmlns:a16="http://schemas.microsoft.com/office/drawing/2014/main" id="{547A4BC3-AA95-4A78-AC23-65A4CE843B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" name="Freeform 31">
                <a:extLst>
                  <a:ext uri="{FF2B5EF4-FFF2-40B4-BE49-F238E27FC236}">
                    <a16:creationId xmlns:a16="http://schemas.microsoft.com/office/drawing/2014/main" id="{93059BC9-C7C3-41F9-8BBA-7BF49FF602B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F335FE01-8192-4D2A-93F8-2F680F728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3" name="Freeform 32">
                <a:extLst>
                  <a:ext uri="{FF2B5EF4-FFF2-40B4-BE49-F238E27FC236}">
                    <a16:creationId xmlns:a16="http://schemas.microsoft.com/office/drawing/2014/main" id="{A150A82A-9896-4D5B-BAA5-0A7ECD0789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Freeform 33">
                <a:extLst>
                  <a:ext uri="{FF2B5EF4-FFF2-40B4-BE49-F238E27FC236}">
                    <a16:creationId xmlns:a16="http://schemas.microsoft.com/office/drawing/2014/main" id="{82641EF7-9CDB-40BE-A964-13F866165C3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" name="Freeform 34">
                <a:extLst>
                  <a:ext uri="{FF2B5EF4-FFF2-40B4-BE49-F238E27FC236}">
                    <a16:creationId xmlns:a16="http://schemas.microsoft.com/office/drawing/2014/main" id="{A1D1CF16-B5BD-4021-9BA9-637569FC80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Freeform 35">
                <a:extLst>
                  <a:ext uri="{FF2B5EF4-FFF2-40B4-BE49-F238E27FC236}">
                    <a16:creationId xmlns:a16="http://schemas.microsoft.com/office/drawing/2014/main" id="{FF13F72C-CC27-48A0-AC55-686AB9153E5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" name="Freeform 36">
                <a:extLst>
                  <a:ext uri="{FF2B5EF4-FFF2-40B4-BE49-F238E27FC236}">
                    <a16:creationId xmlns:a16="http://schemas.microsoft.com/office/drawing/2014/main" id="{0EC3BA8B-33ED-483D-935C-170AD0C4DC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" name="Freeform 37">
                <a:extLst>
                  <a:ext uri="{FF2B5EF4-FFF2-40B4-BE49-F238E27FC236}">
                    <a16:creationId xmlns:a16="http://schemas.microsoft.com/office/drawing/2014/main" id="{C4C451E6-48CE-4642-B51D-FE44840872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Freeform 38">
                <a:extLst>
                  <a:ext uri="{FF2B5EF4-FFF2-40B4-BE49-F238E27FC236}">
                    <a16:creationId xmlns:a16="http://schemas.microsoft.com/office/drawing/2014/main" id="{0F88F098-E44C-4A45-AE2B-595A7B85275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" name="Freeform 39">
                <a:extLst>
                  <a:ext uri="{FF2B5EF4-FFF2-40B4-BE49-F238E27FC236}">
                    <a16:creationId xmlns:a16="http://schemas.microsoft.com/office/drawing/2014/main" id="{5B782B5D-8B67-4CD5-A0B3-8067BBB328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" name="Freeform 40">
                <a:extLst>
                  <a:ext uri="{FF2B5EF4-FFF2-40B4-BE49-F238E27FC236}">
                    <a16:creationId xmlns:a16="http://schemas.microsoft.com/office/drawing/2014/main" id="{897A4906-0942-4CD6-840D-0915E0C4D0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2" name="Rectangle 41">
                <a:extLst>
                  <a:ext uri="{FF2B5EF4-FFF2-40B4-BE49-F238E27FC236}">
                    <a16:creationId xmlns:a16="http://schemas.microsoft.com/office/drawing/2014/main" id="{D1131789-2DD5-462E-9FC9-E25021F5CFB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E978A47D-4F17-40FE-AB70-7AF78A9575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400" y="-14287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3" name="Group 52">
            <a:extLst>
              <a:ext uri="{FF2B5EF4-FFF2-40B4-BE49-F238E27FC236}">
                <a16:creationId xmlns:a16="http://schemas.microsoft.com/office/drawing/2014/main" id="{85BE3A7E-6A3F-401E-A025-BBB8FDB8D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20788" cy="6858001"/>
            <a:chOff x="-14288" y="0"/>
            <a:chExt cx="1220788" cy="6858001"/>
          </a:xfrm>
          <a:solidFill>
            <a:schemeClr val="tx1">
              <a:alpha val="60000"/>
            </a:schemeClr>
          </a:solidFill>
        </p:grpSpPr>
        <p:sp>
          <p:nvSpPr>
            <p:cNvPr id="54" name="Rectangle 5">
              <a:extLst>
                <a:ext uri="{FF2B5EF4-FFF2-40B4-BE49-F238E27FC236}">
                  <a16:creationId xmlns:a16="http://schemas.microsoft.com/office/drawing/2014/main" id="{41EE9036-817C-476C-BD59-B5184F9A3E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6">
              <a:extLst>
                <a:ext uri="{FF2B5EF4-FFF2-40B4-BE49-F238E27FC236}">
                  <a16:creationId xmlns:a16="http://schemas.microsoft.com/office/drawing/2014/main" id="{F098087A-B4E4-4300-A841-44988BD88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7">
              <a:extLst>
                <a:ext uri="{FF2B5EF4-FFF2-40B4-BE49-F238E27FC236}">
                  <a16:creationId xmlns:a16="http://schemas.microsoft.com/office/drawing/2014/main" id="{F5BD5F4B-A39C-4DF9-84E4-A4D33F30E6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Freeform 8">
              <a:extLst>
                <a:ext uri="{FF2B5EF4-FFF2-40B4-BE49-F238E27FC236}">
                  <a16:creationId xmlns:a16="http://schemas.microsoft.com/office/drawing/2014/main" id="{D7FA9858-BFA0-4D5B-AF72-B1B65EB069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9">
              <a:extLst>
                <a:ext uri="{FF2B5EF4-FFF2-40B4-BE49-F238E27FC236}">
                  <a16:creationId xmlns:a16="http://schemas.microsoft.com/office/drawing/2014/main" id="{A508A5F3-AFE0-4750-A9C2-B51A514FF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10">
              <a:extLst>
                <a:ext uri="{FF2B5EF4-FFF2-40B4-BE49-F238E27FC236}">
                  <a16:creationId xmlns:a16="http://schemas.microsoft.com/office/drawing/2014/main" id="{92B4AAEB-ABF4-42A7-BE52-0B442190D1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11">
              <a:extLst>
                <a:ext uri="{FF2B5EF4-FFF2-40B4-BE49-F238E27FC236}">
                  <a16:creationId xmlns:a16="http://schemas.microsoft.com/office/drawing/2014/main" id="{3767C370-4A42-4376-8CAE-606C4BC8F4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12">
              <a:extLst>
                <a:ext uri="{FF2B5EF4-FFF2-40B4-BE49-F238E27FC236}">
                  <a16:creationId xmlns:a16="http://schemas.microsoft.com/office/drawing/2014/main" id="{36205F53-9C95-4954-B97C-1625BB8A35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Freeform 13">
              <a:extLst>
                <a:ext uri="{FF2B5EF4-FFF2-40B4-BE49-F238E27FC236}">
                  <a16:creationId xmlns:a16="http://schemas.microsoft.com/office/drawing/2014/main" id="{DC80B58E-3469-43E9-96FC-D747B69830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14">
              <a:extLst>
                <a:ext uri="{FF2B5EF4-FFF2-40B4-BE49-F238E27FC236}">
                  <a16:creationId xmlns:a16="http://schemas.microsoft.com/office/drawing/2014/main" id="{E17A4ED2-DDD7-4B4D-A39C-9B0121C886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15">
              <a:extLst>
                <a:ext uri="{FF2B5EF4-FFF2-40B4-BE49-F238E27FC236}">
                  <a16:creationId xmlns:a16="http://schemas.microsoft.com/office/drawing/2014/main" id="{A2C14A85-E7A9-4E1D-809F-20F5CFA788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Line 16">
              <a:extLst>
                <a:ext uri="{FF2B5EF4-FFF2-40B4-BE49-F238E27FC236}">
                  <a16:creationId xmlns:a16="http://schemas.microsoft.com/office/drawing/2014/main" id="{F3D51E32-9399-4B7F-8D91-BF9A068B83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6" name="Freeform 17">
              <a:extLst>
                <a:ext uri="{FF2B5EF4-FFF2-40B4-BE49-F238E27FC236}">
                  <a16:creationId xmlns:a16="http://schemas.microsoft.com/office/drawing/2014/main" id="{9969F9D2-502D-4C1D-ABA5-02B1BF2A00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7" name="Freeform 18">
              <a:extLst>
                <a:ext uri="{FF2B5EF4-FFF2-40B4-BE49-F238E27FC236}">
                  <a16:creationId xmlns:a16="http://schemas.microsoft.com/office/drawing/2014/main" id="{4AE555C6-5623-478A-BF35-63E9929A3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8" name="Freeform 19">
              <a:extLst>
                <a:ext uri="{FF2B5EF4-FFF2-40B4-BE49-F238E27FC236}">
                  <a16:creationId xmlns:a16="http://schemas.microsoft.com/office/drawing/2014/main" id="{A3D3AED4-A69E-4301-9BB4-436DC5F0C9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Freeform 20">
              <a:extLst>
                <a:ext uri="{FF2B5EF4-FFF2-40B4-BE49-F238E27FC236}">
                  <a16:creationId xmlns:a16="http://schemas.microsoft.com/office/drawing/2014/main" id="{C3B8082C-2D81-48D7-8B45-85B7C89296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0" name="Rectangle 21">
              <a:extLst>
                <a:ext uri="{FF2B5EF4-FFF2-40B4-BE49-F238E27FC236}">
                  <a16:creationId xmlns:a16="http://schemas.microsoft.com/office/drawing/2014/main" id="{9AD35461-BA86-408B-8A29-244EB2F2FB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1" name="Freeform 22">
              <a:extLst>
                <a:ext uri="{FF2B5EF4-FFF2-40B4-BE49-F238E27FC236}">
                  <a16:creationId xmlns:a16="http://schemas.microsoft.com/office/drawing/2014/main" id="{F238E495-B6C6-4857-899B-CDD5848312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2" name="Freeform 23">
              <a:extLst>
                <a:ext uri="{FF2B5EF4-FFF2-40B4-BE49-F238E27FC236}">
                  <a16:creationId xmlns:a16="http://schemas.microsoft.com/office/drawing/2014/main" id="{E20A751E-054C-4EC2-8DA3-0EC923A658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" name="Freeform 24">
              <a:extLst>
                <a:ext uri="{FF2B5EF4-FFF2-40B4-BE49-F238E27FC236}">
                  <a16:creationId xmlns:a16="http://schemas.microsoft.com/office/drawing/2014/main" id="{B6E8E701-3D21-4E5C-AB6E-9A74046970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4" name="Freeform 25">
              <a:extLst>
                <a:ext uri="{FF2B5EF4-FFF2-40B4-BE49-F238E27FC236}">
                  <a16:creationId xmlns:a16="http://schemas.microsoft.com/office/drawing/2014/main" id="{431BDA41-D09D-4984-B888-756F5F81B4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5" name="Freeform 26">
              <a:extLst>
                <a:ext uri="{FF2B5EF4-FFF2-40B4-BE49-F238E27FC236}">
                  <a16:creationId xmlns:a16="http://schemas.microsoft.com/office/drawing/2014/main" id="{0DC943D2-20E4-4C00-82D2-D405A7C00B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6" name="Freeform 27">
              <a:extLst>
                <a:ext uri="{FF2B5EF4-FFF2-40B4-BE49-F238E27FC236}">
                  <a16:creationId xmlns:a16="http://schemas.microsoft.com/office/drawing/2014/main" id="{4BC34A74-80A2-4DE1-8ADC-BBD1709035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7" name="Freeform 28">
              <a:extLst>
                <a:ext uri="{FF2B5EF4-FFF2-40B4-BE49-F238E27FC236}">
                  <a16:creationId xmlns:a16="http://schemas.microsoft.com/office/drawing/2014/main" id="{C6C3CA25-431F-4E26-952D-4AA9C4C725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8" name="Freeform 29">
              <a:extLst>
                <a:ext uri="{FF2B5EF4-FFF2-40B4-BE49-F238E27FC236}">
                  <a16:creationId xmlns:a16="http://schemas.microsoft.com/office/drawing/2014/main" id="{776D1836-82AE-40EF-9829-C6B8D2CF02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9" name="Freeform 30">
              <a:extLst>
                <a:ext uri="{FF2B5EF4-FFF2-40B4-BE49-F238E27FC236}">
                  <a16:creationId xmlns:a16="http://schemas.microsoft.com/office/drawing/2014/main" id="{9A8E397E-ADF9-45C1-98F4-3F5A86378B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0" name="Freeform 31">
              <a:extLst>
                <a:ext uri="{FF2B5EF4-FFF2-40B4-BE49-F238E27FC236}">
                  <a16:creationId xmlns:a16="http://schemas.microsoft.com/office/drawing/2014/main" id="{DE07CFD9-357F-40BC-A792-CE874BFE50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cxnSp>
        <p:nvCxnSpPr>
          <p:cNvPr id="82" name="Straight Connector 81">
            <a:extLst>
              <a:ext uri="{FF2B5EF4-FFF2-40B4-BE49-F238E27FC236}">
                <a16:creationId xmlns:a16="http://schemas.microsoft.com/office/drawing/2014/main" id="{085ECEC0-FF5D-4348-92C7-1EA7C61E77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454684"/>
            <a:ext cx="0" cy="3649129"/>
          </a:xfrm>
          <a:prstGeom prst="line">
            <a:avLst/>
          </a:prstGeom>
          <a:ln w="25400">
            <a:solidFill>
              <a:schemeClr val="tx1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55D34592-73BB-08CD-DBB9-35AC1898FE51}"/>
              </a:ext>
            </a:extLst>
          </p:cNvPr>
          <p:cNvSpPr txBox="1"/>
          <p:nvPr/>
        </p:nvSpPr>
        <p:spPr>
          <a:xfrm>
            <a:off x="5297763" y="1082673"/>
            <a:ext cx="5751237" cy="47085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171450"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/>
              <a:t>Thomas, L., Hyde, C., Mullarkey, D., Greenhalgh, J., Kalsi, D. and Ko, J. (2023). Real-world post-deployment performance of a novel machine learning-based digital health technology for skin lesion assessment and suggestions for post-market surveillance. </a:t>
            </a:r>
            <a:r>
              <a:rPr lang="en-US" i="1"/>
              <a:t>Frontiers in Medicine</a:t>
            </a:r>
            <a:r>
              <a:rPr lang="en-US"/>
              <a:t>, </a:t>
            </a:r>
            <a:r>
              <a:rPr lang="en-US" i="1"/>
              <a:t>10</a:t>
            </a:r>
            <a:r>
              <a:rPr lang="en-US"/>
              <a:t>, 1264846.  Available at: </a:t>
            </a:r>
            <a:r>
              <a:rPr lang="en-US" u="sng">
                <a:hlinkClick r:id="rId3"/>
              </a:rPr>
              <a:t>https://www.frontiersin.org/journals/medicine/articles/10.3389/fmed.2023.1264846/pdf</a:t>
            </a:r>
            <a:r>
              <a:rPr lang="en-US"/>
              <a:t> (Accessed : 19 February 2026)</a:t>
            </a:r>
          </a:p>
          <a:p>
            <a:pPr marL="171450"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i="1"/>
              <a:t> </a:t>
            </a:r>
            <a:r>
              <a:rPr lang="en-US"/>
              <a:t>Young, A. T., Xiong, M., Pfau, J., Keiser, M. J. and Wei, M. L. (2020). Artificial intelligence in dermatology: a primer. </a:t>
            </a:r>
            <a:r>
              <a:rPr lang="en-US" i="1"/>
              <a:t>Journal of Investigative Dermatology</a:t>
            </a:r>
            <a:r>
              <a:rPr lang="en-US"/>
              <a:t>, </a:t>
            </a:r>
            <a:r>
              <a:rPr lang="en-US" i="1"/>
              <a:t>140</a:t>
            </a:r>
            <a:r>
              <a:rPr lang="en-US"/>
              <a:t>(8), 1504-1512. Available at: </a:t>
            </a:r>
            <a:r>
              <a:rPr lang="en-US" u="sng">
                <a:hlinkClick r:id="rId4"/>
              </a:rPr>
              <a:t>https://www.sciencedirect.com/science/article/pii/S0022202X2031201X</a:t>
            </a:r>
            <a:r>
              <a:rPr lang="en-US"/>
              <a:t> (Accessed: 19 February 2026)</a:t>
            </a:r>
          </a:p>
        </p:txBody>
      </p:sp>
      <p:grpSp>
        <p:nvGrpSpPr>
          <p:cNvPr id="84" name="Group 83">
            <a:extLst>
              <a:ext uri="{FF2B5EF4-FFF2-40B4-BE49-F238E27FC236}">
                <a16:creationId xmlns:a16="http://schemas.microsoft.com/office/drawing/2014/main" id="{F4E035BE-9FF4-43D3-BC25-CF582D7FF8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364912" y="0"/>
            <a:ext cx="674688" cy="6848476"/>
            <a:chOff x="11364912" y="0"/>
            <a:chExt cx="674688" cy="6848476"/>
          </a:xfrm>
          <a:solidFill>
            <a:schemeClr val="tx1">
              <a:alpha val="60000"/>
            </a:schemeClr>
          </a:solidFill>
        </p:grpSpPr>
        <p:sp>
          <p:nvSpPr>
            <p:cNvPr id="85" name="Freeform 32">
              <a:extLst>
                <a:ext uri="{FF2B5EF4-FFF2-40B4-BE49-F238E27FC236}">
                  <a16:creationId xmlns:a16="http://schemas.microsoft.com/office/drawing/2014/main" id="{F98BCEB2-EC20-4E84-A994-0AC37292C8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83975" y="0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6" name="Freeform 33">
              <a:extLst>
                <a:ext uri="{FF2B5EF4-FFF2-40B4-BE49-F238E27FC236}">
                  <a16:creationId xmlns:a16="http://schemas.microsoft.com/office/drawing/2014/main" id="{7A2E1821-AEDF-417E-9F17-83379E9C09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364912" y="47466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7" name="Freeform 34">
              <a:extLst>
                <a:ext uri="{FF2B5EF4-FFF2-40B4-BE49-F238E27FC236}">
                  <a16:creationId xmlns:a16="http://schemas.microsoft.com/office/drawing/2014/main" id="{CB3734E2-8292-4B47-B6AB-0E5A058DE9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1612" y="1539875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8" name="Freeform 35">
              <a:extLst>
                <a:ext uri="{FF2B5EF4-FFF2-40B4-BE49-F238E27FC236}">
                  <a16:creationId xmlns:a16="http://schemas.microsoft.com/office/drawing/2014/main" id="{A0B09C51-29AB-45C0-B707-CCFB9DF280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31600" y="5694363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9" name="Freeform 36">
              <a:extLst>
                <a:ext uri="{FF2B5EF4-FFF2-40B4-BE49-F238E27FC236}">
                  <a16:creationId xmlns:a16="http://schemas.microsoft.com/office/drawing/2014/main" id="{510C0CED-AE1B-45AE-B5E1-57521E589D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72900" y="5551488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0" name="Freeform 37">
              <a:extLst>
                <a:ext uri="{FF2B5EF4-FFF2-40B4-BE49-F238E27FC236}">
                  <a16:creationId xmlns:a16="http://schemas.microsoft.com/office/drawing/2014/main" id="{591F2327-4B45-41AA-B41C-7404B6A1E4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10987" y="4763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1" name="Freeform 38">
              <a:extLst>
                <a:ext uri="{FF2B5EF4-FFF2-40B4-BE49-F238E27FC236}">
                  <a16:creationId xmlns:a16="http://schemas.microsoft.com/office/drawing/2014/main" id="{5A63224C-41A0-42C0-96F6-0B2BE99A13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6375" y="4867275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" name="Freeform 39">
              <a:extLst>
                <a:ext uri="{FF2B5EF4-FFF2-40B4-BE49-F238E27FC236}">
                  <a16:creationId xmlns:a16="http://schemas.microsoft.com/office/drawing/2014/main" id="{A7C00B9F-C253-4776-9935-EC02254A4F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41112" y="5046663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3" name="Freeform 40">
              <a:extLst>
                <a:ext uri="{FF2B5EF4-FFF2-40B4-BE49-F238E27FC236}">
                  <a16:creationId xmlns:a16="http://schemas.microsoft.com/office/drawing/2014/main" id="{5062D4AA-13F3-4064-8440-FFE8562D8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849100" y="64166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4" name="Rectangle 41">
              <a:extLst>
                <a:ext uri="{FF2B5EF4-FFF2-40B4-BE49-F238E27FC236}">
                  <a16:creationId xmlns:a16="http://schemas.microsoft.com/office/drawing/2014/main" id="{3E143B27-CB82-440B-879B-D25C1891C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39587" y="6596063"/>
              <a:ext cx="23813" cy="2524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47267902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1021</TotalTime>
  <Words>2212</Words>
  <Application>Microsoft Office PowerPoint</Application>
  <PresentationFormat>Widescreen</PresentationFormat>
  <Paragraphs>146</Paragraphs>
  <Slides>15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Tw Cen MT</vt:lpstr>
      <vt:lpstr>Wingdings</vt:lpstr>
      <vt:lpstr>Circuit</vt:lpstr>
      <vt:lpstr>PowerPoint Presentation</vt:lpstr>
      <vt:lpstr>Introduction</vt:lpstr>
      <vt:lpstr>DERM Overview</vt:lpstr>
      <vt:lpstr>Rationale for DERM use</vt:lpstr>
      <vt:lpstr>(A) Workforce Impact</vt:lpstr>
      <vt:lpstr>Workforce Impact</vt:lpstr>
      <vt:lpstr>(B) PATIENT/Service USERS Impact</vt:lpstr>
      <vt:lpstr>PowerPoint Presentation</vt:lpstr>
      <vt:lpstr>(C) Community Impact </vt:lpstr>
      <vt:lpstr>Community Impact</vt:lpstr>
      <vt:lpstr>Conclusion </vt:lpstr>
      <vt:lpstr>PowerPoint Presentation</vt:lpstr>
      <vt:lpstr>Reference List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HLTH7005: WORK PLACEMENT DIPLOMA IN COMMUNITY HEALTH CARE AND SUPPORT LEVEL 7 ASSESSMENT NO. AND TYPE: ASSESSMENT 2 - INDIVIDUAL REFLECTIVE PRESENTATION</dc:title>
  <dc:creator>HP .</dc:creator>
  <cp:lastModifiedBy>Nashima Ghufran</cp:lastModifiedBy>
  <cp:revision>173</cp:revision>
  <dcterms:created xsi:type="dcterms:W3CDTF">2025-02-24T10:02:28Z</dcterms:created>
  <dcterms:modified xsi:type="dcterms:W3CDTF">2026-03-06T19:58:24Z</dcterms:modified>
</cp:coreProperties>
</file>