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8"/>
  </p:notesMasterIdLst>
  <p:sldIdLst>
    <p:sldId id="256" r:id="rId5"/>
    <p:sldId id="295" r:id="rId6"/>
    <p:sldId id="257" r:id="rId7"/>
    <p:sldId id="296" r:id="rId8"/>
    <p:sldId id="292" r:id="rId9"/>
    <p:sldId id="297" r:id="rId10"/>
    <p:sldId id="258" r:id="rId11"/>
    <p:sldId id="298" r:id="rId12"/>
    <p:sldId id="259" r:id="rId13"/>
    <p:sldId id="299" r:id="rId14"/>
    <p:sldId id="271" r:id="rId15"/>
    <p:sldId id="300" r:id="rId16"/>
    <p:sldId id="260" r:id="rId17"/>
    <p:sldId id="301" r:id="rId18"/>
    <p:sldId id="287" r:id="rId19"/>
    <p:sldId id="302" r:id="rId20"/>
    <p:sldId id="265" r:id="rId21"/>
    <p:sldId id="303" r:id="rId22"/>
    <p:sldId id="276" r:id="rId23"/>
    <p:sldId id="304" r:id="rId24"/>
    <p:sldId id="288" r:id="rId25"/>
    <p:sldId id="305" r:id="rId26"/>
    <p:sldId id="269" r:id="rId27"/>
    <p:sldId id="306" r:id="rId28"/>
    <p:sldId id="270" r:id="rId29"/>
    <p:sldId id="307" r:id="rId30"/>
    <p:sldId id="289" r:id="rId31"/>
    <p:sldId id="308" r:id="rId32"/>
    <p:sldId id="273" r:id="rId33"/>
    <p:sldId id="309" r:id="rId34"/>
    <p:sldId id="266" r:id="rId35"/>
    <p:sldId id="310" r:id="rId36"/>
    <p:sldId id="261" r:id="rId37"/>
    <p:sldId id="311" r:id="rId38"/>
    <p:sldId id="290" r:id="rId39"/>
    <p:sldId id="312" r:id="rId40"/>
    <p:sldId id="267" r:id="rId41"/>
    <p:sldId id="313" r:id="rId42"/>
    <p:sldId id="281" r:id="rId43"/>
    <p:sldId id="314" r:id="rId44"/>
    <p:sldId id="282" r:id="rId45"/>
    <p:sldId id="315" r:id="rId46"/>
    <p:sldId id="291" r:id="rId47"/>
    <p:sldId id="316" r:id="rId48"/>
    <p:sldId id="294" r:id="rId49"/>
    <p:sldId id="317" r:id="rId50"/>
    <p:sldId id="280" r:id="rId51"/>
    <p:sldId id="318" r:id="rId52"/>
    <p:sldId id="284" r:id="rId53"/>
    <p:sldId id="319" r:id="rId54"/>
    <p:sldId id="278" r:id="rId55"/>
    <p:sldId id="320" r:id="rId56"/>
    <p:sldId id="286" r:id="rId57"/>
    <p:sldId id="321" r:id="rId58"/>
    <p:sldId id="293" r:id="rId59"/>
    <p:sldId id="322" r:id="rId60"/>
    <p:sldId id="277" r:id="rId61"/>
    <p:sldId id="323" r:id="rId62"/>
    <p:sldId id="275" r:id="rId63"/>
    <p:sldId id="324" r:id="rId64"/>
    <p:sldId id="264" r:id="rId65"/>
    <p:sldId id="325" r:id="rId66"/>
    <p:sldId id="279"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E8BEF5-C9D1-4A3C-AA6F-9A6C2118606F}" v="110" dt="2023-01-16T19:15:04.7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7" autoAdjust="0"/>
    <p:restoredTop sz="94718"/>
  </p:normalViewPr>
  <p:slideViewPr>
    <p:cSldViewPr snapToGrid="0">
      <p:cViewPr varScale="1">
        <p:scale>
          <a:sx n="97" d="100"/>
          <a:sy n="97" d="100"/>
        </p:scale>
        <p:origin x="84" y="294"/>
      </p:cViewPr>
      <p:guideLst/>
    </p:cSldViewPr>
  </p:slideViewPr>
  <p:notesTextViewPr>
    <p:cViewPr>
      <p:scale>
        <a:sx n="1" d="1"/>
        <a:sy n="1" d="1"/>
      </p:scale>
      <p:origin x="0" y="0"/>
    </p:cViewPr>
  </p:notesTextViewPr>
  <p:sorterViewPr>
    <p:cViewPr>
      <p:scale>
        <a:sx n="126" d="100"/>
        <a:sy n="12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8/10/relationships/authors" Target="authors.xml"/><Relationship Id="rId7" Type="http://schemas.openxmlformats.org/officeDocument/2006/relationships/slide" Target="slides/slide3.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Allen" userId="02198fc3-6720-4626-ae14-9ca9f2670c75" providerId="ADAL" clId="{8FE8BEF5-C9D1-4A3C-AA6F-9A6C2118606F}"/>
    <pc:docChg chg="undo custSel addSld modSld">
      <pc:chgData name="Kirsty Allen" userId="02198fc3-6720-4626-ae14-9ca9f2670c75" providerId="ADAL" clId="{8FE8BEF5-C9D1-4A3C-AA6F-9A6C2118606F}" dt="2023-01-16T20:07:28.316" v="1961" actId="20577"/>
      <pc:docMkLst>
        <pc:docMk/>
      </pc:docMkLst>
      <pc:sldChg chg="modSp mod">
        <pc:chgData name="Kirsty Allen" userId="02198fc3-6720-4626-ae14-9ca9f2670c75" providerId="ADAL" clId="{8FE8BEF5-C9D1-4A3C-AA6F-9A6C2118606F}" dt="2023-01-16T19:17:47.414" v="1960" actId="2711"/>
        <pc:sldMkLst>
          <pc:docMk/>
          <pc:sldMk cId="2259308896" sldId="256"/>
        </pc:sldMkLst>
        <pc:spChg chg="mod">
          <ac:chgData name="Kirsty Allen" userId="02198fc3-6720-4626-ae14-9ca9f2670c75" providerId="ADAL" clId="{8FE8BEF5-C9D1-4A3C-AA6F-9A6C2118606F}" dt="2023-01-16T19:17:47.414" v="1960" actId="2711"/>
          <ac:spMkLst>
            <pc:docMk/>
            <pc:sldMk cId="2259308896" sldId="256"/>
            <ac:spMk id="2" creationId="{51DF3D98-3C30-4CFC-8643-C81E829C8C25}"/>
          </ac:spMkLst>
        </pc:spChg>
        <pc:spChg chg="mod">
          <ac:chgData name="Kirsty Allen" userId="02198fc3-6720-4626-ae14-9ca9f2670c75" providerId="ADAL" clId="{8FE8BEF5-C9D1-4A3C-AA6F-9A6C2118606F}" dt="2023-01-16T19:17:38.783" v="1959" actId="2711"/>
          <ac:spMkLst>
            <pc:docMk/>
            <pc:sldMk cId="2259308896" sldId="256"/>
            <ac:spMk id="3" creationId="{A068D447-28D3-4F5F-B2DC-FD67E9015868}"/>
          </ac:spMkLst>
        </pc:spChg>
      </pc:sldChg>
      <pc:sldChg chg="modSp mod">
        <pc:chgData name="Kirsty Allen" userId="02198fc3-6720-4626-ae14-9ca9f2670c75" providerId="ADAL" clId="{8FE8BEF5-C9D1-4A3C-AA6F-9A6C2118606F}" dt="2023-01-16T18:33:31.003" v="1636" actId="2711"/>
        <pc:sldMkLst>
          <pc:docMk/>
          <pc:sldMk cId="1325608595" sldId="257"/>
        </pc:sldMkLst>
        <pc:spChg chg="mod">
          <ac:chgData name="Kirsty Allen" userId="02198fc3-6720-4626-ae14-9ca9f2670c75" providerId="ADAL" clId="{8FE8BEF5-C9D1-4A3C-AA6F-9A6C2118606F}" dt="2023-01-16T18:33:31.003" v="1636" actId="2711"/>
          <ac:spMkLst>
            <pc:docMk/>
            <pc:sldMk cId="1325608595" sldId="257"/>
            <ac:spMk id="2" creationId="{912DF434-28DB-4621-A497-D62C41CE0419}"/>
          </ac:spMkLst>
        </pc:spChg>
        <pc:spChg chg="mod">
          <ac:chgData name="Kirsty Allen" userId="02198fc3-6720-4626-ae14-9ca9f2670c75" providerId="ADAL" clId="{8FE8BEF5-C9D1-4A3C-AA6F-9A6C2118606F}" dt="2023-01-16T18:33:22.440" v="1635" actId="2711"/>
          <ac:spMkLst>
            <pc:docMk/>
            <pc:sldMk cId="1325608595" sldId="257"/>
            <ac:spMk id="3" creationId="{22788C46-D0BC-4307-AE55-7601A139E7CB}"/>
          </ac:spMkLst>
        </pc:spChg>
      </pc:sldChg>
      <pc:sldChg chg="modSp mod">
        <pc:chgData name="Kirsty Allen" userId="02198fc3-6720-4626-ae14-9ca9f2670c75" providerId="ADAL" clId="{8FE8BEF5-C9D1-4A3C-AA6F-9A6C2118606F}" dt="2023-01-16T20:07:28.316" v="1961" actId="20577"/>
        <pc:sldMkLst>
          <pc:docMk/>
          <pc:sldMk cId="1639799154" sldId="258"/>
        </pc:sldMkLst>
        <pc:spChg chg="mod">
          <ac:chgData name="Kirsty Allen" userId="02198fc3-6720-4626-ae14-9ca9f2670c75" providerId="ADAL" clId="{8FE8BEF5-C9D1-4A3C-AA6F-9A6C2118606F}" dt="2023-01-16T18:34:09.920" v="1638" actId="12"/>
          <ac:spMkLst>
            <pc:docMk/>
            <pc:sldMk cId="1639799154" sldId="258"/>
            <ac:spMk id="3" creationId="{95B371F2-DBA5-415A-82C8-651F587B857A}"/>
          </ac:spMkLst>
        </pc:spChg>
        <pc:spChg chg="mod">
          <ac:chgData name="Kirsty Allen" userId="02198fc3-6720-4626-ae14-9ca9f2670c75" providerId="ADAL" clId="{8FE8BEF5-C9D1-4A3C-AA6F-9A6C2118606F}" dt="2023-01-16T20:07:28.316" v="1961" actId="20577"/>
          <ac:spMkLst>
            <pc:docMk/>
            <pc:sldMk cId="1639799154" sldId="258"/>
            <ac:spMk id="7" creationId="{FCA86778-2528-10B4-580D-E9005C41E16D}"/>
          </ac:spMkLst>
        </pc:spChg>
        <pc:spChg chg="mod">
          <ac:chgData name="Kirsty Allen" userId="02198fc3-6720-4626-ae14-9ca9f2670c75" providerId="ADAL" clId="{8FE8BEF5-C9D1-4A3C-AA6F-9A6C2118606F}" dt="2023-01-16T18:34:22.018" v="1640" actId="12"/>
          <ac:spMkLst>
            <pc:docMk/>
            <pc:sldMk cId="1639799154" sldId="258"/>
            <ac:spMk id="8" creationId="{1C91BE10-3A67-BC6B-636A-2EC667B41A97}"/>
          </ac:spMkLst>
        </pc:spChg>
      </pc:sldChg>
      <pc:sldChg chg="addSp delSp modSp mod">
        <pc:chgData name="Kirsty Allen" userId="02198fc3-6720-4626-ae14-9ca9f2670c75" providerId="ADAL" clId="{8FE8BEF5-C9D1-4A3C-AA6F-9A6C2118606F}" dt="2023-01-16T18:34:47.237" v="1642" actId="1076"/>
        <pc:sldMkLst>
          <pc:docMk/>
          <pc:sldMk cId="3446797337" sldId="259"/>
        </pc:sldMkLst>
        <pc:spChg chg="mod">
          <ac:chgData name="Kirsty Allen" userId="02198fc3-6720-4626-ae14-9ca9f2670c75" providerId="ADAL" clId="{8FE8BEF5-C9D1-4A3C-AA6F-9A6C2118606F}" dt="2023-01-16T18:34:47.237" v="1642" actId="1076"/>
          <ac:spMkLst>
            <pc:docMk/>
            <pc:sldMk cId="3446797337" sldId="259"/>
            <ac:spMk id="4" creationId="{D51A6D85-3837-435F-A342-5A3F98172B12}"/>
          </ac:spMkLst>
        </pc:spChg>
        <pc:spChg chg="add del mod">
          <ac:chgData name="Kirsty Allen" userId="02198fc3-6720-4626-ae14-9ca9f2670c75" providerId="ADAL" clId="{8FE8BEF5-C9D1-4A3C-AA6F-9A6C2118606F}" dt="2023-01-16T17:56:23.040" v="1320" actId="478"/>
          <ac:spMkLst>
            <pc:docMk/>
            <pc:sldMk cId="3446797337" sldId="259"/>
            <ac:spMk id="7" creationId="{B8C04D43-320E-98E2-EA78-5720F37C5A0C}"/>
          </ac:spMkLst>
        </pc:spChg>
      </pc:sldChg>
      <pc:sldChg chg="addSp modSp mod">
        <pc:chgData name="Kirsty Allen" userId="02198fc3-6720-4626-ae14-9ca9f2670c75" providerId="ADAL" clId="{8FE8BEF5-C9D1-4A3C-AA6F-9A6C2118606F}" dt="2023-01-16T18:35:43.968" v="1647" actId="12"/>
        <pc:sldMkLst>
          <pc:docMk/>
          <pc:sldMk cId="4212917468" sldId="260"/>
        </pc:sldMkLst>
        <pc:spChg chg="mod">
          <ac:chgData name="Kirsty Allen" userId="02198fc3-6720-4626-ae14-9ca9f2670c75" providerId="ADAL" clId="{8FE8BEF5-C9D1-4A3C-AA6F-9A6C2118606F}" dt="2023-01-16T18:35:43.968" v="1647" actId="12"/>
          <ac:spMkLst>
            <pc:docMk/>
            <pc:sldMk cId="4212917468" sldId="260"/>
            <ac:spMk id="9" creationId="{8D2E7851-BFE9-555D-72A2-B650633F12FA}"/>
          </ac:spMkLst>
        </pc:spChg>
        <pc:spChg chg="add mod">
          <ac:chgData name="Kirsty Allen" userId="02198fc3-6720-4626-ae14-9ca9f2670c75" providerId="ADAL" clId="{8FE8BEF5-C9D1-4A3C-AA6F-9A6C2118606F}" dt="2023-01-16T17:58:38.455" v="1364" actId="14100"/>
          <ac:spMkLst>
            <pc:docMk/>
            <pc:sldMk cId="4212917468" sldId="260"/>
            <ac:spMk id="13" creationId="{89542BBE-1480-B5DA-A2BD-760179F067AB}"/>
          </ac:spMkLst>
        </pc:spChg>
      </pc:sldChg>
      <pc:sldChg chg="modSp mod">
        <pc:chgData name="Kirsty Allen" userId="02198fc3-6720-4626-ae14-9ca9f2670c75" providerId="ADAL" clId="{8FE8BEF5-C9D1-4A3C-AA6F-9A6C2118606F}" dt="2023-01-16T18:02:44.408" v="1486" actId="14100"/>
        <pc:sldMkLst>
          <pc:docMk/>
          <pc:sldMk cId="1527386939" sldId="261"/>
        </pc:sldMkLst>
        <pc:spChg chg="mod">
          <ac:chgData name="Kirsty Allen" userId="02198fc3-6720-4626-ae14-9ca9f2670c75" providerId="ADAL" clId="{8FE8BEF5-C9D1-4A3C-AA6F-9A6C2118606F}" dt="2023-01-16T18:02:44.408" v="1486" actId="14100"/>
          <ac:spMkLst>
            <pc:docMk/>
            <pc:sldMk cId="1527386939" sldId="261"/>
            <ac:spMk id="10" creationId="{59E94DE1-AEF4-816D-E711-3F914F9D1BB8}"/>
          </ac:spMkLst>
        </pc:spChg>
        <pc:graphicFrameChg chg="modGraphic">
          <ac:chgData name="Kirsty Allen" userId="02198fc3-6720-4626-ae14-9ca9f2670c75" providerId="ADAL" clId="{8FE8BEF5-C9D1-4A3C-AA6F-9A6C2118606F}" dt="2023-01-16T18:02:21.681" v="1461" actId="5793"/>
          <ac:graphicFrameMkLst>
            <pc:docMk/>
            <pc:sldMk cId="1527386939" sldId="261"/>
            <ac:graphicFrameMk id="11" creationId="{A019127A-8EB6-1A97-2714-1777DE82B342}"/>
          </ac:graphicFrameMkLst>
        </pc:graphicFrameChg>
      </pc:sldChg>
      <pc:sldChg chg="modSp mod">
        <pc:chgData name="Kirsty Allen" userId="02198fc3-6720-4626-ae14-9ca9f2670c75" providerId="ADAL" clId="{8FE8BEF5-C9D1-4A3C-AA6F-9A6C2118606F}" dt="2023-01-16T18:19:41.613" v="1594" actId="20577"/>
        <pc:sldMkLst>
          <pc:docMk/>
          <pc:sldMk cId="2563119616" sldId="265"/>
        </pc:sldMkLst>
        <pc:spChg chg="mod">
          <ac:chgData name="Kirsty Allen" userId="02198fc3-6720-4626-ae14-9ca9f2670c75" providerId="ADAL" clId="{8FE8BEF5-C9D1-4A3C-AA6F-9A6C2118606F}" dt="2023-01-16T18:18:27.983" v="1585" actId="313"/>
          <ac:spMkLst>
            <pc:docMk/>
            <pc:sldMk cId="2563119616" sldId="265"/>
            <ac:spMk id="31" creationId="{DD633DBB-C5DA-2928-468A-7B5B1DB02943}"/>
          </ac:spMkLst>
        </pc:spChg>
        <pc:spChg chg="mod">
          <ac:chgData name="Kirsty Allen" userId="02198fc3-6720-4626-ae14-9ca9f2670c75" providerId="ADAL" clId="{8FE8BEF5-C9D1-4A3C-AA6F-9A6C2118606F}" dt="2023-01-16T18:19:41.613" v="1594" actId="20577"/>
          <ac:spMkLst>
            <pc:docMk/>
            <pc:sldMk cId="2563119616" sldId="265"/>
            <ac:spMk id="36" creationId="{B81A3E79-6579-310E-8E64-300C791B5402}"/>
          </ac:spMkLst>
        </pc:spChg>
      </pc:sldChg>
      <pc:sldChg chg="modSp mod">
        <pc:chgData name="Kirsty Allen" userId="02198fc3-6720-4626-ae14-9ca9f2670c75" providerId="ADAL" clId="{8FE8BEF5-C9D1-4A3C-AA6F-9A6C2118606F}" dt="2023-01-16T18:41:22.927" v="1684" actId="1076"/>
        <pc:sldMkLst>
          <pc:docMk/>
          <pc:sldMk cId="2721508595" sldId="266"/>
        </pc:sldMkLst>
        <pc:spChg chg="mod">
          <ac:chgData name="Kirsty Allen" userId="02198fc3-6720-4626-ae14-9ca9f2670c75" providerId="ADAL" clId="{8FE8BEF5-C9D1-4A3C-AA6F-9A6C2118606F}" dt="2023-01-16T18:41:22.927" v="1684" actId="1076"/>
          <ac:spMkLst>
            <pc:docMk/>
            <pc:sldMk cId="2721508595" sldId="266"/>
            <ac:spMk id="4" creationId="{9B9ED227-95A7-4B08-91FE-5E0EF0D41D20}"/>
          </ac:spMkLst>
        </pc:spChg>
        <pc:spChg chg="mod">
          <ac:chgData name="Kirsty Allen" userId="02198fc3-6720-4626-ae14-9ca9f2670c75" providerId="ADAL" clId="{8FE8BEF5-C9D1-4A3C-AA6F-9A6C2118606F}" dt="2023-01-16T18:40:58.230" v="1681" actId="5793"/>
          <ac:spMkLst>
            <pc:docMk/>
            <pc:sldMk cId="2721508595" sldId="266"/>
            <ac:spMk id="10" creationId="{585697B7-EBBB-0E4B-AA02-0D3F94821C6E}"/>
          </ac:spMkLst>
        </pc:spChg>
      </pc:sldChg>
      <pc:sldChg chg="addSp delSp modSp mod">
        <pc:chgData name="Kirsty Allen" userId="02198fc3-6720-4626-ae14-9ca9f2670c75" providerId="ADAL" clId="{8FE8BEF5-C9D1-4A3C-AA6F-9A6C2118606F}" dt="2023-01-16T18:42:02.212" v="1686" actId="2711"/>
        <pc:sldMkLst>
          <pc:docMk/>
          <pc:sldMk cId="445070695" sldId="267"/>
        </pc:sldMkLst>
        <pc:spChg chg="add mod">
          <ac:chgData name="Kirsty Allen" userId="02198fc3-6720-4626-ae14-9ca9f2670c75" providerId="ADAL" clId="{8FE8BEF5-C9D1-4A3C-AA6F-9A6C2118606F}" dt="2023-01-16T18:42:02.212" v="1686" actId="2711"/>
          <ac:spMkLst>
            <pc:docMk/>
            <pc:sldMk cId="445070695" sldId="267"/>
            <ac:spMk id="10" creationId="{0FDB06C2-8E49-5043-86A5-959C6E2C2CEE}"/>
          </ac:spMkLst>
        </pc:spChg>
        <pc:spChg chg="add del mod">
          <ac:chgData name="Kirsty Allen" userId="02198fc3-6720-4626-ae14-9ca9f2670c75" providerId="ADAL" clId="{8FE8BEF5-C9D1-4A3C-AA6F-9A6C2118606F}" dt="2023-01-14T13:46:02" v="365" actId="478"/>
          <ac:spMkLst>
            <pc:docMk/>
            <pc:sldMk cId="445070695" sldId="267"/>
            <ac:spMk id="11" creationId="{928E8EAA-CE1A-C57A-E5AA-55FDE9E27D43}"/>
          </ac:spMkLst>
        </pc:spChg>
      </pc:sldChg>
      <pc:sldChg chg="modSp mod">
        <pc:chgData name="Kirsty Allen" userId="02198fc3-6720-4626-ae14-9ca9f2670c75" providerId="ADAL" clId="{8FE8BEF5-C9D1-4A3C-AA6F-9A6C2118606F}" dt="2023-01-16T18:38:12.122" v="1664" actId="1076"/>
        <pc:sldMkLst>
          <pc:docMk/>
          <pc:sldMk cId="3396266754" sldId="269"/>
        </pc:sldMkLst>
        <pc:spChg chg="mod">
          <ac:chgData name="Kirsty Allen" userId="02198fc3-6720-4626-ae14-9ca9f2670c75" providerId="ADAL" clId="{8FE8BEF5-C9D1-4A3C-AA6F-9A6C2118606F}" dt="2023-01-16T18:20:58.594" v="1600" actId="313"/>
          <ac:spMkLst>
            <pc:docMk/>
            <pc:sldMk cId="3396266754" sldId="269"/>
            <ac:spMk id="2" creationId="{27A6F7BB-30A8-4980-AD4A-2FB0B53FA6C9}"/>
          </ac:spMkLst>
        </pc:spChg>
        <pc:spChg chg="mod">
          <ac:chgData name="Kirsty Allen" userId="02198fc3-6720-4626-ae14-9ca9f2670c75" providerId="ADAL" clId="{8FE8BEF5-C9D1-4A3C-AA6F-9A6C2118606F}" dt="2023-01-16T18:37:18.869" v="1658" actId="14100"/>
          <ac:spMkLst>
            <pc:docMk/>
            <pc:sldMk cId="3396266754" sldId="269"/>
            <ac:spMk id="79" creationId="{3B26DB86-5B7C-A688-CD8A-1C520DF3E6F5}"/>
          </ac:spMkLst>
        </pc:spChg>
        <pc:spChg chg="mod">
          <ac:chgData name="Kirsty Allen" userId="02198fc3-6720-4626-ae14-9ca9f2670c75" providerId="ADAL" clId="{8FE8BEF5-C9D1-4A3C-AA6F-9A6C2118606F}" dt="2023-01-16T18:37:22.836" v="1659" actId="14100"/>
          <ac:spMkLst>
            <pc:docMk/>
            <pc:sldMk cId="3396266754" sldId="269"/>
            <ac:spMk id="81" creationId="{240F792A-B0A3-AA0C-8F39-84E597C530FD}"/>
          </ac:spMkLst>
        </pc:spChg>
        <pc:spChg chg="mod">
          <ac:chgData name="Kirsty Allen" userId="02198fc3-6720-4626-ae14-9ca9f2670c75" providerId="ADAL" clId="{8FE8BEF5-C9D1-4A3C-AA6F-9A6C2118606F}" dt="2023-01-16T18:37:52.277" v="1662" actId="207"/>
          <ac:spMkLst>
            <pc:docMk/>
            <pc:sldMk cId="3396266754" sldId="269"/>
            <ac:spMk id="88" creationId="{47474463-34E8-3D3F-B7B6-5F1287E60A2A}"/>
          </ac:spMkLst>
        </pc:spChg>
        <pc:spChg chg="mod">
          <ac:chgData name="Kirsty Allen" userId="02198fc3-6720-4626-ae14-9ca9f2670c75" providerId="ADAL" clId="{8FE8BEF5-C9D1-4A3C-AA6F-9A6C2118606F}" dt="2023-01-16T18:38:01.022" v="1663" actId="1076"/>
          <ac:spMkLst>
            <pc:docMk/>
            <pc:sldMk cId="3396266754" sldId="269"/>
            <ac:spMk id="90" creationId="{F6FFB346-D016-DFCE-F507-FF6B8C173927}"/>
          </ac:spMkLst>
        </pc:spChg>
        <pc:spChg chg="mod">
          <ac:chgData name="Kirsty Allen" userId="02198fc3-6720-4626-ae14-9ca9f2670c75" providerId="ADAL" clId="{8FE8BEF5-C9D1-4A3C-AA6F-9A6C2118606F}" dt="2023-01-16T18:37:13.544" v="1657" actId="14100"/>
          <ac:spMkLst>
            <pc:docMk/>
            <pc:sldMk cId="3396266754" sldId="269"/>
            <ac:spMk id="92" creationId="{51DA0B43-2224-DEDB-E903-83655872237E}"/>
          </ac:spMkLst>
        </pc:spChg>
        <pc:spChg chg="mod">
          <ac:chgData name="Kirsty Allen" userId="02198fc3-6720-4626-ae14-9ca9f2670c75" providerId="ADAL" clId="{8FE8BEF5-C9D1-4A3C-AA6F-9A6C2118606F}" dt="2023-01-16T18:38:12.122" v="1664" actId="1076"/>
          <ac:spMkLst>
            <pc:docMk/>
            <pc:sldMk cId="3396266754" sldId="269"/>
            <ac:spMk id="94" creationId="{314AE8A0-EF3D-E31C-D3E7-CA2554E54B7E}"/>
          </ac:spMkLst>
        </pc:spChg>
      </pc:sldChg>
      <pc:sldChg chg="addSp delSp modSp mod">
        <pc:chgData name="Kirsty Allen" userId="02198fc3-6720-4626-ae14-9ca9f2670c75" providerId="ADAL" clId="{8FE8BEF5-C9D1-4A3C-AA6F-9A6C2118606F}" dt="2023-01-16T18:40:36.845" v="1679" actId="12"/>
        <pc:sldMkLst>
          <pc:docMk/>
          <pc:sldMk cId="932498405" sldId="270"/>
        </pc:sldMkLst>
        <pc:spChg chg="mod">
          <ac:chgData name="Kirsty Allen" userId="02198fc3-6720-4626-ae14-9ca9f2670c75" providerId="ADAL" clId="{8FE8BEF5-C9D1-4A3C-AA6F-9A6C2118606F}" dt="2023-01-16T18:38:48.304" v="1670" actId="20577"/>
          <ac:spMkLst>
            <pc:docMk/>
            <pc:sldMk cId="932498405" sldId="270"/>
            <ac:spMk id="3" creationId="{C55E2E3E-148D-4BE4-88A4-447C4BC35E68}"/>
          </ac:spMkLst>
        </pc:spChg>
        <pc:spChg chg="mod">
          <ac:chgData name="Kirsty Allen" userId="02198fc3-6720-4626-ae14-9ca9f2670c75" providerId="ADAL" clId="{8FE8BEF5-C9D1-4A3C-AA6F-9A6C2118606F}" dt="2023-01-16T18:38:45.926" v="1669" actId="20577"/>
          <ac:spMkLst>
            <pc:docMk/>
            <pc:sldMk cId="932498405" sldId="270"/>
            <ac:spMk id="7" creationId="{BA704D9C-7C25-5B38-CA1E-E6583BA120C2}"/>
          </ac:spMkLst>
        </pc:spChg>
        <pc:spChg chg="mod">
          <ac:chgData name="Kirsty Allen" userId="02198fc3-6720-4626-ae14-9ca9f2670c75" providerId="ADAL" clId="{8FE8BEF5-C9D1-4A3C-AA6F-9A6C2118606F}" dt="2023-01-16T18:40:26.192" v="1678" actId="12"/>
          <ac:spMkLst>
            <pc:docMk/>
            <pc:sldMk cId="932498405" sldId="270"/>
            <ac:spMk id="11" creationId="{4DA356C4-E599-A3E7-C50B-8A6DC9D761F6}"/>
          </ac:spMkLst>
        </pc:spChg>
        <pc:spChg chg="add mod">
          <ac:chgData name="Kirsty Allen" userId="02198fc3-6720-4626-ae14-9ca9f2670c75" providerId="ADAL" clId="{8FE8BEF5-C9D1-4A3C-AA6F-9A6C2118606F}" dt="2023-01-16T18:40:36.845" v="1679" actId="12"/>
          <ac:spMkLst>
            <pc:docMk/>
            <pc:sldMk cId="932498405" sldId="270"/>
            <ac:spMk id="17" creationId="{2E6E1BF3-D6FC-9ED4-9E7A-7CB4FB81720A}"/>
          </ac:spMkLst>
        </pc:spChg>
        <pc:cxnChg chg="del mod">
          <ac:chgData name="Kirsty Allen" userId="02198fc3-6720-4626-ae14-9ca9f2670c75" providerId="ADAL" clId="{8FE8BEF5-C9D1-4A3C-AA6F-9A6C2118606F}" dt="2023-01-14T12:35:27.015" v="340" actId="478"/>
          <ac:cxnSpMkLst>
            <pc:docMk/>
            <pc:sldMk cId="932498405" sldId="270"/>
            <ac:cxnSpMk id="9" creationId="{A1111233-7291-0E44-AD88-D8C2A3C73EE7}"/>
          </ac:cxnSpMkLst>
        </pc:cxnChg>
        <pc:cxnChg chg="add mod">
          <ac:chgData name="Kirsty Allen" userId="02198fc3-6720-4626-ae14-9ca9f2670c75" providerId="ADAL" clId="{8FE8BEF5-C9D1-4A3C-AA6F-9A6C2118606F}" dt="2023-01-16T18:00:39.869" v="1377" actId="1076"/>
          <ac:cxnSpMkLst>
            <pc:docMk/>
            <pc:sldMk cId="932498405" sldId="270"/>
            <ac:cxnSpMk id="14" creationId="{6FE0C40C-3E6E-8AB7-C9B4-8B0B0514F908}"/>
          </ac:cxnSpMkLst>
        </pc:cxnChg>
      </pc:sldChg>
      <pc:sldChg chg="modSp mod">
        <pc:chgData name="Kirsty Allen" userId="02198fc3-6720-4626-ae14-9ca9f2670c75" providerId="ADAL" clId="{8FE8BEF5-C9D1-4A3C-AA6F-9A6C2118606F}" dt="2023-01-16T18:35:06.882" v="1644" actId="12"/>
        <pc:sldMkLst>
          <pc:docMk/>
          <pc:sldMk cId="3335690284" sldId="271"/>
        </pc:sldMkLst>
        <pc:spChg chg="mod">
          <ac:chgData name="Kirsty Allen" userId="02198fc3-6720-4626-ae14-9ca9f2670c75" providerId="ADAL" clId="{8FE8BEF5-C9D1-4A3C-AA6F-9A6C2118606F}" dt="2023-01-16T18:35:06.882" v="1644" actId="12"/>
          <ac:spMkLst>
            <pc:docMk/>
            <pc:sldMk cId="3335690284" sldId="271"/>
            <ac:spMk id="31" creationId="{E728F6D3-5E9D-79BE-20AA-376C1B17AECF}"/>
          </ac:spMkLst>
        </pc:spChg>
      </pc:sldChg>
      <pc:sldChg chg="modSp mod">
        <pc:chgData name="Kirsty Allen" userId="02198fc3-6720-4626-ae14-9ca9f2670c75" providerId="ADAL" clId="{8FE8BEF5-C9D1-4A3C-AA6F-9A6C2118606F}" dt="2023-01-16T18:39:56.447" v="1677" actId="1076"/>
        <pc:sldMkLst>
          <pc:docMk/>
          <pc:sldMk cId="2639983765" sldId="273"/>
        </pc:sldMkLst>
        <pc:spChg chg="mod">
          <ac:chgData name="Kirsty Allen" userId="02198fc3-6720-4626-ae14-9ca9f2670c75" providerId="ADAL" clId="{8FE8BEF5-C9D1-4A3C-AA6F-9A6C2118606F}" dt="2023-01-16T18:39:56.447" v="1677" actId="1076"/>
          <ac:spMkLst>
            <pc:docMk/>
            <pc:sldMk cId="2639983765" sldId="273"/>
            <ac:spMk id="2" creationId="{33AF65A7-995A-9F45-891C-82D9B9D40801}"/>
          </ac:spMkLst>
        </pc:spChg>
        <pc:spChg chg="mod">
          <ac:chgData name="Kirsty Allen" userId="02198fc3-6720-4626-ae14-9ca9f2670c75" providerId="ADAL" clId="{8FE8BEF5-C9D1-4A3C-AA6F-9A6C2118606F}" dt="2023-01-16T18:39:47.314" v="1676" actId="2711"/>
          <ac:spMkLst>
            <pc:docMk/>
            <pc:sldMk cId="2639983765" sldId="273"/>
            <ac:spMk id="7" creationId="{E178654B-08C9-4C41-8BEC-DFB720245862}"/>
          </ac:spMkLst>
        </pc:spChg>
      </pc:sldChg>
      <pc:sldChg chg="modSp mod">
        <pc:chgData name="Kirsty Allen" userId="02198fc3-6720-4626-ae14-9ca9f2670c75" providerId="ADAL" clId="{8FE8BEF5-C9D1-4A3C-AA6F-9A6C2118606F}" dt="2023-01-16T18:45:46.373" v="1705" actId="2711"/>
        <pc:sldMkLst>
          <pc:docMk/>
          <pc:sldMk cId="926184573" sldId="275"/>
        </pc:sldMkLst>
        <pc:spChg chg="mod">
          <ac:chgData name="Kirsty Allen" userId="02198fc3-6720-4626-ae14-9ca9f2670c75" providerId="ADAL" clId="{8FE8BEF5-C9D1-4A3C-AA6F-9A6C2118606F}" dt="2023-01-16T18:45:46.373" v="1705" actId="2711"/>
          <ac:spMkLst>
            <pc:docMk/>
            <pc:sldMk cId="926184573" sldId="275"/>
            <ac:spMk id="2" creationId="{69FAE308-3076-43DB-B834-DA0B0AE19AF9}"/>
          </ac:spMkLst>
        </pc:spChg>
        <pc:spChg chg="mod">
          <ac:chgData name="Kirsty Allen" userId="02198fc3-6720-4626-ae14-9ca9f2670c75" providerId="ADAL" clId="{8FE8BEF5-C9D1-4A3C-AA6F-9A6C2118606F}" dt="2023-01-16T18:45:46.373" v="1705" actId="2711"/>
          <ac:spMkLst>
            <pc:docMk/>
            <pc:sldMk cId="926184573" sldId="275"/>
            <ac:spMk id="3" creationId="{BABC2CE0-8806-4B2A-A10A-32984D317434}"/>
          </ac:spMkLst>
        </pc:spChg>
        <pc:spChg chg="mod">
          <ac:chgData name="Kirsty Allen" userId="02198fc3-6720-4626-ae14-9ca9f2670c75" providerId="ADAL" clId="{8FE8BEF5-C9D1-4A3C-AA6F-9A6C2118606F}" dt="2023-01-16T18:45:46.373" v="1705" actId="2711"/>
          <ac:spMkLst>
            <pc:docMk/>
            <pc:sldMk cId="926184573" sldId="275"/>
            <ac:spMk id="5" creationId="{DA7A3AB3-563A-5BD9-4D76-9A1AA61E40FF}"/>
          </ac:spMkLst>
        </pc:spChg>
        <pc:spChg chg="mod">
          <ac:chgData name="Kirsty Allen" userId="02198fc3-6720-4626-ae14-9ca9f2670c75" providerId="ADAL" clId="{8FE8BEF5-C9D1-4A3C-AA6F-9A6C2118606F}" dt="2023-01-16T18:45:46.373" v="1705" actId="2711"/>
          <ac:spMkLst>
            <pc:docMk/>
            <pc:sldMk cId="926184573" sldId="275"/>
            <ac:spMk id="6" creationId="{5EBA9A27-6706-A107-E293-973920F392BB}"/>
          </ac:spMkLst>
        </pc:spChg>
      </pc:sldChg>
      <pc:sldChg chg="modSp mod">
        <pc:chgData name="Kirsty Allen" userId="02198fc3-6720-4626-ae14-9ca9f2670c75" providerId="ADAL" clId="{8FE8BEF5-C9D1-4A3C-AA6F-9A6C2118606F}" dt="2023-01-16T19:08:20.283" v="1847" actId="207"/>
        <pc:sldMkLst>
          <pc:docMk/>
          <pc:sldMk cId="62350511" sldId="277"/>
        </pc:sldMkLst>
        <pc:spChg chg="mod">
          <ac:chgData name="Kirsty Allen" userId="02198fc3-6720-4626-ae14-9ca9f2670c75" providerId="ADAL" clId="{8FE8BEF5-C9D1-4A3C-AA6F-9A6C2118606F}" dt="2023-01-16T19:08:20.283" v="1847" actId="207"/>
          <ac:spMkLst>
            <pc:docMk/>
            <pc:sldMk cId="62350511" sldId="277"/>
            <ac:spMk id="3" creationId="{7B943E7C-A74D-4CB3-844B-51917C88C95F}"/>
          </ac:spMkLst>
        </pc:spChg>
      </pc:sldChg>
      <pc:sldChg chg="modSp mod">
        <pc:chgData name="Kirsty Allen" userId="02198fc3-6720-4626-ae14-9ca9f2670c75" providerId="ADAL" clId="{8FE8BEF5-C9D1-4A3C-AA6F-9A6C2118606F}" dt="2023-01-16T18:45:00.007" v="1701" actId="2711"/>
        <pc:sldMkLst>
          <pc:docMk/>
          <pc:sldMk cId="2814084736" sldId="278"/>
        </pc:sldMkLst>
        <pc:spChg chg="mod">
          <ac:chgData name="Kirsty Allen" userId="02198fc3-6720-4626-ae14-9ca9f2670c75" providerId="ADAL" clId="{8FE8BEF5-C9D1-4A3C-AA6F-9A6C2118606F}" dt="2023-01-16T18:44:49.783" v="1700" actId="2711"/>
          <ac:spMkLst>
            <pc:docMk/>
            <pc:sldMk cId="2814084736" sldId="278"/>
            <ac:spMk id="4" creationId="{8F8C6336-CC24-14B0-042E-FFEFC8A28C30}"/>
          </ac:spMkLst>
        </pc:spChg>
        <pc:spChg chg="mod">
          <ac:chgData name="Kirsty Allen" userId="02198fc3-6720-4626-ae14-9ca9f2670c75" providerId="ADAL" clId="{8FE8BEF5-C9D1-4A3C-AA6F-9A6C2118606F}" dt="2023-01-16T18:45:00.007" v="1701" actId="2711"/>
          <ac:spMkLst>
            <pc:docMk/>
            <pc:sldMk cId="2814084736" sldId="278"/>
            <ac:spMk id="5" creationId="{44048EC6-FBAB-660C-5A40-37DBA6709C98}"/>
          </ac:spMkLst>
        </pc:spChg>
      </pc:sldChg>
      <pc:sldChg chg="addSp modSp mod">
        <pc:chgData name="Kirsty Allen" userId="02198fc3-6720-4626-ae14-9ca9f2670c75" providerId="ADAL" clId="{8FE8BEF5-C9D1-4A3C-AA6F-9A6C2118606F}" dt="2023-01-16T18:49:59.512" v="1711" actId="14100"/>
        <pc:sldMkLst>
          <pc:docMk/>
          <pc:sldMk cId="1099248776" sldId="279"/>
        </pc:sldMkLst>
        <pc:spChg chg="add mod">
          <ac:chgData name="Kirsty Allen" userId="02198fc3-6720-4626-ae14-9ca9f2670c75" providerId="ADAL" clId="{8FE8BEF5-C9D1-4A3C-AA6F-9A6C2118606F}" dt="2023-01-16T18:49:59.512" v="1711" actId="14100"/>
          <ac:spMkLst>
            <pc:docMk/>
            <pc:sldMk cId="1099248776" sldId="279"/>
            <ac:spMk id="10" creationId="{729E4630-073C-63D0-0FCE-C97A454ABE7A}"/>
          </ac:spMkLst>
        </pc:spChg>
      </pc:sldChg>
      <pc:sldChg chg="addSp delSp modSp mod">
        <pc:chgData name="Kirsty Allen" userId="02198fc3-6720-4626-ae14-9ca9f2670c75" providerId="ADAL" clId="{8FE8BEF5-C9D1-4A3C-AA6F-9A6C2118606F}" dt="2023-01-16T14:01:08.547" v="1104" actId="1076"/>
        <pc:sldMkLst>
          <pc:docMk/>
          <pc:sldMk cId="3526051308" sldId="280"/>
        </pc:sldMkLst>
        <pc:spChg chg="del">
          <ac:chgData name="Kirsty Allen" userId="02198fc3-6720-4626-ae14-9ca9f2670c75" providerId="ADAL" clId="{8FE8BEF5-C9D1-4A3C-AA6F-9A6C2118606F}" dt="2023-01-14T14:25:01.326" v="953" actId="478"/>
          <ac:spMkLst>
            <pc:docMk/>
            <pc:sldMk cId="3526051308" sldId="280"/>
            <ac:spMk id="3" creationId="{C55E2E3E-148D-4BE4-88A4-447C4BC35E68}"/>
          </ac:spMkLst>
        </pc:spChg>
        <pc:spChg chg="add del mod">
          <ac:chgData name="Kirsty Allen" userId="02198fc3-6720-4626-ae14-9ca9f2670c75" providerId="ADAL" clId="{8FE8BEF5-C9D1-4A3C-AA6F-9A6C2118606F}" dt="2023-01-14T14:25:07.268" v="954" actId="478"/>
          <ac:spMkLst>
            <pc:docMk/>
            <pc:sldMk cId="3526051308" sldId="280"/>
            <ac:spMk id="5" creationId="{137F6880-F186-DE2A-7691-5E947A98F262}"/>
          </ac:spMkLst>
        </pc:spChg>
        <pc:spChg chg="add mod">
          <ac:chgData name="Kirsty Allen" userId="02198fc3-6720-4626-ae14-9ca9f2670c75" providerId="ADAL" clId="{8FE8BEF5-C9D1-4A3C-AA6F-9A6C2118606F}" dt="2023-01-16T14:01:08.547" v="1104" actId="1076"/>
          <ac:spMkLst>
            <pc:docMk/>
            <pc:sldMk cId="3526051308" sldId="280"/>
            <ac:spMk id="6" creationId="{032D2445-7661-E225-4E39-A7915AB08385}"/>
          </ac:spMkLst>
        </pc:spChg>
        <pc:picChg chg="add mod">
          <ac:chgData name="Kirsty Allen" userId="02198fc3-6720-4626-ae14-9ca9f2670c75" providerId="ADAL" clId="{8FE8BEF5-C9D1-4A3C-AA6F-9A6C2118606F}" dt="2023-01-14T14:24:55.851" v="952" actId="14100"/>
          <ac:picMkLst>
            <pc:docMk/>
            <pc:sldMk cId="3526051308" sldId="280"/>
            <ac:picMk id="2" creationId="{D82AF31C-34B6-8C46-504F-3FDD8AEEC63B}"/>
          </ac:picMkLst>
        </pc:picChg>
      </pc:sldChg>
      <pc:sldChg chg="addSp modSp mod">
        <pc:chgData name="Kirsty Allen" userId="02198fc3-6720-4626-ae14-9ca9f2670c75" providerId="ADAL" clId="{8FE8BEF5-C9D1-4A3C-AA6F-9A6C2118606F}" dt="2023-01-16T18:43:03.235" v="1693" actId="1076"/>
        <pc:sldMkLst>
          <pc:docMk/>
          <pc:sldMk cId="3726905806" sldId="281"/>
        </pc:sldMkLst>
        <pc:spChg chg="add mod">
          <ac:chgData name="Kirsty Allen" userId="02198fc3-6720-4626-ae14-9ca9f2670c75" providerId="ADAL" clId="{8FE8BEF5-C9D1-4A3C-AA6F-9A6C2118606F}" dt="2023-01-16T18:42:35.596" v="1689" actId="255"/>
          <ac:spMkLst>
            <pc:docMk/>
            <pc:sldMk cId="3726905806" sldId="281"/>
            <ac:spMk id="3" creationId="{21D4EF2D-CF53-BA17-56C9-4844561E44A3}"/>
          </ac:spMkLst>
        </pc:spChg>
        <pc:spChg chg="add mod">
          <ac:chgData name="Kirsty Allen" userId="02198fc3-6720-4626-ae14-9ca9f2670c75" providerId="ADAL" clId="{8FE8BEF5-C9D1-4A3C-AA6F-9A6C2118606F}" dt="2023-01-16T18:43:00.670" v="1692" actId="1076"/>
          <ac:spMkLst>
            <pc:docMk/>
            <pc:sldMk cId="3726905806" sldId="281"/>
            <ac:spMk id="6" creationId="{32AF15A1-C00B-4206-0FD0-7DC0BB9EFB36}"/>
          </ac:spMkLst>
        </pc:spChg>
        <pc:picChg chg="add mod">
          <ac:chgData name="Kirsty Allen" userId="02198fc3-6720-4626-ae14-9ca9f2670c75" providerId="ADAL" clId="{8FE8BEF5-C9D1-4A3C-AA6F-9A6C2118606F}" dt="2023-01-16T18:43:03.235" v="1693" actId="1076"/>
          <ac:picMkLst>
            <pc:docMk/>
            <pc:sldMk cId="3726905806" sldId="281"/>
            <ac:picMk id="4" creationId="{3D8B1BF7-DE53-5348-239B-3E2C506EC56F}"/>
          </ac:picMkLst>
        </pc:picChg>
      </pc:sldChg>
      <pc:sldChg chg="addSp modSp mod">
        <pc:chgData name="Kirsty Allen" userId="02198fc3-6720-4626-ae14-9ca9f2670c75" providerId="ADAL" clId="{8FE8BEF5-C9D1-4A3C-AA6F-9A6C2118606F}" dt="2023-01-16T18:44:11.104" v="1698" actId="2711"/>
        <pc:sldMkLst>
          <pc:docMk/>
          <pc:sldMk cId="1047764072" sldId="282"/>
        </pc:sldMkLst>
        <pc:spChg chg="add mod">
          <ac:chgData name="Kirsty Allen" userId="02198fc3-6720-4626-ae14-9ca9f2670c75" providerId="ADAL" clId="{8FE8BEF5-C9D1-4A3C-AA6F-9A6C2118606F}" dt="2023-01-16T18:44:11.104" v="1698" actId="2711"/>
          <ac:spMkLst>
            <pc:docMk/>
            <pc:sldMk cId="1047764072" sldId="282"/>
            <ac:spMk id="4" creationId="{58730B55-A378-5129-DA65-A730C8AB1F2F}"/>
          </ac:spMkLst>
        </pc:spChg>
        <pc:spChg chg="add mod">
          <ac:chgData name="Kirsty Allen" userId="02198fc3-6720-4626-ae14-9ca9f2670c75" providerId="ADAL" clId="{8FE8BEF5-C9D1-4A3C-AA6F-9A6C2118606F}" dt="2023-01-16T18:43:24.376" v="1695" actId="1076"/>
          <ac:spMkLst>
            <pc:docMk/>
            <pc:sldMk cId="1047764072" sldId="282"/>
            <ac:spMk id="6" creationId="{115EB882-85EE-270D-FB76-77C38AA5A17A}"/>
          </ac:spMkLst>
        </pc:spChg>
        <pc:spChg chg="add mod">
          <ac:chgData name="Kirsty Allen" userId="02198fc3-6720-4626-ae14-9ca9f2670c75" providerId="ADAL" clId="{8FE8BEF5-C9D1-4A3C-AA6F-9A6C2118606F}" dt="2023-01-16T18:43:46.839" v="1697" actId="12"/>
          <ac:spMkLst>
            <pc:docMk/>
            <pc:sldMk cId="1047764072" sldId="282"/>
            <ac:spMk id="9" creationId="{A7040AD9-02B0-9DFE-5D5F-9562BBBB7886}"/>
          </ac:spMkLst>
        </pc:spChg>
        <pc:picChg chg="add mod">
          <ac:chgData name="Kirsty Allen" userId="02198fc3-6720-4626-ae14-9ca9f2670c75" providerId="ADAL" clId="{8FE8BEF5-C9D1-4A3C-AA6F-9A6C2118606F}" dt="2023-01-16T18:43:19.646" v="1694" actId="1076"/>
          <ac:picMkLst>
            <pc:docMk/>
            <pc:sldMk cId="1047764072" sldId="282"/>
            <ac:picMk id="7" creationId="{75F07279-D034-551E-EE0F-1ADCAB22744E}"/>
          </ac:picMkLst>
        </pc:picChg>
      </pc:sldChg>
      <pc:sldChg chg="addSp modSp mod">
        <pc:chgData name="Kirsty Allen" userId="02198fc3-6720-4626-ae14-9ca9f2670c75" providerId="ADAL" clId="{8FE8BEF5-C9D1-4A3C-AA6F-9A6C2118606F}" dt="2023-01-16T18:44:40.162" v="1699" actId="2711"/>
        <pc:sldMkLst>
          <pc:docMk/>
          <pc:sldMk cId="187211372" sldId="284"/>
        </pc:sldMkLst>
        <pc:spChg chg="add mod">
          <ac:chgData name="Kirsty Allen" userId="02198fc3-6720-4626-ae14-9ca9f2670c75" providerId="ADAL" clId="{8FE8BEF5-C9D1-4A3C-AA6F-9A6C2118606F}" dt="2023-01-16T18:44:40.162" v="1699" actId="2711"/>
          <ac:spMkLst>
            <pc:docMk/>
            <pc:sldMk cId="187211372" sldId="284"/>
            <ac:spMk id="6" creationId="{4CA27B88-4D44-3DEC-9296-46EEE19CA48E}"/>
          </ac:spMkLst>
        </pc:spChg>
        <pc:spChg chg="mod">
          <ac:chgData name="Kirsty Allen" userId="02198fc3-6720-4626-ae14-9ca9f2670c75" providerId="ADAL" clId="{8FE8BEF5-C9D1-4A3C-AA6F-9A6C2118606F}" dt="2023-01-16T18:06:53.840" v="1523" actId="1076"/>
          <ac:spMkLst>
            <pc:docMk/>
            <pc:sldMk cId="187211372" sldId="284"/>
            <ac:spMk id="31" creationId="{DD633DBB-C5DA-2928-468A-7B5B1DB02943}"/>
          </ac:spMkLst>
        </pc:spChg>
      </pc:sldChg>
      <pc:sldChg chg="modSp mod">
        <pc:chgData name="Kirsty Allen" userId="02198fc3-6720-4626-ae14-9ca9f2670c75" providerId="ADAL" clId="{8FE8BEF5-C9D1-4A3C-AA6F-9A6C2118606F}" dt="2023-01-16T18:08:02.050" v="1533" actId="1076"/>
        <pc:sldMkLst>
          <pc:docMk/>
          <pc:sldMk cId="1232641443" sldId="286"/>
        </pc:sldMkLst>
        <pc:spChg chg="mod">
          <ac:chgData name="Kirsty Allen" userId="02198fc3-6720-4626-ae14-9ca9f2670c75" providerId="ADAL" clId="{8FE8BEF5-C9D1-4A3C-AA6F-9A6C2118606F}" dt="2023-01-16T18:08:02.050" v="1533" actId="1076"/>
          <ac:spMkLst>
            <pc:docMk/>
            <pc:sldMk cId="1232641443" sldId="286"/>
            <ac:spMk id="4" creationId="{D51A6D85-3837-435F-A342-5A3F98172B12}"/>
          </ac:spMkLst>
        </pc:spChg>
      </pc:sldChg>
      <pc:sldChg chg="modSp mod">
        <pc:chgData name="Kirsty Allen" userId="02198fc3-6720-4626-ae14-9ca9f2670c75" providerId="ADAL" clId="{8FE8BEF5-C9D1-4A3C-AA6F-9A6C2118606F}" dt="2023-01-16T18:36:05.716" v="1650" actId="1076"/>
        <pc:sldMkLst>
          <pc:docMk/>
          <pc:sldMk cId="630456606" sldId="287"/>
        </pc:sldMkLst>
        <pc:spChg chg="mod">
          <ac:chgData name="Kirsty Allen" userId="02198fc3-6720-4626-ae14-9ca9f2670c75" providerId="ADAL" clId="{8FE8BEF5-C9D1-4A3C-AA6F-9A6C2118606F}" dt="2023-01-16T18:35:58.666" v="1649" actId="1076"/>
          <ac:spMkLst>
            <pc:docMk/>
            <pc:sldMk cId="630456606" sldId="287"/>
            <ac:spMk id="4" creationId="{D51A6D85-3837-435F-A342-5A3F98172B12}"/>
          </ac:spMkLst>
        </pc:spChg>
        <pc:spChg chg="mod">
          <ac:chgData name="Kirsty Allen" userId="02198fc3-6720-4626-ae14-9ca9f2670c75" providerId="ADAL" clId="{8FE8BEF5-C9D1-4A3C-AA6F-9A6C2118606F}" dt="2023-01-16T18:36:05.716" v="1650" actId="1076"/>
          <ac:spMkLst>
            <pc:docMk/>
            <pc:sldMk cId="630456606" sldId="287"/>
            <ac:spMk id="6" creationId="{700B32FE-6599-FF66-290D-8B229436FB30}"/>
          </ac:spMkLst>
        </pc:spChg>
      </pc:sldChg>
      <pc:sldChg chg="modSp mod">
        <pc:chgData name="Kirsty Allen" userId="02198fc3-6720-4626-ae14-9ca9f2670c75" providerId="ADAL" clId="{8FE8BEF5-C9D1-4A3C-AA6F-9A6C2118606F}" dt="2023-01-16T18:36:28.568" v="1652" actId="1076"/>
        <pc:sldMkLst>
          <pc:docMk/>
          <pc:sldMk cId="1581961384" sldId="288"/>
        </pc:sldMkLst>
        <pc:spChg chg="mod">
          <ac:chgData name="Kirsty Allen" userId="02198fc3-6720-4626-ae14-9ca9f2670c75" providerId="ADAL" clId="{8FE8BEF5-C9D1-4A3C-AA6F-9A6C2118606F}" dt="2023-01-16T18:36:28.568" v="1652" actId="1076"/>
          <ac:spMkLst>
            <pc:docMk/>
            <pc:sldMk cId="1581961384" sldId="288"/>
            <ac:spMk id="4" creationId="{D51A6D85-3837-435F-A342-5A3F98172B12}"/>
          </ac:spMkLst>
        </pc:spChg>
      </pc:sldChg>
      <pc:sldChg chg="modSp mod">
        <pc:chgData name="Kirsty Allen" userId="02198fc3-6720-4626-ae14-9ca9f2670c75" providerId="ADAL" clId="{8FE8BEF5-C9D1-4A3C-AA6F-9A6C2118606F}" dt="2023-01-16T18:39:04.766" v="1672" actId="1076"/>
        <pc:sldMkLst>
          <pc:docMk/>
          <pc:sldMk cId="196543346" sldId="289"/>
        </pc:sldMkLst>
        <pc:spChg chg="mod">
          <ac:chgData name="Kirsty Allen" userId="02198fc3-6720-4626-ae14-9ca9f2670c75" providerId="ADAL" clId="{8FE8BEF5-C9D1-4A3C-AA6F-9A6C2118606F}" dt="2023-01-16T18:39:04.766" v="1672" actId="1076"/>
          <ac:spMkLst>
            <pc:docMk/>
            <pc:sldMk cId="196543346" sldId="289"/>
            <ac:spMk id="4" creationId="{D51A6D85-3837-435F-A342-5A3F98172B12}"/>
          </ac:spMkLst>
        </pc:spChg>
      </pc:sldChg>
      <pc:sldChg chg="modSp mod">
        <pc:chgData name="Kirsty Allen" userId="02198fc3-6720-4626-ae14-9ca9f2670c75" providerId="ADAL" clId="{8FE8BEF5-C9D1-4A3C-AA6F-9A6C2118606F}" dt="2023-01-16T18:41:47.561" v="1685" actId="1076"/>
        <pc:sldMkLst>
          <pc:docMk/>
          <pc:sldMk cId="1795333624" sldId="290"/>
        </pc:sldMkLst>
        <pc:spChg chg="mod">
          <ac:chgData name="Kirsty Allen" userId="02198fc3-6720-4626-ae14-9ca9f2670c75" providerId="ADAL" clId="{8FE8BEF5-C9D1-4A3C-AA6F-9A6C2118606F}" dt="2023-01-16T18:41:47.561" v="1685" actId="1076"/>
          <ac:spMkLst>
            <pc:docMk/>
            <pc:sldMk cId="1795333624" sldId="290"/>
            <ac:spMk id="4" creationId="{D51A6D85-3837-435F-A342-5A3F98172B12}"/>
          </ac:spMkLst>
        </pc:spChg>
      </pc:sldChg>
      <pc:sldChg chg="modSp mod">
        <pc:chgData name="Kirsty Allen" userId="02198fc3-6720-4626-ae14-9ca9f2670c75" providerId="ADAL" clId="{8FE8BEF5-C9D1-4A3C-AA6F-9A6C2118606F}" dt="2023-01-16T18:06:07.361" v="1518" actId="1076"/>
        <pc:sldMkLst>
          <pc:docMk/>
          <pc:sldMk cId="2501566978" sldId="291"/>
        </pc:sldMkLst>
        <pc:spChg chg="mod">
          <ac:chgData name="Kirsty Allen" userId="02198fc3-6720-4626-ae14-9ca9f2670c75" providerId="ADAL" clId="{8FE8BEF5-C9D1-4A3C-AA6F-9A6C2118606F}" dt="2023-01-16T18:06:07.361" v="1518" actId="1076"/>
          <ac:spMkLst>
            <pc:docMk/>
            <pc:sldMk cId="2501566978" sldId="291"/>
            <ac:spMk id="4" creationId="{D51A6D85-3837-435F-A342-5A3F98172B12}"/>
          </ac:spMkLst>
        </pc:spChg>
      </pc:sldChg>
      <pc:sldChg chg="modSp mod">
        <pc:chgData name="Kirsty Allen" userId="02198fc3-6720-4626-ae14-9ca9f2670c75" providerId="ADAL" clId="{8FE8BEF5-C9D1-4A3C-AA6F-9A6C2118606F}" dt="2023-01-16T18:33:50.680" v="1637" actId="1076"/>
        <pc:sldMkLst>
          <pc:docMk/>
          <pc:sldMk cId="62412403" sldId="292"/>
        </pc:sldMkLst>
        <pc:spChg chg="mod">
          <ac:chgData name="Kirsty Allen" userId="02198fc3-6720-4626-ae14-9ca9f2670c75" providerId="ADAL" clId="{8FE8BEF5-C9D1-4A3C-AA6F-9A6C2118606F}" dt="2023-01-16T18:33:50.680" v="1637" actId="1076"/>
          <ac:spMkLst>
            <pc:docMk/>
            <pc:sldMk cId="62412403" sldId="292"/>
            <ac:spMk id="4" creationId="{D51A6D85-3837-435F-A342-5A3F98172B12}"/>
          </ac:spMkLst>
        </pc:spChg>
      </pc:sldChg>
      <pc:sldChg chg="addSp modSp mod">
        <pc:chgData name="Kirsty Allen" userId="02198fc3-6720-4626-ae14-9ca9f2670c75" providerId="ADAL" clId="{8FE8BEF5-C9D1-4A3C-AA6F-9A6C2118606F}" dt="2023-01-16T18:08:46.994" v="1539" actId="1076"/>
        <pc:sldMkLst>
          <pc:docMk/>
          <pc:sldMk cId="3005892318" sldId="293"/>
        </pc:sldMkLst>
        <pc:spChg chg="add mod">
          <ac:chgData name="Kirsty Allen" userId="02198fc3-6720-4626-ae14-9ca9f2670c75" providerId="ADAL" clId="{8FE8BEF5-C9D1-4A3C-AA6F-9A6C2118606F}" dt="2023-01-16T18:08:39.504" v="1538" actId="1076"/>
          <ac:spMkLst>
            <pc:docMk/>
            <pc:sldMk cId="3005892318" sldId="293"/>
            <ac:spMk id="2" creationId="{4BE77CF6-0C98-DB6E-2A5A-5784A50D5DC8}"/>
          </ac:spMkLst>
        </pc:spChg>
        <pc:spChg chg="add mod">
          <ac:chgData name="Kirsty Allen" userId="02198fc3-6720-4626-ae14-9ca9f2670c75" providerId="ADAL" clId="{8FE8BEF5-C9D1-4A3C-AA6F-9A6C2118606F}" dt="2023-01-16T14:34:16.282" v="1258" actId="1076"/>
          <ac:spMkLst>
            <pc:docMk/>
            <pc:sldMk cId="3005892318" sldId="293"/>
            <ac:spMk id="3" creationId="{B797DF03-3FE6-A629-E70D-EE339F1CC2D5}"/>
          </ac:spMkLst>
        </pc:spChg>
        <pc:spChg chg="mod">
          <ac:chgData name="Kirsty Allen" userId="02198fc3-6720-4626-ae14-9ca9f2670c75" providerId="ADAL" clId="{8FE8BEF5-C9D1-4A3C-AA6F-9A6C2118606F}" dt="2023-01-16T18:08:34.311" v="1537" actId="1076"/>
          <ac:spMkLst>
            <pc:docMk/>
            <pc:sldMk cId="3005892318" sldId="293"/>
            <ac:spMk id="31" creationId="{DD633DBB-C5DA-2928-468A-7B5B1DB02943}"/>
          </ac:spMkLst>
        </pc:spChg>
        <pc:picChg chg="add mod">
          <ac:chgData name="Kirsty Allen" userId="02198fc3-6720-4626-ae14-9ca9f2670c75" providerId="ADAL" clId="{8FE8BEF5-C9D1-4A3C-AA6F-9A6C2118606F}" dt="2023-01-16T18:08:46.994" v="1539" actId="1076"/>
          <ac:picMkLst>
            <pc:docMk/>
            <pc:sldMk cId="3005892318" sldId="293"/>
            <ac:picMk id="7170" creationId="{D0390E8A-30A3-31D8-86F0-9BE6D5DC3813}"/>
          </ac:picMkLst>
        </pc:picChg>
      </pc:sldChg>
      <pc:sldChg chg="addSp delSp modSp add mod">
        <pc:chgData name="Kirsty Allen" userId="02198fc3-6720-4626-ae14-9ca9f2670c75" providerId="ADAL" clId="{8FE8BEF5-C9D1-4A3C-AA6F-9A6C2118606F}" dt="2023-01-16T12:42:02.083" v="1069" actId="1076"/>
        <pc:sldMkLst>
          <pc:docMk/>
          <pc:sldMk cId="299549613" sldId="294"/>
        </pc:sldMkLst>
        <pc:picChg chg="del">
          <ac:chgData name="Kirsty Allen" userId="02198fc3-6720-4626-ae14-9ca9f2670c75" providerId="ADAL" clId="{8FE8BEF5-C9D1-4A3C-AA6F-9A6C2118606F}" dt="2023-01-16T12:29:33.133" v="1050" actId="478"/>
          <ac:picMkLst>
            <pc:docMk/>
            <pc:sldMk cId="299549613" sldId="294"/>
            <ac:picMk id="2" creationId="{D82AF31C-34B6-8C46-504F-3FDD8AEEC63B}"/>
          </ac:picMkLst>
        </pc:picChg>
        <pc:picChg chg="add mod modCrop">
          <ac:chgData name="Kirsty Allen" userId="02198fc3-6720-4626-ae14-9ca9f2670c75" providerId="ADAL" clId="{8FE8BEF5-C9D1-4A3C-AA6F-9A6C2118606F}" dt="2023-01-16T12:31:29.697" v="1055" actId="1076"/>
          <ac:picMkLst>
            <pc:docMk/>
            <pc:sldMk cId="299549613" sldId="294"/>
            <ac:picMk id="4" creationId="{D05B1E57-7331-04B8-BAD0-54436E42F3B8}"/>
          </ac:picMkLst>
        </pc:picChg>
        <pc:picChg chg="add mod modCrop">
          <ac:chgData name="Kirsty Allen" userId="02198fc3-6720-4626-ae14-9ca9f2670c75" providerId="ADAL" clId="{8FE8BEF5-C9D1-4A3C-AA6F-9A6C2118606F}" dt="2023-01-16T12:33:20.387" v="1061" actId="1076"/>
          <ac:picMkLst>
            <pc:docMk/>
            <pc:sldMk cId="299549613" sldId="294"/>
            <ac:picMk id="6" creationId="{4ED1C0B0-7647-FC98-DB40-D818F94ACD92}"/>
          </ac:picMkLst>
        </pc:picChg>
        <pc:picChg chg="add mod modCrop">
          <ac:chgData name="Kirsty Allen" userId="02198fc3-6720-4626-ae14-9ca9f2670c75" providerId="ADAL" clId="{8FE8BEF5-C9D1-4A3C-AA6F-9A6C2118606F}" dt="2023-01-16T12:34:56.867" v="1066" actId="1076"/>
          <ac:picMkLst>
            <pc:docMk/>
            <pc:sldMk cId="299549613" sldId="294"/>
            <ac:picMk id="8" creationId="{53BE9981-C4D6-C421-36F7-2CE141364855}"/>
          </ac:picMkLst>
        </pc:picChg>
        <pc:picChg chg="add mod">
          <ac:chgData name="Kirsty Allen" userId="02198fc3-6720-4626-ae14-9ca9f2670c75" providerId="ADAL" clId="{8FE8BEF5-C9D1-4A3C-AA6F-9A6C2118606F}" dt="2023-01-16T12:42:02.083" v="1069" actId="1076"/>
          <ac:picMkLst>
            <pc:docMk/>
            <pc:sldMk cId="299549613" sldId="294"/>
            <ac:picMk id="6146" creationId="{84BE98E0-CF41-F3B2-306A-CE39A6629955}"/>
          </ac:picMkLst>
        </pc:picChg>
      </pc:sldChg>
      <pc:sldChg chg="addSp delSp modSp new mod">
        <pc:chgData name="Kirsty Allen" userId="02198fc3-6720-4626-ae14-9ca9f2670c75" providerId="ADAL" clId="{8FE8BEF5-C9D1-4A3C-AA6F-9A6C2118606F}" dt="2023-01-16T19:15:08.897" v="1958" actId="478"/>
        <pc:sldMkLst>
          <pc:docMk/>
          <pc:sldMk cId="1311662490" sldId="295"/>
        </pc:sldMkLst>
        <pc:spChg chg="del">
          <ac:chgData name="Kirsty Allen" userId="02198fc3-6720-4626-ae14-9ca9f2670c75" providerId="ADAL" clId="{8FE8BEF5-C9D1-4A3C-AA6F-9A6C2118606F}" dt="2023-01-16T18:50:31.980" v="1713" actId="478"/>
          <ac:spMkLst>
            <pc:docMk/>
            <pc:sldMk cId="1311662490" sldId="295"/>
            <ac:spMk id="2" creationId="{A8DD0066-1AF9-09F2-2A93-5AA2E0A5B9D2}"/>
          </ac:spMkLst>
        </pc:spChg>
        <pc:spChg chg="del">
          <ac:chgData name="Kirsty Allen" userId="02198fc3-6720-4626-ae14-9ca9f2670c75" providerId="ADAL" clId="{8FE8BEF5-C9D1-4A3C-AA6F-9A6C2118606F}" dt="2023-01-16T18:50:36.628" v="1714" actId="478"/>
          <ac:spMkLst>
            <pc:docMk/>
            <pc:sldMk cId="1311662490" sldId="295"/>
            <ac:spMk id="3" creationId="{5CF4870A-B769-5A98-ECA2-BF40048B9D37}"/>
          </ac:spMkLst>
        </pc:spChg>
        <pc:spChg chg="del">
          <ac:chgData name="Kirsty Allen" userId="02198fc3-6720-4626-ae14-9ca9f2670c75" providerId="ADAL" clId="{8FE8BEF5-C9D1-4A3C-AA6F-9A6C2118606F}" dt="2023-01-16T18:50:45.692" v="1717" actId="478"/>
          <ac:spMkLst>
            <pc:docMk/>
            <pc:sldMk cId="1311662490" sldId="295"/>
            <ac:spMk id="4" creationId="{ACAB972B-5182-3721-0779-E2632573A8D6}"/>
          </ac:spMkLst>
        </pc:spChg>
        <pc:spChg chg="del">
          <ac:chgData name="Kirsty Allen" userId="02198fc3-6720-4626-ae14-9ca9f2670c75" providerId="ADAL" clId="{8FE8BEF5-C9D1-4A3C-AA6F-9A6C2118606F}" dt="2023-01-16T18:50:49.046" v="1718" actId="478"/>
          <ac:spMkLst>
            <pc:docMk/>
            <pc:sldMk cId="1311662490" sldId="295"/>
            <ac:spMk id="5" creationId="{E8467355-B801-278E-E102-2962F1FFCDA7}"/>
          </ac:spMkLst>
        </pc:spChg>
        <pc:spChg chg="del">
          <ac:chgData name="Kirsty Allen" userId="02198fc3-6720-4626-ae14-9ca9f2670c75" providerId="ADAL" clId="{8FE8BEF5-C9D1-4A3C-AA6F-9A6C2118606F}" dt="2023-01-16T18:50:40.528" v="1715" actId="478"/>
          <ac:spMkLst>
            <pc:docMk/>
            <pc:sldMk cId="1311662490" sldId="295"/>
            <ac:spMk id="6" creationId="{67992E7E-2063-27E0-1CF5-2B60F3157F48}"/>
          </ac:spMkLst>
        </pc:spChg>
        <pc:spChg chg="del">
          <ac:chgData name="Kirsty Allen" userId="02198fc3-6720-4626-ae14-9ca9f2670c75" providerId="ADAL" clId="{8FE8BEF5-C9D1-4A3C-AA6F-9A6C2118606F}" dt="2023-01-16T18:50:43.617" v="1716" actId="478"/>
          <ac:spMkLst>
            <pc:docMk/>
            <pc:sldMk cId="1311662490" sldId="295"/>
            <ac:spMk id="7" creationId="{56F24014-19BD-A5FD-D470-4C1329B62265}"/>
          </ac:spMkLst>
        </pc:spChg>
        <pc:spChg chg="del">
          <ac:chgData name="Kirsty Allen" userId="02198fc3-6720-4626-ae14-9ca9f2670c75" providerId="ADAL" clId="{8FE8BEF5-C9D1-4A3C-AA6F-9A6C2118606F}" dt="2023-01-16T18:50:51.367" v="1719" actId="478"/>
          <ac:spMkLst>
            <pc:docMk/>
            <pc:sldMk cId="1311662490" sldId="295"/>
            <ac:spMk id="8" creationId="{BE7F6BA0-DBCB-7F7A-FD84-28D0537E28B5}"/>
          </ac:spMkLst>
        </pc:spChg>
        <pc:spChg chg="add mod">
          <ac:chgData name="Kirsty Allen" userId="02198fc3-6720-4626-ae14-9ca9f2670c75" providerId="ADAL" clId="{8FE8BEF5-C9D1-4A3C-AA6F-9A6C2118606F}" dt="2023-01-16T18:53:17.338" v="1752" actId="14100"/>
          <ac:spMkLst>
            <pc:docMk/>
            <pc:sldMk cId="1311662490" sldId="295"/>
            <ac:spMk id="10" creationId="{B96ECC9F-BB27-2E06-D04B-A02E7F1FFE69}"/>
          </ac:spMkLst>
        </pc:spChg>
        <pc:spChg chg="add del mod">
          <ac:chgData name="Kirsty Allen" userId="02198fc3-6720-4626-ae14-9ca9f2670c75" providerId="ADAL" clId="{8FE8BEF5-C9D1-4A3C-AA6F-9A6C2118606F}" dt="2023-01-16T19:15:08.897" v="1958" actId="478"/>
          <ac:spMkLst>
            <pc:docMk/>
            <pc:sldMk cId="1311662490" sldId="295"/>
            <ac:spMk id="11" creationId="{E52961BB-5B8B-8CF2-3F81-7195830CF5E5}"/>
          </ac:spMkLst>
        </pc:spChg>
        <pc:spChg chg="add mod">
          <ac:chgData name="Kirsty Allen" userId="02198fc3-6720-4626-ae14-9ca9f2670c75" providerId="ADAL" clId="{8FE8BEF5-C9D1-4A3C-AA6F-9A6C2118606F}" dt="2023-01-16T19:15:04.717" v="1957"/>
          <ac:spMkLst>
            <pc:docMk/>
            <pc:sldMk cId="1311662490" sldId="295"/>
            <ac:spMk id="12" creationId="{B1FC1C30-B176-8CD3-B7EF-F9730D7A9E3F}"/>
          </ac:spMkLst>
        </pc:spChg>
      </pc:sldChg>
      <pc:sldChg chg="addSp delSp modSp add mod">
        <pc:chgData name="Kirsty Allen" userId="02198fc3-6720-4626-ae14-9ca9f2670c75" providerId="ADAL" clId="{8FE8BEF5-C9D1-4A3C-AA6F-9A6C2118606F}" dt="2023-01-16T19:14:59.555" v="1956" actId="478"/>
        <pc:sldMkLst>
          <pc:docMk/>
          <pc:sldMk cId="3962454888" sldId="296"/>
        </pc:sldMkLst>
        <pc:spChg chg="add mod">
          <ac:chgData name="Kirsty Allen" userId="02198fc3-6720-4626-ae14-9ca9f2670c75" providerId="ADAL" clId="{8FE8BEF5-C9D1-4A3C-AA6F-9A6C2118606F}" dt="2023-01-16T18:53:51.117" v="1755" actId="14100"/>
          <ac:spMkLst>
            <pc:docMk/>
            <pc:sldMk cId="3962454888" sldId="296"/>
            <ac:spMk id="3" creationId="{E9DBA529-A783-B4F8-3A42-5BFBBB84AC86}"/>
          </ac:spMkLst>
        </pc:spChg>
        <pc:spChg chg="add del mod">
          <ac:chgData name="Kirsty Allen" userId="02198fc3-6720-4626-ae14-9ca9f2670c75" providerId="ADAL" clId="{8FE8BEF5-C9D1-4A3C-AA6F-9A6C2118606F}" dt="2023-01-16T19:14:59.555" v="1956" actId="478"/>
          <ac:spMkLst>
            <pc:docMk/>
            <pc:sldMk cId="3962454888" sldId="296"/>
            <ac:spMk id="4" creationId="{AA3BD4F1-BF2F-E8AF-80C4-9F160D04B4D1}"/>
          </ac:spMkLst>
        </pc:spChg>
        <pc:spChg chg="add mod">
          <ac:chgData name="Kirsty Allen" userId="02198fc3-6720-4626-ae14-9ca9f2670c75" providerId="ADAL" clId="{8FE8BEF5-C9D1-4A3C-AA6F-9A6C2118606F}" dt="2023-01-16T19:14:56.078" v="1955"/>
          <ac:spMkLst>
            <pc:docMk/>
            <pc:sldMk cId="3962454888" sldId="296"/>
            <ac:spMk id="5" creationId="{BB2D7638-A6C4-0A98-481F-BE9B8D818757}"/>
          </ac:spMkLst>
        </pc:spChg>
      </pc:sldChg>
      <pc:sldChg chg="addSp delSp modSp add mod">
        <pc:chgData name="Kirsty Allen" userId="02198fc3-6720-4626-ae14-9ca9f2670c75" providerId="ADAL" clId="{8FE8BEF5-C9D1-4A3C-AA6F-9A6C2118606F}" dt="2023-01-16T19:14:52.421" v="1954" actId="478"/>
        <pc:sldMkLst>
          <pc:docMk/>
          <pc:sldMk cId="1283692836" sldId="297"/>
        </pc:sldMkLst>
        <pc:spChg chg="add mod">
          <ac:chgData name="Kirsty Allen" userId="02198fc3-6720-4626-ae14-9ca9f2670c75" providerId="ADAL" clId="{8FE8BEF5-C9D1-4A3C-AA6F-9A6C2118606F}" dt="2023-01-16T18:54:14.077" v="1757" actId="1076"/>
          <ac:spMkLst>
            <pc:docMk/>
            <pc:sldMk cId="1283692836" sldId="297"/>
            <ac:spMk id="3" creationId="{2A33F389-3F23-3104-5F08-9DAD181B7AE1}"/>
          </ac:spMkLst>
        </pc:spChg>
        <pc:spChg chg="add del mod">
          <ac:chgData name="Kirsty Allen" userId="02198fc3-6720-4626-ae14-9ca9f2670c75" providerId="ADAL" clId="{8FE8BEF5-C9D1-4A3C-AA6F-9A6C2118606F}" dt="2023-01-16T19:14:52.421" v="1954" actId="478"/>
          <ac:spMkLst>
            <pc:docMk/>
            <pc:sldMk cId="1283692836" sldId="297"/>
            <ac:spMk id="4" creationId="{820D89B3-0A9B-80DE-C9B0-1C708C748DDA}"/>
          </ac:spMkLst>
        </pc:spChg>
        <pc:spChg chg="add mod">
          <ac:chgData name="Kirsty Allen" userId="02198fc3-6720-4626-ae14-9ca9f2670c75" providerId="ADAL" clId="{8FE8BEF5-C9D1-4A3C-AA6F-9A6C2118606F}" dt="2023-01-16T19:14:48.947" v="1953"/>
          <ac:spMkLst>
            <pc:docMk/>
            <pc:sldMk cId="1283692836" sldId="297"/>
            <ac:spMk id="5" creationId="{CB40DDE4-C794-1AE8-40A4-CD44EB91353B}"/>
          </ac:spMkLst>
        </pc:spChg>
      </pc:sldChg>
      <pc:sldChg chg="addSp delSp modSp add mod">
        <pc:chgData name="Kirsty Allen" userId="02198fc3-6720-4626-ae14-9ca9f2670c75" providerId="ADAL" clId="{8FE8BEF5-C9D1-4A3C-AA6F-9A6C2118606F}" dt="2023-01-16T19:14:45.008" v="1952" actId="478"/>
        <pc:sldMkLst>
          <pc:docMk/>
          <pc:sldMk cId="2939944328" sldId="298"/>
        </pc:sldMkLst>
        <pc:spChg chg="add mod">
          <ac:chgData name="Kirsty Allen" userId="02198fc3-6720-4626-ae14-9ca9f2670c75" providerId="ADAL" clId="{8FE8BEF5-C9D1-4A3C-AA6F-9A6C2118606F}" dt="2023-01-16T18:54:54.133" v="1762" actId="1076"/>
          <ac:spMkLst>
            <pc:docMk/>
            <pc:sldMk cId="2939944328" sldId="298"/>
            <ac:spMk id="3" creationId="{E611C67C-2015-75C0-39E9-E67A4C3FBB57}"/>
          </ac:spMkLst>
        </pc:spChg>
        <pc:spChg chg="add del mod">
          <ac:chgData name="Kirsty Allen" userId="02198fc3-6720-4626-ae14-9ca9f2670c75" providerId="ADAL" clId="{8FE8BEF5-C9D1-4A3C-AA6F-9A6C2118606F}" dt="2023-01-16T19:14:45.008" v="1952" actId="478"/>
          <ac:spMkLst>
            <pc:docMk/>
            <pc:sldMk cId="2939944328" sldId="298"/>
            <ac:spMk id="4" creationId="{B540F43A-9DB2-3A72-8038-963B636B4739}"/>
          </ac:spMkLst>
        </pc:spChg>
        <pc:spChg chg="add mod">
          <ac:chgData name="Kirsty Allen" userId="02198fc3-6720-4626-ae14-9ca9f2670c75" providerId="ADAL" clId="{8FE8BEF5-C9D1-4A3C-AA6F-9A6C2118606F}" dt="2023-01-16T19:14:40.955" v="1951"/>
          <ac:spMkLst>
            <pc:docMk/>
            <pc:sldMk cId="2939944328" sldId="298"/>
            <ac:spMk id="5" creationId="{EF962013-4463-A6DA-F504-EA67239F3D5D}"/>
          </ac:spMkLst>
        </pc:spChg>
      </pc:sldChg>
      <pc:sldChg chg="addSp delSp modSp add mod">
        <pc:chgData name="Kirsty Allen" userId="02198fc3-6720-4626-ae14-9ca9f2670c75" providerId="ADAL" clId="{8FE8BEF5-C9D1-4A3C-AA6F-9A6C2118606F}" dt="2023-01-16T19:14:36.508" v="1950" actId="478"/>
        <pc:sldMkLst>
          <pc:docMk/>
          <pc:sldMk cId="3465288561" sldId="299"/>
        </pc:sldMkLst>
        <pc:spChg chg="add mod">
          <ac:chgData name="Kirsty Allen" userId="02198fc3-6720-4626-ae14-9ca9f2670c75" providerId="ADAL" clId="{8FE8BEF5-C9D1-4A3C-AA6F-9A6C2118606F}" dt="2023-01-16T18:55:23.157" v="1765" actId="14100"/>
          <ac:spMkLst>
            <pc:docMk/>
            <pc:sldMk cId="3465288561" sldId="299"/>
            <ac:spMk id="3" creationId="{CE31CC3C-E951-F449-AAF9-7AB1CB82F9C8}"/>
          </ac:spMkLst>
        </pc:spChg>
        <pc:spChg chg="add del mod">
          <ac:chgData name="Kirsty Allen" userId="02198fc3-6720-4626-ae14-9ca9f2670c75" providerId="ADAL" clId="{8FE8BEF5-C9D1-4A3C-AA6F-9A6C2118606F}" dt="2023-01-16T19:14:36.508" v="1950" actId="478"/>
          <ac:spMkLst>
            <pc:docMk/>
            <pc:sldMk cId="3465288561" sldId="299"/>
            <ac:spMk id="4" creationId="{37AE6A33-03A4-D745-281D-2C34F406D8BE}"/>
          </ac:spMkLst>
        </pc:spChg>
        <pc:spChg chg="add mod">
          <ac:chgData name="Kirsty Allen" userId="02198fc3-6720-4626-ae14-9ca9f2670c75" providerId="ADAL" clId="{8FE8BEF5-C9D1-4A3C-AA6F-9A6C2118606F}" dt="2023-01-16T19:14:33.308" v="1949"/>
          <ac:spMkLst>
            <pc:docMk/>
            <pc:sldMk cId="3465288561" sldId="299"/>
            <ac:spMk id="5" creationId="{F789670F-EC39-825C-2AB6-FE265F77AA52}"/>
          </ac:spMkLst>
        </pc:spChg>
      </pc:sldChg>
      <pc:sldChg chg="addSp delSp modSp add mod">
        <pc:chgData name="Kirsty Allen" userId="02198fc3-6720-4626-ae14-9ca9f2670c75" providerId="ADAL" clId="{8FE8BEF5-C9D1-4A3C-AA6F-9A6C2118606F}" dt="2023-01-16T19:14:27.057" v="1948" actId="478"/>
        <pc:sldMkLst>
          <pc:docMk/>
          <pc:sldMk cId="2973040093" sldId="300"/>
        </pc:sldMkLst>
        <pc:spChg chg="add mod">
          <ac:chgData name="Kirsty Allen" userId="02198fc3-6720-4626-ae14-9ca9f2670c75" providerId="ADAL" clId="{8FE8BEF5-C9D1-4A3C-AA6F-9A6C2118606F}" dt="2023-01-16T18:55:57.419" v="1768" actId="14100"/>
          <ac:spMkLst>
            <pc:docMk/>
            <pc:sldMk cId="2973040093" sldId="300"/>
            <ac:spMk id="3" creationId="{873F9D48-BEB2-3F61-3492-B579B3B2237D}"/>
          </ac:spMkLst>
        </pc:spChg>
        <pc:spChg chg="add del mod">
          <ac:chgData name="Kirsty Allen" userId="02198fc3-6720-4626-ae14-9ca9f2670c75" providerId="ADAL" clId="{8FE8BEF5-C9D1-4A3C-AA6F-9A6C2118606F}" dt="2023-01-16T19:14:27.057" v="1948" actId="478"/>
          <ac:spMkLst>
            <pc:docMk/>
            <pc:sldMk cId="2973040093" sldId="300"/>
            <ac:spMk id="4" creationId="{501A0ADA-E2B3-D394-1298-259A3FDA2832}"/>
          </ac:spMkLst>
        </pc:spChg>
        <pc:spChg chg="add mod">
          <ac:chgData name="Kirsty Allen" userId="02198fc3-6720-4626-ae14-9ca9f2670c75" providerId="ADAL" clId="{8FE8BEF5-C9D1-4A3C-AA6F-9A6C2118606F}" dt="2023-01-16T19:14:23.462" v="1947"/>
          <ac:spMkLst>
            <pc:docMk/>
            <pc:sldMk cId="2973040093" sldId="300"/>
            <ac:spMk id="5" creationId="{CE06203C-FC6E-BE12-871A-65E05463DDB0}"/>
          </ac:spMkLst>
        </pc:spChg>
      </pc:sldChg>
      <pc:sldChg chg="addSp delSp modSp add mod">
        <pc:chgData name="Kirsty Allen" userId="02198fc3-6720-4626-ae14-9ca9f2670c75" providerId="ADAL" clId="{8FE8BEF5-C9D1-4A3C-AA6F-9A6C2118606F}" dt="2023-01-16T19:14:20.215" v="1946" actId="478"/>
        <pc:sldMkLst>
          <pc:docMk/>
          <pc:sldMk cId="3154762832" sldId="301"/>
        </pc:sldMkLst>
        <pc:spChg chg="add mod">
          <ac:chgData name="Kirsty Allen" userId="02198fc3-6720-4626-ae14-9ca9f2670c75" providerId="ADAL" clId="{8FE8BEF5-C9D1-4A3C-AA6F-9A6C2118606F}" dt="2023-01-16T18:56:25.219" v="1771" actId="14100"/>
          <ac:spMkLst>
            <pc:docMk/>
            <pc:sldMk cId="3154762832" sldId="301"/>
            <ac:spMk id="3" creationId="{A16F16E4-D0CD-40A1-5B6D-1E51A1EB05BB}"/>
          </ac:spMkLst>
        </pc:spChg>
        <pc:spChg chg="add del mod">
          <ac:chgData name="Kirsty Allen" userId="02198fc3-6720-4626-ae14-9ca9f2670c75" providerId="ADAL" clId="{8FE8BEF5-C9D1-4A3C-AA6F-9A6C2118606F}" dt="2023-01-16T19:14:20.215" v="1946" actId="478"/>
          <ac:spMkLst>
            <pc:docMk/>
            <pc:sldMk cId="3154762832" sldId="301"/>
            <ac:spMk id="4" creationId="{70A9BA7E-6AE6-B4CC-EC8B-52260D5BA4A3}"/>
          </ac:spMkLst>
        </pc:spChg>
        <pc:spChg chg="add mod">
          <ac:chgData name="Kirsty Allen" userId="02198fc3-6720-4626-ae14-9ca9f2670c75" providerId="ADAL" clId="{8FE8BEF5-C9D1-4A3C-AA6F-9A6C2118606F}" dt="2023-01-16T19:14:17.619" v="1945"/>
          <ac:spMkLst>
            <pc:docMk/>
            <pc:sldMk cId="3154762832" sldId="301"/>
            <ac:spMk id="5" creationId="{3BD0CCFA-5F1E-1439-E7C8-3EF13E9BFC0D}"/>
          </ac:spMkLst>
        </pc:spChg>
      </pc:sldChg>
      <pc:sldChg chg="addSp delSp modSp add mod">
        <pc:chgData name="Kirsty Allen" userId="02198fc3-6720-4626-ae14-9ca9f2670c75" providerId="ADAL" clId="{8FE8BEF5-C9D1-4A3C-AA6F-9A6C2118606F}" dt="2023-01-16T19:14:13.242" v="1944" actId="478"/>
        <pc:sldMkLst>
          <pc:docMk/>
          <pc:sldMk cId="331777785" sldId="302"/>
        </pc:sldMkLst>
        <pc:spChg chg="add mod">
          <ac:chgData name="Kirsty Allen" userId="02198fc3-6720-4626-ae14-9ca9f2670c75" providerId="ADAL" clId="{8FE8BEF5-C9D1-4A3C-AA6F-9A6C2118606F}" dt="2023-01-16T18:57:00.981" v="1773" actId="1076"/>
          <ac:spMkLst>
            <pc:docMk/>
            <pc:sldMk cId="331777785" sldId="302"/>
            <ac:spMk id="3" creationId="{2FFBDF00-247D-520B-2C6A-42678DC2A4ED}"/>
          </ac:spMkLst>
        </pc:spChg>
        <pc:spChg chg="add del mod">
          <ac:chgData name="Kirsty Allen" userId="02198fc3-6720-4626-ae14-9ca9f2670c75" providerId="ADAL" clId="{8FE8BEF5-C9D1-4A3C-AA6F-9A6C2118606F}" dt="2023-01-16T19:14:13.242" v="1944" actId="478"/>
          <ac:spMkLst>
            <pc:docMk/>
            <pc:sldMk cId="331777785" sldId="302"/>
            <ac:spMk id="4" creationId="{C9639919-A490-69D2-A85A-19765035EE04}"/>
          </ac:spMkLst>
        </pc:spChg>
        <pc:spChg chg="add mod">
          <ac:chgData name="Kirsty Allen" userId="02198fc3-6720-4626-ae14-9ca9f2670c75" providerId="ADAL" clId="{8FE8BEF5-C9D1-4A3C-AA6F-9A6C2118606F}" dt="2023-01-16T19:14:10.408" v="1943"/>
          <ac:spMkLst>
            <pc:docMk/>
            <pc:sldMk cId="331777785" sldId="302"/>
            <ac:spMk id="5" creationId="{E0C89DE4-F66A-966F-A999-031379961DB1}"/>
          </ac:spMkLst>
        </pc:spChg>
      </pc:sldChg>
      <pc:sldChg chg="addSp delSp modSp add mod">
        <pc:chgData name="Kirsty Allen" userId="02198fc3-6720-4626-ae14-9ca9f2670c75" providerId="ADAL" clId="{8FE8BEF5-C9D1-4A3C-AA6F-9A6C2118606F}" dt="2023-01-16T19:14:05.753" v="1942" actId="478"/>
        <pc:sldMkLst>
          <pc:docMk/>
          <pc:sldMk cId="1158637010" sldId="303"/>
        </pc:sldMkLst>
        <pc:spChg chg="add mod">
          <ac:chgData name="Kirsty Allen" userId="02198fc3-6720-4626-ae14-9ca9f2670c75" providerId="ADAL" clId="{8FE8BEF5-C9D1-4A3C-AA6F-9A6C2118606F}" dt="2023-01-16T18:57:28.472" v="1776" actId="14100"/>
          <ac:spMkLst>
            <pc:docMk/>
            <pc:sldMk cId="1158637010" sldId="303"/>
            <ac:spMk id="3" creationId="{D7F76BBC-77DA-502E-7595-D0770D96B171}"/>
          </ac:spMkLst>
        </pc:spChg>
        <pc:spChg chg="add del mod">
          <ac:chgData name="Kirsty Allen" userId="02198fc3-6720-4626-ae14-9ca9f2670c75" providerId="ADAL" clId="{8FE8BEF5-C9D1-4A3C-AA6F-9A6C2118606F}" dt="2023-01-16T19:14:05.753" v="1942" actId="478"/>
          <ac:spMkLst>
            <pc:docMk/>
            <pc:sldMk cId="1158637010" sldId="303"/>
            <ac:spMk id="4" creationId="{EE0875C6-95F9-B386-88B3-D8868C8D42D9}"/>
          </ac:spMkLst>
        </pc:spChg>
        <pc:spChg chg="add mod">
          <ac:chgData name="Kirsty Allen" userId="02198fc3-6720-4626-ae14-9ca9f2670c75" providerId="ADAL" clId="{8FE8BEF5-C9D1-4A3C-AA6F-9A6C2118606F}" dt="2023-01-16T19:14:02.584" v="1941"/>
          <ac:spMkLst>
            <pc:docMk/>
            <pc:sldMk cId="1158637010" sldId="303"/>
            <ac:spMk id="5" creationId="{5ABCE1AF-45BF-56FF-9DB9-4BABF7A5D8F7}"/>
          </ac:spMkLst>
        </pc:spChg>
      </pc:sldChg>
      <pc:sldChg chg="addSp delSp modSp add mod">
        <pc:chgData name="Kirsty Allen" userId="02198fc3-6720-4626-ae14-9ca9f2670c75" providerId="ADAL" clId="{8FE8BEF5-C9D1-4A3C-AA6F-9A6C2118606F}" dt="2023-01-16T19:13:58.318" v="1940" actId="478"/>
        <pc:sldMkLst>
          <pc:docMk/>
          <pc:sldMk cId="647272463" sldId="304"/>
        </pc:sldMkLst>
        <pc:spChg chg="add mod">
          <ac:chgData name="Kirsty Allen" userId="02198fc3-6720-4626-ae14-9ca9f2670c75" providerId="ADAL" clId="{8FE8BEF5-C9D1-4A3C-AA6F-9A6C2118606F}" dt="2023-01-16T18:57:56.689" v="1779" actId="14100"/>
          <ac:spMkLst>
            <pc:docMk/>
            <pc:sldMk cId="647272463" sldId="304"/>
            <ac:spMk id="3" creationId="{B15FFD0D-65E3-3909-CC19-CCBAFC0FE178}"/>
          </ac:spMkLst>
        </pc:spChg>
        <pc:spChg chg="add del mod">
          <ac:chgData name="Kirsty Allen" userId="02198fc3-6720-4626-ae14-9ca9f2670c75" providerId="ADAL" clId="{8FE8BEF5-C9D1-4A3C-AA6F-9A6C2118606F}" dt="2023-01-16T19:13:58.318" v="1940" actId="478"/>
          <ac:spMkLst>
            <pc:docMk/>
            <pc:sldMk cId="647272463" sldId="304"/>
            <ac:spMk id="4" creationId="{38734F98-BBB0-8178-C2A0-350D0670FE94}"/>
          </ac:spMkLst>
        </pc:spChg>
        <pc:spChg chg="add mod">
          <ac:chgData name="Kirsty Allen" userId="02198fc3-6720-4626-ae14-9ca9f2670c75" providerId="ADAL" clId="{8FE8BEF5-C9D1-4A3C-AA6F-9A6C2118606F}" dt="2023-01-16T19:13:55.718" v="1939"/>
          <ac:spMkLst>
            <pc:docMk/>
            <pc:sldMk cId="647272463" sldId="304"/>
            <ac:spMk id="5" creationId="{119E6FDC-82E0-112E-7C28-6EF75ECDC355}"/>
          </ac:spMkLst>
        </pc:spChg>
      </pc:sldChg>
      <pc:sldChg chg="addSp delSp modSp add mod">
        <pc:chgData name="Kirsty Allen" userId="02198fc3-6720-4626-ae14-9ca9f2670c75" providerId="ADAL" clId="{8FE8BEF5-C9D1-4A3C-AA6F-9A6C2118606F}" dt="2023-01-16T19:13:50.974" v="1938" actId="478"/>
        <pc:sldMkLst>
          <pc:docMk/>
          <pc:sldMk cId="680853503" sldId="305"/>
        </pc:sldMkLst>
        <pc:spChg chg="add mod">
          <ac:chgData name="Kirsty Allen" userId="02198fc3-6720-4626-ae14-9ca9f2670c75" providerId="ADAL" clId="{8FE8BEF5-C9D1-4A3C-AA6F-9A6C2118606F}" dt="2023-01-16T18:58:22.072" v="1782" actId="14100"/>
          <ac:spMkLst>
            <pc:docMk/>
            <pc:sldMk cId="680853503" sldId="305"/>
            <ac:spMk id="3" creationId="{9BC3D1D9-33A8-AAAF-434F-95453EB8DFE3}"/>
          </ac:spMkLst>
        </pc:spChg>
        <pc:spChg chg="add del mod">
          <ac:chgData name="Kirsty Allen" userId="02198fc3-6720-4626-ae14-9ca9f2670c75" providerId="ADAL" clId="{8FE8BEF5-C9D1-4A3C-AA6F-9A6C2118606F}" dt="2023-01-16T19:13:50.974" v="1938" actId="478"/>
          <ac:spMkLst>
            <pc:docMk/>
            <pc:sldMk cId="680853503" sldId="305"/>
            <ac:spMk id="4" creationId="{8ACD6E56-9031-5433-8B77-F681C31B5127}"/>
          </ac:spMkLst>
        </pc:spChg>
        <pc:spChg chg="add mod">
          <ac:chgData name="Kirsty Allen" userId="02198fc3-6720-4626-ae14-9ca9f2670c75" providerId="ADAL" clId="{8FE8BEF5-C9D1-4A3C-AA6F-9A6C2118606F}" dt="2023-01-16T19:13:48.282" v="1937"/>
          <ac:spMkLst>
            <pc:docMk/>
            <pc:sldMk cId="680853503" sldId="305"/>
            <ac:spMk id="5" creationId="{443E7955-E0F2-BF7F-EB7B-7F412A5301F2}"/>
          </ac:spMkLst>
        </pc:spChg>
      </pc:sldChg>
      <pc:sldChg chg="addSp delSp modSp add mod">
        <pc:chgData name="Kirsty Allen" userId="02198fc3-6720-4626-ae14-9ca9f2670c75" providerId="ADAL" clId="{8FE8BEF5-C9D1-4A3C-AA6F-9A6C2118606F}" dt="2023-01-16T19:13:43.725" v="1936" actId="478"/>
        <pc:sldMkLst>
          <pc:docMk/>
          <pc:sldMk cId="1423981918" sldId="306"/>
        </pc:sldMkLst>
        <pc:spChg chg="add mod">
          <ac:chgData name="Kirsty Allen" userId="02198fc3-6720-4626-ae14-9ca9f2670c75" providerId="ADAL" clId="{8FE8BEF5-C9D1-4A3C-AA6F-9A6C2118606F}" dt="2023-01-16T18:59:10.703" v="1786" actId="1076"/>
          <ac:spMkLst>
            <pc:docMk/>
            <pc:sldMk cId="1423981918" sldId="306"/>
            <ac:spMk id="3" creationId="{9F0292CC-9AF8-2705-1616-C5AE58CE8D8E}"/>
          </ac:spMkLst>
        </pc:spChg>
        <pc:spChg chg="add del mod">
          <ac:chgData name="Kirsty Allen" userId="02198fc3-6720-4626-ae14-9ca9f2670c75" providerId="ADAL" clId="{8FE8BEF5-C9D1-4A3C-AA6F-9A6C2118606F}" dt="2023-01-16T19:13:43.725" v="1936" actId="478"/>
          <ac:spMkLst>
            <pc:docMk/>
            <pc:sldMk cId="1423981918" sldId="306"/>
            <ac:spMk id="4" creationId="{69C88662-C4D3-72FF-2E03-FBCF40565F1A}"/>
          </ac:spMkLst>
        </pc:spChg>
        <pc:spChg chg="add mod">
          <ac:chgData name="Kirsty Allen" userId="02198fc3-6720-4626-ae14-9ca9f2670c75" providerId="ADAL" clId="{8FE8BEF5-C9D1-4A3C-AA6F-9A6C2118606F}" dt="2023-01-16T19:13:40.677" v="1935"/>
          <ac:spMkLst>
            <pc:docMk/>
            <pc:sldMk cId="1423981918" sldId="306"/>
            <ac:spMk id="5" creationId="{969BC67A-9E19-3EB0-F92D-5850D7E2AC31}"/>
          </ac:spMkLst>
        </pc:spChg>
      </pc:sldChg>
      <pc:sldChg chg="addSp modSp add mod">
        <pc:chgData name="Kirsty Allen" userId="02198fc3-6720-4626-ae14-9ca9f2670c75" providerId="ADAL" clId="{8FE8BEF5-C9D1-4A3C-AA6F-9A6C2118606F}" dt="2023-01-16T19:11:37.527" v="1915" actId="1076"/>
        <pc:sldMkLst>
          <pc:docMk/>
          <pc:sldMk cId="4190463396" sldId="307"/>
        </pc:sldMkLst>
        <pc:spChg chg="add mod">
          <ac:chgData name="Kirsty Allen" userId="02198fc3-6720-4626-ae14-9ca9f2670c75" providerId="ADAL" clId="{8FE8BEF5-C9D1-4A3C-AA6F-9A6C2118606F}" dt="2023-01-16T19:00:35.876" v="1790" actId="1076"/>
          <ac:spMkLst>
            <pc:docMk/>
            <pc:sldMk cId="4190463396" sldId="307"/>
            <ac:spMk id="3" creationId="{6C09D829-8E98-9F2E-A923-71BB0D34379E}"/>
          </ac:spMkLst>
        </pc:spChg>
        <pc:spChg chg="add mod">
          <ac:chgData name="Kirsty Allen" userId="02198fc3-6720-4626-ae14-9ca9f2670c75" providerId="ADAL" clId="{8FE8BEF5-C9D1-4A3C-AA6F-9A6C2118606F}" dt="2023-01-16T19:11:37.527" v="1915" actId="1076"/>
          <ac:spMkLst>
            <pc:docMk/>
            <pc:sldMk cId="4190463396" sldId="307"/>
            <ac:spMk id="4" creationId="{EF393A44-E0ED-79C4-3703-FEB834D76D51}"/>
          </ac:spMkLst>
        </pc:spChg>
      </pc:sldChg>
      <pc:sldChg chg="addSp modSp add mod">
        <pc:chgData name="Kirsty Allen" userId="02198fc3-6720-4626-ae14-9ca9f2670c75" providerId="ADAL" clId="{8FE8BEF5-C9D1-4A3C-AA6F-9A6C2118606F}" dt="2023-01-16T19:11:44.649" v="1917" actId="1036"/>
        <pc:sldMkLst>
          <pc:docMk/>
          <pc:sldMk cId="2600480046" sldId="308"/>
        </pc:sldMkLst>
        <pc:spChg chg="add mod">
          <ac:chgData name="Kirsty Allen" userId="02198fc3-6720-4626-ae14-9ca9f2670c75" providerId="ADAL" clId="{8FE8BEF5-C9D1-4A3C-AA6F-9A6C2118606F}" dt="2023-01-16T19:00:51.658" v="1792" actId="1076"/>
          <ac:spMkLst>
            <pc:docMk/>
            <pc:sldMk cId="2600480046" sldId="308"/>
            <ac:spMk id="3" creationId="{4EBD52D5-E252-672C-DACC-272E5E105537}"/>
          </ac:spMkLst>
        </pc:spChg>
        <pc:spChg chg="add mod">
          <ac:chgData name="Kirsty Allen" userId="02198fc3-6720-4626-ae14-9ca9f2670c75" providerId="ADAL" clId="{8FE8BEF5-C9D1-4A3C-AA6F-9A6C2118606F}" dt="2023-01-16T19:11:44.649" v="1917" actId="1036"/>
          <ac:spMkLst>
            <pc:docMk/>
            <pc:sldMk cId="2600480046" sldId="308"/>
            <ac:spMk id="4" creationId="{8645477C-5487-39EE-0AEB-4A78EF6FDDA4}"/>
          </ac:spMkLst>
        </pc:spChg>
      </pc:sldChg>
      <pc:sldChg chg="addSp modSp add mod">
        <pc:chgData name="Kirsty Allen" userId="02198fc3-6720-4626-ae14-9ca9f2670c75" providerId="ADAL" clId="{8FE8BEF5-C9D1-4A3C-AA6F-9A6C2118606F}" dt="2023-01-16T19:11:50.828" v="1918"/>
        <pc:sldMkLst>
          <pc:docMk/>
          <pc:sldMk cId="258893273" sldId="309"/>
        </pc:sldMkLst>
        <pc:spChg chg="add mod">
          <ac:chgData name="Kirsty Allen" userId="02198fc3-6720-4626-ae14-9ca9f2670c75" providerId="ADAL" clId="{8FE8BEF5-C9D1-4A3C-AA6F-9A6C2118606F}" dt="2023-01-16T19:01:04.950" v="1794" actId="1076"/>
          <ac:spMkLst>
            <pc:docMk/>
            <pc:sldMk cId="258893273" sldId="309"/>
            <ac:spMk id="3" creationId="{A0FB68BE-F7D7-BBCD-5E39-9C36196BC0B1}"/>
          </ac:spMkLst>
        </pc:spChg>
        <pc:spChg chg="add mod">
          <ac:chgData name="Kirsty Allen" userId="02198fc3-6720-4626-ae14-9ca9f2670c75" providerId="ADAL" clId="{8FE8BEF5-C9D1-4A3C-AA6F-9A6C2118606F}" dt="2023-01-16T19:11:50.828" v="1918"/>
          <ac:spMkLst>
            <pc:docMk/>
            <pc:sldMk cId="258893273" sldId="309"/>
            <ac:spMk id="4" creationId="{448E518E-6DE3-D7E0-2376-A381253CD1BB}"/>
          </ac:spMkLst>
        </pc:spChg>
      </pc:sldChg>
      <pc:sldChg chg="addSp delSp modSp add mod">
        <pc:chgData name="Kirsty Allen" userId="02198fc3-6720-4626-ae14-9ca9f2670c75" providerId="ADAL" clId="{8FE8BEF5-C9D1-4A3C-AA6F-9A6C2118606F}" dt="2023-01-16T19:11:55.286" v="1919"/>
        <pc:sldMkLst>
          <pc:docMk/>
          <pc:sldMk cId="2399276458" sldId="310"/>
        </pc:sldMkLst>
        <pc:spChg chg="add del">
          <ac:chgData name="Kirsty Allen" userId="02198fc3-6720-4626-ae14-9ca9f2670c75" providerId="ADAL" clId="{8FE8BEF5-C9D1-4A3C-AA6F-9A6C2118606F}" dt="2023-01-16T19:01:22.074" v="1796" actId="22"/>
          <ac:spMkLst>
            <pc:docMk/>
            <pc:sldMk cId="2399276458" sldId="310"/>
            <ac:spMk id="3" creationId="{D9D8BF6B-C617-C864-9ACE-A30A06762AD1}"/>
          </ac:spMkLst>
        </pc:spChg>
        <pc:spChg chg="add mod">
          <ac:chgData name="Kirsty Allen" userId="02198fc3-6720-4626-ae14-9ca9f2670c75" providerId="ADAL" clId="{8FE8BEF5-C9D1-4A3C-AA6F-9A6C2118606F}" dt="2023-01-16T19:01:41.892" v="1800" actId="1076"/>
          <ac:spMkLst>
            <pc:docMk/>
            <pc:sldMk cId="2399276458" sldId="310"/>
            <ac:spMk id="5" creationId="{07E67816-CB1B-1C50-5225-28EBA85868F9}"/>
          </ac:spMkLst>
        </pc:spChg>
        <pc:spChg chg="add mod">
          <ac:chgData name="Kirsty Allen" userId="02198fc3-6720-4626-ae14-9ca9f2670c75" providerId="ADAL" clId="{8FE8BEF5-C9D1-4A3C-AA6F-9A6C2118606F}" dt="2023-01-16T19:11:55.286" v="1919"/>
          <ac:spMkLst>
            <pc:docMk/>
            <pc:sldMk cId="2399276458" sldId="310"/>
            <ac:spMk id="6" creationId="{8C5693D3-4668-08FC-33FE-53DD76F02893}"/>
          </ac:spMkLst>
        </pc:spChg>
      </pc:sldChg>
      <pc:sldChg chg="addSp modSp add mod">
        <pc:chgData name="Kirsty Allen" userId="02198fc3-6720-4626-ae14-9ca9f2670c75" providerId="ADAL" clId="{8FE8BEF5-C9D1-4A3C-AA6F-9A6C2118606F}" dt="2023-01-16T19:11:59.432" v="1920"/>
        <pc:sldMkLst>
          <pc:docMk/>
          <pc:sldMk cId="2887727395" sldId="311"/>
        </pc:sldMkLst>
        <pc:spChg chg="add mod">
          <ac:chgData name="Kirsty Allen" userId="02198fc3-6720-4626-ae14-9ca9f2670c75" providerId="ADAL" clId="{8FE8BEF5-C9D1-4A3C-AA6F-9A6C2118606F}" dt="2023-01-16T19:02:11.530" v="1804" actId="1076"/>
          <ac:spMkLst>
            <pc:docMk/>
            <pc:sldMk cId="2887727395" sldId="311"/>
            <ac:spMk id="3" creationId="{3E17ADD3-6417-70BE-1360-30573CFB6295}"/>
          </ac:spMkLst>
        </pc:spChg>
        <pc:spChg chg="add mod">
          <ac:chgData name="Kirsty Allen" userId="02198fc3-6720-4626-ae14-9ca9f2670c75" providerId="ADAL" clId="{8FE8BEF5-C9D1-4A3C-AA6F-9A6C2118606F}" dt="2023-01-16T19:11:59.432" v="1920"/>
          <ac:spMkLst>
            <pc:docMk/>
            <pc:sldMk cId="2887727395" sldId="311"/>
            <ac:spMk id="4" creationId="{CC1D8A99-C7F9-3D6C-6297-AACC9E860D94}"/>
          </ac:spMkLst>
        </pc:spChg>
      </pc:sldChg>
      <pc:sldChg chg="addSp modSp add mod">
        <pc:chgData name="Kirsty Allen" userId="02198fc3-6720-4626-ae14-9ca9f2670c75" providerId="ADAL" clId="{8FE8BEF5-C9D1-4A3C-AA6F-9A6C2118606F}" dt="2023-01-16T19:12:04.234" v="1921"/>
        <pc:sldMkLst>
          <pc:docMk/>
          <pc:sldMk cId="2512522269" sldId="312"/>
        </pc:sldMkLst>
        <pc:spChg chg="add mod">
          <ac:chgData name="Kirsty Allen" userId="02198fc3-6720-4626-ae14-9ca9f2670c75" providerId="ADAL" clId="{8FE8BEF5-C9D1-4A3C-AA6F-9A6C2118606F}" dt="2023-01-16T19:03:15.090" v="1808" actId="1076"/>
          <ac:spMkLst>
            <pc:docMk/>
            <pc:sldMk cId="2512522269" sldId="312"/>
            <ac:spMk id="3" creationId="{FD95930F-1C73-24BD-64D2-64648C888A41}"/>
          </ac:spMkLst>
        </pc:spChg>
        <pc:spChg chg="add mod">
          <ac:chgData name="Kirsty Allen" userId="02198fc3-6720-4626-ae14-9ca9f2670c75" providerId="ADAL" clId="{8FE8BEF5-C9D1-4A3C-AA6F-9A6C2118606F}" dt="2023-01-16T19:12:04.234" v="1921"/>
          <ac:spMkLst>
            <pc:docMk/>
            <pc:sldMk cId="2512522269" sldId="312"/>
            <ac:spMk id="4" creationId="{8ADCA1FD-CA5A-C879-0BDC-CFAA270E99F1}"/>
          </ac:spMkLst>
        </pc:spChg>
      </pc:sldChg>
      <pc:sldChg chg="addSp modSp add mod">
        <pc:chgData name="Kirsty Allen" userId="02198fc3-6720-4626-ae14-9ca9f2670c75" providerId="ADAL" clId="{8FE8BEF5-C9D1-4A3C-AA6F-9A6C2118606F}" dt="2023-01-16T19:12:08.864" v="1922"/>
        <pc:sldMkLst>
          <pc:docMk/>
          <pc:sldMk cId="2869141143" sldId="313"/>
        </pc:sldMkLst>
        <pc:spChg chg="add mod">
          <ac:chgData name="Kirsty Allen" userId="02198fc3-6720-4626-ae14-9ca9f2670c75" providerId="ADAL" clId="{8FE8BEF5-C9D1-4A3C-AA6F-9A6C2118606F}" dt="2023-01-16T19:03:38.222" v="1812" actId="1076"/>
          <ac:spMkLst>
            <pc:docMk/>
            <pc:sldMk cId="2869141143" sldId="313"/>
            <ac:spMk id="3" creationId="{6CA7F970-5D36-880B-909A-34260706B877}"/>
          </ac:spMkLst>
        </pc:spChg>
        <pc:spChg chg="add mod">
          <ac:chgData name="Kirsty Allen" userId="02198fc3-6720-4626-ae14-9ca9f2670c75" providerId="ADAL" clId="{8FE8BEF5-C9D1-4A3C-AA6F-9A6C2118606F}" dt="2023-01-16T19:12:08.864" v="1922"/>
          <ac:spMkLst>
            <pc:docMk/>
            <pc:sldMk cId="2869141143" sldId="313"/>
            <ac:spMk id="4" creationId="{CDF97313-AC01-5E18-DD28-8F40FF7FBCC2}"/>
          </ac:spMkLst>
        </pc:spChg>
      </pc:sldChg>
      <pc:sldChg chg="addSp modSp add mod">
        <pc:chgData name="Kirsty Allen" userId="02198fc3-6720-4626-ae14-9ca9f2670c75" providerId="ADAL" clId="{8FE8BEF5-C9D1-4A3C-AA6F-9A6C2118606F}" dt="2023-01-16T19:12:13.692" v="1923"/>
        <pc:sldMkLst>
          <pc:docMk/>
          <pc:sldMk cId="3514360936" sldId="314"/>
        </pc:sldMkLst>
        <pc:spChg chg="add mod">
          <ac:chgData name="Kirsty Allen" userId="02198fc3-6720-4626-ae14-9ca9f2670c75" providerId="ADAL" clId="{8FE8BEF5-C9D1-4A3C-AA6F-9A6C2118606F}" dt="2023-01-16T19:03:58.426" v="1814" actId="1076"/>
          <ac:spMkLst>
            <pc:docMk/>
            <pc:sldMk cId="3514360936" sldId="314"/>
            <ac:spMk id="3" creationId="{8E417AC8-477E-FA81-0996-7CBE0D418BC2}"/>
          </ac:spMkLst>
        </pc:spChg>
        <pc:spChg chg="add mod">
          <ac:chgData name="Kirsty Allen" userId="02198fc3-6720-4626-ae14-9ca9f2670c75" providerId="ADAL" clId="{8FE8BEF5-C9D1-4A3C-AA6F-9A6C2118606F}" dt="2023-01-16T19:12:13.692" v="1923"/>
          <ac:spMkLst>
            <pc:docMk/>
            <pc:sldMk cId="3514360936" sldId="314"/>
            <ac:spMk id="4" creationId="{8C8FD89F-7C25-82E4-2431-AC9F756C14AB}"/>
          </ac:spMkLst>
        </pc:spChg>
      </pc:sldChg>
      <pc:sldChg chg="addSp modSp add mod">
        <pc:chgData name="Kirsty Allen" userId="02198fc3-6720-4626-ae14-9ca9f2670c75" providerId="ADAL" clId="{8FE8BEF5-C9D1-4A3C-AA6F-9A6C2118606F}" dt="2023-01-16T19:12:25.078" v="1924"/>
        <pc:sldMkLst>
          <pc:docMk/>
          <pc:sldMk cId="3222356032" sldId="315"/>
        </pc:sldMkLst>
        <pc:spChg chg="add mod">
          <ac:chgData name="Kirsty Allen" userId="02198fc3-6720-4626-ae14-9ca9f2670c75" providerId="ADAL" clId="{8FE8BEF5-C9D1-4A3C-AA6F-9A6C2118606F}" dt="2023-01-16T19:04:11.075" v="1816" actId="1076"/>
          <ac:spMkLst>
            <pc:docMk/>
            <pc:sldMk cId="3222356032" sldId="315"/>
            <ac:spMk id="3" creationId="{181FAD87-CDBD-9077-27AF-401EB5546FA0}"/>
          </ac:spMkLst>
        </pc:spChg>
        <pc:spChg chg="add mod">
          <ac:chgData name="Kirsty Allen" userId="02198fc3-6720-4626-ae14-9ca9f2670c75" providerId="ADAL" clId="{8FE8BEF5-C9D1-4A3C-AA6F-9A6C2118606F}" dt="2023-01-16T19:12:25.078" v="1924"/>
          <ac:spMkLst>
            <pc:docMk/>
            <pc:sldMk cId="3222356032" sldId="315"/>
            <ac:spMk id="4" creationId="{74D37A4B-5E95-94B4-11DE-45AC8D237D96}"/>
          </ac:spMkLst>
        </pc:spChg>
      </pc:sldChg>
      <pc:sldChg chg="addSp modSp add mod">
        <pc:chgData name="Kirsty Allen" userId="02198fc3-6720-4626-ae14-9ca9f2670c75" providerId="ADAL" clId="{8FE8BEF5-C9D1-4A3C-AA6F-9A6C2118606F}" dt="2023-01-16T19:12:29.541" v="1925"/>
        <pc:sldMkLst>
          <pc:docMk/>
          <pc:sldMk cId="4144719378" sldId="316"/>
        </pc:sldMkLst>
        <pc:spChg chg="add mod">
          <ac:chgData name="Kirsty Allen" userId="02198fc3-6720-4626-ae14-9ca9f2670c75" providerId="ADAL" clId="{8FE8BEF5-C9D1-4A3C-AA6F-9A6C2118606F}" dt="2023-01-16T19:04:45.930" v="1820" actId="1076"/>
          <ac:spMkLst>
            <pc:docMk/>
            <pc:sldMk cId="4144719378" sldId="316"/>
            <ac:spMk id="3" creationId="{69F31152-64F5-F97C-FB85-F3B36E832B96}"/>
          </ac:spMkLst>
        </pc:spChg>
        <pc:spChg chg="add mod">
          <ac:chgData name="Kirsty Allen" userId="02198fc3-6720-4626-ae14-9ca9f2670c75" providerId="ADAL" clId="{8FE8BEF5-C9D1-4A3C-AA6F-9A6C2118606F}" dt="2023-01-16T19:12:29.541" v="1925"/>
          <ac:spMkLst>
            <pc:docMk/>
            <pc:sldMk cId="4144719378" sldId="316"/>
            <ac:spMk id="4" creationId="{3393DCF8-3699-72A1-97C3-6BFB585A3F12}"/>
          </ac:spMkLst>
        </pc:spChg>
      </pc:sldChg>
      <pc:sldChg chg="addSp modSp add mod">
        <pc:chgData name="Kirsty Allen" userId="02198fc3-6720-4626-ae14-9ca9f2670c75" providerId="ADAL" clId="{8FE8BEF5-C9D1-4A3C-AA6F-9A6C2118606F}" dt="2023-01-16T19:12:33.082" v="1926"/>
        <pc:sldMkLst>
          <pc:docMk/>
          <pc:sldMk cId="2624622867" sldId="317"/>
        </pc:sldMkLst>
        <pc:spChg chg="add mod">
          <ac:chgData name="Kirsty Allen" userId="02198fc3-6720-4626-ae14-9ca9f2670c75" providerId="ADAL" clId="{8FE8BEF5-C9D1-4A3C-AA6F-9A6C2118606F}" dt="2023-01-16T19:05:15.890" v="1824" actId="1076"/>
          <ac:spMkLst>
            <pc:docMk/>
            <pc:sldMk cId="2624622867" sldId="317"/>
            <ac:spMk id="3" creationId="{CE9653F9-D846-7439-2BC8-9C9129CF1046}"/>
          </ac:spMkLst>
        </pc:spChg>
        <pc:spChg chg="add mod">
          <ac:chgData name="Kirsty Allen" userId="02198fc3-6720-4626-ae14-9ca9f2670c75" providerId="ADAL" clId="{8FE8BEF5-C9D1-4A3C-AA6F-9A6C2118606F}" dt="2023-01-16T19:12:33.082" v="1926"/>
          <ac:spMkLst>
            <pc:docMk/>
            <pc:sldMk cId="2624622867" sldId="317"/>
            <ac:spMk id="4" creationId="{664ECEB4-2B1E-CCD0-8B8E-242992E63131}"/>
          </ac:spMkLst>
        </pc:spChg>
      </pc:sldChg>
      <pc:sldChg chg="addSp modSp add mod">
        <pc:chgData name="Kirsty Allen" userId="02198fc3-6720-4626-ae14-9ca9f2670c75" providerId="ADAL" clId="{8FE8BEF5-C9D1-4A3C-AA6F-9A6C2118606F}" dt="2023-01-16T19:12:36.581" v="1927"/>
        <pc:sldMkLst>
          <pc:docMk/>
          <pc:sldMk cId="3130265129" sldId="318"/>
        </pc:sldMkLst>
        <pc:spChg chg="add mod">
          <ac:chgData name="Kirsty Allen" userId="02198fc3-6720-4626-ae14-9ca9f2670c75" providerId="ADAL" clId="{8FE8BEF5-C9D1-4A3C-AA6F-9A6C2118606F}" dt="2023-01-16T19:05:52.963" v="1829" actId="20577"/>
          <ac:spMkLst>
            <pc:docMk/>
            <pc:sldMk cId="3130265129" sldId="318"/>
            <ac:spMk id="3" creationId="{A59FF986-DB90-24A1-83E5-68B0270CD9C0}"/>
          </ac:spMkLst>
        </pc:spChg>
        <pc:spChg chg="add mod">
          <ac:chgData name="Kirsty Allen" userId="02198fc3-6720-4626-ae14-9ca9f2670c75" providerId="ADAL" clId="{8FE8BEF5-C9D1-4A3C-AA6F-9A6C2118606F}" dt="2023-01-16T19:12:36.581" v="1927"/>
          <ac:spMkLst>
            <pc:docMk/>
            <pc:sldMk cId="3130265129" sldId="318"/>
            <ac:spMk id="4" creationId="{048C89F3-78BE-D601-40F9-E8A24BCA0BD9}"/>
          </ac:spMkLst>
        </pc:spChg>
      </pc:sldChg>
      <pc:sldChg chg="addSp modSp add mod">
        <pc:chgData name="Kirsty Allen" userId="02198fc3-6720-4626-ae14-9ca9f2670c75" providerId="ADAL" clId="{8FE8BEF5-C9D1-4A3C-AA6F-9A6C2118606F}" dt="2023-01-16T19:12:40.953" v="1928"/>
        <pc:sldMkLst>
          <pc:docMk/>
          <pc:sldMk cId="3912717273" sldId="319"/>
        </pc:sldMkLst>
        <pc:spChg chg="add mod">
          <ac:chgData name="Kirsty Allen" userId="02198fc3-6720-4626-ae14-9ca9f2670c75" providerId="ADAL" clId="{8FE8BEF5-C9D1-4A3C-AA6F-9A6C2118606F}" dt="2023-01-16T19:06:30.801" v="1833" actId="1076"/>
          <ac:spMkLst>
            <pc:docMk/>
            <pc:sldMk cId="3912717273" sldId="319"/>
            <ac:spMk id="3" creationId="{C1C5F92F-AD1F-A44B-7945-3CD19381C403}"/>
          </ac:spMkLst>
        </pc:spChg>
        <pc:spChg chg="add mod">
          <ac:chgData name="Kirsty Allen" userId="02198fc3-6720-4626-ae14-9ca9f2670c75" providerId="ADAL" clId="{8FE8BEF5-C9D1-4A3C-AA6F-9A6C2118606F}" dt="2023-01-16T19:12:40.953" v="1928"/>
          <ac:spMkLst>
            <pc:docMk/>
            <pc:sldMk cId="3912717273" sldId="319"/>
            <ac:spMk id="4" creationId="{3E7045B5-C464-FED3-C646-85AAE3EB380F}"/>
          </ac:spMkLst>
        </pc:spChg>
      </pc:sldChg>
      <pc:sldChg chg="addSp modSp add mod">
        <pc:chgData name="Kirsty Allen" userId="02198fc3-6720-4626-ae14-9ca9f2670c75" providerId="ADAL" clId="{8FE8BEF5-C9D1-4A3C-AA6F-9A6C2118606F}" dt="2023-01-16T19:12:45.797" v="1929"/>
        <pc:sldMkLst>
          <pc:docMk/>
          <pc:sldMk cId="2378291259" sldId="320"/>
        </pc:sldMkLst>
        <pc:spChg chg="add mod">
          <ac:chgData name="Kirsty Allen" userId="02198fc3-6720-4626-ae14-9ca9f2670c75" providerId="ADAL" clId="{8FE8BEF5-C9D1-4A3C-AA6F-9A6C2118606F}" dt="2023-01-16T19:06:50.986" v="1836" actId="14100"/>
          <ac:spMkLst>
            <pc:docMk/>
            <pc:sldMk cId="2378291259" sldId="320"/>
            <ac:spMk id="3" creationId="{851FCBA7-5F35-233C-7B6C-623EC1402110}"/>
          </ac:spMkLst>
        </pc:spChg>
        <pc:spChg chg="add mod">
          <ac:chgData name="Kirsty Allen" userId="02198fc3-6720-4626-ae14-9ca9f2670c75" providerId="ADAL" clId="{8FE8BEF5-C9D1-4A3C-AA6F-9A6C2118606F}" dt="2023-01-16T19:12:45.797" v="1929"/>
          <ac:spMkLst>
            <pc:docMk/>
            <pc:sldMk cId="2378291259" sldId="320"/>
            <ac:spMk id="4" creationId="{71D9FE97-6E52-E6EC-B3F3-D3537AC76D37}"/>
          </ac:spMkLst>
        </pc:spChg>
      </pc:sldChg>
      <pc:sldChg chg="addSp modSp add mod">
        <pc:chgData name="Kirsty Allen" userId="02198fc3-6720-4626-ae14-9ca9f2670c75" providerId="ADAL" clId="{8FE8BEF5-C9D1-4A3C-AA6F-9A6C2118606F}" dt="2023-01-16T19:12:49.252" v="1930"/>
        <pc:sldMkLst>
          <pc:docMk/>
          <pc:sldMk cId="2862303641" sldId="321"/>
        </pc:sldMkLst>
        <pc:spChg chg="add mod">
          <ac:chgData name="Kirsty Allen" userId="02198fc3-6720-4626-ae14-9ca9f2670c75" providerId="ADAL" clId="{8FE8BEF5-C9D1-4A3C-AA6F-9A6C2118606F}" dt="2023-01-16T19:07:12.071" v="1838" actId="1076"/>
          <ac:spMkLst>
            <pc:docMk/>
            <pc:sldMk cId="2862303641" sldId="321"/>
            <ac:spMk id="3" creationId="{C3BF7CA2-7C8F-5AD7-3EFF-27A2FE1731D1}"/>
          </ac:spMkLst>
        </pc:spChg>
        <pc:spChg chg="add mod">
          <ac:chgData name="Kirsty Allen" userId="02198fc3-6720-4626-ae14-9ca9f2670c75" providerId="ADAL" clId="{8FE8BEF5-C9D1-4A3C-AA6F-9A6C2118606F}" dt="2023-01-16T19:12:49.252" v="1930"/>
          <ac:spMkLst>
            <pc:docMk/>
            <pc:sldMk cId="2862303641" sldId="321"/>
            <ac:spMk id="4" creationId="{17DF67E9-DBA4-710F-C926-7B29D72F0885}"/>
          </ac:spMkLst>
        </pc:spChg>
      </pc:sldChg>
      <pc:sldChg chg="addSp modSp add mod">
        <pc:chgData name="Kirsty Allen" userId="02198fc3-6720-4626-ae14-9ca9f2670c75" providerId="ADAL" clId="{8FE8BEF5-C9D1-4A3C-AA6F-9A6C2118606F}" dt="2023-01-16T19:12:52.841" v="1931"/>
        <pc:sldMkLst>
          <pc:docMk/>
          <pc:sldMk cId="1029203892" sldId="322"/>
        </pc:sldMkLst>
        <pc:spChg chg="add mod">
          <ac:chgData name="Kirsty Allen" userId="02198fc3-6720-4626-ae14-9ca9f2670c75" providerId="ADAL" clId="{8FE8BEF5-C9D1-4A3C-AA6F-9A6C2118606F}" dt="2023-01-16T19:07:46.280" v="1842" actId="1076"/>
          <ac:spMkLst>
            <pc:docMk/>
            <pc:sldMk cId="1029203892" sldId="322"/>
            <ac:spMk id="3" creationId="{3F198911-BFC5-D8C8-69F9-C04057A28E2F}"/>
          </ac:spMkLst>
        </pc:spChg>
        <pc:spChg chg="add mod">
          <ac:chgData name="Kirsty Allen" userId="02198fc3-6720-4626-ae14-9ca9f2670c75" providerId="ADAL" clId="{8FE8BEF5-C9D1-4A3C-AA6F-9A6C2118606F}" dt="2023-01-16T19:12:52.841" v="1931"/>
          <ac:spMkLst>
            <pc:docMk/>
            <pc:sldMk cId="1029203892" sldId="322"/>
            <ac:spMk id="4" creationId="{F57206E1-E375-A5DD-F881-2CAEA2DB5962}"/>
          </ac:spMkLst>
        </pc:spChg>
      </pc:sldChg>
      <pc:sldChg chg="addSp modSp add mod">
        <pc:chgData name="Kirsty Allen" userId="02198fc3-6720-4626-ae14-9ca9f2670c75" providerId="ADAL" clId="{8FE8BEF5-C9D1-4A3C-AA6F-9A6C2118606F}" dt="2023-01-16T19:12:56.320" v="1932"/>
        <pc:sldMkLst>
          <pc:docMk/>
          <pc:sldMk cId="2877771513" sldId="323"/>
        </pc:sldMkLst>
        <pc:spChg chg="add mod">
          <ac:chgData name="Kirsty Allen" userId="02198fc3-6720-4626-ae14-9ca9f2670c75" providerId="ADAL" clId="{8FE8BEF5-C9D1-4A3C-AA6F-9A6C2118606F}" dt="2023-01-16T19:08:14.326" v="1846" actId="1076"/>
          <ac:spMkLst>
            <pc:docMk/>
            <pc:sldMk cId="2877771513" sldId="323"/>
            <ac:spMk id="3" creationId="{7FC91437-E5C9-A5C6-4EFB-749A3AF71DCC}"/>
          </ac:spMkLst>
        </pc:spChg>
        <pc:spChg chg="add mod">
          <ac:chgData name="Kirsty Allen" userId="02198fc3-6720-4626-ae14-9ca9f2670c75" providerId="ADAL" clId="{8FE8BEF5-C9D1-4A3C-AA6F-9A6C2118606F}" dt="2023-01-16T19:12:56.320" v="1932"/>
          <ac:spMkLst>
            <pc:docMk/>
            <pc:sldMk cId="2877771513" sldId="323"/>
            <ac:spMk id="4" creationId="{73FFCA9E-0AF8-2288-BD27-8DEBD1940469}"/>
          </ac:spMkLst>
        </pc:spChg>
      </pc:sldChg>
      <pc:sldChg chg="addSp modSp add mod">
        <pc:chgData name="Kirsty Allen" userId="02198fc3-6720-4626-ae14-9ca9f2670c75" providerId="ADAL" clId="{8FE8BEF5-C9D1-4A3C-AA6F-9A6C2118606F}" dt="2023-01-16T19:12:59.501" v="1933"/>
        <pc:sldMkLst>
          <pc:docMk/>
          <pc:sldMk cId="3852413570" sldId="324"/>
        </pc:sldMkLst>
        <pc:spChg chg="add mod">
          <ac:chgData name="Kirsty Allen" userId="02198fc3-6720-4626-ae14-9ca9f2670c75" providerId="ADAL" clId="{8FE8BEF5-C9D1-4A3C-AA6F-9A6C2118606F}" dt="2023-01-16T19:08:33.549" v="1849" actId="1076"/>
          <ac:spMkLst>
            <pc:docMk/>
            <pc:sldMk cId="3852413570" sldId="324"/>
            <ac:spMk id="3" creationId="{DDBC78B6-9FF8-6669-7E37-974D508127DE}"/>
          </ac:spMkLst>
        </pc:spChg>
        <pc:spChg chg="add mod">
          <ac:chgData name="Kirsty Allen" userId="02198fc3-6720-4626-ae14-9ca9f2670c75" providerId="ADAL" clId="{8FE8BEF5-C9D1-4A3C-AA6F-9A6C2118606F}" dt="2023-01-16T19:12:59.501" v="1933"/>
          <ac:spMkLst>
            <pc:docMk/>
            <pc:sldMk cId="3852413570" sldId="324"/>
            <ac:spMk id="4" creationId="{7CFBE90C-6BDF-42F0-E7B3-92B8FF6C4B66}"/>
          </ac:spMkLst>
        </pc:spChg>
      </pc:sldChg>
      <pc:sldChg chg="addSp modSp add mod">
        <pc:chgData name="Kirsty Allen" userId="02198fc3-6720-4626-ae14-9ca9f2670c75" providerId="ADAL" clId="{8FE8BEF5-C9D1-4A3C-AA6F-9A6C2118606F}" dt="2023-01-16T19:13:04.501" v="1934"/>
        <pc:sldMkLst>
          <pc:docMk/>
          <pc:sldMk cId="3238880028" sldId="325"/>
        </pc:sldMkLst>
        <pc:spChg chg="add mod">
          <ac:chgData name="Kirsty Allen" userId="02198fc3-6720-4626-ae14-9ca9f2670c75" providerId="ADAL" clId="{8FE8BEF5-C9D1-4A3C-AA6F-9A6C2118606F}" dt="2023-01-16T19:08:57.652" v="1853" actId="14100"/>
          <ac:spMkLst>
            <pc:docMk/>
            <pc:sldMk cId="3238880028" sldId="325"/>
            <ac:spMk id="3" creationId="{8D7FE755-C695-840A-2CDD-83DFDA50B025}"/>
          </ac:spMkLst>
        </pc:spChg>
        <pc:spChg chg="add mod">
          <ac:chgData name="Kirsty Allen" userId="02198fc3-6720-4626-ae14-9ca9f2670c75" providerId="ADAL" clId="{8FE8BEF5-C9D1-4A3C-AA6F-9A6C2118606F}" dt="2023-01-16T19:13:04.501" v="1934"/>
          <ac:spMkLst>
            <pc:docMk/>
            <pc:sldMk cId="3238880028" sldId="325"/>
            <ac:spMk id="4" creationId="{2D6B789E-F71B-3B82-93FD-4AA6B14488B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hyperlink" Target="mailto:Info@barod.Cymru" TargetMode="External"/><Relationship Id="rId2" Type="http://schemas.openxmlformats.org/officeDocument/2006/relationships/hyperlink" Target="mailto:Evolve@abertawe.gov.uk" TargetMode="External"/><Relationship Id="rId1" Type="http://schemas.openxmlformats.org/officeDocument/2006/relationships/hyperlink" Target="mailto:Barnardosswansea@barnardos.org.uk"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mailto:Info@barod.Cymru" TargetMode="External"/><Relationship Id="rId2" Type="http://schemas.openxmlformats.org/officeDocument/2006/relationships/hyperlink" Target="mailto:Evolve@abertawe.gov.uk" TargetMode="External"/><Relationship Id="rId1" Type="http://schemas.openxmlformats.org/officeDocument/2006/relationships/hyperlink" Target="mailto:Barnardosswansea@barnardos.org.uk"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05/8/layout/hList7" loCatId="list" qsTypeId="urn:microsoft.com/office/officeart/2005/8/quickstyle/simple1" qsCatId="simple" csTypeId="urn:microsoft.com/office/officeart/2005/8/colors/colorful1" csCatId="colorful" phldr="1"/>
      <dgm:spPr/>
      <dgm:t>
        <a:bodyPr/>
        <a:lstStyle/>
        <a:p>
          <a:endParaRPr lang="en-US"/>
        </a:p>
      </dgm:t>
    </dgm:pt>
    <dgm:pt modelId="{73D947E0-108F-4D20-A71E-3CF329F97212}">
      <dgm:prSet phldr="0"/>
      <dgm:spPr>
        <a:solidFill>
          <a:schemeClr val="accent1"/>
        </a:solidFill>
        <a:ln>
          <a:noFill/>
        </a:ln>
      </dgm:spPr>
      <dgm:t>
        <a:bodyPr/>
        <a:lstStyle/>
        <a:p>
          <a:pPr marL="0" algn="ctr" rtl="0">
            <a:buNone/>
          </a:pPr>
          <a:r>
            <a:rPr lang="en-US" sz="2000" dirty="0">
              <a:latin typeface="Tenorite" pitchFamily="2" charset="0"/>
            </a:rPr>
            <a:t>Bloom</a:t>
          </a:r>
        </a:p>
      </dgm:t>
    </dgm:pt>
    <dgm:pt modelId="{9D249532-A24D-4D8F-848A-9F42F2E486C9}" type="parTrans" cxnId="{A0077D09-C12C-46D0-8DF7-194B6911362A}">
      <dgm:prSet/>
      <dgm:spPr/>
      <dgm:t>
        <a:bodyPr/>
        <a:lstStyle/>
        <a:p>
          <a:endParaRPr lang="en-US">
            <a:latin typeface="Tenorite" pitchFamily="2" charset="0"/>
          </a:endParaRPr>
        </a:p>
      </dgm:t>
    </dgm:pt>
    <dgm:pt modelId="{AE813459-65AB-4FA9-B717-330DDA6DFA4E}" type="sibTrans" cxnId="{A0077D09-C12C-46D0-8DF7-194B6911362A}">
      <dgm:prSet/>
      <dgm:spPr/>
      <dgm:t>
        <a:bodyPr/>
        <a:lstStyle/>
        <a:p>
          <a:endParaRPr lang="en-US">
            <a:latin typeface="Tenorite" pitchFamily="2" charset="0"/>
          </a:endParaRPr>
        </a:p>
      </dgm:t>
    </dgm:pt>
    <dgm:pt modelId="{30A490C8-22B4-4D68-875C-0F0DE2FF864D}">
      <dgm:prSet custT="1"/>
      <dgm:spPr>
        <a:solidFill>
          <a:schemeClr val="accent1"/>
        </a:solidFill>
        <a:ln>
          <a:noFill/>
        </a:ln>
      </dgm:spPr>
      <dgm:t>
        <a:bodyPr/>
        <a:lstStyle/>
        <a:p>
          <a:pPr marL="0" algn="ctr">
            <a:buNone/>
          </a:pPr>
          <a:r>
            <a:rPr lang="en-US" sz="1400" dirty="0">
              <a:latin typeface="Tenorite" pitchFamily="2" charset="0"/>
              <a:hlinkClick xmlns:r="http://schemas.openxmlformats.org/officeDocument/2006/relationships" r:id="rId1"/>
            </a:rPr>
            <a:t>Barnardosswansea@barnardos.org.uk</a:t>
          </a:r>
          <a:endParaRPr lang="en-US" sz="1400" dirty="0">
            <a:latin typeface="Tenorite" pitchFamily="2" charset="0"/>
          </a:endParaRPr>
        </a:p>
      </dgm:t>
    </dgm:pt>
    <dgm:pt modelId="{035C64B0-4F0C-4FD1-BD23-B1D4C9887CBE}" type="parTrans" cxnId="{381FE1CC-8184-4745-8EB3-6DE11655998D}">
      <dgm:prSet/>
      <dgm:spPr/>
      <dgm:t>
        <a:bodyPr/>
        <a:lstStyle/>
        <a:p>
          <a:endParaRPr lang="en-US">
            <a:latin typeface="Tenorite" pitchFamily="2" charset="0"/>
          </a:endParaRPr>
        </a:p>
      </dgm:t>
    </dgm:pt>
    <dgm:pt modelId="{45495DA8-8707-41E3-A12B-FA5766269C44}" type="sibTrans" cxnId="{381FE1CC-8184-4745-8EB3-6DE11655998D}">
      <dgm:prSet/>
      <dgm:spPr/>
      <dgm:t>
        <a:bodyPr/>
        <a:lstStyle/>
        <a:p>
          <a:endParaRPr lang="en-US">
            <a:latin typeface="Tenorite" pitchFamily="2" charset="0"/>
          </a:endParaRPr>
        </a:p>
      </dgm:t>
    </dgm:pt>
    <dgm:pt modelId="{B1AFA1AF-0FF8-45B3-A6D0-0E255A2F637D}">
      <dgm:prSet phldr="0"/>
      <dgm:spPr>
        <a:solidFill>
          <a:schemeClr val="accent1"/>
        </a:solidFill>
        <a:ln>
          <a:noFill/>
        </a:ln>
      </dgm:spPr>
      <dgm:t>
        <a:bodyPr/>
        <a:lstStyle/>
        <a:p>
          <a:pPr marL="0" algn="ctr">
            <a:buNone/>
          </a:pPr>
          <a:r>
            <a:rPr lang="en-US" sz="2000" dirty="0">
              <a:latin typeface="Tenorite" pitchFamily="2" charset="0"/>
            </a:rPr>
            <a:t>NEET with Evolve</a:t>
          </a:r>
        </a:p>
      </dgm:t>
    </dgm:pt>
    <dgm:pt modelId="{10C68AF5-481C-45AA-A216-8BBBB04515B9}" type="parTrans" cxnId="{F28D7702-2FC3-49BD-BB13-C989E5EE622A}">
      <dgm:prSet/>
      <dgm:spPr/>
      <dgm:t>
        <a:bodyPr/>
        <a:lstStyle/>
        <a:p>
          <a:endParaRPr lang="en-US">
            <a:latin typeface="Tenorite" pitchFamily="2" charset="0"/>
          </a:endParaRPr>
        </a:p>
      </dgm:t>
    </dgm:pt>
    <dgm:pt modelId="{88649F7A-400B-4056-965D-C9AC0B3AD942}" type="sibTrans" cxnId="{F28D7702-2FC3-49BD-BB13-C989E5EE622A}">
      <dgm:prSet/>
      <dgm:spPr/>
      <dgm:t>
        <a:bodyPr/>
        <a:lstStyle/>
        <a:p>
          <a:endParaRPr lang="en-US">
            <a:latin typeface="Tenorite" pitchFamily="2" charset="0"/>
          </a:endParaRPr>
        </a:p>
      </dgm:t>
    </dgm:pt>
    <dgm:pt modelId="{50418D2B-9486-42DE-AFDD-1D31420040FF}">
      <dgm:prSet custT="1"/>
      <dgm:spPr>
        <a:solidFill>
          <a:schemeClr val="accent1"/>
        </a:solidFill>
        <a:ln>
          <a:noFill/>
        </a:ln>
      </dgm:spPr>
      <dgm:t>
        <a:bodyPr/>
        <a:lstStyle/>
        <a:p>
          <a:pPr marL="0" algn="ctr">
            <a:buNone/>
          </a:pPr>
          <a:r>
            <a:rPr lang="en-GB" sz="1400" dirty="0">
              <a:solidFill>
                <a:schemeClr val="accent6">
                  <a:lumMod val="75000"/>
                </a:schemeClr>
              </a:solidFill>
              <a:hlinkClick xmlns:r="http://schemas.openxmlformats.org/officeDocument/2006/relationships" r:id="rId2"/>
            </a:rPr>
            <a:t>Evolve@abertawe.gov.uk</a:t>
          </a:r>
          <a:endParaRPr lang="en-US" sz="1400" dirty="0">
            <a:latin typeface="Tenorite" pitchFamily="2" charset="0"/>
          </a:endParaRPr>
        </a:p>
      </dgm:t>
    </dgm:pt>
    <dgm:pt modelId="{D5A17F6B-93F5-442B-938A-0F38C281BE88}" type="parTrans" cxnId="{5A5BA622-5DEB-48B9-88D9-C1DE36C711E5}">
      <dgm:prSet/>
      <dgm:spPr/>
      <dgm:t>
        <a:bodyPr/>
        <a:lstStyle/>
        <a:p>
          <a:endParaRPr lang="en-US">
            <a:latin typeface="Tenorite" pitchFamily="2" charset="0"/>
          </a:endParaRPr>
        </a:p>
      </dgm:t>
    </dgm:pt>
    <dgm:pt modelId="{1D87A0A5-8024-4710-846B-D5BFAC785107}" type="sibTrans" cxnId="{5A5BA622-5DEB-48B9-88D9-C1DE36C711E5}">
      <dgm:prSet/>
      <dgm:spPr/>
      <dgm:t>
        <a:bodyPr/>
        <a:lstStyle/>
        <a:p>
          <a:endParaRPr lang="en-US">
            <a:latin typeface="Tenorite" pitchFamily="2" charset="0"/>
          </a:endParaRPr>
        </a:p>
      </dgm:t>
    </dgm:pt>
    <dgm:pt modelId="{E9682B4F-0217-4B50-923E-C104AA24290F}">
      <dgm:prSet phldr="0"/>
      <dgm:spPr>
        <a:solidFill>
          <a:schemeClr val="accent1"/>
        </a:solidFill>
        <a:ln>
          <a:noFill/>
        </a:ln>
      </dgm:spPr>
      <dgm:t>
        <a:bodyPr/>
        <a:lstStyle/>
        <a:p>
          <a:pPr marL="0" algn="ctr">
            <a:buNone/>
          </a:pPr>
          <a:r>
            <a:rPr lang="en-US" sz="2000" dirty="0">
              <a:latin typeface="Tenorite" pitchFamily="2" charset="0"/>
            </a:rPr>
            <a:t>Training Flats</a:t>
          </a:r>
        </a:p>
      </dgm:t>
    </dgm:pt>
    <dgm:pt modelId="{E0F6C4AF-9BBB-4698-91D7-F9AE3EACBD5D}" type="parTrans" cxnId="{6C23D0C9-74B2-4C8B-AB2F-A03B3B0EBE56}">
      <dgm:prSet/>
      <dgm:spPr/>
      <dgm:t>
        <a:bodyPr/>
        <a:lstStyle/>
        <a:p>
          <a:endParaRPr lang="en-US">
            <a:latin typeface="Tenorite" pitchFamily="2" charset="0"/>
          </a:endParaRPr>
        </a:p>
      </dgm:t>
    </dgm:pt>
    <dgm:pt modelId="{B8632E42-D7EB-4C31-877E-6F1B2801851A}" type="sibTrans" cxnId="{6C23D0C9-74B2-4C8B-AB2F-A03B3B0EBE56}">
      <dgm:prSet/>
      <dgm:spPr/>
      <dgm:t>
        <a:bodyPr/>
        <a:lstStyle/>
        <a:p>
          <a:endParaRPr lang="en-US">
            <a:latin typeface="Tenorite" pitchFamily="2" charset="0"/>
          </a:endParaRPr>
        </a:p>
      </dgm:t>
    </dgm:pt>
    <dgm:pt modelId="{0EC0C300-11E4-45CF-8418-973585107209}">
      <dgm:prSet phldr="0" custT="1"/>
      <dgm:spPr>
        <a:solidFill>
          <a:schemeClr val="accent1"/>
        </a:solidFill>
        <a:ln>
          <a:noFill/>
        </a:ln>
      </dgm:spPr>
      <dgm:t>
        <a:bodyPr/>
        <a:lstStyle/>
        <a:p>
          <a:pPr marL="0" algn="ctr">
            <a:buNone/>
          </a:pPr>
          <a:r>
            <a:rPr lang="en-US" sz="1400" dirty="0">
              <a:latin typeface="Tenorite" pitchFamily="2" charset="0"/>
              <a:hlinkClick xmlns:r="http://schemas.openxmlformats.org/officeDocument/2006/relationships" r:id="rId1"/>
            </a:rPr>
            <a:t>Barnardosswansea@barnardos.org.uk</a:t>
          </a:r>
          <a:endParaRPr lang="en-US" sz="1400" dirty="0">
            <a:latin typeface="Tenorite" pitchFamily="2" charset="0"/>
          </a:endParaRPr>
        </a:p>
      </dgm:t>
    </dgm:pt>
    <dgm:pt modelId="{1E4DD98E-100E-46B7-B24A-408BBF69E9FA}" type="parTrans" cxnId="{51563A4F-C0EB-47D6-B5BC-47A4E599AD4B}">
      <dgm:prSet/>
      <dgm:spPr/>
      <dgm:t>
        <a:bodyPr/>
        <a:lstStyle/>
        <a:p>
          <a:endParaRPr lang="en-US">
            <a:latin typeface="Tenorite" pitchFamily="2" charset="0"/>
          </a:endParaRPr>
        </a:p>
      </dgm:t>
    </dgm:pt>
    <dgm:pt modelId="{90FAB5D1-62B3-4FF6-A07D-EE607F529C32}" type="sibTrans" cxnId="{51563A4F-C0EB-47D6-B5BC-47A4E599AD4B}">
      <dgm:prSet/>
      <dgm:spPr/>
      <dgm:t>
        <a:bodyPr/>
        <a:lstStyle/>
        <a:p>
          <a:endParaRPr lang="en-US">
            <a:latin typeface="Tenorite" pitchFamily="2" charset="0"/>
          </a:endParaRPr>
        </a:p>
      </dgm:t>
    </dgm:pt>
    <dgm:pt modelId="{FEB4A941-E9FA-4A86-A673-85FF34B35F20}">
      <dgm:prSet phldr="0" custT="1"/>
      <dgm:spPr>
        <a:solidFill>
          <a:schemeClr val="accent1"/>
        </a:solidFill>
        <a:ln>
          <a:noFill/>
        </a:ln>
      </dgm:spPr>
      <dgm:t>
        <a:bodyPr/>
        <a:lstStyle/>
        <a:p>
          <a:pPr marL="0" algn="ctr" rtl="0">
            <a:buNone/>
          </a:pPr>
          <a:r>
            <a:rPr lang="en-US" sz="1400" dirty="0">
              <a:latin typeface="Tenorite" pitchFamily="2" charset="0"/>
              <a:hlinkClick xmlns:r="http://schemas.openxmlformats.org/officeDocument/2006/relationships" r:id="rId1"/>
            </a:rPr>
            <a:t>Barnardosswansea@barnardos.org.uk</a:t>
          </a:r>
          <a:endParaRPr lang="en-US" sz="1400" dirty="0">
            <a:latin typeface="Tenorite" pitchFamily="2" charset="0"/>
          </a:endParaRPr>
        </a:p>
      </dgm:t>
    </dgm:pt>
    <dgm:pt modelId="{39522508-BC4E-4DD5-A744-AFEFFE36DB74}" type="parTrans" cxnId="{F942F56C-9025-4AA1-9B36-C5AE0A93B0F5}">
      <dgm:prSet/>
      <dgm:spPr/>
      <dgm:t>
        <a:bodyPr/>
        <a:lstStyle/>
        <a:p>
          <a:endParaRPr lang="en-US">
            <a:latin typeface="Tenorite" pitchFamily="2" charset="0"/>
          </a:endParaRPr>
        </a:p>
      </dgm:t>
    </dgm:pt>
    <dgm:pt modelId="{97624CC8-6315-4683-B26C-C30D552DA5A6}" type="sibTrans" cxnId="{F942F56C-9025-4AA1-9B36-C5AE0A93B0F5}">
      <dgm:prSet/>
      <dgm:spPr/>
      <dgm:t>
        <a:bodyPr/>
        <a:lstStyle/>
        <a:p>
          <a:endParaRPr lang="en-US">
            <a:latin typeface="Tenorite" pitchFamily="2" charset="0"/>
          </a:endParaRPr>
        </a:p>
      </dgm:t>
    </dgm:pt>
    <dgm:pt modelId="{A2322D3A-7AC2-4C5C-9D7E-EAB2313D47D4}">
      <dgm:prSet phldr="0" custT="1"/>
      <dgm:spPr>
        <a:solidFill>
          <a:schemeClr val="accent1"/>
        </a:solidFill>
        <a:ln>
          <a:noFill/>
        </a:ln>
      </dgm:spPr>
      <dgm:t>
        <a:bodyPr/>
        <a:lstStyle/>
        <a:p>
          <a:pPr marL="0" algn="ctr"/>
          <a:endParaRPr lang="en-US" sz="2000" dirty="0">
            <a:latin typeface="Tenorite" pitchFamily="2" charset="0"/>
          </a:endParaRPr>
        </a:p>
        <a:p>
          <a:pPr marL="0" algn="ctr"/>
          <a:r>
            <a:rPr lang="en-US" sz="2000" dirty="0" err="1">
              <a:latin typeface="Tenorite" pitchFamily="2" charset="0"/>
            </a:rPr>
            <a:t>Barod</a:t>
          </a:r>
          <a:endParaRPr lang="en-US" sz="1400" spc="-65" dirty="0">
            <a:solidFill>
              <a:srgbClr val="000000"/>
            </a:solidFill>
            <a:latin typeface="Glacial Indifference" panose="020B0604020202020204" charset="0"/>
            <a:hlinkClick xmlns:r="http://schemas.openxmlformats.org/officeDocument/2006/relationships" r:id="rId3"/>
          </a:endParaRPr>
        </a:p>
        <a:p>
          <a:pPr marL="0" algn="ctr"/>
          <a:endParaRPr lang="en-US" sz="1400" spc="-65" dirty="0">
            <a:solidFill>
              <a:srgbClr val="000000"/>
            </a:solidFill>
            <a:latin typeface="Glacial Indifference" panose="020B0604020202020204" charset="0"/>
            <a:hlinkClick xmlns:r="http://schemas.openxmlformats.org/officeDocument/2006/relationships" r:id="rId3"/>
          </a:endParaRPr>
        </a:p>
        <a:p>
          <a:pPr marL="0" algn="ctr"/>
          <a:r>
            <a:rPr lang="en-US" sz="1400" spc="-65" dirty="0" err="1">
              <a:solidFill>
                <a:srgbClr val="000000"/>
              </a:solidFill>
              <a:latin typeface="Glacial Indifference" panose="020B0604020202020204" charset="0"/>
              <a:hlinkClick xmlns:r="http://schemas.openxmlformats.org/officeDocument/2006/relationships" r:id="rId3"/>
            </a:rPr>
            <a:t>Info@barod.Cymru</a:t>
          </a:r>
          <a:endParaRPr lang="en-US" sz="1400" spc="-65" dirty="0">
            <a:solidFill>
              <a:srgbClr val="000000"/>
            </a:solidFill>
            <a:latin typeface="Glacial Indifference" panose="020B0604020202020204" charset="0"/>
          </a:endParaRPr>
        </a:p>
        <a:p>
          <a:pPr marL="0" algn="ctr"/>
          <a:endParaRPr lang="en-US" sz="1400" b="0" i="0" u="none" spc="-65" dirty="0">
            <a:solidFill>
              <a:srgbClr val="000000"/>
            </a:solidFill>
            <a:latin typeface="Glacial Indifference" panose="020B0604020202020204" charset="0"/>
          </a:endParaRPr>
        </a:p>
        <a:p>
          <a:pPr marL="0" algn="ctr"/>
          <a:endParaRPr lang="en-US" sz="1400" b="0" i="0" u="none" spc="-65" dirty="0">
            <a:solidFill>
              <a:srgbClr val="000000"/>
            </a:solidFill>
            <a:latin typeface="Glacial Indifference" panose="020B0604020202020204" charset="0"/>
          </a:endParaRPr>
        </a:p>
        <a:p>
          <a:pPr marL="0" algn="ctr"/>
          <a:r>
            <a:rPr lang="en-GB" sz="1400" b="0" i="0" u="none" dirty="0">
              <a:solidFill>
                <a:srgbClr val="8593A8"/>
              </a:solidFill>
            </a:rPr>
            <a:t>01792 472002</a:t>
          </a:r>
          <a:endParaRPr lang="en-US" sz="1400" u="none" dirty="0">
            <a:solidFill>
              <a:srgbClr val="8593A8"/>
            </a:solidFill>
            <a:latin typeface="Tenorite" pitchFamily="2" charset="0"/>
          </a:endParaRPr>
        </a:p>
      </dgm:t>
    </dgm:pt>
    <dgm:pt modelId="{4A8C15D4-B36F-4764-B4FF-F2AF790D3E17}" type="parTrans" cxnId="{179FAFCF-F878-464E-A8A6-1185EFA0E380}">
      <dgm:prSet/>
      <dgm:spPr/>
      <dgm:t>
        <a:bodyPr/>
        <a:lstStyle/>
        <a:p>
          <a:endParaRPr lang="en-US">
            <a:latin typeface="Tenorite" pitchFamily="2" charset="0"/>
          </a:endParaRPr>
        </a:p>
      </dgm:t>
    </dgm:pt>
    <dgm:pt modelId="{84DE1C3A-3FC7-4DB3-88ED-33F65A71557A}" type="sibTrans" cxnId="{179FAFCF-F878-464E-A8A6-1185EFA0E380}">
      <dgm:prSet/>
      <dgm:spPr/>
      <dgm:t>
        <a:bodyPr/>
        <a:lstStyle/>
        <a:p>
          <a:endParaRPr lang="en-US">
            <a:latin typeface="Tenorite" pitchFamily="2" charset="0"/>
          </a:endParaRPr>
        </a:p>
      </dgm:t>
    </dgm:pt>
    <dgm:pt modelId="{4F85505A-81B6-4FDA-A144-900B71DAD946}">
      <dgm:prSet phldr="0"/>
      <dgm:spPr>
        <a:solidFill>
          <a:schemeClr val="accent1"/>
        </a:solidFill>
        <a:ln>
          <a:noFill/>
        </a:ln>
      </dgm:spPr>
      <dgm:t>
        <a:bodyPr/>
        <a:lstStyle/>
        <a:p>
          <a:pPr marL="0" algn="ctr">
            <a:buNone/>
          </a:pPr>
          <a:r>
            <a:rPr lang="en-US" sz="2000" dirty="0">
              <a:latin typeface="Tenorite" pitchFamily="2" charset="0"/>
            </a:rPr>
            <a:t>Supported loggings</a:t>
          </a:r>
        </a:p>
      </dgm:t>
    </dgm:pt>
    <dgm:pt modelId="{D9A96E25-7BBE-4DDD-8DDE-B4970D4340A8}" type="parTrans" cxnId="{2D633B56-E147-4EFC-B9EE-6C0413F329B0}">
      <dgm:prSet/>
      <dgm:spPr/>
      <dgm:t>
        <a:bodyPr/>
        <a:lstStyle/>
        <a:p>
          <a:endParaRPr lang="en-US">
            <a:latin typeface="Tenorite" pitchFamily="2" charset="0"/>
          </a:endParaRPr>
        </a:p>
      </dgm:t>
    </dgm:pt>
    <dgm:pt modelId="{68F74A88-49DC-44B1-BC0D-220A7B97601C}" type="sibTrans" cxnId="{2D633B56-E147-4EFC-B9EE-6C0413F329B0}">
      <dgm:prSet/>
      <dgm:spPr/>
      <dgm:t>
        <a:bodyPr/>
        <a:lstStyle/>
        <a:p>
          <a:endParaRPr lang="en-US">
            <a:latin typeface="Tenorite" pitchFamily="2" charset="0"/>
          </a:endParaRPr>
        </a:p>
      </dgm:t>
    </dgm:pt>
    <dgm:pt modelId="{FB55E8CC-EB6A-4C4F-B376-CBD31DB33B97}">
      <dgm:prSet custT="1"/>
      <dgm:spPr/>
      <dgm:t>
        <a:bodyPr/>
        <a:lstStyle/>
        <a:p>
          <a:pPr marL="0" algn="ctr">
            <a:buNone/>
          </a:pPr>
          <a:r>
            <a:rPr lang="cy-GB" sz="1400" dirty="0">
              <a:solidFill>
                <a:srgbClr val="8593A8"/>
              </a:solidFill>
            </a:rPr>
            <a:t>01792 797289</a:t>
          </a:r>
          <a:endParaRPr lang="en-US" sz="1400" dirty="0">
            <a:solidFill>
              <a:srgbClr val="8593A8"/>
            </a:solidFill>
            <a:latin typeface="Tenorite" pitchFamily="2" charset="0"/>
          </a:endParaRPr>
        </a:p>
      </dgm:t>
    </dgm:pt>
    <dgm:pt modelId="{82E6B649-9C92-4F74-B149-F0B38087F699}" type="parTrans" cxnId="{D114A870-D39E-49E4-9837-72A76A8C0E28}">
      <dgm:prSet/>
      <dgm:spPr/>
      <dgm:t>
        <a:bodyPr/>
        <a:lstStyle/>
        <a:p>
          <a:endParaRPr lang="en-GB"/>
        </a:p>
      </dgm:t>
    </dgm:pt>
    <dgm:pt modelId="{8A0BC434-EB8D-42FD-8A2D-176866E1311A}" type="sibTrans" cxnId="{D114A870-D39E-49E4-9837-72A76A8C0E28}">
      <dgm:prSet/>
      <dgm:spPr/>
      <dgm:t>
        <a:bodyPr/>
        <a:lstStyle/>
        <a:p>
          <a:endParaRPr lang="en-GB"/>
        </a:p>
      </dgm:t>
    </dgm:pt>
    <dgm:pt modelId="{C8555085-C186-4A3A-8C69-90FE94C90E5D}">
      <dgm:prSet phldr="0" custT="1"/>
      <dgm:spPr>
        <a:solidFill>
          <a:schemeClr val="accent1"/>
        </a:solidFill>
        <a:ln>
          <a:noFill/>
        </a:ln>
      </dgm:spPr>
      <dgm:t>
        <a:bodyPr/>
        <a:lstStyle/>
        <a:p>
          <a:pPr marL="0" algn="ctr">
            <a:buNone/>
          </a:pPr>
          <a:endParaRPr lang="en-US" sz="1400" dirty="0">
            <a:latin typeface="Tenorite" pitchFamily="2" charset="0"/>
          </a:endParaRPr>
        </a:p>
      </dgm:t>
    </dgm:pt>
    <dgm:pt modelId="{E89EEE2B-90EC-4DC0-B121-2E89FF9C0283}" type="parTrans" cxnId="{4A3D336D-6A40-4217-9BDA-AA800A8BC2BD}">
      <dgm:prSet/>
      <dgm:spPr/>
      <dgm:t>
        <a:bodyPr/>
        <a:lstStyle/>
        <a:p>
          <a:endParaRPr lang="en-GB"/>
        </a:p>
      </dgm:t>
    </dgm:pt>
    <dgm:pt modelId="{A7EAFB5D-A27A-43A4-9A31-E2CDD23C308D}" type="sibTrans" cxnId="{4A3D336D-6A40-4217-9BDA-AA800A8BC2BD}">
      <dgm:prSet/>
      <dgm:spPr/>
      <dgm:t>
        <a:bodyPr/>
        <a:lstStyle/>
        <a:p>
          <a:endParaRPr lang="en-GB"/>
        </a:p>
      </dgm:t>
    </dgm:pt>
    <dgm:pt modelId="{2D7FC741-C7AD-471A-A4CA-677AB6E35F8C}">
      <dgm:prSet phldr="0" custT="1"/>
      <dgm:spPr>
        <a:solidFill>
          <a:schemeClr val="accent1"/>
        </a:solidFill>
        <a:ln>
          <a:noFill/>
        </a:ln>
      </dgm:spPr>
      <dgm:t>
        <a:bodyPr/>
        <a:lstStyle/>
        <a:p>
          <a:pPr marL="0" algn="ctr" rtl="0">
            <a:buNone/>
          </a:pPr>
          <a:endParaRPr lang="en-US" sz="1400" dirty="0">
            <a:latin typeface="Tenorite" pitchFamily="2" charset="0"/>
          </a:endParaRPr>
        </a:p>
      </dgm:t>
    </dgm:pt>
    <dgm:pt modelId="{969FC485-91B7-4E64-9054-150B23C49D5F}" type="parTrans" cxnId="{718E4A7D-6D73-4987-860B-6B1628B7AA20}">
      <dgm:prSet/>
      <dgm:spPr/>
      <dgm:t>
        <a:bodyPr/>
        <a:lstStyle/>
        <a:p>
          <a:endParaRPr lang="en-GB"/>
        </a:p>
      </dgm:t>
    </dgm:pt>
    <dgm:pt modelId="{80E0004E-1551-4A7F-8EB1-DE7859046DE3}" type="sibTrans" cxnId="{718E4A7D-6D73-4987-860B-6B1628B7AA20}">
      <dgm:prSet/>
      <dgm:spPr/>
      <dgm:t>
        <a:bodyPr/>
        <a:lstStyle/>
        <a:p>
          <a:endParaRPr lang="en-GB"/>
        </a:p>
      </dgm:t>
    </dgm:pt>
    <dgm:pt modelId="{89CCDA2C-4790-45E1-80D1-4A7030150370}">
      <dgm:prSet custT="1"/>
      <dgm:spPr>
        <a:solidFill>
          <a:schemeClr val="accent1"/>
        </a:solidFill>
        <a:ln>
          <a:noFill/>
        </a:ln>
      </dgm:spPr>
      <dgm:t>
        <a:bodyPr/>
        <a:lstStyle/>
        <a:p>
          <a:pPr marL="0" algn="ctr">
            <a:buNone/>
          </a:pPr>
          <a:endParaRPr lang="en-US" sz="1400" dirty="0">
            <a:latin typeface="Tenorite" pitchFamily="2" charset="0"/>
          </a:endParaRPr>
        </a:p>
      </dgm:t>
    </dgm:pt>
    <dgm:pt modelId="{FE68AAA8-415A-4A14-AF86-0404D818A2B2}" type="parTrans" cxnId="{7C4B9D74-242E-4DD4-86F5-A7BD84FAD383}">
      <dgm:prSet/>
      <dgm:spPr/>
      <dgm:t>
        <a:bodyPr/>
        <a:lstStyle/>
        <a:p>
          <a:endParaRPr lang="en-GB"/>
        </a:p>
      </dgm:t>
    </dgm:pt>
    <dgm:pt modelId="{335BE36E-9EC4-499E-9B17-E56424E135F3}" type="sibTrans" cxnId="{7C4B9D74-242E-4DD4-86F5-A7BD84FAD383}">
      <dgm:prSet/>
      <dgm:spPr/>
      <dgm:t>
        <a:bodyPr/>
        <a:lstStyle/>
        <a:p>
          <a:endParaRPr lang="en-GB"/>
        </a:p>
      </dgm:t>
    </dgm:pt>
    <dgm:pt modelId="{289DB3E0-FB84-4D02-A0A5-8071879EB186}">
      <dgm:prSet custT="1"/>
      <dgm:spPr>
        <a:solidFill>
          <a:schemeClr val="accent1"/>
        </a:solidFill>
        <a:ln>
          <a:noFill/>
        </a:ln>
      </dgm:spPr>
      <dgm:t>
        <a:bodyPr/>
        <a:lstStyle/>
        <a:p>
          <a:pPr marL="0" algn="ctr">
            <a:buNone/>
          </a:pPr>
          <a:endParaRPr lang="en-US" sz="1400" dirty="0">
            <a:latin typeface="Tenorite" pitchFamily="2" charset="0"/>
          </a:endParaRPr>
        </a:p>
      </dgm:t>
    </dgm:pt>
    <dgm:pt modelId="{F3C4768B-4277-43A1-B9F3-AE8917793303}" type="parTrans" cxnId="{07161897-2304-42C1-9EF0-D9A433276060}">
      <dgm:prSet/>
      <dgm:spPr/>
      <dgm:t>
        <a:bodyPr/>
        <a:lstStyle/>
        <a:p>
          <a:endParaRPr lang="en-GB"/>
        </a:p>
      </dgm:t>
    </dgm:pt>
    <dgm:pt modelId="{8055F5C9-73B9-4F70-A1E8-A4603D53FA0C}" type="sibTrans" cxnId="{07161897-2304-42C1-9EF0-D9A433276060}">
      <dgm:prSet/>
      <dgm:spPr/>
      <dgm:t>
        <a:bodyPr/>
        <a:lstStyle/>
        <a:p>
          <a:endParaRPr lang="en-GB"/>
        </a:p>
      </dgm:t>
    </dgm:pt>
    <dgm:pt modelId="{45055855-77B2-4BE4-98B7-08DB36E4A8DB}">
      <dgm:prSet phldr="0" custT="1"/>
      <dgm:spPr>
        <a:solidFill>
          <a:schemeClr val="accent1"/>
        </a:solidFill>
        <a:ln>
          <a:noFill/>
        </a:ln>
      </dgm:spPr>
      <dgm:t>
        <a:bodyPr/>
        <a:lstStyle/>
        <a:p>
          <a:pPr marL="0" algn="ctr">
            <a:buNone/>
          </a:pPr>
          <a:endParaRPr lang="en-US" sz="1400" dirty="0">
            <a:latin typeface="Tenorite" pitchFamily="2" charset="0"/>
          </a:endParaRPr>
        </a:p>
      </dgm:t>
    </dgm:pt>
    <dgm:pt modelId="{8AE38B93-DDE4-4BFA-AAB0-BEAB7E766C6E}" type="parTrans" cxnId="{D0FD8EFE-C3CD-40E6-BD85-220654442AE6}">
      <dgm:prSet/>
      <dgm:spPr/>
      <dgm:t>
        <a:bodyPr/>
        <a:lstStyle/>
        <a:p>
          <a:endParaRPr lang="en-GB"/>
        </a:p>
      </dgm:t>
    </dgm:pt>
    <dgm:pt modelId="{8FA24DD7-78A5-4B3B-9AC3-98EDDFCBDD22}" type="sibTrans" cxnId="{D0FD8EFE-C3CD-40E6-BD85-220654442AE6}">
      <dgm:prSet/>
      <dgm:spPr/>
      <dgm:t>
        <a:bodyPr/>
        <a:lstStyle/>
        <a:p>
          <a:endParaRPr lang="en-GB"/>
        </a:p>
      </dgm:t>
    </dgm:pt>
    <dgm:pt modelId="{19AF19AD-2F2B-49BC-B1F7-DFB921165D34}">
      <dgm:prSet custT="1"/>
      <dgm:spPr>
        <a:solidFill>
          <a:schemeClr val="accent1"/>
        </a:solidFill>
        <a:ln>
          <a:noFill/>
        </a:ln>
      </dgm:spPr>
      <dgm:t>
        <a:bodyPr/>
        <a:lstStyle/>
        <a:p>
          <a:pPr marL="0" algn="ctr">
            <a:buNone/>
          </a:pPr>
          <a:r>
            <a:rPr lang="en-GB" sz="1400" dirty="0">
              <a:solidFill>
                <a:srgbClr val="8593A8"/>
              </a:solidFill>
            </a:rPr>
            <a:t>01792 484010 </a:t>
          </a:r>
          <a:endParaRPr lang="en-US" sz="1400" dirty="0">
            <a:solidFill>
              <a:srgbClr val="8593A8"/>
            </a:solidFill>
            <a:latin typeface="Tenorite" pitchFamily="2" charset="0"/>
          </a:endParaRPr>
        </a:p>
      </dgm:t>
    </dgm:pt>
    <dgm:pt modelId="{CFC3F7F9-A784-46F5-9422-053A928EAACC}" type="parTrans" cxnId="{CD11650C-4F90-41AB-909F-A00F6E582FCA}">
      <dgm:prSet/>
      <dgm:spPr/>
      <dgm:t>
        <a:bodyPr/>
        <a:lstStyle/>
        <a:p>
          <a:endParaRPr lang="en-GB"/>
        </a:p>
      </dgm:t>
    </dgm:pt>
    <dgm:pt modelId="{143426BF-2360-48E5-B37C-82957F49DC69}" type="sibTrans" cxnId="{CD11650C-4F90-41AB-909F-A00F6E582FCA}">
      <dgm:prSet/>
      <dgm:spPr/>
      <dgm:t>
        <a:bodyPr/>
        <a:lstStyle/>
        <a:p>
          <a:endParaRPr lang="en-GB"/>
        </a:p>
      </dgm:t>
    </dgm:pt>
    <dgm:pt modelId="{AA3D9FB2-7636-4193-BAFB-79FDD82C7297}">
      <dgm:prSet custT="1"/>
      <dgm:spPr>
        <a:solidFill>
          <a:schemeClr val="accent1"/>
        </a:solidFill>
        <a:ln>
          <a:noFill/>
        </a:ln>
      </dgm:spPr>
      <dgm:t>
        <a:bodyPr/>
        <a:lstStyle/>
        <a:p>
          <a:pPr marL="0" algn="ctr">
            <a:buNone/>
          </a:pPr>
          <a:endParaRPr lang="en-US" sz="1400" dirty="0">
            <a:solidFill>
              <a:srgbClr val="8593A8"/>
            </a:solidFill>
            <a:latin typeface="Tenorite" pitchFamily="2" charset="0"/>
          </a:endParaRPr>
        </a:p>
      </dgm:t>
    </dgm:pt>
    <dgm:pt modelId="{FEC486F3-4A44-48D0-8235-2B64E0CB02C6}" type="parTrans" cxnId="{2505CEA3-86BE-4A3B-A6C1-D8AA0F66F324}">
      <dgm:prSet/>
      <dgm:spPr/>
      <dgm:t>
        <a:bodyPr/>
        <a:lstStyle/>
        <a:p>
          <a:endParaRPr lang="en-GB"/>
        </a:p>
      </dgm:t>
    </dgm:pt>
    <dgm:pt modelId="{63B09FC2-DD78-479A-B0CE-5F53A5D11C00}" type="sibTrans" cxnId="{2505CEA3-86BE-4A3B-A6C1-D8AA0F66F324}">
      <dgm:prSet/>
      <dgm:spPr/>
      <dgm:t>
        <a:bodyPr/>
        <a:lstStyle/>
        <a:p>
          <a:endParaRPr lang="en-GB"/>
        </a:p>
      </dgm:t>
    </dgm:pt>
    <dgm:pt modelId="{663A4966-14F7-422B-A209-A3475183C36C}">
      <dgm:prSet custT="1"/>
      <dgm:spPr>
        <a:solidFill>
          <a:schemeClr val="accent1"/>
        </a:solidFill>
        <a:ln>
          <a:noFill/>
        </a:ln>
      </dgm:spPr>
      <dgm:t>
        <a:bodyPr/>
        <a:lstStyle/>
        <a:p>
          <a:pPr marL="0" algn="ctr">
            <a:buNone/>
          </a:pPr>
          <a:r>
            <a:rPr lang="cy-GB" sz="1400" dirty="0">
              <a:solidFill>
                <a:srgbClr val="8593A8"/>
              </a:solidFill>
            </a:rPr>
            <a:t>01792 797289</a:t>
          </a:r>
          <a:endParaRPr lang="en-US" sz="1400" dirty="0">
            <a:latin typeface="Tenorite" pitchFamily="2" charset="0"/>
          </a:endParaRPr>
        </a:p>
      </dgm:t>
    </dgm:pt>
    <dgm:pt modelId="{4B2CE710-824B-4FF6-9E9B-91953C39E95D}" type="parTrans" cxnId="{71DC0104-1599-41EB-8EA1-59D52457CABE}">
      <dgm:prSet/>
      <dgm:spPr/>
      <dgm:t>
        <a:bodyPr/>
        <a:lstStyle/>
        <a:p>
          <a:endParaRPr lang="en-GB"/>
        </a:p>
      </dgm:t>
    </dgm:pt>
    <dgm:pt modelId="{8FFE73C4-C195-4450-8949-09F41CAE968B}" type="sibTrans" cxnId="{71DC0104-1599-41EB-8EA1-59D52457CABE}">
      <dgm:prSet/>
      <dgm:spPr/>
      <dgm:t>
        <a:bodyPr/>
        <a:lstStyle/>
        <a:p>
          <a:endParaRPr lang="en-GB"/>
        </a:p>
      </dgm:t>
    </dgm:pt>
    <dgm:pt modelId="{B7A019BB-2C25-4FEC-9C99-EE226C0FBC72}">
      <dgm:prSet custT="1"/>
      <dgm:spPr>
        <a:solidFill>
          <a:schemeClr val="accent1"/>
        </a:solidFill>
        <a:ln>
          <a:noFill/>
        </a:ln>
      </dgm:spPr>
      <dgm:t>
        <a:bodyPr/>
        <a:lstStyle/>
        <a:p>
          <a:pPr marL="0" algn="ctr">
            <a:buNone/>
          </a:pPr>
          <a:endParaRPr lang="en-US" sz="1400" dirty="0">
            <a:latin typeface="Tenorite" pitchFamily="2" charset="0"/>
          </a:endParaRPr>
        </a:p>
      </dgm:t>
    </dgm:pt>
    <dgm:pt modelId="{92A6573F-FBB8-4943-B2BC-5FEDF7B880EF}" type="parTrans" cxnId="{813A6BC9-A26D-4C83-8064-6FA4621C848D}">
      <dgm:prSet/>
      <dgm:spPr/>
      <dgm:t>
        <a:bodyPr/>
        <a:lstStyle/>
        <a:p>
          <a:endParaRPr lang="en-GB"/>
        </a:p>
      </dgm:t>
    </dgm:pt>
    <dgm:pt modelId="{AC1248CB-5AC9-4E32-9593-4C66CF34C515}" type="sibTrans" cxnId="{813A6BC9-A26D-4C83-8064-6FA4621C848D}">
      <dgm:prSet/>
      <dgm:spPr/>
      <dgm:t>
        <a:bodyPr/>
        <a:lstStyle/>
        <a:p>
          <a:endParaRPr lang="en-GB"/>
        </a:p>
      </dgm:t>
    </dgm:pt>
    <dgm:pt modelId="{B2961544-B016-4207-8663-F481B0B5E9F9}">
      <dgm:prSet custT="1"/>
      <dgm:spPr>
        <a:solidFill>
          <a:schemeClr val="accent1"/>
        </a:solidFill>
        <a:ln>
          <a:noFill/>
        </a:ln>
      </dgm:spPr>
      <dgm:t>
        <a:bodyPr/>
        <a:lstStyle/>
        <a:p>
          <a:pPr marL="0" algn="ctr">
            <a:buNone/>
          </a:pPr>
          <a:endParaRPr lang="en-US" sz="1400" dirty="0">
            <a:latin typeface="Tenorite" pitchFamily="2" charset="0"/>
          </a:endParaRPr>
        </a:p>
      </dgm:t>
    </dgm:pt>
    <dgm:pt modelId="{A8B3281C-35A1-4A15-AB92-7332B8E6B4E4}" type="parTrans" cxnId="{42DA5D2B-7D61-4F1A-974E-C836C0F04E6B}">
      <dgm:prSet/>
      <dgm:spPr/>
      <dgm:t>
        <a:bodyPr/>
        <a:lstStyle/>
        <a:p>
          <a:endParaRPr lang="en-GB"/>
        </a:p>
      </dgm:t>
    </dgm:pt>
    <dgm:pt modelId="{2684B145-F5BC-4DB5-AFBE-C8BB1E7B385F}" type="sibTrans" cxnId="{42DA5D2B-7D61-4F1A-974E-C836C0F04E6B}">
      <dgm:prSet/>
      <dgm:spPr/>
      <dgm:t>
        <a:bodyPr/>
        <a:lstStyle/>
        <a:p>
          <a:endParaRPr lang="en-GB"/>
        </a:p>
      </dgm:t>
    </dgm:pt>
    <dgm:pt modelId="{05F6D952-1241-4546-8E0C-31678B8226D0}">
      <dgm:prSet custT="1"/>
      <dgm:spPr/>
      <dgm:t>
        <a:bodyPr/>
        <a:lstStyle/>
        <a:p>
          <a:pPr marL="0" algn="ctr" rtl="0">
            <a:buNone/>
          </a:pPr>
          <a:r>
            <a:rPr lang="cy-GB" sz="1400" dirty="0">
              <a:solidFill>
                <a:srgbClr val="8593A8"/>
              </a:solidFill>
            </a:rPr>
            <a:t>01792 797289</a:t>
          </a:r>
          <a:endParaRPr lang="en-US" sz="1400" dirty="0">
            <a:solidFill>
              <a:srgbClr val="8593A8"/>
            </a:solidFill>
            <a:latin typeface="Tenorite" pitchFamily="2" charset="0"/>
          </a:endParaRPr>
        </a:p>
      </dgm:t>
    </dgm:pt>
    <dgm:pt modelId="{40E09D4E-5BAE-4420-AD64-37E45BEA3013}" type="parTrans" cxnId="{C3F5B12D-7CB7-4FAF-B617-0C01ADE76736}">
      <dgm:prSet/>
      <dgm:spPr/>
      <dgm:t>
        <a:bodyPr/>
        <a:lstStyle/>
        <a:p>
          <a:endParaRPr lang="en-GB"/>
        </a:p>
      </dgm:t>
    </dgm:pt>
    <dgm:pt modelId="{610544F4-BBEF-4539-A525-2DE4256A448B}" type="sibTrans" cxnId="{C3F5B12D-7CB7-4FAF-B617-0C01ADE76736}">
      <dgm:prSet/>
      <dgm:spPr/>
      <dgm:t>
        <a:bodyPr/>
        <a:lstStyle/>
        <a:p>
          <a:endParaRPr lang="en-GB"/>
        </a:p>
      </dgm:t>
    </dgm:pt>
    <dgm:pt modelId="{F7C6FB61-6D0D-40A3-905B-1DF1BAE528B1}">
      <dgm:prSet custT="1"/>
      <dgm:spPr/>
      <dgm:t>
        <a:bodyPr/>
        <a:lstStyle/>
        <a:p>
          <a:pPr marL="0" algn="ctr">
            <a:buNone/>
          </a:pPr>
          <a:endParaRPr lang="en-US" sz="1400" dirty="0">
            <a:solidFill>
              <a:srgbClr val="8593A8"/>
            </a:solidFill>
            <a:latin typeface="Tenorite" pitchFamily="2" charset="0"/>
          </a:endParaRPr>
        </a:p>
      </dgm:t>
    </dgm:pt>
    <dgm:pt modelId="{405E9900-2E2B-4CCC-BF16-5F2B24D19468}" type="parTrans" cxnId="{D32F2ADE-AABB-4E2F-B73B-6265F2176F95}">
      <dgm:prSet/>
      <dgm:spPr/>
      <dgm:t>
        <a:bodyPr/>
        <a:lstStyle/>
        <a:p>
          <a:endParaRPr lang="en-GB"/>
        </a:p>
      </dgm:t>
    </dgm:pt>
    <dgm:pt modelId="{A30636BC-4CE9-462F-A88F-99136F570F65}" type="sibTrans" cxnId="{D32F2ADE-AABB-4E2F-B73B-6265F2176F95}">
      <dgm:prSet/>
      <dgm:spPr/>
      <dgm:t>
        <a:bodyPr/>
        <a:lstStyle/>
        <a:p>
          <a:endParaRPr lang="en-GB"/>
        </a:p>
      </dgm:t>
    </dgm:pt>
    <dgm:pt modelId="{FC8527EB-4C18-41F3-9352-4B0A089DDA04}">
      <dgm:prSet custT="1"/>
      <dgm:spPr/>
      <dgm:t>
        <a:bodyPr/>
        <a:lstStyle/>
        <a:p>
          <a:pPr marL="0" algn="ctr" rtl="0">
            <a:buNone/>
          </a:pPr>
          <a:endParaRPr lang="en-US" sz="1400" dirty="0">
            <a:solidFill>
              <a:srgbClr val="8593A8"/>
            </a:solidFill>
            <a:latin typeface="Tenorite" pitchFamily="2" charset="0"/>
          </a:endParaRPr>
        </a:p>
      </dgm:t>
    </dgm:pt>
    <dgm:pt modelId="{63DFBA2C-3973-4444-B198-6E379492BF1C}" type="parTrans" cxnId="{7CD198C3-CBEB-463A-832F-DDE7F3CF32B0}">
      <dgm:prSet/>
      <dgm:spPr/>
      <dgm:t>
        <a:bodyPr/>
        <a:lstStyle/>
        <a:p>
          <a:endParaRPr lang="en-GB"/>
        </a:p>
      </dgm:t>
    </dgm:pt>
    <dgm:pt modelId="{F75C269D-7305-426A-A18B-C3FA37DFFECA}" type="sibTrans" cxnId="{7CD198C3-CBEB-463A-832F-DDE7F3CF32B0}">
      <dgm:prSet/>
      <dgm:spPr/>
      <dgm:t>
        <a:bodyPr/>
        <a:lstStyle/>
        <a:p>
          <a:endParaRPr lang="en-GB"/>
        </a:p>
      </dgm:t>
    </dgm:pt>
    <dgm:pt modelId="{A34AE8AA-FDF7-FA40-BADC-6B62C2B1DE88}" type="pres">
      <dgm:prSet presAssocID="{0DD8915E-DC14-41D6-9BB5-F49E1C265163}" presName="Name0" presStyleCnt="0">
        <dgm:presLayoutVars>
          <dgm:dir/>
          <dgm:resizeHandles val="exact"/>
        </dgm:presLayoutVars>
      </dgm:prSet>
      <dgm:spPr/>
    </dgm:pt>
    <dgm:pt modelId="{2107607C-A87A-3347-81F6-106C527DBD58}" type="pres">
      <dgm:prSet presAssocID="{0DD8915E-DC14-41D6-9BB5-F49E1C265163}" presName="fgShape" presStyleLbl="fgShp" presStyleIdx="0" presStyleCnt="1" custFlipVert="1" custScaleX="70103" custScaleY="183791" custLinFactY="100000" custLinFactNeighborX="-10417" custLinFactNeighborY="105702"/>
      <dgm:spPr>
        <a:solidFill>
          <a:schemeClr val="accent2">
            <a:tint val="40000"/>
            <a:hueOff val="0"/>
            <a:satOff val="0"/>
            <a:lumOff val="0"/>
            <a:alpha val="0"/>
          </a:schemeClr>
        </a:solidFill>
        <a:ln>
          <a:noFill/>
        </a:ln>
      </dgm:spPr>
    </dgm:pt>
    <dgm:pt modelId="{0955960D-7F7D-E54C-8843-B1DBEEBFB364}" type="pres">
      <dgm:prSet presAssocID="{0DD8915E-DC14-41D6-9BB5-F49E1C265163}" presName="linComp" presStyleCnt="0"/>
      <dgm:spPr/>
    </dgm:pt>
    <dgm:pt modelId="{81155D12-3CC8-3D49-B0F3-3C84AC48510A}" type="pres">
      <dgm:prSet presAssocID="{73D947E0-108F-4D20-A71E-3CF329F97212}" presName="compNode" presStyleCnt="0"/>
      <dgm:spPr/>
    </dgm:pt>
    <dgm:pt modelId="{8F8B275D-8553-0846-A316-484B7B291C97}" type="pres">
      <dgm:prSet presAssocID="{73D947E0-108F-4D20-A71E-3CF329F97212}" presName="bkgdShape" presStyleLbl="node1" presStyleIdx="0" presStyleCnt="5" custLinFactNeighborX="-757"/>
      <dgm:spPr>
        <a:prstGeom prst="rect">
          <a:avLst/>
        </a:prstGeom>
      </dgm:spPr>
    </dgm:pt>
    <dgm:pt modelId="{7DA281F5-0265-2048-A63A-727E19796F79}" type="pres">
      <dgm:prSet presAssocID="{73D947E0-108F-4D20-A71E-3CF329F97212}" presName="nodeTx" presStyleLbl="node1" presStyleIdx="0" presStyleCnt="5">
        <dgm:presLayoutVars>
          <dgm:bulletEnabled val="1"/>
        </dgm:presLayoutVars>
      </dgm:prSet>
      <dgm:spPr/>
    </dgm:pt>
    <dgm:pt modelId="{79A13FEB-C61A-0346-824D-E0457CC5B4C9}" type="pres">
      <dgm:prSet presAssocID="{73D947E0-108F-4D20-A71E-3CF329F97212}" presName="invisiNode" presStyleLbl="node1" presStyleIdx="0" presStyleCnt="5"/>
      <dgm:spPr/>
    </dgm:pt>
    <dgm:pt modelId="{A126BA88-D0F9-AF4A-A7BA-0638E32B45F8}" type="pres">
      <dgm:prSet presAssocID="{73D947E0-108F-4D20-A71E-3CF329F97212}" presName="imagNode" presStyleLbl="fgImgPlace1" presStyleIdx="0" presStyleCnt="5" custScaleX="63106" custScaleY="63106"/>
      <dgm:spPr>
        <a:solidFill>
          <a:schemeClr val="accent1">
            <a:lumMod val="60000"/>
            <a:lumOff val="40000"/>
          </a:schemeClr>
        </a:solidFill>
        <a:ln>
          <a:noFill/>
        </a:ln>
      </dgm:spPr>
    </dgm:pt>
    <dgm:pt modelId="{DF3C77F5-32F3-5845-BEE2-529229516397}" type="pres">
      <dgm:prSet presAssocID="{AE813459-65AB-4FA9-B717-330DDA6DFA4E}" presName="sibTrans" presStyleLbl="sibTrans2D1" presStyleIdx="0" presStyleCnt="0"/>
      <dgm:spPr/>
    </dgm:pt>
    <dgm:pt modelId="{16FC6348-B601-E348-A50F-7576C3DDD207}" type="pres">
      <dgm:prSet presAssocID="{B1AFA1AF-0FF8-45B3-A6D0-0E255A2F637D}" presName="compNode" presStyleCnt="0"/>
      <dgm:spPr/>
    </dgm:pt>
    <dgm:pt modelId="{4DFF6703-D32F-9E47-96B8-A304C47CCB78}" type="pres">
      <dgm:prSet presAssocID="{B1AFA1AF-0FF8-45B3-A6D0-0E255A2F637D}" presName="bkgdShape" presStyleLbl="node1" presStyleIdx="1" presStyleCnt="5" custLinFactNeighborX="-129"/>
      <dgm:spPr>
        <a:prstGeom prst="rect">
          <a:avLst/>
        </a:prstGeom>
      </dgm:spPr>
    </dgm:pt>
    <dgm:pt modelId="{BA2077AD-A827-784F-87A6-E8E29A836D84}" type="pres">
      <dgm:prSet presAssocID="{B1AFA1AF-0FF8-45B3-A6D0-0E255A2F637D}" presName="nodeTx" presStyleLbl="node1" presStyleIdx="1" presStyleCnt="5">
        <dgm:presLayoutVars>
          <dgm:bulletEnabled val="1"/>
        </dgm:presLayoutVars>
      </dgm:prSet>
      <dgm:spPr/>
    </dgm:pt>
    <dgm:pt modelId="{47276A48-75DE-FE4F-B4C6-8B77CF2957C3}" type="pres">
      <dgm:prSet presAssocID="{B1AFA1AF-0FF8-45B3-A6D0-0E255A2F637D}" presName="invisiNode" presStyleLbl="node1" presStyleIdx="1" presStyleCnt="5"/>
      <dgm:spPr/>
    </dgm:pt>
    <dgm:pt modelId="{EFEB790C-BD5C-F54D-9993-F81422A8AD8E}" type="pres">
      <dgm:prSet presAssocID="{B1AFA1AF-0FF8-45B3-A6D0-0E255A2F637D}" presName="imagNode" presStyleLbl="fgImgPlace1" presStyleIdx="1" presStyleCnt="5" custScaleX="63106" custScaleY="63106"/>
      <dgm:spPr>
        <a:solidFill>
          <a:schemeClr val="accent1">
            <a:lumMod val="60000"/>
            <a:lumOff val="40000"/>
          </a:schemeClr>
        </a:solidFill>
        <a:ln>
          <a:noFill/>
        </a:ln>
      </dgm:spPr>
    </dgm:pt>
    <dgm:pt modelId="{56C7F139-002F-DF46-BB7F-23A563E7CE98}" type="pres">
      <dgm:prSet presAssocID="{88649F7A-400B-4056-965D-C9AC0B3AD942}" presName="sibTrans" presStyleLbl="sibTrans2D1" presStyleIdx="0" presStyleCnt="0"/>
      <dgm:spPr/>
    </dgm:pt>
    <dgm:pt modelId="{91E3D51E-7AB8-6349-A1D0-02F993052AB3}" type="pres">
      <dgm:prSet presAssocID="{E9682B4F-0217-4B50-923E-C104AA24290F}" presName="compNode" presStyleCnt="0"/>
      <dgm:spPr/>
    </dgm:pt>
    <dgm:pt modelId="{434ABADC-97F5-A547-823D-7594A86D79D3}" type="pres">
      <dgm:prSet presAssocID="{E9682B4F-0217-4B50-923E-C104AA24290F}" presName="bkgdShape" presStyleLbl="node1" presStyleIdx="2" presStyleCnt="5" custLinFactNeighborX="182"/>
      <dgm:spPr>
        <a:prstGeom prst="rect">
          <a:avLst/>
        </a:prstGeom>
      </dgm:spPr>
    </dgm:pt>
    <dgm:pt modelId="{BC636E4B-34B9-8543-A308-00E0D1B0D2F9}" type="pres">
      <dgm:prSet presAssocID="{E9682B4F-0217-4B50-923E-C104AA24290F}" presName="nodeTx" presStyleLbl="node1" presStyleIdx="2" presStyleCnt="5">
        <dgm:presLayoutVars>
          <dgm:bulletEnabled val="1"/>
        </dgm:presLayoutVars>
      </dgm:prSet>
      <dgm:spPr/>
    </dgm:pt>
    <dgm:pt modelId="{073A77BB-E8BD-4B4C-BFA2-7B530A2B3199}" type="pres">
      <dgm:prSet presAssocID="{E9682B4F-0217-4B50-923E-C104AA24290F}" presName="invisiNode" presStyleLbl="node1" presStyleIdx="2" presStyleCnt="5"/>
      <dgm:spPr/>
    </dgm:pt>
    <dgm:pt modelId="{CC076D56-4BB0-7246-9039-788AB439DAF0}" type="pres">
      <dgm:prSet presAssocID="{E9682B4F-0217-4B50-923E-C104AA24290F}" presName="imagNode" presStyleLbl="fgImgPlace1" presStyleIdx="2" presStyleCnt="5" custScaleX="63106" custScaleY="63106"/>
      <dgm:spPr>
        <a:solidFill>
          <a:schemeClr val="accent1">
            <a:lumMod val="60000"/>
            <a:lumOff val="40000"/>
          </a:schemeClr>
        </a:solidFill>
        <a:ln>
          <a:noFill/>
        </a:ln>
      </dgm:spPr>
    </dgm:pt>
    <dgm:pt modelId="{9BFD88E3-0F90-7143-8807-6B030CF54283}" type="pres">
      <dgm:prSet presAssocID="{B8632E42-D7EB-4C31-877E-6F1B2801851A}" presName="sibTrans" presStyleLbl="sibTrans2D1" presStyleIdx="0" presStyleCnt="0"/>
      <dgm:spPr/>
    </dgm:pt>
    <dgm:pt modelId="{900296CF-6A25-E746-A345-792DBE36F92C}" type="pres">
      <dgm:prSet presAssocID="{4F85505A-81B6-4FDA-A144-900B71DAD946}" presName="compNode" presStyleCnt="0"/>
      <dgm:spPr/>
    </dgm:pt>
    <dgm:pt modelId="{028C9BA8-C3B3-F947-915F-EE2FD2FCA9A5}" type="pres">
      <dgm:prSet presAssocID="{4F85505A-81B6-4FDA-A144-900B71DAD946}" presName="bkgdShape" presStyleLbl="node1" presStyleIdx="3" presStyleCnt="5" custLinFactNeighborX="0"/>
      <dgm:spPr>
        <a:prstGeom prst="rect">
          <a:avLst/>
        </a:prstGeom>
      </dgm:spPr>
    </dgm:pt>
    <dgm:pt modelId="{9312E8E2-BBD1-104A-9F74-B0103AF69816}" type="pres">
      <dgm:prSet presAssocID="{4F85505A-81B6-4FDA-A144-900B71DAD946}" presName="nodeTx" presStyleLbl="node1" presStyleIdx="3" presStyleCnt="5">
        <dgm:presLayoutVars>
          <dgm:bulletEnabled val="1"/>
        </dgm:presLayoutVars>
      </dgm:prSet>
      <dgm:spPr/>
    </dgm:pt>
    <dgm:pt modelId="{A0D6F489-540A-D44E-B596-6A182486B777}" type="pres">
      <dgm:prSet presAssocID="{4F85505A-81B6-4FDA-A144-900B71DAD946}" presName="invisiNode" presStyleLbl="node1" presStyleIdx="3" presStyleCnt="5"/>
      <dgm:spPr/>
    </dgm:pt>
    <dgm:pt modelId="{FDF2BC93-305C-D94B-A6C2-ED9CE7F40C2F}" type="pres">
      <dgm:prSet presAssocID="{4F85505A-81B6-4FDA-A144-900B71DAD946}" presName="imagNode" presStyleLbl="fgImgPlace1" presStyleIdx="3" presStyleCnt="5" custScaleX="63106" custScaleY="63106"/>
      <dgm:spPr>
        <a:solidFill>
          <a:schemeClr val="accent1">
            <a:lumMod val="60000"/>
            <a:lumOff val="40000"/>
          </a:schemeClr>
        </a:solidFill>
        <a:ln>
          <a:noFill/>
        </a:ln>
      </dgm:spPr>
    </dgm:pt>
    <dgm:pt modelId="{849C45A5-41B7-C14C-8FCB-1F684E015BD4}" type="pres">
      <dgm:prSet presAssocID="{68F74A88-49DC-44B1-BC0D-220A7B97601C}" presName="sibTrans" presStyleLbl="sibTrans2D1" presStyleIdx="0" presStyleCnt="0"/>
      <dgm:spPr/>
    </dgm:pt>
    <dgm:pt modelId="{CFB52331-3A90-8741-B893-154B21972CAC}" type="pres">
      <dgm:prSet presAssocID="{A2322D3A-7AC2-4C5C-9D7E-EAB2313D47D4}" presName="compNode" presStyleCnt="0"/>
      <dgm:spPr/>
    </dgm:pt>
    <dgm:pt modelId="{73C20AF0-FA1E-3C4A-AD07-551A27BE2B92}" type="pres">
      <dgm:prSet presAssocID="{A2322D3A-7AC2-4C5C-9D7E-EAB2313D47D4}" presName="bkgdShape" presStyleLbl="node1" presStyleIdx="4" presStyleCnt="5" custLinFactNeighborX="757"/>
      <dgm:spPr>
        <a:prstGeom prst="rect">
          <a:avLst/>
        </a:prstGeom>
      </dgm:spPr>
    </dgm:pt>
    <dgm:pt modelId="{AF3E8B43-0466-2941-94BF-5E057B356E82}" type="pres">
      <dgm:prSet presAssocID="{A2322D3A-7AC2-4C5C-9D7E-EAB2313D47D4}" presName="nodeTx" presStyleLbl="node1" presStyleIdx="4" presStyleCnt="5">
        <dgm:presLayoutVars>
          <dgm:bulletEnabled val="1"/>
        </dgm:presLayoutVars>
      </dgm:prSet>
      <dgm:spPr/>
    </dgm:pt>
    <dgm:pt modelId="{D1AAA287-E1AF-9946-AA96-77AD6193B1DD}" type="pres">
      <dgm:prSet presAssocID="{A2322D3A-7AC2-4C5C-9D7E-EAB2313D47D4}" presName="invisiNode" presStyleLbl="node1" presStyleIdx="4" presStyleCnt="5"/>
      <dgm:spPr/>
    </dgm:pt>
    <dgm:pt modelId="{916140F0-4F43-9F45-8310-FCCA12DDE514}" type="pres">
      <dgm:prSet presAssocID="{A2322D3A-7AC2-4C5C-9D7E-EAB2313D47D4}" presName="imagNode" presStyleLbl="fgImgPlace1" presStyleIdx="4" presStyleCnt="5" custScaleX="63106" custScaleY="63106"/>
      <dgm:spPr>
        <a:solidFill>
          <a:schemeClr val="accent1">
            <a:lumMod val="60000"/>
            <a:lumOff val="40000"/>
          </a:schemeClr>
        </a:solidFill>
        <a:ln>
          <a:noFill/>
        </a:ln>
      </dgm:spPr>
    </dgm:pt>
  </dgm:ptLst>
  <dgm:cxnLst>
    <dgm:cxn modelId="{F28D7702-2FC3-49BD-BB13-C989E5EE622A}" srcId="{0DD8915E-DC14-41D6-9BB5-F49E1C265163}" destId="{B1AFA1AF-0FF8-45B3-A6D0-0E255A2F637D}" srcOrd="1" destOrd="0" parTransId="{10C68AF5-481C-45AA-A216-8BBBB04515B9}" sibTransId="{88649F7A-400B-4056-965D-C9AC0B3AD942}"/>
    <dgm:cxn modelId="{71DC0104-1599-41EB-8EA1-59D52457CABE}" srcId="{73D947E0-108F-4D20-A71E-3CF329F97212}" destId="{663A4966-14F7-422B-A209-A3475183C36C}" srcOrd="4" destOrd="0" parTransId="{4B2CE710-824B-4FF6-9E9B-91953C39E95D}" sibTransId="{8FFE73C4-C195-4450-8949-09F41CAE968B}"/>
    <dgm:cxn modelId="{F88B2B09-AF78-4446-A3EA-B5907F96A8C2}" type="presOf" srcId="{05F6D952-1241-4546-8E0C-31678B8226D0}" destId="{9312E8E2-BBD1-104A-9F74-B0103AF69816}" srcOrd="1" destOrd="4" presId="urn:microsoft.com/office/officeart/2005/8/layout/hList7"/>
    <dgm:cxn modelId="{A0077D09-C12C-46D0-8DF7-194B6911362A}" srcId="{0DD8915E-DC14-41D6-9BB5-F49E1C265163}" destId="{73D947E0-108F-4D20-A71E-3CF329F97212}" srcOrd="0" destOrd="0" parTransId="{9D249532-A24D-4D8F-848A-9F42F2E486C9}" sibTransId="{AE813459-65AB-4FA9-B717-330DDA6DFA4E}"/>
    <dgm:cxn modelId="{CD11650C-4F90-41AB-909F-A00F6E582FCA}" srcId="{B1AFA1AF-0FF8-45B3-A6D0-0E255A2F637D}" destId="{19AF19AD-2F2B-49BC-B1F7-DFB921165D34}" srcOrd="3" destOrd="0" parTransId="{CFC3F7F9-A784-46F5-9422-053A928EAACC}" sibTransId="{143426BF-2360-48E5-B37C-82957F49DC69}"/>
    <dgm:cxn modelId="{8994D20D-699B-6A45-8026-8CCE203E1BB5}" type="presOf" srcId="{73D947E0-108F-4D20-A71E-3CF329F97212}" destId="{7DA281F5-0265-2048-A63A-727E19796F79}" srcOrd="1" destOrd="0" presId="urn:microsoft.com/office/officeart/2005/8/layout/hList7"/>
    <dgm:cxn modelId="{4610150F-BCE2-4669-8633-649D10633D00}" type="presOf" srcId="{C8555085-C186-4A3A-8C69-90FE94C90E5D}" destId="{434ABADC-97F5-A547-823D-7594A86D79D3}" srcOrd="0" destOrd="3" presId="urn:microsoft.com/office/officeart/2005/8/layout/hList7"/>
    <dgm:cxn modelId="{68211012-AAE1-4E35-BF75-D443136BE56F}" type="presOf" srcId="{B2961544-B016-4207-8663-F481B0B5E9F9}" destId="{7DA281F5-0265-2048-A63A-727E19796F79}" srcOrd="1" destOrd="4" presId="urn:microsoft.com/office/officeart/2005/8/layout/hList7"/>
    <dgm:cxn modelId="{4DEBD313-CD06-46E0-8501-B2F5DBBDC1B7}" type="presOf" srcId="{19AF19AD-2F2B-49BC-B1F7-DFB921165D34}" destId="{4DFF6703-D32F-9E47-96B8-A304C47CCB78}" srcOrd="0" destOrd="4" presId="urn:microsoft.com/office/officeart/2005/8/layout/hList7"/>
    <dgm:cxn modelId="{108F171B-38E1-4768-BC72-A34ADE74469E}" type="presOf" srcId="{FC8527EB-4C18-41F3-9352-4B0A089DDA04}" destId="{9312E8E2-BBD1-104A-9F74-B0103AF69816}" srcOrd="1" destOrd="3" presId="urn:microsoft.com/office/officeart/2005/8/layout/hList7"/>
    <dgm:cxn modelId="{7397DA1E-C89A-4ECF-B0F4-1EBF0639253C}" type="presOf" srcId="{2D7FC741-C7AD-471A-A4CA-677AB6E35F8C}" destId="{028C9BA8-C3B3-F947-915F-EE2FD2FCA9A5}" srcOrd="0" destOrd="2" presId="urn:microsoft.com/office/officeart/2005/8/layout/hList7"/>
    <dgm:cxn modelId="{F280AB1F-2993-9D47-BFDD-242B41F1F2AC}" type="presOf" srcId="{0EC0C300-11E4-45CF-8418-973585107209}" destId="{434ABADC-97F5-A547-823D-7594A86D79D3}" srcOrd="0" destOrd="2" presId="urn:microsoft.com/office/officeart/2005/8/layout/hList7"/>
    <dgm:cxn modelId="{E5D9CC1F-E58D-2F49-A249-EA553AC96459}" type="presOf" srcId="{50418D2B-9486-42DE-AFDD-1D31420040FF}" destId="{4DFF6703-D32F-9E47-96B8-A304C47CCB78}" srcOrd="0" destOrd="1" presId="urn:microsoft.com/office/officeart/2005/8/layout/hList7"/>
    <dgm:cxn modelId="{5A5BA622-5DEB-48B9-88D9-C1DE36C711E5}" srcId="{B1AFA1AF-0FF8-45B3-A6D0-0E255A2F637D}" destId="{50418D2B-9486-42DE-AFDD-1D31420040FF}" srcOrd="0" destOrd="0" parTransId="{D5A17F6B-93F5-442B-938A-0F38C281BE88}" sibTransId="{1D87A0A5-8024-4710-846B-D5BFAC785107}"/>
    <dgm:cxn modelId="{42DA5D2B-7D61-4F1A-974E-C836C0F04E6B}" srcId="{73D947E0-108F-4D20-A71E-3CF329F97212}" destId="{B2961544-B016-4207-8663-F481B0B5E9F9}" srcOrd="3" destOrd="0" parTransId="{A8B3281C-35A1-4A15-AB92-7332B8E6B4E4}" sibTransId="{2684B145-F5BC-4DB5-AFBE-C8BB1E7B385F}"/>
    <dgm:cxn modelId="{A2D98F2D-C3AA-449A-B6D0-57EDB1B4A99F}" type="presOf" srcId="{289DB3E0-FB84-4D02-A0A5-8071879EB186}" destId="{8F8B275D-8553-0846-A316-484B7B291C97}" srcOrd="0" destOrd="1" presId="urn:microsoft.com/office/officeart/2005/8/layout/hList7"/>
    <dgm:cxn modelId="{C3F5B12D-7CB7-4FAF-B617-0C01ADE76736}" srcId="{4F85505A-81B6-4FDA-A144-900B71DAD946}" destId="{05F6D952-1241-4546-8E0C-31678B8226D0}" srcOrd="3" destOrd="0" parTransId="{40E09D4E-5BAE-4420-AD64-37E45BEA3013}" sibTransId="{610544F4-BBEF-4539-A525-2DE4256A448B}"/>
    <dgm:cxn modelId="{029E4233-DBFE-C64A-B874-B5F720CDE974}" type="presOf" srcId="{FEB4A941-E9FA-4A86-A673-85FF34B35F20}" destId="{9312E8E2-BBD1-104A-9F74-B0103AF69816}" srcOrd="1" destOrd="1" presId="urn:microsoft.com/office/officeart/2005/8/layout/hList7"/>
    <dgm:cxn modelId="{3591825E-99C0-47E6-B6D1-03C1BBB61FF4}" type="presOf" srcId="{663A4966-14F7-422B-A209-A3475183C36C}" destId="{8F8B275D-8553-0846-A316-484B7B291C97}" srcOrd="0" destOrd="5" presId="urn:microsoft.com/office/officeart/2005/8/layout/hList7"/>
    <dgm:cxn modelId="{F4196061-8F22-F64C-80CC-9FC99308DC40}" type="presOf" srcId="{A2322D3A-7AC2-4C5C-9D7E-EAB2313D47D4}" destId="{AF3E8B43-0466-2941-94BF-5E057B356E82}" srcOrd="1" destOrd="0" presId="urn:microsoft.com/office/officeart/2005/8/layout/hList7"/>
    <dgm:cxn modelId="{EC8E8561-8DF7-464E-B34B-39FD228F7FFF}" type="presOf" srcId="{B2961544-B016-4207-8663-F481B0B5E9F9}" destId="{8F8B275D-8553-0846-A316-484B7B291C97}" srcOrd="0" destOrd="4" presId="urn:microsoft.com/office/officeart/2005/8/layout/hList7"/>
    <dgm:cxn modelId="{BFDB1C62-86B2-43F5-9EE3-2DE6ACD61768}" type="presOf" srcId="{FB55E8CC-EB6A-4C4F-B376-CBD31DB33B97}" destId="{434ABADC-97F5-A547-823D-7594A86D79D3}" srcOrd="0" destOrd="5" presId="urn:microsoft.com/office/officeart/2005/8/layout/hList7"/>
    <dgm:cxn modelId="{71549A62-CAF4-BE45-851A-4CCE70CE64C3}" type="presOf" srcId="{4F85505A-81B6-4FDA-A144-900B71DAD946}" destId="{028C9BA8-C3B3-F947-915F-EE2FD2FCA9A5}" srcOrd="0" destOrd="0" presId="urn:microsoft.com/office/officeart/2005/8/layout/hList7"/>
    <dgm:cxn modelId="{5368DE64-FD22-024A-86AC-2607350C890A}" type="presOf" srcId="{AE813459-65AB-4FA9-B717-330DDA6DFA4E}" destId="{DF3C77F5-32F3-5845-BEE2-529229516397}" srcOrd="0" destOrd="0" presId="urn:microsoft.com/office/officeart/2005/8/layout/hList7"/>
    <dgm:cxn modelId="{0CDD0345-B9D9-564F-9C2A-594661BD7D44}" type="presOf" srcId="{73D947E0-108F-4D20-A71E-3CF329F97212}" destId="{8F8B275D-8553-0846-A316-484B7B291C97}" srcOrd="0" destOrd="0" presId="urn:microsoft.com/office/officeart/2005/8/layout/hList7"/>
    <dgm:cxn modelId="{80DC2967-0B8E-9442-A9E2-4F58C113FDCA}" type="presOf" srcId="{B1AFA1AF-0FF8-45B3-A6D0-0E255A2F637D}" destId="{4DFF6703-D32F-9E47-96B8-A304C47CCB78}" srcOrd="0" destOrd="0" presId="urn:microsoft.com/office/officeart/2005/8/layout/hList7"/>
    <dgm:cxn modelId="{EDE8A547-7760-4479-85EC-A22E1FBB2B3E}" type="presOf" srcId="{45055855-77B2-4BE4-98B7-08DB36E4A8DB}" destId="{BC636E4B-34B9-8543-A308-00E0D1B0D2F9}" srcOrd="1" destOrd="1" presId="urn:microsoft.com/office/officeart/2005/8/layout/hList7"/>
    <dgm:cxn modelId="{ABBF7B49-0D4F-45FA-AE20-37E06DD6C934}" type="presOf" srcId="{05F6D952-1241-4546-8E0C-31678B8226D0}" destId="{028C9BA8-C3B3-F947-915F-EE2FD2FCA9A5}" srcOrd="0" destOrd="4" presId="urn:microsoft.com/office/officeart/2005/8/layout/hList7"/>
    <dgm:cxn modelId="{A21DFC4A-7D66-4852-BE2D-3693656E6BA5}" type="presOf" srcId="{2D7FC741-C7AD-471A-A4CA-677AB6E35F8C}" destId="{9312E8E2-BBD1-104A-9F74-B0103AF69816}" srcOrd="1" destOrd="2" presId="urn:microsoft.com/office/officeart/2005/8/layout/hList7"/>
    <dgm:cxn modelId="{1402034B-947E-48C6-AB4A-573D5A8448DB}" type="presOf" srcId="{89CCDA2C-4790-45E1-80D1-4A7030150370}" destId="{BA2077AD-A827-784F-87A6-E8E29A836D84}" srcOrd="1" destOrd="2" presId="urn:microsoft.com/office/officeart/2005/8/layout/hList7"/>
    <dgm:cxn modelId="{F942F56C-9025-4AA1-9B36-C5AE0A93B0F5}" srcId="{4F85505A-81B6-4FDA-A144-900B71DAD946}" destId="{FEB4A941-E9FA-4A86-A673-85FF34B35F20}" srcOrd="0" destOrd="0" parTransId="{39522508-BC4E-4DD5-A744-AFEFFE36DB74}" sibTransId="{97624CC8-6315-4683-B26C-C30D552DA5A6}"/>
    <dgm:cxn modelId="{4A3D336D-6A40-4217-9BDA-AA800A8BC2BD}" srcId="{E9682B4F-0217-4B50-923E-C104AA24290F}" destId="{C8555085-C186-4A3A-8C69-90FE94C90E5D}" srcOrd="2" destOrd="0" parTransId="{E89EEE2B-90EC-4DC0-B121-2E89FF9C0283}" sibTransId="{A7EAFB5D-A27A-43A4-9A31-E2CDD23C308D}"/>
    <dgm:cxn modelId="{51563A4F-C0EB-47D6-B5BC-47A4E599AD4B}" srcId="{E9682B4F-0217-4B50-923E-C104AA24290F}" destId="{0EC0C300-11E4-45CF-8418-973585107209}" srcOrd="1" destOrd="0" parTransId="{1E4DD98E-100E-46B7-B24A-408BBF69E9FA}" sibTransId="{90FAB5D1-62B3-4FF6-A07D-EE607F529C32}"/>
    <dgm:cxn modelId="{D114A870-D39E-49E4-9837-72A76A8C0E28}" srcId="{E9682B4F-0217-4B50-923E-C104AA24290F}" destId="{FB55E8CC-EB6A-4C4F-B376-CBD31DB33B97}" srcOrd="4" destOrd="0" parTransId="{82E6B649-9C92-4F74-B149-F0B38087F699}" sibTransId="{8A0BC434-EB8D-42FD-8A2D-176866E1311A}"/>
    <dgm:cxn modelId="{0B948551-80E9-4570-B600-7CB4407E7913}" type="presOf" srcId="{663A4966-14F7-422B-A209-A3475183C36C}" destId="{7DA281F5-0265-2048-A63A-727E19796F79}" srcOrd="1" destOrd="5" presId="urn:microsoft.com/office/officeart/2005/8/layout/hList7"/>
    <dgm:cxn modelId="{D7846C52-051C-7E4A-8666-A7FC857AC117}" type="presOf" srcId="{4F85505A-81B6-4FDA-A144-900B71DAD946}" destId="{9312E8E2-BBD1-104A-9F74-B0103AF69816}" srcOrd="1" destOrd="0" presId="urn:microsoft.com/office/officeart/2005/8/layout/hList7"/>
    <dgm:cxn modelId="{7C4B9D74-242E-4DD4-86F5-A7BD84FAD383}" srcId="{B1AFA1AF-0FF8-45B3-A6D0-0E255A2F637D}" destId="{89CCDA2C-4790-45E1-80D1-4A7030150370}" srcOrd="1" destOrd="0" parTransId="{FE68AAA8-415A-4A14-AF86-0404D818A2B2}" sibTransId="{335BE36E-9EC4-499E-9B17-E56424E135F3}"/>
    <dgm:cxn modelId="{2D633B56-E147-4EFC-B9EE-6C0413F329B0}" srcId="{0DD8915E-DC14-41D6-9BB5-F49E1C265163}" destId="{4F85505A-81B6-4FDA-A144-900B71DAD946}" srcOrd="3" destOrd="0" parTransId="{D9A96E25-7BBE-4DDD-8DDE-B4970D4340A8}" sibTransId="{68F74A88-49DC-44B1-BC0D-220A7B97601C}"/>
    <dgm:cxn modelId="{718E4A7D-6D73-4987-860B-6B1628B7AA20}" srcId="{4F85505A-81B6-4FDA-A144-900B71DAD946}" destId="{2D7FC741-C7AD-471A-A4CA-677AB6E35F8C}" srcOrd="1" destOrd="0" parTransId="{969FC485-91B7-4E64-9054-150B23C49D5F}" sibTransId="{80E0004E-1551-4A7F-8EB1-DE7859046DE3}"/>
    <dgm:cxn modelId="{54BF797F-C186-4C01-9F2A-30CAD029BEA2}" type="presOf" srcId="{AA3D9FB2-7636-4193-BAFB-79FDD82C7297}" destId="{BA2077AD-A827-784F-87A6-E8E29A836D84}" srcOrd="1" destOrd="3" presId="urn:microsoft.com/office/officeart/2005/8/layout/hList7"/>
    <dgm:cxn modelId="{28690183-A8F8-5D4A-A0A0-F1EAC1F67584}" type="presOf" srcId="{E9682B4F-0217-4B50-923E-C104AA24290F}" destId="{BC636E4B-34B9-8543-A308-00E0D1B0D2F9}" srcOrd="1" destOrd="0" presId="urn:microsoft.com/office/officeart/2005/8/layout/hList7"/>
    <dgm:cxn modelId="{982C4584-ADB4-6A42-88C0-8DDE5CF3D3B6}" type="presOf" srcId="{FEB4A941-E9FA-4A86-A673-85FF34B35F20}" destId="{028C9BA8-C3B3-F947-915F-EE2FD2FCA9A5}" srcOrd="0" destOrd="1" presId="urn:microsoft.com/office/officeart/2005/8/layout/hList7"/>
    <dgm:cxn modelId="{C67C3190-4E0A-4ED6-B3B7-AECD7561C661}" type="presOf" srcId="{F7C6FB61-6D0D-40A3-905B-1DF1BAE528B1}" destId="{434ABADC-97F5-A547-823D-7594A86D79D3}" srcOrd="0" destOrd="4" presId="urn:microsoft.com/office/officeart/2005/8/layout/hList7"/>
    <dgm:cxn modelId="{07161897-2304-42C1-9EF0-D9A433276060}" srcId="{73D947E0-108F-4D20-A71E-3CF329F97212}" destId="{289DB3E0-FB84-4D02-A0A5-8071879EB186}" srcOrd="0" destOrd="0" parTransId="{F3C4768B-4277-43A1-B9F3-AE8917793303}" sibTransId="{8055F5C9-73B9-4F70-A1E8-A4603D53FA0C}"/>
    <dgm:cxn modelId="{C6485397-44AD-F347-A313-AE5F356648F1}" type="presOf" srcId="{50418D2B-9486-42DE-AFDD-1D31420040FF}" destId="{BA2077AD-A827-784F-87A6-E8E29A836D84}" srcOrd="1" destOrd="1" presId="urn:microsoft.com/office/officeart/2005/8/layout/hList7"/>
    <dgm:cxn modelId="{0E17B59B-A8F1-4BD7-BD08-21956A5E1A4B}" type="presOf" srcId="{B7A019BB-2C25-4FEC-9C99-EE226C0FBC72}" destId="{7DA281F5-0265-2048-A63A-727E19796F79}" srcOrd="1" destOrd="3" presId="urn:microsoft.com/office/officeart/2005/8/layout/hList7"/>
    <dgm:cxn modelId="{781B6FA0-0F00-0D41-8C2E-EA6A255C6967}" type="presOf" srcId="{0DD8915E-DC14-41D6-9BB5-F49E1C265163}" destId="{A34AE8AA-FDF7-FA40-BADC-6B62C2B1DE88}" srcOrd="0" destOrd="0" presId="urn:microsoft.com/office/officeart/2005/8/layout/hList7"/>
    <dgm:cxn modelId="{4AE39AA3-98A5-FD4F-B305-423319AE4156}" type="presOf" srcId="{0EC0C300-11E4-45CF-8418-973585107209}" destId="{BC636E4B-34B9-8543-A308-00E0D1B0D2F9}" srcOrd="1" destOrd="2" presId="urn:microsoft.com/office/officeart/2005/8/layout/hList7"/>
    <dgm:cxn modelId="{2505CEA3-86BE-4A3B-A6C1-D8AA0F66F324}" srcId="{B1AFA1AF-0FF8-45B3-A6D0-0E255A2F637D}" destId="{AA3D9FB2-7636-4193-BAFB-79FDD82C7297}" srcOrd="2" destOrd="0" parTransId="{FEC486F3-4A44-48D0-8235-2B64E0CB02C6}" sibTransId="{63B09FC2-DD78-479A-B0CE-5F53A5D11C00}"/>
    <dgm:cxn modelId="{956B0EA6-B0CC-A04C-AAC4-2F46E14A46D0}" type="presOf" srcId="{E9682B4F-0217-4B50-923E-C104AA24290F}" destId="{434ABADC-97F5-A547-823D-7594A86D79D3}" srcOrd="0" destOrd="0" presId="urn:microsoft.com/office/officeart/2005/8/layout/hList7"/>
    <dgm:cxn modelId="{C85286A9-EA95-7947-BBAE-BB43E3CA7A09}" type="presOf" srcId="{30A490C8-22B4-4D68-875C-0F0DE2FF864D}" destId="{8F8B275D-8553-0846-A316-484B7B291C97}" srcOrd="0" destOrd="2" presId="urn:microsoft.com/office/officeart/2005/8/layout/hList7"/>
    <dgm:cxn modelId="{E67E91AF-32F8-4018-8498-0218B22769EE}" type="presOf" srcId="{F7C6FB61-6D0D-40A3-905B-1DF1BAE528B1}" destId="{BC636E4B-34B9-8543-A308-00E0D1B0D2F9}" srcOrd="1" destOrd="4" presId="urn:microsoft.com/office/officeart/2005/8/layout/hList7"/>
    <dgm:cxn modelId="{161425B1-9CC1-5A46-A6FE-66DDFF22F4E9}" type="presOf" srcId="{B1AFA1AF-0FF8-45B3-A6D0-0E255A2F637D}" destId="{BA2077AD-A827-784F-87A6-E8E29A836D84}" srcOrd="1" destOrd="0" presId="urn:microsoft.com/office/officeart/2005/8/layout/hList7"/>
    <dgm:cxn modelId="{E65110B9-3148-A843-8CC8-BF37AE44F247}" type="presOf" srcId="{A2322D3A-7AC2-4C5C-9D7E-EAB2313D47D4}" destId="{73C20AF0-FA1E-3C4A-AD07-551A27BE2B92}" srcOrd="0" destOrd="0" presId="urn:microsoft.com/office/officeart/2005/8/layout/hList7"/>
    <dgm:cxn modelId="{B68D2DC3-1FA0-4E3A-9480-E3965BBFCF43}" type="presOf" srcId="{FC8527EB-4C18-41F3-9352-4B0A089DDA04}" destId="{028C9BA8-C3B3-F947-915F-EE2FD2FCA9A5}" srcOrd="0" destOrd="3" presId="urn:microsoft.com/office/officeart/2005/8/layout/hList7"/>
    <dgm:cxn modelId="{7CD198C3-CBEB-463A-832F-DDE7F3CF32B0}" srcId="{4F85505A-81B6-4FDA-A144-900B71DAD946}" destId="{FC8527EB-4C18-41F3-9352-4B0A089DDA04}" srcOrd="2" destOrd="0" parTransId="{63DFBA2C-3973-4444-B198-6E379492BF1C}" sibTransId="{F75C269D-7305-426A-A18B-C3FA37DFFECA}"/>
    <dgm:cxn modelId="{CFF048C8-77AA-474A-9F1F-97DA50B25C70}" type="presOf" srcId="{19AF19AD-2F2B-49BC-B1F7-DFB921165D34}" destId="{BA2077AD-A827-784F-87A6-E8E29A836D84}" srcOrd="1" destOrd="4" presId="urn:microsoft.com/office/officeart/2005/8/layout/hList7"/>
    <dgm:cxn modelId="{813A6BC9-A26D-4C83-8064-6FA4621C848D}" srcId="{73D947E0-108F-4D20-A71E-3CF329F97212}" destId="{B7A019BB-2C25-4FEC-9C99-EE226C0FBC72}" srcOrd="2" destOrd="0" parTransId="{92A6573F-FBB8-4943-B2BC-5FEDF7B880EF}" sibTransId="{AC1248CB-5AC9-4E32-9593-4C66CF34C515}"/>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1"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F74CACD1-B6D8-467D-9651-5219EFD72D05}" type="presOf" srcId="{AA3D9FB2-7636-4193-BAFB-79FDD82C7297}" destId="{4DFF6703-D32F-9E47-96B8-A304C47CCB78}" srcOrd="0" destOrd="3" presId="urn:microsoft.com/office/officeart/2005/8/layout/hList7"/>
    <dgm:cxn modelId="{2EE52CD3-4229-46A3-BB81-DE3D3DB24825}" type="presOf" srcId="{289DB3E0-FB84-4D02-A0A5-8071879EB186}" destId="{7DA281F5-0265-2048-A63A-727E19796F79}" srcOrd="1" destOrd="1" presId="urn:microsoft.com/office/officeart/2005/8/layout/hList7"/>
    <dgm:cxn modelId="{FA1B16D5-5FB5-2047-9831-030AE6F3EAE9}" type="presOf" srcId="{30A490C8-22B4-4D68-875C-0F0DE2FF864D}" destId="{7DA281F5-0265-2048-A63A-727E19796F79}" srcOrd="1" destOrd="2" presId="urn:microsoft.com/office/officeart/2005/8/layout/hList7"/>
    <dgm:cxn modelId="{F1B56DD8-8FEA-344A-B6E7-D10401E3F2E3}" type="presOf" srcId="{B8632E42-D7EB-4C31-877E-6F1B2801851A}" destId="{9BFD88E3-0F90-7143-8807-6B030CF54283}" srcOrd="0" destOrd="0" presId="urn:microsoft.com/office/officeart/2005/8/layout/hList7"/>
    <dgm:cxn modelId="{D32F2ADE-AABB-4E2F-B73B-6265F2176F95}" srcId="{E9682B4F-0217-4B50-923E-C104AA24290F}" destId="{F7C6FB61-6D0D-40A3-905B-1DF1BAE528B1}" srcOrd="3" destOrd="0" parTransId="{405E9900-2E2B-4CCC-BF16-5F2B24D19468}" sibTransId="{A30636BC-4CE9-462F-A88F-99136F570F65}"/>
    <dgm:cxn modelId="{F3E661E7-9B2F-4B25-B70E-84F6C872F63A}" type="presOf" srcId="{89CCDA2C-4790-45E1-80D1-4A7030150370}" destId="{4DFF6703-D32F-9E47-96B8-A304C47CCB78}" srcOrd="0" destOrd="2" presId="urn:microsoft.com/office/officeart/2005/8/layout/hList7"/>
    <dgm:cxn modelId="{FC3DA2EA-95A2-47A6-BFD1-DB21B344AB45}" type="presOf" srcId="{45055855-77B2-4BE4-98B7-08DB36E4A8DB}" destId="{434ABADC-97F5-A547-823D-7594A86D79D3}" srcOrd="0" destOrd="1" presId="urn:microsoft.com/office/officeart/2005/8/layout/hList7"/>
    <dgm:cxn modelId="{F37DD0EF-8CE5-4BFE-9A3E-8AF7B138B751}" type="presOf" srcId="{B7A019BB-2C25-4FEC-9C99-EE226C0FBC72}" destId="{8F8B275D-8553-0846-A316-484B7B291C97}" srcOrd="0" destOrd="3" presId="urn:microsoft.com/office/officeart/2005/8/layout/hList7"/>
    <dgm:cxn modelId="{40F09CF0-910E-4E2E-9680-158366929B46}" type="presOf" srcId="{FB55E8CC-EB6A-4C4F-B376-CBD31DB33B97}" destId="{BC636E4B-34B9-8543-A308-00E0D1B0D2F9}" srcOrd="1" destOrd="5" presId="urn:microsoft.com/office/officeart/2005/8/layout/hList7"/>
    <dgm:cxn modelId="{7B012CF3-9916-9C42-A389-6EC30575190C}" type="presOf" srcId="{88649F7A-400B-4056-965D-C9AC0B3AD942}" destId="{56C7F139-002F-DF46-BB7F-23A563E7CE98}" srcOrd="0" destOrd="0" presId="urn:microsoft.com/office/officeart/2005/8/layout/hList7"/>
    <dgm:cxn modelId="{AB9B77F3-E113-9F42-AD26-5199BE35195A}" type="presOf" srcId="{68F74A88-49DC-44B1-BC0D-220A7B97601C}" destId="{849C45A5-41B7-C14C-8FCB-1F684E015BD4}" srcOrd="0" destOrd="0" presId="urn:microsoft.com/office/officeart/2005/8/layout/hList7"/>
    <dgm:cxn modelId="{B53C6FF8-AADE-42F3-ABA2-6E3A647BCE56}" type="presOf" srcId="{C8555085-C186-4A3A-8C69-90FE94C90E5D}" destId="{BC636E4B-34B9-8543-A308-00E0D1B0D2F9}" srcOrd="1" destOrd="3" presId="urn:microsoft.com/office/officeart/2005/8/layout/hList7"/>
    <dgm:cxn modelId="{D0FD8EFE-C3CD-40E6-BD85-220654442AE6}" srcId="{E9682B4F-0217-4B50-923E-C104AA24290F}" destId="{45055855-77B2-4BE4-98B7-08DB36E4A8DB}" srcOrd="0" destOrd="0" parTransId="{8AE38B93-DDE4-4BFA-AAB0-BEAB7E766C6E}" sibTransId="{8FA24DD7-78A5-4B3B-9AC3-98EDDFCBDD22}"/>
    <dgm:cxn modelId="{E225472C-E3EE-2149-B941-7817CA44471E}" type="presParOf" srcId="{A34AE8AA-FDF7-FA40-BADC-6B62C2B1DE88}" destId="{2107607C-A87A-3347-81F6-106C527DBD58}" srcOrd="0" destOrd="0" presId="urn:microsoft.com/office/officeart/2005/8/layout/hList7"/>
    <dgm:cxn modelId="{F943B65C-83A1-794F-8716-82D6E9B90BCD}" type="presParOf" srcId="{A34AE8AA-FDF7-FA40-BADC-6B62C2B1DE88}" destId="{0955960D-7F7D-E54C-8843-B1DBEEBFB364}" srcOrd="1" destOrd="0" presId="urn:microsoft.com/office/officeart/2005/8/layout/hList7"/>
    <dgm:cxn modelId="{001D4585-DEB8-A543-8A40-05E8ABC28C57}" type="presParOf" srcId="{0955960D-7F7D-E54C-8843-B1DBEEBFB364}" destId="{81155D12-3CC8-3D49-B0F3-3C84AC48510A}" srcOrd="0" destOrd="0" presId="urn:microsoft.com/office/officeart/2005/8/layout/hList7"/>
    <dgm:cxn modelId="{1580EBFB-09CE-F344-8C03-5CB3CBE5AC98}" type="presParOf" srcId="{81155D12-3CC8-3D49-B0F3-3C84AC48510A}" destId="{8F8B275D-8553-0846-A316-484B7B291C97}" srcOrd="0" destOrd="0" presId="urn:microsoft.com/office/officeart/2005/8/layout/hList7"/>
    <dgm:cxn modelId="{842F04B3-A619-A54C-B547-B6C38B4FB951}" type="presParOf" srcId="{81155D12-3CC8-3D49-B0F3-3C84AC48510A}" destId="{7DA281F5-0265-2048-A63A-727E19796F79}" srcOrd="1" destOrd="0" presId="urn:microsoft.com/office/officeart/2005/8/layout/hList7"/>
    <dgm:cxn modelId="{08E39789-DE12-C44D-B363-AFAA969CE1E8}" type="presParOf" srcId="{81155D12-3CC8-3D49-B0F3-3C84AC48510A}" destId="{79A13FEB-C61A-0346-824D-E0457CC5B4C9}" srcOrd="2" destOrd="0" presId="urn:microsoft.com/office/officeart/2005/8/layout/hList7"/>
    <dgm:cxn modelId="{B88ECEE4-BA18-F649-9EFE-5FE2A1375A58}" type="presParOf" srcId="{81155D12-3CC8-3D49-B0F3-3C84AC48510A}" destId="{A126BA88-D0F9-AF4A-A7BA-0638E32B45F8}" srcOrd="3" destOrd="0" presId="urn:microsoft.com/office/officeart/2005/8/layout/hList7"/>
    <dgm:cxn modelId="{9B673E09-6E30-B544-9BA9-85CCFB26FC2F}" type="presParOf" srcId="{0955960D-7F7D-E54C-8843-B1DBEEBFB364}" destId="{DF3C77F5-32F3-5845-BEE2-529229516397}" srcOrd="1" destOrd="0" presId="urn:microsoft.com/office/officeart/2005/8/layout/hList7"/>
    <dgm:cxn modelId="{196FFE95-C277-344C-94D6-9114A085054E}" type="presParOf" srcId="{0955960D-7F7D-E54C-8843-B1DBEEBFB364}" destId="{16FC6348-B601-E348-A50F-7576C3DDD207}" srcOrd="2" destOrd="0" presId="urn:microsoft.com/office/officeart/2005/8/layout/hList7"/>
    <dgm:cxn modelId="{2BE2AAA5-6ADF-8C4D-955F-3EB733D7C5EB}" type="presParOf" srcId="{16FC6348-B601-E348-A50F-7576C3DDD207}" destId="{4DFF6703-D32F-9E47-96B8-A304C47CCB78}" srcOrd="0" destOrd="0" presId="urn:microsoft.com/office/officeart/2005/8/layout/hList7"/>
    <dgm:cxn modelId="{17073BDD-1BB2-3E40-B5F3-DB2DD27B70C8}" type="presParOf" srcId="{16FC6348-B601-E348-A50F-7576C3DDD207}" destId="{BA2077AD-A827-784F-87A6-E8E29A836D84}" srcOrd="1" destOrd="0" presId="urn:microsoft.com/office/officeart/2005/8/layout/hList7"/>
    <dgm:cxn modelId="{6756D7D8-C48B-024A-9259-CD45C2E2D6F3}" type="presParOf" srcId="{16FC6348-B601-E348-A50F-7576C3DDD207}" destId="{47276A48-75DE-FE4F-B4C6-8B77CF2957C3}" srcOrd="2" destOrd="0" presId="urn:microsoft.com/office/officeart/2005/8/layout/hList7"/>
    <dgm:cxn modelId="{68916BF1-7696-DF4C-AE9A-90DA1528D867}" type="presParOf" srcId="{16FC6348-B601-E348-A50F-7576C3DDD207}" destId="{EFEB790C-BD5C-F54D-9993-F81422A8AD8E}" srcOrd="3" destOrd="0" presId="urn:microsoft.com/office/officeart/2005/8/layout/hList7"/>
    <dgm:cxn modelId="{68673533-5457-724A-BD79-21053E0C5583}" type="presParOf" srcId="{0955960D-7F7D-E54C-8843-B1DBEEBFB364}" destId="{56C7F139-002F-DF46-BB7F-23A563E7CE98}" srcOrd="3" destOrd="0" presId="urn:microsoft.com/office/officeart/2005/8/layout/hList7"/>
    <dgm:cxn modelId="{EDA12534-DD6F-3D46-A33C-D2D3C096E217}" type="presParOf" srcId="{0955960D-7F7D-E54C-8843-B1DBEEBFB364}" destId="{91E3D51E-7AB8-6349-A1D0-02F993052AB3}" srcOrd="4" destOrd="0" presId="urn:microsoft.com/office/officeart/2005/8/layout/hList7"/>
    <dgm:cxn modelId="{98E12192-EF84-5E4E-8F7C-7D4B0E3B0CFB}" type="presParOf" srcId="{91E3D51E-7AB8-6349-A1D0-02F993052AB3}" destId="{434ABADC-97F5-A547-823D-7594A86D79D3}" srcOrd="0" destOrd="0" presId="urn:microsoft.com/office/officeart/2005/8/layout/hList7"/>
    <dgm:cxn modelId="{35A4D817-35C8-574E-BAE7-28EAD8E80E9E}" type="presParOf" srcId="{91E3D51E-7AB8-6349-A1D0-02F993052AB3}" destId="{BC636E4B-34B9-8543-A308-00E0D1B0D2F9}" srcOrd="1" destOrd="0" presId="urn:microsoft.com/office/officeart/2005/8/layout/hList7"/>
    <dgm:cxn modelId="{3F7650F7-8ADF-1647-ABCA-EDB62D6E6F07}" type="presParOf" srcId="{91E3D51E-7AB8-6349-A1D0-02F993052AB3}" destId="{073A77BB-E8BD-4B4C-BFA2-7B530A2B3199}" srcOrd="2" destOrd="0" presId="urn:microsoft.com/office/officeart/2005/8/layout/hList7"/>
    <dgm:cxn modelId="{A4C178E9-5B35-8046-AEA4-07EA064D48EC}" type="presParOf" srcId="{91E3D51E-7AB8-6349-A1D0-02F993052AB3}" destId="{CC076D56-4BB0-7246-9039-788AB439DAF0}" srcOrd="3" destOrd="0" presId="urn:microsoft.com/office/officeart/2005/8/layout/hList7"/>
    <dgm:cxn modelId="{23300555-E195-7745-8EAA-13C1C3D64096}" type="presParOf" srcId="{0955960D-7F7D-E54C-8843-B1DBEEBFB364}" destId="{9BFD88E3-0F90-7143-8807-6B030CF54283}" srcOrd="5" destOrd="0" presId="urn:microsoft.com/office/officeart/2005/8/layout/hList7"/>
    <dgm:cxn modelId="{67E0177E-2C5D-D84A-B206-DF756AC265E2}" type="presParOf" srcId="{0955960D-7F7D-E54C-8843-B1DBEEBFB364}" destId="{900296CF-6A25-E746-A345-792DBE36F92C}" srcOrd="6" destOrd="0" presId="urn:microsoft.com/office/officeart/2005/8/layout/hList7"/>
    <dgm:cxn modelId="{17F234B6-5CB2-694A-AE40-2EC7B6989025}" type="presParOf" srcId="{900296CF-6A25-E746-A345-792DBE36F92C}" destId="{028C9BA8-C3B3-F947-915F-EE2FD2FCA9A5}" srcOrd="0" destOrd="0" presId="urn:microsoft.com/office/officeart/2005/8/layout/hList7"/>
    <dgm:cxn modelId="{A078F003-3C00-6845-9EBD-2DC195EA7E87}" type="presParOf" srcId="{900296CF-6A25-E746-A345-792DBE36F92C}" destId="{9312E8E2-BBD1-104A-9F74-B0103AF69816}" srcOrd="1" destOrd="0" presId="urn:microsoft.com/office/officeart/2005/8/layout/hList7"/>
    <dgm:cxn modelId="{3E327DED-A1BA-5F40-88C6-420128E7987E}" type="presParOf" srcId="{900296CF-6A25-E746-A345-792DBE36F92C}" destId="{A0D6F489-540A-D44E-B596-6A182486B777}" srcOrd="2" destOrd="0" presId="urn:microsoft.com/office/officeart/2005/8/layout/hList7"/>
    <dgm:cxn modelId="{E331C05D-ABEF-784B-867C-9DAD3D7B0BF6}" type="presParOf" srcId="{900296CF-6A25-E746-A345-792DBE36F92C}" destId="{FDF2BC93-305C-D94B-A6C2-ED9CE7F40C2F}" srcOrd="3" destOrd="0" presId="urn:microsoft.com/office/officeart/2005/8/layout/hList7"/>
    <dgm:cxn modelId="{484D29F2-E93B-0044-AD3C-1B7FAE119D86}" type="presParOf" srcId="{0955960D-7F7D-E54C-8843-B1DBEEBFB364}" destId="{849C45A5-41B7-C14C-8FCB-1F684E015BD4}" srcOrd="7" destOrd="0" presId="urn:microsoft.com/office/officeart/2005/8/layout/hList7"/>
    <dgm:cxn modelId="{4D63AED0-BB7F-5648-A588-8D3CD77EDA47}" type="presParOf" srcId="{0955960D-7F7D-E54C-8843-B1DBEEBFB364}" destId="{CFB52331-3A90-8741-B893-154B21972CAC}" srcOrd="8" destOrd="0" presId="urn:microsoft.com/office/officeart/2005/8/layout/hList7"/>
    <dgm:cxn modelId="{3916CD4F-7FBF-D443-9D5A-2C269D38B5A1}" type="presParOf" srcId="{CFB52331-3A90-8741-B893-154B21972CAC}" destId="{73C20AF0-FA1E-3C4A-AD07-551A27BE2B92}" srcOrd="0" destOrd="0" presId="urn:microsoft.com/office/officeart/2005/8/layout/hList7"/>
    <dgm:cxn modelId="{793DE385-E18B-AB41-A417-ABB42E569007}" type="presParOf" srcId="{CFB52331-3A90-8741-B893-154B21972CAC}" destId="{AF3E8B43-0466-2941-94BF-5E057B356E82}" srcOrd="1" destOrd="0" presId="urn:microsoft.com/office/officeart/2005/8/layout/hList7"/>
    <dgm:cxn modelId="{C7FDE2A3-85A4-B144-B32C-7C9903F03EC5}" type="presParOf" srcId="{CFB52331-3A90-8741-B893-154B21972CAC}" destId="{D1AAA287-E1AF-9946-AA96-77AD6193B1DD}" srcOrd="2" destOrd="0" presId="urn:microsoft.com/office/officeart/2005/8/layout/hList7"/>
    <dgm:cxn modelId="{2241BB10-0DBA-6B41-9DA1-14E15CF8B34C}" type="presParOf" srcId="{CFB52331-3A90-8741-B893-154B21972CAC}" destId="{916140F0-4F43-9F45-8310-FCCA12DDE514}"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B275D-8553-0846-A316-484B7B291C97}">
      <dsp:nvSpPr>
        <dsp:cNvPr id="0" name=""/>
        <dsp:cNvSpPr/>
      </dsp:nvSpPr>
      <dsp:spPr>
        <a:xfrm>
          <a:off x="0" y="-25306"/>
          <a:ext cx="1892456" cy="3940870"/>
        </a:xfrm>
        <a:prstGeom prst="rect">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1">
          <a:noAutofit/>
        </a:bodyPr>
        <a:lstStyle/>
        <a:p>
          <a:pPr marL="0" lvl="0" indent="0" algn="ctr" defTabSz="889000" rtl="0">
            <a:lnSpc>
              <a:spcPct val="90000"/>
            </a:lnSpc>
            <a:spcBef>
              <a:spcPct val="0"/>
            </a:spcBef>
            <a:spcAft>
              <a:spcPct val="35000"/>
            </a:spcAft>
            <a:buNone/>
          </a:pPr>
          <a:r>
            <a:rPr lang="en-US" sz="2000" kern="1200" dirty="0">
              <a:latin typeface="Tenorite" pitchFamily="2" charset="0"/>
            </a:rPr>
            <a:t>Bloom</a:t>
          </a:r>
        </a:p>
        <a:p>
          <a:pPr marL="0" lvl="1" indent="-114300" algn="ctr" defTabSz="622300">
            <a:lnSpc>
              <a:spcPct val="90000"/>
            </a:lnSpc>
            <a:spcBef>
              <a:spcPct val="0"/>
            </a:spcBef>
            <a:spcAft>
              <a:spcPct val="15000"/>
            </a:spcAft>
            <a:buNone/>
          </a:pPr>
          <a:endParaRPr lang="en-US" sz="1400" kern="1200" dirty="0">
            <a:latin typeface="Tenorite" pitchFamily="2" charset="0"/>
          </a:endParaRPr>
        </a:p>
        <a:p>
          <a:pPr marL="0" lvl="1" indent="-114300" algn="ctr" defTabSz="622300">
            <a:lnSpc>
              <a:spcPct val="90000"/>
            </a:lnSpc>
            <a:spcBef>
              <a:spcPct val="0"/>
            </a:spcBef>
            <a:spcAft>
              <a:spcPct val="15000"/>
            </a:spcAft>
            <a:buNone/>
          </a:pPr>
          <a:r>
            <a:rPr lang="en-US" sz="1400" kern="1200" dirty="0">
              <a:latin typeface="Tenorite" pitchFamily="2" charset="0"/>
              <a:hlinkClick xmlns:r="http://schemas.openxmlformats.org/officeDocument/2006/relationships" r:id="rId1"/>
            </a:rPr>
            <a:t>Barnardosswansea@barnardos.org.uk</a:t>
          </a:r>
          <a:endParaRPr lang="en-US" sz="1400" kern="1200" dirty="0">
            <a:latin typeface="Tenorite" pitchFamily="2" charset="0"/>
          </a:endParaRPr>
        </a:p>
        <a:p>
          <a:pPr marL="0" lvl="1" indent="-114300" algn="ctr" defTabSz="622300">
            <a:lnSpc>
              <a:spcPct val="90000"/>
            </a:lnSpc>
            <a:spcBef>
              <a:spcPct val="0"/>
            </a:spcBef>
            <a:spcAft>
              <a:spcPct val="15000"/>
            </a:spcAft>
            <a:buNone/>
          </a:pPr>
          <a:endParaRPr lang="en-US" sz="1400" kern="1200" dirty="0">
            <a:latin typeface="Tenorite" pitchFamily="2" charset="0"/>
          </a:endParaRPr>
        </a:p>
        <a:p>
          <a:pPr marL="0" lvl="1" indent="-114300" algn="ctr" defTabSz="622300">
            <a:lnSpc>
              <a:spcPct val="90000"/>
            </a:lnSpc>
            <a:spcBef>
              <a:spcPct val="0"/>
            </a:spcBef>
            <a:spcAft>
              <a:spcPct val="15000"/>
            </a:spcAft>
            <a:buNone/>
          </a:pPr>
          <a:endParaRPr lang="en-US" sz="1400" kern="1200" dirty="0">
            <a:latin typeface="Tenorite" pitchFamily="2" charset="0"/>
          </a:endParaRPr>
        </a:p>
        <a:p>
          <a:pPr marL="0" lvl="1" indent="-114300" algn="ctr" defTabSz="622300">
            <a:lnSpc>
              <a:spcPct val="90000"/>
            </a:lnSpc>
            <a:spcBef>
              <a:spcPct val="0"/>
            </a:spcBef>
            <a:spcAft>
              <a:spcPct val="15000"/>
            </a:spcAft>
            <a:buNone/>
          </a:pPr>
          <a:r>
            <a:rPr lang="cy-GB" sz="1400" kern="1200" dirty="0">
              <a:solidFill>
                <a:srgbClr val="8593A8"/>
              </a:solidFill>
            </a:rPr>
            <a:t>01792 797289</a:t>
          </a:r>
          <a:endParaRPr lang="en-US" sz="1400" kern="1200" dirty="0">
            <a:latin typeface="Tenorite" pitchFamily="2" charset="0"/>
          </a:endParaRPr>
        </a:p>
      </dsp:txBody>
      <dsp:txXfrm>
        <a:off x="0" y="1551041"/>
        <a:ext cx="1892456" cy="1576348"/>
      </dsp:txXfrm>
    </dsp:sp>
    <dsp:sp modelId="{A126BA88-D0F9-AF4A-A7BA-0638E32B45F8}">
      <dsp:nvSpPr>
        <dsp:cNvPr id="0" name=""/>
        <dsp:cNvSpPr/>
      </dsp:nvSpPr>
      <dsp:spPr>
        <a:xfrm>
          <a:off x="532154" y="453227"/>
          <a:ext cx="828146" cy="828146"/>
        </a:xfrm>
        <a:prstGeom prst="ellipse">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DFF6703-D32F-9E47-96B8-A304C47CCB78}">
      <dsp:nvSpPr>
        <dsp:cNvPr id="0" name=""/>
        <dsp:cNvSpPr/>
      </dsp:nvSpPr>
      <dsp:spPr>
        <a:xfrm>
          <a:off x="1946788" y="-25306"/>
          <a:ext cx="1892456" cy="3940870"/>
        </a:xfrm>
        <a:prstGeom prst="rect">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1">
          <a:noAutofit/>
        </a:bodyPr>
        <a:lstStyle/>
        <a:p>
          <a:pPr marL="0" lvl="0" indent="0" algn="ctr" defTabSz="889000">
            <a:lnSpc>
              <a:spcPct val="90000"/>
            </a:lnSpc>
            <a:spcBef>
              <a:spcPct val="0"/>
            </a:spcBef>
            <a:spcAft>
              <a:spcPct val="35000"/>
            </a:spcAft>
            <a:buNone/>
          </a:pPr>
          <a:r>
            <a:rPr lang="en-US" sz="2000" kern="1200" dirty="0">
              <a:latin typeface="Tenorite" pitchFamily="2" charset="0"/>
            </a:rPr>
            <a:t>NEET with Evolve</a:t>
          </a:r>
        </a:p>
        <a:p>
          <a:pPr marL="0" lvl="1" indent="-114300" algn="ctr" defTabSz="622300">
            <a:lnSpc>
              <a:spcPct val="90000"/>
            </a:lnSpc>
            <a:spcBef>
              <a:spcPct val="0"/>
            </a:spcBef>
            <a:spcAft>
              <a:spcPct val="15000"/>
            </a:spcAft>
            <a:buNone/>
          </a:pPr>
          <a:r>
            <a:rPr lang="en-GB" sz="1400" kern="1200" dirty="0">
              <a:solidFill>
                <a:schemeClr val="accent6">
                  <a:lumMod val="75000"/>
                </a:schemeClr>
              </a:solidFill>
              <a:hlinkClick xmlns:r="http://schemas.openxmlformats.org/officeDocument/2006/relationships" r:id="rId2"/>
            </a:rPr>
            <a:t>Evolve@abertawe.gov.uk</a:t>
          </a:r>
          <a:endParaRPr lang="en-US" sz="1400" kern="1200" dirty="0">
            <a:latin typeface="Tenorite" pitchFamily="2" charset="0"/>
          </a:endParaRPr>
        </a:p>
        <a:p>
          <a:pPr marL="0" lvl="1" indent="-114300" algn="ctr" defTabSz="622300">
            <a:lnSpc>
              <a:spcPct val="90000"/>
            </a:lnSpc>
            <a:spcBef>
              <a:spcPct val="0"/>
            </a:spcBef>
            <a:spcAft>
              <a:spcPct val="15000"/>
            </a:spcAft>
            <a:buNone/>
          </a:pPr>
          <a:endParaRPr lang="en-US" sz="1400" kern="1200" dirty="0">
            <a:latin typeface="Tenorite" pitchFamily="2" charset="0"/>
          </a:endParaRPr>
        </a:p>
        <a:p>
          <a:pPr marL="0" lvl="1" indent="-114300" algn="ctr" defTabSz="622300">
            <a:lnSpc>
              <a:spcPct val="90000"/>
            </a:lnSpc>
            <a:spcBef>
              <a:spcPct val="0"/>
            </a:spcBef>
            <a:spcAft>
              <a:spcPct val="15000"/>
            </a:spcAft>
            <a:buNone/>
          </a:pPr>
          <a:endParaRPr lang="en-US" sz="1400" kern="1200" dirty="0">
            <a:solidFill>
              <a:srgbClr val="8593A8"/>
            </a:solidFill>
            <a:latin typeface="Tenorite" pitchFamily="2" charset="0"/>
          </a:endParaRPr>
        </a:p>
        <a:p>
          <a:pPr marL="0" lvl="1" indent="-114300" algn="ctr" defTabSz="622300">
            <a:lnSpc>
              <a:spcPct val="90000"/>
            </a:lnSpc>
            <a:spcBef>
              <a:spcPct val="0"/>
            </a:spcBef>
            <a:spcAft>
              <a:spcPct val="15000"/>
            </a:spcAft>
            <a:buNone/>
          </a:pPr>
          <a:r>
            <a:rPr lang="en-GB" sz="1400" kern="1200" dirty="0">
              <a:solidFill>
                <a:srgbClr val="8593A8"/>
              </a:solidFill>
            </a:rPr>
            <a:t>01792 484010 </a:t>
          </a:r>
          <a:endParaRPr lang="en-US" sz="1400" kern="1200" dirty="0">
            <a:solidFill>
              <a:srgbClr val="8593A8"/>
            </a:solidFill>
            <a:latin typeface="Tenorite" pitchFamily="2" charset="0"/>
          </a:endParaRPr>
        </a:p>
      </dsp:txBody>
      <dsp:txXfrm>
        <a:off x="1946788" y="1551041"/>
        <a:ext cx="1892456" cy="1576348"/>
      </dsp:txXfrm>
    </dsp:sp>
    <dsp:sp modelId="{EFEB790C-BD5C-F54D-9993-F81422A8AD8E}">
      <dsp:nvSpPr>
        <dsp:cNvPr id="0" name=""/>
        <dsp:cNvSpPr/>
      </dsp:nvSpPr>
      <dsp:spPr>
        <a:xfrm>
          <a:off x="2481384" y="453227"/>
          <a:ext cx="828146" cy="828146"/>
        </a:xfrm>
        <a:prstGeom prst="ellipse">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34ABADC-97F5-A547-823D-7594A86D79D3}">
      <dsp:nvSpPr>
        <dsp:cNvPr id="0" name=""/>
        <dsp:cNvSpPr/>
      </dsp:nvSpPr>
      <dsp:spPr>
        <a:xfrm>
          <a:off x="3901903" y="-25306"/>
          <a:ext cx="1892456" cy="3940870"/>
        </a:xfrm>
        <a:prstGeom prst="rect">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1">
          <a:noAutofit/>
        </a:bodyPr>
        <a:lstStyle/>
        <a:p>
          <a:pPr marL="0" lvl="0" indent="0" algn="ctr" defTabSz="889000">
            <a:lnSpc>
              <a:spcPct val="90000"/>
            </a:lnSpc>
            <a:spcBef>
              <a:spcPct val="0"/>
            </a:spcBef>
            <a:spcAft>
              <a:spcPct val="35000"/>
            </a:spcAft>
            <a:buNone/>
          </a:pPr>
          <a:r>
            <a:rPr lang="en-US" sz="2000" kern="1200" dirty="0">
              <a:latin typeface="Tenorite" pitchFamily="2" charset="0"/>
            </a:rPr>
            <a:t>Training Flats</a:t>
          </a:r>
        </a:p>
        <a:p>
          <a:pPr marL="0" lvl="1" indent="-114300" algn="ctr" defTabSz="622300">
            <a:lnSpc>
              <a:spcPct val="90000"/>
            </a:lnSpc>
            <a:spcBef>
              <a:spcPct val="0"/>
            </a:spcBef>
            <a:spcAft>
              <a:spcPct val="15000"/>
            </a:spcAft>
            <a:buNone/>
          </a:pPr>
          <a:endParaRPr lang="en-US" sz="1400" kern="1200" dirty="0">
            <a:latin typeface="Tenorite" pitchFamily="2" charset="0"/>
          </a:endParaRPr>
        </a:p>
        <a:p>
          <a:pPr marL="0" lvl="1" indent="-114300" algn="ctr" defTabSz="622300">
            <a:lnSpc>
              <a:spcPct val="90000"/>
            </a:lnSpc>
            <a:spcBef>
              <a:spcPct val="0"/>
            </a:spcBef>
            <a:spcAft>
              <a:spcPct val="15000"/>
            </a:spcAft>
            <a:buNone/>
          </a:pPr>
          <a:r>
            <a:rPr lang="en-US" sz="1400" kern="1200" dirty="0">
              <a:latin typeface="Tenorite" pitchFamily="2" charset="0"/>
              <a:hlinkClick xmlns:r="http://schemas.openxmlformats.org/officeDocument/2006/relationships" r:id="rId1"/>
            </a:rPr>
            <a:t>Barnardosswansea@barnardos.org.uk</a:t>
          </a:r>
          <a:endParaRPr lang="en-US" sz="1400" kern="1200" dirty="0">
            <a:latin typeface="Tenorite" pitchFamily="2" charset="0"/>
          </a:endParaRPr>
        </a:p>
        <a:p>
          <a:pPr marL="0" lvl="1" indent="-114300" algn="ctr" defTabSz="622300">
            <a:lnSpc>
              <a:spcPct val="90000"/>
            </a:lnSpc>
            <a:spcBef>
              <a:spcPct val="0"/>
            </a:spcBef>
            <a:spcAft>
              <a:spcPct val="15000"/>
            </a:spcAft>
            <a:buNone/>
          </a:pPr>
          <a:endParaRPr lang="en-US" sz="1400" kern="1200" dirty="0">
            <a:latin typeface="Tenorite" pitchFamily="2" charset="0"/>
          </a:endParaRPr>
        </a:p>
        <a:p>
          <a:pPr marL="0" lvl="1" indent="-114300" algn="ctr" defTabSz="622300">
            <a:lnSpc>
              <a:spcPct val="90000"/>
            </a:lnSpc>
            <a:spcBef>
              <a:spcPct val="0"/>
            </a:spcBef>
            <a:spcAft>
              <a:spcPct val="15000"/>
            </a:spcAft>
            <a:buNone/>
          </a:pPr>
          <a:endParaRPr lang="en-US" sz="1400" kern="1200" dirty="0">
            <a:solidFill>
              <a:srgbClr val="8593A8"/>
            </a:solidFill>
            <a:latin typeface="Tenorite" pitchFamily="2" charset="0"/>
          </a:endParaRPr>
        </a:p>
        <a:p>
          <a:pPr marL="0" lvl="1" indent="-114300" algn="ctr" defTabSz="622300">
            <a:lnSpc>
              <a:spcPct val="90000"/>
            </a:lnSpc>
            <a:spcBef>
              <a:spcPct val="0"/>
            </a:spcBef>
            <a:spcAft>
              <a:spcPct val="15000"/>
            </a:spcAft>
            <a:buNone/>
          </a:pPr>
          <a:r>
            <a:rPr lang="cy-GB" sz="1400" kern="1200" dirty="0">
              <a:solidFill>
                <a:srgbClr val="8593A8"/>
              </a:solidFill>
            </a:rPr>
            <a:t>01792 797289</a:t>
          </a:r>
          <a:endParaRPr lang="en-US" sz="1400" kern="1200" dirty="0">
            <a:solidFill>
              <a:srgbClr val="8593A8"/>
            </a:solidFill>
            <a:latin typeface="Tenorite" pitchFamily="2" charset="0"/>
          </a:endParaRPr>
        </a:p>
      </dsp:txBody>
      <dsp:txXfrm>
        <a:off x="3901903" y="1551041"/>
        <a:ext cx="1892456" cy="1576348"/>
      </dsp:txXfrm>
    </dsp:sp>
    <dsp:sp modelId="{CC076D56-4BB0-7246-9039-788AB439DAF0}">
      <dsp:nvSpPr>
        <dsp:cNvPr id="0" name=""/>
        <dsp:cNvSpPr/>
      </dsp:nvSpPr>
      <dsp:spPr>
        <a:xfrm>
          <a:off x="4430614" y="453227"/>
          <a:ext cx="828146" cy="828146"/>
        </a:xfrm>
        <a:prstGeom prst="ellipse">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28C9BA8-C3B3-F947-915F-EE2FD2FCA9A5}">
      <dsp:nvSpPr>
        <dsp:cNvPr id="0" name=""/>
        <dsp:cNvSpPr/>
      </dsp:nvSpPr>
      <dsp:spPr>
        <a:xfrm>
          <a:off x="5847689" y="-25306"/>
          <a:ext cx="1892456" cy="3940870"/>
        </a:xfrm>
        <a:prstGeom prst="rect">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t" anchorCtr="1">
          <a:noAutofit/>
        </a:bodyPr>
        <a:lstStyle/>
        <a:p>
          <a:pPr marL="0" lvl="0" indent="0" algn="ctr" defTabSz="889000">
            <a:lnSpc>
              <a:spcPct val="90000"/>
            </a:lnSpc>
            <a:spcBef>
              <a:spcPct val="0"/>
            </a:spcBef>
            <a:spcAft>
              <a:spcPct val="35000"/>
            </a:spcAft>
            <a:buNone/>
          </a:pPr>
          <a:r>
            <a:rPr lang="en-US" sz="2000" kern="1200" dirty="0">
              <a:latin typeface="Tenorite" pitchFamily="2" charset="0"/>
            </a:rPr>
            <a:t>Supported loggings</a:t>
          </a:r>
        </a:p>
        <a:p>
          <a:pPr marL="0" lvl="1" indent="-114300" algn="ctr" defTabSz="622300" rtl="0">
            <a:lnSpc>
              <a:spcPct val="90000"/>
            </a:lnSpc>
            <a:spcBef>
              <a:spcPct val="0"/>
            </a:spcBef>
            <a:spcAft>
              <a:spcPct val="15000"/>
            </a:spcAft>
            <a:buNone/>
          </a:pPr>
          <a:r>
            <a:rPr lang="en-US" sz="1400" kern="1200" dirty="0">
              <a:latin typeface="Tenorite" pitchFamily="2" charset="0"/>
              <a:hlinkClick xmlns:r="http://schemas.openxmlformats.org/officeDocument/2006/relationships" r:id="rId1"/>
            </a:rPr>
            <a:t>Barnardosswansea@barnardos.org.uk</a:t>
          </a:r>
          <a:endParaRPr lang="en-US" sz="1400" kern="1200" dirty="0">
            <a:latin typeface="Tenorite" pitchFamily="2" charset="0"/>
          </a:endParaRPr>
        </a:p>
        <a:p>
          <a:pPr marL="0" lvl="1" indent="-114300" algn="ctr" defTabSz="622300" rtl="0">
            <a:lnSpc>
              <a:spcPct val="90000"/>
            </a:lnSpc>
            <a:spcBef>
              <a:spcPct val="0"/>
            </a:spcBef>
            <a:spcAft>
              <a:spcPct val="15000"/>
            </a:spcAft>
            <a:buNone/>
          </a:pPr>
          <a:endParaRPr lang="en-US" sz="1400" kern="1200" dirty="0">
            <a:latin typeface="Tenorite" pitchFamily="2" charset="0"/>
          </a:endParaRPr>
        </a:p>
        <a:p>
          <a:pPr marL="0" lvl="1" indent="-114300" algn="ctr" defTabSz="622300" rtl="0">
            <a:lnSpc>
              <a:spcPct val="90000"/>
            </a:lnSpc>
            <a:spcBef>
              <a:spcPct val="0"/>
            </a:spcBef>
            <a:spcAft>
              <a:spcPct val="15000"/>
            </a:spcAft>
            <a:buNone/>
          </a:pPr>
          <a:endParaRPr lang="en-US" sz="1400" kern="1200" dirty="0">
            <a:solidFill>
              <a:srgbClr val="8593A8"/>
            </a:solidFill>
            <a:latin typeface="Tenorite" pitchFamily="2" charset="0"/>
          </a:endParaRPr>
        </a:p>
        <a:p>
          <a:pPr marL="0" lvl="1" indent="-114300" algn="ctr" defTabSz="622300" rtl="0">
            <a:lnSpc>
              <a:spcPct val="90000"/>
            </a:lnSpc>
            <a:spcBef>
              <a:spcPct val="0"/>
            </a:spcBef>
            <a:spcAft>
              <a:spcPct val="15000"/>
            </a:spcAft>
            <a:buNone/>
          </a:pPr>
          <a:r>
            <a:rPr lang="cy-GB" sz="1400" kern="1200" dirty="0">
              <a:solidFill>
                <a:srgbClr val="8593A8"/>
              </a:solidFill>
            </a:rPr>
            <a:t>01792 797289</a:t>
          </a:r>
          <a:endParaRPr lang="en-US" sz="1400" kern="1200" dirty="0">
            <a:solidFill>
              <a:srgbClr val="8593A8"/>
            </a:solidFill>
            <a:latin typeface="Tenorite" pitchFamily="2" charset="0"/>
          </a:endParaRPr>
        </a:p>
      </dsp:txBody>
      <dsp:txXfrm>
        <a:off x="5847689" y="1551041"/>
        <a:ext cx="1892456" cy="1576348"/>
      </dsp:txXfrm>
    </dsp:sp>
    <dsp:sp modelId="{FDF2BC93-305C-D94B-A6C2-ED9CE7F40C2F}">
      <dsp:nvSpPr>
        <dsp:cNvPr id="0" name=""/>
        <dsp:cNvSpPr/>
      </dsp:nvSpPr>
      <dsp:spPr>
        <a:xfrm>
          <a:off x="6379844" y="453227"/>
          <a:ext cx="828146" cy="828146"/>
        </a:xfrm>
        <a:prstGeom prst="ellipse">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3C20AF0-FA1E-3C4A-AD07-551A27BE2B92}">
      <dsp:nvSpPr>
        <dsp:cNvPr id="0" name=""/>
        <dsp:cNvSpPr/>
      </dsp:nvSpPr>
      <dsp:spPr>
        <a:xfrm>
          <a:off x="7796918" y="-25306"/>
          <a:ext cx="1892456" cy="3940870"/>
        </a:xfrm>
        <a:prstGeom prst="rect">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US" sz="2000" kern="1200" dirty="0">
            <a:latin typeface="Tenorite" pitchFamily="2" charset="0"/>
          </a:endParaRPr>
        </a:p>
        <a:p>
          <a:pPr marL="0" lvl="0" indent="0" algn="ctr" defTabSz="889000">
            <a:lnSpc>
              <a:spcPct val="90000"/>
            </a:lnSpc>
            <a:spcBef>
              <a:spcPct val="0"/>
            </a:spcBef>
            <a:spcAft>
              <a:spcPct val="35000"/>
            </a:spcAft>
            <a:buNone/>
          </a:pPr>
          <a:r>
            <a:rPr lang="en-US" sz="2000" kern="1200" dirty="0" err="1">
              <a:latin typeface="Tenorite" pitchFamily="2" charset="0"/>
            </a:rPr>
            <a:t>Barod</a:t>
          </a:r>
          <a:endParaRPr lang="en-US" sz="1400" kern="1200" spc="-65" dirty="0">
            <a:solidFill>
              <a:srgbClr val="000000"/>
            </a:solidFill>
            <a:latin typeface="Glacial Indifference" panose="020B0604020202020204" charset="0"/>
            <a:hlinkClick xmlns:r="http://schemas.openxmlformats.org/officeDocument/2006/relationships" r:id="rId3"/>
          </a:endParaRPr>
        </a:p>
        <a:p>
          <a:pPr marL="0" lvl="0" indent="0" algn="ctr" defTabSz="889000">
            <a:lnSpc>
              <a:spcPct val="90000"/>
            </a:lnSpc>
            <a:spcBef>
              <a:spcPct val="0"/>
            </a:spcBef>
            <a:spcAft>
              <a:spcPct val="35000"/>
            </a:spcAft>
            <a:buNone/>
          </a:pPr>
          <a:endParaRPr lang="en-US" sz="1400" kern="1200" spc="-65" dirty="0">
            <a:solidFill>
              <a:srgbClr val="000000"/>
            </a:solidFill>
            <a:latin typeface="Glacial Indifference" panose="020B0604020202020204" charset="0"/>
            <a:hlinkClick xmlns:r="http://schemas.openxmlformats.org/officeDocument/2006/relationships" r:id="rId3"/>
          </a:endParaRPr>
        </a:p>
        <a:p>
          <a:pPr marL="0" lvl="0" indent="0" algn="ctr" defTabSz="889000">
            <a:lnSpc>
              <a:spcPct val="90000"/>
            </a:lnSpc>
            <a:spcBef>
              <a:spcPct val="0"/>
            </a:spcBef>
            <a:spcAft>
              <a:spcPct val="35000"/>
            </a:spcAft>
            <a:buNone/>
          </a:pPr>
          <a:r>
            <a:rPr lang="en-US" sz="1400" kern="1200" spc="-65" dirty="0" err="1">
              <a:solidFill>
                <a:srgbClr val="000000"/>
              </a:solidFill>
              <a:latin typeface="Glacial Indifference" panose="020B0604020202020204" charset="0"/>
              <a:hlinkClick xmlns:r="http://schemas.openxmlformats.org/officeDocument/2006/relationships" r:id="rId3"/>
            </a:rPr>
            <a:t>Info@barod.Cymru</a:t>
          </a:r>
          <a:endParaRPr lang="en-US" sz="1400" kern="1200" spc="-65" dirty="0">
            <a:solidFill>
              <a:srgbClr val="000000"/>
            </a:solidFill>
            <a:latin typeface="Glacial Indifference" panose="020B0604020202020204" charset="0"/>
          </a:endParaRPr>
        </a:p>
        <a:p>
          <a:pPr marL="0" lvl="0" indent="0" algn="ctr" defTabSz="889000">
            <a:lnSpc>
              <a:spcPct val="90000"/>
            </a:lnSpc>
            <a:spcBef>
              <a:spcPct val="0"/>
            </a:spcBef>
            <a:spcAft>
              <a:spcPct val="35000"/>
            </a:spcAft>
            <a:buNone/>
          </a:pPr>
          <a:endParaRPr lang="en-US" sz="1400" b="0" i="0" u="none" kern="1200" spc="-65" dirty="0">
            <a:solidFill>
              <a:srgbClr val="000000"/>
            </a:solidFill>
            <a:latin typeface="Glacial Indifference" panose="020B0604020202020204" charset="0"/>
          </a:endParaRPr>
        </a:p>
        <a:p>
          <a:pPr marL="0" lvl="0" indent="0" algn="ctr" defTabSz="889000">
            <a:lnSpc>
              <a:spcPct val="90000"/>
            </a:lnSpc>
            <a:spcBef>
              <a:spcPct val="0"/>
            </a:spcBef>
            <a:spcAft>
              <a:spcPct val="35000"/>
            </a:spcAft>
            <a:buNone/>
          </a:pPr>
          <a:endParaRPr lang="en-US" sz="1400" b="0" i="0" u="none" kern="1200" spc="-65" dirty="0">
            <a:solidFill>
              <a:srgbClr val="000000"/>
            </a:solidFill>
            <a:latin typeface="Glacial Indifference" panose="020B0604020202020204" charset="0"/>
          </a:endParaRPr>
        </a:p>
        <a:p>
          <a:pPr marL="0" lvl="0" indent="0" algn="ctr" defTabSz="889000">
            <a:lnSpc>
              <a:spcPct val="90000"/>
            </a:lnSpc>
            <a:spcBef>
              <a:spcPct val="0"/>
            </a:spcBef>
            <a:spcAft>
              <a:spcPct val="35000"/>
            </a:spcAft>
            <a:buNone/>
          </a:pPr>
          <a:r>
            <a:rPr lang="en-GB" sz="1400" b="0" i="0" u="none" kern="1200" dirty="0">
              <a:solidFill>
                <a:srgbClr val="8593A8"/>
              </a:solidFill>
            </a:rPr>
            <a:t>01792 472002</a:t>
          </a:r>
          <a:endParaRPr lang="en-US" sz="1400" u="none" kern="1200" dirty="0">
            <a:solidFill>
              <a:srgbClr val="8593A8"/>
            </a:solidFill>
            <a:latin typeface="Tenorite" pitchFamily="2" charset="0"/>
          </a:endParaRPr>
        </a:p>
      </dsp:txBody>
      <dsp:txXfrm>
        <a:off x="7796918" y="1551041"/>
        <a:ext cx="1892456" cy="1576348"/>
      </dsp:txXfrm>
    </dsp:sp>
    <dsp:sp modelId="{916140F0-4F43-9F45-8310-FCCA12DDE514}">
      <dsp:nvSpPr>
        <dsp:cNvPr id="0" name=""/>
        <dsp:cNvSpPr/>
      </dsp:nvSpPr>
      <dsp:spPr>
        <a:xfrm>
          <a:off x="8329073" y="453227"/>
          <a:ext cx="828146" cy="828146"/>
        </a:xfrm>
        <a:prstGeom prst="ellipse">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2107607C-A87A-3347-81F6-106C527DBD58}">
      <dsp:nvSpPr>
        <dsp:cNvPr id="0" name=""/>
        <dsp:cNvSpPr/>
      </dsp:nvSpPr>
      <dsp:spPr>
        <a:xfrm flipV="1">
          <a:off x="791523" y="2879732"/>
          <a:ext cx="6249139" cy="1086444"/>
        </a:xfrm>
        <a:prstGeom prst="leftRightArrow">
          <a:avLst/>
        </a:prstGeom>
        <a:solidFill>
          <a:schemeClr val="accent2">
            <a:tint val="40000"/>
            <a:hueOff val="0"/>
            <a:satOff val="0"/>
            <a:lumOff val="0"/>
            <a:alpha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1/16/2023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DD9C8446-696E-6942-B6C8-CC9CAD0B34E0}" type="datetime1">
              <a:rPr lang="en-US" smtClean="0"/>
              <a:pPr/>
              <a:t>1/16/2023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pPr/>
              <a:t>1/16/2023</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7E7AB22C-8B7E-9B4A-8C65-396C3C874D86}" type="datetime1">
              <a:rPr lang="en-US" smtClean="0"/>
              <a:pPr/>
              <a:t>1/16/2023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8CE9AC2A-20AD-8C48-B5EB-B5322BDBCDEE}" type="datetime1">
              <a:rPr lang="en-US" smtClean="0"/>
              <a:pPr/>
              <a:t>1/16/2023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pPr/>
              <a:t>1/16/2023</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pPr/>
              <a:t>1/16/2023</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pPr/>
              <a:t>1/16/2023</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5F02DCD1-2C6B-F948-9F72-3BB0CF3D512E}" type="datetime1">
              <a:rPr lang="en-US" smtClean="0"/>
              <a:pPr/>
              <a:t>1/16/2023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C1583C39-01BF-7F43-854C-FBB4E9AB6B0C}" type="datetime1">
              <a:rPr lang="en-US" smtClean="0"/>
              <a:pPr/>
              <a:t>1/16/2023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4B103E64-1627-9140-8127-1849FED275E1}" type="datetime1">
              <a:rPr lang="en-US" smtClean="0"/>
              <a:pPr/>
              <a:t>1/16/2023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B562DF68-3089-814D-8A14-C651FE91885E}" type="datetime1">
              <a:rPr lang="en-US" smtClean="0"/>
              <a:pPr/>
              <a:t>1/16/2023</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0.xml"/><Relationship Id="rId5" Type="http://schemas.openxmlformats.org/officeDocument/2006/relationships/image" Target="../media/image8.jpeg"/><Relationship Id="rId4" Type="http://schemas.openxmlformats.org/officeDocument/2006/relationships/image" Target="../media/image7.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hyperlink" Target="mailto:2014114@student.uwtsd.ac.uk" TargetMode="Externa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1.xml"/><Relationship Id="rId7" Type="http://schemas.openxmlformats.org/officeDocument/2006/relationships/image" Target="../media/image11.jpe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11" Type="http://schemas.openxmlformats.org/officeDocument/2006/relationships/image" Target="../media/image13.png"/><Relationship Id="rId5" Type="http://schemas.openxmlformats.org/officeDocument/2006/relationships/diagramColors" Target="../diagrams/colors1.xml"/><Relationship Id="rId10" Type="http://schemas.openxmlformats.org/officeDocument/2006/relationships/image" Target="../media/image12.png"/><Relationship Id="rId4" Type="http://schemas.openxmlformats.org/officeDocument/2006/relationships/diagramQuickStyle" Target="../diagrams/quickStyle1.xml"/><Relationship Id="rId9" Type="http://schemas.openxmlformats.org/officeDocument/2006/relationships/image" Target="../media/image4.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8" Type="http://schemas.openxmlformats.org/officeDocument/2006/relationships/hyperlink" Target="https://www.mind.org.uk/workplace/mental-health-at-work/taking-care-of-yourself/five-ways-to-wellbeing/" TargetMode="External"/><Relationship Id="rId3" Type="http://schemas.openxmlformats.org/officeDocument/2006/relationships/hyperlink" Target="https://aceslifecoach.com/" TargetMode="External"/><Relationship Id="rId7" Type="http://schemas.openxmlformats.org/officeDocument/2006/relationships/hyperlink" Target="https://www.cypnow.co.uk/opinion/article/care-experienced-young-people-need-protection-from-cost-of-living-crisis" TargetMode="External"/><Relationship Id="rId12" Type="http://schemas.openxmlformats.org/officeDocument/2006/relationships/hyperlink" Target="https://www.verywellmind.com/what-are-aces-adverse-childhood-experiences-5219030" TargetMode="External"/><Relationship Id="rId2" Type="http://schemas.openxmlformats.org/officeDocument/2006/relationships/hyperlink" Target="https://www.16strongproject.com/did-you-know" TargetMode="External"/><Relationship Id="rId1" Type="http://schemas.openxmlformats.org/officeDocument/2006/relationships/slideLayout" Target="../slideLayouts/slideLayout2.xml"/><Relationship Id="rId6" Type="http://schemas.openxmlformats.org/officeDocument/2006/relationships/hyperlink" Target="https://bmcpublichealth.biomedcentral.com/articles/10.1186/s12889-020-08789-0" TargetMode="External"/><Relationship Id="rId11" Type="http://schemas.openxmlformats.org/officeDocument/2006/relationships/hyperlink" Target="https://www.barnardos.org.uk/sites/default/files/uploads/neglected-minds.pdf" TargetMode="External"/><Relationship Id="rId5" Type="http://schemas.openxmlformats.org/officeDocument/2006/relationships/hyperlink" Target="https://assets.publishing.service.gov.uk/government/uploads/system/uploads/attachment_data/file/266484/Care_Leaver_Strategy.pdf" TargetMode="External"/><Relationship Id="rId10" Type="http://schemas.openxmlformats.org/officeDocument/2006/relationships/hyperlink" Target="https://www.gov.scot/publications/national-risk-framework-support-assessment-children-young-people/pages/13/" TargetMode="External"/><Relationship Id="rId4" Type="http://schemas.openxmlformats.org/officeDocument/2006/relationships/hyperlink" Target="https://cptsdfoundation.org/2018/11/19/adverse-childhood-experiences-and-the-changes-to-the-human-brain/#:~:text=Some%20of%20the%20Brain%20Regions,cortex%2C%20and%20the%20limbic%20system." TargetMode="External"/><Relationship Id="rId9" Type="http://schemas.openxmlformats.org/officeDocument/2006/relationships/hyperlink" Target="https://phw.nhs.wales/files/aces/ace-and-their-association-with-mental-well-being-in-the-welsh-adult-populatio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646384" y="768402"/>
            <a:ext cx="7661874" cy="2387600"/>
          </a:xfrm>
        </p:spPr>
        <p:txBody>
          <a:bodyPr/>
          <a:lstStyle/>
          <a:p>
            <a:r>
              <a:rPr lang="en-US" dirty="0"/>
              <a:t>Young People in Focus</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666048" y="3396770"/>
            <a:ext cx="9500507" cy="806675"/>
          </a:xfrm>
        </p:spPr>
        <p:txBody>
          <a:bodyPr/>
          <a:lstStyle/>
          <a:p>
            <a:r>
              <a:rPr lang="en-US" dirty="0"/>
              <a:t>Kirsty Allen | 2014114</a:t>
            </a:r>
          </a:p>
          <a:p>
            <a:r>
              <a:rPr lang="en-US" dirty="0"/>
              <a:t>ECYW6003 | </a:t>
            </a:r>
            <a:r>
              <a:rPr lang="en-GB" dirty="0">
                <a:effectLst/>
                <a:ea typeface="Times New Roman" panose="02020603050405020304" pitchFamily="18" charset="0"/>
              </a:rPr>
              <a:t>Alana Enoch</a:t>
            </a:r>
            <a:endParaRPr lang="en-US"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B96ECC9F-BB27-2E06-D04B-A02E7F1FFE69}"/>
              </a:ext>
            </a:extLst>
          </p:cNvPr>
          <p:cNvSpPr txBox="1"/>
          <p:nvPr/>
        </p:nvSpPr>
        <p:spPr>
          <a:xfrm>
            <a:off x="186812" y="573557"/>
            <a:ext cx="11847871" cy="1365758"/>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1:</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Hello, I’m Kirsty and I’m a student here studying youth work and social education, I will be exploring young people in focus with you. We will be talking about some sensitive issues today so if any point you would let to step out, feel free to do so. A lecturer will be able to provide further support should you need it.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itle 1">
            <a:extLst>
              <a:ext uri="{FF2B5EF4-FFF2-40B4-BE49-F238E27FC236}">
                <a16:creationId xmlns:a16="http://schemas.microsoft.com/office/drawing/2014/main" id="{B1FC1C30-B176-8CD3-B7EF-F9730D7A9E3F}"/>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1311662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a:lstStyle/>
          <a:p>
            <a:r>
              <a:rPr lang="en-US" dirty="0"/>
              <a:t>Agenda:</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p:txBody>
          <a:bodyPr vert="horz" lIns="91440" tIns="45720" rIns="91440" bIns="45720" rtlCol="0" anchor="t">
            <a:normAutofit fontScale="92500" lnSpcReduction="20000"/>
          </a:bodyPr>
          <a:lstStyle/>
          <a:p>
            <a:pPr marL="457200" indent="-457200">
              <a:buClr>
                <a:schemeClr val="accent1"/>
              </a:buClr>
              <a:buFont typeface="Wingdings" panose="05000000000000000000" pitchFamily="2" charset="2"/>
              <a:buChar char="Ø"/>
            </a:pPr>
            <a:r>
              <a:rPr lang="en-US" dirty="0"/>
              <a:t>Issues facing young people</a:t>
            </a:r>
          </a:p>
          <a:p>
            <a:pPr marL="457200" indent="-457200">
              <a:buClr>
                <a:schemeClr val="accent1"/>
              </a:buClr>
              <a:buFont typeface="Wingdings" panose="05000000000000000000" pitchFamily="2" charset="2"/>
              <a:buChar char="Ø"/>
            </a:pPr>
            <a:r>
              <a:rPr lang="en-US" dirty="0"/>
              <a:t>What are ACEs</a:t>
            </a:r>
          </a:p>
          <a:p>
            <a:pPr marL="457200" indent="-457200">
              <a:buClr>
                <a:schemeClr val="accent1"/>
              </a:buClr>
              <a:buFont typeface="Wingdings" panose="05000000000000000000" pitchFamily="2" charset="2"/>
              <a:buChar char="Ø"/>
            </a:pPr>
            <a:r>
              <a:rPr lang="en-US" dirty="0"/>
              <a:t>Care leavers and their experiences of ACEs</a:t>
            </a:r>
          </a:p>
          <a:p>
            <a:pPr marL="457200" indent="-457200">
              <a:buClr>
                <a:schemeClr val="accent1"/>
              </a:buClr>
              <a:buFont typeface="Wingdings" panose="05000000000000000000" pitchFamily="2" charset="2"/>
              <a:buChar char="Ø"/>
            </a:pPr>
            <a:r>
              <a:rPr lang="en-US" dirty="0"/>
              <a:t>Short term and long-term effects</a:t>
            </a:r>
          </a:p>
          <a:p>
            <a:pPr marL="457200" indent="-457200">
              <a:buClr>
                <a:schemeClr val="accent1"/>
              </a:buClr>
              <a:buFont typeface="Wingdings" panose="05000000000000000000" pitchFamily="2" charset="2"/>
              <a:buChar char="Ø"/>
            </a:pPr>
            <a:r>
              <a:rPr lang="en-US" dirty="0"/>
              <a:t>Building resilience </a:t>
            </a:r>
          </a:p>
          <a:p>
            <a:pPr marL="457200" indent="-457200">
              <a:buClr>
                <a:schemeClr val="accent1"/>
              </a:buClr>
              <a:buFont typeface="Wingdings" panose="05000000000000000000" pitchFamily="2" charset="2"/>
              <a:buChar char="Ø"/>
            </a:pPr>
            <a:r>
              <a:rPr lang="en-US" dirty="0"/>
              <a:t>Interventions for health and wellbeing</a:t>
            </a:r>
          </a:p>
          <a:p>
            <a:pPr marL="457200" indent="-457200">
              <a:buClr>
                <a:schemeClr val="accent1"/>
              </a:buClr>
              <a:buFont typeface="Wingdings" panose="05000000000000000000" pitchFamily="2" charset="2"/>
              <a:buChar char="Ø"/>
            </a:pPr>
            <a:r>
              <a:rPr lang="en-US" dirty="0"/>
              <a:t>Lessons for youth work practice </a:t>
            </a:r>
          </a:p>
          <a:p>
            <a:pPr marL="457200" indent="-457200">
              <a:buClr>
                <a:schemeClr val="accent1"/>
              </a:buClr>
              <a:buFont typeface="Wingdings" panose="05000000000000000000" pitchFamily="2" charset="2"/>
              <a:buChar char="Ø"/>
            </a:pPr>
            <a:r>
              <a:rPr lang="en-US" dirty="0"/>
              <a:t>Policies for interventions</a:t>
            </a:r>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325608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DBA529-A783-B4F8-3A42-5BFBBB84AC86}"/>
              </a:ext>
            </a:extLst>
          </p:cNvPr>
          <p:cNvSpPr txBox="1"/>
          <p:nvPr/>
        </p:nvSpPr>
        <p:spPr>
          <a:xfrm>
            <a:off x="98322" y="141635"/>
            <a:ext cx="12005187" cy="1365758"/>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2:</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Today I will be looking into young people and exploring their experiences of adolescence and ACES, in particular leaving care young people and interventions that have been proven to enhance their health and wellbeing and look into lessons for youth work practice combined with polices and interventions.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BB2D7638-A6C4-0A98-481F-BE9B8D818757}"/>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3962454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167494" y="2802194"/>
            <a:ext cx="6245912" cy="644806"/>
          </a:xfrm>
        </p:spPr>
        <p:txBody>
          <a:bodyPr/>
          <a:lstStyle/>
          <a:p>
            <a:r>
              <a:rPr lang="en-US" sz="4800" dirty="0"/>
              <a:t>Young People in Focus.</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2337532" y="3447000"/>
            <a:ext cx="6245912" cy="1406101"/>
          </a:xfrm>
        </p:spPr>
        <p:txBody>
          <a:bodyPr vert="horz" lIns="91440" tIns="45720" rIns="91440" bIns="45720" rtlCol="0" anchor="t">
            <a:normAutofit/>
          </a:bodyPr>
          <a:lstStyle/>
          <a:p>
            <a:r>
              <a:rPr lang="en-US" dirty="0"/>
              <a:t>Issues facing young people. </a:t>
            </a:r>
          </a:p>
        </p:txBody>
      </p:sp>
    </p:spTree>
    <p:extLst>
      <p:ext uri="{BB962C8B-B14F-4D97-AF65-F5344CB8AC3E}">
        <p14:creationId xmlns:p14="http://schemas.microsoft.com/office/powerpoint/2010/main" val="62412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33F389-3F23-3104-5F08-9DAD181B7AE1}"/>
              </a:ext>
            </a:extLst>
          </p:cNvPr>
          <p:cNvSpPr txBox="1"/>
          <p:nvPr/>
        </p:nvSpPr>
        <p:spPr>
          <a:xfrm>
            <a:off x="78658" y="272245"/>
            <a:ext cx="6096000" cy="77303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3:</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What issues are facing young people today?</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CB40DDE4-C794-1AE8-40A4-CD44EB91353B}"/>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1283692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p:txBody>
          <a:bodyPr/>
          <a:lstStyle/>
          <a:p>
            <a:r>
              <a:rPr lang="en-US" dirty="0"/>
              <a:t>Issues facing young people today?</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35597" y="2653167"/>
            <a:ext cx="3434005" cy="3436483"/>
          </a:xfrm>
        </p:spPr>
        <p:txBody>
          <a:bodyPr vert="horz" lIns="91440" tIns="45720" rIns="91440" bIns="45720" rtlCol="0" anchor="t">
            <a:normAutofit fontScale="70000" lnSpcReduction="20000"/>
          </a:bodyPr>
          <a:lstStyle/>
          <a:p>
            <a:pPr marL="342900" indent="-342900">
              <a:buClr>
                <a:schemeClr val="tx2"/>
              </a:buClr>
              <a:buFont typeface="Wingdings" panose="05000000000000000000" pitchFamily="2" charset="2"/>
              <a:buChar char="Ø"/>
            </a:pPr>
            <a:r>
              <a:rPr lang="en-US" b="1" dirty="0"/>
              <a:t>Accommodation </a:t>
            </a:r>
          </a:p>
          <a:p>
            <a:pPr marL="342900" indent="-342900">
              <a:buClr>
                <a:schemeClr val="tx2"/>
              </a:buClr>
              <a:buFont typeface="Wingdings" panose="05000000000000000000" pitchFamily="2" charset="2"/>
              <a:buChar char="Ø"/>
            </a:pPr>
            <a:r>
              <a:rPr lang="en-US" b="1" dirty="0"/>
              <a:t>Social media </a:t>
            </a:r>
          </a:p>
          <a:p>
            <a:pPr marL="342900" indent="-342900">
              <a:buClr>
                <a:schemeClr val="tx2"/>
              </a:buClr>
              <a:buFont typeface="Wingdings" panose="05000000000000000000" pitchFamily="2" charset="2"/>
              <a:buChar char="Ø"/>
            </a:pPr>
            <a:r>
              <a:rPr lang="en-US" b="1" dirty="0"/>
              <a:t>Family life</a:t>
            </a:r>
          </a:p>
          <a:p>
            <a:pPr marL="342900" indent="-342900">
              <a:buClr>
                <a:schemeClr val="tx2"/>
              </a:buClr>
              <a:buFont typeface="Wingdings" panose="05000000000000000000" pitchFamily="2" charset="2"/>
              <a:buChar char="Ø"/>
            </a:pPr>
            <a:r>
              <a:rPr lang="en-US" b="1" dirty="0"/>
              <a:t>Education and employment </a:t>
            </a:r>
          </a:p>
          <a:p>
            <a:pPr marL="342900" indent="-342900">
              <a:buClr>
                <a:schemeClr val="tx2"/>
              </a:buClr>
              <a:buFont typeface="Wingdings" panose="05000000000000000000" pitchFamily="2" charset="2"/>
              <a:buChar char="Ø"/>
            </a:pPr>
            <a:r>
              <a:rPr lang="en-US" b="1" dirty="0"/>
              <a:t>Peer pressure </a:t>
            </a:r>
          </a:p>
          <a:p>
            <a:pPr marL="342900" indent="-342900">
              <a:buClr>
                <a:schemeClr val="tx2"/>
              </a:buClr>
              <a:buFont typeface="Wingdings" panose="05000000000000000000" pitchFamily="2" charset="2"/>
              <a:buChar char="Ø"/>
            </a:pPr>
            <a:r>
              <a:rPr lang="en-US" b="1" dirty="0"/>
              <a:t>Mental health difficulties </a:t>
            </a:r>
          </a:p>
          <a:p>
            <a:pPr marL="342900" indent="-342900">
              <a:buClr>
                <a:schemeClr val="tx2"/>
              </a:buClr>
              <a:buFont typeface="Wingdings" panose="05000000000000000000" pitchFamily="2" charset="2"/>
              <a:buChar char="Ø"/>
            </a:pPr>
            <a:r>
              <a:rPr lang="en-US" b="1" dirty="0"/>
              <a:t>Body image anxieties</a:t>
            </a:r>
          </a:p>
          <a:p>
            <a:pPr marL="342900" indent="-342900">
              <a:buClr>
                <a:schemeClr val="tx2"/>
              </a:buClr>
              <a:buFont typeface="Wingdings" panose="05000000000000000000" pitchFamily="2" charset="2"/>
              <a:buChar char="Ø"/>
            </a:pPr>
            <a:endParaRPr lang="en-US" b="1" dirty="0"/>
          </a:p>
        </p:txBody>
      </p:sp>
      <p:sp>
        <p:nvSpPr>
          <p:cNvPr id="7" name="Content Placeholder 2">
            <a:extLst>
              <a:ext uri="{FF2B5EF4-FFF2-40B4-BE49-F238E27FC236}">
                <a16:creationId xmlns:a16="http://schemas.microsoft.com/office/drawing/2014/main" id="{FCA86778-2528-10B4-580D-E9005C41E16D}"/>
              </a:ext>
            </a:extLst>
          </p:cNvPr>
          <p:cNvSpPr txBox="1">
            <a:spLocks/>
          </p:cNvSpPr>
          <p:nvPr/>
        </p:nvSpPr>
        <p:spPr>
          <a:xfrm>
            <a:off x="7005397" y="2653166"/>
            <a:ext cx="3434005" cy="3436483"/>
          </a:xfrm>
          <a:prstGeom prst="rect">
            <a:avLst/>
          </a:prstGeom>
        </p:spPr>
        <p:txBody>
          <a:bodyPr vert="horz" lIns="91440" tIns="45720" rIns="91440" bIns="45720" rtlCol="0" anchor="t">
            <a:normAutofit fontScale="70000" lnSpcReduction="20000"/>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marL="342900" indent="-342900">
              <a:buClr>
                <a:schemeClr val="tx2"/>
              </a:buClr>
              <a:buFont typeface="Wingdings" panose="05000000000000000000" pitchFamily="2" charset="2"/>
              <a:buChar char="Ø"/>
            </a:pPr>
            <a:r>
              <a:rPr lang="en-US" b="1" dirty="0"/>
              <a:t>LGBTQIA+</a:t>
            </a:r>
          </a:p>
          <a:p>
            <a:pPr marL="342900" indent="-342900">
              <a:buClr>
                <a:schemeClr val="tx2"/>
              </a:buClr>
              <a:buFont typeface="Wingdings" panose="05000000000000000000" pitchFamily="2" charset="2"/>
              <a:buChar char="Ø"/>
            </a:pPr>
            <a:r>
              <a:rPr lang="en-US" b="1" dirty="0"/>
              <a:t>Identity</a:t>
            </a:r>
          </a:p>
          <a:p>
            <a:pPr marL="342900" indent="-342900">
              <a:buClr>
                <a:schemeClr val="tx2"/>
              </a:buClr>
              <a:buFont typeface="Wingdings" panose="05000000000000000000" pitchFamily="2" charset="2"/>
              <a:buChar char="Ø"/>
            </a:pPr>
            <a:r>
              <a:rPr lang="en-US" b="1" dirty="0"/>
              <a:t>Ambition</a:t>
            </a:r>
          </a:p>
          <a:p>
            <a:pPr marL="342900" indent="-342900">
              <a:buClr>
                <a:schemeClr val="tx2"/>
              </a:buClr>
              <a:buFont typeface="Wingdings" panose="05000000000000000000" pitchFamily="2" charset="2"/>
              <a:buChar char="Ø"/>
            </a:pPr>
            <a:r>
              <a:rPr lang="en-US" b="1" dirty="0"/>
              <a:t>Lack of opportunities </a:t>
            </a:r>
          </a:p>
          <a:p>
            <a:pPr marL="342900" indent="-342900">
              <a:buClr>
                <a:schemeClr val="tx2"/>
              </a:buClr>
              <a:buFont typeface="Wingdings" panose="05000000000000000000" pitchFamily="2" charset="2"/>
              <a:buChar char="Ø"/>
            </a:pPr>
            <a:r>
              <a:rPr lang="en-US" b="1" dirty="0"/>
              <a:t>Self esteem and confidence </a:t>
            </a:r>
          </a:p>
          <a:p>
            <a:pPr marL="342900" indent="-342900">
              <a:buClr>
                <a:schemeClr val="tx2"/>
              </a:buClr>
              <a:buFont typeface="Wingdings" panose="05000000000000000000" pitchFamily="2" charset="2"/>
              <a:buChar char="Ø"/>
            </a:pPr>
            <a:r>
              <a:rPr lang="en-US" b="1" dirty="0"/>
              <a:t>Isolation</a:t>
            </a:r>
          </a:p>
          <a:p>
            <a:pPr marL="342900" indent="-342900">
              <a:buClr>
                <a:schemeClr val="tx2"/>
              </a:buClr>
              <a:buFont typeface="Wingdings" panose="05000000000000000000" pitchFamily="2" charset="2"/>
              <a:buChar char="Ø"/>
            </a:pPr>
            <a:r>
              <a:rPr lang="en-US" b="1" dirty="0"/>
              <a:t>Community </a:t>
            </a:r>
          </a:p>
          <a:p>
            <a:pPr marL="342900" indent="-342900">
              <a:buClr>
                <a:schemeClr val="tx2"/>
              </a:buClr>
              <a:buFont typeface="Wingdings" panose="05000000000000000000" pitchFamily="2" charset="2"/>
              <a:buChar char="Ø"/>
            </a:pPr>
            <a:endParaRPr lang="en-US" b="1" dirty="0"/>
          </a:p>
        </p:txBody>
      </p:sp>
      <p:sp>
        <p:nvSpPr>
          <p:cNvPr id="8" name="Content Placeholder 2">
            <a:extLst>
              <a:ext uri="{FF2B5EF4-FFF2-40B4-BE49-F238E27FC236}">
                <a16:creationId xmlns:a16="http://schemas.microsoft.com/office/drawing/2014/main" id="{1C91BE10-3A67-BC6B-636A-2EC667B41A97}"/>
              </a:ext>
            </a:extLst>
          </p:cNvPr>
          <p:cNvSpPr txBox="1">
            <a:spLocks/>
          </p:cNvSpPr>
          <p:nvPr/>
        </p:nvSpPr>
        <p:spPr>
          <a:xfrm>
            <a:off x="3469601" y="2653166"/>
            <a:ext cx="3434005" cy="3436483"/>
          </a:xfrm>
          <a:prstGeom prst="rect">
            <a:avLst/>
          </a:prstGeom>
        </p:spPr>
        <p:txBody>
          <a:bodyPr vert="horz" lIns="91440" tIns="45720" rIns="91440" bIns="45720" rtlCol="0" anchor="t">
            <a:normAutofit fontScale="70000" lnSpcReduction="20000"/>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marL="342900" indent="-342900">
              <a:buClr>
                <a:schemeClr val="tx2"/>
              </a:buClr>
              <a:buFont typeface="Wingdings" panose="05000000000000000000" pitchFamily="2" charset="2"/>
              <a:buChar char="Ø"/>
            </a:pPr>
            <a:r>
              <a:rPr lang="en-US" b="1" dirty="0"/>
              <a:t>Uncertainty</a:t>
            </a:r>
          </a:p>
          <a:p>
            <a:pPr marL="342900" indent="-342900">
              <a:buClr>
                <a:schemeClr val="tx2"/>
              </a:buClr>
              <a:buFont typeface="Wingdings" panose="05000000000000000000" pitchFamily="2" charset="2"/>
              <a:buChar char="Ø"/>
            </a:pPr>
            <a:r>
              <a:rPr lang="en-US" b="1" dirty="0"/>
              <a:t>Sexual activity </a:t>
            </a:r>
          </a:p>
          <a:p>
            <a:pPr marL="342900" indent="-342900">
              <a:buClr>
                <a:schemeClr val="tx2"/>
              </a:buClr>
              <a:buFont typeface="Wingdings" panose="05000000000000000000" pitchFamily="2" charset="2"/>
              <a:buChar char="Ø"/>
            </a:pPr>
            <a:r>
              <a:rPr lang="en-US" b="1" dirty="0"/>
              <a:t>Drug use</a:t>
            </a:r>
          </a:p>
          <a:p>
            <a:pPr marL="342900" indent="-342900">
              <a:buClr>
                <a:schemeClr val="tx2"/>
              </a:buClr>
              <a:buFont typeface="Wingdings" panose="05000000000000000000" pitchFamily="2" charset="2"/>
              <a:buChar char="Ø"/>
            </a:pPr>
            <a:r>
              <a:rPr lang="en-US" b="1" dirty="0"/>
              <a:t>Alcohol Use </a:t>
            </a:r>
          </a:p>
          <a:p>
            <a:pPr marL="342900" indent="-342900">
              <a:buClr>
                <a:schemeClr val="tx2"/>
              </a:buClr>
              <a:buFont typeface="Wingdings" panose="05000000000000000000" pitchFamily="2" charset="2"/>
              <a:buChar char="Ø"/>
            </a:pPr>
            <a:r>
              <a:rPr lang="en-US" b="1" dirty="0"/>
              <a:t>Finical struggles</a:t>
            </a:r>
          </a:p>
          <a:p>
            <a:pPr marL="342900" indent="-342900">
              <a:buClr>
                <a:schemeClr val="tx2"/>
              </a:buClr>
              <a:buFont typeface="Wingdings" panose="05000000000000000000" pitchFamily="2" charset="2"/>
              <a:buChar char="Ø"/>
            </a:pPr>
            <a:r>
              <a:rPr lang="en-US" b="1" dirty="0"/>
              <a:t>Crime and violence </a:t>
            </a:r>
          </a:p>
          <a:p>
            <a:pPr marL="342900" indent="-342900">
              <a:buClr>
                <a:schemeClr val="tx2"/>
              </a:buClr>
              <a:buFont typeface="Wingdings" panose="05000000000000000000" pitchFamily="2" charset="2"/>
              <a:buChar char="Ø"/>
            </a:pPr>
            <a:r>
              <a:rPr lang="en-US" b="1" dirty="0"/>
              <a:t>Covid disadvantages</a:t>
            </a:r>
          </a:p>
          <a:p>
            <a:pPr marL="342900" indent="-342900">
              <a:buClr>
                <a:schemeClr val="tx2"/>
              </a:buClr>
              <a:buFont typeface="Wingdings" panose="05000000000000000000" pitchFamily="2" charset="2"/>
              <a:buChar char="Ø"/>
            </a:pPr>
            <a:endParaRPr lang="en-US" b="1" dirty="0"/>
          </a:p>
        </p:txBody>
      </p:sp>
    </p:spTree>
    <p:extLst>
      <p:ext uri="{BB962C8B-B14F-4D97-AF65-F5344CB8AC3E}">
        <p14:creationId xmlns:p14="http://schemas.microsoft.com/office/powerpoint/2010/main" val="1639799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11C67C-2015-75C0-39E9-E67A4C3FBB57}"/>
              </a:ext>
            </a:extLst>
          </p:cNvPr>
          <p:cNvSpPr txBox="1"/>
          <p:nvPr/>
        </p:nvSpPr>
        <p:spPr>
          <a:xfrm>
            <a:off x="0" y="99455"/>
            <a:ext cx="12044516" cy="3748077"/>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Let’s have a look at some of the issues that young people face today.</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name a few,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Confidence and self esteem</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Education and job opportunities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Finding their place in society and being part of their community</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Accommodation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Financial worries and cost of living crisis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And if you think about all issues facing young people in their transition to adulthood, imagine the impact that covid has had, making these issues even more prominent and being as issue on its own.  However, imagine again the impact of everyday issues has on young people with ACEs.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EF962013-4463-A6DA-F504-EA67239F3D5D}"/>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939944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1698436" y="3447000"/>
            <a:ext cx="6245912" cy="1406101"/>
          </a:xfrm>
        </p:spPr>
        <p:txBody>
          <a:bodyPr vert="horz" lIns="91440" tIns="45720" rIns="91440" bIns="45720" rtlCol="0" anchor="t">
            <a:normAutofit/>
          </a:bodyPr>
          <a:lstStyle/>
          <a:p>
            <a:r>
              <a:rPr lang="en-US" dirty="0"/>
              <a:t>Adverse childhood experiences. </a:t>
            </a:r>
          </a:p>
        </p:txBody>
      </p:sp>
      <p:sp>
        <p:nvSpPr>
          <p:cNvPr id="6" name="Title 1">
            <a:extLst>
              <a:ext uri="{FF2B5EF4-FFF2-40B4-BE49-F238E27FC236}">
                <a16:creationId xmlns:a16="http://schemas.microsoft.com/office/drawing/2014/main" id="{61619DA7-E4D9-DAFC-7AE1-4BAC1EE9BDCA}"/>
              </a:ext>
            </a:extLst>
          </p:cNvPr>
          <p:cNvSpPr>
            <a:spLocks noGrp="1"/>
          </p:cNvSpPr>
          <p:nvPr>
            <p:ph type="ctrTitle"/>
          </p:nvPr>
        </p:nvSpPr>
        <p:spPr>
          <a:xfrm>
            <a:off x="1167494" y="2802194"/>
            <a:ext cx="6245912" cy="644806"/>
          </a:xfrm>
        </p:spPr>
        <p:txBody>
          <a:bodyPr/>
          <a:lstStyle/>
          <a:p>
            <a:r>
              <a:rPr lang="en-US" sz="4800" dirty="0"/>
              <a:t>Young People in Focus.</a:t>
            </a:r>
          </a:p>
        </p:txBody>
      </p:sp>
    </p:spTree>
    <p:extLst>
      <p:ext uri="{BB962C8B-B14F-4D97-AF65-F5344CB8AC3E}">
        <p14:creationId xmlns:p14="http://schemas.microsoft.com/office/powerpoint/2010/main" val="3446797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31CC3C-E951-F449-AAF9-7AB1CB82F9C8}"/>
              </a:ext>
            </a:extLst>
          </p:cNvPr>
          <p:cNvSpPr txBox="1"/>
          <p:nvPr/>
        </p:nvSpPr>
        <p:spPr>
          <a:xfrm>
            <a:off x="117987" y="146500"/>
            <a:ext cx="11975690" cy="1867306"/>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Let’s dive more into ACEs?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What are ACEs? Adverse childhood experiences.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Wisner (2022) Explains that ACES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are traumatic experiences that children experience before the age of 18 that can have lasting impacts on their mental health, physical health, and general well-being.</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F789670F-EC39-825C-2AB6-FE265F77AA52}"/>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3465288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514457" y="-309947"/>
            <a:ext cx="8401624" cy="1325563"/>
          </a:xfrm>
        </p:spPr>
        <p:txBody>
          <a:bodyPr/>
          <a:lstStyle/>
          <a:p>
            <a:r>
              <a:rPr lang="en-US" dirty="0"/>
              <a:t>16 Strong Project </a:t>
            </a:r>
          </a:p>
        </p:txBody>
      </p:sp>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12"/>
          </p:nvPr>
        </p:nvSpPr>
        <p:spPr/>
        <p:txBody>
          <a:bodyPr/>
          <a:lstStyle/>
          <a:p>
            <a:fld id="{294A09A9-5501-47C1-A89A-A340965A2BE2}" type="slidenum">
              <a:rPr lang="en-US" smtClean="0"/>
              <a:pPr/>
              <a:t>11</a:t>
            </a:fld>
            <a:endParaRPr lang="en-US" dirty="0"/>
          </a:p>
        </p:txBody>
      </p:sp>
      <p:sp>
        <p:nvSpPr>
          <p:cNvPr id="31" name="TextBox 30">
            <a:extLst>
              <a:ext uri="{FF2B5EF4-FFF2-40B4-BE49-F238E27FC236}">
                <a16:creationId xmlns:a16="http://schemas.microsoft.com/office/drawing/2014/main" id="{E728F6D3-5E9D-79BE-20AA-376C1B17AECF}"/>
              </a:ext>
            </a:extLst>
          </p:cNvPr>
          <p:cNvSpPr txBox="1"/>
          <p:nvPr/>
        </p:nvSpPr>
        <p:spPr>
          <a:xfrm>
            <a:off x="253180" y="1089164"/>
            <a:ext cx="7046551" cy="5632311"/>
          </a:xfrm>
          <a:prstGeom prst="rect">
            <a:avLst/>
          </a:prstGeom>
          <a:noFill/>
        </p:spPr>
        <p:txBody>
          <a:bodyPr wrap="square">
            <a:spAutoFit/>
          </a:bodyPr>
          <a:lstStyle/>
          <a:p>
            <a:pPr marL="342900" indent="-342900" algn="l">
              <a:buClr>
                <a:schemeClr val="tx2"/>
              </a:buClr>
              <a:buFont typeface="Wingdings" panose="05000000000000000000" pitchFamily="2" charset="2"/>
              <a:buChar char="Ø"/>
            </a:pPr>
            <a:r>
              <a:rPr lang="en-GB" sz="2000" b="0" i="0" dirty="0">
                <a:effectLst/>
              </a:rPr>
              <a:t>Recurrent physical, sexual or emotional abuse</a:t>
            </a:r>
          </a:p>
          <a:p>
            <a:pPr marL="342900" indent="-342900" algn="l">
              <a:buClr>
                <a:schemeClr val="tx2"/>
              </a:buClr>
              <a:buFont typeface="Wingdings" panose="05000000000000000000" pitchFamily="2" charset="2"/>
              <a:buChar char="Ø"/>
            </a:pPr>
            <a:r>
              <a:rPr lang="en-GB" sz="2000" b="0" i="0" dirty="0">
                <a:effectLst/>
              </a:rPr>
              <a:t>Emotional or physical neglect</a:t>
            </a:r>
          </a:p>
          <a:p>
            <a:pPr marL="342900" indent="-342900" algn="l">
              <a:buClr>
                <a:schemeClr val="tx2"/>
              </a:buClr>
              <a:buFont typeface="Wingdings" panose="05000000000000000000" pitchFamily="2" charset="2"/>
              <a:buChar char="Ø"/>
            </a:pPr>
            <a:r>
              <a:rPr lang="en-GB" sz="2000" b="0" i="0" dirty="0">
                <a:effectLst/>
              </a:rPr>
              <a:t>Domestic violence between parents</a:t>
            </a:r>
          </a:p>
          <a:p>
            <a:pPr marL="342900" indent="-342900" algn="l">
              <a:buClr>
                <a:schemeClr val="tx2"/>
              </a:buClr>
              <a:buFont typeface="Wingdings" panose="05000000000000000000" pitchFamily="2" charset="2"/>
              <a:buChar char="Ø"/>
            </a:pPr>
            <a:r>
              <a:rPr lang="en-GB" sz="2000" b="0" i="0" dirty="0">
                <a:effectLst/>
              </a:rPr>
              <a:t>Alcoholic parent(s)</a:t>
            </a:r>
          </a:p>
          <a:p>
            <a:pPr marL="342900" indent="-342900" algn="l">
              <a:buClr>
                <a:schemeClr val="tx2"/>
              </a:buClr>
              <a:buFont typeface="Wingdings" panose="05000000000000000000" pitchFamily="2" charset="2"/>
              <a:buChar char="Ø"/>
            </a:pPr>
            <a:r>
              <a:rPr lang="en-GB" sz="2000" b="0" i="0" dirty="0">
                <a:effectLst/>
              </a:rPr>
              <a:t>Substance abusing parent(s)</a:t>
            </a:r>
          </a:p>
          <a:p>
            <a:pPr marL="342900" indent="-342900" algn="l">
              <a:buClr>
                <a:schemeClr val="tx2"/>
              </a:buClr>
              <a:buFont typeface="Wingdings" panose="05000000000000000000" pitchFamily="2" charset="2"/>
              <a:buChar char="Ø"/>
            </a:pPr>
            <a:r>
              <a:rPr lang="en-GB" sz="2000" b="0" i="0" dirty="0">
                <a:effectLst/>
              </a:rPr>
              <a:t>Incarcerated family member</a:t>
            </a:r>
          </a:p>
          <a:p>
            <a:pPr marL="342900" indent="-342900" algn="l">
              <a:buClr>
                <a:schemeClr val="tx2"/>
              </a:buClr>
              <a:buFont typeface="Wingdings" panose="05000000000000000000" pitchFamily="2" charset="2"/>
              <a:buChar char="Ø"/>
            </a:pPr>
            <a:r>
              <a:rPr lang="en-GB" sz="2000" b="0" i="0" dirty="0">
                <a:effectLst/>
              </a:rPr>
              <a:t>Living with someone who is chronically depressed</a:t>
            </a:r>
          </a:p>
          <a:p>
            <a:pPr marL="342900" indent="-342900" algn="l">
              <a:buClr>
                <a:schemeClr val="tx2"/>
              </a:buClr>
              <a:buFont typeface="Wingdings" panose="05000000000000000000" pitchFamily="2" charset="2"/>
              <a:buChar char="Ø"/>
            </a:pPr>
            <a:r>
              <a:rPr lang="en-GB" sz="2000" b="0" i="0" dirty="0">
                <a:effectLst/>
              </a:rPr>
              <a:t>Suicidal, institutionalized or mentally ill family member</a:t>
            </a:r>
          </a:p>
          <a:p>
            <a:pPr marL="342900" indent="-342900" algn="l">
              <a:buClr>
                <a:schemeClr val="tx2"/>
              </a:buClr>
              <a:buFont typeface="Wingdings" panose="05000000000000000000" pitchFamily="2" charset="2"/>
              <a:buChar char="Ø"/>
            </a:pPr>
            <a:r>
              <a:rPr lang="en-GB" sz="2000" b="0" i="0" dirty="0">
                <a:effectLst/>
              </a:rPr>
              <a:t>Living with one or no biological parents (includes divorce)</a:t>
            </a:r>
          </a:p>
          <a:p>
            <a:pPr marL="342900" indent="-342900" algn="l">
              <a:buClr>
                <a:schemeClr val="tx2"/>
              </a:buClr>
              <a:buFont typeface="Wingdings" panose="05000000000000000000" pitchFamily="2" charset="2"/>
              <a:buChar char="Ø"/>
            </a:pPr>
            <a:r>
              <a:rPr lang="en-GB" sz="2000" b="0" i="0" dirty="0">
                <a:effectLst/>
              </a:rPr>
              <a:t>Chronic or terminally ill family member</a:t>
            </a:r>
          </a:p>
          <a:p>
            <a:pPr marL="342900" indent="-342900" algn="l">
              <a:buClr>
                <a:schemeClr val="tx2"/>
              </a:buClr>
              <a:buFont typeface="Wingdings" panose="05000000000000000000" pitchFamily="2" charset="2"/>
              <a:buChar char="Ø"/>
            </a:pPr>
            <a:r>
              <a:rPr lang="en-GB" sz="2000" b="0" i="0" dirty="0">
                <a:effectLst/>
              </a:rPr>
              <a:t>Loss of a family member or close friend</a:t>
            </a:r>
          </a:p>
          <a:p>
            <a:pPr marL="342900" indent="-342900" algn="l">
              <a:buClr>
                <a:schemeClr val="tx2"/>
              </a:buClr>
              <a:buFont typeface="Wingdings" panose="05000000000000000000" pitchFamily="2" charset="2"/>
              <a:buChar char="Ø"/>
            </a:pPr>
            <a:r>
              <a:rPr lang="en-GB" sz="2000" b="0" i="0" dirty="0">
                <a:effectLst/>
              </a:rPr>
              <a:t>Bullying</a:t>
            </a:r>
          </a:p>
          <a:p>
            <a:pPr marL="342900" indent="-342900" algn="l">
              <a:buClr>
                <a:schemeClr val="tx2"/>
              </a:buClr>
              <a:buFont typeface="Wingdings" panose="05000000000000000000" pitchFamily="2" charset="2"/>
              <a:buChar char="Ø"/>
            </a:pPr>
            <a:r>
              <a:rPr lang="en-GB" sz="2000" b="0" i="0" dirty="0">
                <a:effectLst/>
              </a:rPr>
              <a:t>Inability to afford food and housing</a:t>
            </a:r>
          </a:p>
          <a:p>
            <a:pPr marL="342900" indent="-342900" algn="l">
              <a:buClr>
                <a:schemeClr val="tx2"/>
              </a:buClr>
              <a:buFont typeface="Wingdings" panose="05000000000000000000" pitchFamily="2" charset="2"/>
              <a:buChar char="Ø"/>
            </a:pPr>
            <a:r>
              <a:rPr lang="en-GB" sz="2000" b="0" i="0" dirty="0">
                <a:effectLst/>
              </a:rPr>
              <a:t>Homelessness</a:t>
            </a:r>
          </a:p>
          <a:p>
            <a:pPr marL="342900" indent="-342900" algn="l">
              <a:buClr>
                <a:schemeClr val="tx2"/>
              </a:buClr>
              <a:buFont typeface="Wingdings" panose="05000000000000000000" pitchFamily="2" charset="2"/>
              <a:buChar char="Ø"/>
            </a:pPr>
            <a:r>
              <a:rPr lang="en-GB" sz="2000" b="0" i="0" dirty="0">
                <a:effectLst/>
              </a:rPr>
              <a:t>Experiencing racism</a:t>
            </a:r>
          </a:p>
          <a:p>
            <a:pPr marL="342900" indent="-342900" algn="l">
              <a:buClr>
                <a:schemeClr val="tx2"/>
              </a:buClr>
              <a:buFont typeface="Wingdings" panose="05000000000000000000" pitchFamily="2" charset="2"/>
              <a:buChar char="Ø"/>
            </a:pPr>
            <a:r>
              <a:rPr lang="en-GB" sz="2000" b="0" i="0" dirty="0">
                <a:effectLst/>
              </a:rPr>
              <a:t>Violent neighbourhood</a:t>
            </a:r>
          </a:p>
          <a:p>
            <a:pPr marL="342900" indent="-342900" algn="l">
              <a:buClr>
                <a:schemeClr val="tx2"/>
              </a:buClr>
              <a:buFont typeface="Wingdings" panose="05000000000000000000" pitchFamily="2" charset="2"/>
              <a:buChar char="Ø"/>
            </a:pPr>
            <a:r>
              <a:rPr lang="en-GB" sz="2000" b="0" i="0" dirty="0">
                <a:effectLst/>
              </a:rPr>
              <a:t>Weather related issues (e.g. hurricane, tornado)</a:t>
            </a:r>
          </a:p>
          <a:p>
            <a:pPr marL="342900" indent="-342900" algn="l">
              <a:buClr>
                <a:schemeClr val="tx2"/>
              </a:buClr>
              <a:buFont typeface="Wingdings" panose="05000000000000000000" pitchFamily="2" charset="2"/>
              <a:buChar char="Ø"/>
            </a:pPr>
            <a:r>
              <a:rPr lang="en-GB" sz="2000" b="0" i="0" dirty="0">
                <a:effectLst/>
              </a:rPr>
              <a:t>Pandemic</a:t>
            </a:r>
          </a:p>
        </p:txBody>
      </p:sp>
      <p:sp>
        <p:nvSpPr>
          <p:cNvPr id="32" name="Title 1">
            <a:extLst>
              <a:ext uri="{FF2B5EF4-FFF2-40B4-BE49-F238E27FC236}">
                <a16:creationId xmlns:a16="http://schemas.microsoft.com/office/drawing/2014/main" id="{15A3EDE8-763C-C609-04D1-460D88AB0F0B}"/>
              </a:ext>
            </a:extLst>
          </p:cNvPr>
          <p:cNvSpPr txBox="1">
            <a:spLocks/>
          </p:cNvSpPr>
          <p:nvPr/>
        </p:nvSpPr>
        <p:spPr>
          <a:xfrm>
            <a:off x="8178703" y="5397233"/>
            <a:ext cx="8401624" cy="1325563"/>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(16 Strong Project, 2020). </a:t>
            </a:r>
          </a:p>
        </p:txBody>
      </p:sp>
    </p:spTree>
    <p:extLst>
      <p:ext uri="{BB962C8B-B14F-4D97-AF65-F5344CB8AC3E}">
        <p14:creationId xmlns:p14="http://schemas.microsoft.com/office/powerpoint/2010/main" val="3335690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3F9D48-BEB2-3F61-3492-B579B3B2237D}"/>
              </a:ext>
            </a:extLst>
          </p:cNvPr>
          <p:cNvSpPr txBox="1"/>
          <p:nvPr/>
        </p:nvSpPr>
        <p:spPr>
          <a:xfrm>
            <a:off x="68826" y="122649"/>
            <a:ext cx="12034684" cy="2756396"/>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6:</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16 Strong Project (2020) identify these eighteen issues as ACEs, they explain their aim is to enhance peoples knowledge and understanding about ACEs and provided them with resources to help adolescents navigate their way through life.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16 strong project (2020) reported:</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Over 60% of youths aged 17 and younger have been exposed to crime, violence and abuse.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39% of children ages 12 to 17 reported witnessing violence.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17% of children aged 12 to 17 reported being a victim of physical assault.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8% of children aged 12 to 17 reported being the victim of sexual assault.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CE06203C-FC6E-BE12-871A-65E05463DDB0}"/>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973040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p:txBody>
          <a:bodyPr/>
          <a:lstStyle/>
          <a:p>
            <a:r>
              <a:rPr lang="en-US" dirty="0"/>
              <a:t>Public Health Wales:</a:t>
            </a:r>
          </a:p>
        </p:txBody>
      </p:sp>
      <p:sp>
        <p:nvSpPr>
          <p:cNvPr id="9" name="Subtitle 2">
            <a:extLst>
              <a:ext uri="{FF2B5EF4-FFF2-40B4-BE49-F238E27FC236}">
                <a16:creationId xmlns:a16="http://schemas.microsoft.com/office/drawing/2014/main" id="{8D2E7851-BFE9-555D-72A2-B650633F12FA}"/>
              </a:ext>
            </a:extLst>
          </p:cNvPr>
          <p:cNvSpPr txBox="1">
            <a:spLocks/>
          </p:cNvSpPr>
          <p:nvPr/>
        </p:nvSpPr>
        <p:spPr>
          <a:xfrm>
            <a:off x="652769" y="2059583"/>
            <a:ext cx="9500507" cy="806675"/>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Clr>
                <a:schemeClr val="tx2"/>
              </a:buClr>
              <a:buFont typeface="Wingdings" panose="05000000000000000000" pitchFamily="2" charset="2"/>
              <a:buChar char="Ø"/>
            </a:pPr>
            <a:r>
              <a:rPr lang="en-GB" b="0" i="0" dirty="0">
                <a:effectLst/>
              </a:rPr>
              <a:t>47% of adults in Wales suffered at least one ACE in their childhood</a:t>
            </a:r>
          </a:p>
          <a:p>
            <a:pPr marL="457200" indent="-457200">
              <a:buClr>
                <a:schemeClr val="tx2"/>
              </a:buClr>
              <a:buFont typeface="Wingdings" panose="05000000000000000000" pitchFamily="2" charset="2"/>
              <a:buChar char="Ø"/>
            </a:pPr>
            <a:r>
              <a:rPr lang="en-GB" b="0" i="0" dirty="0">
                <a:effectLst/>
              </a:rPr>
              <a:t>14% suffered four or more</a:t>
            </a:r>
            <a:endParaRPr lang="en-US" dirty="0"/>
          </a:p>
        </p:txBody>
      </p:sp>
      <p:pic>
        <p:nvPicPr>
          <p:cNvPr id="12" name="Picture 11">
            <a:extLst>
              <a:ext uri="{FF2B5EF4-FFF2-40B4-BE49-F238E27FC236}">
                <a16:creationId xmlns:a16="http://schemas.microsoft.com/office/drawing/2014/main" id="{5695EA21-AB1C-3F94-18AD-B9F5329B4B48}"/>
              </a:ext>
            </a:extLst>
          </p:cNvPr>
          <p:cNvPicPr>
            <a:picLocks noChangeAspect="1"/>
          </p:cNvPicPr>
          <p:nvPr/>
        </p:nvPicPr>
        <p:blipFill rotWithShape="1">
          <a:blip r:embed="rId2"/>
          <a:srcRect l="25914" t="50000" r="30000" b="30609"/>
          <a:stretch/>
        </p:blipFill>
        <p:spPr>
          <a:xfrm>
            <a:off x="1638539" y="3859617"/>
            <a:ext cx="8514737" cy="2496733"/>
          </a:xfrm>
          <a:prstGeom prst="rect">
            <a:avLst/>
          </a:prstGeom>
        </p:spPr>
      </p:pic>
      <p:sp>
        <p:nvSpPr>
          <p:cNvPr id="13" name="Title 1">
            <a:extLst>
              <a:ext uri="{FF2B5EF4-FFF2-40B4-BE49-F238E27FC236}">
                <a16:creationId xmlns:a16="http://schemas.microsoft.com/office/drawing/2014/main" id="{89542BBE-1480-B5DA-A2BD-760179F067AB}"/>
              </a:ext>
            </a:extLst>
          </p:cNvPr>
          <p:cNvSpPr txBox="1">
            <a:spLocks/>
          </p:cNvSpPr>
          <p:nvPr/>
        </p:nvSpPr>
        <p:spPr>
          <a:xfrm>
            <a:off x="10373031" y="6477000"/>
            <a:ext cx="1681317" cy="265460"/>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(Public Health Wales, 2016). </a:t>
            </a:r>
          </a:p>
        </p:txBody>
      </p:sp>
    </p:spTree>
    <p:extLst>
      <p:ext uri="{BB962C8B-B14F-4D97-AF65-F5344CB8AC3E}">
        <p14:creationId xmlns:p14="http://schemas.microsoft.com/office/powerpoint/2010/main" val="4212917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6F16E4-D0CD-40A1-5B6D-1E51A1EB05BB}"/>
              </a:ext>
            </a:extLst>
          </p:cNvPr>
          <p:cNvSpPr txBox="1"/>
          <p:nvPr/>
        </p:nvSpPr>
        <p:spPr>
          <a:xfrm>
            <a:off x="78658" y="100110"/>
            <a:ext cx="12024852" cy="2665217"/>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7:</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Public health Wales (2016) states that: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47% of adults in Wales suffered at least one ACE in their childhood.</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14% suffered four or more.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And for those who had suffered from ACEs had reported lower wellbeing and the more ACEs they had experienced the lower they reported their mental health, sowing the long term effect ACEs have on their mental wellbeing.</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area of young people experiencing ACEs that we that we are going to explore today are care leavers in particular.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3BD0CCFA-5F1E-1439-E7C8-3EF13E9BFC0D}"/>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3154762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0" y="3342430"/>
            <a:ext cx="8084661" cy="1406101"/>
          </a:xfrm>
        </p:spPr>
        <p:txBody>
          <a:bodyPr vert="horz" lIns="91440" tIns="45720" rIns="91440" bIns="45720" rtlCol="0" anchor="t">
            <a:normAutofit/>
          </a:bodyPr>
          <a:lstStyle/>
          <a:p>
            <a:r>
              <a:rPr lang="en-US" dirty="0"/>
              <a:t>Care leavers and their experiences of ACEs.</a:t>
            </a:r>
          </a:p>
        </p:txBody>
      </p:sp>
      <p:sp>
        <p:nvSpPr>
          <p:cNvPr id="6" name="Title 1">
            <a:extLst>
              <a:ext uri="{FF2B5EF4-FFF2-40B4-BE49-F238E27FC236}">
                <a16:creationId xmlns:a16="http://schemas.microsoft.com/office/drawing/2014/main" id="{700B32FE-6599-FF66-290D-8B229436FB30}"/>
              </a:ext>
            </a:extLst>
          </p:cNvPr>
          <p:cNvSpPr>
            <a:spLocks noGrp="1"/>
          </p:cNvSpPr>
          <p:nvPr>
            <p:ph type="ctrTitle"/>
          </p:nvPr>
        </p:nvSpPr>
        <p:spPr>
          <a:xfrm>
            <a:off x="1462462" y="2784194"/>
            <a:ext cx="6245912" cy="644806"/>
          </a:xfrm>
        </p:spPr>
        <p:txBody>
          <a:bodyPr/>
          <a:lstStyle/>
          <a:p>
            <a:r>
              <a:rPr lang="en-US" sz="4800" dirty="0"/>
              <a:t>Young People in Focus.</a:t>
            </a:r>
          </a:p>
        </p:txBody>
      </p:sp>
    </p:spTree>
    <p:extLst>
      <p:ext uri="{BB962C8B-B14F-4D97-AF65-F5344CB8AC3E}">
        <p14:creationId xmlns:p14="http://schemas.microsoft.com/office/powerpoint/2010/main" val="630456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FBDF00-247D-520B-2C6A-42678DC2A4ED}"/>
              </a:ext>
            </a:extLst>
          </p:cNvPr>
          <p:cNvSpPr txBox="1"/>
          <p:nvPr/>
        </p:nvSpPr>
        <p:spPr>
          <a:xfrm>
            <a:off x="0" y="105096"/>
            <a:ext cx="6096000" cy="77303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8:</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Care leavers and their experiences of ACEs.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E0C89DE4-F66A-966F-A999-031379961DB1}"/>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331777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174434" y="5532437"/>
            <a:ext cx="9779183" cy="1325563"/>
          </a:xfrm>
        </p:spPr>
        <p:txBody>
          <a:bodyPr/>
          <a:lstStyle/>
          <a:p>
            <a:r>
              <a:rPr lang="en-US" sz="2400" dirty="0"/>
              <a:t>0 ACE | 1 ACE | 2 ACEs | 3 ACEs | 4+ ACEs</a:t>
            </a:r>
          </a:p>
        </p:txBody>
      </p:sp>
      <p:sp>
        <p:nvSpPr>
          <p:cNvPr id="27" name="Title 1">
            <a:extLst>
              <a:ext uri="{FF2B5EF4-FFF2-40B4-BE49-F238E27FC236}">
                <a16:creationId xmlns:a16="http://schemas.microsoft.com/office/drawing/2014/main" id="{B64691CC-1435-67E5-D83C-B73CD174D2E2}"/>
              </a:ext>
            </a:extLst>
          </p:cNvPr>
          <p:cNvSpPr txBox="1">
            <a:spLocks/>
          </p:cNvSpPr>
          <p:nvPr/>
        </p:nvSpPr>
        <p:spPr>
          <a:xfrm rot="20916561">
            <a:off x="2020914" y="5342669"/>
            <a:ext cx="1042895" cy="470674"/>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3200" dirty="0"/>
              <a:t>RISK</a:t>
            </a:r>
          </a:p>
        </p:txBody>
      </p:sp>
      <p:sp>
        <p:nvSpPr>
          <p:cNvPr id="31" name="Title 1">
            <a:extLst>
              <a:ext uri="{FF2B5EF4-FFF2-40B4-BE49-F238E27FC236}">
                <a16:creationId xmlns:a16="http://schemas.microsoft.com/office/drawing/2014/main" id="{DD633DBB-C5DA-2928-468A-7B5B1DB02943}"/>
              </a:ext>
            </a:extLst>
          </p:cNvPr>
          <p:cNvSpPr txBox="1">
            <a:spLocks/>
          </p:cNvSpPr>
          <p:nvPr/>
        </p:nvSpPr>
        <p:spPr>
          <a:xfrm>
            <a:off x="902021" y="358647"/>
            <a:ext cx="9779183" cy="132556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dirty="0"/>
              <a:t>Care leavers are more likely to take part in risky behavior.</a:t>
            </a:r>
          </a:p>
        </p:txBody>
      </p:sp>
      <p:cxnSp>
        <p:nvCxnSpPr>
          <p:cNvPr id="33" name="Straight Arrow Connector 32">
            <a:extLst>
              <a:ext uri="{FF2B5EF4-FFF2-40B4-BE49-F238E27FC236}">
                <a16:creationId xmlns:a16="http://schemas.microsoft.com/office/drawing/2014/main" id="{2DB3F1AC-8EF8-D5B5-F6C8-E6A214677156}"/>
              </a:ext>
            </a:extLst>
          </p:cNvPr>
          <p:cNvCxnSpPr>
            <a:cxnSpLocks/>
          </p:cNvCxnSpPr>
          <p:nvPr/>
        </p:nvCxnSpPr>
        <p:spPr>
          <a:xfrm flipV="1">
            <a:off x="371168" y="5190766"/>
            <a:ext cx="5243052" cy="101272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B81A3E79-6579-310E-8E64-300C791B5402}"/>
              </a:ext>
            </a:extLst>
          </p:cNvPr>
          <p:cNvSpPr txBox="1"/>
          <p:nvPr/>
        </p:nvSpPr>
        <p:spPr>
          <a:xfrm>
            <a:off x="599768" y="2166044"/>
            <a:ext cx="9553508" cy="2585323"/>
          </a:xfrm>
          <a:prstGeom prst="rect">
            <a:avLst/>
          </a:prstGeom>
          <a:noFill/>
        </p:spPr>
        <p:txBody>
          <a:bodyPr wrap="square">
            <a:spAutoFit/>
          </a:bodyPr>
          <a:lstStyle/>
          <a:p>
            <a:r>
              <a:rPr lang="en-GB" dirty="0"/>
              <a:t>There are currently over 70,000 children who are looked after in the UK and last year alone 11,000 16, 17 or 18 year olds left local authority care. Adverse childhood experiences such as abuse, neglect, or witnessing domestic violence can all impact on a child’s developing brain and statistics show these results in much higher levels of mental health problems in looked after children and care leavers, than in the general population. </a:t>
            </a:r>
          </a:p>
          <a:p>
            <a:endParaRPr lang="en-GB" dirty="0"/>
          </a:p>
          <a:p>
            <a:r>
              <a:rPr lang="en-GB" dirty="0"/>
              <a:t>45% of looked after children (and 72% in residential care) have a mental health disorder – compared to 1 in 10 in the general population; and looked after children and care leavers are between four and five times more likely to attempt suicide in adulthood.</a:t>
            </a:r>
          </a:p>
        </p:txBody>
      </p:sp>
      <p:sp>
        <p:nvSpPr>
          <p:cNvPr id="37" name="Title 1">
            <a:extLst>
              <a:ext uri="{FF2B5EF4-FFF2-40B4-BE49-F238E27FC236}">
                <a16:creationId xmlns:a16="http://schemas.microsoft.com/office/drawing/2014/main" id="{5A53855D-226C-177E-1283-FF7378940E7A}"/>
              </a:ext>
            </a:extLst>
          </p:cNvPr>
          <p:cNvSpPr txBox="1">
            <a:spLocks/>
          </p:cNvSpPr>
          <p:nvPr/>
        </p:nvSpPr>
        <p:spPr>
          <a:xfrm>
            <a:off x="9014445" y="3767475"/>
            <a:ext cx="8401624" cy="1325563"/>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(Smith, 2017). </a:t>
            </a:r>
          </a:p>
        </p:txBody>
      </p:sp>
    </p:spTree>
    <p:extLst>
      <p:ext uri="{BB962C8B-B14F-4D97-AF65-F5344CB8AC3E}">
        <p14:creationId xmlns:p14="http://schemas.microsoft.com/office/powerpoint/2010/main" val="25631196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F76BBC-77DA-502E-7595-D0770D96B171}"/>
              </a:ext>
            </a:extLst>
          </p:cNvPr>
          <p:cNvSpPr txBox="1"/>
          <p:nvPr/>
        </p:nvSpPr>
        <p:spPr>
          <a:xfrm>
            <a:off x="-1" y="76321"/>
            <a:ext cx="12093677" cy="2357440"/>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9:</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Smith (2017) explains that care leavers and looked after young people have experienced ACEs just by being placed in the care system. Pre-care experiences of abuse or neglect are categorised as an ACE, as is the act of going into care itself. For this reason, all looked after children and care leavers considered to be at-risk from the long term affects on mental health and wellbeing and life satisfaction.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Emerging evidence indicates that ACEs can increase the risk of a young person engaging in risky behaviours, and the more ACEs a young person experiences the more risks they are exposed to and likely to take.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5ABCE1AF-45BF-56FF-9DB9-4BABF7A5D8F7}"/>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1158637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9C54D7E-3342-2587-388A-9E7261428D7B}"/>
              </a:ext>
            </a:extLst>
          </p:cNvPr>
          <p:cNvPicPr>
            <a:picLocks noChangeAspect="1"/>
          </p:cNvPicPr>
          <p:nvPr/>
        </p:nvPicPr>
        <p:blipFill rotWithShape="1">
          <a:blip r:embed="rId2"/>
          <a:srcRect l="4207"/>
          <a:stretch/>
        </p:blipFill>
        <p:spPr>
          <a:xfrm>
            <a:off x="948499" y="252157"/>
            <a:ext cx="7143207" cy="6353685"/>
          </a:xfrm>
          <a:prstGeom prst="rect">
            <a:avLst/>
          </a:prstGeom>
        </p:spPr>
      </p:pic>
      <p:sp>
        <p:nvSpPr>
          <p:cNvPr id="6" name="Title 1">
            <a:extLst>
              <a:ext uri="{FF2B5EF4-FFF2-40B4-BE49-F238E27FC236}">
                <a16:creationId xmlns:a16="http://schemas.microsoft.com/office/drawing/2014/main" id="{7DAB6052-323E-29AA-C71F-9DDD9B336A98}"/>
              </a:ext>
            </a:extLst>
          </p:cNvPr>
          <p:cNvSpPr txBox="1">
            <a:spLocks/>
          </p:cNvSpPr>
          <p:nvPr/>
        </p:nvSpPr>
        <p:spPr>
          <a:xfrm>
            <a:off x="6870770" y="6397578"/>
            <a:ext cx="1220936"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(Barnardo’s, 2022). </a:t>
            </a:r>
          </a:p>
        </p:txBody>
      </p:sp>
    </p:spTree>
    <p:extLst>
      <p:ext uri="{BB962C8B-B14F-4D97-AF65-F5344CB8AC3E}">
        <p14:creationId xmlns:p14="http://schemas.microsoft.com/office/powerpoint/2010/main" val="1978082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5FFD0D-65E3-3909-CC19-CCBAFC0FE178}"/>
              </a:ext>
            </a:extLst>
          </p:cNvPr>
          <p:cNvSpPr txBox="1"/>
          <p:nvPr/>
        </p:nvSpPr>
        <p:spPr>
          <a:xfrm>
            <a:off x="-1" y="81246"/>
            <a:ext cx="12083845" cy="166212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10: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Barnardo’s (2022) explain that care leavers report higher levels of stress and chronic loneliness that rise with age compared with young people in the general population where both stress and feelings of loneliness decrease with age, possibly because support services fall away at 18 and care leavers are left feeling the long-term impact of maltreatment and trauma experienced as children.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119E6FDC-82E0-112E-7C28-6EF75ECDC355}"/>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647272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1393635" y="3342429"/>
            <a:ext cx="6245912" cy="1406101"/>
          </a:xfrm>
        </p:spPr>
        <p:txBody>
          <a:bodyPr vert="horz" lIns="91440" tIns="45720" rIns="91440" bIns="45720" rtlCol="0" anchor="t">
            <a:normAutofit/>
          </a:bodyPr>
          <a:lstStyle/>
          <a:p>
            <a:r>
              <a:rPr lang="en-US" dirty="0"/>
              <a:t>Short term and long term effects.</a:t>
            </a:r>
          </a:p>
        </p:txBody>
      </p:sp>
      <p:sp>
        <p:nvSpPr>
          <p:cNvPr id="6" name="Title 1">
            <a:extLst>
              <a:ext uri="{FF2B5EF4-FFF2-40B4-BE49-F238E27FC236}">
                <a16:creationId xmlns:a16="http://schemas.microsoft.com/office/drawing/2014/main" id="{8E018A40-920C-A8F3-0FC8-3F4045CF3FCA}"/>
              </a:ext>
            </a:extLst>
          </p:cNvPr>
          <p:cNvSpPr>
            <a:spLocks noGrp="1"/>
          </p:cNvSpPr>
          <p:nvPr>
            <p:ph type="ctrTitle"/>
          </p:nvPr>
        </p:nvSpPr>
        <p:spPr>
          <a:xfrm>
            <a:off x="1167494" y="2802194"/>
            <a:ext cx="6245912" cy="644806"/>
          </a:xfrm>
        </p:spPr>
        <p:txBody>
          <a:bodyPr/>
          <a:lstStyle/>
          <a:p>
            <a:r>
              <a:rPr lang="en-US" sz="4800" dirty="0"/>
              <a:t>Young People in Focus.</a:t>
            </a:r>
          </a:p>
        </p:txBody>
      </p:sp>
    </p:spTree>
    <p:extLst>
      <p:ext uri="{BB962C8B-B14F-4D97-AF65-F5344CB8AC3E}">
        <p14:creationId xmlns:p14="http://schemas.microsoft.com/office/powerpoint/2010/main" val="15819613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BC3D1D9-33A8-AAAF-434F-95453EB8DFE3}"/>
              </a:ext>
            </a:extLst>
          </p:cNvPr>
          <p:cNvSpPr txBox="1"/>
          <p:nvPr/>
        </p:nvSpPr>
        <p:spPr>
          <a:xfrm>
            <a:off x="-1" y="114232"/>
            <a:ext cx="10176387" cy="77303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11:</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Adolescent brain development with ACEs, short term and long tern affects.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443E7955-E0F2-BF7F-EB7B-7F412A5301F2}"/>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680853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p:txBody>
          <a:bodyPr/>
          <a:lstStyle/>
          <a:p>
            <a:r>
              <a:rPr lang="en-US" dirty="0"/>
              <a:t>How do ACEs effects adolescent development? </a:t>
            </a:r>
          </a:p>
        </p:txBody>
      </p:sp>
      <p:sp>
        <p:nvSpPr>
          <p:cNvPr id="5" name="Slide Number Placeholder 4">
            <a:extLst>
              <a:ext uri="{FF2B5EF4-FFF2-40B4-BE49-F238E27FC236}">
                <a16:creationId xmlns:a16="http://schemas.microsoft.com/office/drawing/2014/main" id="{352A2850-23AF-A249-8907-5DAF2E2D2269}"/>
              </a:ext>
            </a:extLst>
          </p:cNvPr>
          <p:cNvSpPr>
            <a:spLocks noGrp="1"/>
          </p:cNvSpPr>
          <p:nvPr>
            <p:ph type="sldNum" sz="quarter" idx="27"/>
          </p:nvPr>
        </p:nvSpPr>
        <p:spPr>
          <a:xfrm>
            <a:off x="5557684" y="3150873"/>
            <a:ext cx="2743200" cy="365125"/>
          </a:xfrm>
        </p:spPr>
        <p:txBody>
          <a:bodyPr/>
          <a:lstStyle/>
          <a:p>
            <a:fld id="{294A09A9-5501-47C1-A89A-A340965A2BE2}" type="slidenum">
              <a:rPr lang="en-US" smtClean="0"/>
              <a:pPr/>
              <a:t>23</a:t>
            </a:fld>
            <a:endParaRPr lang="en-US" dirty="0"/>
          </a:p>
        </p:txBody>
      </p:sp>
      <p:sp>
        <p:nvSpPr>
          <p:cNvPr id="79" name="TextBox 78">
            <a:extLst>
              <a:ext uri="{FF2B5EF4-FFF2-40B4-BE49-F238E27FC236}">
                <a16:creationId xmlns:a16="http://schemas.microsoft.com/office/drawing/2014/main" id="{3B26DB86-5B7C-A688-CD8A-1C520DF3E6F5}"/>
              </a:ext>
            </a:extLst>
          </p:cNvPr>
          <p:cNvSpPr txBox="1"/>
          <p:nvPr/>
        </p:nvSpPr>
        <p:spPr>
          <a:xfrm>
            <a:off x="18647" y="3014715"/>
            <a:ext cx="3765723" cy="2031325"/>
          </a:xfrm>
          <a:prstGeom prst="rect">
            <a:avLst/>
          </a:prstGeom>
          <a:noFill/>
        </p:spPr>
        <p:txBody>
          <a:bodyPr wrap="square">
            <a:spAutoFit/>
          </a:bodyPr>
          <a:lstStyle/>
          <a:p>
            <a:pPr marL="285750" indent="-285750" algn="l" fontAlgn="base">
              <a:buClr>
                <a:schemeClr val="tx2"/>
              </a:buClr>
              <a:buFont typeface="Wingdings" panose="05000000000000000000" pitchFamily="2" charset="2"/>
              <a:buChar char="Ø"/>
            </a:pPr>
            <a:r>
              <a:rPr lang="en-GB" sz="1400" b="0" i="0" dirty="0">
                <a:effectLst/>
              </a:rPr>
              <a:t>Anxiety disorders</a:t>
            </a:r>
          </a:p>
          <a:p>
            <a:pPr marL="285750" indent="-285750" algn="l" fontAlgn="base">
              <a:buClr>
                <a:schemeClr val="tx2"/>
              </a:buClr>
              <a:buFont typeface="Wingdings" panose="05000000000000000000" pitchFamily="2" charset="2"/>
              <a:buChar char="Ø"/>
            </a:pPr>
            <a:r>
              <a:rPr lang="en-GB" sz="1400" b="0" i="0" dirty="0">
                <a:effectLst/>
              </a:rPr>
              <a:t>Depression</a:t>
            </a:r>
          </a:p>
          <a:p>
            <a:pPr marL="285750" indent="-285750" algn="l" fontAlgn="base">
              <a:buClr>
                <a:schemeClr val="tx2"/>
              </a:buClr>
              <a:buFont typeface="Wingdings" panose="05000000000000000000" pitchFamily="2" charset="2"/>
              <a:buChar char="Ø"/>
            </a:pPr>
            <a:r>
              <a:rPr lang="en-GB" sz="1400" b="0" i="0" dirty="0">
                <a:effectLst/>
              </a:rPr>
              <a:t>Feelings of worthlessness and hopelessness</a:t>
            </a:r>
          </a:p>
          <a:p>
            <a:pPr marL="285750" indent="-285750" algn="l" fontAlgn="base">
              <a:buClr>
                <a:schemeClr val="tx2"/>
              </a:buClr>
              <a:buFont typeface="Wingdings" panose="05000000000000000000" pitchFamily="2" charset="2"/>
              <a:buChar char="Ø"/>
            </a:pPr>
            <a:r>
              <a:rPr lang="en-GB" sz="1400" b="0" i="0" dirty="0">
                <a:effectLst/>
              </a:rPr>
              <a:t>Memory difficulties</a:t>
            </a:r>
          </a:p>
          <a:p>
            <a:pPr marL="285750" indent="-285750" algn="l" fontAlgn="base">
              <a:buClr>
                <a:schemeClr val="tx2"/>
              </a:buClr>
              <a:buFont typeface="Wingdings" panose="05000000000000000000" pitchFamily="2" charset="2"/>
              <a:buChar char="Ø"/>
            </a:pPr>
            <a:r>
              <a:rPr lang="en-GB" sz="1400" b="0" i="0" dirty="0">
                <a:effectLst/>
              </a:rPr>
              <a:t>Troubles regulating emotion</a:t>
            </a:r>
          </a:p>
          <a:p>
            <a:pPr marL="285750" indent="-285750" algn="l" fontAlgn="base">
              <a:buClr>
                <a:schemeClr val="tx2"/>
              </a:buClr>
              <a:buFont typeface="Wingdings" panose="05000000000000000000" pitchFamily="2" charset="2"/>
              <a:buChar char="Ø"/>
            </a:pPr>
            <a:r>
              <a:rPr lang="en-GB" sz="1400" b="0" i="0" dirty="0">
                <a:effectLst/>
              </a:rPr>
              <a:t>Problems concentrating</a:t>
            </a:r>
          </a:p>
          <a:p>
            <a:pPr marL="285750" indent="-285750" algn="l" fontAlgn="base">
              <a:buClr>
                <a:schemeClr val="tx2"/>
              </a:buClr>
              <a:buFont typeface="Wingdings" panose="05000000000000000000" pitchFamily="2" charset="2"/>
              <a:buChar char="Ø"/>
            </a:pPr>
            <a:r>
              <a:rPr lang="en-GB" sz="1400" b="0" i="0" dirty="0">
                <a:effectLst/>
              </a:rPr>
              <a:t>A change in routine thinking processes</a:t>
            </a:r>
          </a:p>
          <a:p>
            <a:pPr marL="285750" indent="-285750" algn="l" fontAlgn="base">
              <a:buClr>
                <a:schemeClr val="tx2"/>
              </a:buClr>
              <a:buFont typeface="Wingdings" panose="05000000000000000000" pitchFamily="2" charset="2"/>
              <a:buChar char="Ø"/>
            </a:pPr>
            <a:r>
              <a:rPr lang="en-GB" sz="1400" b="0" i="0" dirty="0">
                <a:effectLst/>
              </a:rPr>
              <a:t>Changes in behaviours</a:t>
            </a:r>
          </a:p>
        </p:txBody>
      </p:sp>
      <p:sp>
        <p:nvSpPr>
          <p:cNvPr id="81" name="TextBox 80">
            <a:extLst>
              <a:ext uri="{FF2B5EF4-FFF2-40B4-BE49-F238E27FC236}">
                <a16:creationId xmlns:a16="http://schemas.microsoft.com/office/drawing/2014/main" id="{240F792A-B0A3-AA0C-8F39-84E597C530FD}"/>
              </a:ext>
            </a:extLst>
          </p:cNvPr>
          <p:cNvSpPr txBox="1"/>
          <p:nvPr/>
        </p:nvSpPr>
        <p:spPr>
          <a:xfrm>
            <a:off x="3894293" y="2956818"/>
            <a:ext cx="3676196" cy="2246769"/>
          </a:xfrm>
          <a:prstGeom prst="rect">
            <a:avLst/>
          </a:prstGeom>
          <a:noFill/>
        </p:spPr>
        <p:txBody>
          <a:bodyPr wrap="square">
            <a:spAutoFit/>
          </a:bodyPr>
          <a:lstStyle/>
          <a:p>
            <a:pPr marL="285750" indent="-285750" algn="l" fontAlgn="base">
              <a:buClr>
                <a:schemeClr val="tx2"/>
              </a:buClr>
              <a:buFont typeface="Wingdings" panose="05000000000000000000" pitchFamily="2" charset="2"/>
              <a:buChar char="Ø"/>
            </a:pPr>
            <a:r>
              <a:rPr lang="en-GB" sz="1400" b="0" i="0" dirty="0">
                <a:effectLst/>
              </a:rPr>
              <a:t>Yelling</a:t>
            </a:r>
          </a:p>
          <a:p>
            <a:pPr marL="285750" indent="-285750" algn="l" fontAlgn="base">
              <a:buClr>
                <a:schemeClr val="tx2"/>
              </a:buClr>
              <a:buFont typeface="Wingdings" panose="05000000000000000000" pitchFamily="2" charset="2"/>
              <a:buChar char="Ø"/>
            </a:pPr>
            <a:r>
              <a:rPr lang="en-GB" sz="1400" b="0" i="0" dirty="0">
                <a:effectLst/>
              </a:rPr>
              <a:t>Crying</a:t>
            </a:r>
          </a:p>
          <a:p>
            <a:pPr marL="285750" indent="-285750" algn="l" fontAlgn="base">
              <a:buClr>
                <a:schemeClr val="tx2"/>
              </a:buClr>
              <a:buFont typeface="Wingdings" panose="05000000000000000000" pitchFamily="2" charset="2"/>
              <a:buChar char="Ø"/>
            </a:pPr>
            <a:r>
              <a:rPr lang="en-GB" sz="1400" b="0" i="0" dirty="0">
                <a:effectLst/>
              </a:rPr>
              <a:t>Physically attacking a perceived danger</a:t>
            </a:r>
          </a:p>
          <a:p>
            <a:pPr marL="285750" indent="-285750" algn="l" fontAlgn="base">
              <a:buClr>
                <a:schemeClr val="tx2"/>
              </a:buClr>
              <a:buFont typeface="Wingdings" panose="05000000000000000000" pitchFamily="2" charset="2"/>
              <a:buChar char="Ø"/>
            </a:pPr>
            <a:r>
              <a:rPr lang="en-GB" sz="1400" b="0" i="0" dirty="0">
                <a:effectLst/>
              </a:rPr>
              <a:t>Shutting down emotionally</a:t>
            </a:r>
          </a:p>
          <a:p>
            <a:pPr marL="285750" indent="-285750" algn="l" fontAlgn="base">
              <a:buClr>
                <a:schemeClr val="tx2"/>
              </a:buClr>
              <a:buFont typeface="Wingdings" panose="05000000000000000000" pitchFamily="2" charset="2"/>
              <a:buChar char="Ø"/>
            </a:pPr>
            <a:r>
              <a:rPr lang="en-GB" sz="1400" b="0" i="0" dirty="0">
                <a:effectLst/>
              </a:rPr>
              <a:t>Hyperawareness (hypervigilance)</a:t>
            </a:r>
          </a:p>
          <a:p>
            <a:pPr marL="285750" indent="-285750" algn="l" fontAlgn="base">
              <a:buClr>
                <a:schemeClr val="tx2"/>
              </a:buClr>
              <a:buFont typeface="Wingdings" panose="05000000000000000000" pitchFamily="2" charset="2"/>
              <a:buChar char="Ø"/>
            </a:pPr>
            <a:r>
              <a:rPr lang="en-GB" sz="1400" b="0" i="0" dirty="0">
                <a:effectLst/>
              </a:rPr>
              <a:t>Consistent feelings of dread</a:t>
            </a:r>
          </a:p>
          <a:p>
            <a:pPr marL="285750" indent="-285750" algn="l" fontAlgn="base">
              <a:buClr>
                <a:schemeClr val="tx2"/>
              </a:buClr>
              <a:buFont typeface="Wingdings" panose="05000000000000000000" pitchFamily="2" charset="2"/>
              <a:buChar char="Ø"/>
            </a:pPr>
            <a:r>
              <a:rPr lang="en-GB" sz="1400" b="0" i="0" dirty="0">
                <a:effectLst/>
              </a:rPr>
              <a:t>Manipulating an environment in order to find perceived safety</a:t>
            </a:r>
          </a:p>
          <a:p>
            <a:pPr marL="285750" indent="-285750" algn="l" fontAlgn="base">
              <a:buClr>
                <a:schemeClr val="tx2"/>
              </a:buClr>
              <a:buFont typeface="Wingdings" panose="05000000000000000000" pitchFamily="2" charset="2"/>
              <a:buChar char="Ø"/>
            </a:pPr>
            <a:r>
              <a:rPr lang="en-GB" sz="1400" b="0" i="0" dirty="0">
                <a:effectLst/>
              </a:rPr>
              <a:t>Feeling the need to control everything in life</a:t>
            </a:r>
          </a:p>
        </p:txBody>
      </p:sp>
      <p:cxnSp>
        <p:nvCxnSpPr>
          <p:cNvPr id="83" name="Straight Connector 82">
            <a:extLst>
              <a:ext uri="{FF2B5EF4-FFF2-40B4-BE49-F238E27FC236}">
                <a16:creationId xmlns:a16="http://schemas.microsoft.com/office/drawing/2014/main" id="{E5C14FA4-43B5-E79C-8AE4-89F058E6D342}"/>
              </a:ext>
            </a:extLst>
          </p:cNvPr>
          <p:cNvCxnSpPr>
            <a:cxnSpLocks/>
          </p:cNvCxnSpPr>
          <p:nvPr/>
        </p:nvCxnSpPr>
        <p:spPr>
          <a:xfrm>
            <a:off x="381000" y="2900232"/>
            <a:ext cx="10562303"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2F781F0-412E-9203-4228-555999A68C50}"/>
              </a:ext>
            </a:extLst>
          </p:cNvPr>
          <p:cNvCxnSpPr>
            <a:cxnSpLocks/>
          </p:cNvCxnSpPr>
          <p:nvPr/>
        </p:nvCxnSpPr>
        <p:spPr>
          <a:xfrm>
            <a:off x="3856703" y="1899527"/>
            <a:ext cx="0" cy="4046258"/>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88" name="TextBox 87">
            <a:extLst>
              <a:ext uri="{FF2B5EF4-FFF2-40B4-BE49-F238E27FC236}">
                <a16:creationId xmlns:a16="http://schemas.microsoft.com/office/drawing/2014/main" id="{47474463-34E8-3D3F-B7B6-5F1287E60A2A}"/>
              </a:ext>
            </a:extLst>
          </p:cNvPr>
          <p:cNvSpPr txBox="1"/>
          <p:nvPr/>
        </p:nvSpPr>
        <p:spPr>
          <a:xfrm>
            <a:off x="3894292" y="2102920"/>
            <a:ext cx="3741162" cy="646331"/>
          </a:xfrm>
          <a:prstGeom prst="rect">
            <a:avLst/>
          </a:prstGeom>
          <a:noFill/>
        </p:spPr>
        <p:txBody>
          <a:bodyPr wrap="square">
            <a:spAutoFit/>
          </a:bodyPr>
          <a:lstStyle/>
          <a:p>
            <a:r>
              <a:rPr lang="en-GB" b="0" i="0" dirty="0">
                <a:effectLst/>
                <a:latin typeface="+mj-lt"/>
              </a:rPr>
              <a:t> Experience reactionary coping skills and behaviours</a:t>
            </a:r>
            <a:endParaRPr lang="en-GB" dirty="0">
              <a:latin typeface="+mj-lt"/>
            </a:endParaRPr>
          </a:p>
        </p:txBody>
      </p:sp>
      <p:sp>
        <p:nvSpPr>
          <p:cNvPr id="90" name="TextBox 89">
            <a:extLst>
              <a:ext uri="{FF2B5EF4-FFF2-40B4-BE49-F238E27FC236}">
                <a16:creationId xmlns:a16="http://schemas.microsoft.com/office/drawing/2014/main" id="{F6FFB346-D016-DFCE-F507-FF6B8C173927}"/>
              </a:ext>
            </a:extLst>
          </p:cNvPr>
          <p:cNvSpPr txBox="1"/>
          <p:nvPr/>
        </p:nvSpPr>
        <p:spPr>
          <a:xfrm>
            <a:off x="70579" y="2118731"/>
            <a:ext cx="3713414" cy="369332"/>
          </a:xfrm>
          <a:prstGeom prst="rect">
            <a:avLst/>
          </a:prstGeom>
          <a:noFill/>
        </p:spPr>
        <p:txBody>
          <a:bodyPr wrap="square">
            <a:spAutoFit/>
          </a:bodyPr>
          <a:lstStyle/>
          <a:p>
            <a:r>
              <a:rPr lang="en-GB" dirty="0">
                <a:latin typeface="+mj-lt"/>
              </a:rPr>
              <a:t>M</a:t>
            </a:r>
            <a:r>
              <a:rPr lang="en-GB" b="0" i="0" dirty="0">
                <a:effectLst/>
                <a:latin typeface="+mj-lt"/>
              </a:rPr>
              <a:t>ental health issues which occur</a:t>
            </a:r>
            <a:endParaRPr lang="en-GB" dirty="0">
              <a:latin typeface="+mj-lt"/>
            </a:endParaRPr>
          </a:p>
        </p:txBody>
      </p:sp>
      <p:sp>
        <p:nvSpPr>
          <p:cNvPr id="92" name="TextBox 91">
            <a:extLst>
              <a:ext uri="{FF2B5EF4-FFF2-40B4-BE49-F238E27FC236}">
                <a16:creationId xmlns:a16="http://schemas.microsoft.com/office/drawing/2014/main" id="{51DA0B43-2224-DEDB-E903-83655872237E}"/>
              </a:ext>
            </a:extLst>
          </p:cNvPr>
          <p:cNvSpPr txBox="1"/>
          <p:nvPr/>
        </p:nvSpPr>
        <p:spPr>
          <a:xfrm>
            <a:off x="7777306" y="3014715"/>
            <a:ext cx="4030370" cy="2893100"/>
          </a:xfrm>
          <a:prstGeom prst="rect">
            <a:avLst/>
          </a:prstGeom>
          <a:noFill/>
        </p:spPr>
        <p:txBody>
          <a:bodyPr wrap="square">
            <a:spAutoFit/>
          </a:bodyPr>
          <a:lstStyle/>
          <a:p>
            <a:pPr marL="285750" indent="-285750" algn="l" fontAlgn="base">
              <a:buClr>
                <a:schemeClr val="tx2"/>
              </a:buClr>
              <a:buFont typeface="Wingdings" panose="05000000000000000000" pitchFamily="2" charset="2"/>
              <a:buChar char="Ø"/>
            </a:pPr>
            <a:r>
              <a:rPr lang="en-GB" sz="1400" b="0" i="0" dirty="0">
                <a:effectLst/>
              </a:rPr>
              <a:t>Organising thoughts and problem-solving</a:t>
            </a:r>
          </a:p>
          <a:p>
            <a:pPr marL="285750" indent="-285750" algn="l" fontAlgn="base">
              <a:buClr>
                <a:schemeClr val="tx2"/>
              </a:buClr>
              <a:buFont typeface="Wingdings" panose="05000000000000000000" pitchFamily="2" charset="2"/>
              <a:buChar char="Ø"/>
            </a:pPr>
            <a:r>
              <a:rPr lang="en-GB" sz="1400" b="0" i="0" dirty="0">
                <a:effectLst/>
              </a:rPr>
              <a:t>Foreseeing and weighing possible consequences of behaviour</a:t>
            </a:r>
          </a:p>
          <a:p>
            <a:pPr marL="285750" indent="-285750" algn="l" fontAlgn="base">
              <a:buClr>
                <a:schemeClr val="tx2"/>
              </a:buClr>
              <a:buFont typeface="Wingdings" panose="05000000000000000000" pitchFamily="2" charset="2"/>
              <a:buChar char="Ø"/>
            </a:pPr>
            <a:r>
              <a:rPr lang="en-GB" sz="1400" b="0" i="0" dirty="0">
                <a:effectLst/>
              </a:rPr>
              <a:t>Considering the future and making predictions</a:t>
            </a:r>
          </a:p>
          <a:p>
            <a:pPr marL="285750" indent="-285750" algn="l" fontAlgn="base">
              <a:buClr>
                <a:schemeClr val="tx2"/>
              </a:buClr>
              <a:buFont typeface="Wingdings" panose="05000000000000000000" pitchFamily="2" charset="2"/>
              <a:buChar char="Ø"/>
            </a:pPr>
            <a:r>
              <a:rPr lang="en-GB" sz="1400" b="0" i="0" dirty="0">
                <a:effectLst/>
              </a:rPr>
              <a:t>Forming strategies and planning</a:t>
            </a:r>
          </a:p>
          <a:p>
            <a:pPr marL="285750" indent="-285750" algn="l" fontAlgn="base">
              <a:buClr>
                <a:schemeClr val="tx2"/>
              </a:buClr>
              <a:buFont typeface="Wingdings" panose="05000000000000000000" pitchFamily="2" charset="2"/>
              <a:buChar char="Ø"/>
            </a:pPr>
            <a:r>
              <a:rPr lang="en-GB" sz="1400" b="0" i="0" dirty="0">
                <a:effectLst/>
              </a:rPr>
              <a:t>Ability to balance short-term rewards with long-term goals</a:t>
            </a:r>
          </a:p>
          <a:p>
            <a:pPr marL="285750" indent="-285750" algn="l" fontAlgn="base">
              <a:buClr>
                <a:schemeClr val="tx2"/>
              </a:buClr>
              <a:buFont typeface="Wingdings" panose="05000000000000000000" pitchFamily="2" charset="2"/>
              <a:buChar char="Ø"/>
            </a:pPr>
            <a:r>
              <a:rPr lang="en-GB" sz="1400" b="0" i="0" dirty="0">
                <a:effectLst/>
              </a:rPr>
              <a:t>Shifting/adjusting behaviour when situations change</a:t>
            </a:r>
          </a:p>
          <a:p>
            <a:pPr marL="285750" indent="-285750" algn="l" fontAlgn="base">
              <a:buClr>
                <a:schemeClr val="tx2"/>
              </a:buClr>
              <a:buFont typeface="Wingdings" panose="05000000000000000000" pitchFamily="2" charset="2"/>
              <a:buChar char="Ø"/>
            </a:pPr>
            <a:r>
              <a:rPr lang="en-GB" sz="1400" b="0" i="0" dirty="0">
                <a:effectLst/>
              </a:rPr>
              <a:t>Impulse control and delaying gratification</a:t>
            </a:r>
          </a:p>
          <a:p>
            <a:pPr marL="285750" indent="-285750" algn="l" fontAlgn="base">
              <a:buClr>
                <a:schemeClr val="tx2"/>
              </a:buClr>
              <a:buFont typeface="Wingdings" panose="05000000000000000000" pitchFamily="2" charset="2"/>
              <a:buChar char="Ø"/>
            </a:pPr>
            <a:r>
              <a:rPr lang="en-GB" sz="1400" b="0" i="0" dirty="0">
                <a:effectLst/>
              </a:rPr>
              <a:t>Modulation of intense emotions</a:t>
            </a:r>
          </a:p>
          <a:p>
            <a:pPr marL="285750" indent="-285750" algn="l" fontAlgn="base">
              <a:buClr>
                <a:schemeClr val="tx2"/>
              </a:buClr>
              <a:buFont typeface="Wingdings" panose="05000000000000000000" pitchFamily="2" charset="2"/>
              <a:buChar char="Ø"/>
            </a:pPr>
            <a:r>
              <a:rPr lang="en-GB" sz="1400" b="0" i="0" dirty="0">
                <a:effectLst/>
              </a:rPr>
              <a:t>Inhibiting inappropriate behaviour and initiating appropriate behaviour</a:t>
            </a:r>
          </a:p>
        </p:txBody>
      </p:sp>
      <p:cxnSp>
        <p:nvCxnSpPr>
          <p:cNvPr id="93" name="Straight Connector 92">
            <a:extLst>
              <a:ext uri="{FF2B5EF4-FFF2-40B4-BE49-F238E27FC236}">
                <a16:creationId xmlns:a16="http://schemas.microsoft.com/office/drawing/2014/main" id="{D5FA69A0-BA43-96C0-BFEB-E05E260DCE18}"/>
              </a:ext>
            </a:extLst>
          </p:cNvPr>
          <p:cNvCxnSpPr>
            <a:cxnSpLocks/>
          </p:cNvCxnSpPr>
          <p:nvPr/>
        </p:nvCxnSpPr>
        <p:spPr>
          <a:xfrm>
            <a:off x="7642828" y="1937636"/>
            <a:ext cx="0" cy="4046258"/>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94" name="TextBox 93">
            <a:extLst>
              <a:ext uri="{FF2B5EF4-FFF2-40B4-BE49-F238E27FC236}">
                <a16:creationId xmlns:a16="http://schemas.microsoft.com/office/drawing/2014/main" id="{314AE8A0-EF3D-E31C-D3E7-CA2554E54B7E}"/>
              </a:ext>
            </a:extLst>
          </p:cNvPr>
          <p:cNvSpPr txBox="1"/>
          <p:nvPr/>
        </p:nvSpPr>
        <p:spPr>
          <a:xfrm>
            <a:off x="7715168" y="2118731"/>
            <a:ext cx="3713414" cy="369332"/>
          </a:xfrm>
          <a:prstGeom prst="rect">
            <a:avLst/>
          </a:prstGeom>
          <a:noFill/>
        </p:spPr>
        <p:txBody>
          <a:bodyPr wrap="square">
            <a:spAutoFit/>
          </a:bodyPr>
          <a:lstStyle/>
          <a:p>
            <a:r>
              <a:rPr lang="en-GB" dirty="0">
                <a:latin typeface="+mj-lt"/>
              </a:rPr>
              <a:t>Functions negatively affected</a:t>
            </a:r>
          </a:p>
        </p:txBody>
      </p:sp>
    </p:spTree>
    <p:extLst>
      <p:ext uri="{BB962C8B-B14F-4D97-AF65-F5344CB8AC3E}">
        <p14:creationId xmlns:p14="http://schemas.microsoft.com/office/powerpoint/2010/main" val="33962667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0292CC-9AF8-2705-1616-C5AE58CE8D8E}"/>
              </a:ext>
            </a:extLst>
          </p:cNvPr>
          <p:cNvSpPr txBox="1"/>
          <p:nvPr/>
        </p:nvSpPr>
        <p:spPr>
          <a:xfrm>
            <a:off x="0" y="173723"/>
            <a:ext cx="12024851" cy="5457969"/>
          </a:xfrm>
          <a:prstGeom prst="rect">
            <a:avLst/>
          </a:prstGeom>
          <a:noFill/>
        </p:spPr>
        <p:txBody>
          <a:bodyPr wrap="square">
            <a:spAutoFit/>
          </a:bodyPr>
          <a:lstStyle/>
          <a:p>
            <a:pPr algn="just">
              <a:lnSpc>
                <a:spcPct val="107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Slide 12:</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Davis (2019) explains that adolescence is a time of significant growth and development for the brain.</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The main change is that unused connections to the brain are</a:t>
            </a:r>
            <a:r>
              <a:rPr lang="en-GB" sz="1600" b="0" kern="100" dirty="0">
                <a:effectLst/>
                <a:latin typeface="Calibri" panose="020F0502020204030204" pitchFamily="34" charset="0"/>
                <a:ea typeface="Calibri" panose="020F0502020204030204" pitchFamily="34" charset="0"/>
                <a:cs typeface="Times New Roman" panose="02020603050405020304" pitchFamily="18" charset="0"/>
              </a:rPr>
              <a:t> ‘pruned’ away</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the same time, other connections are strengthened.</a:t>
            </a:r>
          </a:p>
          <a:p>
            <a:pPr algn="just">
              <a:lnSpc>
                <a:spcPct val="107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However, exposure to ACEs during influential development periods, such as childhood, can alter brain development and result in long run changes to stress response.</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Leading to impaired development of areas of the brain involved in logical thinking and memory.</a:t>
            </a:r>
          </a:p>
          <a:p>
            <a:pPr algn="just">
              <a:lnSpc>
                <a:spcPts val="1920"/>
              </a:lnSpc>
              <a:spcAft>
                <a:spcPts val="1920"/>
              </a:spcAft>
            </a:pPr>
            <a:r>
              <a:rPr lang="en-GB" sz="1800" dirty="0">
                <a:solidFill>
                  <a:srgbClr val="000000"/>
                </a:solidFill>
                <a:effectLst/>
                <a:latin typeface="Times New Roman" panose="02020603050405020304" pitchFamily="18" charset="0"/>
                <a:ea typeface="Times New Roman" panose="02020603050405020304" pitchFamily="18" charset="0"/>
              </a:rPr>
              <a:t>On the other hand, areas involved in emotional responses become more active, resulting in that person becoming more vigilant to threatening information. Together, these changes may result in difficulties in regulating emotions, making decisions, and managing stress. </a:t>
            </a:r>
            <a:endParaRPr lang="en-GB" sz="1800" dirty="0">
              <a:effectLst/>
              <a:latin typeface="Times New Roman" panose="02020603050405020304" pitchFamily="18" charset="0"/>
              <a:ea typeface="Times New Roman" panose="02020603050405020304" pitchFamily="18" charset="0"/>
            </a:endParaRPr>
          </a:p>
          <a:p>
            <a:pPr algn="just">
              <a:lnSpc>
                <a:spcPct val="107000"/>
              </a:lnSpc>
              <a:spcAft>
                <a:spcPts val="800"/>
              </a:spcAft>
            </a:pPr>
            <a:r>
              <a:rPr lang="en-GB" sz="1800" b="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Prefrontal Cortex.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area of the brain is located in the front and is vital for memory and attention plus emotional regulation and behaviour regulation. Interestingly, it is also necessary for inhibition, reasoning, and abstract thinking.</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r>
              <a:rPr lang="en-GB" sz="1800" dirty="0">
                <a:solidFill>
                  <a:srgbClr val="000000"/>
                </a:solidFill>
                <a:effectLst/>
                <a:latin typeface="Times New Roman" panose="02020603050405020304" pitchFamily="18" charset="0"/>
                <a:ea typeface="Times New Roman" panose="02020603050405020304" pitchFamily="18" charset="0"/>
              </a:rPr>
              <a:t>A young person experiencing ACEs, is likely to be flooded with stress hormones, in this portion of the brain, leading to when the brain is fully developed, it will be smaller than a young person who hasn’t experienced ACEs.</a:t>
            </a:r>
            <a:endParaRPr lang="en-GB" sz="1800" dirty="0">
              <a:effectLst/>
              <a:latin typeface="Times New Roman" panose="02020603050405020304" pitchFamily="18" charset="0"/>
              <a:ea typeface="Times New Roman" panose="02020603050405020304" pitchFamily="18" charset="0"/>
            </a:endParaRPr>
          </a:p>
          <a:p>
            <a:pPr algn="just" fontAlgn="base"/>
            <a:r>
              <a:rPr lang="en-GB" sz="1800" dirty="0">
                <a:effectLst/>
                <a:latin typeface="Times New Roman" panose="02020603050405020304" pitchFamily="18" charset="0"/>
                <a:ea typeface="Times New Roman" panose="02020603050405020304" pitchFamily="18" charset="0"/>
              </a:rPr>
              <a:t> </a:t>
            </a:r>
          </a:p>
          <a:p>
            <a:pPr algn="just" fontAlgn="base"/>
            <a:r>
              <a:rPr lang="en-GB" sz="1800" dirty="0">
                <a:solidFill>
                  <a:srgbClr val="000000"/>
                </a:solidFill>
                <a:effectLst/>
                <a:latin typeface="Times New Roman" panose="02020603050405020304" pitchFamily="18" charset="0"/>
                <a:ea typeface="Times New Roman" panose="02020603050405020304" pitchFamily="18" charset="0"/>
              </a:rPr>
              <a:t>Meaning that once the brain starts cutting the unused connections, the brain continues to develop from the disadvantage stage and strengthening the damaged areas meaning the young persons brain is injured and when they become adults, they may be incapable of processing emotions and handle challenges adequately. Leading to adults, with severe personality and other problems directly related to their adverse childhood experiences.</a:t>
            </a:r>
            <a:endParaRPr lang="en-GB" sz="1800" dirty="0">
              <a:effectLst/>
              <a:latin typeface="Times New Roman" panose="02020603050405020304" pitchFamily="18" charset="0"/>
              <a:ea typeface="Times New Roman" panose="02020603050405020304" pitchFamily="18" charset="0"/>
            </a:endParaRPr>
          </a:p>
        </p:txBody>
      </p:sp>
      <p:sp>
        <p:nvSpPr>
          <p:cNvPr id="5" name="Title 1">
            <a:extLst>
              <a:ext uri="{FF2B5EF4-FFF2-40B4-BE49-F238E27FC236}">
                <a16:creationId xmlns:a16="http://schemas.microsoft.com/office/drawing/2014/main" id="{969BC67A-9E19-3EB0-F92D-5850D7E2AC31}"/>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14239819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E2E3E-148D-4BE4-88A4-447C4BC35E68}"/>
              </a:ext>
            </a:extLst>
          </p:cNvPr>
          <p:cNvSpPr>
            <a:spLocks noGrp="1"/>
          </p:cNvSpPr>
          <p:nvPr>
            <p:ph type="title"/>
          </p:nvPr>
        </p:nvSpPr>
        <p:spPr>
          <a:xfrm>
            <a:off x="0" y="0"/>
            <a:ext cx="5702710" cy="730045"/>
          </a:xfrm>
        </p:spPr>
        <p:txBody>
          <a:bodyPr/>
          <a:lstStyle/>
          <a:p>
            <a:r>
              <a:rPr lang="en-US" dirty="0"/>
              <a:t>Short term affects  </a:t>
            </a:r>
          </a:p>
        </p:txBody>
      </p:sp>
      <p:sp>
        <p:nvSpPr>
          <p:cNvPr id="7" name="Title 2">
            <a:extLst>
              <a:ext uri="{FF2B5EF4-FFF2-40B4-BE49-F238E27FC236}">
                <a16:creationId xmlns:a16="http://schemas.microsoft.com/office/drawing/2014/main" id="{BA704D9C-7C25-5B38-CA1E-E6583BA120C2}"/>
              </a:ext>
            </a:extLst>
          </p:cNvPr>
          <p:cNvSpPr txBox="1">
            <a:spLocks/>
          </p:cNvSpPr>
          <p:nvPr/>
        </p:nvSpPr>
        <p:spPr>
          <a:xfrm>
            <a:off x="7315110" y="6127955"/>
            <a:ext cx="5115321" cy="730045"/>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b="1" kern="1200">
                <a:solidFill>
                  <a:schemeClr val="bg1"/>
                </a:solidFill>
                <a:latin typeface="+mj-lt"/>
                <a:ea typeface="+mj-ea"/>
                <a:cs typeface="+mj-cs"/>
              </a:defRPr>
            </a:lvl1pPr>
          </a:lstStyle>
          <a:p>
            <a:r>
              <a:rPr lang="en-US" dirty="0"/>
              <a:t>Long term affects  </a:t>
            </a:r>
          </a:p>
        </p:txBody>
      </p:sp>
      <p:sp>
        <p:nvSpPr>
          <p:cNvPr id="11" name="TextBox 10">
            <a:extLst>
              <a:ext uri="{FF2B5EF4-FFF2-40B4-BE49-F238E27FC236}">
                <a16:creationId xmlns:a16="http://schemas.microsoft.com/office/drawing/2014/main" id="{4DA356C4-E599-A3E7-C50B-8A6DC9D761F6}"/>
              </a:ext>
            </a:extLst>
          </p:cNvPr>
          <p:cNvSpPr txBox="1"/>
          <p:nvPr/>
        </p:nvSpPr>
        <p:spPr>
          <a:xfrm>
            <a:off x="140156" y="713625"/>
            <a:ext cx="3812412" cy="3139321"/>
          </a:xfrm>
          <a:prstGeom prst="rect">
            <a:avLst/>
          </a:prstGeom>
          <a:noFill/>
        </p:spPr>
        <p:txBody>
          <a:bodyPr wrap="square" rtlCol="0">
            <a:spAutoFit/>
          </a:bodyPr>
          <a:lstStyle/>
          <a:p>
            <a:pPr marL="285750" indent="-285750">
              <a:buClr>
                <a:schemeClr val="tx2"/>
              </a:buClr>
              <a:buFont typeface="Wingdings" panose="05000000000000000000" pitchFamily="2" charset="2"/>
              <a:buChar char="Ø"/>
            </a:pPr>
            <a:r>
              <a:rPr lang="en-GB" dirty="0"/>
              <a:t>Eating disorders </a:t>
            </a:r>
          </a:p>
          <a:p>
            <a:pPr marL="285750" indent="-285750">
              <a:buClr>
                <a:schemeClr val="tx2"/>
              </a:buClr>
              <a:buFont typeface="Wingdings" panose="05000000000000000000" pitchFamily="2" charset="2"/>
              <a:buChar char="Ø"/>
            </a:pPr>
            <a:r>
              <a:rPr lang="en-GB" dirty="0"/>
              <a:t>Sexual health</a:t>
            </a:r>
          </a:p>
          <a:p>
            <a:pPr marL="285750" indent="-285750">
              <a:buClr>
                <a:schemeClr val="tx2"/>
              </a:buClr>
              <a:buFont typeface="Wingdings" panose="05000000000000000000" pitchFamily="2" charset="2"/>
              <a:buChar char="Ø"/>
            </a:pPr>
            <a:r>
              <a:rPr lang="en-GB" dirty="0"/>
              <a:t>Risk of injury</a:t>
            </a:r>
          </a:p>
          <a:p>
            <a:pPr marL="285750" indent="-285750">
              <a:buClr>
                <a:schemeClr val="tx2"/>
              </a:buClr>
              <a:buFont typeface="Wingdings" panose="05000000000000000000" pitchFamily="2" charset="2"/>
              <a:buChar char="Ø"/>
            </a:pPr>
            <a:r>
              <a:rPr lang="en-GB" dirty="0"/>
              <a:t>Sleep disruption</a:t>
            </a:r>
          </a:p>
          <a:p>
            <a:pPr marL="285750" indent="-285750">
              <a:buClr>
                <a:schemeClr val="tx2"/>
              </a:buClr>
              <a:buFont typeface="Wingdings" panose="05000000000000000000" pitchFamily="2" charset="2"/>
              <a:buChar char="Ø"/>
            </a:pPr>
            <a:r>
              <a:rPr lang="en-GB" dirty="0"/>
              <a:t>Fear </a:t>
            </a:r>
          </a:p>
          <a:p>
            <a:pPr marL="285750" indent="-285750">
              <a:buClr>
                <a:schemeClr val="tx2"/>
              </a:buClr>
              <a:buFont typeface="Wingdings" panose="05000000000000000000" pitchFamily="2" charset="2"/>
              <a:buChar char="Ø"/>
            </a:pPr>
            <a:r>
              <a:rPr lang="en-GB" dirty="0"/>
              <a:t>Loneliness</a:t>
            </a:r>
          </a:p>
          <a:p>
            <a:pPr marL="285750" indent="-285750">
              <a:buClr>
                <a:schemeClr val="tx2"/>
              </a:buClr>
              <a:buFont typeface="Wingdings" panose="05000000000000000000" pitchFamily="2" charset="2"/>
              <a:buChar char="Ø"/>
            </a:pPr>
            <a:r>
              <a:rPr lang="en-GB" dirty="0"/>
              <a:t>Emotional burnout </a:t>
            </a:r>
          </a:p>
          <a:p>
            <a:pPr marL="285750" indent="-285750">
              <a:buClr>
                <a:schemeClr val="tx2"/>
              </a:buClr>
              <a:buFont typeface="Wingdings" panose="05000000000000000000" pitchFamily="2" charset="2"/>
              <a:buChar char="Ø"/>
            </a:pPr>
            <a:r>
              <a:rPr lang="en-GB" dirty="0"/>
              <a:t>Soft skills impacted </a:t>
            </a:r>
          </a:p>
          <a:p>
            <a:pPr marL="285750" indent="-285750">
              <a:buClr>
                <a:schemeClr val="tx2"/>
              </a:buClr>
              <a:buFont typeface="Wingdings" panose="05000000000000000000" pitchFamily="2" charset="2"/>
              <a:buChar char="Ø"/>
            </a:pPr>
            <a:r>
              <a:rPr lang="en-GB" dirty="0"/>
              <a:t>Puberty/ </a:t>
            </a:r>
            <a:r>
              <a:rPr lang="en-GB" b="0" i="0" dirty="0">
                <a:solidFill>
                  <a:srgbClr val="4D5156"/>
                </a:solidFill>
                <a:effectLst/>
                <a:latin typeface="arial" panose="020B0604020202020204" pitchFamily="34" charset="0"/>
              </a:rPr>
              <a:t>Menstrual disorders</a:t>
            </a:r>
            <a:endParaRPr lang="en-GB" dirty="0"/>
          </a:p>
          <a:p>
            <a:pPr marL="285750" indent="-285750">
              <a:buClr>
                <a:schemeClr val="tx2"/>
              </a:buClr>
              <a:buFont typeface="Wingdings" panose="05000000000000000000" pitchFamily="2" charset="2"/>
              <a:buChar char="Ø"/>
            </a:pPr>
            <a:endParaRPr lang="en-GB" dirty="0"/>
          </a:p>
          <a:p>
            <a:pPr marL="285750" indent="-285750">
              <a:buClr>
                <a:schemeClr val="tx2"/>
              </a:buClr>
              <a:buFont typeface="Wingdings" panose="05000000000000000000" pitchFamily="2" charset="2"/>
              <a:buChar char="Ø"/>
            </a:pPr>
            <a:endParaRPr lang="en-GB" dirty="0"/>
          </a:p>
        </p:txBody>
      </p:sp>
      <p:cxnSp>
        <p:nvCxnSpPr>
          <p:cNvPr id="14" name="Straight Connector 13">
            <a:extLst>
              <a:ext uri="{FF2B5EF4-FFF2-40B4-BE49-F238E27FC236}">
                <a16:creationId xmlns:a16="http://schemas.microsoft.com/office/drawing/2014/main" id="{6FE0C40C-3E6E-8AB7-C9B4-8B0B0514F908}"/>
              </a:ext>
            </a:extLst>
          </p:cNvPr>
          <p:cNvCxnSpPr>
            <a:cxnSpLocks/>
          </p:cNvCxnSpPr>
          <p:nvPr/>
        </p:nvCxnSpPr>
        <p:spPr>
          <a:xfrm flipV="1">
            <a:off x="1739037" y="771649"/>
            <a:ext cx="5986573" cy="3610110"/>
          </a:xfrm>
          <a:prstGeom prst="line">
            <a:avLst/>
          </a:prstGeom>
          <a:ln w="57150">
            <a:solidFill>
              <a:srgbClr val="8593A8"/>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2E6E1BF3-D6FC-9ED4-9E7A-7CB4FB81720A}"/>
              </a:ext>
            </a:extLst>
          </p:cNvPr>
          <p:cNvSpPr txBox="1"/>
          <p:nvPr/>
        </p:nvSpPr>
        <p:spPr>
          <a:xfrm>
            <a:off x="4876891" y="2535100"/>
            <a:ext cx="7044812" cy="3693319"/>
          </a:xfrm>
          <a:prstGeom prst="rect">
            <a:avLst/>
          </a:prstGeom>
          <a:noFill/>
        </p:spPr>
        <p:txBody>
          <a:bodyPr wrap="square">
            <a:spAutoFit/>
          </a:bodyPr>
          <a:lstStyle/>
          <a:p>
            <a:pPr marL="285750" indent="-285750">
              <a:buClr>
                <a:schemeClr val="tx2"/>
              </a:buClr>
              <a:buFont typeface="Wingdings" panose="05000000000000000000" pitchFamily="2" charset="2"/>
              <a:buChar char="Ø"/>
            </a:pPr>
            <a:r>
              <a:rPr lang="en-GB" dirty="0"/>
              <a:t>Mental heath </a:t>
            </a:r>
          </a:p>
          <a:p>
            <a:pPr marL="285750" indent="-285750">
              <a:buClr>
                <a:schemeClr val="tx2"/>
              </a:buClr>
              <a:buFont typeface="Wingdings" panose="05000000000000000000" pitchFamily="2" charset="2"/>
              <a:buChar char="Ø"/>
            </a:pPr>
            <a:r>
              <a:rPr lang="en-GB" dirty="0"/>
              <a:t>Heart disease</a:t>
            </a:r>
          </a:p>
          <a:p>
            <a:pPr marL="285750" indent="-285750">
              <a:buClr>
                <a:schemeClr val="tx2"/>
              </a:buClr>
              <a:buFont typeface="Wingdings" panose="05000000000000000000" pitchFamily="2" charset="2"/>
              <a:buChar char="Ø"/>
            </a:pPr>
            <a:r>
              <a:rPr lang="en-GB" dirty="0"/>
              <a:t>Brain development </a:t>
            </a:r>
          </a:p>
          <a:p>
            <a:pPr marL="285750" indent="-285750">
              <a:buClr>
                <a:schemeClr val="tx2"/>
              </a:buClr>
              <a:buFont typeface="Wingdings" panose="05000000000000000000" pitchFamily="2" charset="2"/>
              <a:buChar char="Ø"/>
            </a:pPr>
            <a:r>
              <a:rPr lang="en-GB" dirty="0"/>
              <a:t>Week immune system</a:t>
            </a:r>
          </a:p>
          <a:p>
            <a:pPr marL="285750" indent="-285750">
              <a:buClr>
                <a:schemeClr val="tx2"/>
              </a:buClr>
              <a:buFont typeface="Wingdings" panose="05000000000000000000" pitchFamily="2" charset="2"/>
              <a:buChar char="Ø"/>
            </a:pPr>
            <a:r>
              <a:rPr lang="en-GB" dirty="0"/>
              <a:t>Brain development </a:t>
            </a:r>
          </a:p>
          <a:p>
            <a:pPr marL="285750" indent="-285750">
              <a:buClr>
                <a:schemeClr val="tx2"/>
              </a:buClr>
              <a:buFont typeface="Wingdings" panose="05000000000000000000" pitchFamily="2" charset="2"/>
              <a:buChar char="Ø"/>
            </a:pPr>
            <a:r>
              <a:rPr lang="en-GB" dirty="0"/>
              <a:t>Long term affect to decision making, attention and learning</a:t>
            </a:r>
          </a:p>
          <a:p>
            <a:pPr marL="285750" indent="-285750">
              <a:buClr>
                <a:schemeClr val="tx2"/>
              </a:buClr>
              <a:buFont typeface="Wingdings" panose="05000000000000000000" pitchFamily="2" charset="2"/>
              <a:buChar char="Ø"/>
            </a:pPr>
            <a:r>
              <a:rPr lang="en-GB" dirty="0">
                <a:solidFill>
                  <a:srgbClr val="000000"/>
                </a:solidFill>
              </a:rPr>
              <a:t>M</a:t>
            </a:r>
            <a:r>
              <a:rPr lang="en-GB" b="0" i="0" dirty="0">
                <a:solidFill>
                  <a:srgbClr val="000000"/>
                </a:solidFill>
                <a:effectLst/>
              </a:rPr>
              <a:t>aternal and child health problems (including teen pregnancy, pregnancy complications, and fetal death)</a:t>
            </a:r>
            <a:endParaRPr lang="en-GB" dirty="0"/>
          </a:p>
          <a:p>
            <a:pPr marL="285750" indent="-285750">
              <a:buClr>
                <a:schemeClr val="tx2"/>
              </a:buClr>
              <a:buFont typeface="Wingdings" panose="05000000000000000000" pitchFamily="2" charset="2"/>
              <a:buChar char="Ø"/>
            </a:pPr>
            <a:r>
              <a:rPr lang="en-GB" b="0" i="0" dirty="0">
                <a:solidFill>
                  <a:srgbClr val="000000"/>
                </a:solidFill>
                <a:effectLst/>
              </a:rPr>
              <a:t>Cancer</a:t>
            </a:r>
          </a:p>
          <a:p>
            <a:pPr marL="285750" indent="-285750">
              <a:buClr>
                <a:schemeClr val="tx2"/>
              </a:buClr>
              <a:buFont typeface="Wingdings" panose="05000000000000000000" pitchFamily="2" charset="2"/>
              <a:buChar char="Ø"/>
            </a:pPr>
            <a:r>
              <a:rPr lang="en-GB" b="0" i="0" dirty="0">
                <a:solidFill>
                  <a:srgbClr val="000000"/>
                </a:solidFill>
                <a:effectLst/>
              </a:rPr>
              <a:t>Diabetes</a:t>
            </a:r>
          </a:p>
          <a:p>
            <a:pPr marL="285750" indent="-285750">
              <a:buClr>
                <a:schemeClr val="tx2"/>
              </a:buClr>
              <a:buFont typeface="Wingdings" panose="05000000000000000000" pitchFamily="2" charset="2"/>
              <a:buChar char="Ø"/>
            </a:pPr>
            <a:r>
              <a:rPr lang="en-GB" b="0" i="0" dirty="0">
                <a:solidFill>
                  <a:srgbClr val="000000"/>
                </a:solidFill>
                <a:effectLst/>
              </a:rPr>
              <a:t>Heart disease</a:t>
            </a:r>
          </a:p>
          <a:p>
            <a:pPr marL="285750" indent="-285750">
              <a:buClr>
                <a:schemeClr val="tx2"/>
              </a:buClr>
              <a:buFont typeface="Wingdings" panose="05000000000000000000" pitchFamily="2" charset="2"/>
              <a:buChar char="Ø"/>
            </a:pPr>
            <a:r>
              <a:rPr lang="en-GB" dirty="0">
                <a:solidFill>
                  <a:srgbClr val="000000"/>
                </a:solidFill>
              </a:rPr>
              <a:t>S</a:t>
            </a:r>
            <a:r>
              <a:rPr lang="en-GB" b="0" i="0" dirty="0">
                <a:solidFill>
                  <a:srgbClr val="000000"/>
                </a:solidFill>
                <a:effectLst/>
              </a:rPr>
              <a:t>uicide</a:t>
            </a:r>
          </a:p>
          <a:p>
            <a:pPr marL="285750" indent="-285750">
              <a:buClr>
                <a:schemeClr val="tx2"/>
              </a:buClr>
              <a:buFont typeface="Wingdings" panose="05000000000000000000" pitchFamily="2" charset="2"/>
              <a:buChar char="Ø"/>
            </a:pPr>
            <a:r>
              <a:rPr lang="en-GB" dirty="0">
                <a:solidFill>
                  <a:srgbClr val="000000"/>
                </a:solidFill>
              </a:rPr>
              <a:t>Soft Skills undeveloped </a:t>
            </a:r>
            <a:endParaRPr lang="en-GB" b="0" i="0" dirty="0">
              <a:solidFill>
                <a:srgbClr val="000000"/>
              </a:solidFill>
              <a:effectLst/>
            </a:endParaRPr>
          </a:p>
        </p:txBody>
      </p:sp>
    </p:spTree>
    <p:extLst>
      <p:ext uri="{BB962C8B-B14F-4D97-AF65-F5344CB8AC3E}">
        <p14:creationId xmlns:p14="http://schemas.microsoft.com/office/powerpoint/2010/main" val="9324984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09D829-8E98-9F2E-A923-71BB0D34379E}"/>
              </a:ext>
            </a:extLst>
          </p:cNvPr>
          <p:cNvSpPr txBox="1"/>
          <p:nvPr/>
        </p:nvSpPr>
        <p:spPr>
          <a:xfrm>
            <a:off x="0" y="177415"/>
            <a:ext cx="12034684" cy="3451714"/>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13:</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Care leavers with ACES are more likely to take part in risky behaviour than young people in general, not only leading to short term problems but to long term health issues, as well as long term mental health issues.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There is an increase of leaving care young people are engaging.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McCowen (2022) explains that all young people face issues as they transition into adulthood. However, young people that have experienced ACEs such as care leavers are unable to deal with them as positively as young people in the general population. Whereas they often have a close family network to help and support them, care leavers do not have that support network to help them make choices and guide them on their chosen path.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There are many short-term issues that are caused by ACEs however they often develop into long term issues and have a server impact on bot both physical and metal health.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EF393A44-E0ED-79C4-3703-FEB834D76D51}"/>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4190463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3930358" y="3263772"/>
            <a:ext cx="6245912" cy="1406101"/>
          </a:xfrm>
        </p:spPr>
        <p:txBody>
          <a:bodyPr vert="horz" lIns="91440" tIns="45720" rIns="91440" bIns="45720" rtlCol="0" anchor="t">
            <a:normAutofit/>
          </a:bodyPr>
          <a:lstStyle/>
          <a:p>
            <a:r>
              <a:rPr lang="en-US" dirty="0"/>
              <a:t>Building resilience. </a:t>
            </a:r>
          </a:p>
        </p:txBody>
      </p:sp>
      <p:sp>
        <p:nvSpPr>
          <p:cNvPr id="6" name="Title 1">
            <a:extLst>
              <a:ext uri="{FF2B5EF4-FFF2-40B4-BE49-F238E27FC236}">
                <a16:creationId xmlns:a16="http://schemas.microsoft.com/office/drawing/2014/main" id="{7AB59555-54EF-AA54-1DF0-9101C41B1CD1}"/>
              </a:ext>
            </a:extLst>
          </p:cNvPr>
          <p:cNvSpPr>
            <a:spLocks noGrp="1"/>
          </p:cNvSpPr>
          <p:nvPr>
            <p:ph type="ctrTitle"/>
          </p:nvPr>
        </p:nvSpPr>
        <p:spPr>
          <a:xfrm>
            <a:off x="1167494" y="2802194"/>
            <a:ext cx="6245912" cy="644806"/>
          </a:xfrm>
        </p:spPr>
        <p:txBody>
          <a:bodyPr/>
          <a:lstStyle/>
          <a:p>
            <a:r>
              <a:rPr lang="en-US" sz="4800" dirty="0"/>
              <a:t>Young People in Focus.</a:t>
            </a:r>
          </a:p>
        </p:txBody>
      </p:sp>
    </p:spTree>
    <p:extLst>
      <p:ext uri="{BB962C8B-B14F-4D97-AF65-F5344CB8AC3E}">
        <p14:creationId xmlns:p14="http://schemas.microsoft.com/office/powerpoint/2010/main" val="1965433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BD52D5-E252-672C-DACC-272E5E105537}"/>
              </a:ext>
            </a:extLst>
          </p:cNvPr>
          <p:cNvSpPr txBox="1"/>
          <p:nvPr/>
        </p:nvSpPr>
        <p:spPr>
          <a:xfrm>
            <a:off x="0" y="124762"/>
            <a:ext cx="6096000" cy="77303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14: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Why is building resilience important?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8645477C-5487-39EE-0AEB-4A78EF6FDDA4}"/>
              </a:ext>
            </a:extLst>
          </p:cNvPr>
          <p:cNvSpPr txBox="1">
            <a:spLocks/>
          </p:cNvSpPr>
          <p:nvPr/>
        </p:nvSpPr>
        <p:spPr>
          <a:xfrm>
            <a:off x="10746579" y="6407750"/>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6004800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F65A7-995A-9F45-891C-82D9B9D40801}"/>
              </a:ext>
            </a:extLst>
          </p:cNvPr>
          <p:cNvSpPr>
            <a:spLocks noGrp="1"/>
          </p:cNvSpPr>
          <p:nvPr>
            <p:ph type="title"/>
          </p:nvPr>
        </p:nvSpPr>
        <p:spPr>
          <a:xfrm>
            <a:off x="2096438" y="2021385"/>
            <a:ext cx="8412079" cy="2810460"/>
          </a:xfrm>
        </p:spPr>
        <p:txBody>
          <a:bodyPr>
            <a:normAutofit/>
          </a:bodyPr>
          <a:lstStyle/>
          <a:p>
            <a:r>
              <a:rPr lang="en-GB" sz="3600" b="0" i="1" dirty="0">
                <a:solidFill>
                  <a:srgbClr val="191D34"/>
                </a:solidFill>
                <a:effectLst/>
              </a:rPr>
              <a:t>Resilience has been described as the capacity for positive outcomes despite challenging or threatening circumstances.</a:t>
            </a:r>
            <a:endParaRPr lang="en-US" sz="3600" dirty="0"/>
          </a:p>
        </p:txBody>
      </p:sp>
      <p:sp>
        <p:nvSpPr>
          <p:cNvPr id="13" name="Text Placeholder 5">
            <a:extLst>
              <a:ext uri="{FF2B5EF4-FFF2-40B4-BE49-F238E27FC236}">
                <a16:creationId xmlns:a16="http://schemas.microsoft.com/office/drawing/2014/main" id="{6118A1B7-08BA-6B43-BBA8-952377DF944D}"/>
              </a:ext>
            </a:extLst>
          </p:cNvPr>
          <p:cNvSpPr>
            <a:spLocks noGrp="1"/>
          </p:cNvSpPr>
          <p:nvPr>
            <p:ph type="body" sz="quarter" idx="13"/>
          </p:nvPr>
        </p:nvSpPr>
        <p:spPr>
          <a:xfrm>
            <a:off x="1502619" y="543354"/>
            <a:ext cx="1364297" cy="1094521"/>
          </a:xfrm>
        </p:spPr>
        <p:txBody>
          <a:bodyPr/>
          <a:lstStyle/>
          <a:p>
            <a:r>
              <a:rPr lang="en-US" dirty="0"/>
              <a:t>“</a:t>
            </a:r>
          </a:p>
        </p:txBody>
      </p:sp>
      <p:sp>
        <p:nvSpPr>
          <p:cNvPr id="7" name="Text Placeholder 6">
            <a:extLst>
              <a:ext uri="{FF2B5EF4-FFF2-40B4-BE49-F238E27FC236}">
                <a16:creationId xmlns:a16="http://schemas.microsoft.com/office/drawing/2014/main" id="{E178654B-08C9-4C41-8BEC-DFB720245862}"/>
              </a:ext>
            </a:extLst>
          </p:cNvPr>
          <p:cNvSpPr>
            <a:spLocks noGrp="1"/>
          </p:cNvSpPr>
          <p:nvPr>
            <p:ph type="body" sz="quarter" idx="14"/>
          </p:nvPr>
        </p:nvSpPr>
        <p:spPr>
          <a:xfrm>
            <a:off x="6175682" y="5350787"/>
            <a:ext cx="3511550" cy="679450"/>
          </a:xfrm>
        </p:spPr>
        <p:txBody>
          <a:bodyPr/>
          <a:lstStyle/>
          <a:p>
            <a:r>
              <a:rPr lang="da-DK" b="0" i="0" dirty="0">
                <a:solidFill>
                  <a:srgbClr val="191D34"/>
                </a:solidFill>
                <a:effectLst/>
                <a:latin typeface="+mj-lt"/>
              </a:rPr>
              <a:t>Byron Egeland et al, (1993).</a:t>
            </a:r>
            <a:endParaRPr lang="en-US" dirty="0">
              <a:latin typeface="+mj-lt"/>
            </a:endParaRPr>
          </a:p>
        </p:txBody>
      </p:sp>
      <p:sp>
        <p:nvSpPr>
          <p:cNvPr id="14" name="Text Placeholder 7">
            <a:extLst>
              <a:ext uri="{FF2B5EF4-FFF2-40B4-BE49-F238E27FC236}">
                <a16:creationId xmlns:a16="http://schemas.microsoft.com/office/drawing/2014/main" id="{A1F17760-D90A-AB46-A4E0-31B2684E3F5E}"/>
              </a:ext>
            </a:extLst>
          </p:cNvPr>
          <p:cNvSpPr>
            <a:spLocks noGrp="1"/>
          </p:cNvSpPr>
          <p:nvPr>
            <p:ph type="body" sz="quarter" idx="15"/>
          </p:nvPr>
        </p:nvSpPr>
        <p:spPr>
          <a:xfrm>
            <a:off x="9420876" y="3426615"/>
            <a:ext cx="1364297" cy="1094521"/>
          </a:xfrm>
        </p:spPr>
        <p:txBody>
          <a:bodyPr/>
          <a:lstStyle/>
          <a:p>
            <a:r>
              <a:rPr lang="en-US" dirty="0"/>
              <a:t>”</a:t>
            </a:r>
          </a:p>
        </p:txBody>
      </p:sp>
    </p:spTree>
    <p:extLst>
      <p:ext uri="{BB962C8B-B14F-4D97-AF65-F5344CB8AC3E}">
        <p14:creationId xmlns:p14="http://schemas.microsoft.com/office/powerpoint/2010/main" val="26399837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FB68BE-F7D7-BBCD-5E39-9C36196BC0B1}"/>
              </a:ext>
            </a:extLst>
          </p:cNvPr>
          <p:cNvSpPr txBox="1"/>
          <p:nvPr/>
        </p:nvSpPr>
        <p:spPr>
          <a:xfrm>
            <a:off x="98323" y="173923"/>
            <a:ext cx="6096000" cy="77303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15: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Quote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448E518E-6DE3-D7E0-2376-A381253CD1BB}"/>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588932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p:txBody>
          <a:bodyPr/>
          <a:lstStyle/>
          <a:p>
            <a:r>
              <a:rPr lang="en-US" dirty="0"/>
              <a:t>How can we build on young people’s resilience?</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idx="1"/>
          </p:nvPr>
        </p:nvSpPr>
        <p:spPr>
          <a:xfrm>
            <a:off x="7295285" y="1602086"/>
            <a:ext cx="4031394" cy="2828613"/>
          </a:xfrm>
        </p:spPr>
        <p:txBody>
          <a:bodyPr vert="horz" lIns="91440" tIns="45720" rIns="91440" bIns="45720" rtlCol="0" anchor="t">
            <a:noAutofit/>
          </a:bodyPr>
          <a:lstStyle/>
          <a:p>
            <a:pPr marL="342900" indent="-342900">
              <a:buClr>
                <a:schemeClr val="accent1"/>
              </a:buClr>
              <a:buFont typeface="Wingdings" panose="05000000000000000000" pitchFamily="2" charset="2"/>
              <a:buChar char="Ø"/>
            </a:pPr>
            <a:r>
              <a:rPr lang="en-US" dirty="0"/>
              <a:t>Give them hope</a:t>
            </a:r>
          </a:p>
          <a:p>
            <a:pPr marL="342900" indent="-342900">
              <a:buClr>
                <a:schemeClr val="accent1"/>
              </a:buClr>
              <a:buFont typeface="Wingdings" panose="05000000000000000000" pitchFamily="2" charset="2"/>
              <a:buChar char="Ø"/>
            </a:pPr>
            <a:r>
              <a:rPr lang="en-US" dirty="0"/>
              <a:t>Social support</a:t>
            </a:r>
          </a:p>
          <a:p>
            <a:pPr marL="342900" indent="-342900">
              <a:buClr>
                <a:schemeClr val="accent1"/>
              </a:buClr>
              <a:buFont typeface="Wingdings" panose="05000000000000000000" pitchFamily="2" charset="2"/>
              <a:buChar char="Ø"/>
            </a:pPr>
            <a:r>
              <a:rPr lang="en-US" dirty="0"/>
              <a:t>Problem solving skills</a:t>
            </a:r>
          </a:p>
          <a:p>
            <a:pPr marL="342900" indent="-342900">
              <a:buClr>
                <a:schemeClr val="accent1"/>
              </a:buClr>
              <a:buFont typeface="Wingdings" panose="05000000000000000000" pitchFamily="2" charset="2"/>
              <a:buChar char="Ø"/>
            </a:pPr>
            <a:r>
              <a:rPr lang="en-US" dirty="0"/>
              <a:t>Control on their own choices</a:t>
            </a:r>
          </a:p>
          <a:p>
            <a:pPr marL="342900" indent="-342900">
              <a:buClr>
                <a:schemeClr val="accent1"/>
              </a:buClr>
              <a:buFont typeface="Wingdings" panose="05000000000000000000" pitchFamily="2" charset="2"/>
              <a:buChar char="Ø"/>
            </a:pPr>
            <a:r>
              <a:rPr lang="en-US" dirty="0"/>
              <a:t>Optimism</a:t>
            </a:r>
          </a:p>
          <a:p>
            <a:pPr marL="342900" indent="-342900">
              <a:buClr>
                <a:schemeClr val="accent1"/>
              </a:buClr>
              <a:buFont typeface="Wingdings" panose="05000000000000000000" pitchFamily="2" charset="2"/>
              <a:buChar char="Ø"/>
            </a:pPr>
            <a:r>
              <a:rPr lang="en-US" dirty="0"/>
              <a:t>Local resources</a:t>
            </a:r>
          </a:p>
          <a:p>
            <a:pPr marL="342900" indent="-342900">
              <a:buClr>
                <a:schemeClr val="accent1"/>
              </a:buClr>
              <a:buFont typeface="Wingdings" panose="05000000000000000000" pitchFamily="2" charset="2"/>
              <a:buChar char="Ø"/>
            </a:pPr>
            <a:r>
              <a:rPr lang="en-US" dirty="0"/>
              <a:t>Flexibility in goal setting</a:t>
            </a:r>
          </a:p>
          <a:p>
            <a:pPr marL="342900" indent="-342900">
              <a:buClr>
                <a:schemeClr val="accent1"/>
              </a:buClr>
              <a:buFont typeface="Wingdings" panose="05000000000000000000" pitchFamily="2" charset="2"/>
              <a:buChar char="Ø"/>
            </a:pPr>
            <a:r>
              <a:rPr lang="en-US" dirty="0"/>
              <a:t>Confidence</a:t>
            </a:r>
          </a:p>
          <a:p>
            <a:pPr marL="342900" indent="-342900">
              <a:buClr>
                <a:schemeClr val="accent1"/>
              </a:buClr>
              <a:buFont typeface="Wingdings" panose="05000000000000000000" pitchFamily="2" charset="2"/>
              <a:buChar char="Ø"/>
            </a:pPr>
            <a:r>
              <a:rPr lang="en-US" dirty="0"/>
              <a:t>Self efficiency</a:t>
            </a:r>
          </a:p>
          <a:p>
            <a:pPr marL="342900" indent="-342900">
              <a:buClr>
                <a:schemeClr val="accent1"/>
              </a:buClr>
              <a:buFont typeface="Wingdings" panose="05000000000000000000" pitchFamily="2" charset="2"/>
              <a:buChar char="Ø"/>
            </a:pPr>
            <a:r>
              <a:rPr lang="en-US" dirty="0"/>
              <a:t>Social opportunities</a:t>
            </a:r>
          </a:p>
          <a:p>
            <a:pPr marL="342900" indent="-342900">
              <a:buClr>
                <a:schemeClr val="accent1"/>
              </a:buClr>
              <a:buFont typeface="Wingdings" panose="05000000000000000000" pitchFamily="2" charset="2"/>
              <a:buChar char="Ø"/>
            </a:pPr>
            <a:r>
              <a:rPr lang="en-US" dirty="0"/>
              <a:t>Good health</a:t>
            </a:r>
          </a:p>
          <a:p>
            <a:pPr marL="342900" indent="-342900">
              <a:buClr>
                <a:schemeClr val="accent1"/>
              </a:buClr>
              <a:buFont typeface="Wingdings" panose="05000000000000000000" pitchFamily="2" charset="2"/>
              <a:buChar char="Ø"/>
            </a:pPr>
            <a:r>
              <a:rPr lang="en-US" dirty="0"/>
              <a:t>Praise </a:t>
            </a:r>
          </a:p>
          <a:p>
            <a:pPr marL="342900" indent="-342900">
              <a:buClr>
                <a:schemeClr val="accent1"/>
              </a:buClr>
              <a:buFont typeface="Wingdings" panose="05000000000000000000" pitchFamily="2" charset="2"/>
              <a:buChar char="Ø"/>
            </a:pPr>
            <a:endParaRPr lang="en-US" dirty="0"/>
          </a:p>
          <a:p>
            <a:pPr marL="342900" indent="-342900">
              <a:buClr>
                <a:schemeClr val="accent1"/>
              </a:buClr>
              <a:buFont typeface="Wingdings" panose="05000000000000000000" pitchFamily="2" charset="2"/>
              <a:buChar char="Ø"/>
            </a:pPr>
            <a:endParaRPr lang="en-US" dirty="0"/>
          </a:p>
        </p:txBody>
      </p:sp>
      <p:sp>
        <p:nvSpPr>
          <p:cNvPr id="10" name="Content Placeholder 9">
            <a:extLst>
              <a:ext uri="{FF2B5EF4-FFF2-40B4-BE49-F238E27FC236}">
                <a16:creationId xmlns:a16="http://schemas.microsoft.com/office/drawing/2014/main" id="{585697B7-EBBB-0E4B-AA02-0D3F94821C6E}"/>
              </a:ext>
            </a:extLst>
          </p:cNvPr>
          <p:cNvSpPr>
            <a:spLocks noGrp="1"/>
          </p:cNvSpPr>
          <p:nvPr>
            <p:ph idx="12"/>
          </p:nvPr>
        </p:nvSpPr>
        <p:spPr>
          <a:xfrm>
            <a:off x="865321" y="2181621"/>
            <a:ext cx="6174575" cy="522514"/>
          </a:xfrm>
        </p:spPr>
        <p:txBody>
          <a:bodyPr/>
          <a:lstStyle/>
          <a:p>
            <a:pPr>
              <a:buClr>
                <a:schemeClr val="accent1"/>
              </a:buClr>
            </a:pPr>
            <a:r>
              <a:rPr lang="en-US" dirty="0"/>
              <a:t>Why is building resilience important?</a:t>
            </a:r>
          </a:p>
          <a:p>
            <a:pPr marL="342900" indent="-342900">
              <a:buClr>
                <a:schemeClr val="accent1"/>
              </a:buClr>
              <a:buFont typeface="Wingdings" panose="05000000000000000000" pitchFamily="2" charset="2"/>
              <a:buChar char="Ø"/>
            </a:pPr>
            <a:r>
              <a:rPr lang="en-US" dirty="0"/>
              <a:t>See challenges</a:t>
            </a:r>
          </a:p>
          <a:p>
            <a:pPr marL="342900" indent="-342900">
              <a:buClr>
                <a:schemeClr val="accent1"/>
              </a:buClr>
              <a:buFont typeface="Wingdings" panose="05000000000000000000" pitchFamily="2" charset="2"/>
              <a:buChar char="Ø"/>
            </a:pPr>
            <a:r>
              <a:rPr lang="en-US" dirty="0"/>
              <a:t>Commit to goals</a:t>
            </a:r>
          </a:p>
          <a:p>
            <a:pPr marL="342900" indent="-342900">
              <a:buClr>
                <a:schemeClr val="accent1"/>
              </a:buClr>
              <a:buFont typeface="Wingdings" panose="05000000000000000000" pitchFamily="2" charset="2"/>
              <a:buChar char="Ø"/>
            </a:pPr>
            <a:r>
              <a:rPr lang="en-US" dirty="0"/>
              <a:t>Focus on what they can control</a:t>
            </a:r>
          </a:p>
          <a:p>
            <a:pPr marL="342900" indent="-342900">
              <a:buClr>
                <a:schemeClr val="accent1"/>
              </a:buClr>
              <a:buFont typeface="Wingdings" panose="05000000000000000000" pitchFamily="2" charset="2"/>
              <a:buChar char="Ø"/>
            </a:pPr>
            <a:r>
              <a:rPr lang="en-US" dirty="0"/>
              <a:t>Don’t blame themselves </a:t>
            </a:r>
          </a:p>
          <a:p>
            <a:pPr marL="342900" indent="-342900">
              <a:buClr>
                <a:schemeClr val="accent1"/>
              </a:buClr>
              <a:buFont typeface="Wingdings" panose="05000000000000000000" pitchFamily="2" charset="2"/>
              <a:buChar char="Ø"/>
            </a:pPr>
            <a:r>
              <a:rPr lang="en-US" dirty="0"/>
              <a:t>Enables them to be empathic</a:t>
            </a:r>
          </a:p>
          <a:p>
            <a:pPr marL="342900" indent="-342900">
              <a:buClr>
                <a:schemeClr val="accent1"/>
              </a:buClr>
              <a:buFont typeface="Wingdings" panose="05000000000000000000" pitchFamily="2" charset="2"/>
              <a:buChar char="Ø"/>
            </a:pPr>
            <a:r>
              <a:rPr lang="en-US" dirty="0"/>
              <a:t>Helps them think positively</a:t>
            </a:r>
          </a:p>
        </p:txBody>
      </p:sp>
    </p:spTree>
    <p:extLst>
      <p:ext uri="{BB962C8B-B14F-4D97-AF65-F5344CB8AC3E}">
        <p14:creationId xmlns:p14="http://schemas.microsoft.com/office/powerpoint/2010/main" val="27215085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7E67816-CB1B-1C50-5225-28EBA85868F9}"/>
              </a:ext>
            </a:extLst>
          </p:cNvPr>
          <p:cNvSpPr txBox="1"/>
          <p:nvPr/>
        </p:nvSpPr>
        <p:spPr>
          <a:xfrm>
            <a:off x="44245" y="90339"/>
            <a:ext cx="12103510" cy="1468351"/>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16:</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How can we build on young people’s resilience?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By providing young people with support networks and interventions to build on their resilience, can help them see challenges and commit to goals whilst developing their soft skills and helping them achieve a better quality of life.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itle 1">
            <a:extLst>
              <a:ext uri="{FF2B5EF4-FFF2-40B4-BE49-F238E27FC236}">
                <a16:creationId xmlns:a16="http://schemas.microsoft.com/office/drawing/2014/main" id="{8C5693D3-4668-08FC-33FE-53DD76F02893}"/>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3992764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047E-FBFD-4F79-BCA5-10E69740F030}"/>
              </a:ext>
            </a:extLst>
          </p:cNvPr>
          <p:cNvSpPr>
            <a:spLocks noGrp="1"/>
          </p:cNvSpPr>
          <p:nvPr>
            <p:ph type="title"/>
          </p:nvPr>
        </p:nvSpPr>
        <p:spPr>
          <a:xfrm>
            <a:off x="774202" y="-248264"/>
            <a:ext cx="9779183" cy="1325563"/>
          </a:xfrm>
        </p:spPr>
        <p:txBody>
          <a:bodyPr/>
          <a:lstStyle/>
          <a:p>
            <a:r>
              <a:rPr lang="en-US" dirty="0"/>
              <a:t>Building Care Leavers resilience</a:t>
            </a:r>
          </a:p>
        </p:txBody>
      </p:sp>
      <p:sp>
        <p:nvSpPr>
          <p:cNvPr id="10" name="Title 1">
            <a:extLst>
              <a:ext uri="{FF2B5EF4-FFF2-40B4-BE49-F238E27FC236}">
                <a16:creationId xmlns:a16="http://schemas.microsoft.com/office/drawing/2014/main" id="{59E94DE1-AEF4-816D-E711-3F914F9D1BB8}"/>
              </a:ext>
            </a:extLst>
          </p:cNvPr>
          <p:cNvSpPr txBox="1">
            <a:spLocks/>
          </p:cNvSpPr>
          <p:nvPr/>
        </p:nvSpPr>
        <p:spPr>
          <a:xfrm>
            <a:off x="6096000" y="943897"/>
            <a:ext cx="4857135" cy="449815"/>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2400" dirty="0"/>
              <a:t>Problems, challenges and services. </a:t>
            </a:r>
          </a:p>
        </p:txBody>
      </p:sp>
      <p:graphicFrame>
        <p:nvGraphicFramePr>
          <p:cNvPr id="11" name="Table 11">
            <a:extLst>
              <a:ext uri="{FF2B5EF4-FFF2-40B4-BE49-F238E27FC236}">
                <a16:creationId xmlns:a16="http://schemas.microsoft.com/office/drawing/2014/main" id="{A019127A-8EB6-1A97-2714-1777DE82B342}"/>
              </a:ext>
            </a:extLst>
          </p:cNvPr>
          <p:cNvGraphicFramePr>
            <a:graphicFrameLocks noGrp="1"/>
          </p:cNvGraphicFramePr>
          <p:nvPr>
            <p:extLst>
              <p:ext uri="{D42A27DB-BD31-4B8C-83A1-F6EECF244321}">
                <p14:modId xmlns:p14="http://schemas.microsoft.com/office/powerpoint/2010/main" val="1472154459"/>
              </p:ext>
            </p:extLst>
          </p:nvPr>
        </p:nvGraphicFramePr>
        <p:xfrm>
          <a:off x="1599793" y="1589857"/>
          <a:ext cx="8128000" cy="44500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782718970"/>
                    </a:ext>
                  </a:extLst>
                </a:gridCol>
                <a:gridCol w="4064000">
                  <a:extLst>
                    <a:ext uri="{9D8B030D-6E8A-4147-A177-3AD203B41FA5}">
                      <a16:colId xmlns:a16="http://schemas.microsoft.com/office/drawing/2014/main" val="182291434"/>
                    </a:ext>
                  </a:extLst>
                </a:gridCol>
              </a:tblGrid>
              <a:tr h="370840">
                <a:tc>
                  <a:txBody>
                    <a:bodyPr/>
                    <a:lstStyle/>
                    <a:p>
                      <a:r>
                        <a:rPr lang="en-GB" dirty="0"/>
                        <a:t>Risk Factors </a:t>
                      </a:r>
                    </a:p>
                  </a:txBody>
                  <a:tcPr/>
                </a:tc>
                <a:tc>
                  <a:txBody>
                    <a:bodyPr/>
                    <a:lstStyle/>
                    <a:p>
                      <a:r>
                        <a:rPr lang="en-GB" dirty="0"/>
                        <a:t>Protective factors </a:t>
                      </a:r>
                    </a:p>
                  </a:txBody>
                  <a:tcPr/>
                </a:tc>
                <a:extLst>
                  <a:ext uri="{0D108BD9-81ED-4DB2-BD59-A6C34878D82A}">
                    <a16:rowId xmlns:a16="http://schemas.microsoft.com/office/drawing/2014/main" val="1381671941"/>
                  </a:ext>
                </a:extLst>
              </a:tr>
              <a:tr h="370840">
                <a:tc>
                  <a:txBody>
                    <a:bodyPr/>
                    <a:lstStyle/>
                    <a:p>
                      <a:r>
                        <a:rPr lang="en-GB" dirty="0"/>
                        <a:t>Leaving Care</a:t>
                      </a:r>
                    </a:p>
                  </a:txBody>
                  <a:tcPr/>
                </a:tc>
                <a:tc>
                  <a:txBody>
                    <a:bodyPr/>
                    <a:lstStyle/>
                    <a:p>
                      <a:r>
                        <a:rPr lang="en-GB" dirty="0"/>
                        <a:t>YPA service</a:t>
                      </a:r>
                    </a:p>
                  </a:txBody>
                  <a:tcPr/>
                </a:tc>
                <a:extLst>
                  <a:ext uri="{0D108BD9-81ED-4DB2-BD59-A6C34878D82A}">
                    <a16:rowId xmlns:a16="http://schemas.microsoft.com/office/drawing/2014/main" val="3571238230"/>
                  </a:ext>
                </a:extLst>
              </a:tr>
              <a:tr h="370840">
                <a:tc>
                  <a:txBody>
                    <a:bodyPr/>
                    <a:lstStyle/>
                    <a:p>
                      <a:r>
                        <a:rPr lang="en-GB" dirty="0"/>
                        <a:t>Self esteem and confidence </a:t>
                      </a:r>
                    </a:p>
                  </a:txBody>
                  <a:tcPr/>
                </a:tc>
                <a:tc>
                  <a:txBody>
                    <a:bodyPr/>
                    <a:lstStyle/>
                    <a:p>
                      <a:r>
                        <a:rPr lang="en-GB" dirty="0"/>
                        <a:t>Bloom Service </a:t>
                      </a:r>
                    </a:p>
                  </a:txBody>
                  <a:tcPr/>
                </a:tc>
                <a:extLst>
                  <a:ext uri="{0D108BD9-81ED-4DB2-BD59-A6C34878D82A}">
                    <a16:rowId xmlns:a16="http://schemas.microsoft.com/office/drawing/2014/main" val="2256828652"/>
                  </a:ext>
                </a:extLst>
              </a:tr>
              <a:tr h="370840">
                <a:tc>
                  <a:txBody>
                    <a:bodyPr/>
                    <a:lstStyle/>
                    <a:p>
                      <a:r>
                        <a:rPr lang="en-GB" dirty="0"/>
                        <a:t>Family and relationship issues </a:t>
                      </a:r>
                    </a:p>
                  </a:txBody>
                  <a:tcPr/>
                </a:tc>
                <a:tc>
                  <a:txBody>
                    <a:bodyPr/>
                    <a:lstStyle/>
                    <a:p>
                      <a:r>
                        <a:rPr lang="en-GB" dirty="0"/>
                        <a:t>Mediation – Supported lodgings </a:t>
                      </a:r>
                    </a:p>
                  </a:txBody>
                  <a:tcPr/>
                </a:tc>
                <a:extLst>
                  <a:ext uri="{0D108BD9-81ED-4DB2-BD59-A6C34878D82A}">
                    <a16:rowId xmlns:a16="http://schemas.microsoft.com/office/drawing/2014/main" val="3548563697"/>
                  </a:ext>
                </a:extLst>
              </a:tr>
              <a:tr h="370840">
                <a:tc>
                  <a:txBody>
                    <a:bodyPr/>
                    <a:lstStyle/>
                    <a:p>
                      <a:r>
                        <a:rPr lang="en-GB" dirty="0"/>
                        <a:t>Fanatical issues </a:t>
                      </a:r>
                    </a:p>
                  </a:txBody>
                  <a:tcPr/>
                </a:tc>
                <a:tc>
                  <a:txBody>
                    <a:bodyPr/>
                    <a:lstStyle/>
                    <a:p>
                      <a:r>
                        <a:rPr lang="en-GB" dirty="0"/>
                        <a:t>Care leaving grants and BIB payment</a:t>
                      </a:r>
                    </a:p>
                  </a:txBody>
                  <a:tcPr/>
                </a:tc>
                <a:extLst>
                  <a:ext uri="{0D108BD9-81ED-4DB2-BD59-A6C34878D82A}">
                    <a16:rowId xmlns:a16="http://schemas.microsoft.com/office/drawing/2014/main" val="2054450477"/>
                  </a:ext>
                </a:extLst>
              </a:tr>
              <a:tr h="370840">
                <a:tc>
                  <a:txBody>
                    <a:bodyPr/>
                    <a:lstStyle/>
                    <a:p>
                      <a:r>
                        <a:rPr lang="en-GB" dirty="0"/>
                        <a:t>Lack of independent living skills </a:t>
                      </a:r>
                    </a:p>
                  </a:txBody>
                  <a:tcPr/>
                </a:tc>
                <a:tc>
                  <a:txBody>
                    <a:bodyPr/>
                    <a:lstStyle/>
                    <a:p>
                      <a:r>
                        <a:rPr lang="en-GB" dirty="0"/>
                        <a:t>Training flats </a:t>
                      </a:r>
                    </a:p>
                  </a:txBody>
                  <a:tcPr/>
                </a:tc>
                <a:extLst>
                  <a:ext uri="{0D108BD9-81ED-4DB2-BD59-A6C34878D82A}">
                    <a16:rowId xmlns:a16="http://schemas.microsoft.com/office/drawing/2014/main" val="2546024097"/>
                  </a:ext>
                </a:extLst>
              </a:tr>
              <a:tr h="370840">
                <a:tc>
                  <a:txBody>
                    <a:bodyPr/>
                    <a:lstStyle/>
                    <a:p>
                      <a:r>
                        <a:rPr lang="en-GB" dirty="0"/>
                        <a:t>Work and education </a:t>
                      </a:r>
                    </a:p>
                  </a:txBody>
                  <a:tcPr/>
                </a:tc>
                <a:tc>
                  <a:txBody>
                    <a:bodyPr/>
                    <a:lstStyle/>
                    <a:p>
                      <a:r>
                        <a:rPr lang="en-GB" dirty="0"/>
                        <a:t>NEETS </a:t>
                      </a:r>
                    </a:p>
                  </a:txBody>
                  <a:tcPr/>
                </a:tc>
                <a:extLst>
                  <a:ext uri="{0D108BD9-81ED-4DB2-BD59-A6C34878D82A}">
                    <a16:rowId xmlns:a16="http://schemas.microsoft.com/office/drawing/2014/main" val="3313701382"/>
                  </a:ext>
                </a:extLst>
              </a:tr>
              <a:tr h="370840">
                <a:tc>
                  <a:txBody>
                    <a:bodyPr/>
                    <a:lstStyle/>
                    <a:p>
                      <a:r>
                        <a:rPr lang="en-GB" dirty="0"/>
                        <a:t>Alcohol and drug use </a:t>
                      </a:r>
                    </a:p>
                  </a:txBody>
                  <a:tcPr/>
                </a:tc>
                <a:tc>
                  <a:txBody>
                    <a:bodyPr/>
                    <a:lstStyle/>
                    <a:p>
                      <a:r>
                        <a:rPr lang="en-GB" dirty="0"/>
                        <a:t>Barod</a:t>
                      </a:r>
                    </a:p>
                  </a:txBody>
                  <a:tcPr/>
                </a:tc>
                <a:extLst>
                  <a:ext uri="{0D108BD9-81ED-4DB2-BD59-A6C34878D82A}">
                    <a16:rowId xmlns:a16="http://schemas.microsoft.com/office/drawing/2014/main" val="218081544"/>
                  </a:ext>
                </a:extLst>
              </a:tr>
              <a:tr h="370840">
                <a:tc>
                  <a:txBody>
                    <a:bodyPr/>
                    <a:lstStyle/>
                    <a:p>
                      <a:r>
                        <a:rPr lang="en-GB" dirty="0"/>
                        <a:t>Social and community </a:t>
                      </a:r>
                    </a:p>
                  </a:txBody>
                  <a:tcPr/>
                </a:tc>
                <a:tc>
                  <a:txBody>
                    <a:bodyPr/>
                    <a:lstStyle/>
                    <a:p>
                      <a:r>
                        <a:rPr lang="en-GB" dirty="0"/>
                        <a:t>Bloom service </a:t>
                      </a:r>
                    </a:p>
                  </a:txBody>
                  <a:tcPr/>
                </a:tc>
                <a:extLst>
                  <a:ext uri="{0D108BD9-81ED-4DB2-BD59-A6C34878D82A}">
                    <a16:rowId xmlns:a16="http://schemas.microsoft.com/office/drawing/2014/main" val="1609680502"/>
                  </a:ext>
                </a:extLst>
              </a:tr>
              <a:tr h="370840">
                <a:tc>
                  <a:txBody>
                    <a:bodyPr/>
                    <a:lstStyle/>
                    <a:p>
                      <a:r>
                        <a:rPr lang="en-GB" dirty="0"/>
                        <a:t>Accommodation </a:t>
                      </a:r>
                    </a:p>
                  </a:txBody>
                  <a:tcPr/>
                </a:tc>
                <a:tc>
                  <a:txBody>
                    <a:bodyPr/>
                    <a:lstStyle/>
                    <a:p>
                      <a:r>
                        <a:rPr lang="en-GB" dirty="0"/>
                        <a:t>Supported loggings </a:t>
                      </a:r>
                    </a:p>
                  </a:txBody>
                  <a:tcPr/>
                </a:tc>
                <a:extLst>
                  <a:ext uri="{0D108BD9-81ED-4DB2-BD59-A6C34878D82A}">
                    <a16:rowId xmlns:a16="http://schemas.microsoft.com/office/drawing/2014/main" val="1160988082"/>
                  </a:ext>
                </a:extLst>
              </a:tr>
              <a:tr h="370840">
                <a:tc>
                  <a:txBody>
                    <a:bodyPr/>
                    <a:lstStyle/>
                    <a:p>
                      <a:r>
                        <a:rPr lang="en-GB" dirty="0"/>
                        <a:t>Heath issues </a:t>
                      </a:r>
                    </a:p>
                  </a:txBody>
                  <a:tcPr/>
                </a:tc>
                <a:tc>
                  <a:txBody>
                    <a:bodyPr/>
                    <a:lstStyle/>
                    <a:p>
                      <a:r>
                        <a:rPr lang="en-GB" dirty="0"/>
                        <a:t>Local Doctors and health services </a:t>
                      </a:r>
                    </a:p>
                  </a:txBody>
                  <a:tcPr/>
                </a:tc>
                <a:extLst>
                  <a:ext uri="{0D108BD9-81ED-4DB2-BD59-A6C34878D82A}">
                    <a16:rowId xmlns:a16="http://schemas.microsoft.com/office/drawing/2014/main" val="3272681299"/>
                  </a:ext>
                </a:extLst>
              </a:tr>
              <a:tr h="370840">
                <a:tc>
                  <a:txBody>
                    <a:bodyPr/>
                    <a:lstStyle/>
                    <a:p>
                      <a:r>
                        <a:rPr lang="en-GB" dirty="0"/>
                        <a:t>Transitioning into adulthood </a:t>
                      </a:r>
                    </a:p>
                  </a:txBody>
                  <a:tcPr/>
                </a:tc>
                <a:tc>
                  <a:txBody>
                    <a:bodyPr/>
                    <a:lstStyle/>
                    <a:p>
                      <a:r>
                        <a:rPr lang="en-GB" dirty="0"/>
                        <a:t>Above services </a:t>
                      </a:r>
                    </a:p>
                  </a:txBody>
                  <a:tcPr/>
                </a:tc>
                <a:extLst>
                  <a:ext uri="{0D108BD9-81ED-4DB2-BD59-A6C34878D82A}">
                    <a16:rowId xmlns:a16="http://schemas.microsoft.com/office/drawing/2014/main" val="1484143550"/>
                  </a:ext>
                </a:extLst>
              </a:tr>
            </a:tbl>
          </a:graphicData>
        </a:graphic>
      </p:graphicFrame>
    </p:spTree>
    <p:extLst>
      <p:ext uri="{BB962C8B-B14F-4D97-AF65-F5344CB8AC3E}">
        <p14:creationId xmlns:p14="http://schemas.microsoft.com/office/powerpoint/2010/main" val="15273869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17ADD3-6417-70BE-1360-30573CFB6295}"/>
              </a:ext>
            </a:extLst>
          </p:cNvPr>
          <p:cNvSpPr txBox="1"/>
          <p:nvPr/>
        </p:nvSpPr>
        <p:spPr>
          <a:xfrm>
            <a:off x="0" y="100869"/>
            <a:ext cx="12103510" cy="1171988"/>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17:</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Building care leavers resilience, what problems they face and what services are available.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These are some issues affecting care leavers and the services are available build their residence and build support networks.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CC1D8A99-C7F9-3D6C-6297-AACC9E860D94}"/>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8877273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439907" y="3253939"/>
            <a:ext cx="7298080" cy="1406101"/>
          </a:xfrm>
        </p:spPr>
        <p:txBody>
          <a:bodyPr vert="horz" lIns="91440" tIns="45720" rIns="91440" bIns="45720" rtlCol="0" anchor="t">
            <a:normAutofit/>
          </a:bodyPr>
          <a:lstStyle/>
          <a:p>
            <a:r>
              <a:rPr lang="en-US" dirty="0"/>
              <a:t>Interventions for health and wellbeing.</a:t>
            </a:r>
          </a:p>
        </p:txBody>
      </p:sp>
      <p:sp>
        <p:nvSpPr>
          <p:cNvPr id="6" name="Title 1">
            <a:extLst>
              <a:ext uri="{FF2B5EF4-FFF2-40B4-BE49-F238E27FC236}">
                <a16:creationId xmlns:a16="http://schemas.microsoft.com/office/drawing/2014/main" id="{81C7B5CC-E274-8599-FE43-E546FDFF3EB9}"/>
              </a:ext>
            </a:extLst>
          </p:cNvPr>
          <p:cNvSpPr>
            <a:spLocks noGrp="1"/>
          </p:cNvSpPr>
          <p:nvPr>
            <p:ph type="ctrTitle"/>
          </p:nvPr>
        </p:nvSpPr>
        <p:spPr>
          <a:xfrm>
            <a:off x="1167494" y="2802194"/>
            <a:ext cx="6245912" cy="644806"/>
          </a:xfrm>
        </p:spPr>
        <p:txBody>
          <a:bodyPr/>
          <a:lstStyle/>
          <a:p>
            <a:r>
              <a:rPr lang="en-US" sz="4800" dirty="0"/>
              <a:t>Young People in Focus.</a:t>
            </a:r>
          </a:p>
        </p:txBody>
      </p:sp>
    </p:spTree>
    <p:extLst>
      <p:ext uri="{BB962C8B-B14F-4D97-AF65-F5344CB8AC3E}">
        <p14:creationId xmlns:p14="http://schemas.microsoft.com/office/powerpoint/2010/main" val="17953336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95930F-1C73-24BD-64D2-64648C888A41}"/>
              </a:ext>
            </a:extLst>
          </p:cNvPr>
          <p:cNvSpPr txBox="1"/>
          <p:nvPr/>
        </p:nvSpPr>
        <p:spPr>
          <a:xfrm>
            <a:off x="0" y="0"/>
            <a:ext cx="12192000" cy="1764714"/>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Side 18:</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Interventions which have proven to enhance health and well-being and mitigate adversity.</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Carranza (2022), explains that positive interventions help transform trauma and toxic stressed caused by ACEs into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resilient Attitude helping young people build connections, develop healthy energy, and strengthen skills needed to achieve their personal and professional goals</a:t>
            </a: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0" kern="100" dirty="0">
                <a:effectLst/>
                <a:latin typeface="Times New Roman" panose="02020603050405020304" pitchFamily="18" charset="0"/>
                <a:ea typeface="Calibri" panose="020F0502020204030204" pitchFamily="34" charset="0"/>
                <a:cs typeface="Times New Roman" panose="02020603050405020304" pitchFamily="18" charset="0"/>
              </a:rPr>
              <a:t>and transition into adulthood prepared to take on challenges in a healthy way.</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8ADCA1FD-CA5A-C879-0BDC-CFAA270E99F1}"/>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5125222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p:txBody>
          <a:bodyPr/>
          <a:lstStyle/>
          <a:p>
            <a:r>
              <a:rPr lang="en-US" dirty="0"/>
              <a:t>Interventions </a:t>
            </a:r>
          </a:p>
        </p:txBody>
      </p:sp>
      <p:sp>
        <p:nvSpPr>
          <p:cNvPr id="10" name="TextBox 9">
            <a:extLst>
              <a:ext uri="{FF2B5EF4-FFF2-40B4-BE49-F238E27FC236}">
                <a16:creationId xmlns:a16="http://schemas.microsoft.com/office/drawing/2014/main" id="{0FDB06C2-8E49-5043-86A5-959C6E2C2CEE}"/>
              </a:ext>
            </a:extLst>
          </p:cNvPr>
          <p:cNvSpPr txBox="1"/>
          <p:nvPr/>
        </p:nvSpPr>
        <p:spPr>
          <a:xfrm>
            <a:off x="1167492" y="2479875"/>
            <a:ext cx="6894960" cy="3816429"/>
          </a:xfrm>
          <a:prstGeom prst="rect">
            <a:avLst/>
          </a:prstGeom>
          <a:noFill/>
        </p:spPr>
        <p:txBody>
          <a:bodyPr wrap="square">
            <a:spAutoFit/>
          </a:bodyPr>
          <a:lstStyle/>
          <a:p>
            <a:pPr marL="457200" indent="-457200">
              <a:buClr>
                <a:schemeClr val="tx2"/>
              </a:buClr>
              <a:buFont typeface="Wingdings" panose="05000000000000000000" pitchFamily="2" charset="2"/>
              <a:buChar char="Ø"/>
            </a:pPr>
            <a:r>
              <a:rPr lang="en-GB" sz="2800" dirty="0">
                <a:solidFill>
                  <a:srgbClr val="202124"/>
                </a:solidFill>
              </a:rPr>
              <a:t>C</a:t>
            </a:r>
            <a:r>
              <a:rPr lang="en-GB" sz="2800" b="0" i="0" dirty="0">
                <a:solidFill>
                  <a:srgbClr val="202124"/>
                </a:solidFill>
                <a:effectLst/>
              </a:rPr>
              <a:t>ognitive‐behavioural therapy</a:t>
            </a:r>
          </a:p>
          <a:p>
            <a:pPr marL="457200" indent="-457200">
              <a:buClr>
                <a:schemeClr val="tx2"/>
              </a:buClr>
              <a:buFont typeface="Wingdings" panose="05000000000000000000" pitchFamily="2" charset="2"/>
              <a:buChar char="Ø"/>
            </a:pPr>
            <a:r>
              <a:rPr lang="en-GB" sz="2800" dirty="0">
                <a:solidFill>
                  <a:srgbClr val="202124"/>
                </a:solidFill>
              </a:rPr>
              <a:t>Life Coaching </a:t>
            </a:r>
          </a:p>
          <a:p>
            <a:pPr marL="457200" indent="-457200">
              <a:buClr>
                <a:schemeClr val="tx2"/>
              </a:buClr>
              <a:buFont typeface="Wingdings" panose="05000000000000000000" pitchFamily="2" charset="2"/>
              <a:buChar char="Ø"/>
            </a:pPr>
            <a:r>
              <a:rPr lang="en-GB" sz="2800" dirty="0">
                <a:solidFill>
                  <a:srgbClr val="202124"/>
                </a:solidFill>
              </a:rPr>
              <a:t>A</a:t>
            </a:r>
            <a:r>
              <a:rPr lang="en-GB" sz="2800" b="0" i="0" dirty="0">
                <a:solidFill>
                  <a:srgbClr val="202124"/>
                </a:solidFill>
                <a:effectLst/>
              </a:rPr>
              <a:t>cceptance and commitment therapy </a:t>
            </a:r>
          </a:p>
          <a:p>
            <a:pPr marL="457200" indent="-457200">
              <a:buClr>
                <a:schemeClr val="tx2"/>
              </a:buClr>
              <a:buFont typeface="Wingdings" panose="05000000000000000000" pitchFamily="2" charset="2"/>
              <a:buChar char="Ø"/>
            </a:pPr>
            <a:r>
              <a:rPr lang="en-GB" sz="2800" dirty="0">
                <a:solidFill>
                  <a:srgbClr val="202124"/>
                </a:solidFill>
              </a:rPr>
              <a:t>Build Knowledge</a:t>
            </a:r>
          </a:p>
          <a:p>
            <a:pPr marL="457200" indent="-457200">
              <a:buClr>
                <a:schemeClr val="tx2"/>
              </a:buClr>
              <a:buFont typeface="Wingdings" panose="05000000000000000000" pitchFamily="2" charset="2"/>
              <a:buChar char="Ø"/>
            </a:pPr>
            <a:r>
              <a:rPr lang="en-GB" sz="2800" dirty="0">
                <a:solidFill>
                  <a:srgbClr val="202124"/>
                </a:solidFill>
              </a:rPr>
              <a:t>Build Practice </a:t>
            </a:r>
          </a:p>
          <a:p>
            <a:pPr marL="457200" indent="-457200">
              <a:buClr>
                <a:schemeClr val="tx2"/>
              </a:buClr>
              <a:buFont typeface="Wingdings" panose="05000000000000000000" pitchFamily="2" charset="2"/>
              <a:buChar char="Ø"/>
            </a:pPr>
            <a:r>
              <a:rPr lang="en-GB" sz="2800" dirty="0">
                <a:solidFill>
                  <a:srgbClr val="202124"/>
                </a:solidFill>
              </a:rPr>
              <a:t>Build Community</a:t>
            </a:r>
          </a:p>
          <a:p>
            <a:pPr marL="457200" indent="-457200">
              <a:buClr>
                <a:schemeClr val="tx2"/>
              </a:buClr>
              <a:buFont typeface="Wingdings" panose="05000000000000000000" pitchFamily="2" charset="2"/>
              <a:buChar char="Ø"/>
            </a:pPr>
            <a:r>
              <a:rPr lang="en-GB" sz="2800" dirty="0">
                <a:solidFill>
                  <a:srgbClr val="202124"/>
                </a:solidFill>
              </a:rPr>
              <a:t>Pledge cards</a:t>
            </a:r>
          </a:p>
          <a:p>
            <a:pPr marL="457200" indent="-457200">
              <a:buClr>
                <a:schemeClr val="tx2"/>
              </a:buClr>
              <a:buFont typeface="Wingdings" panose="05000000000000000000" pitchFamily="2" charset="2"/>
              <a:buChar char="Ø"/>
            </a:pPr>
            <a:r>
              <a:rPr lang="en-GB" sz="2800" dirty="0">
                <a:solidFill>
                  <a:srgbClr val="202124"/>
                </a:solidFill>
              </a:rPr>
              <a:t>Goal setting and creating plans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450706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A7F970-5D36-880B-909A-34260706B877}"/>
              </a:ext>
            </a:extLst>
          </p:cNvPr>
          <p:cNvSpPr txBox="1"/>
          <p:nvPr/>
        </p:nvSpPr>
        <p:spPr>
          <a:xfrm>
            <a:off x="0" y="0"/>
            <a:ext cx="12192000" cy="1365758"/>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19:</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Parton (2005) explains that interventions should be developed to use within practice, by challenging the way young people think and teaching them new problem solving and coping skills, we are helping them prevent problems in their future before they occur and help bring in preventative measures into practice.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CDF97313-AC01-5E18-DD28-8F40FF7FBCC2}"/>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8691411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514457" y="-309947"/>
            <a:ext cx="8401624" cy="1325563"/>
          </a:xfrm>
        </p:spPr>
        <p:txBody>
          <a:bodyPr/>
          <a:lstStyle/>
          <a:p>
            <a:r>
              <a:rPr lang="en-US" dirty="0"/>
              <a:t>Bloom project </a:t>
            </a:r>
          </a:p>
        </p:txBody>
      </p:sp>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12"/>
          </p:nvPr>
        </p:nvSpPr>
        <p:spPr/>
        <p:txBody>
          <a:bodyPr/>
          <a:lstStyle/>
          <a:p>
            <a:fld id="{294A09A9-5501-47C1-A89A-A340965A2BE2}" type="slidenum">
              <a:rPr lang="en-US" smtClean="0"/>
              <a:pPr/>
              <a:t>39</a:t>
            </a:fld>
            <a:endParaRPr lang="en-US" dirty="0"/>
          </a:p>
        </p:txBody>
      </p:sp>
      <p:sp>
        <p:nvSpPr>
          <p:cNvPr id="3" name="Rectangle 6">
            <a:extLst>
              <a:ext uri="{FF2B5EF4-FFF2-40B4-BE49-F238E27FC236}">
                <a16:creationId xmlns:a16="http://schemas.microsoft.com/office/drawing/2014/main" id="{21D4EF2D-CF53-BA17-56C9-4844561E44A3}"/>
              </a:ext>
            </a:extLst>
          </p:cNvPr>
          <p:cNvSpPr>
            <a:spLocks noChangeArrowheads="1"/>
          </p:cNvSpPr>
          <p:nvPr/>
        </p:nvSpPr>
        <p:spPr bwMode="auto">
          <a:xfrm>
            <a:off x="151599" y="1254630"/>
            <a:ext cx="9602001" cy="5466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defTabSz="457200" eaLnBrk="0" hangingPunct="0">
              <a:spcBef>
                <a:spcPct val="20000"/>
              </a:spcBef>
              <a:buFont typeface="Arial" panose="020B0604020202020204" pitchFamily="34" charset="0"/>
              <a:buChar char="•"/>
              <a:defRPr>
                <a:solidFill>
                  <a:schemeClr val="tx1"/>
                </a:solidFill>
                <a:latin typeface="Verdana" panose="020B0604030504040204" pitchFamily="34" charset="0"/>
                <a:ea typeface="ＭＳ Ｐゴシック" panose="020B0600070205080204" pitchFamily="34" charset="-128"/>
              </a:defRPr>
            </a:lvl1pPr>
            <a:lvl2pPr marL="742950" indent="-285750" defTabSz="457200" eaLnBrk="0" hangingPunct="0">
              <a:spcBef>
                <a:spcPct val="20000"/>
              </a:spcBef>
              <a:buFont typeface="Arial" panose="020B0604020202020204" pitchFamily="34" charset="0"/>
              <a:buChar char="–"/>
              <a:defRPr>
                <a:solidFill>
                  <a:schemeClr val="tx1"/>
                </a:solidFill>
                <a:latin typeface="Verdana" panose="020B0604030504040204" pitchFamily="34" charset="0"/>
                <a:ea typeface="ＭＳ Ｐゴシック" panose="020B0600070205080204" pitchFamily="34" charset="-128"/>
              </a:defRPr>
            </a:lvl2pPr>
            <a:lvl3pPr marL="1143000" indent="-228600" defTabSz="457200" eaLnBrk="0" hangingPunct="0">
              <a:spcBef>
                <a:spcPct val="20000"/>
              </a:spcBef>
              <a:buFont typeface="Arial" panose="020B0604020202020204" pitchFamily="34" charset="0"/>
              <a:buChar char="•"/>
              <a:defRPr>
                <a:solidFill>
                  <a:schemeClr val="tx1"/>
                </a:solidFill>
                <a:latin typeface="Verdana" panose="020B0604030504040204" pitchFamily="34" charset="0"/>
                <a:ea typeface="ＭＳ Ｐゴシック" panose="020B0600070205080204" pitchFamily="34" charset="-128"/>
              </a:defRPr>
            </a:lvl3pPr>
            <a:lvl4pPr marL="1600200" indent="-228600" defTabSz="457200" eaLnBrk="0" hangingPunct="0">
              <a:spcBef>
                <a:spcPct val="20000"/>
              </a:spcBef>
              <a:buFont typeface="Arial" panose="020B0604020202020204" pitchFamily="34" charset="0"/>
              <a:buChar char="–"/>
              <a:defRPr>
                <a:solidFill>
                  <a:schemeClr val="tx1"/>
                </a:solidFill>
                <a:latin typeface="Verdana" panose="020B0604030504040204" pitchFamily="34" charset="0"/>
                <a:ea typeface="ＭＳ Ｐゴシック" panose="020B0600070205080204" pitchFamily="34" charset="-128"/>
              </a:defRPr>
            </a:lvl4pPr>
            <a:lvl5pPr marL="2057400" indent="-228600" defTabSz="457200" eaLnBrk="0" hangingPunct="0">
              <a:spcBef>
                <a:spcPct val="20000"/>
              </a:spcBef>
              <a:buFont typeface="Arial" panose="020B0604020202020204" pitchFamily="34" charset="0"/>
              <a:buChar char="»"/>
              <a:defRPr>
                <a:solidFill>
                  <a:schemeClr val="tx1"/>
                </a:solidFill>
                <a:latin typeface="Verdana" panose="020B0604030504040204" pitchFamily="34"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a:solidFill>
                  <a:schemeClr val="tx1"/>
                </a:solidFill>
                <a:latin typeface="Verdana" panose="020B0604030504040204" pitchFamily="34"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a:solidFill>
                  <a:schemeClr val="tx1"/>
                </a:solidFill>
                <a:latin typeface="Verdana" panose="020B0604030504040204" pitchFamily="34"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a:solidFill>
                  <a:schemeClr val="tx1"/>
                </a:solidFill>
                <a:latin typeface="Verdana" panose="020B0604030504040204" pitchFamily="34"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a:solidFill>
                  <a:schemeClr val="tx1"/>
                </a:solidFill>
                <a:latin typeface="Verdana" panose="020B0604030504040204" pitchFamily="34" charset="0"/>
                <a:ea typeface="ＭＳ Ｐゴシック" panose="020B0600070205080204" pitchFamily="34" charset="-128"/>
              </a:defRPr>
            </a:lvl9pPr>
          </a:lstStyle>
          <a:p>
            <a:pPr marL="285750" indent="-285750">
              <a:lnSpc>
                <a:spcPct val="107000"/>
              </a:lnSpc>
              <a:spcAft>
                <a:spcPts val="800"/>
              </a:spcAft>
              <a:buClr>
                <a:schemeClr val="tx2"/>
              </a:buClr>
              <a:buFont typeface="Wingdings" panose="05000000000000000000" pitchFamily="2" charset="2"/>
              <a:buChar char="Ø"/>
              <a:tabLst>
                <a:tab pos="1890395" algn="l"/>
              </a:tabLst>
            </a:pPr>
            <a:r>
              <a:rPr lang="en-GB" sz="1400" b="1" dirty="0">
                <a:effectLst/>
                <a:latin typeface="+mn-lt"/>
                <a:ea typeface="Calibri" panose="020F0502020204030204" pitchFamily="34" charset="0"/>
                <a:cs typeface="Times New Roman"/>
              </a:rPr>
              <a:t>Life Coaching</a:t>
            </a:r>
            <a:r>
              <a:rPr lang="en-GB" sz="1400" dirty="0">
                <a:effectLst/>
                <a:latin typeface="+mn-lt"/>
                <a:ea typeface="Calibri" panose="020F0502020204030204" pitchFamily="34" charset="0"/>
                <a:cs typeface="Times New Roman"/>
              </a:rPr>
              <a:t> - Coaching gives young people the power to unlock their own potential for positive change, by providing them with the tools to build resilience, improve wellbeing and understand themselves better. Coaching empowers young people to think about and move forward positively in their lives, by creating and working towards specific goals</a:t>
            </a:r>
            <a:endParaRPr lang="en-US" sz="1400" dirty="0">
              <a:latin typeface="+mn-lt"/>
            </a:endParaRPr>
          </a:p>
          <a:p>
            <a:pPr marL="285750" indent="-285750" algn="just">
              <a:lnSpc>
                <a:spcPct val="107000"/>
              </a:lnSpc>
              <a:spcAft>
                <a:spcPts val="800"/>
              </a:spcAft>
              <a:buClr>
                <a:schemeClr val="tx2"/>
              </a:buClr>
              <a:buFont typeface="Wingdings" panose="05000000000000000000" pitchFamily="2" charset="2"/>
              <a:buChar char="Ø"/>
              <a:tabLst>
                <a:tab pos="1890395" algn="l"/>
              </a:tabLst>
            </a:pPr>
            <a:r>
              <a:rPr lang="en-GB" sz="1400" b="1" dirty="0">
                <a:effectLst/>
                <a:latin typeface="+mn-lt"/>
                <a:ea typeface="Calibri" panose="020F0502020204030204" pitchFamily="34" charset="0"/>
                <a:cs typeface="Times New Roman"/>
              </a:rPr>
              <a:t>Volunteer support</a:t>
            </a:r>
            <a:r>
              <a:rPr lang="en-GB" sz="1400" b="1" dirty="0">
                <a:latin typeface="+mn-lt"/>
                <a:ea typeface="Calibri" panose="020F0502020204030204" pitchFamily="34" charset="0"/>
                <a:cs typeface="Times New Roman"/>
              </a:rPr>
              <a:t>, befriending and</a:t>
            </a:r>
            <a:r>
              <a:rPr lang="en-GB" sz="1400" b="1" dirty="0">
                <a:effectLst/>
                <a:latin typeface="+mn-lt"/>
                <a:ea typeface="Calibri" panose="020F0502020204030204" pitchFamily="34" charset="0"/>
                <a:cs typeface="Times New Roman"/>
              </a:rPr>
              <a:t> </a:t>
            </a:r>
            <a:r>
              <a:rPr lang="en-GB" sz="1400" b="1" dirty="0">
                <a:latin typeface="+mn-lt"/>
                <a:ea typeface="Calibri" panose="020F0502020204030204" pitchFamily="34" charset="0"/>
                <a:cs typeface="Times New Roman"/>
              </a:rPr>
              <a:t>peer mentoring </a:t>
            </a:r>
            <a:endParaRPr lang="en-GB" sz="1400" b="1" dirty="0">
              <a:latin typeface="+mn-lt"/>
              <a:ea typeface="Verdana"/>
              <a:cs typeface="Times New Roman"/>
            </a:endParaRPr>
          </a:p>
          <a:p>
            <a:pPr marL="1028700" lvl="1" indent="-285750" algn="just">
              <a:lnSpc>
                <a:spcPct val="107000"/>
              </a:lnSpc>
              <a:spcAft>
                <a:spcPts val="800"/>
              </a:spcAft>
              <a:buClr>
                <a:schemeClr val="tx2"/>
              </a:buClr>
              <a:buFont typeface="Wingdings" panose="05000000000000000000" pitchFamily="2" charset="2"/>
              <a:buChar char="Ø"/>
              <a:tabLst>
                <a:tab pos="1890395" algn="l"/>
              </a:tabLst>
            </a:pPr>
            <a:r>
              <a:rPr lang="en-GB" sz="1400" dirty="0">
                <a:latin typeface="+mn-lt"/>
                <a:ea typeface="Verdana"/>
                <a:cs typeface="Times New Roman"/>
              </a:rPr>
              <a:t>Volunteers – to help with activities and provide an adult mentor where this is considered more appropriate </a:t>
            </a:r>
          </a:p>
          <a:p>
            <a:pPr marL="1028700" lvl="1" indent="-285750" algn="just">
              <a:lnSpc>
                <a:spcPct val="107000"/>
              </a:lnSpc>
              <a:spcAft>
                <a:spcPts val="800"/>
              </a:spcAft>
              <a:buClr>
                <a:schemeClr val="tx2"/>
              </a:buClr>
              <a:buFont typeface="Wingdings" panose="05000000000000000000" pitchFamily="2" charset="2"/>
              <a:buChar char="Ø"/>
              <a:tabLst>
                <a:tab pos="1890395" algn="l"/>
              </a:tabLst>
            </a:pPr>
            <a:r>
              <a:rPr lang="en-GB" sz="1400" dirty="0">
                <a:latin typeface="+mn-lt"/>
                <a:ea typeface="Verdana"/>
                <a:cs typeface="Times New Roman"/>
              </a:rPr>
              <a:t>Befriending - members of the local community to befriend and provide ongoing assistance to vulnerable young people who have moved to independence from the ‘looked-after’ system</a:t>
            </a:r>
          </a:p>
          <a:p>
            <a:pPr marL="1028700" lvl="1" indent="-285750" algn="just">
              <a:lnSpc>
                <a:spcPct val="107000"/>
              </a:lnSpc>
              <a:spcAft>
                <a:spcPts val="800"/>
              </a:spcAft>
              <a:buClr>
                <a:schemeClr val="tx2"/>
              </a:buClr>
              <a:buFont typeface="Wingdings" panose="05000000000000000000" pitchFamily="2" charset="2"/>
              <a:buChar char="Ø"/>
              <a:tabLst>
                <a:tab pos="1890395" algn="l"/>
              </a:tabLst>
            </a:pPr>
            <a:r>
              <a:rPr lang="en-GB" sz="1400" dirty="0">
                <a:latin typeface="+mn-lt"/>
                <a:ea typeface="Verdana"/>
                <a:cs typeface="Times New Roman"/>
              </a:rPr>
              <a:t>Peer mentors  slightly older care leavers who will guide their young people through the complex process of leaving care and moving to independent living by drawing on their own experiences</a:t>
            </a:r>
          </a:p>
          <a:p>
            <a:pPr marL="285750" indent="-285750">
              <a:lnSpc>
                <a:spcPct val="107000"/>
              </a:lnSpc>
              <a:spcAft>
                <a:spcPts val="800"/>
              </a:spcAft>
              <a:buClr>
                <a:schemeClr val="tx2"/>
              </a:buClr>
              <a:buFont typeface="Wingdings" panose="05000000000000000000" pitchFamily="2" charset="2"/>
              <a:buChar char="Ø"/>
              <a:tabLst>
                <a:tab pos="1890395" algn="l"/>
              </a:tabLst>
            </a:pPr>
            <a:r>
              <a:rPr lang="en-GB" sz="1400" b="1" dirty="0">
                <a:latin typeface="+mn-lt"/>
                <a:ea typeface="Calibri" panose="020F0502020204030204" pitchFamily="34" charset="0"/>
                <a:cs typeface="Times New Roman"/>
              </a:rPr>
              <a:t>Activities </a:t>
            </a:r>
            <a:r>
              <a:rPr lang="en-GB" sz="1400" dirty="0">
                <a:latin typeface="+mn-lt"/>
                <a:ea typeface="Calibri" panose="020F0502020204030204" pitchFamily="34" charset="0"/>
                <a:cs typeface="Times New Roman"/>
              </a:rPr>
              <a:t>– regular opportunities to get together to experience activities not  easily accessed by care leavers, group events and regular supper clubs</a:t>
            </a:r>
          </a:p>
          <a:p>
            <a:pPr marL="285750" indent="-285750">
              <a:lnSpc>
                <a:spcPct val="107000"/>
              </a:lnSpc>
              <a:spcAft>
                <a:spcPts val="800"/>
              </a:spcAft>
              <a:buClr>
                <a:schemeClr val="tx2"/>
              </a:buClr>
              <a:buFont typeface="Wingdings" panose="05000000000000000000" pitchFamily="2" charset="2"/>
              <a:buChar char="Ø"/>
              <a:tabLst>
                <a:tab pos="1890395" algn="l"/>
              </a:tabLst>
            </a:pPr>
            <a:r>
              <a:rPr lang="en-GB" sz="1400" b="1" dirty="0">
                <a:effectLst/>
                <a:latin typeface="+mn-lt"/>
                <a:ea typeface="Calibri" panose="020F0502020204030204" pitchFamily="34" charset="0"/>
                <a:cs typeface="Times New Roman"/>
              </a:rPr>
              <a:t>Out of hours support</a:t>
            </a:r>
            <a:r>
              <a:rPr lang="en-GB" sz="1400" b="1" dirty="0">
                <a:latin typeface="+mn-lt"/>
                <a:ea typeface="Calibri" panose="020F0502020204030204" pitchFamily="34" charset="0"/>
                <a:cs typeface="Times New Roman"/>
              </a:rPr>
              <a:t> </a:t>
            </a:r>
            <a:r>
              <a:rPr lang="en-GB" sz="1400" dirty="0">
                <a:latin typeface="+mn-lt"/>
                <a:ea typeface="Calibri" panose="020F0502020204030204" pitchFamily="34" charset="0"/>
                <a:cs typeface="Times New Roman"/>
              </a:rPr>
              <a:t>– the intention is to provide some out of hours support into early evenings and weekends as this is often when vulnerable care leavers are at their most isolated and lonely</a:t>
            </a:r>
            <a:endParaRPr lang="en-GB" sz="1400" dirty="0">
              <a:effectLst/>
              <a:latin typeface="+mn-lt"/>
              <a:ea typeface="Calibri" panose="020F0502020204030204" pitchFamily="34" charset="0"/>
              <a:cs typeface="Times New Roman"/>
            </a:endParaRPr>
          </a:p>
          <a:p>
            <a:pPr marL="457200" indent="-457200">
              <a:lnSpc>
                <a:spcPct val="107000"/>
              </a:lnSpc>
              <a:spcAft>
                <a:spcPts val="800"/>
              </a:spcAft>
              <a:buClr>
                <a:schemeClr val="tx2"/>
              </a:buClr>
              <a:buFont typeface="Wingdings" panose="05000000000000000000" pitchFamily="2" charset="2"/>
              <a:buChar char="Ø"/>
              <a:tabLst>
                <a:tab pos="1890395" algn="l"/>
              </a:tabLst>
            </a:pPr>
            <a:endParaRPr lang="en-GB" sz="1400" dirty="0">
              <a:effectLst/>
              <a:latin typeface="+mn-lt"/>
              <a:ea typeface="Calibri" panose="020F0502020204030204" pitchFamily="34" charset="0"/>
              <a:cs typeface="Times New Roman" panose="02020603050405020304" pitchFamily="18" charset="0"/>
            </a:endParaRPr>
          </a:p>
        </p:txBody>
      </p:sp>
      <p:pic>
        <p:nvPicPr>
          <p:cNvPr id="4" name="Picture 4" descr="Barnardo's Bloom Project – Shelter Cymru">
            <a:extLst>
              <a:ext uri="{FF2B5EF4-FFF2-40B4-BE49-F238E27FC236}">
                <a16:creationId xmlns:a16="http://schemas.microsoft.com/office/drawing/2014/main" id="{3D8B1BF7-DE53-5348-239B-3E2C506EC5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1275" y="4862957"/>
            <a:ext cx="2097532" cy="2097532"/>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32AF15A1-C00B-4206-0FD0-7DC0BB9EFB36}"/>
              </a:ext>
            </a:extLst>
          </p:cNvPr>
          <p:cNvSpPr txBox="1">
            <a:spLocks/>
          </p:cNvSpPr>
          <p:nvPr/>
        </p:nvSpPr>
        <p:spPr>
          <a:xfrm>
            <a:off x="8704834" y="6558315"/>
            <a:ext cx="1220936"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(Barnardo’s, 2022). </a:t>
            </a:r>
          </a:p>
        </p:txBody>
      </p:sp>
    </p:spTree>
    <p:extLst>
      <p:ext uri="{BB962C8B-B14F-4D97-AF65-F5344CB8AC3E}">
        <p14:creationId xmlns:p14="http://schemas.microsoft.com/office/powerpoint/2010/main" val="37269058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417AC8-477E-FA81-0996-7CBE0D418BC2}"/>
              </a:ext>
            </a:extLst>
          </p:cNvPr>
          <p:cNvSpPr txBox="1"/>
          <p:nvPr/>
        </p:nvSpPr>
        <p:spPr>
          <a:xfrm>
            <a:off x="78658" y="85432"/>
            <a:ext cx="6096000" cy="77303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20: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Bloom</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8C8FD89F-7C25-82E4-2431-AC9F756C14AB}"/>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35143609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514457" y="-309947"/>
            <a:ext cx="8401624" cy="1325563"/>
          </a:xfrm>
        </p:spPr>
        <p:txBody>
          <a:bodyPr/>
          <a:lstStyle/>
          <a:p>
            <a:r>
              <a:rPr lang="en-US" dirty="0"/>
              <a:t>Transitional Training Flats  </a:t>
            </a:r>
          </a:p>
        </p:txBody>
      </p:sp>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12"/>
          </p:nvPr>
        </p:nvSpPr>
        <p:spPr/>
        <p:txBody>
          <a:bodyPr/>
          <a:lstStyle/>
          <a:p>
            <a:fld id="{294A09A9-5501-47C1-A89A-A340965A2BE2}" type="slidenum">
              <a:rPr lang="en-US" smtClean="0"/>
              <a:pPr/>
              <a:t>41</a:t>
            </a:fld>
            <a:endParaRPr lang="en-US" dirty="0"/>
          </a:p>
        </p:txBody>
      </p:sp>
      <p:sp>
        <p:nvSpPr>
          <p:cNvPr id="4" name="TextBox 3">
            <a:extLst>
              <a:ext uri="{FF2B5EF4-FFF2-40B4-BE49-F238E27FC236}">
                <a16:creationId xmlns:a16="http://schemas.microsoft.com/office/drawing/2014/main" id="{58730B55-A378-5129-DA65-A730C8AB1F2F}"/>
              </a:ext>
            </a:extLst>
          </p:cNvPr>
          <p:cNvSpPr txBox="1"/>
          <p:nvPr/>
        </p:nvSpPr>
        <p:spPr>
          <a:xfrm>
            <a:off x="272678" y="1097397"/>
            <a:ext cx="8885182" cy="2031325"/>
          </a:xfrm>
          <a:prstGeom prst="rect">
            <a:avLst/>
          </a:prstGeom>
          <a:noFill/>
        </p:spPr>
        <p:txBody>
          <a:bodyPr wrap="square">
            <a:spAutoFit/>
          </a:bodyPr>
          <a:lstStyle/>
          <a:p>
            <a:r>
              <a:rPr lang="en-GB" b="0" i="0" dirty="0">
                <a:solidFill>
                  <a:srgbClr val="1D1D1D"/>
                </a:solidFill>
                <a:effectLst/>
              </a:rPr>
              <a:t>The Transition and Training Flats Service aims to enable young people 16+ to make informed decisions in their journey to independence by providing young people with the practical experiences, skill building opportunities and qualifications which will evidence their readiness for their chosen pathway therefore reducing the number of failed tenancies for vulnerable young people. The service provides training flat experiences and one to one independent living and life skills support for young people aged 15 to 25 living in care, semi-independently or independently.</a:t>
            </a:r>
            <a:endParaRPr lang="en-GB" dirty="0"/>
          </a:p>
        </p:txBody>
      </p:sp>
      <p:sp>
        <p:nvSpPr>
          <p:cNvPr id="6" name="Title 1">
            <a:extLst>
              <a:ext uri="{FF2B5EF4-FFF2-40B4-BE49-F238E27FC236}">
                <a16:creationId xmlns:a16="http://schemas.microsoft.com/office/drawing/2014/main" id="{115EB882-85EE-270D-FB76-77C38AA5A17A}"/>
              </a:ext>
            </a:extLst>
          </p:cNvPr>
          <p:cNvSpPr txBox="1">
            <a:spLocks/>
          </p:cNvSpPr>
          <p:nvPr/>
        </p:nvSpPr>
        <p:spPr>
          <a:xfrm>
            <a:off x="8766862" y="6576506"/>
            <a:ext cx="1220936"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(Barnardo’s, 2022). </a:t>
            </a:r>
          </a:p>
        </p:txBody>
      </p:sp>
      <p:pic>
        <p:nvPicPr>
          <p:cNvPr id="7" name="Picture 6" descr="May be an image of 1 person, outdoors and text that says &quot;Credwch mewn plant Believe children Barnardo's Cymru SONT TRANINGPUE Cuddfan Monterey Hide We had hada a wonderful windy walk in Cwm Ivy!&quot;">
            <a:extLst>
              <a:ext uri="{FF2B5EF4-FFF2-40B4-BE49-F238E27FC236}">
                <a16:creationId xmlns:a16="http://schemas.microsoft.com/office/drawing/2014/main" id="{75F07279-D034-551E-EE0F-1ADCAB2274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5978" t="4157" r="7563" b="80789"/>
          <a:stretch/>
        </p:blipFill>
        <p:spPr bwMode="auto">
          <a:xfrm>
            <a:off x="7605427" y="4736575"/>
            <a:ext cx="1970644" cy="18023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7040AD9-02B0-9DFE-5D5F-9562BBBB7886}"/>
              </a:ext>
            </a:extLst>
          </p:cNvPr>
          <p:cNvSpPr txBox="1"/>
          <p:nvPr/>
        </p:nvSpPr>
        <p:spPr>
          <a:xfrm>
            <a:off x="243852" y="3210503"/>
            <a:ext cx="4218039" cy="3428759"/>
          </a:xfrm>
          <a:prstGeom prst="rect">
            <a:avLst/>
          </a:prstGeom>
          <a:noFill/>
        </p:spPr>
        <p:txBody>
          <a:bodyPr wrap="square">
            <a:spAutoFit/>
          </a:bodyPr>
          <a:lstStyle/>
          <a:p>
            <a:pPr marL="342900" lvl="0" indent="-342900">
              <a:lnSpc>
                <a:spcPct val="107000"/>
              </a:lnSpc>
              <a:spcAft>
                <a:spcPts val="800"/>
              </a:spcAft>
              <a:buClr>
                <a:schemeClr val="tx2"/>
              </a:buClr>
              <a:buSzPts val="1000"/>
              <a:buFont typeface="Wingdings" panose="05000000000000000000" pitchFamily="2" charset="2"/>
              <a:buChar char="Ø"/>
              <a:tabLst>
                <a:tab pos="457200" algn="l"/>
              </a:tabLst>
            </a:pPr>
            <a:r>
              <a:rPr lang="en-GB" sz="2000" dirty="0">
                <a:solidFill>
                  <a:srgbClr val="000000"/>
                </a:solidFill>
                <a:effectLst/>
                <a:ea typeface="Times New Roman" panose="02020603050405020304" pitchFamily="18" charset="0"/>
                <a:cs typeface="Times New Roman" panose="02020603050405020304" pitchFamily="18" charset="0"/>
              </a:rPr>
              <a:t>Health &amp; Well-being</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Clr>
                <a:schemeClr val="tx2"/>
              </a:buClr>
              <a:buSzPts val="1000"/>
              <a:buFont typeface="Wingdings" panose="05000000000000000000" pitchFamily="2" charset="2"/>
              <a:buChar char="Ø"/>
              <a:tabLst>
                <a:tab pos="457200" algn="l"/>
              </a:tabLst>
            </a:pPr>
            <a:r>
              <a:rPr lang="en-GB" sz="2000" dirty="0">
                <a:solidFill>
                  <a:srgbClr val="000000"/>
                </a:solidFill>
                <a:effectLst/>
                <a:ea typeface="Times New Roman" panose="02020603050405020304" pitchFamily="18" charset="0"/>
                <a:cs typeface="Times New Roman" panose="02020603050405020304" pitchFamily="18" charset="0"/>
              </a:rPr>
              <a:t>Housing</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Clr>
                <a:schemeClr val="tx2"/>
              </a:buClr>
              <a:buSzPts val="1000"/>
              <a:buFont typeface="Wingdings" panose="05000000000000000000" pitchFamily="2" charset="2"/>
              <a:buChar char="Ø"/>
              <a:tabLst>
                <a:tab pos="457200" algn="l"/>
              </a:tabLst>
            </a:pPr>
            <a:r>
              <a:rPr lang="en-GB" sz="2000" dirty="0">
                <a:solidFill>
                  <a:srgbClr val="000000"/>
                </a:solidFill>
                <a:effectLst/>
                <a:ea typeface="Times New Roman" panose="02020603050405020304" pitchFamily="18" charset="0"/>
                <a:cs typeface="Times New Roman" panose="02020603050405020304" pitchFamily="18" charset="0"/>
              </a:rPr>
              <a:t>Benefits</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Clr>
                <a:schemeClr val="tx2"/>
              </a:buClr>
              <a:buSzPts val="1000"/>
              <a:buFont typeface="Wingdings" panose="05000000000000000000" pitchFamily="2" charset="2"/>
              <a:buChar char="Ø"/>
              <a:tabLst>
                <a:tab pos="457200" algn="l"/>
              </a:tabLst>
            </a:pPr>
            <a:r>
              <a:rPr lang="en-GB" sz="2000" dirty="0">
                <a:solidFill>
                  <a:srgbClr val="000000"/>
                </a:solidFill>
                <a:effectLst/>
                <a:ea typeface="Times New Roman" panose="02020603050405020304" pitchFamily="18" charset="0"/>
                <a:cs typeface="Times New Roman" panose="02020603050405020304" pitchFamily="18" charset="0"/>
              </a:rPr>
              <a:t>Finance &amp; Budgeting</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Clr>
                <a:schemeClr val="tx2"/>
              </a:buClr>
              <a:buSzPts val="1000"/>
              <a:buFont typeface="Wingdings" panose="05000000000000000000" pitchFamily="2" charset="2"/>
              <a:buChar char="Ø"/>
              <a:tabLst>
                <a:tab pos="457200" algn="l"/>
              </a:tabLst>
            </a:pPr>
            <a:r>
              <a:rPr lang="en-GB" sz="2000" dirty="0">
                <a:solidFill>
                  <a:srgbClr val="000000"/>
                </a:solidFill>
                <a:effectLst/>
                <a:ea typeface="Times New Roman" panose="02020603050405020304" pitchFamily="18" charset="0"/>
                <a:cs typeface="Times New Roman" panose="02020603050405020304" pitchFamily="18" charset="0"/>
              </a:rPr>
              <a:t>Education &amp; Training</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Clr>
                <a:schemeClr val="tx2"/>
              </a:buClr>
              <a:buSzPts val="1000"/>
              <a:buFont typeface="Wingdings" panose="05000000000000000000" pitchFamily="2" charset="2"/>
              <a:buChar char="Ø"/>
              <a:tabLst>
                <a:tab pos="457200" algn="l"/>
              </a:tabLst>
            </a:pPr>
            <a:r>
              <a:rPr lang="en-GB" sz="2000" dirty="0">
                <a:solidFill>
                  <a:srgbClr val="000000"/>
                </a:solidFill>
                <a:effectLst/>
                <a:ea typeface="Times New Roman" panose="02020603050405020304" pitchFamily="18" charset="0"/>
                <a:cs typeface="Times New Roman" panose="02020603050405020304" pitchFamily="18" charset="0"/>
              </a:rPr>
              <a:t>Employment &amp; Careers</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Clr>
                <a:schemeClr val="tx2"/>
              </a:buClr>
              <a:buSzPts val="1000"/>
              <a:buFont typeface="Wingdings" panose="05000000000000000000" pitchFamily="2" charset="2"/>
              <a:buChar char="Ø"/>
              <a:tabLst>
                <a:tab pos="457200" algn="l"/>
              </a:tabLst>
            </a:pPr>
            <a:r>
              <a:rPr lang="en-GB" sz="2000" dirty="0">
                <a:solidFill>
                  <a:srgbClr val="000000"/>
                </a:solidFill>
                <a:effectLst/>
                <a:ea typeface="Times New Roman" panose="02020603050405020304" pitchFamily="18" charset="0"/>
                <a:cs typeface="Times New Roman" panose="02020603050405020304" pitchFamily="18" charset="0"/>
              </a:rPr>
              <a:t>Practical support</a:t>
            </a:r>
            <a:endParaRPr lang="en-GB" sz="20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Clr>
                <a:schemeClr val="tx2"/>
              </a:buClr>
              <a:buSzPts val="1000"/>
              <a:buFont typeface="Wingdings" panose="05000000000000000000" pitchFamily="2" charset="2"/>
              <a:buChar char="Ø"/>
              <a:tabLst>
                <a:tab pos="457200" algn="l"/>
              </a:tabLst>
            </a:pPr>
            <a:r>
              <a:rPr lang="en-GB" sz="2000" dirty="0">
                <a:solidFill>
                  <a:srgbClr val="000000"/>
                </a:solidFill>
                <a:effectLst/>
                <a:ea typeface="Times New Roman" panose="02020603050405020304" pitchFamily="18" charset="0"/>
                <a:cs typeface="Times New Roman" panose="02020603050405020304" pitchFamily="18" charset="0"/>
              </a:rPr>
              <a:t>Their future</a:t>
            </a:r>
            <a:endParaRPr lang="en-GB" sz="2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477640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1FAD87-CDBD-9077-27AF-401EB5546FA0}"/>
              </a:ext>
            </a:extLst>
          </p:cNvPr>
          <p:cNvSpPr txBox="1"/>
          <p:nvPr/>
        </p:nvSpPr>
        <p:spPr>
          <a:xfrm>
            <a:off x="0" y="75600"/>
            <a:ext cx="6096000" cy="77303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21:</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Training flats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74D37A4B-5E95-94B4-11DE-45AC8D237D96}"/>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32223560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1570617" y="3447000"/>
            <a:ext cx="6245912" cy="1406101"/>
          </a:xfrm>
        </p:spPr>
        <p:txBody>
          <a:bodyPr vert="horz" lIns="91440" tIns="45720" rIns="91440" bIns="45720" rtlCol="0" anchor="t">
            <a:normAutofit/>
          </a:bodyPr>
          <a:lstStyle/>
          <a:p>
            <a:r>
              <a:rPr lang="en-US" dirty="0"/>
              <a:t>Lessons for youth work practice.</a:t>
            </a:r>
          </a:p>
        </p:txBody>
      </p:sp>
      <p:sp>
        <p:nvSpPr>
          <p:cNvPr id="6" name="Title 1">
            <a:extLst>
              <a:ext uri="{FF2B5EF4-FFF2-40B4-BE49-F238E27FC236}">
                <a16:creationId xmlns:a16="http://schemas.microsoft.com/office/drawing/2014/main" id="{88950AA4-6617-F350-698F-9F958A3280DD}"/>
              </a:ext>
            </a:extLst>
          </p:cNvPr>
          <p:cNvSpPr>
            <a:spLocks noGrp="1"/>
          </p:cNvSpPr>
          <p:nvPr>
            <p:ph type="ctrTitle"/>
          </p:nvPr>
        </p:nvSpPr>
        <p:spPr>
          <a:xfrm>
            <a:off x="1167494" y="2802194"/>
            <a:ext cx="6245912" cy="644806"/>
          </a:xfrm>
        </p:spPr>
        <p:txBody>
          <a:bodyPr/>
          <a:lstStyle/>
          <a:p>
            <a:r>
              <a:rPr lang="en-US" sz="4800" dirty="0"/>
              <a:t>Young People in Focus.</a:t>
            </a:r>
          </a:p>
        </p:txBody>
      </p:sp>
    </p:spTree>
    <p:extLst>
      <p:ext uri="{BB962C8B-B14F-4D97-AF65-F5344CB8AC3E}">
        <p14:creationId xmlns:p14="http://schemas.microsoft.com/office/powerpoint/2010/main" val="25015669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F31152-64F5-F97C-FB85-F3B36E832B96}"/>
              </a:ext>
            </a:extLst>
          </p:cNvPr>
          <p:cNvSpPr txBox="1"/>
          <p:nvPr/>
        </p:nvSpPr>
        <p:spPr>
          <a:xfrm>
            <a:off x="0" y="119138"/>
            <a:ext cx="12192000" cy="1764714"/>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22:</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Lessons for youth work practice: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You need to be considerate with young people with ACEs. Leaving care young people may still be vulnerable and would have experienced ACEs in their life. You need to take the time to listen to them, understand their needs and work with them to develop their future.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3393DCF8-3699-72A1-97C3-6BFB585A3F12}"/>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41447193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B1E57-7331-04B8-BAD0-54436E42F3B8}"/>
              </a:ext>
            </a:extLst>
          </p:cNvPr>
          <p:cNvPicPr>
            <a:picLocks noChangeAspect="1"/>
          </p:cNvPicPr>
          <p:nvPr/>
        </p:nvPicPr>
        <p:blipFill rotWithShape="1">
          <a:blip r:embed="rId2"/>
          <a:srcRect l="30120" t="16631" r="34230" b="7384"/>
          <a:stretch/>
        </p:blipFill>
        <p:spPr>
          <a:xfrm>
            <a:off x="157316" y="105697"/>
            <a:ext cx="2338853" cy="3323303"/>
          </a:xfrm>
          <a:prstGeom prst="rect">
            <a:avLst/>
          </a:prstGeom>
        </p:spPr>
      </p:pic>
      <p:pic>
        <p:nvPicPr>
          <p:cNvPr id="6" name="Picture 5">
            <a:extLst>
              <a:ext uri="{FF2B5EF4-FFF2-40B4-BE49-F238E27FC236}">
                <a16:creationId xmlns:a16="http://schemas.microsoft.com/office/drawing/2014/main" id="{4ED1C0B0-7647-FC98-DB40-D818F94ACD92}"/>
              </a:ext>
            </a:extLst>
          </p:cNvPr>
          <p:cNvPicPr>
            <a:picLocks noChangeAspect="1"/>
          </p:cNvPicPr>
          <p:nvPr/>
        </p:nvPicPr>
        <p:blipFill rotWithShape="1">
          <a:blip r:embed="rId3"/>
          <a:srcRect l="31744" t="16487" r="35950" b="14982"/>
          <a:stretch/>
        </p:blipFill>
        <p:spPr>
          <a:xfrm>
            <a:off x="2782487" y="3195484"/>
            <a:ext cx="2349951" cy="3323303"/>
          </a:xfrm>
          <a:prstGeom prst="rect">
            <a:avLst/>
          </a:prstGeom>
        </p:spPr>
      </p:pic>
      <p:pic>
        <p:nvPicPr>
          <p:cNvPr id="8" name="Picture 7">
            <a:extLst>
              <a:ext uri="{FF2B5EF4-FFF2-40B4-BE49-F238E27FC236}">
                <a16:creationId xmlns:a16="http://schemas.microsoft.com/office/drawing/2014/main" id="{53BE9981-C4D6-C421-36F7-2CE141364855}"/>
              </a:ext>
            </a:extLst>
          </p:cNvPr>
          <p:cNvPicPr>
            <a:picLocks noChangeAspect="1"/>
          </p:cNvPicPr>
          <p:nvPr/>
        </p:nvPicPr>
        <p:blipFill rotWithShape="1">
          <a:blip r:embed="rId4"/>
          <a:srcRect l="32987" t="16200" r="37001" b="19427"/>
          <a:stretch/>
        </p:blipFill>
        <p:spPr>
          <a:xfrm>
            <a:off x="5545395" y="105697"/>
            <a:ext cx="2427232" cy="3470788"/>
          </a:xfrm>
          <a:prstGeom prst="rect">
            <a:avLst/>
          </a:prstGeom>
        </p:spPr>
      </p:pic>
      <p:pic>
        <p:nvPicPr>
          <p:cNvPr id="6146" name="Picture 2" descr="LSI YW00 Youth Work National Occupational Standards ...">
            <a:extLst>
              <a:ext uri="{FF2B5EF4-FFF2-40B4-BE49-F238E27FC236}">
                <a16:creationId xmlns:a16="http://schemas.microsoft.com/office/drawing/2014/main" id="{84BE98E0-CF41-F3B2-306A-CE39A66299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2627" y="4336947"/>
            <a:ext cx="3294267" cy="1804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496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9653F9-D846-7439-2BC8-9C9129CF1046}"/>
              </a:ext>
            </a:extLst>
          </p:cNvPr>
          <p:cNvSpPr txBox="1"/>
          <p:nvPr/>
        </p:nvSpPr>
        <p:spPr>
          <a:xfrm>
            <a:off x="0" y="202726"/>
            <a:ext cx="12192000" cy="4044441"/>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23:</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Youth work practises should strive to increase young people’s wellbeing and takes a young person centred approach. According to Principles and Purposes of Youth Work in Wales (2022) youth work should start at whatever point a young person is with their life and recognise their full potential. As well supporting young people’s wellbeing and realising this part of the core values of youth work.</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National Youth Work Strategy for Wales 2014-2018 (Welsh Government, 2014) notes that voluntary engagement is one of the fundamental aspects of youth work and that all young people should choose to engage in the service and the provisions it provides. Practices should work to build and maintain a voluntary relationship with young people, and they are more likely to engage with workers and activities when they choose to, knowing that workers are there to work flexible with them and keep the young person involved with the planning prosses. This is another strength all practises should do when working and supporting young people.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learn more about these and how you can ensure them in your youth work practice, I have included the links at the end.</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664ECEB4-2B1E-CCD0-8B8E-242992E63131}"/>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6246228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D82AF31C-34B6-8C46-504F-3FDD8AEEC63B}"/>
              </a:ext>
            </a:extLst>
          </p:cNvPr>
          <p:cNvPicPr>
            <a:picLocks noChangeAspect="1"/>
          </p:cNvPicPr>
          <p:nvPr/>
        </p:nvPicPr>
        <p:blipFill>
          <a:blip r:embed="rId2"/>
          <a:srcRect/>
          <a:stretch>
            <a:fillRect/>
          </a:stretch>
        </p:blipFill>
        <p:spPr>
          <a:xfrm>
            <a:off x="1072493" y="404"/>
            <a:ext cx="9467369" cy="6857595"/>
          </a:xfrm>
          <a:prstGeom prst="rect">
            <a:avLst/>
          </a:prstGeom>
        </p:spPr>
      </p:pic>
      <p:sp>
        <p:nvSpPr>
          <p:cNvPr id="6" name="Title 1">
            <a:extLst>
              <a:ext uri="{FF2B5EF4-FFF2-40B4-BE49-F238E27FC236}">
                <a16:creationId xmlns:a16="http://schemas.microsoft.com/office/drawing/2014/main" id="{032D2445-7661-E225-4E39-A7915AB08385}"/>
              </a:ext>
            </a:extLst>
          </p:cNvPr>
          <p:cNvSpPr txBox="1">
            <a:spLocks/>
          </p:cNvSpPr>
          <p:nvPr/>
        </p:nvSpPr>
        <p:spPr>
          <a:xfrm>
            <a:off x="8849164" y="6500633"/>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(Scottish Government , 2012). </a:t>
            </a:r>
          </a:p>
        </p:txBody>
      </p:sp>
    </p:spTree>
    <p:extLst>
      <p:ext uri="{BB962C8B-B14F-4D97-AF65-F5344CB8AC3E}">
        <p14:creationId xmlns:p14="http://schemas.microsoft.com/office/powerpoint/2010/main" val="35260513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9FF986-DB90-24A1-83E5-68B0270CD9C0}"/>
              </a:ext>
            </a:extLst>
          </p:cNvPr>
          <p:cNvSpPr txBox="1"/>
          <p:nvPr/>
        </p:nvSpPr>
        <p:spPr>
          <a:xfrm>
            <a:off x="0" y="95226"/>
            <a:ext cx="12103510" cy="3748077"/>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24: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Cycle of change: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Prochaska and DiClemente (1983) explain that these stages of change play and important role for a young people to change their habits and work towards a better future. The key part being contemplating and rejecting change is this could be because the young person is unsure of new services or hasn’t built a repour with a worker yet. And preparation is where we step up our game and help motivate the young person.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Young people do not like being told what to do, none of us do. We do not like to be pushed. So when a young person is in pre contemplation mode, we need to help them carefully and in the right way, we need to be reassuring and let them know we are here for them.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And then when they are ready to take action, that’s when we step in with our resources, getting them motivated with easy to reach step to reaching their goals.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048C89F3-78BE-D601-40F9-E8A24BCA0BD9}"/>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31302651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DD633DBB-C5DA-2928-468A-7B5B1DB02943}"/>
              </a:ext>
            </a:extLst>
          </p:cNvPr>
          <p:cNvSpPr txBox="1">
            <a:spLocks/>
          </p:cNvSpPr>
          <p:nvPr/>
        </p:nvSpPr>
        <p:spPr>
          <a:xfrm>
            <a:off x="1088834" y="-270617"/>
            <a:ext cx="9779183" cy="132556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dirty="0"/>
              <a:t>What to include in Interventions?</a:t>
            </a:r>
          </a:p>
        </p:txBody>
      </p:sp>
      <p:sp>
        <p:nvSpPr>
          <p:cNvPr id="6" name="TextBox 5">
            <a:extLst>
              <a:ext uri="{FF2B5EF4-FFF2-40B4-BE49-F238E27FC236}">
                <a16:creationId xmlns:a16="http://schemas.microsoft.com/office/drawing/2014/main" id="{4CA27B88-4D44-3DEC-9296-46EEE19CA48E}"/>
              </a:ext>
            </a:extLst>
          </p:cNvPr>
          <p:cNvSpPr txBox="1"/>
          <p:nvPr/>
        </p:nvSpPr>
        <p:spPr>
          <a:xfrm>
            <a:off x="157315" y="1333843"/>
            <a:ext cx="10569678" cy="4190314"/>
          </a:xfrm>
          <a:prstGeom prst="rect">
            <a:avLst/>
          </a:prstGeom>
          <a:noFill/>
        </p:spPr>
        <p:txBody>
          <a:bodyPr wrap="square">
            <a:spAutoFit/>
          </a:bodyPr>
          <a:lstStyle/>
          <a:p>
            <a:pPr marL="285750" indent="-285750" algn="l">
              <a:lnSpc>
                <a:spcPct val="150000"/>
              </a:lnSpc>
              <a:buClr>
                <a:schemeClr val="accent1"/>
              </a:buClr>
              <a:buFont typeface="Wingdings" panose="05000000000000000000" pitchFamily="2" charset="2"/>
              <a:buChar char="Ø"/>
            </a:pPr>
            <a:r>
              <a:rPr lang="en-GB" sz="2000" dirty="0">
                <a:solidFill>
                  <a:srgbClr val="202124"/>
                </a:solidFill>
              </a:rPr>
              <a:t>Helping young people find </a:t>
            </a:r>
            <a:r>
              <a:rPr lang="en-GB" sz="2000" b="0" i="0" dirty="0">
                <a:solidFill>
                  <a:srgbClr val="202124"/>
                </a:solidFill>
                <a:effectLst/>
              </a:rPr>
              <a:t>purpose.</a:t>
            </a:r>
          </a:p>
          <a:p>
            <a:pPr marL="285750" indent="-285750" algn="l">
              <a:lnSpc>
                <a:spcPct val="150000"/>
              </a:lnSpc>
              <a:buClr>
                <a:schemeClr val="accent1"/>
              </a:buClr>
              <a:buFont typeface="Wingdings" panose="05000000000000000000" pitchFamily="2" charset="2"/>
              <a:buChar char="Ø"/>
            </a:pPr>
            <a:r>
              <a:rPr lang="en-GB" sz="2000" dirty="0">
                <a:solidFill>
                  <a:srgbClr val="202124"/>
                </a:solidFill>
              </a:rPr>
              <a:t>Helping young people to b</a:t>
            </a:r>
            <a:r>
              <a:rPr lang="en-GB" sz="2000" b="0" i="0" dirty="0">
                <a:solidFill>
                  <a:srgbClr val="202124"/>
                </a:solidFill>
                <a:effectLst/>
              </a:rPr>
              <a:t>elieve in </a:t>
            </a:r>
            <a:r>
              <a:rPr lang="en-GB" sz="2000" dirty="0">
                <a:solidFill>
                  <a:srgbClr val="202124"/>
                </a:solidFill>
              </a:rPr>
              <a:t>themselves</a:t>
            </a:r>
            <a:r>
              <a:rPr lang="en-GB" sz="2000" b="0" i="0" dirty="0">
                <a:solidFill>
                  <a:srgbClr val="202124"/>
                </a:solidFill>
                <a:effectLst/>
              </a:rPr>
              <a:t>.</a:t>
            </a:r>
          </a:p>
          <a:p>
            <a:pPr marL="285750" indent="-285750" algn="l">
              <a:lnSpc>
                <a:spcPct val="150000"/>
              </a:lnSpc>
              <a:buClr>
                <a:schemeClr val="accent1"/>
              </a:buClr>
              <a:buFont typeface="Wingdings" panose="05000000000000000000" pitchFamily="2" charset="2"/>
              <a:buChar char="Ø"/>
            </a:pPr>
            <a:r>
              <a:rPr lang="en-GB" sz="2000" dirty="0">
                <a:solidFill>
                  <a:srgbClr val="202124"/>
                </a:solidFill>
              </a:rPr>
              <a:t>Helping young people d</a:t>
            </a:r>
            <a:r>
              <a:rPr lang="en-GB" sz="2000" b="0" i="0" dirty="0">
                <a:solidFill>
                  <a:srgbClr val="202124"/>
                </a:solidFill>
                <a:effectLst/>
              </a:rPr>
              <a:t>evelop a social network.</a:t>
            </a:r>
          </a:p>
          <a:p>
            <a:pPr marL="285750" indent="-285750" algn="l">
              <a:lnSpc>
                <a:spcPct val="150000"/>
              </a:lnSpc>
              <a:buClr>
                <a:schemeClr val="accent1"/>
              </a:buClr>
              <a:buFont typeface="Wingdings" panose="05000000000000000000" pitchFamily="2" charset="2"/>
              <a:buChar char="Ø"/>
            </a:pPr>
            <a:r>
              <a:rPr lang="en-GB" sz="2000" dirty="0">
                <a:solidFill>
                  <a:srgbClr val="202124"/>
                </a:solidFill>
              </a:rPr>
              <a:t>Help young people e</a:t>
            </a:r>
            <a:r>
              <a:rPr lang="en-GB" sz="2000" b="0" i="0" dirty="0">
                <a:solidFill>
                  <a:srgbClr val="202124"/>
                </a:solidFill>
                <a:effectLst/>
              </a:rPr>
              <a:t>mbrace change.</a:t>
            </a:r>
          </a:p>
          <a:p>
            <a:pPr marL="285750" indent="-285750" algn="l">
              <a:lnSpc>
                <a:spcPct val="150000"/>
              </a:lnSpc>
              <a:buClr>
                <a:schemeClr val="accent1"/>
              </a:buClr>
              <a:buFont typeface="Wingdings" panose="05000000000000000000" pitchFamily="2" charset="2"/>
              <a:buChar char="Ø"/>
            </a:pPr>
            <a:r>
              <a:rPr lang="en-GB" sz="2000" dirty="0">
                <a:solidFill>
                  <a:srgbClr val="202124"/>
                </a:solidFill>
              </a:rPr>
              <a:t>Helping young people become</a:t>
            </a:r>
            <a:r>
              <a:rPr lang="en-GB" sz="2000" b="0" i="0" dirty="0">
                <a:solidFill>
                  <a:srgbClr val="202124"/>
                </a:solidFill>
                <a:effectLst/>
              </a:rPr>
              <a:t> optimistic.</a:t>
            </a:r>
          </a:p>
          <a:p>
            <a:pPr marL="285750" indent="-285750" algn="l">
              <a:lnSpc>
                <a:spcPct val="150000"/>
              </a:lnSpc>
              <a:buClr>
                <a:schemeClr val="accent1"/>
              </a:buClr>
              <a:buFont typeface="Wingdings" panose="05000000000000000000" pitchFamily="2" charset="2"/>
              <a:buChar char="Ø"/>
            </a:pPr>
            <a:r>
              <a:rPr lang="en-GB" sz="2000" dirty="0">
                <a:solidFill>
                  <a:srgbClr val="202124"/>
                </a:solidFill>
              </a:rPr>
              <a:t>Help young people d</a:t>
            </a:r>
            <a:r>
              <a:rPr lang="en-GB" sz="2000" b="0" i="0" dirty="0">
                <a:solidFill>
                  <a:srgbClr val="202124"/>
                </a:solidFill>
                <a:effectLst/>
              </a:rPr>
              <a:t>evelop problem-solving skills.</a:t>
            </a:r>
          </a:p>
          <a:p>
            <a:pPr marL="285750" indent="-285750" algn="l">
              <a:lnSpc>
                <a:spcPct val="150000"/>
              </a:lnSpc>
              <a:buClr>
                <a:schemeClr val="accent1"/>
              </a:buClr>
              <a:buFont typeface="Wingdings" panose="05000000000000000000" pitchFamily="2" charset="2"/>
              <a:buChar char="Ø"/>
            </a:pPr>
            <a:r>
              <a:rPr lang="en-GB" sz="2000" dirty="0">
                <a:solidFill>
                  <a:srgbClr val="202124"/>
                </a:solidFill>
              </a:rPr>
              <a:t>Help young people e</a:t>
            </a:r>
            <a:r>
              <a:rPr lang="en-GB" sz="2000" b="0" i="0" dirty="0">
                <a:solidFill>
                  <a:srgbClr val="202124"/>
                </a:solidFill>
                <a:effectLst/>
              </a:rPr>
              <a:t>stablish goals and take steps to reach them.</a:t>
            </a:r>
          </a:p>
          <a:p>
            <a:pPr marL="285750" indent="-285750" algn="l">
              <a:lnSpc>
                <a:spcPct val="150000"/>
              </a:lnSpc>
              <a:buClr>
                <a:schemeClr val="accent1"/>
              </a:buClr>
              <a:buFont typeface="Wingdings" panose="05000000000000000000" pitchFamily="2" charset="2"/>
              <a:buChar char="Ø"/>
            </a:pPr>
            <a:r>
              <a:rPr lang="en-GB" sz="2000" dirty="0">
                <a:solidFill>
                  <a:srgbClr val="202124"/>
                </a:solidFill>
              </a:rPr>
              <a:t>Helping young people build on their skills </a:t>
            </a:r>
          </a:p>
          <a:p>
            <a:pPr marL="285750" indent="-285750" algn="l">
              <a:lnSpc>
                <a:spcPct val="150000"/>
              </a:lnSpc>
              <a:buClr>
                <a:schemeClr val="accent1"/>
              </a:buClr>
              <a:buFont typeface="Wingdings" panose="05000000000000000000" pitchFamily="2" charset="2"/>
              <a:buChar char="Ø"/>
            </a:pPr>
            <a:r>
              <a:rPr lang="en-GB" sz="2000" b="0" i="0" dirty="0">
                <a:solidFill>
                  <a:srgbClr val="202124"/>
                </a:solidFill>
                <a:effectLst/>
              </a:rPr>
              <a:t>Helping young people </a:t>
            </a:r>
            <a:r>
              <a:rPr lang="en-GB" sz="2000" dirty="0">
                <a:solidFill>
                  <a:srgbClr val="202124"/>
                </a:solidFill>
              </a:rPr>
              <a:t>develop their knowledge of the community and become a part of it. </a:t>
            </a:r>
            <a:endParaRPr lang="en-GB" sz="2000" b="0" i="0" dirty="0">
              <a:solidFill>
                <a:srgbClr val="202124"/>
              </a:solidFill>
              <a:effectLst/>
            </a:endParaRPr>
          </a:p>
        </p:txBody>
      </p:sp>
    </p:spTree>
    <p:extLst>
      <p:ext uri="{BB962C8B-B14F-4D97-AF65-F5344CB8AC3E}">
        <p14:creationId xmlns:p14="http://schemas.microsoft.com/office/powerpoint/2010/main" val="1872113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C5F92F-AD1F-A44B-7945-3CD19381C403}"/>
              </a:ext>
            </a:extLst>
          </p:cNvPr>
          <p:cNvSpPr txBox="1"/>
          <p:nvPr/>
        </p:nvSpPr>
        <p:spPr>
          <a:xfrm>
            <a:off x="0" y="187782"/>
            <a:ext cx="12192000" cy="5948039"/>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25: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What to include in your interventions with young people?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Helping young people find purpose.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Helping young people to believe in themselves.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Helping young people develop a social network.</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Help young people embrace change.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Helping young people become optimistic.</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Help young people develop problem-solving skills.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Help young people establish goals and take steps to reach them.</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Helping young people build on their skills.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Arial" panose="020B0604020202020204" pitchFamily="34" charset="0"/>
              <a:buChar char="•"/>
              <a:tabLst>
                <a:tab pos="457200" algn="l"/>
              </a:tabLs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Helping young people develop their knowledge of the community and become a part of it.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By incorporating these into your intervention practice you are working with The Youth Work in Wales National Occupational Standards (CLD standards council Scotland, 2019) by  enabling young people to identify, reflect and use their learning to enhance their future development and by engaging with young people to promote their emotional wellbeing and mental health through interventions and activities to support and explore their emotional health and wellbeing and through planning and teaching coping strategies.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3E7045B5-C464-FED3-C646-85AAE3EB380F}"/>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39127172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727932" y="226141"/>
            <a:ext cx="5577435" cy="933912"/>
          </a:xfrm>
        </p:spPr>
        <p:txBody>
          <a:bodyPr/>
          <a:lstStyle/>
          <a:p>
            <a:r>
              <a:rPr lang="en-US" dirty="0"/>
              <a:t>Skills and Tools</a:t>
            </a:r>
          </a:p>
        </p:txBody>
      </p:sp>
      <p:sp>
        <p:nvSpPr>
          <p:cNvPr id="4" name="TextBox 14">
            <a:extLst>
              <a:ext uri="{FF2B5EF4-FFF2-40B4-BE49-F238E27FC236}">
                <a16:creationId xmlns:a16="http://schemas.microsoft.com/office/drawing/2014/main" id="{8F8C6336-CC24-14B0-042E-FFEFC8A28C30}"/>
              </a:ext>
            </a:extLst>
          </p:cNvPr>
          <p:cNvSpPr txBox="1">
            <a:spLocks noGrp="1"/>
          </p:cNvSpPr>
          <p:nvPr>
            <p:ph type="subTitle" idx="1"/>
          </p:nvPr>
        </p:nvSpPr>
        <p:spPr>
          <a:xfrm>
            <a:off x="272487" y="1202970"/>
            <a:ext cx="9501187" cy="4693593"/>
          </a:xfrm>
          <a:prstGeom prst="rect">
            <a:avLst/>
          </a:prstGeom>
        </p:spPr>
        <p:txBody>
          <a:bodyPr lIns="0" tIns="0" rIns="0" bIns="0" rtlCol="0" anchor="t">
            <a:spAutoFit/>
          </a:bodyPr>
          <a:lstStyle/>
          <a:p>
            <a:pPr algn="just">
              <a:lnSpc>
                <a:spcPts val="3239"/>
              </a:lnSpc>
            </a:pPr>
            <a:r>
              <a:rPr lang="en-US" sz="2699" b="1" spc="-80" dirty="0">
                <a:solidFill>
                  <a:srgbClr val="000000"/>
                </a:solidFill>
              </a:rPr>
              <a:t>Skills</a:t>
            </a:r>
          </a:p>
          <a:p>
            <a:pPr algn="just">
              <a:lnSpc>
                <a:spcPts val="3239"/>
              </a:lnSpc>
            </a:pPr>
            <a:endParaRPr lang="en-US" sz="2699" spc="-80" dirty="0">
              <a:solidFill>
                <a:srgbClr val="000000"/>
              </a:solidFill>
            </a:endParaRPr>
          </a:p>
          <a:p>
            <a:pPr marL="748662" lvl="1" indent="-457200" algn="just">
              <a:lnSpc>
                <a:spcPts val="3239"/>
              </a:lnSpc>
              <a:buClr>
                <a:schemeClr val="tx2"/>
              </a:buClr>
              <a:buFont typeface="Wingdings" panose="05000000000000000000" pitchFamily="2" charset="2"/>
              <a:buChar char="Ø"/>
            </a:pPr>
            <a:r>
              <a:rPr lang="en-US" sz="2699" spc="-80" dirty="0">
                <a:solidFill>
                  <a:srgbClr val="000000"/>
                </a:solidFill>
              </a:rPr>
              <a:t>Open Questions</a:t>
            </a:r>
          </a:p>
          <a:p>
            <a:pPr marL="748662" lvl="1" indent="-457200" algn="just">
              <a:lnSpc>
                <a:spcPts val="3239"/>
              </a:lnSpc>
              <a:buClr>
                <a:schemeClr val="tx2"/>
              </a:buClr>
              <a:buFont typeface="Wingdings" panose="05000000000000000000" pitchFamily="2" charset="2"/>
              <a:buChar char="Ø"/>
            </a:pPr>
            <a:r>
              <a:rPr lang="en-US" sz="2699" spc="-80" dirty="0">
                <a:solidFill>
                  <a:srgbClr val="000000"/>
                </a:solidFill>
              </a:rPr>
              <a:t>Affirmations</a:t>
            </a:r>
          </a:p>
          <a:p>
            <a:pPr marL="748662" lvl="1" indent="-457200" algn="just">
              <a:lnSpc>
                <a:spcPts val="3239"/>
              </a:lnSpc>
              <a:buClr>
                <a:schemeClr val="tx2"/>
              </a:buClr>
              <a:buFont typeface="Wingdings" panose="05000000000000000000" pitchFamily="2" charset="2"/>
              <a:buChar char="Ø"/>
            </a:pPr>
            <a:r>
              <a:rPr lang="en-US" sz="2699" spc="-80" dirty="0">
                <a:solidFill>
                  <a:srgbClr val="000000"/>
                </a:solidFill>
              </a:rPr>
              <a:t>Reflective Listening </a:t>
            </a:r>
          </a:p>
          <a:p>
            <a:pPr marL="748662" lvl="1" indent="-457200" algn="just">
              <a:lnSpc>
                <a:spcPts val="3239"/>
              </a:lnSpc>
              <a:buClr>
                <a:schemeClr val="tx2"/>
              </a:buClr>
              <a:buFont typeface="Wingdings" panose="05000000000000000000" pitchFamily="2" charset="2"/>
              <a:buChar char="Ø"/>
            </a:pPr>
            <a:r>
              <a:rPr lang="en-US" sz="2699" spc="-80" dirty="0">
                <a:solidFill>
                  <a:srgbClr val="000000"/>
                </a:solidFill>
              </a:rPr>
              <a:t>Summaries</a:t>
            </a:r>
          </a:p>
          <a:p>
            <a:pPr marL="634362" lvl="1" indent="-342900" algn="just">
              <a:lnSpc>
                <a:spcPts val="3239"/>
              </a:lnSpc>
              <a:buClr>
                <a:schemeClr val="tx2"/>
              </a:buClr>
              <a:buFont typeface="Wingdings" panose="05000000000000000000" pitchFamily="2" charset="2"/>
              <a:buChar char="Ø"/>
            </a:pPr>
            <a:r>
              <a:rPr lang="en-GB" sz="2400" b="0" i="0" dirty="0">
                <a:solidFill>
                  <a:srgbClr val="202124"/>
                </a:solidFill>
                <a:effectLst/>
              </a:rPr>
              <a:t>Signposting abilities</a:t>
            </a:r>
            <a:endParaRPr lang="en-US" sz="2699" b="0" i="0" spc="-80" dirty="0">
              <a:solidFill>
                <a:srgbClr val="000000"/>
              </a:solidFill>
              <a:effectLst/>
            </a:endParaRPr>
          </a:p>
          <a:p>
            <a:pPr marL="634362" lvl="1" indent="-342900" algn="just">
              <a:lnSpc>
                <a:spcPts val="3239"/>
              </a:lnSpc>
              <a:buClr>
                <a:schemeClr val="tx2"/>
              </a:buClr>
              <a:buFont typeface="Wingdings" panose="05000000000000000000" pitchFamily="2" charset="2"/>
              <a:buChar char="Ø"/>
            </a:pPr>
            <a:r>
              <a:rPr lang="en-GB" sz="2400" b="0" i="0" dirty="0">
                <a:solidFill>
                  <a:srgbClr val="202124"/>
                </a:solidFill>
                <a:effectLst/>
              </a:rPr>
              <a:t>Be engaging, open and honest</a:t>
            </a:r>
            <a:endParaRPr lang="en-US" sz="2699" spc="-80" dirty="0">
              <a:solidFill>
                <a:srgbClr val="000000"/>
              </a:solidFill>
            </a:endParaRPr>
          </a:p>
          <a:p>
            <a:pPr algn="just">
              <a:lnSpc>
                <a:spcPts val="2519"/>
              </a:lnSpc>
            </a:pPr>
            <a:endParaRPr lang="en-US" sz="2699" spc="-80" dirty="0">
              <a:solidFill>
                <a:srgbClr val="000000"/>
              </a:solidFill>
            </a:endParaRPr>
          </a:p>
          <a:p>
            <a:pPr algn="just">
              <a:lnSpc>
                <a:spcPts val="2519"/>
              </a:lnSpc>
            </a:pPr>
            <a:endParaRPr lang="en-US" sz="2699" spc="-80" dirty="0">
              <a:solidFill>
                <a:srgbClr val="000000"/>
              </a:solidFill>
            </a:endParaRPr>
          </a:p>
        </p:txBody>
      </p:sp>
      <p:sp>
        <p:nvSpPr>
          <p:cNvPr id="5" name="TextBox 16">
            <a:extLst>
              <a:ext uri="{FF2B5EF4-FFF2-40B4-BE49-F238E27FC236}">
                <a16:creationId xmlns:a16="http://schemas.microsoft.com/office/drawing/2014/main" id="{44048EC6-FBAB-660C-5A40-37DBA6709C98}"/>
              </a:ext>
            </a:extLst>
          </p:cNvPr>
          <p:cNvSpPr txBox="1"/>
          <p:nvPr/>
        </p:nvSpPr>
        <p:spPr>
          <a:xfrm>
            <a:off x="6267807" y="3344552"/>
            <a:ext cx="4675497" cy="3924151"/>
          </a:xfrm>
          <a:prstGeom prst="rect">
            <a:avLst/>
          </a:prstGeom>
        </p:spPr>
        <p:txBody>
          <a:bodyPr wrap="square" lIns="0" tIns="0" rIns="0" bIns="0" rtlCol="0" anchor="t">
            <a:spAutoFit/>
          </a:bodyPr>
          <a:lstStyle/>
          <a:p>
            <a:pPr algn="just">
              <a:lnSpc>
                <a:spcPts val="3239"/>
              </a:lnSpc>
            </a:pPr>
            <a:r>
              <a:rPr lang="en-US" sz="2699" b="1" spc="-80" dirty="0">
                <a:solidFill>
                  <a:srgbClr val="000000"/>
                </a:solidFill>
              </a:rPr>
              <a:t>Tools</a:t>
            </a:r>
          </a:p>
          <a:p>
            <a:pPr algn="just">
              <a:lnSpc>
                <a:spcPts val="3239"/>
              </a:lnSpc>
            </a:pPr>
            <a:endParaRPr lang="en-US" sz="2699" spc="-80" dirty="0">
              <a:solidFill>
                <a:srgbClr val="000000"/>
              </a:solidFill>
            </a:endParaRPr>
          </a:p>
          <a:p>
            <a:pPr marL="748662" lvl="1" indent="-457200">
              <a:lnSpc>
                <a:spcPts val="3239"/>
              </a:lnSpc>
              <a:buClr>
                <a:schemeClr val="tx2"/>
              </a:buClr>
              <a:buFont typeface="Wingdings" panose="05000000000000000000" pitchFamily="2" charset="2"/>
              <a:buChar char="Ø"/>
            </a:pPr>
            <a:r>
              <a:rPr lang="en-US" sz="2699" spc="-80" dirty="0">
                <a:solidFill>
                  <a:srgbClr val="000000"/>
                </a:solidFill>
              </a:rPr>
              <a:t>Session and activity plans </a:t>
            </a:r>
          </a:p>
          <a:p>
            <a:pPr marL="748662" lvl="1" indent="-457200">
              <a:lnSpc>
                <a:spcPts val="3239"/>
              </a:lnSpc>
              <a:buClr>
                <a:schemeClr val="tx2"/>
              </a:buClr>
              <a:buFont typeface="Wingdings" panose="05000000000000000000" pitchFamily="2" charset="2"/>
              <a:buChar char="Ø"/>
            </a:pPr>
            <a:r>
              <a:rPr lang="en-US" sz="2699" spc="-80" dirty="0">
                <a:solidFill>
                  <a:srgbClr val="000000"/>
                </a:solidFill>
              </a:rPr>
              <a:t>Scaling questions</a:t>
            </a:r>
          </a:p>
          <a:p>
            <a:pPr marL="748662" lvl="1" indent="-457200">
              <a:lnSpc>
                <a:spcPts val="3239"/>
              </a:lnSpc>
              <a:buClr>
                <a:schemeClr val="tx2"/>
              </a:buClr>
              <a:buFont typeface="Wingdings" panose="05000000000000000000" pitchFamily="2" charset="2"/>
              <a:buChar char="Ø"/>
            </a:pPr>
            <a:r>
              <a:rPr lang="en-US" sz="2699" spc="-80" dirty="0">
                <a:solidFill>
                  <a:srgbClr val="000000"/>
                </a:solidFill>
              </a:rPr>
              <a:t>Pros and Cons</a:t>
            </a:r>
          </a:p>
          <a:p>
            <a:pPr marL="748662" lvl="1" indent="-457200">
              <a:lnSpc>
                <a:spcPts val="3239"/>
              </a:lnSpc>
              <a:buClr>
                <a:schemeClr val="tx2"/>
              </a:buClr>
              <a:buFont typeface="Wingdings" panose="05000000000000000000" pitchFamily="2" charset="2"/>
              <a:buChar char="Ø"/>
            </a:pPr>
            <a:r>
              <a:rPr lang="en-US" sz="2699" spc="-80" dirty="0">
                <a:solidFill>
                  <a:srgbClr val="000000"/>
                </a:solidFill>
              </a:rPr>
              <a:t>Skill building worksheets</a:t>
            </a:r>
          </a:p>
          <a:p>
            <a:pPr marL="748662" lvl="1" indent="-457200">
              <a:lnSpc>
                <a:spcPts val="3239"/>
              </a:lnSpc>
              <a:buClr>
                <a:schemeClr val="tx2"/>
              </a:buClr>
              <a:buFont typeface="Wingdings" panose="05000000000000000000" pitchFamily="2" charset="2"/>
              <a:buChar char="Ø"/>
            </a:pPr>
            <a:r>
              <a:rPr lang="en-US" sz="2699" spc="-80" dirty="0">
                <a:solidFill>
                  <a:srgbClr val="000000"/>
                </a:solidFill>
              </a:rPr>
              <a:t>Planning</a:t>
            </a:r>
          </a:p>
          <a:p>
            <a:pPr marL="748662" lvl="1" indent="-457200">
              <a:lnSpc>
                <a:spcPts val="3239"/>
              </a:lnSpc>
              <a:buClr>
                <a:schemeClr val="tx2"/>
              </a:buClr>
              <a:buFont typeface="Wingdings" panose="05000000000000000000" pitchFamily="2" charset="2"/>
              <a:buChar char="Ø"/>
            </a:pPr>
            <a:r>
              <a:rPr lang="en-US" sz="2699" spc="-80" dirty="0">
                <a:solidFill>
                  <a:srgbClr val="000000"/>
                </a:solidFill>
              </a:rPr>
              <a:t>Goal setting</a:t>
            </a:r>
          </a:p>
          <a:p>
            <a:pPr algn="just">
              <a:lnSpc>
                <a:spcPts val="2519"/>
              </a:lnSpc>
            </a:pPr>
            <a:endParaRPr lang="en-US" sz="2699" spc="-80" dirty="0">
              <a:solidFill>
                <a:srgbClr val="000000"/>
              </a:solidFill>
            </a:endParaRPr>
          </a:p>
          <a:p>
            <a:pPr algn="just">
              <a:lnSpc>
                <a:spcPts val="2519"/>
              </a:lnSpc>
            </a:pPr>
            <a:endParaRPr lang="en-US" sz="2699" spc="-80" dirty="0">
              <a:solidFill>
                <a:srgbClr val="000000"/>
              </a:solidFill>
            </a:endParaRPr>
          </a:p>
        </p:txBody>
      </p:sp>
    </p:spTree>
    <p:extLst>
      <p:ext uri="{BB962C8B-B14F-4D97-AF65-F5344CB8AC3E}">
        <p14:creationId xmlns:p14="http://schemas.microsoft.com/office/powerpoint/2010/main" val="28140847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1FCBA7-5F35-233C-7B6C-623EC1402110}"/>
              </a:ext>
            </a:extLst>
          </p:cNvPr>
          <p:cNvSpPr txBox="1"/>
          <p:nvPr/>
        </p:nvSpPr>
        <p:spPr>
          <a:xfrm>
            <a:off x="-1" y="0"/>
            <a:ext cx="9950245" cy="77303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26:</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What skills and tools do you need for planning interventions with young people?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71D9FE97-6E52-E6EC-B3F3-D3537AC76D37}"/>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3782912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2809481" y="3293268"/>
            <a:ext cx="6245912" cy="1406101"/>
          </a:xfrm>
        </p:spPr>
        <p:txBody>
          <a:bodyPr vert="horz" lIns="91440" tIns="45720" rIns="91440" bIns="45720" rtlCol="0" anchor="t">
            <a:normAutofit/>
          </a:bodyPr>
          <a:lstStyle/>
          <a:p>
            <a:r>
              <a:rPr lang="en-US" dirty="0"/>
              <a:t>Policies for interventions.</a:t>
            </a:r>
          </a:p>
        </p:txBody>
      </p:sp>
      <p:sp>
        <p:nvSpPr>
          <p:cNvPr id="6" name="Title 1">
            <a:extLst>
              <a:ext uri="{FF2B5EF4-FFF2-40B4-BE49-F238E27FC236}">
                <a16:creationId xmlns:a16="http://schemas.microsoft.com/office/drawing/2014/main" id="{108EABCD-4165-752B-E8ED-88CF410B07A2}"/>
              </a:ext>
            </a:extLst>
          </p:cNvPr>
          <p:cNvSpPr>
            <a:spLocks noGrp="1"/>
          </p:cNvSpPr>
          <p:nvPr>
            <p:ph type="ctrTitle"/>
          </p:nvPr>
        </p:nvSpPr>
        <p:spPr>
          <a:xfrm>
            <a:off x="1167494" y="2802194"/>
            <a:ext cx="6245912" cy="644806"/>
          </a:xfrm>
        </p:spPr>
        <p:txBody>
          <a:bodyPr/>
          <a:lstStyle/>
          <a:p>
            <a:r>
              <a:rPr lang="en-US" sz="4800" dirty="0"/>
              <a:t>Young People in Focus.</a:t>
            </a:r>
          </a:p>
        </p:txBody>
      </p:sp>
    </p:spTree>
    <p:extLst>
      <p:ext uri="{BB962C8B-B14F-4D97-AF65-F5344CB8AC3E}">
        <p14:creationId xmlns:p14="http://schemas.microsoft.com/office/powerpoint/2010/main" val="12326414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BF7CA2-7C8F-5AD7-3EFF-27A2FE1731D1}"/>
              </a:ext>
            </a:extLst>
          </p:cNvPr>
          <p:cNvSpPr txBox="1"/>
          <p:nvPr/>
        </p:nvSpPr>
        <p:spPr>
          <a:xfrm>
            <a:off x="0" y="75600"/>
            <a:ext cx="6096000" cy="77303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27:</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What are some policies to support interventions?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17DF67E9-DBA4-710F-C926-7B29D72F0885}"/>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8623036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DD633DBB-C5DA-2928-468A-7B5B1DB02943}"/>
              </a:ext>
            </a:extLst>
          </p:cNvPr>
          <p:cNvSpPr txBox="1">
            <a:spLocks/>
          </p:cNvSpPr>
          <p:nvPr/>
        </p:nvSpPr>
        <p:spPr>
          <a:xfrm>
            <a:off x="980679" y="-142030"/>
            <a:ext cx="9779183" cy="1325563"/>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dirty="0"/>
              <a:t>Policies to support interventions</a:t>
            </a:r>
          </a:p>
        </p:txBody>
      </p:sp>
      <p:sp>
        <p:nvSpPr>
          <p:cNvPr id="2" name="TextBox 16">
            <a:extLst>
              <a:ext uri="{FF2B5EF4-FFF2-40B4-BE49-F238E27FC236}">
                <a16:creationId xmlns:a16="http://schemas.microsoft.com/office/drawing/2014/main" id="{4BE77CF6-0C98-DB6E-2A5A-5784A50D5DC8}"/>
              </a:ext>
            </a:extLst>
          </p:cNvPr>
          <p:cNvSpPr txBox="1"/>
          <p:nvPr/>
        </p:nvSpPr>
        <p:spPr>
          <a:xfrm>
            <a:off x="752579" y="1001151"/>
            <a:ext cx="10235381" cy="2931956"/>
          </a:xfrm>
          <a:prstGeom prst="rect">
            <a:avLst/>
          </a:prstGeom>
        </p:spPr>
        <p:txBody>
          <a:bodyPr wrap="square" lIns="0" tIns="0" rIns="0" bIns="0" rtlCol="0" anchor="t">
            <a:spAutoFit/>
          </a:bodyPr>
          <a:lstStyle/>
          <a:p>
            <a:pPr algn="just">
              <a:lnSpc>
                <a:spcPts val="3239"/>
              </a:lnSpc>
            </a:pPr>
            <a:endParaRPr lang="en-US" sz="2699" spc="-80" dirty="0">
              <a:solidFill>
                <a:srgbClr val="000000"/>
              </a:solidFill>
              <a:latin typeface="Glacial Indifference" panose="020B0604020202020204" charset="0"/>
            </a:endParaRPr>
          </a:p>
          <a:p>
            <a:pPr marL="748662" lvl="1" indent="-457200">
              <a:lnSpc>
                <a:spcPct val="150000"/>
              </a:lnSpc>
              <a:buClr>
                <a:schemeClr val="accent1"/>
              </a:buClr>
              <a:buFont typeface="Wingdings" panose="05000000000000000000" pitchFamily="2" charset="2"/>
              <a:buChar char="Ø"/>
            </a:pPr>
            <a:r>
              <a:rPr lang="en-US" sz="2699" spc="-80" dirty="0">
                <a:solidFill>
                  <a:srgbClr val="000000"/>
                </a:solidFill>
                <a:latin typeface="Glacial Indifference" panose="020B0604020202020204" charset="0"/>
              </a:rPr>
              <a:t>5 ways of Well-being</a:t>
            </a:r>
          </a:p>
          <a:p>
            <a:pPr marL="748662" lvl="1" indent="-457200">
              <a:lnSpc>
                <a:spcPct val="150000"/>
              </a:lnSpc>
              <a:buClr>
                <a:schemeClr val="accent1"/>
              </a:buClr>
              <a:buFont typeface="Wingdings" panose="05000000000000000000" pitchFamily="2" charset="2"/>
              <a:buChar char="Ø"/>
            </a:pPr>
            <a:r>
              <a:rPr lang="en-US" sz="2699" spc="-80" dirty="0">
                <a:solidFill>
                  <a:srgbClr val="000000"/>
                </a:solidFill>
                <a:latin typeface="Glacial Indifference" panose="020B0604020202020204" charset="0"/>
              </a:rPr>
              <a:t>The Well-being of Future Generations Act</a:t>
            </a:r>
          </a:p>
          <a:p>
            <a:pPr marL="748662" lvl="1" indent="-457200">
              <a:lnSpc>
                <a:spcPct val="150000"/>
              </a:lnSpc>
              <a:buClr>
                <a:schemeClr val="accent1"/>
              </a:buClr>
              <a:buFont typeface="Wingdings" panose="05000000000000000000" pitchFamily="2" charset="2"/>
              <a:buChar char="Ø"/>
            </a:pPr>
            <a:r>
              <a:rPr lang="en-US" sz="2699" spc="-80" dirty="0">
                <a:solidFill>
                  <a:srgbClr val="000000"/>
                </a:solidFill>
                <a:latin typeface="Glacial Indifference" panose="020B0604020202020204" charset="0"/>
              </a:rPr>
              <a:t>Care Leavers Strategy </a:t>
            </a:r>
          </a:p>
          <a:p>
            <a:pPr algn="just">
              <a:lnSpc>
                <a:spcPts val="2519"/>
              </a:lnSpc>
            </a:pPr>
            <a:endParaRPr lang="en-US" sz="2699" spc="-80" dirty="0">
              <a:solidFill>
                <a:srgbClr val="000000"/>
              </a:solidFill>
              <a:latin typeface="Glacial Indifference"/>
            </a:endParaRPr>
          </a:p>
          <a:p>
            <a:pPr algn="just">
              <a:lnSpc>
                <a:spcPts val="2519"/>
              </a:lnSpc>
            </a:pPr>
            <a:endParaRPr lang="en-US" sz="2699" spc="-80" dirty="0">
              <a:solidFill>
                <a:srgbClr val="000000"/>
              </a:solidFill>
              <a:latin typeface="Glacial Indifference"/>
            </a:endParaRPr>
          </a:p>
        </p:txBody>
      </p:sp>
      <p:pic>
        <p:nvPicPr>
          <p:cNvPr id="7170" name="Picture 2" descr="5 Ways to Wellbeing - Wellbeing Info">
            <a:extLst>
              <a:ext uri="{FF2B5EF4-FFF2-40B4-BE49-F238E27FC236}">
                <a16:creationId xmlns:a16="http://schemas.microsoft.com/office/drawing/2014/main" id="{D0390E8A-30A3-31D8-86F0-9BE6D5DC38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613" y="3933107"/>
            <a:ext cx="7403547" cy="2404141"/>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B797DF03-3FE6-A629-E70D-EE339F1CC2D5}"/>
              </a:ext>
            </a:extLst>
          </p:cNvPr>
          <p:cNvSpPr txBox="1">
            <a:spLocks/>
          </p:cNvSpPr>
          <p:nvPr/>
        </p:nvSpPr>
        <p:spPr>
          <a:xfrm>
            <a:off x="6705521" y="6054581"/>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(Mind , 2023). </a:t>
            </a:r>
          </a:p>
        </p:txBody>
      </p:sp>
    </p:spTree>
    <p:extLst>
      <p:ext uri="{BB962C8B-B14F-4D97-AF65-F5344CB8AC3E}">
        <p14:creationId xmlns:p14="http://schemas.microsoft.com/office/powerpoint/2010/main" val="300589231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198911-BFC5-D8C8-69F9-C04057A28E2F}"/>
              </a:ext>
            </a:extLst>
          </p:cNvPr>
          <p:cNvSpPr txBox="1"/>
          <p:nvPr/>
        </p:nvSpPr>
        <p:spPr>
          <a:xfrm>
            <a:off x="0" y="236450"/>
            <a:ext cx="12044516" cy="334912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28:</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Youth work and mental health wellbeing go hand in hand and Mind (2023) explain 5 ways of well-being is a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 step process you can take to help improve your mental health and wellbeing, these are connected, be active, take notice, keep learning and give. By influencing policy to include these steps we are able to create a step-by-step process to focus on young people’s wellbeing.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Well-being of Future Generations Act requires public bodies in Wales to think about the long-term impact of their decisions, to work better with people, communities, and each other, and to prevent persistent problems such as poverty, health inequalities and climate change.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Care Leavers Strategy (HM Government, 2013). Care leavers should expect the same level of care and support that other young people get from their parent. Our strategy is based on the principles of good corporate parenting. It sets out the government’s commitment to remove some of the practical barriers that care leavers face as they progress into adulthood.</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F57206E1-E375-A5DD-F881-2CAEA2DB5962}"/>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10292038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p:txBody>
          <a:bodyPr/>
          <a:lstStyle/>
          <a:p>
            <a:r>
              <a:rPr lang="en-US" dirty="0"/>
              <a:t>Summary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931518" y="2515516"/>
            <a:ext cx="9779183" cy="3436483"/>
          </a:xfrm>
        </p:spPr>
        <p:txBody>
          <a:bodyPr vert="horz" lIns="91440" tIns="45720" rIns="91440" bIns="45720" rtlCol="0" anchor="t">
            <a:noAutofit/>
          </a:bodyPr>
          <a:lstStyle/>
          <a:p>
            <a:pPr algn="ctr">
              <a:lnSpc>
                <a:spcPct val="160000"/>
              </a:lnSpc>
              <a:spcAft>
                <a:spcPts val="800"/>
              </a:spcAft>
            </a:pPr>
            <a:r>
              <a:rPr lang="en-GB" sz="2000" kern="100" dirty="0">
                <a:solidFill>
                  <a:schemeClr val="tx1"/>
                </a:solidFill>
                <a:effectLst/>
                <a:ea typeface="Calibri" panose="020F0502020204030204" pitchFamily="34" charset="0"/>
                <a:cs typeface="Times New Roman" panose="02020603050405020304" pitchFamily="18" charset="0"/>
              </a:rPr>
              <a:t>Whatever intervention method you chose to do with your young people, remember to keep The Youth Work in Wales National Occupational Standards (CLD standards council Scotland, 2019) at the heart of it, by maintaining and building your relationships with young people, you build relationships and trust with them. Help plan and prepare their learning, developing their skills. Help them access resources and sign post them, so they can make informed decisions. Use your interventions to help young people explore their mental health and well-being to build reliance and develop coping mechanisms, making use of all resources, networks and series available. </a:t>
            </a:r>
          </a:p>
          <a:p>
            <a:endParaRPr lang="en-US" sz="2000" dirty="0">
              <a:solidFill>
                <a:schemeClr val="tx1"/>
              </a:solidFill>
            </a:endParaRPr>
          </a:p>
        </p:txBody>
      </p:sp>
    </p:spTree>
    <p:extLst>
      <p:ext uri="{BB962C8B-B14F-4D97-AF65-F5344CB8AC3E}">
        <p14:creationId xmlns:p14="http://schemas.microsoft.com/office/powerpoint/2010/main" val="6235051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C91437-E5C9-A5C6-4EFB-749A3AF71DCC}"/>
              </a:ext>
            </a:extLst>
          </p:cNvPr>
          <p:cNvSpPr txBox="1"/>
          <p:nvPr/>
        </p:nvSpPr>
        <p:spPr>
          <a:xfrm>
            <a:off x="0" y="0"/>
            <a:ext cx="12192000" cy="3542893"/>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29: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summarise adverse childhood experiences can have a range of serious negative impacts Laurance (2022) explains that there is a need to understand what interventions are effective to improve outcomes for young people who have experienced ACEs most approaches focus on migrating the individual from psychological harms however there needs to be more approaches that address the social pathways which may mediate the negative impacts of ACEs.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Whatever intervention method you chose do to with your young people, remember to keep The Youth Work in Wales National Occupational Standards (CLD standards council Scotland, 2019) at the heart of it, by maintaining and building your relationships with young people, you build repours and trust with them. Help plan and prepare their learning, developing their skills. Help them access resources and sign post them, so they can make informed decisions. Use your interventions to help young people explore their mental health and well-being to build reliance and develop coping mechanisms, making use of all resources, networks and series available.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73FFCA9E-0AF8-2288-BD27-8DEBD1940469}"/>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287777151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70581"/>
            <a:ext cx="6220278" cy="2387600"/>
          </a:xfrm>
        </p:spPr>
        <p:txBody>
          <a:bodyPr/>
          <a:lstStyle/>
          <a:p>
            <a:r>
              <a:rPr lang="en-US" dirty="0"/>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3" y="2409094"/>
            <a:ext cx="6220277" cy="2247219"/>
          </a:xfrm>
        </p:spPr>
        <p:txBody>
          <a:bodyPr>
            <a:normAutofit/>
          </a:bodyPr>
          <a:lstStyle/>
          <a:p>
            <a:r>
              <a:rPr lang="en-US" dirty="0">
                <a:latin typeface="+mj-lt"/>
              </a:rPr>
              <a:t>Kirsty Allen</a:t>
            </a:r>
          </a:p>
          <a:p>
            <a:r>
              <a:rPr lang="en-US" sz="1800" dirty="0">
                <a:solidFill>
                  <a:srgbClr val="595959"/>
                </a:solidFill>
                <a:effectLst/>
                <a:latin typeface="+mj-lt"/>
                <a:ea typeface="Times New Roman" panose="02020603050405020304" pitchFamily="18" charset="0"/>
                <a:cs typeface="Times New Roman" panose="02020603050405020304" pitchFamily="18" charset="0"/>
                <a:hlinkClick r:id="rId2"/>
              </a:rPr>
              <a:t>2014114@student.uwtsd.ac.uk</a:t>
            </a:r>
            <a:endParaRPr lang="en-US" sz="1800" dirty="0">
              <a:solidFill>
                <a:srgbClr val="595959"/>
              </a:solidFill>
              <a:effectLst/>
              <a:latin typeface="+mj-lt"/>
              <a:ea typeface="Times New Roman" panose="02020603050405020304" pitchFamily="18" charset="0"/>
              <a:cs typeface="Times New Roman" panose="02020603050405020304" pitchFamily="18" charset="0"/>
            </a:endParaRPr>
          </a:p>
          <a:p>
            <a:endParaRPr lang="en-US" dirty="0">
              <a:latin typeface="+mj-lt"/>
            </a:endParaRPr>
          </a:p>
        </p:txBody>
      </p:sp>
      <p:sp>
        <p:nvSpPr>
          <p:cNvPr id="5" name="TextBox 4">
            <a:extLst>
              <a:ext uri="{FF2B5EF4-FFF2-40B4-BE49-F238E27FC236}">
                <a16:creationId xmlns:a16="http://schemas.microsoft.com/office/drawing/2014/main" id="{DA7A3AB3-563A-5BD9-4D76-9A1AA61E40FF}"/>
              </a:ext>
            </a:extLst>
          </p:cNvPr>
          <p:cNvSpPr txBox="1"/>
          <p:nvPr/>
        </p:nvSpPr>
        <p:spPr>
          <a:xfrm>
            <a:off x="1167493" y="3348037"/>
            <a:ext cx="6096000" cy="369332"/>
          </a:xfrm>
          <a:prstGeom prst="rect">
            <a:avLst/>
          </a:prstGeom>
          <a:noFill/>
        </p:spPr>
        <p:txBody>
          <a:bodyPr wrap="square">
            <a:spAutoFit/>
          </a:bodyPr>
          <a:lstStyle/>
          <a:p>
            <a:r>
              <a:rPr lang="en-US" dirty="0">
                <a:latin typeface="+mj-lt"/>
              </a:rPr>
              <a:t>ECYW6003 | </a:t>
            </a:r>
            <a:r>
              <a:rPr lang="en-GB" dirty="0">
                <a:effectLst/>
                <a:latin typeface="+mj-lt"/>
                <a:ea typeface="Times New Roman" panose="02020603050405020304" pitchFamily="18" charset="0"/>
              </a:rPr>
              <a:t>Alana Enoch</a:t>
            </a:r>
            <a:endParaRPr lang="en-US" dirty="0">
              <a:latin typeface="+mj-lt"/>
            </a:endParaRPr>
          </a:p>
        </p:txBody>
      </p:sp>
      <p:sp>
        <p:nvSpPr>
          <p:cNvPr id="6" name="Title 1">
            <a:extLst>
              <a:ext uri="{FF2B5EF4-FFF2-40B4-BE49-F238E27FC236}">
                <a16:creationId xmlns:a16="http://schemas.microsoft.com/office/drawing/2014/main" id="{5EBA9A27-6706-A107-E293-973920F392BB}"/>
              </a:ext>
            </a:extLst>
          </p:cNvPr>
          <p:cNvSpPr txBox="1">
            <a:spLocks/>
          </p:cNvSpPr>
          <p:nvPr/>
        </p:nvSpPr>
        <p:spPr>
          <a:xfrm>
            <a:off x="1167493" y="2707032"/>
            <a:ext cx="6220278" cy="238760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b="1" kern="1200">
                <a:solidFill>
                  <a:schemeClr val="tx1"/>
                </a:solidFill>
                <a:latin typeface="+mj-lt"/>
                <a:ea typeface="+mj-ea"/>
                <a:cs typeface="+mj-cs"/>
              </a:defRPr>
            </a:lvl1pPr>
          </a:lstStyle>
          <a:p>
            <a:r>
              <a:rPr lang="en-US" dirty="0">
                <a:solidFill>
                  <a:srgbClr val="8593A8"/>
                </a:solidFill>
              </a:rPr>
              <a:t>Any questions?</a:t>
            </a:r>
          </a:p>
        </p:txBody>
      </p:sp>
    </p:spTree>
    <p:extLst>
      <p:ext uri="{BB962C8B-B14F-4D97-AF65-F5344CB8AC3E}">
        <p14:creationId xmlns:p14="http://schemas.microsoft.com/office/powerpoint/2010/main" val="92618457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BC78B6-9FF8-6669-7E37-974D508127DE}"/>
              </a:ext>
            </a:extLst>
          </p:cNvPr>
          <p:cNvSpPr txBox="1"/>
          <p:nvPr/>
        </p:nvSpPr>
        <p:spPr>
          <a:xfrm>
            <a:off x="0" y="0"/>
            <a:ext cx="6096000" cy="773032"/>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30: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Thank you questions?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7CFBE90C-6BDF-42F0-E7B3-92B8FF6C4B66}"/>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385241357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p:txBody>
          <a:bodyPr>
            <a:normAutofit/>
          </a:bodyPr>
          <a:lstStyle/>
          <a:p>
            <a:r>
              <a:rPr lang="en-US" dirty="0"/>
              <a:t>Useful links:</a:t>
            </a:r>
          </a:p>
        </p:txBody>
      </p:sp>
      <p:graphicFrame>
        <p:nvGraphicFramePr>
          <p:cNvPr id="6" name="Content Placeholder 3" descr="Timeline Placeholder ">
            <a:extLst>
              <a:ext uri="{FF2B5EF4-FFF2-40B4-BE49-F238E27FC236}">
                <a16:creationId xmlns:a16="http://schemas.microsoft.com/office/drawing/2014/main" id="{85168BDF-A0D9-4916-A9F9-41D8175A703C}"/>
              </a:ext>
            </a:extLst>
          </p:cNvPr>
          <p:cNvGraphicFramePr>
            <a:graphicFrameLocks noGrp="1" noChangeAspect="1"/>
          </p:cNvGraphicFramePr>
          <p:nvPr>
            <p:extLst>
              <p:ext uri="{D42A27DB-BD31-4B8C-83A1-F6EECF244321}">
                <p14:modId xmlns:p14="http://schemas.microsoft.com/office/powerpoint/2010/main" val="941081809"/>
              </p:ext>
            </p:extLst>
          </p:nvPr>
        </p:nvGraphicFramePr>
        <p:xfrm>
          <a:off x="1251312" y="2082555"/>
          <a:ext cx="9689375" cy="3940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C0179B5-0800-154F-80F6-614473C055BD}"/>
              </a:ext>
            </a:extLst>
          </p:cNvPr>
          <p:cNvSpPr txBox="1"/>
          <p:nvPr/>
        </p:nvSpPr>
        <p:spPr>
          <a:xfrm>
            <a:off x="2042809" y="2674641"/>
            <a:ext cx="350196" cy="646331"/>
          </a:xfrm>
          <a:prstGeom prst="rect">
            <a:avLst/>
          </a:prstGeom>
          <a:noFill/>
        </p:spPr>
        <p:txBody>
          <a:bodyPr wrap="square" rtlCol="0">
            <a:spAutoFit/>
          </a:bodyPr>
          <a:lstStyle/>
          <a:p>
            <a:pPr algn="ctr"/>
            <a:r>
              <a:rPr lang="en-US" sz="3600" b="1" dirty="0">
                <a:solidFill>
                  <a:schemeClr val="bg1"/>
                </a:solidFill>
                <a:latin typeface="Tenorite" pitchFamily="2" charset="0"/>
              </a:rPr>
              <a:t>1</a:t>
            </a:r>
          </a:p>
        </p:txBody>
      </p:sp>
      <p:sp>
        <p:nvSpPr>
          <p:cNvPr id="7" name="TextBox 6">
            <a:extLst>
              <a:ext uri="{FF2B5EF4-FFF2-40B4-BE49-F238E27FC236}">
                <a16:creationId xmlns:a16="http://schemas.microsoft.com/office/drawing/2014/main" id="{B468C313-80C0-8840-8702-F1084174C592}"/>
              </a:ext>
            </a:extLst>
          </p:cNvPr>
          <p:cNvSpPr txBox="1"/>
          <p:nvPr/>
        </p:nvSpPr>
        <p:spPr>
          <a:xfrm>
            <a:off x="4002238" y="2674641"/>
            <a:ext cx="350196" cy="646331"/>
          </a:xfrm>
          <a:prstGeom prst="rect">
            <a:avLst/>
          </a:prstGeom>
          <a:noFill/>
        </p:spPr>
        <p:txBody>
          <a:bodyPr wrap="square" rtlCol="0">
            <a:spAutoFit/>
          </a:bodyPr>
          <a:lstStyle/>
          <a:p>
            <a:pPr algn="ctr"/>
            <a:r>
              <a:rPr lang="en-US" sz="3600" b="1" dirty="0">
                <a:solidFill>
                  <a:schemeClr val="bg1"/>
                </a:solidFill>
                <a:latin typeface="Tenorite" pitchFamily="2" charset="0"/>
              </a:rPr>
              <a:t>2</a:t>
            </a:r>
          </a:p>
        </p:txBody>
      </p:sp>
      <p:sp>
        <p:nvSpPr>
          <p:cNvPr id="8" name="TextBox 7">
            <a:extLst>
              <a:ext uri="{FF2B5EF4-FFF2-40B4-BE49-F238E27FC236}">
                <a16:creationId xmlns:a16="http://schemas.microsoft.com/office/drawing/2014/main" id="{4E863C6B-1856-BC43-A090-B182EAB34EB8}"/>
              </a:ext>
            </a:extLst>
          </p:cNvPr>
          <p:cNvSpPr txBox="1"/>
          <p:nvPr/>
        </p:nvSpPr>
        <p:spPr>
          <a:xfrm>
            <a:off x="5932638" y="2674641"/>
            <a:ext cx="350196" cy="646331"/>
          </a:xfrm>
          <a:prstGeom prst="rect">
            <a:avLst/>
          </a:prstGeom>
          <a:noFill/>
        </p:spPr>
        <p:txBody>
          <a:bodyPr wrap="square" rtlCol="0">
            <a:spAutoFit/>
          </a:bodyPr>
          <a:lstStyle/>
          <a:p>
            <a:pPr algn="ctr"/>
            <a:r>
              <a:rPr lang="en-US" sz="3600" b="1" dirty="0">
                <a:solidFill>
                  <a:schemeClr val="bg1"/>
                </a:solidFill>
                <a:latin typeface="Tenorite" pitchFamily="2" charset="0"/>
              </a:rPr>
              <a:t>3</a:t>
            </a:r>
          </a:p>
        </p:txBody>
      </p:sp>
      <p:sp>
        <p:nvSpPr>
          <p:cNvPr id="9" name="TextBox 8">
            <a:extLst>
              <a:ext uri="{FF2B5EF4-FFF2-40B4-BE49-F238E27FC236}">
                <a16:creationId xmlns:a16="http://schemas.microsoft.com/office/drawing/2014/main" id="{3AE770E3-D227-CD4E-83C4-44744E774884}"/>
              </a:ext>
            </a:extLst>
          </p:cNvPr>
          <p:cNvSpPr txBox="1"/>
          <p:nvPr/>
        </p:nvSpPr>
        <p:spPr>
          <a:xfrm>
            <a:off x="7863038" y="2674641"/>
            <a:ext cx="350196" cy="646331"/>
          </a:xfrm>
          <a:prstGeom prst="rect">
            <a:avLst/>
          </a:prstGeom>
          <a:noFill/>
        </p:spPr>
        <p:txBody>
          <a:bodyPr wrap="square" rtlCol="0">
            <a:spAutoFit/>
          </a:bodyPr>
          <a:lstStyle/>
          <a:p>
            <a:pPr algn="ctr"/>
            <a:r>
              <a:rPr lang="en-US" sz="3600" b="1" dirty="0">
                <a:solidFill>
                  <a:schemeClr val="bg1"/>
                </a:solidFill>
                <a:latin typeface="Tenorite" pitchFamily="2" charset="0"/>
              </a:rPr>
              <a:t>4</a:t>
            </a:r>
          </a:p>
        </p:txBody>
      </p:sp>
      <p:sp>
        <p:nvSpPr>
          <p:cNvPr id="10" name="TextBox 9">
            <a:extLst>
              <a:ext uri="{FF2B5EF4-FFF2-40B4-BE49-F238E27FC236}">
                <a16:creationId xmlns:a16="http://schemas.microsoft.com/office/drawing/2014/main" id="{10C47546-62E7-304A-8631-60D9B8E543BE}"/>
              </a:ext>
            </a:extLst>
          </p:cNvPr>
          <p:cNvSpPr txBox="1"/>
          <p:nvPr/>
        </p:nvSpPr>
        <p:spPr>
          <a:xfrm>
            <a:off x="9807953" y="2674641"/>
            <a:ext cx="350196" cy="646331"/>
          </a:xfrm>
          <a:prstGeom prst="rect">
            <a:avLst/>
          </a:prstGeom>
          <a:noFill/>
        </p:spPr>
        <p:txBody>
          <a:bodyPr wrap="square" rtlCol="0">
            <a:spAutoFit/>
          </a:bodyPr>
          <a:lstStyle/>
          <a:p>
            <a:pPr algn="ctr"/>
            <a:r>
              <a:rPr lang="en-US" sz="3600" b="1" dirty="0">
                <a:solidFill>
                  <a:schemeClr val="bg1"/>
                </a:solidFill>
                <a:latin typeface="Tenorite" pitchFamily="2" charset="0"/>
              </a:rPr>
              <a:t>5</a:t>
            </a:r>
          </a:p>
        </p:txBody>
      </p:sp>
      <p:pic>
        <p:nvPicPr>
          <p:cNvPr id="2050" name="Picture 2" descr="Evolve Swansea (@EvolveSwansea) / Twitter">
            <a:extLst>
              <a:ext uri="{FF2B5EF4-FFF2-40B4-BE49-F238E27FC236}">
                <a16:creationId xmlns:a16="http://schemas.microsoft.com/office/drawing/2014/main" id="{30FFA9AE-5590-4CAD-AF2F-4607AA1C353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02015" y="2422485"/>
            <a:ext cx="1150641" cy="115064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arnardo's Bloom Project – Shelter Cymru">
            <a:extLst>
              <a:ext uri="{FF2B5EF4-FFF2-40B4-BE49-F238E27FC236}">
                <a16:creationId xmlns:a16="http://schemas.microsoft.com/office/drawing/2014/main" id="{CF91B3CD-D5E1-95DA-C90F-D037F08C7A4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51912" y="2231810"/>
            <a:ext cx="1531989" cy="153198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y be an image of 1 person, outdoors and text that says &quot;Credwch mewn plant Believe children Barnardo's Cymru SONT TRANINGPUE Cuddfan Monterey Hide We had hada a wonderful windy walk in Cwm Ivy!&quot;">
            <a:extLst>
              <a:ext uri="{FF2B5EF4-FFF2-40B4-BE49-F238E27FC236}">
                <a16:creationId xmlns:a16="http://schemas.microsoft.com/office/drawing/2014/main" id="{209FB19F-6A70-D99C-E12E-C08F99869F5D}"/>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75978" t="4157" r="7563" b="80789"/>
          <a:stretch/>
        </p:blipFill>
        <p:spPr bwMode="auto">
          <a:xfrm>
            <a:off x="5492684" y="2422485"/>
            <a:ext cx="1258091" cy="115064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May be an image of text that says &quot;&amp; TRAINING FLAT OлHE WELCOME ΤΟ. BARNARDO'S SWANSEA YOUTH HOMELESS PREVENTION BARNARDO'S SWANSEA om ☬ We are going to use this platform to show the amazing work we do in the community and with our young people across all our wonderful services t A 心 1 o Credwch mewn plant Believe in children Barnardo's Cymru Supported Lodgings Barnardo's Swansea barnardosswansea@barnardos.org.uk Learn More&quot;">
            <a:extLst>
              <a:ext uri="{FF2B5EF4-FFF2-40B4-BE49-F238E27FC236}">
                <a16:creationId xmlns:a16="http://schemas.microsoft.com/office/drawing/2014/main" id="{846AAAB4-7BF7-EE21-434D-5FFA29295001}"/>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55972" t="64803" r="20801" b="15064"/>
          <a:stretch/>
        </p:blipFill>
        <p:spPr bwMode="auto">
          <a:xfrm>
            <a:off x="7413522" y="2453509"/>
            <a:ext cx="1291708" cy="11196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a:extLst>
              <a:ext uri="{FF2B5EF4-FFF2-40B4-BE49-F238E27FC236}">
                <a16:creationId xmlns:a16="http://schemas.microsoft.com/office/drawing/2014/main" id="{0007407C-F0F6-E681-812A-D36EF429800C}"/>
              </a:ext>
            </a:extLst>
          </p:cNvPr>
          <p:cNvPicPr>
            <a:picLocks noChangeAspect="1"/>
          </p:cNvPicPr>
          <p:nvPr/>
        </p:nvPicPr>
        <p:blipFill>
          <a:blip r:embed="rId11"/>
          <a:srcRect/>
          <a:stretch>
            <a:fillRect/>
          </a:stretch>
        </p:blipFill>
        <p:spPr>
          <a:xfrm>
            <a:off x="9367977" y="2432275"/>
            <a:ext cx="1229463" cy="1140852"/>
          </a:xfrm>
          <a:prstGeom prst="rect">
            <a:avLst/>
          </a:prstGeom>
        </p:spPr>
      </p:pic>
    </p:spTree>
    <p:extLst>
      <p:ext uri="{BB962C8B-B14F-4D97-AF65-F5344CB8AC3E}">
        <p14:creationId xmlns:p14="http://schemas.microsoft.com/office/powerpoint/2010/main" val="70020926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7FE755-C695-840A-2CDD-83DFDA50B025}"/>
              </a:ext>
            </a:extLst>
          </p:cNvPr>
          <p:cNvSpPr txBox="1"/>
          <p:nvPr/>
        </p:nvSpPr>
        <p:spPr>
          <a:xfrm>
            <a:off x="0" y="74205"/>
            <a:ext cx="12093677" cy="1069395"/>
          </a:xfrm>
          <a:prstGeom prst="rect">
            <a:avLst/>
          </a:prstGeom>
          <a:noFill/>
        </p:spPr>
        <p:txBody>
          <a:bodyPr wrap="square">
            <a:spAutoFit/>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Slide 31:</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 have included some useful links to support services available and I have added in some resources to your pack to help build reliance.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2D6B789E-F71B-3B82-93FD-4AA6B14488B7}"/>
              </a:ext>
            </a:extLst>
          </p:cNvPr>
          <p:cNvSpPr txBox="1">
            <a:spLocks/>
          </p:cNvSpPr>
          <p:nvPr/>
        </p:nvSpPr>
        <p:spPr>
          <a:xfrm>
            <a:off x="10746579" y="6397918"/>
            <a:ext cx="1799172" cy="282667"/>
          </a:xfrm>
          <a:prstGeom prst="rect">
            <a:avLst/>
          </a:prstGeom>
        </p:spPr>
        <p:txBody>
          <a:bodyPr vert="horz" lIns="0" tIns="45720" rIns="91440" bIns="45720" rtlCol="0" anchor="b">
            <a:no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r>
              <a:rPr lang="en-US" sz="1000" dirty="0"/>
              <a:t>*PowerPoint notes. </a:t>
            </a:r>
          </a:p>
        </p:txBody>
      </p:sp>
    </p:spTree>
    <p:extLst>
      <p:ext uri="{BB962C8B-B14F-4D97-AF65-F5344CB8AC3E}">
        <p14:creationId xmlns:p14="http://schemas.microsoft.com/office/powerpoint/2010/main" val="323888002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921685" y="-662782"/>
            <a:ext cx="9779183" cy="1325563"/>
          </a:xfrm>
        </p:spPr>
        <p:txBody>
          <a:bodyPr/>
          <a:lstStyle/>
          <a:p>
            <a:r>
              <a:rPr lang="en-US" dirty="0"/>
              <a:t>References:</a:t>
            </a:r>
          </a:p>
        </p:txBody>
      </p:sp>
      <p:sp>
        <p:nvSpPr>
          <p:cNvPr id="10" name="TextBox 9">
            <a:extLst>
              <a:ext uri="{FF2B5EF4-FFF2-40B4-BE49-F238E27FC236}">
                <a16:creationId xmlns:a16="http://schemas.microsoft.com/office/drawing/2014/main" id="{729E4630-073C-63D0-0FCE-C97A454ABE7A}"/>
              </a:ext>
            </a:extLst>
          </p:cNvPr>
          <p:cNvSpPr txBox="1"/>
          <p:nvPr/>
        </p:nvSpPr>
        <p:spPr>
          <a:xfrm>
            <a:off x="0" y="662781"/>
            <a:ext cx="10962968" cy="5615961"/>
          </a:xfrm>
          <a:prstGeom prst="rect">
            <a:avLst/>
          </a:prstGeom>
          <a:noFill/>
        </p:spPr>
        <p:txBody>
          <a:bodyPr wrap="square">
            <a:spAutoFit/>
          </a:bodyPr>
          <a:lstStyle/>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16 Strong Project. (2020)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Children and Trauma</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Did You Know? — 16 Strong Project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14</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January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Barnardo’s. (2021)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Barnardo’s &amp; the Moondance foundation supporting care leavers in Wales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Barkingside: Barnardo’s.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Carranza, J. (2022)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You are here | You are ready | Life Coaching | It’s Time</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ACES LIFE COACHING</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14</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January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CLD standards council Scotland. (2019)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The youth work in Wales National occupational standards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Cardiff: CLD standards council Scotland.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Davis, S. (2019)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Adverse Childhood Experiences and Changes to the Human Brain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Adverse Childhood Experiences and the Changes to the Human Brain | CPTSDfoundation.org</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14</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January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Egeland, B., Carlson, E., &amp; Sroufe, L. A. (1993)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Resilience as process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Development and psychopathology, 5(4), 517-528.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HM Government. (2013)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Care Leavers Strategy</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Care Leavers Strategy (publishing.service.gov.uk)</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14</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January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Lorance, T. (2020)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Interventions to support people exposed to adverse childhood experiences: systematic review of systematic reviews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6"/>
              </a:rPr>
              <a:t>Interventions to support people exposed to adverse childhood experiences: systematic review of systematic reviews | BMC Public Health | Full Text (biomedcentral.com)</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14</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January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McCowen, H. (2022)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Care Experienced Young People Need Protection From The Cost Of Living Crisis.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Care-experienced young people need protection from cost of living crisis | CYP Now</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14</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January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Mind. (2023)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5 ways of wellbeing</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Five ways to wellbeing - Mind</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14</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January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Parton, N. (2005)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Safeguarding Childhood: Early Intervention and Surveillance in a Late Modern Society</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London: Palgrave Macmillan.</a:t>
            </a: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Prochaska and DiClemente (1983) </a:t>
            </a:r>
            <a:r>
              <a:rPr lang="en-GB" sz="1200" i="1" kern="0" dirty="0">
                <a:effectLst/>
                <a:latin typeface="Times New Roman" panose="02020603050405020304" pitchFamily="18" charset="0"/>
                <a:ea typeface="Calibri" panose="020F0502020204030204" pitchFamily="34" charset="0"/>
                <a:cs typeface="Times New Roman" panose="02020603050405020304" pitchFamily="18" charset="0"/>
              </a:rPr>
              <a:t>Stages and Processes of Self-Change: Toward An Integrative Model of Change</a:t>
            </a:r>
            <a:r>
              <a:rPr lang="en-GB" sz="1200" kern="0" dirty="0">
                <a:effectLst/>
                <a:latin typeface="Times New Roman" panose="02020603050405020304" pitchFamily="18" charset="0"/>
                <a:ea typeface="Calibri" panose="020F0502020204030204" pitchFamily="34" charset="0"/>
                <a:cs typeface="Times New Roman" panose="02020603050405020304" pitchFamily="18" charset="0"/>
              </a:rPr>
              <a:t>. Journal of Consulting and Clinical Psychology, 1983, Vol. 51, No. 3, 390-395</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Public Health Wales. (2016)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Adverse Childhood Experiences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https://phw.nhs.wales/files/aces/ace-and-their-association-with-mental-well-being-in-the-welsh-adult-population-pdf/</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14</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January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Scottish Government. (2012)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National Risk Framework to Support the Assessment of Children and Young People.</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THE CYCLE OF CHANGE - National Risk Framework to Support the Assessment of Children and Young People - </a:t>
            </a:r>
            <a:r>
              <a:rPr lang="en-GB" sz="1200" u="sng" kern="100" dirty="0" err="1">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gov.scot</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 (www.gov.scot)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14</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January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Smith, N. (2013)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Neglected Minds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neglected-minds.pdf (barnardos.org.uk)</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14</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January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Welsh Assembly Government. (2015)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Well-being of Future Generations (Wales) Act 2015.</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Cardiff: Welsh Assembly Government.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Welsh Government. (2014).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The National Youth Work Strategy for Wales 2014-2018 Supporting young people to reach their potential and live fulfilled lives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Cardiff: Welsh Government.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Wisner, W. (2022)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What are adverse childhood experiences (ACEs)?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What Are Adverse Childhood Experiences (ACEs)? (verywellmind.com)</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14</a:t>
            </a:r>
            <a:r>
              <a:rPr lang="en-GB" sz="1200" kern="1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January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Youth work in Wales Review group. (2022).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Principles and Purposes of Youth Work in Wales.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Cardiff: Youth work in Wales Review group.</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99248776"/>
      </p:ext>
    </p:extLst>
  </p:cSld>
  <p:clrMapOvr>
    <a:masterClrMapping/>
  </p:clrMapOvr>
</p:sld>
</file>

<file path=ppt/theme/theme1.xml><?xml version="1.0" encoding="utf-8"?>
<a:theme xmlns:a="http://schemas.openxmlformats.org/drawingml/2006/main" name="Office Theme">
  <a:themeElements>
    <a:clrScheme name="Custom 2">
      <a:dk1>
        <a:srgbClr val="000000"/>
      </a:dk1>
      <a:lt1>
        <a:srgbClr val="FFFFFF"/>
      </a:lt1>
      <a:dk2>
        <a:srgbClr val="A5A5A5"/>
      </a:dk2>
      <a:lt2>
        <a:srgbClr val="E7E6E6"/>
      </a:lt2>
      <a:accent1>
        <a:srgbClr val="C5E0B3"/>
      </a:accent1>
      <a:accent2>
        <a:srgbClr val="DAE5EF"/>
      </a:accent2>
      <a:accent3>
        <a:srgbClr val="D8D8D8"/>
      </a:accent3>
      <a:accent4>
        <a:srgbClr val="BFBFBF"/>
      </a:accent4>
      <a:accent5>
        <a:srgbClr val="A8D08D"/>
      </a:accent5>
      <a:accent6>
        <a:srgbClr val="70AD47"/>
      </a:accent6>
      <a:hlink>
        <a:srgbClr val="538135"/>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Color Block_Win32_AP_v2" id="{3EA4D81A-EBDE-431D-8B15-A5A6F500D5A4}" vid="{8EBF5489-0BE1-418D-A69C-2193D304C7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85334180-0405-413B-834A-44FA9E05ADB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Facet</Template>
  <TotalTime>4646</TotalTime>
  <Words>4762</Words>
  <Application>Microsoft Office PowerPoint</Application>
  <PresentationFormat>Widescreen</PresentationFormat>
  <Paragraphs>452</Paragraphs>
  <Slides>63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63</vt:i4>
      </vt:variant>
    </vt:vector>
  </HeadingPairs>
  <TitlesOfParts>
    <vt:vector size="72" baseType="lpstr">
      <vt:lpstr>Arial</vt:lpstr>
      <vt:lpstr>Arial</vt:lpstr>
      <vt:lpstr>Calibri</vt:lpstr>
      <vt:lpstr>Glacial Indifference</vt:lpstr>
      <vt:lpstr>Symbol</vt:lpstr>
      <vt:lpstr>Tenorite</vt:lpstr>
      <vt:lpstr>Times New Roman</vt:lpstr>
      <vt:lpstr>Wingdings</vt:lpstr>
      <vt:lpstr>Office Theme</vt:lpstr>
      <vt:lpstr>Young People in Focus</vt:lpstr>
      <vt:lpstr>PowerPoint Presentation</vt:lpstr>
      <vt:lpstr>Agenda:</vt:lpstr>
      <vt:lpstr>PowerPoint Presentation</vt:lpstr>
      <vt:lpstr>Young People in Focus.</vt:lpstr>
      <vt:lpstr>PowerPoint Presentation</vt:lpstr>
      <vt:lpstr>Issues facing young people today?</vt:lpstr>
      <vt:lpstr>PowerPoint Presentation</vt:lpstr>
      <vt:lpstr>Young People in Focus.</vt:lpstr>
      <vt:lpstr>PowerPoint Presentation</vt:lpstr>
      <vt:lpstr>16 Strong Project </vt:lpstr>
      <vt:lpstr>PowerPoint Presentation</vt:lpstr>
      <vt:lpstr>Public Health Wales:</vt:lpstr>
      <vt:lpstr>PowerPoint Presentation</vt:lpstr>
      <vt:lpstr>Young People in Focus.</vt:lpstr>
      <vt:lpstr>PowerPoint Presentation</vt:lpstr>
      <vt:lpstr>0 ACE | 1 ACE | 2 ACEs | 3 ACEs | 4+ ACEs</vt:lpstr>
      <vt:lpstr>PowerPoint Presentation</vt:lpstr>
      <vt:lpstr>PowerPoint Presentation</vt:lpstr>
      <vt:lpstr>PowerPoint Presentation</vt:lpstr>
      <vt:lpstr>Young People in Focus.</vt:lpstr>
      <vt:lpstr>PowerPoint Presentation</vt:lpstr>
      <vt:lpstr>How do ACEs effects adolescent development? </vt:lpstr>
      <vt:lpstr>PowerPoint Presentation</vt:lpstr>
      <vt:lpstr>Short term affects  </vt:lpstr>
      <vt:lpstr>PowerPoint Presentation</vt:lpstr>
      <vt:lpstr>Young People in Focus.</vt:lpstr>
      <vt:lpstr>PowerPoint Presentation</vt:lpstr>
      <vt:lpstr>Resilience has been described as the capacity for positive outcomes despite challenging or threatening circumstances.</vt:lpstr>
      <vt:lpstr>PowerPoint Presentation</vt:lpstr>
      <vt:lpstr>How can we build on young people’s resilience?</vt:lpstr>
      <vt:lpstr>PowerPoint Presentation</vt:lpstr>
      <vt:lpstr>Building Care Leavers resilience</vt:lpstr>
      <vt:lpstr>PowerPoint Presentation</vt:lpstr>
      <vt:lpstr>Young People in Focus.</vt:lpstr>
      <vt:lpstr>PowerPoint Presentation</vt:lpstr>
      <vt:lpstr>Interventions </vt:lpstr>
      <vt:lpstr>PowerPoint Presentation</vt:lpstr>
      <vt:lpstr>Bloom project </vt:lpstr>
      <vt:lpstr>PowerPoint Presentation</vt:lpstr>
      <vt:lpstr>Transitional Training Flats  </vt:lpstr>
      <vt:lpstr>PowerPoint Presentation</vt:lpstr>
      <vt:lpstr>Young People in Focus.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Skills and Tools</vt:lpstr>
      <vt:lpstr>PowerPoint Presentation</vt:lpstr>
      <vt:lpstr>Young People in Focus.</vt:lpstr>
      <vt:lpstr>PowerPoint Presentation</vt:lpstr>
      <vt:lpstr>PowerPoint Presentation</vt:lpstr>
      <vt:lpstr>PowerPoint Presentation</vt:lpstr>
      <vt:lpstr>Summary </vt:lpstr>
      <vt:lpstr>PowerPoint Presentation</vt:lpstr>
      <vt:lpstr>Thank you</vt:lpstr>
      <vt:lpstr>PowerPoint Presentation</vt:lpstr>
      <vt:lpstr>Useful links: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in Focus</dc:title>
  <dc:creator>Kirsty Allen</dc:creator>
  <cp:lastModifiedBy>Kirsty Allen</cp:lastModifiedBy>
  <cp:revision>1</cp:revision>
  <dcterms:created xsi:type="dcterms:W3CDTF">2023-01-13T13:51:37Z</dcterms:created>
  <dcterms:modified xsi:type="dcterms:W3CDTF">2023-01-16T20:07:37Z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