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9"/>
  </p:notesMasterIdLst>
  <p:handoutMasterIdLst>
    <p:handoutMasterId r:id="rId10"/>
  </p:handoutMasterIdLst>
  <p:sldIdLst>
    <p:sldId id="264" r:id="rId5"/>
    <p:sldId id="265" r:id="rId6"/>
    <p:sldId id="266" r:id="rId7"/>
    <p:sldId id="267"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6408" autoAdjust="0"/>
  </p:normalViewPr>
  <p:slideViewPr>
    <p:cSldViewPr snapToGrid="0">
      <p:cViewPr varScale="1">
        <p:scale>
          <a:sx n="115" d="100"/>
          <a:sy n="115" d="100"/>
        </p:scale>
        <p:origin x="318" y="11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EA6DEA-707E-44AF-9C8F-1B8107C5A8DF}" type="datetime1">
              <a:rPr lang="en-GB" smtClean="0"/>
              <a:t>30/09/2025</a:t>
            </a:fld>
            <a:endParaRPr lang="en-GB"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9C5148-8ED6-434E-BA59-EF48324382B2}" type="slidenum">
              <a:rPr lang="en-GB" smtClean="0"/>
              <a:t>‹#›</a:t>
            </a:fld>
            <a:endParaRPr lang="en-GB"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A74F7-2EF5-47AC-9EDB-8950930D65AE}" type="datetime1">
              <a:rPr lang="en-GB" smtClean="0"/>
              <a:pPr/>
              <a:t>30/09/2025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ED33291-C0D9-4415-AEC4-F67D377A5ADC}" type="slidenum">
              <a:rPr lang="en-GB" noProof="0" smtClean="0"/>
              <a:t>‹#›</a:t>
            </a:fld>
            <a:endParaRPr lang="en-GB" noProof="0"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CED33291-C0D9-4415-AEC4-F67D377A5ADC}" type="slidenum">
              <a:rPr lang="en-GB" smtClean="0"/>
              <a:t>1</a:t>
            </a:fld>
            <a:endParaRPr lang="en-GB" dirty="0"/>
          </a:p>
        </p:txBody>
      </p:sp>
    </p:spTree>
    <p:extLst>
      <p:ext uri="{BB962C8B-B14F-4D97-AF65-F5344CB8AC3E}">
        <p14:creationId xmlns:p14="http://schemas.microsoft.com/office/powerpoint/2010/main" val="1673658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0BD6A8B6-364C-41E5-8F76-40442F6ADA86}" type="datetime1">
              <a:rPr lang="en-GB" noProof="0" smtClean="0"/>
              <a:t>30/09/2025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8A4E82C2-E1BC-4C30-AF4C-D39DB804D538}" type="datetime1">
              <a:rPr lang="en-GB" noProof="0" smtClean="0"/>
              <a:t>30/09/2025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1">
                    <a:lumMod val="65000"/>
                    <a:lumOff val="35000"/>
                  </a:schemeClr>
                </a:solidFill>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DCD0615C-B70B-4960-ABF7-E966CA64DD67}" type="datetime1">
              <a:rPr lang="en-GB" noProof="0" smtClean="0"/>
              <a:t>30/09/2025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p:cNvSpPr>
            <a:spLocks noGrp="1"/>
          </p:cNvSpPr>
          <p:nvPr>
            <p:ph type="dt" sz="half" idx="10"/>
          </p:nvPr>
        </p:nvSpPr>
        <p:spPr/>
        <p:txBody>
          <a:bodyPr rtlCol="0"/>
          <a:lstStyle/>
          <a:p>
            <a:pPr rtl="0"/>
            <a:fld id="{756136FB-F2F7-4155-A4BA-82991F7102B4}" type="datetime1">
              <a:rPr lang="en-GB" noProof="0" smtClean="0"/>
              <a:t>30/09/2025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p:cNvSpPr>
            <a:spLocks noGrp="1"/>
          </p:cNvSpPr>
          <p:nvPr>
            <p:ph type="dt" sz="half" idx="10"/>
          </p:nvPr>
        </p:nvSpPr>
        <p:spPr/>
        <p:txBody>
          <a:bodyPr rtlCol="0"/>
          <a:lstStyle/>
          <a:p>
            <a:pPr rtl="0"/>
            <a:fld id="{9A7E7063-581C-43A4-8299-36C7534611B7}" type="datetime1">
              <a:rPr lang="en-GB" noProof="0" smtClean="0"/>
              <a:t>30/09/2025</a:t>
            </a:fld>
            <a:endParaRPr lang="en-GB" noProof="0" dirty="0"/>
          </a:p>
        </p:txBody>
      </p:sp>
      <p:sp>
        <p:nvSpPr>
          <p:cNvPr id="11" name="Footer Placeholder 10"/>
          <p:cNvSpPr>
            <a:spLocks noGrp="1"/>
          </p:cNvSpPr>
          <p:nvPr>
            <p:ph type="ftr" sz="quarter" idx="11"/>
          </p:nvPr>
        </p:nvSpPr>
        <p:spPr/>
        <p:txBody>
          <a:bodyPr rtlCol="0"/>
          <a:lstStyle/>
          <a:p>
            <a:pPr rtl="0"/>
            <a:endParaRPr lang="en-GB" noProof="0" dirty="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endParaRPr lang="en-GB" noProof="0" dirty="0"/>
          </a:p>
        </p:txBody>
      </p:sp>
      <p:sp>
        <p:nvSpPr>
          <p:cNvPr id="2" name="Date Placeholder 1"/>
          <p:cNvSpPr>
            <a:spLocks noGrp="1"/>
          </p:cNvSpPr>
          <p:nvPr>
            <p:ph type="dt" sz="half" idx="10"/>
          </p:nvPr>
        </p:nvSpPr>
        <p:spPr/>
        <p:txBody>
          <a:bodyPr rtlCol="0"/>
          <a:lstStyle/>
          <a:p>
            <a:pPr rtl="0"/>
            <a:fld id="{B207CDC8-E153-4CFA-9199-49A61A5A83CF}" type="datetime1">
              <a:rPr lang="en-GB" noProof="0" smtClean="0"/>
              <a:t>30/09/2025</a:t>
            </a:fld>
            <a:endParaRPr lang="en-GB" noProof="0" dirty="0"/>
          </a:p>
        </p:txBody>
      </p:sp>
      <p:sp>
        <p:nvSpPr>
          <p:cNvPr id="7" name="Footer Placeholder 6"/>
          <p:cNvSpPr>
            <a:spLocks noGrp="1"/>
          </p:cNvSpPr>
          <p:nvPr>
            <p:ph type="ftr" sz="quarter" idx="11"/>
          </p:nvPr>
        </p:nvSpPr>
        <p:spPr/>
        <p:txBody>
          <a:bodyPr rtlCol="0"/>
          <a:lstStyle/>
          <a:p>
            <a:pPr rtl="0"/>
            <a:endParaRPr lang="en-GB" noProof="0" dirty="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B5B4B012-49BD-47E0-87FA-0D252D3D7F9C}" type="datetime1">
              <a:rPr lang="en-GB" noProof="0" smtClean="0"/>
              <a:t>30/09/2025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3867912" y="868680"/>
            <a:ext cx="731520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E3ED19C1-37C8-4789-959C-A6596AFADD48}" type="datetime1">
              <a:rPr lang="en-GB" noProof="0" smtClean="0"/>
              <a:t>30/09/2025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GB" noProof="0"/>
              <a:t>Click to edit Master title style</a:t>
            </a:r>
            <a:endParaRPr lang="en-GB" noProof="0"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8B1668CF-EB2C-4A8B-B55D-2117952BFC68}" type="datetime1">
              <a:rPr lang="en-GB" noProof="0" smtClean="0"/>
              <a:t>30/09/2025</a:t>
            </a:fld>
            <a:endParaRPr lang="en-GB" noProof="0" dirty="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C88D4C57-1C2D-41DE-8F13-E0819B91A94A}" type="datetime1">
              <a:rPr lang="en-GB" noProof="0" smtClean="0"/>
              <a:t>30/09/2025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C97C0B0F-381F-4A25-9F25-219C5B23C063}" type="datetime1">
              <a:rPr lang="en-GB" noProof="0" smtClean="0"/>
              <a:t>30/09/2025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EB67BE62-73F4-441A-AFBE-16DFEC3DDEB8}" type="datetime1">
              <a:rPr lang="en-GB" noProof="0" smtClean="0"/>
              <a:t>30/09/2025</a:t>
            </a:fld>
            <a:endParaRPr lang="en-GB" noProof="0"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BD730D-812B-5D47-D688-D554548B8871}"/>
              </a:ext>
            </a:extLst>
          </p:cNvPr>
          <p:cNvSpPr>
            <a:spLocks noGrp="1"/>
          </p:cNvSpPr>
          <p:nvPr>
            <p:ph type="title"/>
          </p:nvPr>
        </p:nvSpPr>
        <p:spPr>
          <a:xfrm>
            <a:off x="252919" y="1123837"/>
            <a:ext cx="2947482" cy="4601183"/>
          </a:xfrm>
        </p:spPr>
        <p:txBody>
          <a:bodyPr anchor="ctr">
            <a:normAutofit/>
          </a:bodyPr>
          <a:lstStyle/>
          <a:p>
            <a:r>
              <a:rPr lang="en-GB" dirty="0"/>
              <a:t>Benefits of using OneDrive in a residential home. </a:t>
            </a:r>
            <a:endParaRPr lang="en-US" dirty="0"/>
          </a:p>
        </p:txBody>
      </p:sp>
      <p:pic>
        <p:nvPicPr>
          <p:cNvPr id="22" name="Picture 21">
            <a:extLst>
              <a:ext uri="{FF2B5EF4-FFF2-40B4-BE49-F238E27FC236}">
                <a16:creationId xmlns:a16="http://schemas.microsoft.com/office/drawing/2014/main" id="{2988B002-2CB5-DC02-9AFB-FD387298CBDA}"/>
              </a:ext>
            </a:extLst>
          </p:cNvPr>
          <p:cNvPicPr>
            <a:picLocks noChangeAspect="1"/>
          </p:cNvPicPr>
          <p:nvPr/>
        </p:nvPicPr>
        <p:blipFill>
          <a:blip r:embed="rId3"/>
          <a:srcRect t="10633" b="19367"/>
          <a:stretch>
            <a:fillRect/>
          </a:stretch>
        </p:blipFill>
        <p:spPr>
          <a:xfrm>
            <a:off x="3869268" y="864108"/>
            <a:ext cx="7315200" cy="5120640"/>
          </a:xfrm>
          <a:prstGeom prst="rect">
            <a:avLst/>
          </a:prstGeom>
          <a:noFill/>
        </p:spPr>
      </p:pic>
    </p:spTree>
    <p:extLst>
      <p:ext uri="{BB962C8B-B14F-4D97-AF65-F5344CB8AC3E}">
        <p14:creationId xmlns:p14="http://schemas.microsoft.com/office/powerpoint/2010/main" val="3550316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3FEB3EA0-DDCC-4188-5466-9275ED610678}"/>
              </a:ext>
            </a:extLst>
          </p:cNvPr>
          <p:cNvSpPr>
            <a:spLocks noGrp="1"/>
          </p:cNvSpPr>
          <p:nvPr>
            <p:ph type="title"/>
          </p:nvPr>
        </p:nvSpPr>
        <p:spPr>
          <a:xfrm>
            <a:off x="252919" y="1123837"/>
            <a:ext cx="2947482" cy="4601183"/>
          </a:xfrm>
        </p:spPr>
        <p:txBody>
          <a:bodyPr anchor="ctr">
            <a:normAutofit/>
          </a:bodyPr>
          <a:lstStyle/>
          <a:p>
            <a:r>
              <a:rPr lang="en-GB" sz="1700"/>
              <a:t>The staff members can store confidential email  documents of the residents and also care plan in one document to keep it secure.</a:t>
            </a:r>
          </a:p>
          <a:p>
            <a:r>
              <a:rPr lang="en-GB" sz="1700"/>
              <a:t>The documents can only be accessed easily on electronic devices like : a laptop, computer, phone, and a tablet/ </a:t>
            </a:r>
            <a:r>
              <a:rPr lang="en-GB" sz="1700" err="1"/>
              <a:t>Ipad</a:t>
            </a:r>
            <a:r>
              <a:rPr lang="en-GB" sz="1700"/>
              <a:t>.  This confidential document should be only available to staff who needs to know the necessary details about the resident in order to support them with their needs. </a:t>
            </a:r>
          </a:p>
          <a:p>
            <a:r>
              <a:rPr lang="en-GB" sz="1700"/>
              <a:t>Other staff members can open and have easy access to the document anytime in case they have to update the information on the document to keep it up to date.</a:t>
            </a:r>
            <a:endParaRPr lang="en-US" sz="1700"/>
          </a:p>
        </p:txBody>
      </p:sp>
      <p:pic>
        <p:nvPicPr>
          <p:cNvPr id="15" name="Picture 14">
            <a:extLst>
              <a:ext uri="{FF2B5EF4-FFF2-40B4-BE49-F238E27FC236}">
                <a16:creationId xmlns:a16="http://schemas.microsoft.com/office/drawing/2014/main" id="{33FECD84-725C-2701-C089-2F46660CA30B}"/>
              </a:ext>
            </a:extLst>
          </p:cNvPr>
          <p:cNvPicPr>
            <a:picLocks noChangeAspect="1"/>
          </p:cNvPicPr>
          <p:nvPr/>
        </p:nvPicPr>
        <p:blipFill>
          <a:blip r:embed="rId2"/>
          <a:srcRect r="16072"/>
          <a:stretch>
            <a:fillRect/>
          </a:stretch>
        </p:blipFill>
        <p:spPr>
          <a:xfrm>
            <a:off x="3869268" y="864108"/>
            <a:ext cx="7315200" cy="5120640"/>
          </a:xfrm>
          <a:prstGeom prst="rect">
            <a:avLst/>
          </a:prstGeom>
          <a:noFill/>
        </p:spPr>
      </p:pic>
      <p:sp>
        <p:nvSpPr>
          <p:cNvPr id="4" name="TextBox 3">
            <a:extLst>
              <a:ext uri="{FF2B5EF4-FFF2-40B4-BE49-F238E27FC236}">
                <a16:creationId xmlns:a16="http://schemas.microsoft.com/office/drawing/2014/main" id="{0C32ADCA-B594-C3DB-DE3E-89E97E4696E8}"/>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192418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A8F536-2E8E-8B8C-6851-678279150AC5}"/>
              </a:ext>
            </a:extLst>
          </p:cNvPr>
          <p:cNvSpPr>
            <a:spLocks noGrp="1"/>
          </p:cNvSpPr>
          <p:nvPr>
            <p:ph type="title"/>
          </p:nvPr>
        </p:nvSpPr>
        <p:spPr>
          <a:xfrm>
            <a:off x="252919" y="1123837"/>
            <a:ext cx="2947482" cy="4601183"/>
          </a:xfrm>
        </p:spPr>
        <p:txBody>
          <a:bodyPr/>
          <a:lstStyle/>
          <a:p>
            <a:endParaRPr lang="en-US" dirty="0"/>
          </a:p>
        </p:txBody>
      </p:sp>
      <p:sp>
        <p:nvSpPr>
          <p:cNvPr id="14" name="Text Placeholder 2">
            <a:extLst>
              <a:ext uri="{FF2B5EF4-FFF2-40B4-BE49-F238E27FC236}">
                <a16:creationId xmlns:a16="http://schemas.microsoft.com/office/drawing/2014/main" id="{8E9E1B61-A2C0-7FFE-92AA-A14AAFD0D09E}"/>
              </a:ext>
            </a:extLst>
          </p:cNvPr>
          <p:cNvSpPr>
            <a:spLocks noGrp="1"/>
          </p:cNvSpPr>
          <p:nvPr>
            <p:ph type="body" idx="1"/>
          </p:nvPr>
        </p:nvSpPr>
        <p:spPr>
          <a:xfrm>
            <a:off x="3867912" y="1023586"/>
            <a:ext cx="3474720" cy="807720"/>
          </a:xfrm>
        </p:spPr>
        <p:txBody>
          <a:bodyPr/>
          <a:lstStyle/>
          <a:p>
            <a:endParaRPr lang="en-US"/>
          </a:p>
        </p:txBody>
      </p:sp>
      <p:sp>
        <p:nvSpPr>
          <p:cNvPr id="3" name="Content Placeholder 2">
            <a:extLst>
              <a:ext uri="{FF2B5EF4-FFF2-40B4-BE49-F238E27FC236}">
                <a16:creationId xmlns:a16="http://schemas.microsoft.com/office/drawing/2014/main" id="{A0F8E5B2-7EA4-B149-C6B9-3157BC216728}"/>
              </a:ext>
            </a:extLst>
          </p:cNvPr>
          <p:cNvSpPr>
            <a:spLocks noGrp="1"/>
          </p:cNvSpPr>
          <p:nvPr>
            <p:ph sz="quarter" idx="4"/>
          </p:nvPr>
        </p:nvSpPr>
        <p:spPr>
          <a:xfrm>
            <a:off x="7174828" y="155922"/>
            <a:ext cx="4556953" cy="6702078"/>
          </a:xfrm>
        </p:spPr>
        <p:txBody>
          <a:bodyPr anchor="ctr">
            <a:normAutofit/>
          </a:bodyPr>
          <a:lstStyle/>
          <a:p>
            <a:r>
              <a:rPr lang="en-GB" dirty="0"/>
              <a:t>One drive keeps track of every changes made to a document and makes it easy to update the information to keep up with the residents.</a:t>
            </a:r>
          </a:p>
          <a:p>
            <a:r>
              <a:rPr lang="en-GB" dirty="0"/>
              <a:t>One drive enforces strict security policies to ensure the files safety. Members of staff, family members of residents and the residents themselves do not need to worry about confidentiality being breached.  </a:t>
            </a:r>
            <a:endParaRPr lang="en-US" dirty="0"/>
          </a:p>
        </p:txBody>
      </p:sp>
      <p:pic>
        <p:nvPicPr>
          <p:cNvPr id="10" name="Picture 9">
            <a:extLst>
              <a:ext uri="{FF2B5EF4-FFF2-40B4-BE49-F238E27FC236}">
                <a16:creationId xmlns:a16="http://schemas.microsoft.com/office/drawing/2014/main" id="{70B76869-A633-F37C-1FF9-8ECED63E5BF5}"/>
              </a:ext>
            </a:extLst>
          </p:cNvPr>
          <p:cNvPicPr>
            <a:picLocks noChangeAspect="1"/>
          </p:cNvPicPr>
          <p:nvPr/>
        </p:nvPicPr>
        <p:blipFill>
          <a:blip r:embed="rId2"/>
          <a:stretch>
            <a:fillRect/>
          </a:stretch>
        </p:blipFill>
        <p:spPr>
          <a:xfrm>
            <a:off x="1" y="264059"/>
            <a:ext cx="7174828" cy="6438019"/>
          </a:xfrm>
          <a:prstGeom prst="rect">
            <a:avLst/>
          </a:prstGeom>
        </p:spPr>
      </p:pic>
    </p:spTree>
    <p:extLst>
      <p:ext uri="{BB962C8B-B14F-4D97-AF65-F5344CB8AC3E}">
        <p14:creationId xmlns:p14="http://schemas.microsoft.com/office/powerpoint/2010/main" val="2082834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0FD6280-354E-8830-2DEA-3BD9CB8B6649}"/>
              </a:ext>
            </a:extLst>
          </p:cNvPr>
          <p:cNvSpPr>
            <a:spLocks noGrp="1"/>
          </p:cNvSpPr>
          <p:nvPr>
            <p:ph type="title"/>
          </p:nvPr>
        </p:nvSpPr>
        <p:spPr>
          <a:xfrm>
            <a:off x="252919" y="1123837"/>
            <a:ext cx="2947482" cy="4601183"/>
          </a:xfrm>
        </p:spPr>
        <p:txBody>
          <a:bodyPr/>
          <a:lstStyle/>
          <a:p>
            <a:endParaRPr lang="en-US" dirty="0"/>
          </a:p>
        </p:txBody>
      </p:sp>
      <p:pic>
        <p:nvPicPr>
          <p:cNvPr id="9" name="Picture 8">
            <a:extLst>
              <a:ext uri="{FF2B5EF4-FFF2-40B4-BE49-F238E27FC236}">
                <a16:creationId xmlns:a16="http://schemas.microsoft.com/office/drawing/2014/main" id="{5C1C1220-5A24-E4CC-097F-8E251748E4CA}"/>
              </a:ext>
            </a:extLst>
          </p:cNvPr>
          <p:cNvPicPr>
            <a:picLocks noChangeAspect="1"/>
          </p:cNvPicPr>
          <p:nvPr/>
        </p:nvPicPr>
        <p:blipFill>
          <a:blip r:embed="rId2"/>
          <a:srcRect l="28047" r="36498" b="1"/>
          <a:stretch>
            <a:fillRect/>
          </a:stretch>
        </p:blipFill>
        <p:spPr>
          <a:xfrm>
            <a:off x="4373881" y="864108"/>
            <a:ext cx="3474720" cy="5120640"/>
          </a:xfrm>
          <a:prstGeom prst="rect">
            <a:avLst/>
          </a:prstGeom>
          <a:noFill/>
        </p:spPr>
      </p:pic>
      <p:sp>
        <p:nvSpPr>
          <p:cNvPr id="3" name="Content Placeholder 2">
            <a:extLst>
              <a:ext uri="{FF2B5EF4-FFF2-40B4-BE49-F238E27FC236}">
                <a16:creationId xmlns:a16="http://schemas.microsoft.com/office/drawing/2014/main" id="{D031BE13-972B-7ADC-D836-EC86AB9FEFC0}"/>
              </a:ext>
            </a:extLst>
          </p:cNvPr>
          <p:cNvSpPr>
            <a:spLocks noGrp="1"/>
          </p:cNvSpPr>
          <p:nvPr>
            <p:ph sz="half" idx="2"/>
          </p:nvPr>
        </p:nvSpPr>
        <p:spPr>
          <a:xfrm>
            <a:off x="7818120" y="868680"/>
            <a:ext cx="3474720" cy="5120640"/>
          </a:xfrm>
        </p:spPr>
        <p:txBody>
          <a:bodyPr anchor="ctr">
            <a:normAutofit/>
          </a:bodyPr>
          <a:lstStyle/>
          <a:p>
            <a:r>
              <a:rPr lang="en-GB" sz="1700"/>
              <a:t>Documents are automatically saved in the cloud which simply means they are backed up and can not be misplace.</a:t>
            </a:r>
          </a:p>
          <a:p>
            <a:r>
              <a:rPr lang="en-GB" sz="1700"/>
              <a:t>Onedrive makes it easily to be able to get access to TEAMS, WORD, POWERPOINT, MICROSOFT 360 and other  apps. All these apps are linked to OneDrive, which means  it automatically saves any work you have done or updated on any of those apps.</a:t>
            </a:r>
          </a:p>
          <a:p>
            <a:r>
              <a:rPr lang="en-GB" sz="1700"/>
              <a:t>With OneDrive being a software document residents confidential information are protected in case of serious incidents like flooding, fire or robbery. Whereas if it was a hardware document in incidents like the ones listed files would’ve either been stolen or destroyed.</a:t>
            </a:r>
            <a:endParaRPr lang="en-US" sz="1700"/>
          </a:p>
        </p:txBody>
      </p:sp>
      <p:pic>
        <p:nvPicPr>
          <p:cNvPr id="12" name="Picture 11">
            <a:extLst>
              <a:ext uri="{FF2B5EF4-FFF2-40B4-BE49-F238E27FC236}">
                <a16:creationId xmlns:a16="http://schemas.microsoft.com/office/drawing/2014/main" id="{CD15A260-BED9-5B0E-5E8D-308A8C22049B}"/>
              </a:ext>
            </a:extLst>
          </p:cNvPr>
          <p:cNvPicPr>
            <a:picLocks noChangeAspect="1"/>
          </p:cNvPicPr>
          <p:nvPr/>
        </p:nvPicPr>
        <p:blipFill>
          <a:blip r:embed="rId3"/>
          <a:stretch>
            <a:fillRect/>
          </a:stretch>
        </p:blipFill>
        <p:spPr>
          <a:xfrm>
            <a:off x="0" y="0"/>
            <a:ext cx="4373881" cy="6858000"/>
          </a:xfrm>
          <a:prstGeom prst="rect">
            <a:avLst/>
          </a:prstGeom>
        </p:spPr>
      </p:pic>
    </p:spTree>
    <p:extLst>
      <p:ext uri="{BB962C8B-B14F-4D97-AF65-F5344CB8AC3E}">
        <p14:creationId xmlns:p14="http://schemas.microsoft.com/office/powerpoint/2010/main" val="362188422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Office_36807680_TF00804820.potx" id="{F1252CA1-CDE9-42D7-B95E-7B176FB2DC60}" vid="{61761AF7-3E5E-4562-943A-4FDBA285BE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A9C098-A058-4A59-AA77-E2402053F600}">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8CEA0254-3646-4633-AE89-92733C2D6975}">
  <ds:schemaRefs>
    <ds:schemaRef ds:uri="http://schemas.microsoft.com/sharepoint/v3/contenttype/forms"/>
  </ds:schemaRefs>
</ds:datastoreItem>
</file>

<file path=customXml/itemProps3.xml><?xml version="1.0" encoding="utf-8"?>
<ds:datastoreItem xmlns:ds="http://schemas.openxmlformats.org/officeDocument/2006/customXml" ds:itemID="{0BD8AF61-0EFE-4B67-AC63-165AA360F94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
  <TotalTime>0</TotalTime>
  <Words>21</Words>
  <Application>Microsoft Office PowerPoint</Application>
  <PresentationFormat>Widescreen</PresentationFormat>
  <Paragraphs>8</Paragraphs>
  <Slides>4</Slides>
  <Notes>1</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Frame</vt:lpstr>
      <vt:lpstr>Benefits of using OneDrive in a residential home. </vt:lpstr>
      <vt:lpstr>The staff members can store confidential email  documents of the residents and also care plan in one document to keep it secure. The documents can only be accessed easily on electronic devices like : a laptop, computer, phone, and a tablet/ Ipad.  This confidential document should be only available to staff who needs to know the necessary details about the resident in order to support them with their needs.  Other staff members can open and have easy access to the document anytime in case they have to update the information on the document to keep it up to date.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using OneDrive in a residential home. </dc:title>
  <dc:creator>Spendilove Darko (2511521)</dc:creator>
  <cp:lastModifiedBy>Spendilove Darko (2511521)</cp:lastModifiedBy>
  <cp:revision>1</cp:revision>
  <dcterms:created xsi:type="dcterms:W3CDTF">2025-09-30T14:51:11Z</dcterms:created>
  <dcterms:modified xsi:type="dcterms:W3CDTF">2025-09-30T16:05:12Z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