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notesMasterIdLst>
    <p:notesMasterId r:id="rId24"/>
  </p:notesMasterIdLst>
  <p:sldIdLst>
    <p:sldId id="503" r:id="rId3"/>
    <p:sldId id="506" r:id="rId4"/>
    <p:sldId id="507" r:id="rId5"/>
    <p:sldId id="508" r:id="rId6"/>
    <p:sldId id="519" r:id="rId7"/>
    <p:sldId id="509" r:id="rId8"/>
    <p:sldId id="511" r:id="rId9"/>
    <p:sldId id="510" r:id="rId10"/>
    <p:sldId id="512" r:id="rId11"/>
    <p:sldId id="497" r:id="rId12"/>
    <p:sldId id="515" r:id="rId13"/>
    <p:sldId id="516" r:id="rId14"/>
    <p:sldId id="514" r:id="rId15"/>
    <p:sldId id="517" r:id="rId16"/>
    <p:sldId id="518" r:id="rId17"/>
    <p:sldId id="513" r:id="rId18"/>
    <p:sldId id="502" r:id="rId19"/>
    <p:sldId id="504" r:id="rId20"/>
    <p:sldId id="505" r:id="rId21"/>
    <p:sldId id="501" r:id="rId22"/>
    <p:sldId id="52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6E522A-78BF-483F-8409-E81A0ED6C85D}" v="533" dt="2024-08-15T11:01:11.377"/>
    <p1510:client id="{F9A3A9EA-4823-E9AF-B8BE-5B17FF5F1AAD}" v="6" dt="2024-08-15T11:27:24.9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S::s.bradley@uwtsd.ac.uk::bb573b86-6a01-430f-ba3c-43c2b2970490" providerId="AD" clId="Web-{F9A3A9EA-4823-E9AF-B8BE-5B17FF5F1AAD}"/>
    <pc:docChg chg="modSld">
      <pc:chgData name="Stephanie Bradley" userId="S::s.bradley@uwtsd.ac.uk::bb573b86-6a01-430f-ba3c-43c2b2970490" providerId="AD" clId="Web-{F9A3A9EA-4823-E9AF-B8BE-5B17FF5F1AAD}" dt="2024-08-15T11:27:24.931" v="9" actId="20577"/>
      <pc:docMkLst>
        <pc:docMk/>
      </pc:docMkLst>
      <pc:sldChg chg="modSp">
        <pc:chgData name="Stephanie Bradley" userId="S::s.bradley@uwtsd.ac.uk::bb573b86-6a01-430f-ba3c-43c2b2970490" providerId="AD" clId="Web-{F9A3A9EA-4823-E9AF-B8BE-5B17FF5F1AAD}" dt="2024-08-15T11:27:24.931" v="9" actId="20577"/>
        <pc:sldMkLst>
          <pc:docMk/>
          <pc:sldMk cId="2401202440" sldId="514"/>
        </pc:sldMkLst>
        <pc:spChg chg="mod">
          <ac:chgData name="Stephanie Bradley" userId="S::s.bradley@uwtsd.ac.uk::bb573b86-6a01-430f-ba3c-43c2b2970490" providerId="AD" clId="Web-{F9A3A9EA-4823-E9AF-B8BE-5B17FF5F1AAD}" dt="2024-08-15T11:27:24.931" v="9" actId="20577"/>
          <ac:spMkLst>
            <pc:docMk/>
            <pc:sldMk cId="2401202440" sldId="514"/>
            <ac:spMk id="3" creationId="{35643357-A01D-B477-FD90-935DE7F18A0B}"/>
          </ac:spMkLst>
        </pc:spChg>
      </pc:sldChg>
    </pc:docChg>
  </pc:docChgLst>
  <pc:docChgLst>
    <pc:chgData name="Stephanie Bradley" userId="bb573b86-6a01-430f-ba3c-43c2b2970490" providerId="ADAL" clId="{6B6E522A-78BF-483F-8409-E81A0ED6C85D}"/>
    <pc:docChg chg="custSel addSld delSld modSld">
      <pc:chgData name="Stephanie Bradley" userId="bb573b86-6a01-430f-ba3c-43c2b2970490" providerId="ADAL" clId="{6B6E522A-78BF-483F-8409-E81A0ED6C85D}" dt="2024-08-15T11:01:11.377" v="4929" actId="20577"/>
      <pc:docMkLst>
        <pc:docMk/>
      </pc:docMkLst>
      <pc:sldChg chg="del">
        <pc:chgData name="Stephanie Bradley" userId="bb573b86-6a01-430f-ba3c-43c2b2970490" providerId="ADAL" clId="{6B6E522A-78BF-483F-8409-E81A0ED6C85D}" dt="2024-08-14T20:33:41.616" v="407" actId="2696"/>
        <pc:sldMkLst>
          <pc:docMk/>
          <pc:sldMk cId="2913406606" sldId="256"/>
        </pc:sldMkLst>
      </pc:sldChg>
      <pc:sldChg chg="modSp add del mod">
        <pc:chgData name="Stephanie Bradley" userId="bb573b86-6a01-430f-ba3c-43c2b2970490" providerId="ADAL" clId="{6B6E522A-78BF-483F-8409-E81A0ED6C85D}" dt="2024-08-14T20:33:44.342" v="408" actId="2696"/>
        <pc:sldMkLst>
          <pc:docMk/>
          <pc:sldMk cId="1839522070" sldId="311"/>
        </pc:sldMkLst>
        <pc:spChg chg="mod">
          <ac:chgData name="Stephanie Bradley" userId="bb573b86-6a01-430f-ba3c-43c2b2970490" providerId="ADAL" clId="{6B6E522A-78BF-483F-8409-E81A0ED6C85D}" dt="2024-08-14T20:33:32.874" v="405" actId="27636"/>
          <ac:spMkLst>
            <pc:docMk/>
            <pc:sldMk cId="1839522070" sldId="311"/>
            <ac:spMk id="3" creationId="{E59E4643-C805-F4EA-EA41-6D9CE5CD232F}"/>
          </ac:spMkLst>
        </pc:spChg>
      </pc:sldChg>
      <pc:sldChg chg="modSp mod">
        <pc:chgData name="Stephanie Bradley" userId="bb573b86-6a01-430f-ba3c-43c2b2970490" providerId="ADAL" clId="{6B6E522A-78BF-483F-8409-E81A0ED6C85D}" dt="2024-08-15T07:04:49.814" v="3128" actId="20577"/>
        <pc:sldMkLst>
          <pc:docMk/>
          <pc:sldMk cId="898913338" sldId="497"/>
        </pc:sldMkLst>
        <pc:spChg chg="mod">
          <ac:chgData name="Stephanie Bradley" userId="bb573b86-6a01-430f-ba3c-43c2b2970490" providerId="ADAL" clId="{6B6E522A-78BF-483F-8409-E81A0ED6C85D}" dt="2024-08-15T07:04:49.814" v="3128" actId="20577"/>
          <ac:spMkLst>
            <pc:docMk/>
            <pc:sldMk cId="898913338" sldId="497"/>
            <ac:spMk id="2" creationId="{5623AF26-A755-AF15-E598-C4512C230DCE}"/>
          </ac:spMkLst>
        </pc:spChg>
      </pc:sldChg>
      <pc:sldChg chg="addSp modSp mod modClrScheme chgLayout">
        <pc:chgData name="Stephanie Bradley" userId="bb573b86-6a01-430f-ba3c-43c2b2970490" providerId="ADAL" clId="{6B6E522A-78BF-483F-8409-E81A0ED6C85D}" dt="2024-08-15T07:32:26.556" v="4890" actId="20577"/>
        <pc:sldMkLst>
          <pc:docMk/>
          <pc:sldMk cId="3655664681" sldId="501"/>
        </pc:sldMkLst>
        <pc:spChg chg="mod ord">
          <ac:chgData name="Stephanie Bradley" userId="bb573b86-6a01-430f-ba3c-43c2b2970490" providerId="ADAL" clId="{6B6E522A-78BF-483F-8409-E81A0ED6C85D}" dt="2024-08-14T20:25:04.917" v="34" actId="700"/>
          <ac:spMkLst>
            <pc:docMk/>
            <pc:sldMk cId="3655664681" sldId="501"/>
            <ac:spMk id="2" creationId="{0DA2E6B3-F97A-CD08-69C7-D4BBC13C843D}"/>
          </ac:spMkLst>
        </pc:spChg>
        <pc:spChg chg="mod ord">
          <ac:chgData name="Stephanie Bradley" userId="bb573b86-6a01-430f-ba3c-43c2b2970490" providerId="ADAL" clId="{6B6E522A-78BF-483F-8409-E81A0ED6C85D}" dt="2024-08-15T07:32:26.556" v="4890" actId="20577"/>
          <ac:spMkLst>
            <pc:docMk/>
            <pc:sldMk cId="3655664681" sldId="501"/>
            <ac:spMk id="3" creationId="{93FD5706-363B-8521-AF40-A31F47C834DF}"/>
          </ac:spMkLst>
        </pc:spChg>
        <pc:spChg chg="add mod ord">
          <ac:chgData name="Stephanie Bradley" userId="bb573b86-6a01-430f-ba3c-43c2b2970490" providerId="ADAL" clId="{6B6E522A-78BF-483F-8409-E81A0ED6C85D}" dt="2024-08-15T07:29:48.612" v="4814" actId="5793"/>
          <ac:spMkLst>
            <pc:docMk/>
            <pc:sldMk cId="3655664681" sldId="501"/>
            <ac:spMk id="4" creationId="{2C747A75-5174-09FE-9B53-38AB3A6004D5}"/>
          </ac:spMkLst>
        </pc:spChg>
      </pc:sldChg>
      <pc:sldChg chg="modSp new mod modAnim">
        <pc:chgData name="Stephanie Bradley" userId="bb573b86-6a01-430f-ba3c-43c2b2970490" providerId="ADAL" clId="{6B6E522A-78BF-483F-8409-E81A0ED6C85D}" dt="2024-08-15T07:31:49.234" v="4889" actId="20577"/>
        <pc:sldMkLst>
          <pc:docMk/>
          <pc:sldMk cId="2394677047" sldId="502"/>
        </pc:sldMkLst>
        <pc:spChg chg="mod">
          <ac:chgData name="Stephanie Bradley" userId="bb573b86-6a01-430f-ba3c-43c2b2970490" providerId="ADAL" clId="{6B6E522A-78BF-483F-8409-E81A0ED6C85D}" dt="2024-08-15T07:31:19.632" v="4815" actId="20577"/>
          <ac:spMkLst>
            <pc:docMk/>
            <pc:sldMk cId="2394677047" sldId="502"/>
            <ac:spMk id="2" creationId="{A1B2C0C9-D7CF-1E5D-879A-F6751DAAB2A2}"/>
          </ac:spMkLst>
        </pc:spChg>
        <pc:spChg chg="mod">
          <ac:chgData name="Stephanie Bradley" userId="bb573b86-6a01-430f-ba3c-43c2b2970490" providerId="ADAL" clId="{6B6E522A-78BF-483F-8409-E81A0ED6C85D}" dt="2024-08-15T07:31:49.234" v="4889" actId="20577"/>
          <ac:spMkLst>
            <pc:docMk/>
            <pc:sldMk cId="2394677047" sldId="502"/>
            <ac:spMk id="3" creationId="{0059A3CA-C160-7BDE-B325-85EBAC8617CF}"/>
          </ac:spMkLst>
        </pc:spChg>
      </pc:sldChg>
      <pc:sldChg chg="modSp add mod">
        <pc:chgData name="Stephanie Bradley" userId="bb573b86-6a01-430f-ba3c-43c2b2970490" providerId="ADAL" clId="{6B6E522A-78BF-483F-8409-E81A0ED6C85D}" dt="2024-08-14T21:10:04.965" v="1795" actId="20577"/>
        <pc:sldMkLst>
          <pc:docMk/>
          <pc:sldMk cId="133590338" sldId="503"/>
        </pc:sldMkLst>
        <pc:spChg chg="mod">
          <ac:chgData name="Stephanie Bradley" userId="bb573b86-6a01-430f-ba3c-43c2b2970490" providerId="ADAL" clId="{6B6E522A-78BF-483F-8409-E81A0ED6C85D}" dt="2024-08-14T20:33:47.857" v="415" actId="20577"/>
          <ac:spMkLst>
            <pc:docMk/>
            <pc:sldMk cId="133590338" sldId="503"/>
            <ac:spMk id="2" creationId="{C765B0B8-F1E5-8E12-B73B-0C3E8FC0903B}"/>
          </ac:spMkLst>
        </pc:spChg>
        <pc:spChg chg="mod">
          <ac:chgData name="Stephanie Bradley" userId="bb573b86-6a01-430f-ba3c-43c2b2970490" providerId="ADAL" clId="{6B6E522A-78BF-483F-8409-E81A0ED6C85D}" dt="2024-08-14T21:10:04.965" v="1795" actId="20577"/>
          <ac:spMkLst>
            <pc:docMk/>
            <pc:sldMk cId="133590338" sldId="503"/>
            <ac:spMk id="3" creationId="{E59E4643-C805-F4EA-EA41-6D9CE5CD232F}"/>
          </ac:spMkLst>
        </pc:spChg>
      </pc:sldChg>
      <pc:sldChg chg="modSp new mod modAnim">
        <pc:chgData name="Stephanie Bradley" userId="bb573b86-6a01-430f-ba3c-43c2b2970490" providerId="ADAL" clId="{6B6E522A-78BF-483F-8409-E81A0ED6C85D}" dt="2024-08-14T20:36:26.593" v="784"/>
        <pc:sldMkLst>
          <pc:docMk/>
          <pc:sldMk cId="3889209559" sldId="504"/>
        </pc:sldMkLst>
        <pc:spChg chg="mod">
          <ac:chgData name="Stephanie Bradley" userId="bb573b86-6a01-430f-ba3c-43c2b2970490" providerId="ADAL" clId="{6B6E522A-78BF-483F-8409-E81A0ED6C85D}" dt="2024-08-14T20:34:10.699" v="439" actId="113"/>
          <ac:spMkLst>
            <pc:docMk/>
            <pc:sldMk cId="3889209559" sldId="504"/>
            <ac:spMk id="2" creationId="{61A55955-0C2A-50EA-3A3F-D22538A24180}"/>
          </ac:spMkLst>
        </pc:spChg>
        <pc:spChg chg="mod">
          <ac:chgData name="Stephanie Bradley" userId="bb573b86-6a01-430f-ba3c-43c2b2970490" providerId="ADAL" clId="{6B6E522A-78BF-483F-8409-E81A0ED6C85D}" dt="2024-08-14T20:36:00.234" v="778" actId="20577"/>
          <ac:spMkLst>
            <pc:docMk/>
            <pc:sldMk cId="3889209559" sldId="504"/>
            <ac:spMk id="3" creationId="{32E860D1-7E48-5983-B298-028B147A134F}"/>
          </ac:spMkLst>
        </pc:spChg>
      </pc:sldChg>
      <pc:sldChg chg="modSp new mod modAnim">
        <pc:chgData name="Stephanie Bradley" userId="bb573b86-6a01-430f-ba3c-43c2b2970490" providerId="ADAL" clId="{6B6E522A-78BF-483F-8409-E81A0ED6C85D}" dt="2024-08-15T07:26:30.020" v="4693" actId="113"/>
        <pc:sldMkLst>
          <pc:docMk/>
          <pc:sldMk cId="3049367714" sldId="505"/>
        </pc:sldMkLst>
        <pc:spChg chg="mod">
          <ac:chgData name="Stephanie Bradley" userId="bb573b86-6a01-430f-ba3c-43c2b2970490" providerId="ADAL" clId="{6B6E522A-78BF-483F-8409-E81A0ED6C85D}" dt="2024-08-14T20:43:24.530" v="805" actId="113"/>
          <ac:spMkLst>
            <pc:docMk/>
            <pc:sldMk cId="3049367714" sldId="505"/>
            <ac:spMk id="2" creationId="{75F2C404-07A9-E008-B1D3-067CF298AE25}"/>
          </ac:spMkLst>
        </pc:spChg>
        <pc:spChg chg="mod">
          <ac:chgData name="Stephanie Bradley" userId="bb573b86-6a01-430f-ba3c-43c2b2970490" providerId="ADAL" clId="{6B6E522A-78BF-483F-8409-E81A0ED6C85D}" dt="2024-08-15T07:26:30.020" v="4693" actId="113"/>
          <ac:spMkLst>
            <pc:docMk/>
            <pc:sldMk cId="3049367714" sldId="505"/>
            <ac:spMk id="3" creationId="{9FCA486D-9166-B78F-0C1E-764F25869AD7}"/>
          </ac:spMkLst>
        </pc:spChg>
      </pc:sldChg>
      <pc:sldChg chg="modSp new mod">
        <pc:chgData name="Stephanie Bradley" userId="bb573b86-6a01-430f-ba3c-43c2b2970490" providerId="ADAL" clId="{6B6E522A-78BF-483F-8409-E81A0ED6C85D}" dt="2024-08-15T06:36:09.366" v="1954" actId="207"/>
        <pc:sldMkLst>
          <pc:docMk/>
          <pc:sldMk cId="1014946920" sldId="506"/>
        </pc:sldMkLst>
        <pc:spChg chg="mod">
          <ac:chgData name="Stephanie Bradley" userId="bb573b86-6a01-430f-ba3c-43c2b2970490" providerId="ADAL" clId="{6B6E522A-78BF-483F-8409-E81A0ED6C85D}" dt="2024-08-15T06:34:22.451" v="1855" actId="113"/>
          <ac:spMkLst>
            <pc:docMk/>
            <pc:sldMk cId="1014946920" sldId="506"/>
            <ac:spMk id="2" creationId="{F9857559-78F5-6E80-96B5-13934EC10F05}"/>
          </ac:spMkLst>
        </pc:spChg>
        <pc:spChg chg="mod">
          <ac:chgData name="Stephanie Bradley" userId="bb573b86-6a01-430f-ba3c-43c2b2970490" providerId="ADAL" clId="{6B6E522A-78BF-483F-8409-E81A0ED6C85D}" dt="2024-08-15T06:36:09.366" v="1954" actId="207"/>
          <ac:spMkLst>
            <pc:docMk/>
            <pc:sldMk cId="1014946920" sldId="506"/>
            <ac:spMk id="3" creationId="{E100BBEF-316D-1ED6-76B6-E7E355F9B203}"/>
          </ac:spMkLst>
        </pc:spChg>
      </pc:sldChg>
      <pc:sldChg chg="modSp new mod modAnim">
        <pc:chgData name="Stephanie Bradley" userId="bb573b86-6a01-430f-ba3c-43c2b2970490" providerId="ADAL" clId="{6B6E522A-78BF-483F-8409-E81A0ED6C85D}" dt="2024-08-15T07:22:43.436" v="4677"/>
        <pc:sldMkLst>
          <pc:docMk/>
          <pc:sldMk cId="3989328727" sldId="507"/>
        </pc:sldMkLst>
        <pc:spChg chg="mod">
          <ac:chgData name="Stephanie Bradley" userId="bb573b86-6a01-430f-ba3c-43c2b2970490" providerId="ADAL" clId="{6B6E522A-78BF-483F-8409-E81A0ED6C85D}" dt="2024-08-15T06:37:07.750" v="1988" actId="20577"/>
          <ac:spMkLst>
            <pc:docMk/>
            <pc:sldMk cId="3989328727" sldId="507"/>
            <ac:spMk id="2" creationId="{5EC0F258-0CDC-34F1-37F0-54C72E63EC82}"/>
          </ac:spMkLst>
        </pc:spChg>
        <pc:spChg chg="mod">
          <ac:chgData name="Stephanie Bradley" userId="bb573b86-6a01-430f-ba3c-43c2b2970490" providerId="ADAL" clId="{6B6E522A-78BF-483F-8409-E81A0ED6C85D}" dt="2024-08-15T06:38:25.923" v="2185" actId="20577"/>
          <ac:spMkLst>
            <pc:docMk/>
            <pc:sldMk cId="3989328727" sldId="507"/>
            <ac:spMk id="3" creationId="{4B7ADBE7-199F-BF59-F541-C0A4F7DE00CF}"/>
          </ac:spMkLst>
        </pc:spChg>
      </pc:sldChg>
      <pc:sldChg chg="addSp modSp new mod modAnim">
        <pc:chgData name="Stephanie Bradley" userId="bb573b86-6a01-430f-ba3c-43c2b2970490" providerId="ADAL" clId="{6B6E522A-78BF-483F-8409-E81A0ED6C85D}" dt="2024-08-15T06:46:22.820" v="2248"/>
        <pc:sldMkLst>
          <pc:docMk/>
          <pc:sldMk cId="438073554" sldId="508"/>
        </pc:sldMkLst>
        <pc:spChg chg="mod">
          <ac:chgData name="Stephanie Bradley" userId="bb573b86-6a01-430f-ba3c-43c2b2970490" providerId="ADAL" clId="{6B6E522A-78BF-483F-8409-E81A0ED6C85D}" dt="2024-08-15T06:41:50.888" v="2195" actId="113"/>
          <ac:spMkLst>
            <pc:docMk/>
            <pc:sldMk cId="438073554" sldId="508"/>
            <ac:spMk id="2" creationId="{2EB9CA7B-F6C4-BE32-7142-21F9504D8F52}"/>
          </ac:spMkLst>
        </pc:spChg>
        <pc:spChg chg="mod">
          <ac:chgData name="Stephanie Bradley" userId="bb573b86-6a01-430f-ba3c-43c2b2970490" providerId="ADAL" clId="{6B6E522A-78BF-483F-8409-E81A0ED6C85D}" dt="2024-08-15T06:42:56.838" v="2243" actId="20577"/>
          <ac:spMkLst>
            <pc:docMk/>
            <pc:sldMk cId="438073554" sldId="508"/>
            <ac:spMk id="3" creationId="{30CF182B-4634-C948-7AB8-8DDF60CF3F24}"/>
          </ac:spMkLst>
        </pc:spChg>
        <pc:spChg chg="add mod">
          <ac:chgData name="Stephanie Bradley" userId="bb573b86-6a01-430f-ba3c-43c2b2970490" providerId="ADAL" clId="{6B6E522A-78BF-483F-8409-E81A0ED6C85D}" dt="2024-08-15T06:42:52.847" v="2232" actId="1076"/>
          <ac:spMkLst>
            <pc:docMk/>
            <pc:sldMk cId="438073554" sldId="508"/>
            <ac:spMk id="4" creationId="{D0E175B8-2019-24BF-914F-B3A458CC661F}"/>
          </ac:spMkLst>
        </pc:spChg>
      </pc:sldChg>
      <pc:sldChg chg="modSp new mod modAnim">
        <pc:chgData name="Stephanie Bradley" userId="bb573b86-6a01-430f-ba3c-43c2b2970490" providerId="ADAL" clId="{6B6E522A-78BF-483F-8409-E81A0ED6C85D}" dt="2024-08-15T07:23:46.076" v="4684"/>
        <pc:sldMkLst>
          <pc:docMk/>
          <pc:sldMk cId="3101853957" sldId="509"/>
        </pc:sldMkLst>
        <pc:spChg chg="mod">
          <ac:chgData name="Stephanie Bradley" userId="bb573b86-6a01-430f-ba3c-43c2b2970490" providerId="ADAL" clId="{6B6E522A-78BF-483F-8409-E81A0ED6C85D}" dt="2024-08-15T06:47:06.938" v="2278" actId="113"/>
          <ac:spMkLst>
            <pc:docMk/>
            <pc:sldMk cId="3101853957" sldId="509"/>
            <ac:spMk id="2" creationId="{8561AD7D-DA32-BE99-0ED2-A63085174AFC}"/>
          </ac:spMkLst>
        </pc:spChg>
        <pc:spChg chg="mod">
          <ac:chgData name="Stephanie Bradley" userId="bb573b86-6a01-430f-ba3c-43c2b2970490" providerId="ADAL" clId="{6B6E522A-78BF-483F-8409-E81A0ED6C85D}" dt="2024-08-15T06:50:02.808" v="2617" actId="20577"/>
          <ac:spMkLst>
            <pc:docMk/>
            <pc:sldMk cId="3101853957" sldId="509"/>
            <ac:spMk id="3" creationId="{8560FB1B-10F3-4541-E880-CE852F33C106}"/>
          </ac:spMkLst>
        </pc:spChg>
      </pc:sldChg>
      <pc:sldChg chg="modSp new mod">
        <pc:chgData name="Stephanie Bradley" userId="bb573b86-6a01-430f-ba3c-43c2b2970490" providerId="ADAL" clId="{6B6E522A-78BF-483F-8409-E81A0ED6C85D}" dt="2024-08-15T06:55:31.139" v="2679" actId="20577"/>
        <pc:sldMkLst>
          <pc:docMk/>
          <pc:sldMk cId="174513549" sldId="510"/>
        </pc:sldMkLst>
        <pc:spChg chg="mod">
          <ac:chgData name="Stephanie Bradley" userId="bb573b86-6a01-430f-ba3c-43c2b2970490" providerId="ADAL" clId="{6B6E522A-78BF-483F-8409-E81A0ED6C85D}" dt="2024-08-15T06:55:11.495" v="2650" actId="113"/>
          <ac:spMkLst>
            <pc:docMk/>
            <pc:sldMk cId="174513549" sldId="510"/>
            <ac:spMk id="2" creationId="{8FCE4ABF-8873-0912-AAA2-658D084476FF}"/>
          </ac:spMkLst>
        </pc:spChg>
        <pc:spChg chg="mod">
          <ac:chgData name="Stephanie Bradley" userId="bb573b86-6a01-430f-ba3c-43c2b2970490" providerId="ADAL" clId="{6B6E522A-78BF-483F-8409-E81A0ED6C85D}" dt="2024-08-15T06:55:31.139" v="2679" actId="20577"/>
          <ac:spMkLst>
            <pc:docMk/>
            <pc:sldMk cId="174513549" sldId="510"/>
            <ac:spMk id="3" creationId="{79E996AA-660D-0735-3E9E-F3D6D057B5AC}"/>
          </ac:spMkLst>
        </pc:spChg>
      </pc:sldChg>
      <pc:sldChg chg="modSp new mod modAnim">
        <pc:chgData name="Stephanie Bradley" userId="bb573b86-6a01-430f-ba3c-43c2b2970490" providerId="ADAL" clId="{6B6E522A-78BF-483F-8409-E81A0ED6C85D}" dt="2024-08-15T06:59:11.321" v="2931"/>
        <pc:sldMkLst>
          <pc:docMk/>
          <pc:sldMk cId="1167618734" sldId="511"/>
        </pc:sldMkLst>
        <pc:spChg chg="mod">
          <ac:chgData name="Stephanie Bradley" userId="bb573b86-6a01-430f-ba3c-43c2b2970490" providerId="ADAL" clId="{6B6E522A-78BF-483F-8409-E81A0ED6C85D}" dt="2024-08-15T06:57:56.046" v="2815" actId="20577"/>
          <ac:spMkLst>
            <pc:docMk/>
            <pc:sldMk cId="1167618734" sldId="511"/>
            <ac:spMk id="2" creationId="{D39D53EA-55F3-0139-E987-B5FCD2C85054}"/>
          </ac:spMkLst>
        </pc:spChg>
        <pc:spChg chg="mod">
          <ac:chgData name="Stephanie Bradley" userId="bb573b86-6a01-430f-ba3c-43c2b2970490" providerId="ADAL" clId="{6B6E522A-78BF-483F-8409-E81A0ED6C85D}" dt="2024-08-15T06:58:32.242" v="2925" actId="5793"/>
          <ac:spMkLst>
            <pc:docMk/>
            <pc:sldMk cId="1167618734" sldId="511"/>
            <ac:spMk id="3" creationId="{C1174D03-E0FC-F802-06D9-3C4827671E4F}"/>
          </ac:spMkLst>
        </pc:spChg>
      </pc:sldChg>
      <pc:sldChg chg="modSp new mod modAnim">
        <pc:chgData name="Stephanie Bradley" userId="bb573b86-6a01-430f-ba3c-43c2b2970490" providerId="ADAL" clId="{6B6E522A-78BF-483F-8409-E81A0ED6C85D}" dt="2024-08-15T07:01:17.946" v="3095"/>
        <pc:sldMkLst>
          <pc:docMk/>
          <pc:sldMk cId="2156883340" sldId="512"/>
        </pc:sldMkLst>
        <pc:spChg chg="mod">
          <ac:chgData name="Stephanie Bradley" userId="bb573b86-6a01-430f-ba3c-43c2b2970490" providerId="ADAL" clId="{6B6E522A-78BF-483F-8409-E81A0ED6C85D}" dt="2024-08-15T06:59:46.743" v="2953" actId="113"/>
          <ac:spMkLst>
            <pc:docMk/>
            <pc:sldMk cId="2156883340" sldId="512"/>
            <ac:spMk id="2" creationId="{CE8432E3-EA04-D56C-5E19-5D072C5A1C57}"/>
          </ac:spMkLst>
        </pc:spChg>
        <pc:spChg chg="mod">
          <ac:chgData name="Stephanie Bradley" userId="bb573b86-6a01-430f-ba3c-43c2b2970490" providerId="ADAL" clId="{6B6E522A-78BF-483F-8409-E81A0ED6C85D}" dt="2024-08-15T07:01:15.932" v="3094" actId="5793"/>
          <ac:spMkLst>
            <pc:docMk/>
            <pc:sldMk cId="2156883340" sldId="512"/>
            <ac:spMk id="3" creationId="{C8CC4EBA-F1C4-A215-C437-DFE0F1AF8199}"/>
          </ac:spMkLst>
        </pc:spChg>
      </pc:sldChg>
      <pc:sldChg chg="add">
        <pc:chgData name="Stephanie Bradley" userId="bb573b86-6a01-430f-ba3c-43c2b2970490" providerId="ADAL" clId="{6B6E522A-78BF-483F-8409-E81A0ED6C85D}" dt="2024-08-15T07:04:21.221" v="3096" actId="2890"/>
        <pc:sldMkLst>
          <pc:docMk/>
          <pc:sldMk cId="3945043780" sldId="513"/>
        </pc:sldMkLst>
      </pc:sldChg>
      <pc:sldChg chg="modSp new mod modAnim">
        <pc:chgData name="Stephanie Bradley" userId="bb573b86-6a01-430f-ba3c-43c2b2970490" providerId="ADAL" clId="{6B6E522A-78BF-483F-8409-E81A0ED6C85D}" dt="2024-08-15T11:01:11.377" v="4929" actId="20577"/>
        <pc:sldMkLst>
          <pc:docMk/>
          <pc:sldMk cId="2401202440" sldId="514"/>
        </pc:sldMkLst>
        <pc:spChg chg="mod">
          <ac:chgData name="Stephanie Bradley" userId="bb573b86-6a01-430f-ba3c-43c2b2970490" providerId="ADAL" clId="{6B6E522A-78BF-483F-8409-E81A0ED6C85D}" dt="2024-08-15T07:05:24.793" v="3171" actId="113"/>
          <ac:spMkLst>
            <pc:docMk/>
            <pc:sldMk cId="2401202440" sldId="514"/>
            <ac:spMk id="2" creationId="{EE961C12-F7C6-BF25-58F0-1595E11027A0}"/>
          </ac:spMkLst>
        </pc:spChg>
        <pc:spChg chg="mod">
          <ac:chgData name="Stephanie Bradley" userId="bb573b86-6a01-430f-ba3c-43c2b2970490" providerId="ADAL" clId="{6B6E522A-78BF-483F-8409-E81A0ED6C85D}" dt="2024-08-15T11:01:11.377" v="4929" actId="20577"/>
          <ac:spMkLst>
            <pc:docMk/>
            <pc:sldMk cId="2401202440" sldId="514"/>
            <ac:spMk id="3" creationId="{35643357-A01D-B477-FD90-935DE7F18A0B}"/>
          </ac:spMkLst>
        </pc:spChg>
      </pc:sldChg>
      <pc:sldChg chg="modSp new mod">
        <pc:chgData name="Stephanie Bradley" userId="bb573b86-6a01-430f-ba3c-43c2b2970490" providerId="ADAL" clId="{6B6E522A-78BF-483F-8409-E81A0ED6C85D}" dt="2024-08-15T07:07:12.899" v="3300" actId="113"/>
        <pc:sldMkLst>
          <pc:docMk/>
          <pc:sldMk cId="143599042" sldId="515"/>
        </pc:sldMkLst>
        <pc:spChg chg="mod">
          <ac:chgData name="Stephanie Bradley" userId="bb573b86-6a01-430f-ba3c-43c2b2970490" providerId="ADAL" clId="{6B6E522A-78BF-483F-8409-E81A0ED6C85D}" dt="2024-08-15T07:07:12.899" v="3300" actId="113"/>
          <ac:spMkLst>
            <pc:docMk/>
            <pc:sldMk cId="143599042" sldId="515"/>
            <ac:spMk id="2" creationId="{E11748CC-6EEA-8EA6-5791-B6D978740C02}"/>
          </ac:spMkLst>
        </pc:spChg>
        <pc:spChg chg="mod">
          <ac:chgData name="Stephanie Bradley" userId="bb573b86-6a01-430f-ba3c-43c2b2970490" providerId="ADAL" clId="{6B6E522A-78BF-483F-8409-E81A0ED6C85D}" dt="2024-08-15T07:07:05.559" v="3298" actId="113"/>
          <ac:spMkLst>
            <pc:docMk/>
            <pc:sldMk cId="143599042" sldId="515"/>
            <ac:spMk id="3" creationId="{64B419B9-D2A6-4B0D-154E-5E8F9B95C6F7}"/>
          </ac:spMkLst>
        </pc:spChg>
      </pc:sldChg>
      <pc:sldChg chg="modSp new mod modAnim">
        <pc:chgData name="Stephanie Bradley" userId="bb573b86-6a01-430f-ba3c-43c2b2970490" providerId="ADAL" clId="{6B6E522A-78BF-483F-8409-E81A0ED6C85D}" dt="2024-08-15T07:08:51.015" v="3490"/>
        <pc:sldMkLst>
          <pc:docMk/>
          <pc:sldMk cId="1468633662" sldId="516"/>
        </pc:sldMkLst>
        <pc:spChg chg="mod">
          <ac:chgData name="Stephanie Bradley" userId="bb573b86-6a01-430f-ba3c-43c2b2970490" providerId="ADAL" clId="{6B6E522A-78BF-483F-8409-E81A0ED6C85D}" dt="2024-08-15T07:07:30.996" v="3323" actId="113"/>
          <ac:spMkLst>
            <pc:docMk/>
            <pc:sldMk cId="1468633662" sldId="516"/>
            <ac:spMk id="2" creationId="{0418AFBC-FAFC-23BD-F942-5CC4E4E13F3C}"/>
          </ac:spMkLst>
        </pc:spChg>
        <pc:spChg chg="mod">
          <ac:chgData name="Stephanie Bradley" userId="bb573b86-6a01-430f-ba3c-43c2b2970490" providerId="ADAL" clId="{6B6E522A-78BF-483F-8409-E81A0ED6C85D}" dt="2024-08-15T07:08:34.576" v="3487" actId="20577"/>
          <ac:spMkLst>
            <pc:docMk/>
            <pc:sldMk cId="1468633662" sldId="516"/>
            <ac:spMk id="3" creationId="{9DE5EFE9-2F7D-DF5F-1D07-C577363A013D}"/>
          </ac:spMkLst>
        </pc:spChg>
      </pc:sldChg>
      <pc:sldChg chg="modSp new mod">
        <pc:chgData name="Stephanie Bradley" userId="bb573b86-6a01-430f-ba3c-43c2b2970490" providerId="ADAL" clId="{6B6E522A-78BF-483F-8409-E81A0ED6C85D}" dt="2024-08-15T07:16:27.092" v="4151" actId="20577"/>
        <pc:sldMkLst>
          <pc:docMk/>
          <pc:sldMk cId="1030318022" sldId="517"/>
        </pc:sldMkLst>
        <pc:spChg chg="mod">
          <ac:chgData name="Stephanie Bradley" userId="bb573b86-6a01-430f-ba3c-43c2b2970490" providerId="ADAL" clId="{6B6E522A-78BF-483F-8409-E81A0ED6C85D}" dt="2024-08-15T07:13:37.442" v="3935" actId="113"/>
          <ac:spMkLst>
            <pc:docMk/>
            <pc:sldMk cId="1030318022" sldId="517"/>
            <ac:spMk id="2" creationId="{AFBB7DA2-F5F7-16E8-FCC8-7F3AD6B7BE7B}"/>
          </ac:spMkLst>
        </pc:spChg>
        <pc:spChg chg="mod">
          <ac:chgData name="Stephanie Bradley" userId="bb573b86-6a01-430f-ba3c-43c2b2970490" providerId="ADAL" clId="{6B6E522A-78BF-483F-8409-E81A0ED6C85D}" dt="2024-08-15T07:16:27.092" v="4151" actId="20577"/>
          <ac:spMkLst>
            <pc:docMk/>
            <pc:sldMk cId="1030318022" sldId="517"/>
            <ac:spMk id="3" creationId="{AD500D3E-BB26-B748-463A-B4BA3E8112CB}"/>
          </ac:spMkLst>
        </pc:spChg>
      </pc:sldChg>
      <pc:sldChg chg="modSp new mod modAnim">
        <pc:chgData name="Stephanie Bradley" userId="bb573b86-6a01-430f-ba3c-43c2b2970490" providerId="ADAL" clId="{6B6E522A-78BF-483F-8409-E81A0ED6C85D}" dt="2024-08-15T07:19:36.043" v="4426"/>
        <pc:sldMkLst>
          <pc:docMk/>
          <pc:sldMk cId="2167787220" sldId="518"/>
        </pc:sldMkLst>
        <pc:spChg chg="mod">
          <ac:chgData name="Stephanie Bradley" userId="bb573b86-6a01-430f-ba3c-43c2b2970490" providerId="ADAL" clId="{6B6E522A-78BF-483F-8409-E81A0ED6C85D}" dt="2024-08-15T07:16:52.855" v="4162" actId="113"/>
          <ac:spMkLst>
            <pc:docMk/>
            <pc:sldMk cId="2167787220" sldId="518"/>
            <ac:spMk id="2" creationId="{59B0529F-794F-CE52-4455-829FDDE2B7ED}"/>
          </ac:spMkLst>
        </pc:spChg>
        <pc:spChg chg="mod">
          <ac:chgData name="Stephanie Bradley" userId="bb573b86-6a01-430f-ba3c-43c2b2970490" providerId="ADAL" clId="{6B6E522A-78BF-483F-8409-E81A0ED6C85D}" dt="2024-08-15T07:19:02.412" v="4420" actId="20577"/>
          <ac:spMkLst>
            <pc:docMk/>
            <pc:sldMk cId="2167787220" sldId="518"/>
            <ac:spMk id="3" creationId="{5ED9DFEC-0BF5-029F-A8DD-DCFD50E8B5FE}"/>
          </ac:spMkLst>
        </pc:spChg>
      </pc:sldChg>
      <pc:sldChg chg="modSp new mod modAnim">
        <pc:chgData name="Stephanie Bradley" userId="bb573b86-6a01-430f-ba3c-43c2b2970490" providerId="ADAL" clId="{6B6E522A-78BF-483F-8409-E81A0ED6C85D}" dt="2024-08-15T07:21:34.900" v="4671"/>
        <pc:sldMkLst>
          <pc:docMk/>
          <pc:sldMk cId="2409694972" sldId="519"/>
        </pc:sldMkLst>
        <pc:spChg chg="mod">
          <ac:chgData name="Stephanie Bradley" userId="bb573b86-6a01-430f-ba3c-43c2b2970490" providerId="ADAL" clId="{6B6E522A-78BF-483F-8409-E81A0ED6C85D}" dt="2024-08-15T07:20:05.201" v="4454" actId="113"/>
          <ac:spMkLst>
            <pc:docMk/>
            <pc:sldMk cId="2409694972" sldId="519"/>
            <ac:spMk id="2" creationId="{4C11849B-39FA-21B3-5599-D3BD3F019DFE}"/>
          </ac:spMkLst>
        </pc:spChg>
        <pc:spChg chg="mod">
          <ac:chgData name="Stephanie Bradley" userId="bb573b86-6a01-430f-ba3c-43c2b2970490" providerId="ADAL" clId="{6B6E522A-78BF-483F-8409-E81A0ED6C85D}" dt="2024-08-15T07:21:11.702" v="4666" actId="20577"/>
          <ac:spMkLst>
            <pc:docMk/>
            <pc:sldMk cId="2409694972" sldId="519"/>
            <ac:spMk id="3" creationId="{68B7139A-DE7D-C204-9750-78F58CCFA361}"/>
          </ac:spMkLst>
        </pc:spChg>
      </pc:sldChg>
      <pc:sldChg chg="modSp new mod">
        <pc:chgData name="Stephanie Bradley" userId="bb573b86-6a01-430f-ba3c-43c2b2970490" providerId="ADAL" clId="{6B6E522A-78BF-483F-8409-E81A0ED6C85D}" dt="2024-08-15T07:28:03.129" v="4779" actId="113"/>
        <pc:sldMkLst>
          <pc:docMk/>
          <pc:sldMk cId="1849429389" sldId="520"/>
        </pc:sldMkLst>
        <pc:spChg chg="mod">
          <ac:chgData name="Stephanie Bradley" userId="bb573b86-6a01-430f-ba3c-43c2b2970490" providerId="ADAL" clId="{6B6E522A-78BF-483F-8409-E81A0ED6C85D}" dt="2024-08-15T07:28:03.129" v="4779" actId="113"/>
          <ac:spMkLst>
            <pc:docMk/>
            <pc:sldMk cId="1849429389" sldId="520"/>
            <ac:spMk id="2" creationId="{6F97BE94-9C10-8D9E-B60D-998C96F5E77B}"/>
          </ac:spMkLst>
        </pc:spChg>
        <pc:spChg chg="mod">
          <ac:chgData name="Stephanie Bradley" userId="bb573b86-6a01-430f-ba3c-43c2b2970490" providerId="ADAL" clId="{6B6E522A-78BF-483F-8409-E81A0ED6C85D}" dt="2024-08-15T07:27:56.314" v="4777" actId="20577"/>
          <ac:spMkLst>
            <pc:docMk/>
            <pc:sldMk cId="1849429389" sldId="520"/>
            <ac:spMk id="3" creationId="{2EDC827A-AECE-8AB8-5C26-546F6C254DF9}"/>
          </ac:spMkLst>
        </pc:spChg>
      </pc:sldChg>
      <pc:sldMasterChg chg="delSldLayout">
        <pc:chgData name="Stephanie Bradley" userId="bb573b86-6a01-430f-ba3c-43c2b2970490" providerId="ADAL" clId="{6B6E522A-78BF-483F-8409-E81A0ED6C85D}" dt="2024-08-14T20:33:44.342" v="408" actId="2696"/>
        <pc:sldMasterMkLst>
          <pc:docMk/>
          <pc:sldMasterMk cId="249496041" sldId="2147483648"/>
        </pc:sldMasterMkLst>
        <pc:sldLayoutChg chg="del">
          <pc:chgData name="Stephanie Bradley" userId="bb573b86-6a01-430f-ba3c-43c2b2970490" providerId="ADAL" clId="{6B6E522A-78BF-483F-8409-E81A0ED6C85D}" dt="2024-08-14T20:33:44.342" v="408" actId="2696"/>
          <pc:sldLayoutMkLst>
            <pc:docMk/>
            <pc:sldMasterMk cId="249496041" sldId="2147483648"/>
            <pc:sldLayoutMk cId="2883032895" sldId="2147483660"/>
          </pc:sldLayoutMkLst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3A07AF-B191-496E-96D6-CB2D609BB2E6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83C24D-76EA-4916-A9C6-7AA07CC17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706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8799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DD9AC-7DE5-CB1B-A213-78C3BF15D2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68F7F2-C7BE-034D-131C-BA76F45080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3542C6-A6E9-01B2-380A-EDD8090FB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F761CF-3F3C-8367-612A-B77CA50AD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C45D2E-8869-963C-52D8-AC5635211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27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FF392-F418-74FA-6DCB-56C076C0DF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F7434-BC79-C6C9-C31C-78DE2777B1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F08692-D9C2-C0DF-4F7B-02EFE28EB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0F5759-30F5-8ACD-C2E5-6510797214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7B7250-D72D-B607-6973-ABBF51CBE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6774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A145F-4367-D5F8-58F6-68820644F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071C6C-A2B2-887C-F680-447F867DE2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6B8A5D-FE14-EB39-B76F-3391331FB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3DFBAE-073E-3458-1661-63A8541B5A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0CA9F0-6C04-98EF-4323-D1706FB13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5557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FE1CE-AB5F-C82D-2EDF-4A0513EED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5B1E2-9D86-4D29-64FA-952D631943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C228A2-3B04-87EC-B64E-E4EA9810E7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022508-B15D-8BE0-2F74-74F083F67A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8DE4AE-BC1D-FD9C-808D-8534EE47E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F7CE2A-67B7-50E9-A548-1B62F98D06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955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BF6E4-B257-A60F-E5B8-B20B20F53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2766ED-6813-95C4-0394-3C14589170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6D16FE-651B-CDB6-D0C5-40407C5625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04E81A-C6BC-7A7C-36EA-13A28529D7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19091B-0765-791F-C41F-D8BCA03094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5F608F-F3D2-0E34-505D-4AEF1D9EA0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BB22C5-F750-D9B7-F1B3-F4ADC92BB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F148EC-833B-E899-6EF2-039763FB3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0882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997D1-2A7D-800F-28B7-12B8E8D33C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AE1785-4C2F-3930-FCE2-CD3A6EAFAD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CF7390-8584-F800-199D-C780DD3FD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7C9750-4F3A-6669-622E-FBDDDD32B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298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888FD0-890D-7743-CA27-6BE4D90BD7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823146-DF30-E49E-8F5C-6F95E6CE6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94B0F4-3C4C-8207-D210-5F548AC9A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700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78279-4D8D-10C0-CA3D-FEDDDAD05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868A97-A548-E530-4D4D-52CAC2FFC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017810-F726-7725-53AC-73509AE18B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B426CA-8156-DCEB-5B02-63C8A7955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886DD6-C167-CB95-CC99-37EB96CD0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B7C8A5-A879-0531-142E-BEB1C56149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274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A1052-2FF1-512C-446D-6E69C3509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AF02EF-959B-E238-3511-7571496880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37AD1F-8D45-6876-50D5-670B0C856C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C627D0-5F81-3908-8B12-EED91CD0B2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01E842-C110-7FB3-6D7C-B7FB4A038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BB5F12-8C8E-F8A1-9B1A-3058446E2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400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2039D-6E13-0EF4-B514-B23911378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684CFB-5C6D-F376-391B-1124F3A3DD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664C4-7D15-69B5-3BF9-D8CA1EA20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A6752A-B0B9-3B2A-244E-50C868A5A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734F7A-43EF-A1D4-3631-3A6CBA13D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440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B180C6A-A1EA-1487-B87A-E1A4C38F7E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8F5D65-9C27-8716-E74D-2D54504E39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576D2F-7D36-07FA-9221-1630C7FAA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42CF20-A252-6F7E-6AB0-C10CB1C4D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7FAC5C-D6B3-5BB7-1DC3-61C4DD967E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9429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700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338672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01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F5E1F-E83A-B7ED-4643-60B9C2661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CF3DCF-9000-FFAE-A82C-B524500CB9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29C44-0D9D-7DFD-CC5E-10F82D37FA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61D054-AC82-A671-8638-4CE26F5DE8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3E0659-779C-44DA-80CB-B06EE8743A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96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4073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customXml" Target="../ink/ink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.sharepoint.com/:b:/r/teams/PreSessional2024_GRP/Shared%20Documents/General/Speaking%20Skills/Debating-A-Brief-Introduction-for-Beginners.pdf?csf=1&amp;web=1&amp;e=ZVbVuJ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SIX / WEEK TWO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Four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Feedback on 1-minute video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Speaking Skills - debates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Assessment – record a debate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Tutorials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r>
              <a:rPr lang="en-GB"/>
              <a:t> </a:t>
            </a:r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335903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57559-78F5-6E80-96B5-13934EC10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Advantages and Disadvantages of Fire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0BBEF-316D-1ED6-76B6-E7E355F9B2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Green Team – Flip Chart 1 - </a:t>
            </a:r>
            <a:r>
              <a:rPr lang="en-GB">
                <a:solidFill>
                  <a:schemeClr val="accent1"/>
                </a:solidFill>
              </a:rPr>
              <a:t>Advantages</a:t>
            </a:r>
          </a:p>
          <a:p>
            <a:r>
              <a:rPr lang="en-GB"/>
              <a:t>Red Team – Flip Chart 2 - </a:t>
            </a:r>
            <a:r>
              <a:rPr lang="en-GB">
                <a:solidFill>
                  <a:schemeClr val="accent1"/>
                </a:solidFill>
              </a:rPr>
              <a:t>Disadvantages</a:t>
            </a:r>
          </a:p>
        </p:txBody>
      </p:sp>
    </p:spTree>
    <p:extLst>
      <p:ext uri="{BB962C8B-B14F-4D97-AF65-F5344CB8AC3E}">
        <p14:creationId xmlns:p14="http://schemas.microsoft.com/office/powerpoint/2010/main" val="1014946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0F258-0CDC-34F1-37F0-54C72E63EC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Speaking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ADBE7-199F-BF59-F541-C0A4F7DE00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With your speaking partner.</a:t>
            </a:r>
          </a:p>
          <a:p>
            <a:r>
              <a:rPr lang="en-GB"/>
              <a:t>L&amp;S book page 74</a:t>
            </a:r>
          </a:p>
          <a:p>
            <a:r>
              <a:rPr lang="en-GB"/>
              <a:t>Read the conversation out loud. </a:t>
            </a:r>
          </a:p>
          <a:p>
            <a:r>
              <a:rPr lang="en-GB"/>
              <a:t>Student A – Yuki</a:t>
            </a:r>
          </a:p>
          <a:p>
            <a:r>
              <a:rPr lang="en-GB"/>
              <a:t>Student B – Guy</a:t>
            </a:r>
          </a:p>
          <a:p>
            <a:endParaRPr lang="en-GB"/>
          </a:p>
          <a:p>
            <a:r>
              <a:rPr lang="en-GB"/>
              <a:t>Answer the questions below the conversation.</a:t>
            </a:r>
          </a:p>
        </p:txBody>
      </p:sp>
    </p:spTree>
    <p:extLst>
      <p:ext uri="{BB962C8B-B14F-4D97-AF65-F5344CB8AC3E}">
        <p14:creationId xmlns:p14="http://schemas.microsoft.com/office/powerpoint/2010/main" val="3989328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9CA7B-F6C4-BE32-7142-21F9504D8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Debates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CF182B-4634-C948-7AB8-8DDF60CF3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Stance</a:t>
            </a:r>
          </a:p>
          <a:p>
            <a:r>
              <a:rPr lang="en-GB"/>
              <a:t>Stance markers</a:t>
            </a:r>
          </a:p>
          <a:p>
            <a:r>
              <a:rPr lang="en-GB"/>
              <a:t>Chair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Learn more: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0E175B8-2019-24BF-914F-B3A458CC66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6320" y="5791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Debating-A-Brief-Introduction-for-Beginners.pdf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8073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1849B-39FA-21B3-5599-D3BD3F019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The Role of the Chair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B7139A-DE7D-C204-9750-78F58CCFA3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Introduce the debate</a:t>
            </a:r>
          </a:p>
          <a:p>
            <a:r>
              <a:rPr lang="en-GB"/>
              <a:t>Keep the time</a:t>
            </a:r>
          </a:p>
          <a:p>
            <a:r>
              <a:rPr lang="en-GB"/>
              <a:t>Introduce each speaker (for, then against, etc.)</a:t>
            </a:r>
          </a:p>
          <a:p>
            <a:r>
              <a:rPr lang="en-GB"/>
              <a:t>Summarise the key points</a:t>
            </a:r>
          </a:p>
          <a:p>
            <a:r>
              <a:rPr lang="en-GB"/>
              <a:t>Close the debate and thank the participants</a:t>
            </a:r>
          </a:p>
        </p:txBody>
      </p:sp>
    </p:spTree>
    <p:extLst>
      <p:ext uri="{BB962C8B-B14F-4D97-AF65-F5344CB8AC3E}">
        <p14:creationId xmlns:p14="http://schemas.microsoft.com/office/powerpoint/2010/main" val="2409694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1AD7D-DA32-BE99-0ED2-A63085174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Introducing your Stance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0FB1B-10F3-4541-E880-CE852F33C1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Signal your opinion by using a stance marker</a:t>
            </a:r>
          </a:p>
          <a:p>
            <a:r>
              <a:rPr lang="en-GB"/>
              <a:t>Frankly,</a:t>
            </a:r>
          </a:p>
          <a:p>
            <a:r>
              <a:rPr lang="en-GB"/>
              <a:t>Actually,</a:t>
            </a:r>
          </a:p>
          <a:p>
            <a:r>
              <a:rPr lang="en-GB"/>
              <a:t>As a matter of fact,</a:t>
            </a:r>
          </a:p>
          <a:p>
            <a:r>
              <a:rPr lang="en-GB"/>
              <a:t>To put it bluntly,</a:t>
            </a:r>
          </a:p>
          <a:p>
            <a:r>
              <a:rPr lang="en-GB"/>
              <a:t>To be honest, </a:t>
            </a:r>
          </a:p>
          <a:p>
            <a:endParaRPr lang="en-GB"/>
          </a:p>
          <a:p>
            <a:r>
              <a:rPr lang="en-GB"/>
              <a:t>L&amp;S book page 75. Complete and practise with your speaking partner.</a:t>
            </a:r>
          </a:p>
        </p:txBody>
      </p:sp>
    </p:spTree>
    <p:extLst>
      <p:ext uri="{BB962C8B-B14F-4D97-AF65-F5344CB8AC3E}">
        <p14:creationId xmlns:p14="http://schemas.microsoft.com/office/powerpoint/2010/main" val="3101853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D53EA-55F3-0139-E987-B5FCD2C85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Changing the subject and returning to it.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74D03-E0FC-F802-06D9-3C4827671E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That reminds me …</a:t>
            </a:r>
          </a:p>
          <a:p>
            <a:r>
              <a:rPr lang="en-GB"/>
              <a:t>Oh, by the way …</a:t>
            </a:r>
          </a:p>
          <a:p>
            <a:endParaRPr lang="en-GB"/>
          </a:p>
          <a:p>
            <a:r>
              <a:rPr lang="en-GB"/>
              <a:t>Let’s get back to …</a:t>
            </a:r>
          </a:p>
          <a:p>
            <a:r>
              <a:rPr lang="en-GB"/>
              <a:t>As I was saying before …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Now, work with your speaking partner.</a:t>
            </a:r>
          </a:p>
          <a:p>
            <a:r>
              <a:rPr lang="en-GB"/>
              <a:t>L&amp;S book page 76 exercise 2.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618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E4ABF-8873-0912-AAA2-658D08447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Practise – language of 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996AA-660D-0735-3E9E-F3D6D057B5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hlinkClick r:id="rId2"/>
              </a:rPr>
              <a:t>www.Kahoot.it</a:t>
            </a:r>
            <a:endParaRPr lang="en-GB"/>
          </a:p>
          <a:p>
            <a:endParaRPr lang="en-GB"/>
          </a:p>
          <a:p>
            <a:r>
              <a:rPr lang="en-GB"/>
              <a:t>PIN 958 717</a:t>
            </a:r>
          </a:p>
        </p:txBody>
      </p:sp>
    </p:spTree>
    <p:extLst>
      <p:ext uri="{BB962C8B-B14F-4D97-AF65-F5344CB8AC3E}">
        <p14:creationId xmlns:p14="http://schemas.microsoft.com/office/powerpoint/2010/main" val="1745135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432E3-EA04-D56C-5E19-5D072C5A1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Intonation Matters!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C4EBA-F1C4-A215-C437-DFE0F1AF81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Listen and decide:</a:t>
            </a:r>
          </a:p>
          <a:p>
            <a:endParaRPr lang="en-GB"/>
          </a:p>
          <a:p>
            <a:r>
              <a:rPr lang="en-GB"/>
              <a:t>Excited?</a:t>
            </a:r>
          </a:p>
          <a:p>
            <a:r>
              <a:rPr lang="en-GB"/>
              <a:t>Afraid?</a:t>
            </a:r>
          </a:p>
          <a:p>
            <a:r>
              <a:rPr lang="en-GB"/>
              <a:t>Disinterested?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Now, practise with your speaking partner. L&amp;S book page 77.</a:t>
            </a:r>
          </a:p>
        </p:txBody>
      </p:sp>
    </p:spTree>
    <p:extLst>
      <p:ext uri="{BB962C8B-B14F-4D97-AF65-F5344CB8AC3E}">
        <p14:creationId xmlns:p14="http://schemas.microsoft.com/office/powerpoint/2010/main" val="2156883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bg1"/>
                </a:solidFill>
              </a:rPr>
              <a:t> 15-minute break</a:t>
            </a:r>
          </a:p>
        </p:txBody>
      </p:sp>
      <p:pic>
        <p:nvPicPr>
          <p:cNvPr id="5" name="Content Placeholder 4" descr="Bear in coffee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12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8989133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48CC-6EEA-8EA6-5791-B6D978740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419B9-D2A6-4B0D-154E-5E8F9B95C6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pPr marL="0" indent="0" algn="ctr">
              <a:buNone/>
            </a:pPr>
            <a:endParaRPr lang="en-GB"/>
          </a:p>
          <a:p>
            <a:pPr marL="0" indent="0" algn="ctr">
              <a:buNone/>
            </a:pPr>
            <a:r>
              <a:rPr lang="en-GB" b="1">
                <a:solidFill>
                  <a:srgbClr val="FF0000"/>
                </a:solidFill>
              </a:rPr>
              <a:t>Fire Does More Harm Than Good</a:t>
            </a:r>
          </a:p>
        </p:txBody>
      </p:sp>
    </p:spTree>
    <p:extLst>
      <p:ext uri="{BB962C8B-B14F-4D97-AF65-F5344CB8AC3E}">
        <p14:creationId xmlns:p14="http://schemas.microsoft.com/office/powerpoint/2010/main" val="1435990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8AFBC-FAFC-23BD-F942-5CC4E4E13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What’s your stance?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5EFE9-2F7D-DF5F-1D07-C577363A01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Tell at least 3 people in the room.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Listen to the others and respond.</a:t>
            </a:r>
          </a:p>
          <a:p>
            <a:endParaRPr lang="en-GB"/>
          </a:p>
          <a:p>
            <a:r>
              <a:rPr lang="en-GB"/>
              <a:t>Make sure you use a stance marker to introduce your opinion.</a:t>
            </a:r>
          </a:p>
        </p:txBody>
      </p:sp>
    </p:spTree>
    <p:extLst>
      <p:ext uri="{BB962C8B-B14F-4D97-AF65-F5344CB8AC3E}">
        <p14:creationId xmlns:p14="http://schemas.microsoft.com/office/powerpoint/2010/main" val="1468633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61C12-F7C6-BF25-58F0-1595E1102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Practising your 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43357-A01D-B477-FD90-935DE7F18A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/>
              <a:t>Find a partner with a different stance to you.</a:t>
            </a:r>
          </a:p>
          <a:p>
            <a:r>
              <a:rPr lang="en-GB"/>
              <a:t>Discuss the debate question with your speaking partner:</a:t>
            </a:r>
          </a:p>
          <a:p>
            <a:pPr marL="0" indent="0" algn="ctr">
              <a:buNone/>
            </a:pPr>
            <a:r>
              <a:rPr lang="en-GB" b="1">
                <a:solidFill>
                  <a:srgbClr val="FF0000"/>
                </a:solidFill>
              </a:rPr>
              <a:t>Fire Does More Harm Than Good</a:t>
            </a:r>
          </a:p>
          <a:p>
            <a:pPr marL="0" indent="0" algn="ctr">
              <a:buNone/>
            </a:pPr>
            <a:endParaRPr lang="en-GB" b="1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/>
              <a:t>Now, join another pair of students.</a:t>
            </a:r>
          </a:p>
          <a:p>
            <a:pPr marL="0" indent="0">
              <a:buNone/>
            </a:pPr>
            <a:r>
              <a:rPr lang="en-GB"/>
              <a:t>Practise again. Take it in turns to give your stance.</a:t>
            </a:r>
          </a:p>
          <a:p>
            <a:pPr marL="0" indent="0">
              <a:buNone/>
            </a:pPr>
            <a:r>
              <a:rPr lang="en-GB" sz="2600">
                <a:latin typeface="Segoe UI"/>
                <a:cs typeface="Segoe UI"/>
              </a:rPr>
              <a:t>Use the phrase on the orange post-it you chose yesterday and your new green phrases.</a:t>
            </a:r>
          </a:p>
          <a:p>
            <a:pPr marL="0" indent="0">
              <a:buNone/>
            </a:pPr>
            <a:endParaRPr lang="en-GB" sz="2600">
              <a:latin typeface="Segoe UI"/>
              <a:cs typeface="Segoe UI"/>
            </a:endParaRPr>
          </a:p>
          <a:p>
            <a:pPr marL="0" indent="0">
              <a:buNone/>
            </a:pPr>
            <a:r>
              <a:rPr lang="en-GB"/>
              <a:t>Try to use phrases from the coloured </a:t>
            </a:r>
            <a:r>
              <a:rPr lang="en-GB" err="1"/>
              <a:t>post-its</a:t>
            </a:r>
            <a:r>
              <a:rPr lang="en-GB"/>
              <a:t>. How many can you collect?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202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B7DA2-F5F7-16E8-FCC8-7F3AD6B7B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Debate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500D3E-BB26-B748-463A-B4BA3E8112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Group 1 – 10PSE group</a:t>
            </a:r>
          </a:p>
          <a:p>
            <a:r>
              <a:rPr lang="en-GB"/>
              <a:t>Group 2 – 6PSE – Bonnie, Lexie, CJ, Leo (plus one)</a:t>
            </a:r>
          </a:p>
          <a:p>
            <a:r>
              <a:rPr lang="en-GB"/>
              <a:t>Group 3  - 6PSE – Raphael, Melody, Ashley, Weihan, Chen Cheng</a:t>
            </a:r>
          </a:p>
        </p:txBody>
      </p:sp>
    </p:spTree>
    <p:extLst>
      <p:ext uri="{BB962C8B-B14F-4D97-AF65-F5344CB8AC3E}">
        <p14:creationId xmlns:p14="http://schemas.microsoft.com/office/powerpoint/2010/main" val="10303180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0529F-794F-CE52-4455-829FDDE2B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9DFEC-0BF5-029F-A8DD-DCFD50E8B5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Sit with your debate group.</a:t>
            </a:r>
          </a:p>
          <a:p>
            <a:r>
              <a:rPr lang="en-GB"/>
              <a:t>Decide who will be Chair.</a:t>
            </a:r>
          </a:p>
          <a:p>
            <a:r>
              <a:rPr lang="en-GB"/>
              <a:t>Decide who will for </a:t>
            </a:r>
            <a:r>
              <a:rPr lang="en-GB" err="1"/>
              <a:t>FOR</a:t>
            </a:r>
            <a:r>
              <a:rPr lang="en-GB"/>
              <a:t> and who will be AGAINST.</a:t>
            </a:r>
          </a:p>
          <a:p>
            <a:r>
              <a:rPr lang="en-GB"/>
              <a:t>Use L&amp;S book page 78 to help you.</a:t>
            </a:r>
          </a:p>
          <a:p>
            <a:endParaRPr lang="en-GB"/>
          </a:p>
          <a:p>
            <a:r>
              <a:rPr lang="en-GB"/>
              <a:t>Practise your debate.</a:t>
            </a:r>
          </a:p>
          <a:p>
            <a:r>
              <a:rPr lang="en-GB"/>
              <a:t>The full debate should last for a maximum of 10 minutes.</a:t>
            </a:r>
          </a:p>
        </p:txBody>
      </p:sp>
    </p:spTree>
    <p:extLst>
      <p:ext uri="{BB962C8B-B14F-4D97-AF65-F5344CB8AC3E}">
        <p14:creationId xmlns:p14="http://schemas.microsoft.com/office/powerpoint/2010/main" val="2167787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bg1"/>
                </a:solidFill>
              </a:rPr>
              <a:t>Take a Lunch Break</a:t>
            </a:r>
          </a:p>
        </p:txBody>
      </p:sp>
      <p:pic>
        <p:nvPicPr>
          <p:cNvPr id="5" name="Content Placeholder 4" descr="Bear in coffee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12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39450437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2C0C9-D7CF-1E5D-879A-F6751DAAB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Tutorial 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9A3CA-C160-7BDE-B325-85EBAC861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2240"/>
            <a:ext cx="10515600" cy="4764723"/>
          </a:xfrm>
        </p:spPr>
        <p:txBody>
          <a:bodyPr>
            <a:normAutofit fontScale="85000" lnSpcReduction="20000"/>
          </a:bodyPr>
          <a:lstStyle/>
          <a:p>
            <a:r>
              <a:rPr lang="en-GB"/>
              <a:t>Work with your group</a:t>
            </a:r>
          </a:p>
          <a:p>
            <a:endParaRPr lang="en-GB"/>
          </a:p>
          <a:p>
            <a:r>
              <a:rPr lang="en-GB"/>
              <a:t>Practise your debate.</a:t>
            </a:r>
          </a:p>
          <a:p>
            <a:endParaRPr lang="en-GB"/>
          </a:p>
          <a:p>
            <a:r>
              <a:rPr lang="en-GB"/>
              <a:t>Decide who will be the Chair.</a:t>
            </a:r>
          </a:p>
          <a:p>
            <a:endParaRPr lang="en-GB"/>
          </a:p>
          <a:p>
            <a:r>
              <a:rPr lang="en-GB"/>
              <a:t>When you are ready, take the selfie stick and record your debate.</a:t>
            </a:r>
          </a:p>
          <a:p>
            <a:endParaRPr lang="en-GB"/>
          </a:p>
          <a:p>
            <a:r>
              <a:rPr lang="en-GB"/>
              <a:t>You can work in the classroom or find an empty room.</a:t>
            </a:r>
          </a:p>
          <a:p>
            <a:endParaRPr lang="en-GB"/>
          </a:p>
          <a:p>
            <a:r>
              <a:rPr lang="en-GB">
                <a:solidFill>
                  <a:schemeClr val="accent1"/>
                </a:solidFill>
              </a:rPr>
              <a:t>After your tutorial, complete your tutorial form and email it to your tutor.</a:t>
            </a:r>
          </a:p>
          <a:p>
            <a:r>
              <a:rPr lang="en-GB">
                <a:solidFill>
                  <a:schemeClr val="accent1"/>
                </a:solidFill>
              </a:rPr>
              <a:t>Make any necessary edits to your video. Resubmit.</a:t>
            </a:r>
          </a:p>
        </p:txBody>
      </p:sp>
    </p:spTree>
    <p:extLst>
      <p:ext uri="{BB962C8B-B14F-4D97-AF65-F5344CB8AC3E}">
        <p14:creationId xmlns:p14="http://schemas.microsoft.com/office/powerpoint/2010/main" val="2394677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55955-0C2A-50EA-3A3F-D22538A241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Tutorials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860D1-7E48-5983-B298-028B147A13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What is going well?</a:t>
            </a:r>
          </a:p>
          <a:p>
            <a:r>
              <a:rPr lang="en-GB"/>
              <a:t>What are the challenges?</a:t>
            </a:r>
          </a:p>
          <a:p>
            <a:r>
              <a:rPr lang="en-GB"/>
              <a:t>Your tutor will give you recommendations. Take notes.</a:t>
            </a:r>
          </a:p>
          <a:p>
            <a:r>
              <a:rPr lang="en-GB"/>
              <a:t>Show your tutor your 1-minute video and talk about it.</a:t>
            </a:r>
          </a:p>
          <a:p>
            <a:r>
              <a:rPr lang="en-GB"/>
              <a:t>Download the tutorial form.</a:t>
            </a:r>
          </a:p>
          <a:p>
            <a:r>
              <a:rPr lang="en-GB"/>
              <a:t>Complete your form and email it to your tutor.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209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2C404-07A9-E008-B1D3-067CF298AE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1-minute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A486D-9166-B78F-0C1E-764F25869A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4480"/>
            <a:ext cx="10515600" cy="462248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Criteria</a:t>
            </a:r>
          </a:p>
          <a:p>
            <a:endParaRPr lang="en-GB">
              <a:solidFill>
                <a:schemeClr val="accent1"/>
              </a:solidFill>
            </a:endParaRPr>
          </a:p>
          <a:p>
            <a:r>
              <a:rPr lang="en-GB">
                <a:solidFill>
                  <a:schemeClr val="accent1"/>
                </a:solidFill>
              </a:rPr>
              <a:t>CREATIVITY</a:t>
            </a:r>
            <a:r>
              <a:rPr lang="en-GB"/>
              <a:t> – visuals and concept.</a:t>
            </a:r>
          </a:p>
          <a:p>
            <a:r>
              <a:rPr lang="en-GB">
                <a:solidFill>
                  <a:schemeClr val="accent1"/>
                </a:solidFill>
              </a:rPr>
              <a:t>AUDIO</a:t>
            </a:r>
            <a:r>
              <a:rPr lang="en-GB"/>
              <a:t> – clarity, pronunciation. Must be </a:t>
            </a:r>
            <a:r>
              <a:rPr lang="en-GB" b="1">
                <a:solidFill>
                  <a:schemeClr val="accent1"/>
                </a:solidFill>
              </a:rPr>
              <a:t>your voice</a:t>
            </a:r>
            <a:r>
              <a:rPr lang="en-GB"/>
              <a:t> and </a:t>
            </a:r>
            <a:r>
              <a:rPr lang="en-GB" b="1">
                <a:solidFill>
                  <a:schemeClr val="accent1"/>
                </a:solidFill>
              </a:rPr>
              <a:t>your words</a:t>
            </a:r>
            <a:r>
              <a:rPr lang="en-GB"/>
              <a:t>.</a:t>
            </a:r>
          </a:p>
          <a:p>
            <a:r>
              <a:rPr lang="en-GB">
                <a:solidFill>
                  <a:schemeClr val="accent1"/>
                </a:solidFill>
              </a:rPr>
              <a:t>MESSAGE</a:t>
            </a:r>
            <a:r>
              <a:rPr lang="en-GB"/>
              <a:t> – clarity, </a:t>
            </a:r>
            <a:r>
              <a:rPr lang="en-GB" b="1">
                <a:solidFill>
                  <a:schemeClr val="accent1"/>
                </a:solidFill>
              </a:rPr>
              <a:t>your own words</a:t>
            </a:r>
            <a:r>
              <a:rPr lang="en-GB"/>
              <a:t> (i.e. you wrote them).</a:t>
            </a:r>
          </a:p>
          <a:p>
            <a:r>
              <a:rPr lang="en-GB">
                <a:solidFill>
                  <a:schemeClr val="accent1"/>
                </a:solidFill>
              </a:rPr>
              <a:t>USE of ENGLISH</a:t>
            </a:r>
            <a:r>
              <a:rPr lang="en-GB"/>
              <a:t> – accuracy of grammar and vocabulary on audio and on any sub-titles.</a:t>
            </a:r>
          </a:p>
          <a:p>
            <a:r>
              <a:rPr lang="en-GB">
                <a:solidFill>
                  <a:schemeClr val="accent1"/>
                </a:solidFill>
              </a:rPr>
              <a:t>TASK ACHIEVEMENT</a:t>
            </a:r>
            <a:r>
              <a:rPr lang="en-GB"/>
              <a:t>:  </a:t>
            </a:r>
            <a:r>
              <a:rPr lang="en-GB">
                <a:solidFill>
                  <a:schemeClr val="accent1"/>
                </a:solidFill>
              </a:rPr>
              <a:t>exactly 1 minute</a:t>
            </a:r>
            <a:r>
              <a:rPr lang="en-GB"/>
              <a:t>, theme of peace, </a:t>
            </a:r>
            <a:r>
              <a:rPr lang="en-GB" b="1">
                <a:solidFill>
                  <a:schemeClr val="accent1"/>
                </a:solidFill>
              </a:rPr>
              <a:t>all your own work</a:t>
            </a:r>
            <a:r>
              <a:rPr lang="en-GB"/>
              <a:t> (i.e. no pre-recorded visuals or audio that is not your work)</a:t>
            </a:r>
          </a:p>
          <a:p>
            <a:r>
              <a:rPr lang="en-GB" b="1"/>
              <a:t>NOTE</a:t>
            </a:r>
            <a:r>
              <a:rPr lang="en-GB"/>
              <a:t>: If you want to include the video in your portfolio, we must be able to see you and hear you speaking.</a:t>
            </a:r>
          </a:p>
        </p:txBody>
      </p:sp>
    </p:spTree>
    <p:extLst>
      <p:ext uri="{BB962C8B-B14F-4D97-AF65-F5344CB8AC3E}">
        <p14:creationId xmlns:p14="http://schemas.microsoft.com/office/powerpoint/2010/main" val="3049367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2E6B3-F97A-CD08-69C7-D4BBC13C84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Tutorials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D5706-363B-8521-AF40-A31F47C834D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Bonnie &amp; Lexie</a:t>
            </a:r>
          </a:p>
          <a:p>
            <a:r>
              <a:rPr lang="en-GB"/>
              <a:t>Leo &amp; CJ</a:t>
            </a:r>
          </a:p>
          <a:p>
            <a:endParaRPr lang="en-GB"/>
          </a:p>
          <a:p>
            <a:r>
              <a:rPr lang="en-GB"/>
              <a:t>Joyce</a:t>
            </a:r>
          </a:p>
          <a:p>
            <a:r>
              <a:rPr lang="en-GB"/>
              <a:t>Mamba &amp; Ross</a:t>
            </a:r>
          </a:p>
          <a:p>
            <a:r>
              <a:rPr lang="en-GB"/>
              <a:t>Judy &amp; Leon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747A75-5174-09FE-9B53-38AB3A6004D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r>
              <a:rPr lang="en-GB"/>
              <a:t>Melody &amp; Raphael</a:t>
            </a:r>
          </a:p>
          <a:p>
            <a:r>
              <a:rPr lang="en-GB"/>
              <a:t>Weihan</a:t>
            </a:r>
          </a:p>
          <a:p>
            <a:r>
              <a:rPr lang="en-GB"/>
              <a:t>Chen Cheng &amp; Ashley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6646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7BE94-9C10-8D9E-B60D-998C96F5E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C827A-AECE-8AB8-5C26-546F6C254D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The Journal Entry about St David’s is due tomorrow.</a:t>
            </a:r>
          </a:p>
        </p:txBody>
      </p:sp>
    </p:spTree>
    <p:extLst>
      <p:ext uri="{BB962C8B-B14F-4D97-AF65-F5344CB8AC3E}">
        <p14:creationId xmlns:p14="http://schemas.microsoft.com/office/powerpoint/2010/main" val="18494293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21</Slides>
  <Notes>1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3" baseType="lpstr">
      <vt:lpstr>Office Theme</vt:lpstr>
      <vt:lpstr>Sub Title 1</vt:lpstr>
      <vt:lpstr>  WEEK SIX / WEEK TWO   Day Four   Session One</vt:lpstr>
      <vt:lpstr>Advantages and Disadvantages of Fire</vt:lpstr>
      <vt:lpstr>Speaking Practice</vt:lpstr>
      <vt:lpstr>Debates</vt:lpstr>
      <vt:lpstr>The Role of the Chair</vt:lpstr>
      <vt:lpstr>Introducing your Stance</vt:lpstr>
      <vt:lpstr>Changing the subject and returning to it.</vt:lpstr>
      <vt:lpstr>Practise – language of debate</vt:lpstr>
      <vt:lpstr>Intonation Matters!</vt:lpstr>
      <vt:lpstr> 15-minute break</vt:lpstr>
      <vt:lpstr>Debate</vt:lpstr>
      <vt:lpstr>What’s your stance?</vt:lpstr>
      <vt:lpstr>Practising your debate</vt:lpstr>
      <vt:lpstr>Debate Groups</vt:lpstr>
      <vt:lpstr>Practice</vt:lpstr>
      <vt:lpstr>Take a Lunch Break</vt:lpstr>
      <vt:lpstr>Tutorial Tasks</vt:lpstr>
      <vt:lpstr>Tutorials</vt:lpstr>
      <vt:lpstr>1-minute Video</vt:lpstr>
      <vt:lpstr>Tutorials</vt:lpstr>
      <vt:lpstr>Reminder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WEEK SIX / WEEK TWO   Day Four   Session One</dc:title>
  <dc:creator>Stephanie Bradley</dc:creator>
  <cp:revision>1</cp:revision>
  <dcterms:created xsi:type="dcterms:W3CDTF">2024-08-14T08:07:04Z</dcterms:created>
  <dcterms:modified xsi:type="dcterms:W3CDTF">2024-08-15T11:27:52Z</dcterms:modified>
</cp:coreProperties>
</file>